
<file path=[Content_Types].xml><?xml version="1.0" encoding="utf-8"?>
<Types xmlns="http://schemas.openxmlformats.org/package/2006/content-types">
  <Default Extension="fntdata" ContentType="application/x-fontdata"/>
  <Default Extension="jpeg" ContentType="image/jpeg"/>
  <Default Extension="jpg" ContentType="image/jpg"/>
  <Default Extension="mp4" ContentType="video/mp4"/>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omments/modernComment_6E7_B7ADE80A.xml" ContentType="application/vnd.ms-powerpoint.comments+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84" r:id="rId1"/>
  </p:sldMasterIdLst>
  <p:notesMasterIdLst>
    <p:notesMasterId r:id="rId57"/>
  </p:notesMasterIdLst>
  <p:sldIdLst>
    <p:sldId id="301" r:id="rId2"/>
    <p:sldId id="1694" r:id="rId3"/>
    <p:sldId id="1695" r:id="rId4"/>
    <p:sldId id="1765" r:id="rId5"/>
    <p:sldId id="1766" r:id="rId6"/>
    <p:sldId id="1767" r:id="rId7"/>
    <p:sldId id="1768" r:id="rId8"/>
    <p:sldId id="1716" r:id="rId9"/>
    <p:sldId id="1714" r:id="rId10"/>
    <p:sldId id="1715" r:id="rId11"/>
    <p:sldId id="1769" r:id="rId12"/>
    <p:sldId id="1717" r:id="rId13"/>
    <p:sldId id="1770" r:id="rId14"/>
    <p:sldId id="1601" r:id="rId15"/>
    <p:sldId id="312" r:id="rId16"/>
    <p:sldId id="1297" r:id="rId17"/>
    <p:sldId id="1771" r:id="rId18"/>
    <p:sldId id="1602" r:id="rId19"/>
    <p:sldId id="1263" r:id="rId20"/>
    <p:sldId id="354" r:id="rId21"/>
    <p:sldId id="352" r:id="rId22"/>
    <p:sldId id="350" r:id="rId23"/>
    <p:sldId id="349" r:id="rId24"/>
    <p:sldId id="351" r:id="rId25"/>
    <p:sldId id="347" r:id="rId26"/>
    <p:sldId id="356" r:id="rId27"/>
    <p:sldId id="358" r:id="rId28"/>
    <p:sldId id="359" r:id="rId29"/>
    <p:sldId id="360" r:id="rId30"/>
    <p:sldId id="361" r:id="rId31"/>
    <p:sldId id="1589" r:id="rId32"/>
    <p:sldId id="1604" r:id="rId33"/>
    <p:sldId id="367" r:id="rId34"/>
    <p:sldId id="371" r:id="rId35"/>
    <p:sldId id="370" r:id="rId36"/>
    <p:sldId id="369" r:id="rId37"/>
    <p:sldId id="368" r:id="rId38"/>
    <p:sldId id="376" r:id="rId39"/>
    <p:sldId id="372" r:id="rId40"/>
    <p:sldId id="1592" r:id="rId41"/>
    <p:sldId id="1593" r:id="rId42"/>
    <p:sldId id="1626" r:id="rId43"/>
    <p:sldId id="1591" r:id="rId44"/>
    <p:sldId id="1605" r:id="rId45"/>
    <p:sldId id="1628" r:id="rId46"/>
    <p:sldId id="1597" r:id="rId47"/>
    <p:sldId id="1631" r:id="rId48"/>
    <p:sldId id="1632" r:id="rId49"/>
    <p:sldId id="1733" r:id="rId50"/>
    <p:sldId id="451" r:id="rId51"/>
    <p:sldId id="1623" r:id="rId52"/>
    <p:sldId id="1624" r:id="rId53"/>
    <p:sldId id="1625" r:id="rId54"/>
    <p:sldId id="1729" r:id="rId55"/>
    <p:sldId id="1273" r:id="rId56"/>
  </p:sldIdLst>
  <p:sldSz cx="9144000" cy="5143500" type="screen16x9"/>
  <p:notesSz cx="6858000" cy="9144000"/>
  <p:embeddedFontLst>
    <p:embeddedFont>
      <p:font typeface="Calibri" panose="020F0502020204030204" pitchFamily="34" charset="0"/>
      <p:regular r:id="rId58"/>
      <p:bold r:id="rId59"/>
      <p:italic r:id="rId60"/>
      <p:boldItalic r:id="rId61"/>
    </p:embeddedFont>
    <p:embeddedFont>
      <p:font typeface="Cambria Math" panose="02040503050406030204" pitchFamily="18" charset="0"/>
      <p:regular r:id="rId62"/>
    </p:embeddedFont>
    <p:embeddedFont>
      <p:font typeface="Consolas" panose="020B0609020204030204" pitchFamily="49" charset="0"/>
      <p:regular r:id="rId63"/>
      <p:bold r:id="rId64"/>
      <p:italic r:id="rId65"/>
      <p:boldItalic r:id="rId66"/>
    </p:embeddedFont>
    <p:embeddedFont>
      <p:font typeface="Corbel" panose="020B0503020204020204" pitchFamily="34" charset="0"/>
      <p:regular r:id="rId67"/>
      <p:bold r:id="rId68"/>
      <p:italic r:id="rId69"/>
      <p:boldItalic r:id="rId70"/>
    </p:embeddedFont>
    <p:embeddedFont>
      <p:font typeface="Merriweather Sans" pitchFamily="2" charset="0"/>
      <p:regular r:id="rId71"/>
      <p:bold r:id="rId72"/>
      <p:italic r:id="rId73"/>
      <p:boldItalic r:id="rId74"/>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AC97BE05-7214-46BD-569F-A0959E827800}" name="Daniel Khashabi" initials="DK" userId="S::dkhasha1@jh.edu::62390808-c838-45e6-be59-d6fd0d208bc8" providerId="AD"/>
</p188:authorLst>
</file>

<file path=ppt/presProps.xml><?xml version="1.0" encoding="utf-8"?>
<p:presentationPr xmlns:a="http://schemas.openxmlformats.org/drawingml/2006/main" xmlns:r="http://schemas.openxmlformats.org/officeDocument/2006/relationships" xmlns:p="http://schemas.openxmlformats.org/presentationml/2006/main">
  <p:clrMru>
    <a:srgbClr val="FF0409"/>
    <a:srgbClr val="E70000"/>
    <a:srgbClr val="C00000"/>
    <a:srgbClr val="FF0000"/>
    <a:srgbClr val="FFE5F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AD32990-44D5-8D12-EC0F-0D28282B2E3B}" v="45" dt="2023-02-16T19:05:45.807"/>
    <p1510:client id="{DBE0F76A-AFEE-AC44-BA32-16BF03539868}" v="919" dt="2023-02-16T17:00:19.601"/>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5141"/>
    <p:restoredTop sz="94692"/>
  </p:normalViewPr>
  <p:slideViewPr>
    <p:cSldViewPr snapToGrid="0">
      <p:cViewPr>
        <p:scale>
          <a:sx n="155" d="100"/>
          <a:sy n="155" d="100"/>
        </p:scale>
        <p:origin x="-224" y="640"/>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font" Target="fonts/font6.fntdata"/><Relationship Id="rId68" Type="http://schemas.openxmlformats.org/officeDocument/2006/relationships/font" Target="fonts/font11.fntdata"/><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font" Target="fonts/font1.fntdata"/><Relationship Id="rId74" Type="http://schemas.openxmlformats.org/officeDocument/2006/relationships/font" Target="fonts/font17.fntdata"/><Relationship Id="rId79" Type="http://schemas.microsoft.com/office/2016/11/relationships/changesInfo" Target="changesInfos/changesInfo1.xml"/><Relationship Id="rId5" Type="http://schemas.openxmlformats.org/officeDocument/2006/relationships/slide" Target="slides/slide4.xml"/><Relationship Id="rId61" Type="http://schemas.openxmlformats.org/officeDocument/2006/relationships/font" Target="fonts/font4.fntdata"/><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font" Target="fonts/font7.fntdata"/><Relationship Id="rId69" Type="http://schemas.openxmlformats.org/officeDocument/2006/relationships/font" Target="fonts/font12.fntdata"/><Relationship Id="rId77"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font" Target="fonts/font15.fntdata"/><Relationship Id="rId80" Type="http://schemas.microsoft.com/office/2015/10/relationships/revisionInfo" Target="revisionInfo.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font" Target="fonts/font2.fntdata"/><Relationship Id="rId67" Type="http://schemas.openxmlformats.org/officeDocument/2006/relationships/font" Target="fonts/font10.fntdata"/><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font" Target="fonts/font5.fntdata"/><Relationship Id="rId70" Type="http://schemas.openxmlformats.org/officeDocument/2006/relationships/font" Target="fonts/font13.fntdata"/><Relationship Id="rId75"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notesMaster" Target="notesMasters/notesMaster1.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font" Target="fonts/font3.fntdata"/><Relationship Id="rId65" Type="http://schemas.openxmlformats.org/officeDocument/2006/relationships/font" Target="fonts/font8.fntdata"/><Relationship Id="rId73" Type="http://schemas.openxmlformats.org/officeDocument/2006/relationships/font" Target="fonts/font16.fntdata"/><Relationship Id="rId78" Type="http://schemas.openxmlformats.org/officeDocument/2006/relationships/tableStyles" Target="tableStyles.xml"/><Relationship Id="rId81" Type="http://schemas.microsoft.com/office/2018/10/relationships/authors" Target="author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viewProps" Target="viewProps.xml"/><Relationship Id="rId7" Type="http://schemas.openxmlformats.org/officeDocument/2006/relationships/slide" Target="slides/slide6.xml"/><Relationship Id="rId71" Type="http://schemas.openxmlformats.org/officeDocument/2006/relationships/font" Target="fonts/font14.fntdata"/><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font" Target="fonts/font9.fntdata"/></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Daniel Khashabi" userId="62390808-c838-45e6-be59-d6fd0d208bc8" providerId="ADAL" clId="{AF0ECCB0-95D5-C446-8EB3-6A6D85935981}"/>
    <pc:docChg chg="undo redo custSel addSld delSld modSld sldOrd modMainMaster modNotesMaster">
      <pc:chgData name="Daniel Khashabi" userId="62390808-c838-45e6-be59-d6fd0d208bc8" providerId="ADAL" clId="{AF0ECCB0-95D5-C446-8EB3-6A6D85935981}" dt="2023-01-11T00:26:15.578" v="5140" actId="2696"/>
      <pc:docMkLst>
        <pc:docMk/>
      </pc:docMkLst>
      <pc:sldChg chg="modSp del mod chgLayout">
        <pc:chgData name="Daniel Khashabi" userId="62390808-c838-45e6-be59-d6fd0d208bc8" providerId="ADAL" clId="{AF0ECCB0-95D5-C446-8EB3-6A6D85935981}" dt="2023-01-11T00:13:57.288" v="4817" actId="2696"/>
        <pc:sldMkLst>
          <pc:docMk/>
          <pc:sldMk cId="766326056" sldId="273"/>
        </pc:sldMkLst>
        <pc:spChg chg="mod ord">
          <ac:chgData name="Daniel Khashabi" userId="62390808-c838-45e6-be59-d6fd0d208bc8" providerId="ADAL" clId="{AF0ECCB0-95D5-C446-8EB3-6A6D85935981}" dt="2023-01-09T02:08:21.781" v="58" actId="700"/>
          <ac:spMkLst>
            <pc:docMk/>
            <pc:sldMk cId="766326056" sldId="273"/>
            <ac:spMk id="2" creationId="{00000000-0000-0000-0000-000000000000}"/>
          </ac:spMkLst>
        </pc:spChg>
        <pc:spChg chg="mod ord">
          <ac:chgData name="Daniel Khashabi" userId="62390808-c838-45e6-be59-d6fd0d208bc8" providerId="ADAL" clId="{AF0ECCB0-95D5-C446-8EB3-6A6D85935981}" dt="2023-01-09T02:08:24.056" v="137" actId="27636"/>
          <ac:spMkLst>
            <pc:docMk/>
            <pc:sldMk cId="766326056" sldId="273"/>
            <ac:spMk id="3" creationId="{00000000-0000-0000-0000-000000000000}"/>
          </ac:spMkLst>
        </pc:spChg>
        <pc:spChg chg="mod ord">
          <ac:chgData name="Daniel Khashabi" userId="62390808-c838-45e6-be59-d6fd0d208bc8" providerId="ADAL" clId="{AF0ECCB0-95D5-C446-8EB3-6A6D85935981}" dt="2023-01-09T19:38:52.152" v="468"/>
          <ac:spMkLst>
            <pc:docMk/>
            <pc:sldMk cId="766326056" sldId="273"/>
            <ac:spMk id="4" creationId="{00000000-0000-0000-0000-000000000000}"/>
          </ac:spMkLst>
        </pc:spChg>
      </pc:sldChg>
      <pc:sldChg chg="modSp add del mod">
        <pc:chgData name="Daniel Khashabi" userId="62390808-c838-45e6-be59-d6fd0d208bc8" providerId="ADAL" clId="{AF0ECCB0-95D5-C446-8EB3-6A6D85935981}" dt="2023-01-09T20:45:52.111" v="1414" actId="2696"/>
        <pc:sldMkLst>
          <pc:docMk/>
          <pc:sldMk cId="204953811" sldId="284"/>
        </pc:sldMkLst>
        <pc:spChg chg="mod">
          <ac:chgData name="Daniel Khashabi" userId="62390808-c838-45e6-be59-d6fd0d208bc8" providerId="ADAL" clId="{AF0ECCB0-95D5-C446-8EB3-6A6D85935981}" dt="2023-01-09T20:44:20.624" v="1378" actId="27636"/>
          <ac:spMkLst>
            <pc:docMk/>
            <pc:sldMk cId="204953811" sldId="284"/>
            <ac:spMk id="2" creationId="{4AAE9CF7-75E9-4E45-A44C-4076BDE01A0F}"/>
          </ac:spMkLst>
        </pc:spChg>
      </pc:sldChg>
      <pc:sldChg chg="add del">
        <pc:chgData name="Daniel Khashabi" userId="62390808-c838-45e6-be59-d6fd0d208bc8" providerId="ADAL" clId="{AF0ECCB0-95D5-C446-8EB3-6A6D85935981}" dt="2023-01-11T00:14:16.844" v="4828" actId="2696"/>
        <pc:sldMkLst>
          <pc:docMk/>
          <pc:sldMk cId="1674779229" sldId="284"/>
        </pc:sldMkLst>
      </pc:sldChg>
      <pc:sldChg chg="modSp add del mod">
        <pc:chgData name="Daniel Khashabi" userId="62390808-c838-45e6-be59-d6fd0d208bc8" providerId="ADAL" clId="{AF0ECCB0-95D5-C446-8EB3-6A6D85935981}" dt="2023-01-09T20:45:52.111" v="1414" actId="2696"/>
        <pc:sldMkLst>
          <pc:docMk/>
          <pc:sldMk cId="2441234904" sldId="285"/>
        </pc:sldMkLst>
        <pc:spChg chg="mod">
          <ac:chgData name="Daniel Khashabi" userId="62390808-c838-45e6-be59-d6fd0d208bc8" providerId="ADAL" clId="{AF0ECCB0-95D5-C446-8EB3-6A6D85935981}" dt="2023-01-09T20:44:43.353" v="1386" actId="27636"/>
          <ac:spMkLst>
            <pc:docMk/>
            <pc:sldMk cId="2441234904" sldId="285"/>
            <ac:spMk id="2" creationId="{E407EE1F-F68F-4EEE-BDFF-BA81340EE5C4}"/>
          </ac:spMkLst>
        </pc:spChg>
      </pc:sldChg>
      <pc:sldChg chg="add del">
        <pc:chgData name="Daniel Khashabi" userId="62390808-c838-45e6-be59-d6fd0d208bc8" providerId="ADAL" clId="{AF0ECCB0-95D5-C446-8EB3-6A6D85935981}" dt="2023-01-11T00:14:18.847" v="4830" actId="2696"/>
        <pc:sldMkLst>
          <pc:docMk/>
          <pc:sldMk cId="2742781698" sldId="285"/>
        </pc:sldMkLst>
      </pc:sldChg>
      <pc:sldChg chg="modSp add del mod">
        <pc:chgData name="Daniel Khashabi" userId="62390808-c838-45e6-be59-d6fd0d208bc8" providerId="ADAL" clId="{AF0ECCB0-95D5-C446-8EB3-6A6D85935981}" dt="2023-01-09T20:45:52.111" v="1414" actId="2696"/>
        <pc:sldMkLst>
          <pc:docMk/>
          <pc:sldMk cId="386592327" sldId="286"/>
        </pc:sldMkLst>
        <pc:spChg chg="mod">
          <ac:chgData name="Daniel Khashabi" userId="62390808-c838-45e6-be59-d6fd0d208bc8" providerId="ADAL" clId="{AF0ECCB0-95D5-C446-8EB3-6A6D85935981}" dt="2023-01-09T20:44:43.099" v="1384" actId="27636"/>
          <ac:spMkLst>
            <pc:docMk/>
            <pc:sldMk cId="386592327" sldId="286"/>
            <ac:spMk id="2" creationId="{B6807955-8F80-4544-B025-7B2D01BB021C}"/>
          </ac:spMkLst>
        </pc:spChg>
        <pc:spChg chg="mod">
          <ac:chgData name="Daniel Khashabi" userId="62390808-c838-45e6-be59-d6fd0d208bc8" providerId="ADAL" clId="{AF0ECCB0-95D5-C446-8EB3-6A6D85935981}" dt="2023-01-09T20:44:43.147" v="1385" actId="27636"/>
          <ac:spMkLst>
            <pc:docMk/>
            <pc:sldMk cId="386592327" sldId="286"/>
            <ac:spMk id="3" creationId="{B7842FD8-3226-4C7E-BEA6-F270FC5A32F7}"/>
          </ac:spMkLst>
        </pc:spChg>
      </pc:sldChg>
      <pc:sldChg chg="add del">
        <pc:chgData name="Daniel Khashabi" userId="62390808-c838-45e6-be59-d6fd0d208bc8" providerId="ADAL" clId="{AF0ECCB0-95D5-C446-8EB3-6A6D85935981}" dt="2023-01-11T00:14:21.206" v="4834" actId="2696"/>
        <pc:sldMkLst>
          <pc:docMk/>
          <pc:sldMk cId="1901587545" sldId="286"/>
        </pc:sldMkLst>
      </pc:sldChg>
      <pc:sldChg chg="modSp add del mod">
        <pc:chgData name="Daniel Khashabi" userId="62390808-c838-45e6-be59-d6fd0d208bc8" providerId="ADAL" clId="{AF0ECCB0-95D5-C446-8EB3-6A6D85935981}" dt="2023-01-09T20:45:52.111" v="1414" actId="2696"/>
        <pc:sldMkLst>
          <pc:docMk/>
          <pc:sldMk cId="1486065749" sldId="292"/>
        </pc:sldMkLst>
        <pc:spChg chg="mod">
          <ac:chgData name="Daniel Khashabi" userId="62390808-c838-45e6-be59-d6fd0d208bc8" providerId="ADAL" clId="{AF0ECCB0-95D5-C446-8EB3-6A6D85935981}" dt="2023-01-09T20:45:19.214" v="1405" actId="27636"/>
          <ac:spMkLst>
            <pc:docMk/>
            <pc:sldMk cId="1486065749" sldId="292"/>
            <ac:spMk id="2" creationId="{F45A6CA4-0C55-44ED-B51A-D8D098369DA2}"/>
          </ac:spMkLst>
        </pc:spChg>
        <pc:spChg chg="mod">
          <ac:chgData name="Daniel Khashabi" userId="62390808-c838-45e6-be59-d6fd0d208bc8" providerId="ADAL" clId="{AF0ECCB0-95D5-C446-8EB3-6A6D85935981}" dt="2023-01-09T20:45:19.210" v="1403" actId="27636"/>
          <ac:spMkLst>
            <pc:docMk/>
            <pc:sldMk cId="1486065749" sldId="292"/>
            <ac:spMk id="3" creationId="{0EB1BF78-404B-471F-9C46-E37B2ACC04BD}"/>
          </ac:spMkLst>
        </pc:spChg>
        <pc:spChg chg="mod">
          <ac:chgData name="Daniel Khashabi" userId="62390808-c838-45e6-be59-d6fd0d208bc8" providerId="ADAL" clId="{AF0ECCB0-95D5-C446-8EB3-6A6D85935981}" dt="2023-01-09T20:45:19.211" v="1404" actId="27636"/>
          <ac:spMkLst>
            <pc:docMk/>
            <pc:sldMk cId="1486065749" sldId="292"/>
            <ac:spMk id="5" creationId="{00000000-0000-0000-0000-000000000000}"/>
          </ac:spMkLst>
        </pc:spChg>
      </pc:sldChg>
      <pc:sldChg chg="add del">
        <pc:chgData name="Daniel Khashabi" userId="62390808-c838-45e6-be59-d6fd0d208bc8" providerId="ADAL" clId="{AF0ECCB0-95D5-C446-8EB3-6A6D85935981}" dt="2023-01-09T21:12:08.996" v="1795" actId="2696"/>
        <pc:sldMkLst>
          <pc:docMk/>
          <pc:sldMk cId="3780492965" sldId="292"/>
        </pc:sldMkLst>
      </pc:sldChg>
      <pc:sldChg chg="add del">
        <pc:chgData name="Daniel Khashabi" userId="62390808-c838-45e6-be59-d6fd0d208bc8" providerId="ADAL" clId="{AF0ECCB0-95D5-C446-8EB3-6A6D85935981}" dt="2023-01-09T21:12:12.510" v="1797" actId="2696"/>
        <pc:sldMkLst>
          <pc:docMk/>
          <pc:sldMk cId="512551644" sldId="293"/>
        </pc:sldMkLst>
      </pc:sldChg>
      <pc:sldChg chg="modSp add del mod">
        <pc:chgData name="Daniel Khashabi" userId="62390808-c838-45e6-be59-d6fd0d208bc8" providerId="ADAL" clId="{AF0ECCB0-95D5-C446-8EB3-6A6D85935981}" dt="2023-01-09T20:45:52.111" v="1414" actId="2696"/>
        <pc:sldMkLst>
          <pc:docMk/>
          <pc:sldMk cId="2759581341" sldId="293"/>
        </pc:sldMkLst>
        <pc:spChg chg="mod">
          <ac:chgData name="Daniel Khashabi" userId="62390808-c838-45e6-be59-d6fd0d208bc8" providerId="ADAL" clId="{AF0ECCB0-95D5-C446-8EB3-6A6D85935981}" dt="2023-01-09T20:45:19.350" v="1407" actId="27636"/>
          <ac:spMkLst>
            <pc:docMk/>
            <pc:sldMk cId="2759581341" sldId="293"/>
            <ac:spMk id="2" creationId="{F936FD63-0A27-4E2B-A4D8-3F7D4302DB18}"/>
          </ac:spMkLst>
        </pc:spChg>
        <pc:spChg chg="mod">
          <ac:chgData name="Daniel Khashabi" userId="62390808-c838-45e6-be59-d6fd0d208bc8" providerId="ADAL" clId="{AF0ECCB0-95D5-C446-8EB3-6A6D85935981}" dt="2023-01-09T20:45:19.349" v="1406" actId="27636"/>
          <ac:spMkLst>
            <pc:docMk/>
            <pc:sldMk cId="2759581341" sldId="293"/>
            <ac:spMk id="3" creationId="{A5247F80-2AB9-483A-8F67-D8AFB7553E10}"/>
          </ac:spMkLst>
        </pc:spChg>
      </pc:sldChg>
      <pc:sldChg chg="add del">
        <pc:chgData name="Daniel Khashabi" userId="62390808-c838-45e6-be59-d6fd0d208bc8" providerId="ADAL" clId="{AF0ECCB0-95D5-C446-8EB3-6A6D85935981}" dt="2023-01-09T21:12:13.911" v="1799" actId="2696"/>
        <pc:sldMkLst>
          <pc:docMk/>
          <pc:sldMk cId="740276880" sldId="294"/>
        </pc:sldMkLst>
      </pc:sldChg>
      <pc:sldChg chg="modSp add del mod">
        <pc:chgData name="Daniel Khashabi" userId="62390808-c838-45e6-be59-d6fd0d208bc8" providerId="ADAL" clId="{AF0ECCB0-95D5-C446-8EB3-6A6D85935981}" dt="2023-01-09T20:45:52.111" v="1414" actId="2696"/>
        <pc:sldMkLst>
          <pc:docMk/>
          <pc:sldMk cId="3359746096" sldId="294"/>
        </pc:sldMkLst>
        <pc:spChg chg="mod">
          <ac:chgData name="Daniel Khashabi" userId="62390808-c838-45e6-be59-d6fd0d208bc8" providerId="ADAL" clId="{AF0ECCB0-95D5-C446-8EB3-6A6D85935981}" dt="2023-01-09T20:45:19.417" v="1410" actId="27636"/>
          <ac:spMkLst>
            <pc:docMk/>
            <pc:sldMk cId="3359746096" sldId="294"/>
            <ac:spMk id="2" creationId="{BA04FE05-8E6D-417A-823E-C784161D4865}"/>
          </ac:spMkLst>
        </pc:spChg>
      </pc:sldChg>
      <pc:sldChg chg="add del">
        <pc:chgData name="Daniel Khashabi" userId="62390808-c838-45e6-be59-d6fd0d208bc8" providerId="ADAL" clId="{AF0ECCB0-95D5-C446-8EB3-6A6D85935981}" dt="2023-01-09T21:12:23.341" v="1802" actId="2696"/>
        <pc:sldMkLst>
          <pc:docMk/>
          <pc:sldMk cId="2011355267" sldId="295"/>
        </pc:sldMkLst>
      </pc:sldChg>
      <pc:sldChg chg="modSp add del mod">
        <pc:chgData name="Daniel Khashabi" userId="62390808-c838-45e6-be59-d6fd0d208bc8" providerId="ADAL" clId="{AF0ECCB0-95D5-C446-8EB3-6A6D85935981}" dt="2023-01-09T20:45:52.111" v="1414" actId="2696"/>
        <pc:sldMkLst>
          <pc:docMk/>
          <pc:sldMk cId="3679095356" sldId="295"/>
        </pc:sldMkLst>
        <pc:spChg chg="mod">
          <ac:chgData name="Daniel Khashabi" userId="62390808-c838-45e6-be59-d6fd0d208bc8" providerId="ADAL" clId="{AF0ECCB0-95D5-C446-8EB3-6A6D85935981}" dt="2023-01-09T20:45:19.516" v="1412" actId="27636"/>
          <ac:spMkLst>
            <pc:docMk/>
            <pc:sldMk cId="3679095356" sldId="295"/>
            <ac:spMk id="2" creationId="{6AB618A9-298A-4633-839A-307B5596326A}"/>
          </ac:spMkLst>
        </pc:spChg>
        <pc:spChg chg="mod">
          <ac:chgData name="Daniel Khashabi" userId="62390808-c838-45e6-be59-d6fd0d208bc8" providerId="ADAL" clId="{AF0ECCB0-95D5-C446-8EB3-6A6D85935981}" dt="2023-01-09T20:45:19.532" v="1413" actId="27636"/>
          <ac:spMkLst>
            <pc:docMk/>
            <pc:sldMk cId="3679095356" sldId="295"/>
            <ac:spMk id="3" creationId="{6F99EE63-922D-4CDC-BAB0-F268CE15058B}"/>
          </ac:spMkLst>
        </pc:spChg>
      </pc:sldChg>
      <pc:sldChg chg="addSp modSp mod modClrScheme chgLayout modNotes">
        <pc:chgData name="Daniel Khashabi" userId="62390808-c838-45e6-be59-d6fd0d208bc8" providerId="ADAL" clId="{AF0ECCB0-95D5-C446-8EB3-6A6D85935981}" dt="2023-01-10T15:48:27.777" v="4140" actId="20577"/>
        <pc:sldMkLst>
          <pc:docMk/>
          <pc:sldMk cId="0" sldId="301"/>
        </pc:sldMkLst>
        <pc:spChg chg="mod">
          <ac:chgData name="Daniel Khashabi" userId="62390808-c838-45e6-be59-d6fd0d208bc8" providerId="ADAL" clId="{AF0ECCB0-95D5-C446-8EB3-6A6D85935981}" dt="2023-01-09T19:38:52.152" v="468"/>
          <ac:spMkLst>
            <pc:docMk/>
            <pc:sldMk cId="0" sldId="301"/>
            <ac:spMk id="2" creationId="{83602E3B-62E7-EEAE-E8F3-5972D2C26242}"/>
          </ac:spMkLst>
        </pc:spChg>
        <pc:spChg chg="add mod">
          <ac:chgData name="Daniel Khashabi" userId="62390808-c838-45e6-be59-d6fd0d208bc8" providerId="ADAL" clId="{AF0ECCB0-95D5-C446-8EB3-6A6D85935981}" dt="2023-01-10T15:48:27.777" v="4140" actId="20577"/>
          <ac:spMkLst>
            <pc:docMk/>
            <pc:sldMk cId="0" sldId="301"/>
            <ac:spMk id="3" creationId="{8010407B-CAD3-DC77-9FBD-5784CF0F9694}"/>
          </ac:spMkLst>
        </pc:spChg>
        <pc:spChg chg="mod ord">
          <ac:chgData name="Daniel Khashabi" userId="62390808-c838-45e6-be59-d6fd0d208bc8" providerId="ADAL" clId="{AF0ECCB0-95D5-C446-8EB3-6A6D85935981}" dt="2023-01-09T19:25:30.569" v="457" actId="20577"/>
          <ac:spMkLst>
            <pc:docMk/>
            <pc:sldMk cId="0" sldId="301"/>
            <ac:spMk id="59" creationId="{00000000-0000-0000-0000-000000000000}"/>
          </ac:spMkLst>
        </pc:spChg>
        <pc:spChg chg="mod ord">
          <ac:chgData name="Daniel Khashabi" userId="62390808-c838-45e6-be59-d6fd0d208bc8" providerId="ADAL" clId="{AF0ECCB0-95D5-C446-8EB3-6A6D85935981}" dt="2023-01-09T02:09:39.444" v="161" actId="27636"/>
          <ac:spMkLst>
            <pc:docMk/>
            <pc:sldMk cId="0" sldId="301"/>
            <ac:spMk id="60" creationId="{00000000-0000-0000-0000-000000000000}"/>
          </ac:spMkLst>
        </pc:spChg>
      </pc:sldChg>
      <pc:sldChg chg="modSp add mod">
        <pc:chgData name="Daniel Khashabi" userId="62390808-c838-45e6-be59-d6fd0d208bc8" providerId="ADAL" clId="{AF0ECCB0-95D5-C446-8EB3-6A6D85935981}" dt="2023-01-09T19:01:19.363" v="447" actId="20577"/>
        <pc:sldMkLst>
          <pc:docMk/>
          <pc:sldMk cId="3260301037" sldId="312"/>
        </pc:sldMkLst>
        <pc:spChg chg="mod">
          <ac:chgData name="Daniel Khashabi" userId="62390808-c838-45e6-be59-d6fd0d208bc8" providerId="ADAL" clId="{AF0ECCB0-95D5-C446-8EB3-6A6D85935981}" dt="2023-01-09T19:01:19.363" v="447" actId="20577"/>
          <ac:spMkLst>
            <pc:docMk/>
            <pc:sldMk cId="3260301037" sldId="312"/>
            <ac:spMk id="3" creationId="{2BAE67F7-BFC3-5C68-93F5-C23BA66F363E}"/>
          </ac:spMkLst>
        </pc:spChg>
      </pc:sldChg>
      <pc:sldChg chg="add del">
        <pc:chgData name="Daniel Khashabi" userId="62390808-c838-45e6-be59-d6fd0d208bc8" providerId="ADAL" clId="{AF0ECCB0-95D5-C446-8EB3-6A6D85935981}" dt="2023-01-09T18:51:56.548" v="164"/>
        <pc:sldMkLst>
          <pc:docMk/>
          <pc:sldMk cId="1644701269" sldId="321"/>
        </pc:sldMkLst>
      </pc:sldChg>
      <pc:sldChg chg="add del">
        <pc:chgData name="Daniel Khashabi" userId="62390808-c838-45e6-be59-d6fd0d208bc8" providerId="ADAL" clId="{AF0ECCB0-95D5-C446-8EB3-6A6D85935981}" dt="2023-01-11T00:25:40.079" v="5139" actId="2696"/>
        <pc:sldMkLst>
          <pc:docMk/>
          <pc:sldMk cId="2283912495" sldId="389"/>
        </pc:sldMkLst>
      </pc:sldChg>
      <pc:sldChg chg="add del">
        <pc:chgData name="Daniel Khashabi" userId="62390808-c838-45e6-be59-d6fd0d208bc8" providerId="ADAL" clId="{AF0ECCB0-95D5-C446-8EB3-6A6D85935981}" dt="2023-01-09T20:45:52.111" v="1414" actId="2696"/>
        <pc:sldMkLst>
          <pc:docMk/>
          <pc:sldMk cId="2476700331" sldId="389"/>
        </pc:sldMkLst>
      </pc:sldChg>
      <pc:sldChg chg="add del">
        <pc:chgData name="Daniel Khashabi" userId="62390808-c838-45e6-be59-d6fd0d208bc8" providerId="ADAL" clId="{AF0ECCB0-95D5-C446-8EB3-6A6D85935981}" dt="2023-01-11T00:16:43.149" v="4887" actId="2696"/>
        <pc:sldMkLst>
          <pc:docMk/>
          <pc:sldMk cId="2953140338" sldId="391"/>
        </pc:sldMkLst>
      </pc:sldChg>
      <pc:sldChg chg="modSp add del mod">
        <pc:chgData name="Daniel Khashabi" userId="62390808-c838-45e6-be59-d6fd0d208bc8" providerId="ADAL" clId="{AF0ECCB0-95D5-C446-8EB3-6A6D85935981}" dt="2023-01-09T20:45:52.111" v="1414" actId="2696"/>
        <pc:sldMkLst>
          <pc:docMk/>
          <pc:sldMk cId="4264450568" sldId="391"/>
        </pc:sldMkLst>
        <pc:spChg chg="mod">
          <ac:chgData name="Daniel Khashabi" userId="62390808-c838-45e6-be59-d6fd0d208bc8" providerId="ADAL" clId="{AF0ECCB0-95D5-C446-8EB3-6A6D85935981}" dt="2023-01-09T20:45:18.860" v="1391" actId="27636"/>
          <ac:spMkLst>
            <pc:docMk/>
            <pc:sldMk cId="4264450568" sldId="391"/>
            <ac:spMk id="2" creationId="{00000000-0000-0000-0000-000000000000}"/>
          </ac:spMkLst>
        </pc:spChg>
      </pc:sldChg>
      <pc:sldChg chg="modSp add del mod">
        <pc:chgData name="Daniel Khashabi" userId="62390808-c838-45e6-be59-d6fd0d208bc8" providerId="ADAL" clId="{AF0ECCB0-95D5-C446-8EB3-6A6D85935981}" dt="2023-01-09T20:45:52.111" v="1414" actId="2696"/>
        <pc:sldMkLst>
          <pc:docMk/>
          <pc:sldMk cId="2855350610" sldId="394"/>
        </pc:sldMkLst>
        <pc:spChg chg="mod">
          <ac:chgData name="Daniel Khashabi" userId="62390808-c838-45e6-be59-d6fd0d208bc8" providerId="ADAL" clId="{AF0ECCB0-95D5-C446-8EB3-6A6D85935981}" dt="2023-01-09T20:45:18.673" v="1389" actId="27636"/>
          <ac:spMkLst>
            <pc:docMk/>
            <pc:sldMk cId="2855350610" sldId="394"/>
            <ac:spMk id="2" creationId="{00000000-0000-0000-0000-000000000000}"/>
          </ac:spMkLst>
        </pc:spChg>
      </pc:sldChg>
      <pc:sldChg chg="modSp add mod chgLayout">
        <pc:chgData name="Daniel Khashabi" userId="62390808-c838-45e6-be59-d6fd0d208bc8" providerId="ADAL" clId="{AF0ECCB0-95D5-C446-8EB3-6A6D85935981}" dt="2023-01-11T00:14:52.882" v="4851" actId="20577"/>
        <pc:sldMkLst>
          <pc:docMk/>
          <pc:sldMk cId="2979411562" sldId="394"/>
        </pc:sldMkLst>
        <pc:spChg chg="mod ord">
          <ac:chgData name="Daniel Khashabi" userId="62390808-c838-45e6-be59-d6fd0d208bc8" providerId="ADAL" clId="{AF0ECCB0-95D5-C446-8EB3-6A6D85935981}" dt="2023-01-10T02:20:43.987" v="3034" actId="700"/>
          <ac:spMkLst>
            <pc:docMk/>
            <pc:sldMk cId="2979411562" sldId="394"/>
            <ac:spMk id="2" creationId="{00000000-0000-0000-0000-000000000000}"/>
          </ac:spMkLst>
        </pc:spChg>
        <pc:spChg chg="mod ord">
          <ac:chgData name="Daniel Khashabi" userId="62390808-c838-45e6-be59-d6fd0d208bc8" providerId="ADAL" clId="{AF0ECCB0-95D5-C446-8EB3-6A6D85935981}" dt="2023-01-11T00:14:52.882" v="4851" actId="20577"/>
          <ac:spMkLst>
            <pc:docMk/>
            <pc:sldMk cId="2979411562" sldId="394"/>
            <ac:spMk id="3" creationId="{00000000-0000-0000-0000-000000000000}"/>
          </ac:spMkLst>
        </pc:spChg>
        <pc:spChg chg="mod ord">
          <ac:chgData name="Daniel Khashabi" userId="62390808-c838-45e6-be59-d6fd0d208bc8" providerId="ADAL" clId="{AF0ECCB0-95D5-C446-8EB3-6A6D85935981}" dt="2023-01-10T02:20:43.987" v="3034" actId="700"/>
          <ac:spMkLst>
            <pc:docMk/>
            <pc:sldMk cId="2979411562" sldId="394"/>
            <ac:spMk id="4" creationId="{00000000-0000-0000-0000-000000000000}"/>
          </ac:spMkLst>
        </pc:spChg>
      </pc:sldChg>
      <pc:sldChg chg="modSp add del mod">
        <pc:chgData name="Daniel Khashabi" userId="62390808-c838-45e6-be59-d6fd0d208bc8" providerId="ADAL" clId="{AF0ECCB0-95D5-C446-8EB3-6A6D85935981}" dt="2023-01-09T20:45:52.111" v="1414" actId="2696"/>
        <pc:sldMkLst>
          <pc:docMk/>
          <pc:sldMk cId="1212282879" sldId="398"/>
        </pc:sldMkLst>
        <pc:spChg chg="mod">
          <ac:chgData name="Daniel Khashabi" userId="62390808-c838-45e6-be59-d6fd0d208bc8" providerId="ADAL" clId="{AF0ECCB0-95D5-C446-8EB3-6A6D85935981}" dt="2023-01-09T20:44:07.846" v="1376" actId="27636"/>
          <ac:spMkLst>
            <pc:docMk/>
            <pc:sldMk cId="1212282879" sldId="398"/>
            <ac:spMk id="2" creationId="{00000000-0000-0000-0000-000000000000}"/>
          </ac:spMkLst>
        </pc:spChg>
      </pc:sldChg>
      <pc:sldChg chg="add del">
        <pc:chgData name="Daniel Khashabi" userId="62390808-c838-45e6-be59-d6fd0d208bc8" providerId="ADAL" clId="{AF0ECCB0-95D5-C446-8EB3-6A6D85935981}" dt="2023-01-11T00:14:15.748" v="4827" actId="2696"/>
        <pc:sldMkLst>
          <pc:docMk/>
          <pc:sldMk cId="3322074288" sldId="398"/>
        </pc:sldMkLst>
      </pc:sldChg>
      <pc:sldChg chg="modSp add del mod">
        <pc:chgData name="Daniel Khashabi" userId="62390808-c838-45e6-be59-d6fd0d208bc8" providerId="ADAL" clId="{AF0ECCB0-95D5-C446-8EB3-6A6D85935981}" dt="2023-01-09T20:45:52.111" v="1414" actId="2696"/>
        <pc:sldMkLst>
          <pc:docMk/>
          <pc:sldMk cId="3201270110" sldId="408"/>
        </pc:sldMkLst>
        <pc:spChg chg="mod">
          <ac:chgData name="Daniel Khashabi" userId="62390808-c838-45e6-be59-d6fd0d208bc8" providerId="ADAL" clId="{AF0ECCB0-95D5-C446-8EB3-6A6D85935981}" dt="2023-01-09T20:43:39.840" v="1374" actId="27636"/>
          <ac:spMkLst>
            <pc:docMk/>
            <pc:sldMk cId="3201270110" sldId="408"/>
            <ac:spMk id="3" creationId="{00000000-0000-0000-0000-000000000000}"/>
          </ac:spMkLst>
        </pc:spChg>
      </pc:sldChg>
      <pc:sldChg chg="add del">
        <pc:chgData name="Daniel Khashabi" userId="62390808-c838-45e6-be59-d6fd0d208bc8" providerId="ADAL" clId="{AF0ECCB0-95D5-C446-8EB3-6A6D85935981}" dt="2023-01-11T00:14:12.981" v="4826" actId="2696"/>
        <pc:sldMkLst>
          <pc:docMk/>
          <pc:sldMk cId="3631248873" sldId="408"/>
        </pc:sldMkLst>
      </pc:sldChg>
      <pc:sldChg chg="modSp add del mod">
        <pc:chgData name="Daniel Khashabi" userId="62390808-c838-45e6-be59-d6fd0d208bc8" providerId="ADAL" clId="{AF0ECCB0-95D5-C446-8EB3-6A6D85935981}" dt="2023-01-09T20:45:52.111" v="1414" actId="2696"/>
        <pc:sldMkLst>
          <pc:docMk/>
          <pc:sldMk cId="2078281036" sldId="411"/>
        </pc:sldMkLst>
        <pc:spChg chg="mod">
          <ac:chgData name="Daniel Khashabi" userId="62390808-c838-45e6-be59-d6fd0d208bc8" providerId="ADAL" clId="{AF0ECCB0-95D5-C446-8EB3-6A6D85935981}" dt="2023-01-09T20:44:43.401" v="1387" actId="27636"/>
          <ac:spMkLst>
            <pc:docMk/>
            <pc:sldMk cId="2078281036" sldId="411"/>
            <ac:spMk id="2" creationId="{E407EE1F-F68F-4EEE-BDFF-BA81340EE5C4}"/>
          </ac:spMkLst>
        </pc:spChg>
      </pc:sldChg>
      <pc:sldChg chg="add del">
        <pc:chgData name="Daniel Khashabi" userId="62390808-c838-45e6-be59-d6fd0d208bc8" providerId="ADAL" clId="{AF0ECCB0-95D5-C446-8EB3-6A6D85935981}" dt="2023-01-11T00:14:19.595" v="4831" actId="2696"/>
        <pc:sldMkLst>
          <pc:docMk/>
          <pc:sldMk cId="2853711006" sldId="411"/>
        </pc:sldMkLst>
      </pc:sldChg>
      <pc:sldChg chg="add del">
        <pc:chgData name="Daniel Khashabi" userId="62390808-c838-45e6-be59-d6fd0d208bc8" providerId="ADAL" clId="{AF0ECCB0-95D5-C446-8EB3-6A6D85935981}" dt="2023-01-11T00:14:20.219" v="4832" actId="2696"/>
        <pc:sldMkLst>
          <pc:docMk/>
          <pc:sldMk cId="515124147" sldId="412"/>
        </pc:sldMkLst>
      </pc:sldChg>
      <pc:sldChg chg="modSp add del mod">
        <pc:chgData name="Daniel Khashabi" userId="62390808-c838-45e6-be59-d6fd0d208bc8" providerId="ADAL" clId="{AF0ECCB0-95D5-C446-8EB3-6A6D85935981}" dt="2023-01-09T20:45:52.111" v="1414" actId="2696"/>
        <pc:sldMkLst>
          <pc:docMk/>
          <pc:sldMk cId="2058984504" sldId="412"/>
        </pc:sldMkLst>
        <pc:spChg chg="mod">
          <ac:chgData name="Daniel Khashabi" userId="62390808-c838-45e6-be59-d6fd0d208bc8" providerId="ADAL" clId="{AF0ECCB0-95D5-C446-8EB3-6A6D85935981}" dt="2023-01-09T20:44:42.938" v="1382" actId="27636"/>
          <ac:spMkLst>
            <pc:docMk/>
            <pc:sldMk cId="2058984504" sldId="412"/>
            <ac:spMk id="2" creationId="{E407EE1F-F68F-4EEE-BDFF-BA81340EE5C4}"/>
          </ac:spMkLst>
        </pc:spChg>
      </pc:sldChg>
      <pc:sldChg chg="modSp add del mod">
        <pc:chgData name="Daniel Khashabi" userId="62390808-c838-45e6-be59-d6fd0d208bc8" providerId="ADAL" clId="{AF0ECCB0-95D5-C446-8EB3-6A6D85935981}" dt="2023-01-09T20:45:52.111" v="1414" actId="2696"/>
        <pc:sldMkLst>
          <pc:docMk/>
          <pc:sldMk cId="2193433811" sldId="413"/>
        </pc:sldMkLst>
        <pc:spChg chg="mod">
          <ac:chgData name="Daniel Khashabi" userId="62390808-c838-45e6-be59-d6fd0d208bc8" providerId="ADAL" clId="{AF0ECCB0-95D5-C446-8EB3-6A6D85935981}" dt="2023-01-09T20:44:43.088" v="1383" actId="27636"/>
          <ac:spMkLst>
            <pc:docMk/>
            <pc:sldMk cId="2193433811" sldId="413"/>
            <ac:spMk id="2" creationId="{E407EE1F-F68F-4EEE-BDFF-BA81340EE5C4}"/>
          </ac:spMkLst>
        </pc:spChg>
      </pc:sldChg>
      <pc:sldChg chg="add del">
        <pc:chgData name="Daniel Khashabi" userId="62390808-c838-45e6-be59-d6fd0d208bc8" providerId="ADAL" clId="{AF0ECCB0-95D5-C446-8EB3-6A6D85935981}" dt="2023-01-11T00:14:20.712" v="4833" actId="2696"/>
        <pc:sldMkLst>
          <pc:docMk/>
          <pc:sldMk cId="3110175582" sldId="413"/>
        </pc:sldMkLst>
      </pc:sldChg>
      <pc:sldChg chg="add del">
        <pc:chgData name="Daniel Khashabi" userId="62390808-c838-45e6-be59-d6fd0d208bc8" providerId="ADAL" clId="{AF0ECCB0-95D5-C446-8EB3-6A6D85935981}" dt="2023-01-09T21:11:36.402" v="1762" actId="2696"/>
        <pc:sldMkLst>
          <pc:docMk/>
          <pc:sldMk cId="440275003" sldId="419"/>
        </pc:sldMkLst>
      </pc:sldChg>
      <pc:sldChg chg="add del">
        <pc:chgData name="Daniel Khashabi" userId="62390808-c838-45e6-be59-d6fd0d208bc8" providerId="ADAL" clId="{AF0ECCB0-95D5-C446-8EB3-6A6D85935981}" dt="2023-01-09T21:11:21.177" v="1760" actId="2696"/>
        <pc:sldMkLst>
          <pc:docMk/>
          <pc:sldMk cId="1383486205" sldId="419"/>
        </pc:sldMkLst>
      </pc:sldChg>
      <pc:sldChg chg="modSp add del mod">
        <pc:chgData name="Daniel Khashabi" userId="62390808-c838-45e6-be59-d6fd0d208bc8" providerId="ADAL" clId="{AF0ECCB0-95D5-C446-8EB3-6A6D85935981}" dt="2023-01-09T20:45:52.111" v="1414" actId="2696"/>
        <pc:sldMkLst>
          <pc:docMk/>
          <pc:sldMk cId="2201008116" sldId="419"/>
        </pc:sldMkLst>
        <pc:spChg chg="mod">
          <ac:chgData name="Daniel Khashabi" userId="62390808-c838-45e6-be59-d6fd0d208bc8" providerId="ADAL" clId="{AF0ECCB0-95D5-C446-8EB3-6A6D85935981}" dt="2023-01-09T20:45:18.828" v="1390" actId="27636"/>
          <ac:spMkLst>
            <pc:docMk/>
            <pc:sldMk cId="2201008116" sldId="419"/>
            <ac:spMk id="2" creationId="{00000000-0000-0000-0000-000000000000}"/>
          </ac:spMkLst>
        </pc:spChg>
      </pc:sldChg>
      <pc:sldChg chg="modSp add del mod">
        <pc:chgData name="Daniel Khashabi" userId="62390808-c838-45e6-be59-d6fd0d208bc8" providerId="ADAL" clId="{AF0ECCB0-95D5-C446-8EB3-6A6D85935981}" dt="2023-01-10T02:01:35.255" v="2507" actId="2696"/>
        <pc:sldMkLst>
          <pc:docMk/>
          <pc:sldMk cId="3549076519" sldId="419"/>
        </pc:sldMkLst>
        <pc:spChg chg="mod">
          <ac:chgData name="Daniel Khashabi" userId="62390808-c838-45e6-be59-d6fd0d208bc8" providerId="ADAL" clId="{AF0ECCB0-95D5-C446-8EB3-6A6D85935981}" dt="2023-01-09T21:11:45.717" v="1791" actId="20577"/>
          <ac:spMkLst>
            <pc:docMk/>
            <pc:sldMk cId="3549076519" sldId="419"/>
            <ac:spMk id="2" creationId="{00000000-0000-0000-0000-000000000000}"/>
          </ac:spMkLst>
        </pc:spChg>
      </pc:sldChg>
      <pc:sldChg chg="add del">
        <pc:chgData name="Daniel Khashabi" userId="62390808-c838-45e6-be59-d6fd0d208bc8" providerId="ADAL" clId="{AF0ECCB0-95D5-C446-8EB3-6A6D85935981}" dt="2023-01-09T21:12:04.787" v="1794" actId="2696"/>
        <pc:sldMkLst>
          <pc:docMk/>
          <pc:sldMk cId="485273856" sldId="423"/>
        </pc:sldMkLst>
      </pc:sldChg>
      <pc:sldChg chg="modSp add del mod">
        <pc:chgData name="Daniel Khashabi" userId="62390808-c838-45e6-be59-d6fd0d208bc8" providerId="ADAL" clId="{AF0ECCB0-95D5-C446-8EB3-6A6D85935981}" dt="2023-01-09T20:45:52.111" v="1414" actId="2696"/>
        <pc:sldMkLst>
          <pc:docMk/>
          <pc:sldMk cId="756748753" sldId="423"/>
        </pc:sldMkLst>
        <pc:spChg chg="mod">
          <ac:chgData name="Daniel Khashabi" userId="62390808-c838-45e6-be59-d6fd0d208bc8" providerId="ADAL" clId="{AF0ECCB0-95D5-C446-8EB3-6A6D85935981}" dt="2023-01-09T20:45:19.008" v="1398" actId="27636"/>
          <ac:spMkLst>
            <pc:docMk/>
            <pc:sldMk cId="756748753" sldId="423"/>
            <ac:spMk id="2" creationId="{00000000-0000-0000-0000-000000000000}"/>
          </ac:spMkLst>
        </pc:spChg>
        <pc:spChg chg="mod">
          <ac:chgData name="Daniel Khashabi" userId="62390808-c838-45e6-be59-d6fd0d208bc8" providerId="ADAL" clId="{AF0ECCB0-95D5-C446-8EB3-6A6D85935981}" dt="2023-01-09T20:45:19.058" v="1399" actId="27636"/>
          <ac:spMkLst>
            <pc:docMk/>
            <pc:sldMk cId="756748753" sldId="423"/>
            <ac:spMk id="3" creationId="{00000000-0000-0000-0000-000000000000}"/>
          </ac:spMkLst>
        </pc:spChg>
      </pc:sldChg>
      <pc:sldChg chg="modSp add del mod">
        <pc:chgData name="Daniel Khashabi" userId="62390808-c838-45e6-be59-d6fd0d208bc8" providerId="ADAL" clId="{AF0ECCB0-95D5-C446-8EB3-6A6D85935981}" dt="2023-01-09T20:45:52.111" v="1414" actId="2696"/>
        <pc:sldMkLst>
          <pc:docMk/>
          <pc:sldMk cId="1902031874" sldId="424"/>
        </pc:sldMkLst>
        <pc:spChg chg="mod">
          <ac:chgData name="Daniel Khashabi" userId="62390808-c838-45e6-be59-d6fd0d208bc8" providerId="ADAL" clId="{AF0ECCB0-95D5-C446-8EB3-6A6D85935981}" dt="2023-01-09T20:45:18.910" v="1397" actId="27636"/>
          <ac:spMkLst>
            <pc:docMk/>
            <pc:sldMk cId="1902031874" sldId="424"/>
            <ac:spMk id="2" creationId="{00000000-0000-0000-0000-000000000000}"/>
          </ac:spMkLst>
        </pc:spChg>
        <pc:spChg chg="mod">
          <ac:chgData name="Daniel Khashabi" userId="62390808-c838-45e6-be59-d6fd0d208bc8" providerId="ADAL" clId="{AF0ECCB0-95D5-C446-8EB3-6A6D85935981}" dt="2023-01-09T20:45:18.901" v="1392" actId="27636"/>
          <ac:spMkLst>
            <pc:docMk/>
            <pc:sldMk cId="1902031874" sldId="424"/>
            <ac:spMk id="3" creationId="{00000000-0000-0000-0000-000000000000}"/>
          </ac:spMkLst>
        </pc:spChg>
        <pc:spChg chg="mod">
          <ac:chgData name="Daniel Khashabi" userId="62390808-c838-45e6-be59-d6fd0d208bc8" providerId="ADAL" clId="{AF0ECCB0-95D5-C446-8EB3-6A6D85935981}" dt="2023-01-09T20:45:18.903" v="1393" actId="27636"/>
          <ac:spMkLst>
            <pc:docMk/>
            <pc:sldMk cId="1902031874" sldId="424"/>
            <ac:spMk id="29" creationId="{00000000-0000-0000-0000-000000000000}"/>
          </ac:spMkLst>
        </pc:spChg>
        <pc:spChg chg="mod">
          <ac:chgData name="Daniel Khashabi" userId="62390808-c838-45e6-be59-d6fd0d208bc8" providerId="ADAL" clId="{AF0ECCB0-95D5-C446-8EB3-6A6D85935981}" dt="2023-01-09T20:45:18.907" v="1395" actId="27636"/>
          <ac:spMkLst>
            <pc:docMk/>
            <pc:sldMk cId="1902031874" sldId="424"/>
            <ac:spMk id="31" creationId="{00000000-0000-0000-0000-000000000000}"/>
          </ac:spMkLst>
        </pc:spChg>
        <pc:spChg chg="mod">
          <ac:chgData name="Daniel Khashabi" userId="62390808-c838-45e6-be59-d6fd0d208bc8" providerId="ADAL" clId="{AF0ECCB0-95D5-C446-8EB3-6A6D85935981}" dt="2023-01-09T20:45:18.905" v="1394" actId="27636"/>
          <ac:spMkLst>
            <pc:docMk/>
            <pc:sldMk cId="1902031874" sldId="424"/>
            <ac:spMk id="32" creationId="{00000000-0000-0000-0000-000000000000}"/>
          </ac:spMkLst>
        </pc:spChg>
        <pc:spChg chg="mod">
          <ac:chgData name="Daniel Khashabi" userId="62390808-c838-45e6-be59-d6fd0d208bc8" providerId="ADAL" clId="{AF0ECCB0-95D5-C446-8EB3-6A6D85935981}" dt="2023-01-09T20:45:18.909" v="1396" actId="27636"/>
          <ac:spMkLst>
            <pc:docMk/>
            <pc:sldMk cId="1902031874" sldId="424"/>
            <ac:spMk id="33" creationId="{00000000-0000-0000-0000-000000000000}"/>
          </ac:spMkLst>
        </pc:spChg>
      </pc:sldChg>
      <pc:sldChg chg="add del">
        <pc:chgData name="Daniel Khashabi" userId="62390808-c838-45e6-be59-d6fd0d208bc8" providerId="ADAL" clId="{AF0ECCB0-95D5-C446-8EB3-6A6D85935981}" dt="2023-01-11T00:26:15.578" v="5140" actId="2696"/>
        <pc:sldMkLst>
          <pc:docMk/>
          <pc:sldMk cId="3143628328" sldId="424"/>
        </pc:sldMkLst>
      </pc:sldChg>
      <pc:sldChg chg="add del">
        <pc:chgData name="Daniel Khashabi" userId="62390808-c838-45e6-be59-d6fd0d208bc8" providerId="ADAL" clId="{AF0ECCB0-95D5-C446-8EB3-6A6D85935981}" dt="2023-01-09T21:12:11.070" v="1796" actId="2696"/>
        <pc:sldMkLst>
          <pc:docMk/>
          <pc:sldMk cId="120666607" sldId="425"/>
        </pc:sldMkLst>
      </pc:sldChg>
      <pc:sldChg chg="add del">
        <pc:chgData name="Daniel Khashabi" userId="62390808-c838-45e6-be59-d6fd0d208bc8" providerId="ADAL" clId="{AF0ECCB0-95D5-C446-8EB3-6A6D85935981}" dt="2023-01-09T20:45:52.111" v="1414" actId="2696"/>
        <pc:sldMkLst>
          <pc:docMk/>
          <pc:sldMk cId="3937318848" sldId="425"/>
        </pc:sldMkLst>
      </pc:sldChg>
      <pc:sldChg chg="modSp add del mod">
        <pc:chgData name="Daniel Khashabi" userId="62390808-c838-45e6-be59-d6fd0d208bc8" providerId="ADAL" clId="{AF0ECCB0-95D5-C446-8EB3-6A6D85935981}" dt="2023-01-09T20:45:52.111" v="1414" actId="2696"/>
        <pc:sldMkLst>
          <pc:docMk/>
          <pc:sldMk cId="815824631" sldId="426"/>
        </pc:sldMkLst>
        <pc:spChg chg="mod">
          <ac:chgData name="Daniel Khashabi" userId="62390808-c838-45e6-be59-d6fd0d208bc8" providerId="ADAL" clId="{AF0ECCB0-95D5-C446-8EB3-6A6D85935981}" dt="2023-01-09T20:45:19.088" v="1401" actId="27636"/>
          <ac:spMkLst>
            <pc:docMk/>
            <pc:sldMk cId="815824631" sldId="426"/>
            <ac:spMk id="2" creationId="{B88A8F7B-DC53-4E4B-ABD7-75820D0BA1DD}"/>
          </ac:spMkLst>
        </pc:spChg>
        <pc:spChg chg="mod">
          <ac:chgData name="Daniel Khashabi" userId="62390808-c838-45e6-be59-d6fd0d208bc8" providerId="ADAL" clId="{AF0ECCB0-95D5-C446-8EB3-6A6D85935981}" dt="2023-01-09T20:45:19.086" v="1400" actId="27636"/>
          <ac:spMkLst>
            <pc:docMk/>
            <pc:sldMk cId="815824631" sldId="426"/>
            <ac:spMk id="3" creationId="{D45B34EE-A043-4310-A8C3-CD52630AAADB}"/>
          </ac:spMkLst>
        </pc:spChg>
      </pc:sldChg>
      <pc:sldChg chg="add del">
        <pc:chgData name="Daniel Khashabi" userId="62390808-c838-45e6-be59-d6fd0d208bc8" providerId="ADAL" clId="{AF0ECCB0-95D5-C446-8EB3-6A6D85935981}" dt="2023-01-09T21:12:02.168" v="1793" actId="2696"/>
        <pc:sldMkLst>
          <pc:docMk/>
          <pc:sldMk cId="3598457428" sldId="426"/>
        </pc:sldMkLst>
      </pc:sldChg>
      <pc:sldChg chg="add del">
        <pc:chgData name="Daniel Khashabi" userId="62390808-c838-45e6-be59-d6fd0d208bc8" providerId="ADAL" clId="{AF0ECCB0-95D5-C446-8EB3-6A6D85935981}" dt="2023-01-09T20:45:52.111" v="1414" actId="2696"/>
        <pc:sldMkLst>
          <pc:docMk/>
          <pc:sldMk cId="1826480030" sldId="427"/>
        </pc:sldMkLst>
      </pc:sldChg>
      <pc:sldChg chg="add del">
        <pc:chgData name="Daniel Khashabi" userId="62390808-c838-45e6-be59-d6fd0d208bc8" providerId="ADAL" clId="{AF0ECCB0-95D5-C446-8EB3-6A6D85935981}" dt="2023-01-09T21:11:59.353" v="1792" actId="2696"/>
        <pc:sldMkLst>
          <pc:docMk/>
          <pc:sldMk cId="1874423867" sldId="427"/>
        </pc:sldMkLst>
      </pc:sldChg>
      <pc:sldChg chg="add del">
        <pc:chgData name="Daniel Khashabi" userId="62390808-c838-45e6-be59-d6fd0d208bc8" providerId="ADAL" clId="{AF0ECCB0-95D5-C446-8EB3-6A6D85935981}" dt="2023-01-09T21:12:13.170" v="1798" actId="2696"/>
        <pc:sldMkLst>
          <pc:docMk/>
          <pc:sldMk cId="1200851144" sldId="428"/>
        </pc:sldMkLst>
      </pc:sldChg>
      <pc:sldChg chg="modSp add del mod">
        <pc:chgData name="Daniel Khashabi" userId="62390808-c838-45e6-be59-d6fd0d208bc8" providerId="ADAL" clId="{AF0ECCB0-95D5-C446-8EB3-6A6D85935981}" dt="2023-01-09T20:45:52.111" v="1414" actId="2696"/>
        <pc:sldMkLst>
          <pc:docMk/>
          <pc:sldMk cId="2957138001" sldId="428"/>
        </pc:sldMkLst>
        <pc:spChg chg="mod">
          <ac:chgData name="Daniel Khashabi" userId="62390808-c838-45e6-be59-d6fd0d208bc8" providerId="ADAL" clId="{AF0ECCB0-95D5-C446-8EB3-6A6D85935981}" dt="2023-01-09T20:45:19.368" v="1408" actId="27636"/>
          <ac:spMkLst>
            <pc:docMk/>
            <pc:sldMk cId="2957138001" sldId="428"/>
            <ac:spMk id="2" creationId="{5992CCC3-D537-4081-B09C-BB4FC2519053}"/>
          </ac:spMkLst>
        </pc:spChg>
        <pc:spChg chg="mod">
          <ac:chgData name="Daniel Khashabi" userId="62390808-c838-45e6-be59-d6fd0d208bc8" providerId="ADAL" clId="{AF0ECCB0-95D5-C446-8EB3-6A6D85935981}" dt="2023-01-09T20:45:19.404" v="1409" actId="27636"/>
          <ac:spMkLst>
            <pc:docMk/>
            <pc:sldMk cId="2957138001" sldId="428"/>
            <ac:spMk id="3" creationId="{6CDD76DE-FB75-4C02-A611-97B51324CF67}"/>
          </ac:spMkLst>
        </pc:spChg>
      </pc:sldChg>
      <pc:sldChg chg="modSp add del mod">
        <pc:chgData name="Daniel Khashabi" userId="62390808-c838-45e6-be59-d6fd0d208bc8" providerId="ADAL" clId="{AF0ECCB0-95D5-C446-8EB3-6A6D85935981}" dt="2023-01-09T20:45:52.111" v="1414" actId="2696"/>
        <pc:sldMkLst>
          <pc:docMk/>
          <pc:sldMk cId="821681260" sldId="429"/>
        </pc:sldMkLst>
        <pc:spChg chg="mod">
          <ac:chgData name="Daniel Khashabi" userId="62390808-c838-45e6-be59-d6fd0d208bc8" providerId="ADAL" clId="{AF0ECCB0-95D5-C446-8EB3-6A6D85935981}" dt="2023-01-09T20:45:19.456" v="1411" actId="27636"/>
          <ac:spMkLst>
            <pc:docMk/>
            <pc:sldMk cId="821681260" sldId="429"/>
            <ac:spMk id="2" creationId="{3F2226F3-A842-49EC-93DA-C15E16793797}"/>
          </ac:spMkLst>
        </pc:spChg>
      </pc:sldChg>
      <pc:sldChg chg="add del">
        <pc:chgData name="Daniel Khashabi" userId="62390808-c838-45e6-be59-d6fd0d208bc8" providerId="ADAL" clId="{AF0ECCB0-95D5-C446-8EB3-6A6D85935981}" dt="2023-01-09T21:12:15.982" v="1800" actId="2696"/>
        <pc:sldMkLst>
          <pc:docMk/>
          <pc:sldMk cId="1382124982" sldId="429"/>
        </pc:sldMkLst>
      </pc:sldChg>
      <pc:sldChg chg="add del">
        <pc:chgData name="Daniel Khashabi" userId="62390808-c838-45e6-be59-d6fd0d208bc8" providerId="ADAL" clId="{AF0ECCB0-95D5-C446-8EB3-6A6D85935981}" dt="2023-01-11T00:14:18.028" v="4829" actId="2696"/>
        <pc:sldMkLst>
          <pc:docMk/>
          <pc:sldMk cId="2940312755" sldId="430"/>
        </pc:sldMkLst>
      </pc:sldChg>
      <pc:sldChg chg="modSp add del mod">
        <pc:chgData name="Daniel Khashabi" userId="62390808-c838-45e6-be59-d6fd0d208bc8" providerId="ADAL" clId="{AF0ECCB0-95D5-C446-8EB3-6A6D85935981}" dt="2023-01-09T20:45:52.111" v="1414" actId="2696"/>
        <pc:sldMkLst>
          <pc:docMk/>
          <pc:sldMk cId="3171516445" sldId="430"/>
        </pc:sldMkLst>
        <pc:spChg chg="mod">
          <ac:chgData name="Daniel Khashabi" userId="62390808-c838-45e6-be59-d6fd0d208bc8" providerId="ADAL" clId="{AF0ECCB0-95D5-C446-8EB3-6A6D85935981}" dt="2023-01-09T20:44:28.496" v="1380" actId="27636"/>
          <ac:spMkLst>
            <pc:docMk/>
            <pc:sldMk cId="3171516445" sldId="430"/>
            <ac:spMk id="9" creationId="{F53E7711-86DD-8642-A442-836F2480D4C4}"/>
          </ac:spMkLst>
        </pc:spChg>
      </pc:sldChg>
      <pc:sldChg chg="modSp del mod chgLayout">
        <pc:chgData name="Daniel Khashabi" userId="62390808-c838-45e6-be59-d6fd0d208bc8" providerId="ADAL" clId="{AF0ECCB0-95D5-C446-8EB3-6A6D85935981}" dt="2023-01-09T21:02:39.098" v="1525" actId="2696"/>
        <pc:sldMkLst>
          <pc:docMk/>
          <pc:sldMk cId="3280763014" sldId="440"/>
        </pc:sldMkLst>
        <pc:spChg chg="mod ord">
          <ac:chgData name="Daniel Khashabi" userId="62390808-c838-45e6-be59-d6fd0d208bc8" providerId="ADAL" clId="{AF0ECCB0-95D5-C446-8EB3-6A6D85935981}" dt="2023-01-09T02:08:21.781" v="58" actId="700"/>
          <ac:spMkLst>
            <pc:docMk/>
            <pc:sldMk cId="3280763014" sldId="440"/>
            <ac:spMk id="2" creationId="{00000000-0000-0000-0000-000000000000}"/>
          </ac:spMkLst>
        </pc:spChg>
        <pc:spChg chg="mod ord">
          <ac:chgData name="Daniel Khashabi" userId="62390808-c838-45e6-be59-d6fd0d208bc8" providerId="ADAL" clId="{AF0ECCB0-95D5-C446-8EB3-6A6D85935981}" dt="2023-01-09T02:08:21.781" v="58" actId="700"/>
          <ac:spMkLst>
            <pc:docMk/>
            <pc:sldMk cId="3280763014" sldId="440"/>
            <ac:spMk id="3" creationId="{00000000-0000-0000-0000-000000000000}"/>
          </ac:spMkLst>
        </pc:spChg>
        <pc:spChg chg="mod ord">
          <ac:chgData name="Daniel Khashabi" userId="62390808-c838-45e6-be59-d6fd0d208bc8" providerId="ADAL" clId="{AF0ECCB0-95D5-C446-8EB3-6A6D85935981}" dt="2023-01-09T19:38:52.152" v="468"/>
          <ac:spMkLst>
            <pc:docMk/>
            <pc:sldMk cId="3280763014" sldId="440"/>
            <ac:spMk id="4" creationId="{00000000-0000-0000-0000-000000000000}"/>
          </ac:spMkLst>
        </pc:spChg>
      </pc:sldChg>
      <pc:sldChg chg="modSp add del mod chgLayout">
        <pc:chgData name="Daniel Khashabi" userId="62390808-c838-45e6-be59-d6fd0d208bc8" providerId="ADAL" clId="{AF0ECCB0-95D5-C446-8EB3-6A6D85935981}" dt="2023-01-09T21:03:50.866" v="1548" actId="2696"/>
        <pc:sldMkLst>
          <pc:docMk/>
          <pc:sldMk cId="2520263187" sldId="441"/>
        </pc:sldMkLst>
        <pc:spChg chg="mod ord">
          <ac:chgData name="Daniel Khashabi" userId="62390808-c838-45e6-be59-d6fd0d208bc8" providerId="ADAL" clId="{AF0ECCB0-95D5-C446-8EB3-6A6D85935981}" dt="2023-01-09T02:08:21.781" v="58" actId="700"/>
          <ac:spMkLst>
            <pc:docMk/>
            <pc:sldMk cId="2520263187" sldId="441"/>
            <ac:spMk id="2" creationId="{00000000-0000-0000-0000-000000000000}"/>
          </ac:spMkLst>
        </pc:spChg>
        <pc:spChg chg="mod ord">
          <ac:chgData name="Daniel Khashabi" userId="62390808-c838-45e6-be59-d6fd0d208bc8" providerId="ADAL" clId="{AF0ECCB0-95D5-C446-8EB3-6A6D85935981}" dt="2023-01-09T02:08:21.781" v="58" actId="700"/>
          <ac:spMkLst>
            <pc:docMk/>
            <pc:sldMk cId="2520263187" sldId="441"/>
            <ac:spMk id="3" creationId="{00000000-0000-0000-0000-000000000000}"/>
          </ac:spMkLst>
        </pc:spChg>
        <pc:spChg chg="mod ord">
          <ac:chgData name="Daniel Khashabi" userId="62390808-c838-45e6-be59-d6fd0d208bc8" providerId="ADAL" clId="{AF0ECCB0-95D5-C446-8EB3-6A6D85935981}" dt="2023-01-09T19:38:52.152" v="468"/>
          <ac:spMkLst>
            <pc:docMk/>
            <pc:sldMk cId="2520263187" sldId="441"/>
            <ac:spMk id="4" creationId="{00000000-0000-0000-0000-000000000000}"/>
          </ac:spMkLst>
        </pc:spChg>
        <pc:spChg chg="mod">
          <ac:chgData name="Daniel Khashabi" userId="62390808-c838-45e6-be59-d6fd0d208bc8" providerId="ADAL" clId="{AF0ECCB0-95D5-C446-8EB3-6A6D85935981}" dt="2023-01-09T19:38:52.152" v="468"/>
          <ac:spMkLst>
            <pc:docMk/>
            <pc:sldMk cId="2520263187" sldId="441"/>
            <ac:spMk id="6" creationId="{00000000-0000-0000-0000-000000000000}"/>
          </ac:spMkLst>
        </pc:spChg>
      </pc:sldChg>
      <pc:sldChg chg="modSp add del mod chgLayout">
        <pc:chgData name="Daniel Khashabi" userId="62390808-c838-45e6-be59-d6fd0d208bc8" providerId="ADAL" clId="{AF0ECCB0-95D5-C446-8EB3-6A6D85935981}" dt="2023-01-09T21:04:36.304" v="1561" actId="2696"/>
        <pc:sldMkLst>
          <pc:docMk/>
          <pc:sldMk cId="3832128322" sldId="442"/>
        </pc:sldMkLst>
        <pc:spChg chg="mod ord">
          <ac:chgData name="Daniel Khashabi" userId="62390808-c838-45e6-be59-d6fd0d208bc8" providerId="ADAL" clId="{AF0ECCB0-95D5-C446-8EB3-6A6D85935981}" dt="2023-01-09T02:08:21.781" v="58" actId="700"/>
          <ac:spMkLst>
            <pc:docMk/>
            <pc:sldMk cId="3832128322" sldId="442"/>
            <ac:spMk id="2" creationId="{00000000-0000-0000-0000-000000000000}"/>
          </ac:spMkLst>
        </pc:spChg>
        <pc:spChg chg="mod ord">
          <ac:chgData name="Daniel Khashabi" userId="62390808-c838-45e6-be59-d6fd0d208bc8" providerId="ADAL" clId="{AF0ECCB0-95D5-C446-8EB3-6A6D85935981}" dt="2023-01-09T02:08:21.781" v="58" actId="700"/>
          <ac:spMkLst>
            <pc:docMk/>
            <pc:sldMk cId="3832128322" sldId="442"/>
            <ac:spMk id="3" creationId="{00000000-0000-0000-0000-000000000000}"/>
          </ac:spMkLst>
        </pc:spChg>
        <pc:spChg chg="mod ord">
          <ac:chgData name="Daniel Khashabi" userId="62390808-c838-45e6-be59-d6fd0d208bc8" providerId="ADAL" clId="{AF0ECCB0-95D5-C446-8EB3-6A6D85935981}" dt="2023-01-09T19:38:52.152" v="468"/>
          <ac:spMkLst>
            <pc:docMk/>
            <pc:sldMk cId="3832128322" sldId="442"/>
            <ac:spMk id="4" creationId="{00000000-0000-0000-0000-000000000000}"/>
          </ac:spMkLst>
        </pc:spChg>
        <pc:spChg chg="mod">
          <ac:chgData name="Daniel Khashabi" userId="62390808-c838-45e6-be59-d6fd0d208bc8" providerId="ADAL" clId="{AF0ECCB0-95D5-C446-8EB3-6A6D85935981}" dt="2023-01-09T19:38:52.152" v="468"/>
          <ac:spMkLst>
            <pc:docMk/>
            <pc:sldMk cId="3832128322" sldId="442"/>
            <ac:spMk id="7" creationId="{00000000-0000-0000-0000-000000000000}"/>
          </ac:spMkLst>
        </pc:spChg>
      </pc:sldChg>
      <pc:sldChg chg="modSp add del mod chgLayout">
        <pc:chgData name="Daniel Khashabi" userId="62390808-c838-45e6-be59-d6fd0d208bc8" providerId="ADAL" clId="{AF0ECCB0-95D5-C446-8EB3-6A6D85935981}" dt="2023-01-09T21:05:43.260" v="1633" actId="2696"/>
        <pc:sldMkLst>
          <pc:docMk/>
          <pc:sldMk cId="2057243121" sldId="443"/>
        </pc:sldMkLst>
        <pc:spChg chg="mod ord">
          <ac:chgData name="Daniel Khashabi" userId="62390808-c838-45e6-be59-d6fd0d208bc8" providerId="ADAL" clId="{AF0ECCB0-95D5-C446-8EB3-6A6D85935981}" dt="2023-01-09T02:08:21.781" v="58" actId="700"/>
          <ac:spMkLst>
            <pc:docMk/>
            <pc:sldMk cId="2057243121" sldId="443"/>
            <ac:spMk id="2" creationId="{00000000-0000-0000-0000-000000000000}"/>
          </ac:spMkLst>
        </pc:spChg>
        <pc:spChg chg="mod ord">
          <ac:chgData name="Daniel Khashabi" userId="62390808-c838-45e6-be59-d6fd0d208bc8" providerId="ADAL" clId="{AF0ECCB0-95D5-C446-8EB3-6A6D85935981}" dt="2023-01-09T02:08:23.722" v="124" actId="27636"/>
          <ac:spMkLst>
            <pc:docMk/>
            <pc:sldMk cId="2057243121" sldId="443"/>
            <ac:spMk id="3" creationId="{00000000-0000-0000-0000-000000000000}"/>
          </ac:spMkLst>
        </pc:spChg>
        <pc:spChg chg="mod ord">
          <ac:chgData name="Daniel Khashabi" userId="62390808-c838-45e6-be59-d6fd0d208bc8" providerId="ADAL" clId="{AF0ECCB0-95D5-C446-8EB3-6A6D85935981}" dt="2023-01-09T19:38:52.152" v="468"/>
          <ac:spMkLst>
            <pc:docMk/>
            <pc:sldMk cId="2057243121" sldId="443"/>
            <ac:spMk id="4" creationId="{00000000-0000-0000-0000-000000000000}"/>
          </ac:spMkLst>
        </pc:spChg>
        <pc:spChg chg="mod">
          <ac:chgData name="Daniel Khashabi" userId="62390808-c838-45e6-be59-d6fd0d208bc8" providerId="ADAL" clId="{AF0ECCB0-95D5-C446-8EB3-6A6D85935981}" dt="2023-01-09T19:38:52.152" v="468"/>
          <ac:spMkLst>
            <pc:docMk/>
            <pc:sldMk cId="2057243121" sldId="443"/>
            <ac:spMk id="60" creationId="{00000000-0000-0000-0000-000000000000}"/>
          </ac:spMkLst>
        </pc:spChg>
        <pc:spChg chg="mod">
          <ac:chgData name="Daniel Khashabi" userId="62390808-c838-45e6-be59-d6fd0d208bc8" providerId="ADAL" clId="{AF0ECCB0-95D5-C446-8EB3-6A6D85935981}" dt="2023-01-09T19:38:52.152" v="468"/>
          <ac:spMkLst>
            <pc:docMk/>
            <pc:sldMk cId="2057243121" sldId="443"/>
            <ac:spMk id="61" creationId="{00000000-0000-0000-0000-000000000000}"/>
          </ac:spMkLst>
        </pc:spChg>
        <pc:spChg chg="mod">
          <ac:chgData name="Daniel Khashabi" userId="62390808-c838-45e6-be59-d6fd0d208bc8" providerId="ADAL" clId="{AF0ECCB0-95D5-C446-8EB3-6A6D85935981}" dt="2023-01-09T19:38:52.152" v="468"/>
          <ac:spMkLst>
            <pc:docMk/>
            <pc:sldMk cId="2057243121" sldId="443"/>
            <ac:spMk id="86" creationId="{00000000-0000-0000-0000-000000000000}"/>
          </ac:spMkLst>
        </pc:spChg>
        <pc:spChg chg="mod">
          <ac:chgData name="Daniel Khashabi" userId="62390808-c838-45e6-be59-d6fd0d208bc8" providerId="ADAL" clId="{AF0ECCB0-95D5-C446-8EB3-6A6D85935981}" dt="2023-01-09T19:38:52.152" v="468"/>
          <ac:spMkLst>
            <pc:docMk/>
            <pc:sldMk cId="2057243121" sldId="443"/>
            <ac:spMk id="137" creationId="{00000000-0000-0000-0000-000000000000}"/>
          </ac:spMkLst>
        </pc:spChg>
        <pc:spChg chg="mod">
          <ac:chgData name="Daniel Khashabi" userId="62390808-c838-45e6-be59-d6fd0d208bc8" providerId="ADAL" clId="{AF0ECCB0-95D5-C446-8EB3-6A6D85935981}" dt="2023-01-09T19:38:52.152" v="468"/>
          <ac:spMkLst>
            <pc:docMk/>
            <pc:sldMk cId="2057243121" sldId="443"/>
            <ac:spMk id="141" creationId="{00000000-0000-0000-0000-000000000000}"/>
          </ac:spMkLst>
        </pc:spChg>
        <pc:spChg chg="mod">
          <ac:chgData name="Daniel Khashabi" userId="62390808-c838-45e6-be59-d6fd0d208bc8" providerId="ADAL" clId="{AF0ECCB0-95D5-C446-8EB3-6A6D85935981}" dt="2023-01-09T19:38:52.152" v="468"/>
          <ac:spMkLst>
            <pc:docMk/>
            <pc:sldMk cId="2057243121" sldId="443"/>
            <ac:spMk id="142" creationId="{00000000-0000-0000-0000-000000000000}"/>
          </ac:spMkLst>
        </pc:spChg>
        <pc:spChg chg="mod">
          <ac:chgData name="Daniel Khashabi" userId="62390808-c838-45e6-be59-d6fd0d208bc8" providerId="ADAL" clId="{AF0ECCB0-95D5-C446-8EB3-6A6D85935981}" dt="2023-01-09T19:38:52.152" v="468"/>
          <ac:spMkLst>
            <pc:docMk/>
            <pc:sldMk cId="2057243121" sldId="443"/>
            <ac:spMk id="144" creationId="{00000000-0000-0000-0000-000000000000}"/>
          </ac:spMkLst>
        </pc:spChg>
        <pc:spChg chg="mod">
          <ac:chgData name="Daniel Khashabi" userId="62390808-c838-45e6-be59-d6fd0d208bc8" providerId="ADAL" clId="{AF0ECCB0-95D5-C446-8EB3-6A6D85935981}" dt="2023-01-09T19:38:52.152" v="468"/>
          <ac:spMkLst>
            <pc:docMk/>
            <pc:sldMk cId="2057243121" sldId="443"/>
            <ac:spMk id="145" creationId="{00000000-0000-0000-0000-000000000000}"/>
          </ac:spMkLst>
        </pc:spChg>
        <pc:spChg chg="mod">
          <ac:chgData name="Daniel Khashabi" userId="62390808-c838-45e6-be59-d6fd0d208bc8" providerId="ADAL" clId="{AF0ECCB0-95D5-C446-8EB3-6A6D85935981}" dt="2023-01-09T19:38:52.152" v="468"/>
          <ac:spMkLst>
            <pc:docMk/>
            <pc:sldMk cId="2057243121" sldId="443"/>
            <ac:spMk id="147" creationId="{00000000-0000-0000-0000-000000000000}"/>
          </ac:spMkLst>
        </pc:spChg>
        <pc:spChg chg="mod">
          <ac:chgData name="Daniel Khashabi" userId="62390808-c838-45e6-be59-d6fd0d208bc8" providerId="ADAL" clId="{AF0ECCB0-95D5-C446-8EB3-6A6D85935981}" dt="2023-01-09T19:38:52.152" v="468"/>
          <ac:spMkLst>
            <pc:docMk/>
            <pc:sldMk cId="2057243121" sldId="443"/>
            <ac:spMk id="148" creationId="{00000000-0000-0000-0000-000000000000}"/>
          </ac:spMkLst>
        </pc:spChg>
        <pc:spChg chg="mod">
          <ac:chgData name="Daniel Khashabi" userId="62390808-c838-45e6-be59-d6fd0d208bc8" providerId="ADAL" clId="{AF0ECCB0-95D5-C446-8EB3-6A6D85935981}" dt="2023-01-09T19:38:52.152" v="468"/>
          <ac:spMkLst>
            <pc:docMk/>
            <pc:sldMk cId="2057243121" sldId="443"/>
            <ac:spMk id="150" creationId="{00000000-0000-0000-0000-000000000000}"/>
          </ac:spMkLst>
        </pc:spChg>
        <pc:spChg chg="mod">
          <ac:chgData name="Daniel Khashabi" userId="62390808-c838-45e6-be59-d6fd0d208bc8" providerId="ADAL" clId="{AF0ECCB0-95D5-C446-8EB3-6A6D85935981}" dt="2023-01-09T19:38:52.152" v="468"/>
          <ac:spMkLst>
            <pc:docMk/>
            <pc:sldMk cId="2057243121" sldId="443"/>
            <ac:spMk id="151" creationId="{00000000-0000-0000-0000-000000000000}"/>
          </ac:spMkLst>
        </pc:spChg>
        <pc:spChg chg="mod">
          <ac:chgData name="Daniel Khashabi" userId="62390808-c838-45e6-be59-d6fd0d208bc8" providerId="ADAL" clId="{AF0ECCB0-95D5-C446-8EB3-6A6D85935981}" dt="2023-01-09T19:38:52.152" v="468"/>
          <ac:spMkLst>
            <pc:docMk/>
            <pc:sldMk cId="2057243121" sldId="443"/>
            <ac:spMk id="152" creationId="{00000000-0000-0000-0000-000000000000}"/>
          </ac:spMkLst>
        </pc:spChg>
        <pc:spChg chg="mod">
          <ac:chgData name="Daniel Khashabi" userId="62390808-c838-45e6-be59-d6fd0d208bc8" providerId="ADAL" clId="{AF0ECCB0-95D5-C446-8EB3-6A6D85935981}" dt="2023-01-09T19:38:52.152" v="468"/>
          <ac:spMkLst>
            <pc:docMk/>
            <pc:sldMk cId="2057243121" sldId="443"/>
            <ac:spMk id="153" creationId="{00000000-0000-0000-0000-000000000000}"/>
          </ac:spMkLst>
        </pc:spChg>
        <pc:spChg chg="mod">
          <ac:chgData name="Daniel Khashabi" userId="62390808-c838-45e6-be59-d6fd0d208bc8" providerId="ADAL" clId="{AF0ECCB0-95D5-C446-8EB3-6A6D85935981}" dt="2023-01-09T19:38:52.152" v="468"/>
          <ac:spMkLst>
            <pc:docMk/>
            <pc:sldMk cId="2057243121" sldId="443"/>
            <ac:spMk id="154" creationId="{00000000-0000-0000-0000-000000000000}"/>
          </ac:spMkLst>
        </pc:spChg>
        <pc:spChg chg="mod">
          <ac:chgData name="Daniel Khashabi" userId="62390808-c838-45e6-be59-d6fd0d208bc8" providerId="ADAL" clId="{AF0ECCB0-95D5-C446-8EB3-6A6D85935981}" dt="2023-01-09T19:38:52.152" v="468"/>
          <ac:spMkLst>
            <pc:docMk/>
            <pc:sldMk cId="2057243121" sldId="443"/>
            <ac:spMk id="155" creationId="{00000000-0000-0000-0000-000000000000}"/>
          </ac:spMkLst>
        </pc:spChg>
        <pc:spChg chg="mod">
          <ac:chgData name="Daniel Khashabi" userId="62390808-c838-45e6-be59-d6fd0d208bc8" providerId="ADAL" clId="{AF0ECCB0-95D5-C446-8EB3-6A6D85935981}" dt="2023-01-09T19:38:52.152" v="468"/>
          <ac:spMkLst>
            <pc:docMk/>
            <pc:sldMk cId="2057243121" sldId="443"/>
            <ac:spMk id="156" creationId="{00000000-0000-0000-0000-000000000000}"/>
          </ac:spMkLst>
        </pc:spChg>
        <pc:spChg chg="mod">
          <ac:chgData name="Daniel Khashabi" userId="62390808-c838-45e6-be59-d6fd0d208bc8" providerId="ADAL" clId="{AF0ECCB0-95D5-C446-8EB3-6A6D85935981}" dt="2023-01-09T19:38:52.152" v="468"/>
          <ac:spMkLst>
            <pc:docMk/>
            <pc:sldMk cId="2057243121" sldId="443"/>
            <ac:spMk id="157" creationId="{00000000-0000-0000-0000-000000000000}"/>
          </ac:spMkLst>
        </pc:spChg>
        <pc:spChg chg="mod">
          <ac:chgData name="Daniel Khashabi" userId="62390808-c838-45e6-be59-d6fd0d208bc8" providerId="ADAL" clId="{AF0ECCB0-95D5-C446-8EB3-6A6D85935981}" dt="2023-01-09T19:38:52.152" v="468"/>
          <ac:spMkLst>
            <pc:docMk/>
            <pc:sldMk cId="2057243121" sldId="443"/>
            <ac:spMk id="158" creationId="{00000000-0000-0000-0000-000000000000}"/>
          </ac:spMkLst>
        </pc:spChg>
        <pc:spChg chg="mod">
          <ac:chgData name="Daniel Khashabi" userId="62390808-c838-45e6-be59-d6fd0d208bc8" providerId="ADAL" clId="{AF0ECCB0-95D5-C446-8EB3-6A6D85935981}" dt="2023-01-09T19:38:52.152" v="468"/>
          <ac:spMkLst>
            <pc:docMk/>
            <pc:sldMk cId="2057243121" sldId="443"/>
            <ac:spMk id="159" creationId="{00000000-0000-0000-0000-000000000000}"/>
          </ac:spMkLst>
        </pc:spChg>
        <pc:grpChg chg="mod">
          <ac:chgData name="Daniel Khashabi" userId="62390808-c838-45e6-be59-d6fd0d208bc8" providerId="ADAL" clId="{AF0ECCB0-95D5-C446-8EB3-6A6D85935981}" dt="2023-01-09T19:01:43.110" v="448"/>
          <ac:grpSpMkLst>
            <pc:docMk/>
            <pc:sldMk cId="2057243121" sldId="443"/>
            <ac:grpSpMk id="140" creationId="{00000000-0000-0000-0000-000000000000}"/>
          </ac:grpSpMkLst>
        </pc:grpChg>
        <pc:grpChg chg="mod">
          <ac:chgData name="Daniel Khashabi" userId="62390808-c838-45e6-be59-d6fd0d208bc8" providerId="ADAL" clId="{AF0ECCB0-95D5-C446-8EB3-6A6D85935981}" dt="2023-01-09T19:01:43.110" v="448"/>
          <ac:grpSpMkLst>
            <pc:docMk/>
            <pc:sldMk cId="2057243121" sldId="443"/>
            <ac:grpSpMk id="143" creationId="{00000000-0000-0000-0000-000000000000}"/>
          </ac:grpSpMkLst>
        </pc:grpChg>
        <pc:grpChg chg="mod">
          <ac:chgData name="Daniel Khashabi" userId="62390808-c838-45e6-be59-d6fd0d208bc8" providerId="ADAL" clId="{AF0ECCB0-95D5-C446-8EB3-6A6D85935981}" dt="2023-01-09T19:01:43.110" v="448"/>
          <ac:grpSpMkLst>
            <pc:docMk/>
            <pc:sldMk cId="2057243121" sldId="443"/>
            <ac:grpSpMk id="146" creationId="{00000000-0000-0000-0000-000000000000}"/>
          </ac:grpSpMkLst>
        </pc:grpChg>
        <pc:grpChg chg="mod">
          <ac:chgData name="Daniel Khashabi" userId="62390808-c838-45e6-be59-d6fd0d208bc8" providerId="ADAL" clId="{AF0ECCB0-95D5-C446-8EB3-6A6D85935981}" dt="2023-01-09T19:01:43.110" v="448"/>
          <ac:grpSpMkLst>
            <pc:docMk/>
            <pc:sldMk cId="2057243121" sldId="443"/>
            <ac:grpSpMk id="149" creationId="{00000000-0000-0000-0000-000000000000}"/>
          </ac:grpSpMkLst>
        </pc:grpChg>
        <pc:picChg chg="mod">
          <ac:chgData name="Daniel Khashabi" userId="62390808-c838-45e6-be59-d6fd0d208bc8" providerId="ADAL" clId="{AF0ECCB0-95D5-C446-8EB3-6A6D85935981}" dt="2023-01-09T21:04:58.821" v="1630" actId="1035"/>
          <ac:picMkLst>
            <pc:docMk/>
            <pc:sldMk cId="2057243121" sldId="443"/>
            <ac:picMk id="138" creationId="{00000000-0000-0000-0000-000000000000}"/>
          </ac:picMkLst>
        </pc:picChg>
      </pc:sldChg>
      <pc:sldChg chg="addSp delSp modSp add del mod">
        <pc:chgData name="Daniel Khashabi" userId="62390808-c838-45e6-be59-d6fd0d208bc8" providerId="ADAL" clId="{AF0ECCB0-95D5-C446-8EB3-6A6D85935981}" dt="2023-01-10T01:57:10.315" v="2366" actId="2696"/>
        <pc:sldMkLst>
          <pc:docMk/>
          <pc:sldMk cId="3431306168" sldId="443"/>
        </pc:sldMkLst>
        <pc:spChg chg="mod">
          <ac:chgData name="Daniel Khashabi" userId="62390808-c838-45e6-be59-d6fd0d208bc8" providerId="ADAL" clId="{AF0ECCB0-95D5-C446-8EB3-6A6D85935981}" dt="2023-01-10T01:37:29.829" v="2052" actId="20577"/>
          <ac:spMkLst>
            <pc:docMk/>
            <pc:sldMk cId="3431306168" sldId="443"/>
            <ac:spMk id="2" creationId="{00000000-0000-0000-0000-000000000000}"/>
          </ac:spMkLst>
        </pc:spChg>
        <pc:cxnChg chg="add del">
          <ac:chgData name="Daniel Khashabi" userId="62390808-c838-45e6-be59-d6fd0d208bc8" providerId="ADAL" clId="{AF0ECCB0-95D5-C446-8EB3-6A6D85935981}" dt="2023-01-10T01:46:04.088" v="2187" actId="21"/>
          <ac:cxnSpMkLst>
            <pc:docMk/>
            <pc:sldMk cId="3431306168" sldId="443"/>
            <ac:cxnSpMk id="6" creationId="{9F3E8897-9CBA-F98C-6257-8F3DC6A3EE5E}"/>
          </ac:cxnSpMkLst>
        </pc:cxnChg>
      </pc:sldChg>
      <pc:sldChg chg="modSp add del mod chgLayout modNotes">
        <pc:chgData name="Daniel Khashabi" userId="62390808-c838-45e6-be59-d6fd0d208bc8" providerId="ADAL" clId="{AF0ECCB0-95D5-C446-8EB3-6A6D85935981}" dt="2023-01-11T00:14:01.369" v="4822" actId="2696"/>
        <pc:sldMkLst>
          <pc:docMk/>
          <pc:sldMk cId="2596352471" sldId="444"/>
        </pc:sldMkLst>
        <pc:spChg chg="mod ord">
          <ac:chgData name="Daniel Khashabi" userId="62390808-c838-45e6-be59-d6fd0d208bc8" providerId="ADAL" clId="{AF0ECCB0-95D5-C446-8EB3-6A6D85935981}" dt="2023-01-09T02:08:24.066" v="138" actId="27636"/>
          <ac:spMkLst>
            <pc:docMk/>
            <pc:sldMk cId="2596352471" sldId="444"/>
            <ac:spMk id="2" creationId="{00000000-0000-0000-0000-000000000000}"/>
          </ac:spMkLst>
        </pc:spChg>
        <pc:spChg chg="mod ord">
          <ac:chgData name="Daniel Khashabi" userId="62390808-c838-45e6-be59-d6fd0d208bc8" providerId="ADAL" clId="{AF0ECCB0-95D5-C446-8EB3-6A6D85935981}" dt="2023-01-09T02:08:24.074" v="139" actId="27636"/>
          <ac:spMkLst>
            <pc:docMk/>
            <pc:sldMk cId="2596352471" sldId="444"/>
            <ac:spMk id="3" creationId="{00000000-0000-0000-0000-000000000000}"/>
          </ac:spMkLst>
        </pc:spChg>
        <pc:spChg chg="mod ord">
          <ac:chgData name="Daniel Khashabi" userId="62390808-c838-45e6-be59-d6fd0d208bc8" providerId="ADAL" clId="{AF0ECCB0-95D5-C446-8EB3-6A6D85935981}" dt="2023-01-09T19:38:52.152" v="468"/>
          <ac:spMkLst>
            <pc:docMk/>
            <pc:sldMk cId="2596352471" sldId="444"/>
            <ac:spMk id="4" creationId="{00000000-0000-0000-0000-000000000000}"/>
          </ac:spMkLst>
        </pc:spChg>
        <pc:spChg chg="mod">
          <ac:chgData name="Daniel Khashabi" userId="62390808-c838-45e6-be59-d6fd0d208bc8" providerId="ADAL" clId="{AF0ECCB0-95D5-C446-8EB3-6A6D85935981}" dt="2023-01-09T19:38:52.152" v="468"/>
          <ac:spMkLst>
            <pc:docMk/>
            <pc:sldMk cId="2596352471" sldId="444"/>
            <ac:spMk id="5" creationId="{00000000-0000-0000-0000-000000000000}"/>
          </ac:spMkLst>
        </pc:spChg>
        <pc:spChg chg="mod">
          <ac:chgData name="Daniel Khashabi" userId="62390808-c838-45e6-be59-d6fd0d208bc8" providerId="ADAL" clId="{AF0ECCB0-95D5-C446-8EB3-6A6D85935981}" dt="2023-01-09T19:38:52.152" v="468"/>
          <ac:spMkLst>
            <pc:docMk/>
            <pc:sldMk cId="2596352471" sldId="444"/>
            <ac:spMk id="6" creationId="{00000000-0000-0000-0000-000000000000}"/>
          </ac:spMkLst>
        </pc:spChg>
        <pc:spChg chg="mod">
          <ac:chgData name="Daniel Khashabi" userId="62390808-c838-45e6-be59-d6fd0d208bc8" providerId="ADAL" clId="{AF0ECCB0-95D5-C446-8EB3-6A6D85935981}" dt="2023-01-09T19:38:52.152" v="468"/>
          <ac:spMkLst>
            <pc:docMk/>
            <pc:sldMk cId="2596352471" sldId="444"/>
            <ac:spMk id="8" creationId="{00000000-0000-0000-0000-000000000000}"/>
          </ac:spMkLst>
        </pc:spChg>
        <pc:spChg chg="mod">
          <ac:chgData name="Daniel Khashabi" userId="62390808-c838-45e6-be59-d6fd0d208bc8" providerId="ADAL" clId="{AF0ECCB0-95D5-C446-8EB3-6A6D85935981}" dt="2023-01-09T19:38:52.152" v="468"/>
          <ac:spMkLst>
            <pc:docMk/>
            <pc:sldMk cId="2596352471" sldId="444"/>
            <ac:spMk id="9" creationId="{00000000-0000-0000-0000-000000000000}"/>
          </ac:spMkLst>
        </pc:spChg>
        <pc:spChg chg="mod">
          <ac:chgData name="Daniel Khashabi" userId="62390808-c838-45e6-be59-d6fd0d208bc8" providerId="ADAL" clId="{AF0ECCB0-95D5-C446-8EB3-6A6D85935981}" dt="2023-01-09T19:38:52.152" v="468"/>
          <ac:spMkLst>
            <pc:docMk/>
            <pc:sldMk cId="2596352471" sldId="444"/>
            <ac:spMk id="10" creationId="{00000000-0000-0000-0000-000000000000}"/>
          </ac:spMkLst>
        </pc:spChg>
        <pc:spChg chg="mod">
          <ac:chgData name="Daniel Khashabi" userId="62390808-c838-45e6-be59-d6fd0d208bc8" providerId="ADAL" clId="{AF0ECCB0-95D5-C446-8EB3-6A6D85935981}" dt="2023-01-09T19:38:52.152" v="468"/>
          <ac:spMkLst>
            <pc:docMk/>
            <pc:sldMk cId="2596352471" sldId="444"/>
            <ac:spMk id="11" creationId="{00000000-0000-0000-0000-000000000000}"/>
          </ac:spMkLst>
        </pc:spChg>
        <pc:spChg chg="mod">
          <ac:chgData name="Daniel Khashabi" userId="62390808-c838-45e6-be59-d6fd0d208bc8" providerId="ADAL" clId="{AF0ECCB0-95D5-C446-8EB3-6A6D85935981}" dt="2023-01-09T19:38:52.152" v="468"/>
          <ac:spMkLst>
            <pc:docMk/>
            <pc:sldMk cId="2596352471" sldId="444"/>
            <ac:spMk id="12" creationId="{00000000-0000-0000-0000-000000000000}"/>
          </ac:spMkLst>
        </pc:spChg>
        <pc:spChg chg="mod">
          <ac:chgData name="Daniel Khashabi" userId="62390808-c838-45e6-be59-d6fd0d208bc8" providerId="ADAL" clId="{AF0ECCB0-95D5-C446-8EB3-6A6D85935981}" dt="2023-01-09T19:38:52.152" v="468"/>
          <ac:spMkLst>
            <pc:docMk/>
            <pc:sldMk cId="2596352471" sldId="444"/>
            <ac:spMk id="13" creationId="{00000000-0000-0000-0000-000000000000}"/>
          </ac:spMkLst>
        </pc:spChg>
        <pc:spChg chg="mod">
          <ac:chgData name="Daniel Khashabi" userId="62390808-c838-45e6-be59-d6fd0d208bc8" providerId="ADAL" clId="{AF0ECCB0-95D5-C446-8EB3-6A6D85935981}" dt="2023-01-09T19:38:52.152" v="468"/>
          <ac:spMkLst>
            <pc:docMk/>
            <pc:sldMk cId="2596352471" sldId="444"/>
            <ac:spMk id="14" creationId="{00000000-0000-0000-0000-000000000000}"/>
          </ac:spMkLst>
        </pc:spChg>
        <pc:spChg chg="mod">
          <ac:chgData name="Daniel Khashabi" userId="62390808-c838-45e6-be59-d6fd0d208bc8" providerId="ADAL" clId="{AF0ECCB0-95D5-C446-8EB3-6A6D85935981}" dt="2023-01-09T19:01:43.110" v="448"/>
          <ac:spMkLst>
            <pc:docMk/>
            <pc:sldMk cId="2596352471" sldId="444"/>
            <ac:spMk id="15" creationId="{00000000-0000-0000-0000-000000000000}"/>
          </ac:spMkLst>
        </pc:spChg>
      </pc:sldChg>
      <pc:sldChg chg="modSp del mod chgLayout">
        <pc:chgData name="Daniel Khashabi" userId="62390808-c838-45e6-be59-d6fd0d208bc8" providerId="ADAL" clId="{AF0ECCB0-95D5-C446-8EB3-6A6D85935981}" dt="2023-01-09T21:05:43.260" v="1633" actId="2696"/>
        <pc:sldMkLst>
          <pc:docMk/>
          <pc:sldMk cId="0" sldId="445"/>
        </pc:sldMkLst>
        <pc:spChg chg="mod ord">
          <ac:chgData name="Daniel Khashabi" userId="62390808-c838-45e6-be59-d6fd0d208bc8" providerId="ADAL" clId="{AF0ECCB0-95D5-C446-8EB3-6A6D85935981}" dt="2023-01-09T02:08:21.781" v="58" actId="700"/>
          <ac:spMkLst>
            <pc:docMk/>
            <pc:sldMk cId="0" sldId="445"/>
            <ac:spMk id="2" creationId="{00000000-0000-0000-0000-000000000000}"/>
          </ac:spMkLst>
        </pc:spChg>
        <pc:spChg chg="mod ord">
          <ac:chgData name="Daniel Khashabi" userId="62390808-c838-45e6-be59-d6fd0d208bc8" providerId="ADAL" clId="{AF0ECCB0-95D5-C446-8EB3-6A6D85935981}" dt="2023-01-09T02:08:21.781" v="58" actId="700"/>
          <ac:spMkLst>
            <pc:docMk/>
            <pc:sldMk cId="0" sldId="445"/>
            <ac:spMk id="3" creationId="{00000000-0000-0000-0000-000000000000}"/>
          </ac:spMkLst>
        </pc:spChg>
        <pc:spChg chg="mod ord">
          <ac:chgData name="Daniel Khashabi" userId="62390808-c838-45e6-be59-d6fd0d208bc8" providerId="ADAL" clId="{AF0ECCB0-95D5-C446-8EB3-6A6D85935981}" dt="2023-01-09T19:38:52.152" v="468"/>
          <ac:spMkLst>
            <pc:docMk/>
            <pc:sldMk cId="0" sldId="445"/>
            <ac:spMk id="4" creationId="{00000000-0000-0000-0000-000000000000}"/>
          </ac:spMkLst>
        </pc:spChg>
      </pc:sldChg>
      <pc:sldChg chg="add del">
        <pc:chgData name="Daniel Khashabi" userId="62390808-c838-45e6-be59-d6fd0d208bc8" providerId="ADAL" clId="{AF0ECCB0-95D5-C446-8EB3-6A6D85935981}" dt="2023-01-10T01:58:09.329" v="2385" actId="2696"/>
        <pc:sldMkLst>
          <pc:docMk/>
          <pc:sldMk cId="1097276255" sldId="445"/>
        </pc:sldMkLst>
      </pc:sldChg>
      <pc:sldChg chg="modSp add del mod">
        <pc:chgData name="Daniel Khashabi" userId="62390808-c838-45e6-be59-d6fd0d208bc8" providerId="ADAL" clId="{AF0ECCB0-95D5-C446-8EB3-6A6D85935981}" dt="2023-01-10T01:58:26.634" v="2389" actId="2696"/>
        <pc:sldMkLst>
          <pc:docMk/>
          <pc:sldMk cId="2103300930" sldId="446"/>
        </pc:sldMkLst>
        <pc:picChg chg="mod">
          <ac:chgData name="Daniel Khashabi" userId="62390808-c838-45e6-be59-d6fd0d208bc8" providerId="ADAL" clId="{AF0ECCB0-95D5-C446-8EB3-6A6D85935981}" dt="2023-01-10T01:58:21.782" v="2388" actId="1076"/>
          <ac:picMkLst>
            <pc:docMk/>
            <pc:sldMk cId="2103300930" sldId="446"/>
            <ac:picMk id="7" creationId="{00000000-0000-0000-0000-000000000000}"/>
          </ac:picMkLst>
        </pc:picChg>
      </pc:sldChg>
      <pc:sldChg chg="modSp del mod chgLayout modNotes">
        <pc:chgData name="Daniel Khashabi" userId="62390808-c838-45e6-be59-d6fd0d208bc8" providerId="ADAL" clId="{AF0ECCB0-95D5-C446-8EB3-6A6D85935981}" dt="2023-01-09T21:05:43.260" v="1633" actId="2696"/>
        <pc:sldMkLst>
          <pc:docMk/>
          <pc:sldMk cId="3460146470" sldId="446"/>
        </pc:sldMkLst>
        <pc:spChg chg="mod ord">
          <ac:chgData name="Daniel Khashabi" userId="62390808-c838-45e6-be59-d6fd0d208bc8" providerId="ADAL" clId="{AF0ECCB0-95D5-C446-8EB3-6A6D85935981}" dt="2023-01-09T02:08:21.781" v="58" actId="700"/>
          <ac:spMkLst>
            <pc:docMk/>
            <pc:sldMk cId="3460146470" sldId="446"/>
            <ac:spMk id="2" creationId="{00000000-0000-0000-0000-000000000000}"/>
          </ac:spMkLst>
        </pc:spChg>
        <pc:spChg chg="mod ord">
          <ac:chgData name="Daniel Khashabi" userId="62390808-c838-45e6-be59-d6fd0d208bc8" providerId="ADAL" clId="{AF0ECCB0-95D5-C446-8EB3-6A6D85935981}" dt="2023-01-09T02:08:23.784" v="126" actId="27636"/>
          <ac:spMkLst>
            <pc:docMk/>
            <pc:sldMk cId="3460146470" sldId="446"/>
            <ac:spMk id="3" creationId="{00000000-0000-0000-0000-000000000000}"/>
          </ac:spMkLst>
        </pc:spChg>
        <pc:spChg chg="mod ord">
          <ac:chgData name="Daniel Khashabi" userId="62390808-c838-45e6-be59-d6fd0d208bc8" providerId="ADAL" clId="{AF0ECCB0-95D5-C446-8EB3-6A6D85935981}" dt="2023-01-09T19:38:52.152" v="468"/>
          <ac:spMkLst>
            <pc:docMk/>
            <pc:sldMk cId="3460146470" sldId="446"/>
            <ac:spMk id="4" creationId="{00000000-0000-0000-0000-000000000000}"/>
          </ac:spMkLst>
        </pc:spChg>
      </pc:sldChg>
      <pc:sldChg chg="modSp del mod chgLayout modNotes">
        <pc:chgData name="Daniel Khashabi" userId="62390808-c838-45e6-be59-d6fd0d208bc8" providerId="ADAL" clId="{AF0ECCB0-95D5-C446-8EB3-6A6D85935981}" dt="2023-01-10T16:46:01.088" v="4795" actId="2696"/>
        <pc:sldMkLst>
          <pc:docMk/>
          <pc:sldMk cId="1008472714" sldId="447"/>
        </pc:sldMkLst>
        <pc:spChg chg="mod ord">
          <ac:chgData name="Daniel Khashabi" userId="62390808-c838-45e6-be59-d6fd0d208bc8" providerId="ADAL" clId="{AF0ECCB0-95D5-C446-8EB3-6A6D85935981}" dt="2023-01-09T02:08:21.781" v="58" actId="700"/>
          <ac:spMkLst>
            <pc:docMk/>
            <pc:sldMk cId="1008472714" sldId="447"/>
            <ac:spMk id="2" creationId="{00000000-0000-0000-0000-000000000000}"/>
          </ac:spMkLst>
        </pc:spChg>
        <pc:spChg chg="mod ord">
          <ac:chgData name="Daniel Khashabi" userId="62390808-c838-45e6-be59-d6fd0d208bc8" providerId="ADAL" clId="{AF0ECCB0-95D5-C446-8EB3-6A6D85935981}" dt="2023-01-09T02:08:21.781" v="58" actId="700"/>
          <ac:spMkLst>
            <pc:docMk/>
            <pc:sldMk cId="1008472714" sldId="447"/>
            <ac:spMk id="3" creationId="{00000000-0000-0000-0000-000000000000}"/>
          </ac:spMkLst>
        </pc:spChg>
        <pc:spChg chg="mod ord">
          <ac:chgData name="Daniel Khashabi" userId="62390808-c838-45e6-be59-d6fd0d208bc8" providerId="ADAL" clId="{AF0ECCB0-95D5-C446-8EB3-6A6D85935981}" dt="2023-01-09T19:38:52.152" v="468"/>
          <ac:spMkLst>
            <pc:docMk/>
            <pc:sldMk cId="1008472714" sldId="447"/>
            <ac:spMk id="4" creationId="{00000000-0000-0000-0000-000000000000}"/>
          </ac:spMkLst>
        </pc:spChg>
      </pc:sldChg>
      <pc:sldChg chg="modSp add del mod chgLayout modNotes">
        <pc:chgData name="Daniel Khashabi" userId="62390808-c838-45e6-be59-d6fd0d208bc8" providerId="ADAL" clId="{AF0ECCB0-95D5-C446-8EB3-6A6D85935981}" dt="2023-01-11T00:13:54.892" v="4812" actId="2696"/>
        <pc:sldMkLst>
          <pc:docMk/>
          <pc:sldMk cId="2411793247" sldId="448"/>
        </pc:sldMkLst>
        <pc:spChg chg="mod ord">
          <ac:chgData name="Daniel Khashabi" userId="62390808-c838-45e6-be59-d6fd0d208bc8" providerId="ADAL" clId="{AF0ECCB0-95D5-C446-8EB3-6A6D85935981}" dt="2023-01-09T02:08:21.781" v="58" actId="700"/>
          <ac:spMkLst>
            <pc:docMk/>
            <pc:sldMk cId="2411793247" sldId="448"/>
            <ac:spMk id="2" creationId="{00000000-0000-0000-0000-000000000000}"/>
          </ac:spMkLst>
        </pc:spChg>
        <pc:spChg chg="mod ord">
          <ac:chgData name="Daniel Khashabi" userId="62390808-c838-45e6-be59-d6fd0d208bc8" providerId="ADAL" clId="{AF0ECCB0-95D5-C446-8EB3-6A6D85935981}" dt="2023-01-09T19:38:52.152" v="468"/>
          <ac:spMkLst>
            <pc:docMk/>
            <pc:sldMk cId="2411793247" sldId="448"/>
            <ac:spMk id="4" creationId="{00000000-0000-0000-0000-000000000000}"/>
          </ac:spMkLst>
        </pc:spChg>
        <pc:picChg chg="mod ord">
          <ac:chgData name="Daniel Khashabi" userId="62390808-c838-45e6-be59-d6fd0d208bc8" providerId="ADAL" clId="{AF0ECCB0-95D5-C446-8EB3-6A6D85935981}" dt="2023-01-09T02:08:21.781" v="58" actId="700"/>
          <ac:picMkLst>
            <pc:docMk/>
            <pc:sldMk cId="2411793247" sldId="448"/>
            <ac:picMk id="5" creationId="{00000000-0000-0000-0000-000000000000}"/>
          </ac:picMkLst>
        </pc:picChg>
      </pc:sldChg>
      <pc:sldChg chg="modSp del mod chgLayout">
        <pc:chgData name="Daniel Khashabi" userId="62390808-c838-45e6-be59-d6fd0d208bc8" providerId="ADAL" clId="{AF0ECCB0-95D5-C446-8EB3-6A6D85935981}" dt="2023-01-09T21:08:19.632" v="1684" actId="2696"/>
        <pc:sldMkLst>
          <pc:docMk/>
          <pc:sldMk cId="1743635715" sldId="449"/>
        </pc:sldMkLst>
        <pc:spChg chg="mod ord">
          <ac:chgData name="Daniel Khashabi" userId="62390808-c838-45e6-be59-d6fd0d208bc8" providerId="ADAL" clId="{AF0ECCB0-95D5-C446-8EB3-6A6D85935981}" dt="2023-01-09T02:08:21.781" v="58" actId="700"/>
          <ac:spMkLst>
            <pc:docMk/>
            <pc:sldMk cId="1743635715" sldId="449"/>
            <ac:spMk id="2" creationId="{2E4E39A2-6A69-4B0D-BFE1-631CAB181010}"/>
          </ac:spMkLst>
        </pc:spChg>
        <pc:spChg chg="mod ord">
          <ac:chgData name="Daniel Khashabi" userId="62390808-c838-45e6-be59-d6fd0d208bc8" providerId="ADAL" clId="{AF0ECCB0-95D5-C446-8EB3-6A6D85935981}" dt="2023-01-09T02:08:21.781" v="58" actId="700"/>
          <ac:spMkLst>
            <pc:docMk/>
            <pc:sldMk cId="1743635715" sldId="449"/>
            <ac:spMk id="3" creationId="{D3FBF7BF-DBDE-4EB9-AF93-15A848E0BFEC}"/>
          </ac:spMkLst>
        </pc:spChg>
        <pc:spChg chg="mod ord">
          <ac:chgData name="Daniel Khashabi" userId="62390808-c838-45e6-be59-d6fd0d208bc8" providerId="ADAL" clId="{AF0ECCB0-95D5-C446-8EB3-6A6D85935981}" dt="2023-01-09T19:38:52.152" v="468"/>
          <ac:spMkLst>
            <pc:docMk/>
            <pc:sldMk cId="1743635715" sldId="449"/>
            <ac:spMk id="4" creationId="{EB8F90C8-5C1F-4710-910E-A687DA76ADF5}"/>
          </ac:spMkLst>
        </pc:spChg>
      </pc:sldChg>
      <pc:sldChg chg="modSp del mod chgLayout">
        <pc:chgData name="Daniel Khashabi" userId="62390808-c838-45e6-be59-d6fd0d208bc8" providerId="ADAL" clId="{AF0ECCB0-95D5-C446-8EB3-6A6D85935981}" dt="2023-01-09T21:08:22.024" v="1685" actId="2696"/>
        <pc:sldMkLst>
          <pc:docMk/>
          <pc:sldMk cId="3563285232" sldId="450"/>
        </pc:sldMkLst>
        <pc:spChg chg="mod ord">
          <ac:chgData name="Daniel Khashabi" userId="62390808-c838-45e6-be59-d6fd0d208bc8" providerId="ADAL" clId="{AF0ECCB0-95D5-C446-8EB3-6A6D85935981}" dt="2023-01-09T02:08:21.781" v="58" actId="700"/>
          <ac:spMkLst>
            <pc:docMk/>
            <pc:sldMk cId="3563285232" sldId="450"/>
            <ac:spMk id="2" creationId="{54771BBB-B4E8-4E12-837F-7BFF77C4B140}"/>
          </ac:spMkLst>
        </pc:spChg>
        <pc:spChg chg="mod ord">
          <ac:chgData name="Daniel Khashabi" userId="62390808-c838-45e6-be59-d6fd0d208bc8" providerId="ADAL" clId="{AF0ECCB0-95D5-C446-8EB3-6A6D85935981}" dt="2023-01-09T02:08:21.781" v="58" actId="700"/>
          <ac:spMkLst>
            <pc:docMk/>
            <pc:sldMk cId="3563285232" sldId="450"/>
            <ac:spMk id="3" creationId="{5F514B99-DDDA-4BF5-9EAB-E8BA72E04507}"/>
          </ac:spMkLst>
        </pc:spChg>
        <pc:spChg chg="mod ord">
          <ac:chgData name="Daniel Khashabi" userId="62390808-c838-45e6-be59-d6fd0d208bc8" providerId="ADAL" clId="{AF0ECCB0-95D5-C446-8EB3-6A6D85935981}" dt="2023-01-09T19:38:52.152" v="468"/>
          <ac:spMkLst>
            <pc:docMk/>
            <pc:sldMk cId="3563285232" sldId="450"/>
            <ac:spMk id="4" creationId="{3B0D7D54-9522-418D-AA49-048BD2E7B8D4}"/>
          </ac:spMkLst>
        </pc:spChg>
        <pc:graphicFrameChg chg="mod">
          <ac:chgData name="Daniel Khashabi" userId="62390808-c838-45e6-be59-d6fd0d208bc8" providerId="ADAL" clId="{AF0ECCB0-95D5-C446-8EB3-6A6D85935981}" dt="2023-01-09T19:01:43.110" v="448"/>
          <ac:graphicFrameMkLst>
            <pc:docMk/>
            <pc:sldMk cId="3563285232" sldId="450"/>
            <ac:graphicFrameMk id="5" creationId="{4B1545B7-9AAE-4291-8671-2CBEC24B6D6D}"/>
          </ac:graphicFrameMkLst>
        </pc:graphicFrameChg>
      </pc:sldChg>
      <pc:sldChg chg="delSp modSp add del mod chgLayout">
        <pc:chgData name="Daniel Khashabi" userId="62390808-c838-45e6-be59-d6fd0d208bc8" providerId="ADAL" clId="{AF0ECCB0-95D5-C446-8EB3-6A6D85935981}" dt="2023-01-11T00:25:29.008" v="5138" actId="1076"/>
        <pc:sldMkLst>
          <pc:docMk/>
          <pc:sldMk cId="3518321421" sldId="451"/>
        </pc:sldMkLst>
        <pc:spChg chg="mod ord">
          <ac:chgData name="Daniel Khashabi" userId="62390808-c838-45e6-be59-d6fd0d208bc8" providerId="ADAL" clId="{AF0ECCB0-95D5-C446-8EB3-6A6D85935981}" dt="2023-01-11T00:16:57.539" v="4917" actId="20577"/>
          <ac:spMkLst>
            <pc:docMk/>
            <pc:sldMk cId="3518321421" sldId="451"/>
            <ac:spMk id="2" creationId="{00000000-0000-0000-0000-000000000000}"/>
          </ac:spMkLst>
        </pc:spChg>
        <pc:spChg chg="mod ord">
          <ac:chgData name="Daniel Khashabi" userId="62390808-c838-45e6-be59-d6fd0d208bc8" providerId="ADAL" clId="{AF0ECCB0-95D5-C446-8EB3-6A6D85935981}" dt="2023-01-09T19:38:52.152" v="468"/>
          <ac:spMkLst>
            <pc:docMk/>
            <pc:sldMk cId="3518321421" sldId="451"/>
            <ac:spMk id="4" creationId="{00000000-0000-0000-0000-000000000000}"/>
          </ac:spMkLst>
        </pc:spChg>
        <pc:spChg chg="del mod">
          <ac:chgData name="Daniel Khashabi" userId="62390808-c838-45e6-be59-d6fd0d208bc8" providerId="ADAL" clId="{AF0ECCB0-95D5-C446-8EB3-6A6D85935981}" dt="2023-01-11T00:25:15.264" v="5136" actId="478"/>
          <ac:spMkLst>
            <pc:docMk/>
            <pc:sldMk cId="3518321421" sldId="451"/>
            <ac:spMk id="10" creationId="{37D0586A-E8B0-454C-B476-6CB571304AE5}"/>
          </ac:spMkLst>
        </pc:spChg>
        <pc:spChg chg="mod">
          <ac:chgData name="Daniel Khashabi" userId="62390808-c838-45e6-be59-d6fd0d208bc8" providerId="ADAL" clId="{AF0ECCB0-95D5-C446-8EB3-6A6D85935981}" dt="2023-01-11T00:25:29.008" v="5138" actId="1076"/>
          <ac:spMkLst>
            <pc:docMk/>
            <pc:sldMk cId="3518321421" sldId="451"/>
            <ac:spMk id="11" creationId="{B1548ECD-4938-42C4-B182-894683951A6E}"/>
          </ac:spMkLst>
        </pc:spChg>
        <pc:spChg chg="mod">
          <ac:chgData name="Daniel Khashabi" userId="62390808-c838-45e6-be59-d6fd0d208bc8" providerId="ADAL" clId="{AF0ECCB0-95D5-C446-8EB3-6A6D85935981}" dt="2023-01-11T00:25:29.008" v="5138" actId="1076"/>
          <ac:spMkLst>
            <pc:docMk/>
            <pc:sldMk cId="3518321421" sldId="451"/>
            <ac:spMk id="12" creationId="{B43708D5-BDE7-4415-B103-694CEBF78D7C}"/>
          </ac:spMkLst>
        </pc:spChg>
        <pc:spChg chg="mod">
          <ac:chgData name="Daniel Khashabi" userId="62390808-c838-45e6-be59-d6fd0d208bc8" providerId="ADAL" clId="{AF0ECCB0-95D5-C446-8EB3-6A6D85935981}" dt="2023-01-11T00:25:29.008" v="5138" actId="1076"/>
          <ac:spMkLst>
            <pc:docMk/>
            <pc:sldMk cId="3518321421" sldId="451"/>
            <ac:spMk id="13" creationId="{08DFBB4F-352B-47C5-9A35-399EB7B48C89}"/>
          </ac:spMkLst>
        </pc:spChg>
        <pc:picChg chg="mod ord modCrop">
          <ac:chgData name="Daniel Khashabi" userId="62390808-c838-45e6-be59-d6fd0d208bc8" providerId="ADAL" clId="{AF0ECCB0-95D5-C446-8EB3-6A6D85935981}" dt="2023-01-11T00:25:29.008" v="5138" actId="1076"/>
          <ac:picMkLst>
            <pc:docMk/>
            <pc:sldMk cId="3518321421" sldId="451"/>
            <ac:picMk id="5" creationId="{00000000-0000-0000-0000-000000000000}"/>
          </ac:picMkLst>
        </pc:picChg>
      </pc:sldChg>
      <pc:sldChg chg="modSp add del mod modNotes">
        <pc:chgData name="Daniel Khashabi" userId="62390808-c838-45e6-be59-d6fd0d208bc8" providerId="ADAL" clId="{AF0ECCB0-95D5-C446-8EB3-6A6D85935981}" dt="2023-01-09T19:42:43.971" v="906" actId="2696"/>
        <pc:sldMkLst>
          <pc:docMk/>
          <pc:sldMk cId="2515119926" sldId="596"/>
        </pc:sldMkLst>
        <pc:spChg chg="mod">
          <ac:chgData name="Daniel Khashabi" userId="62390808-c838-45e6-be59-d6fd0d208bc8" providerId="ADAL" clId="{AF0ECCB0-95D5-C446-8EB3-6A6D85935981}" dt="2023-01-09T19:38:52.152" v="468"/>
          <ac:spMkLst>
            <pc:docMk/>
            <pc:sldMk cId="2515119926" sldId="596"/>
            <ac:spMk id="2" creationId="{3A914E57-ED47-38E0-2359-37B6DE620B39}"/>
          </ac:spMkLst>
        </pc:spChg>
        <pc:spChg chg="mod">
          <ac:chgData name="Daniel Khashabi" userId="62390808-c838-45e6-be59-d6fd0d208bc8" providerId="ADAL" clId="{AF0ECCB0-95D5-C446-8EB3-6A6D85935981}" dt="2023-01-09T19:38:52.152" v="468"/>
          <ac:spMkLst>
            <pc:docMk/>
            <pc:sldMk cId="2515119926" sldId="596"/>
            <ac:spMk id="3" creationId="{55D4434B-0250-D46F-EAEF-541FBB0598B8}"/>
          </ac:spMkLst>
        </pc:spChg>
        <pc:spChg chg="mod">
          <ac:chgData name="Daniel Khashabi" userId="62390808-c838-45e6-be59-d6fd0d208bc8" providerId="ADAL" clId="{AF0ECCB0-95D5-C446-8EB3-6A6D85935981}" dt="2023-01-09T19:38:12.704" v="465" actId="27636"/>
          <ac:spMkLst>
            <pc:docMk/>
            <pc:sldMk cId="2515119926" sldId="596"/>
            <ac:spMk id="285" creationId="{00000000-0000-0000-0000-000000000000}"/>
          </ac:spMkLst>
        </pc:spChg>
      </pc:sldChg>
      <pc:sldChg chg="addSp delSp modSp del mod chgLayout modNotes">
        <pc:chgData name="Daniel Khashabi" userId="62390808-c838-45e6-be59-d6fd0d208bc8" providerId="ADAL" clId="{AF0ECCB0-95D5-C446-8EB3-6A6D85935981}" dt="2023-01-09T21:00:35.529" v="1511" actId="2696"/>
        <pc:sldMkLst>
          <pc:docMk/>
          <pc:sldMk cId="3082728864" sldId="1224"/>
        </pc:sldMkLst>
        <pc:spChg chg="mod">
          <ac:chgData name="Daniel Khashabi" userId="62390808-c838-45e6-be59-d6fd0d208bc8" providerId="ADAL" clId="{AF0ECCB0-95D5-C446-8EB3-6A6D85935981}" dt="2023-01-09T19:38:52.152" v="468"/>
          <ac:spMkLst>
            <pc:docMk/>
            <pc:sldMk cId="3082728864" sldId="1224"/>
            <ac:spMk id="2" creationId="{00000000-0000-0000-0000-000000000000}"/>
          </ac:spMkLst>
        </pc:spChg>
        <pc:spChg chg="add del mod ord">
          <ac:chgData name="Daniel Khashabi" userId="62390808-c838-45e6-be59-d6fd0d208bc8" providerId="ADAL" clId="{AF0ECCB0-95D5-C446-8EB3-6A6D85935981}" dt="2023-01-09T19:45:37.719" v="998" actId="478"/>
          <ac:spMkLst>
            <pc:docMk/>
            <pc:sldMk cId="3082728864" sldId="1224"/>
            <ac:spMk id="3" creationId="{6F0155CC-5AFD-A9C7-09C8-A8E0C209B8B8}"/>
          </ac:spMkLst>
        </pc:spChg>
        <pc:spChg chg="add del mod ord">
          <ac:chgData name="Daniel Khashabi" userId="62390808-c838-45e6-be59-d6fd0d208bc8" providerId="ADAL" clId="{AF0ECCB0-95D5-C446-8EB3-6A6D85935981}" dt="2023-01-09T19:45:35.929" v="997" actId="478"/>
          <ac:spMkLst>
            <pc:docMk/>
            <pc:sldMk cId="3082728864" sldId="1224"/>
            <ac:spMk id="4" creationId="{6CFD6070-FC1B-1415-3402-4E621587B6C1}"/>
          </ac:spMkLst>
        </pc:spChg>
        <pc:spChg chg="mod">
          <ac:chgData name="Daniel Khashabi" userId="62390808-c838-45e6-be59-d6fd0d208bc8" providerId="ADAL" clId="{AF0ECCB0-95D5-C446-8EB3-6A6D85935981}" dt="2023-01-09T19:38:52.152" v="468"/>
          <ac:spMkLst>
            <pc:docMk/>
            <pc:sldMk cId="3082728864" sldId="1224"/>
            <ac:spMk id="8" creationId="{00000000-0000-0000-0000-000000000000}"/>
          </ac:spMkLst>
        </pc:spChg>
        <pc:spChg chg="mod">
          <ac:chgData name="Daniel Khashabi" userId="62390808-c838-45e6-be59-d6fd0d208bc8" providerId="ADAL" clId="{AF0ECCB0-95D5-C446-8EB3-6A6D85935981}" dt="2023-01-09T19:38:52.152" v="468"/>
          <ac:spMkLst>
            <pc:docMk/>
            <pc:sldMk cId="3082728864" sldId="1224"/>
            <ac:spMk id="9" creationId="{00000000-0000-0000-0000-000000000000}"/>
          </ac:spMkLst>
        </pc:spChg>
        <pc:spChg chg="mod">
          <ac:chgData name="Daniel Khashabi" userId="62390808-c838-45e6-be59-d6fd0d208bc8" providerId="ADAL" clId="{AF0ECCB0-95D5-C446-8EB3-6A6D85935981}" dt="2023-01-09T19:38:52.152" v="468"/>
          <ac:spMkLst>
            <pc:docMk/>
            <pc:sldMk cId="3082728864" sldId="1224"/>
            <ac:spMk id="10" creationId="{00000000-0000-0000-0000-000000000000}"/>
          </ac:spMkLst>
        </pc:spChg>
        <pc:spChg chg="mod">
          <ac:chgData name="Daniel Khashabi" userId="62390808-c838-45e6-be59-d6fd0d208bc8" providerId="ADAL" clId="{AF0ECCB0-95D5-C446-8EB3-6A6D85935981}" dt="2023-01-09T19:38:52.152" v="468"/>
          <ac:spMkLst>
            <pc:docMk/>
            <pc:sldMk cId="3082728864" sldId="1224"/>
            <ac:spMk id="21" creationId="{00000000-0000-0000-0000-000000000000}"/>
          </ac:spMkLst>
        </pc:spChg>
        <pc:spChg chg="mod">
          <ac:chgData name="Daniel Khashabi" userId="62390808-c838-45e6-be59-d6fd0d208bc8" providerId="ADAL" clId="{AF0ECCB0-95D5-C446-8EB3-6A6D85935981}" dt="2023-01-09T19:38:52.152" v="468"/>
          <ac:spMkLst>
            <pc:docMk/>
            <pc:sldMk cId="3082728864" sldId="1224"/>
            <ac:spMk id="22" creationId="{00000000-0000-0000-0000-000000000000}"/>
          </ac:spMkLst>
        </pc:spChg>
      </pc:sldChg>
      <pc:sldChg chg="addSp delSp modSp del mod chgLayout modNotes">
        <pc:chgData name="Daniel Khashabi" userId="62390808-c838-45e6-be59-d6fd0d208bc8" providerId="ADAL" clId="{AF0ECCB0-95D5-C446-8EB3-6A6D85935981}" dt="2023-01-10T16:46:51.653" v="4808" actId="2696"/>
        <pc:sldMkLst>
          <pc:docMk/>
          <pc:sldMk cId="1792376978" sldId="1225"/>
        </pc:sldMkLst>
        <pc:spChg chg="mod">
          <ac:chgData name="Daniel Khashabi" userId="62390808-c838-45e6-be59-d6fd0d208bc8" providerId="ADAL" clId="{AF0ECCB0-95D5-C446-8EB3-6A6D85935981}" dt="2023-01-09T19:38:52.152" v="468"/>
          <ac:spMkLst>
            <pc:docMk/>
            <pc:sldMk cId="1792376978" sldId="1225"/>
            <ac:spMk id="2" creationId="{00000000-0000-0000-0000-000000000000}"/>
          </ac:spMkLst>
        </pc:spChg>
        <pc:spChg chg="add del mod ord">
          <ac:chgData name="Daniel Khashabi" userId="62390808-c838-45e6-be59-d6fd0d208bc8" providerId="ADAL" clId="{AF0ECCB0-95D5-C446-8EB3-6A6D85935981}" dt="2023-01-09T19:45:51.338" v="1000" actId="478"/>
          <ac:spMkLst>
            <pc:docMk/>
            <pc:sldMk cId="1792376978" sldId="1225"/>
            <ac:spMk id="3" creationId="{AB083342-85F9-A749-EDB4-915D00DA9EE5}"/>
          </ac:spMkLst>
        </pc:spChg>
        <pc:spChg chg="add del mod ord">
          <ac:chgData name="Daniel Khashabi" userId="62390808-c838-45e6-be59-d6fd0d208bc8" providerId="ADAL" clId="{AF0ECCB0-95D5-C446-8EB3-6A6D85935981}" dt="2023-01-09T19:45:49.164" v="999" actId="478"/>
          <ac:spMkLst>
            <pc:docMk/>
            <pc:sldMk cId="1792376978" sldId="1225"/>
            <ac:spMk id="4" creationId="{91EDEEA8-D8AD-3199-F429-1F9697B97823}"/>
          </ac:spMkLst>
        </pc:spChg>
        <pc:spChg chg="mod">
          <ac:chgData name="Daniel Khashabi" userId="62390808-c838-45e6-be59-d6fd0d208bc8" providerId="ADAL" clId="{AF0ECCB0-95D5-C446-8EB3-6A6D85935981}" dt="2023-01-09T19:38:52.152" v="468"/>
          <ac:spMkLst>
            <pc:docMk/>
            <pc:sldMk cId="1792376978" sldId="1225"/>
            <ac:spMk id="8" creationId="{00000000-0000-0000-0000-000000000000}"/>
          </ac:spMkLst>
        </pc:spChg>
        <pc:spChg chg="mod">
          <ac:chgData name="Daniel Khashabi" userId="62390808-c838-45e6-be59-d6fd0d208bc8" providerId="ADAL" clId="{AF0ECCB0-95D5-C446-8EB3-6A6D85935981}" dt="2023-01-09T19:38:52.152" v="468"/>
          <ac:spMkLst>
            <pc:docMk/>
            <pc:sldMk cId="1792376978" sldId="1225"/>
            <ac:spMk id="9" creationId="{00000000-0000-0000-0000-000000000000}"/>
          </ac:spMkLst>
        </pc:spChg>
        <pc:spChg chg="mod">
          <ac:chgData name="Daniel Khashabi" userId="62390808-c838-45e6-be59-d6fd0d208bc8" providerId="ADAL" clId="{AF0ECCB0-95D5-C446-8EB3-6A6D85935981}" dt="2023-01-09T19:38:52.152" v="468"/>
          <ac:spMkLst>
            <pc:docMk/>
            <pc:sldMk cId="1792376978" sldId="1225"/>
            <ac:spMk id="10" creationId="{00000000-0000-0000-0000-000000000000}"/>
          </ac:spMkLst>
        </pc:spChg>
        <pc:spChg chg="mod">
          <ac:chgData name="Daniel Khashabi" userId="62390808-c838-45e6-be59-d6fd0d208bc8" providerId="ADAL" clId="{AF0ECCB0-95D5-C446-8EB3-6A6D85935981}" dt="2023-01-09T19:38:52.152" v="468"/>
          <ac:spMkLst>
            <pc:docMk/>
            <pc:sldMk cId="1792376978" sldId="1225"/>
            <ac:spMk id="13" creationId="{00000000-0000-0000-0000-000000000000}"/>
          </ac:spMkLst>
        </pc:spChg>
        <pc:spChg chg="mod">
          <ac:chgData name="Daniel Khashabi" userId="62390808-c838-45e6-be59-d6fd0d208bc8" providerId="ADAL" clId="{AF0ECCB0-95D5-C446-8EB3-6A6D85935981}" dt="2023-01-09T19:38:52.152" v="468"/>
          <ac:spMkLst>
            <pc:docMk/>
            <pc:sldMk cId="1792376978" sldId="1225"/>
            <ac:spMk id="14" creationId="{00000000-0000-0000-0000-000000000000}"/>
          </ac:spMkLst>
        </pc:spChg>
        <pc:spChg chg="mod">
          <ac:chgData name="Daniel Khashabi" userId="62390808-c838-45e6-be59-d6fd0d208bc8" providerId="ADAL" clId="{AF0ECCB0-95D5-C446-8EB3-6A6D85935981}" dt="2023-01-09T19:38:52.152" v="468"/>
          <ac:spMkLst>
            <pc:docMk/>
            <pc:sldMk cId="1792376978" sldId="1225"/>
            <ac:spMk id="15" creationId="{00000000-0000-0000-0000-000000000000}"/>
          </ac:spMkLst>
        </pc:spChg>
        <pc:spChg chg="mod">
          <ac:chgData name="Daniel Khashabi" userId="62390808-c838-45e6-be59-d6fd0d208bc8" providerId="ADAL" clId="{AF0ECCB0-95D5-C446-8EB3-6A6D85935981}" dt="2023-01-09T19:38:52.152" v="468"/>
          <ac:spMkLst>
            <pc:docMk/>
            <pc:sldMk cId="1792376978" sldId="1225"/>
            <ac:spMk id="16" creationId="{00000000-0000-0000-0000-000000000000}"/>
          </ac:spMkLst>
        </pc:spChg>
        <pc:spChg chg="mod">
          <ac:chgData name="Daniel Khashabi" userId="62390808-c838-45e6-be59-d6fd0d208bc8" providerId="ADAL" clId="{AF0ECCB0-95D5-C446-8EB3-6A6D85935981}" dt="2023-01-09T19:38:52.152" v="468"/>
          <ac:spMkLst>
            <pc:docMk/>
            <pc:sldMk cId="1792376978" sldId="1225"/>
            <ac:spMk id="19" creationId="{00000000-0000-0000-0000-000000000000}"/>
          </ac:spMkLst>
        </pc:spChg>
        <pc:spChg chg="mod">
          <ac:chgData name="Daniel Khashabi" userId="62390808-c838-45e6-be59-d6fd0d208bc8" providerId="ADAL" clId="{AF0ECCB0-95D5-C446-8EB3-6A6D85935981}" dt="2023-01-09T19:38:52.152" v="468"/>
          <ac:spMkLst>
            <pc:docMk/>
            <pc:sldMk cId="1792376978" sldId="1225"/>
            <ac:spMk id="20" creationId="{00000000-0000-0000-0000-000000000000}"/>
          </ac:spMkLst>
        </pc:spChg>
        <pc:spChg chg="mod">
          <ac:chgData name="Daniel Khashabi" userId="62390808-c838-45e6-be59-d6fd0d208bc8" providerId="ADAL" clId="{AF0ECCB0-95D5-C446-8EB3-6A6D85935981}" dt="2023-01-09T19:38:52.152" v="468"/>
          <ac:spMkLst>
            <pc:docMk/>
            <pc:sldMk cId="1792376978" sldId="1225"/>
            <ac:spMk id="21" creationId="{00000000-0000-0000-0000-000000000000}"/>
          </ac:spMkLst>
        </pc:spChg>
        <pc:spChg chg="mod">
          <ac:chgData name="Daniel Khashabi" userId="62390808-c838-45e6-be59-d6fd0d208bc8" providerId="ADAL" clId="{AF0ECCB0-95D5-C446-8EB3-6A6D85935981}" dt="2023-01-09T19:38:52.152" v="468"/>
          <ac:spMkLst>
            <pc:docMk/>
            <pc:sldMk cId="1792376978" sldId="1225"/>
            <ac:spMk id="22" creationId="{00000000-0000-0000-0000-000000000000}"/>
          </ac:spMkLst>
        </pc:spChg>
        <pc:spChg chg="mod">
          <ac:chgData name="Daniel Khashabi" userId="62390808-c838-45e6-be59-d6fd0d208bc8" providerId="ADAL" clId="{AF0ECCB0-95D5-C446-8EB3-6A6D85935981}" dt="2023-01-09T19:38:52.152" v="468"/>
          <ac:spMkLst>
            <pc:docMk/>
            <pc:sldMk cId="1792376978" sldId="1225"/>
            <ac:spMk id="23" creationId="{00000000-0000-0000-0000-000000000000}"/>
          </ac:spMkLst>
        </pc:spChg>
      </pc:sldChg>
      <pc:sldChg chg="add del">
        <pc:chgData name="Daniel Khashabi" userId="62390808-c838-45e6-be59-d6fd0d208bc8" providerId="ADAL" clId="{AF0ECCB0-95D5-C446-8EB3-6A6D85935981}" dt="2023-01-11T00:16:22.488" v="4885" actId="2696"/>
        <pc:sldMkLst>
          <pc:docMk/>
          <pc:sldMk cId="2187573023" sldId="1225"/>
        </pc:sldMkLst>
      </pc:sldChg>
      <pc:sldChg chg="addSp delSp modSp del mod chgLayout modNotes">
        <pc:chgData name="Daniel Khashabi" userId="62390808-c838-45e6-be59-d6fd0d208bc8" providerId="ADAL" clId="{AF0ECCB0-95D5-C446-8EB3-6A6D85935981}" dt="2023-01-09T19:46:20.161" v="1005" actId="2696"/>
        <pc:sldMkLst>
          <pc:docMk/>
          <pc:sldMk cId="915611200" sldId="1227"/>
        </pc:sldMkLst>
        <pc:spChg chg="add del mod ord">
          <ac:chgData name="Daniel Khashabi" userId="62390808-c838-45e6-be59-d6fd0d208bc8" providerId="ADAL" clId="{AF0ECCB0-95D5-C446-8EB3-6A6D85935981}" dt="2023-01-09T19:45:57.640" v="1002" actId="478"/>
          <ac:spMkLst>
            <pc:docMk/>
            <pc:sldMk cId="915611200" sldId="1227"/>
            <ac:spMk id="2" creationId="{BAB9C077-D834-0E2D-7B67-16CA99B2D377}"/>
          </ac:spMkLst>
        </pc:spChg>
        <pc:spChg chg="add del mod ord">
          <ac:chgData name="Daniel Khashabi" userId="62390808-c838-45e6-be59-d6fd0d208bc8" providerId="ADAL" clId="{AF0ECCB0-95D5-C446-8EB3-6A6D85935981}" dt="2023-01-09T19:45:55.053" v="1001" actId="478"/>
          <ac:spMkLst>
            <pc:docMk/>
            <pc:sldMk cId="915611200" sldId="1227"/>
            <ac:spMk id="3" creationId="{AB0CDF12-1CD3-2E74-9111-E81FCCE84273}"/>
          </ac:spMkLst>
        </pc:spChg>
        <pc:spChg chg="mod">
          <ac:chgData name="Daniel Khashabi" userId="62390808-c838-45e6-be59-d6fd0d208bc8" providerId="ADAL" clId="{AF0ECCB0-95D5-C446-8EB3-6A6D85935981}" dt="2023-01-09T19:38:52.152" v="468"/>
          <ac:spMkLst>
            <pc:docMk/>
            <pc:sldMk cId="915611200" sldId="1227"/>
            <ac:spMk id="8" creationId="{00000000-0000-0000-0000-000000000000}"/>
          </ac:spMkLst>
        </pc:spChg>
        <pc:spChg chg="mod">
          <ac:chgData name="Daniel Khashabi" userId="62390808-c838-45e6-be59-d6fd0d208bc8" providerId="ADAL" clId="{AF0ECCB0-95D5-C446-8EB3-6A6D85935981}" dt="2023-01-09T19:38:52.152" v="468"/>
          <ac:spMkLst>
            <pc:docMk/>
            <pc:sldMk cId="915611200" sldId="1227"/>
            <ac:spMk id="21" creationId="{00000000-0000-0000-0000-000000000000}"/>
          </ac:spMkLst>
        </pc:spChg>
        <pc:spChg chg="mod">
          <ac:chgData name="Daniel Khashabi" userId="62390808-c838-45e6-be59-d6fd0d208bc8" providerId="ADAL" clId="{AF0ECCB0-95D5-C446-8EB3-6A6D85935981}" dt="2023-01-09T19:38:52.152" v="468"/>
          <ac:spMkLst>
            <pc:docMk/>
            <pc:sldMk cId="915611200" sldId="1227"/>
            <ac:spMk id="22" creationId="{00000000-0000-0000-0000-000000000000}"/>
          </ac:spMkLst>
        </pc:spChg>
      </pc:sldChg>
      <pc:sldChg chg="addSp delSp modSp del mod chgLayout modNotes">
        <pc:chgData name="Daniel Khashabi" userId="62390808-c838-45e6-be59-d6fd0d208bc8" providerId="ADAL" clId="{AF0ECCB0-95D5-C446-8EB3-6A6D85935981}" dt="2023-01-09T19:46:20.189" v="1006" actId="2696"/>
        <pc:sldMkLst>
          <pc:docMk/>
          <pc:sldMk cId="4225453012" sldId="1228"/>
        </pc:sldMkLst>
        <pc:spChg chg="add del mod ord">
          <ac:chgData name="Daniel Khashabi" userId="62390808-c838-45e6-be59-d6fd0d208bc8" providerId="ADAL" clId="{AF0ECCB0-95D5-C446-8EB3-6A6D85935981}" dt="2023-01-09T19:46:05.424" v="1004" actId="478"/>
          <ac:spMkLst>
            <pc:docMk/>
            <pc:sldMk cId="4225453012" sldId="1228"/>
            <ac:spMk id="2" creationId="{8913E6D0-6DFB-F22A-9F3B-F8A6623193D4}"/>
          </ac:spMkLst>
        </pc:spChg>
        <pc:spChg chg="add del mod ord">
          <ac:chgData name="Daniel Khashabi" userId="62390808-c838-45e6-be59-d6fd0d208bc8" providerId="ADAL" clId="{AF0ECCB0-95D5-C446-8EB3-6A6D85935981}" dt="2023-01-09T19:46:04.313" v="1003" actId="478"/>
          <ac:spMkLst>
            <pc:docMk/>
            <pc:sldMk cId="4225453012" sldId="1228"/>
            <ac:spMk id="3" creationId="{5214B229-1E97-74C8-026A-A067D2B1FDD1}"/>
          </ac:spMkLst>
        </pc:spChg>
        <pc:spChg chg="mod">
          <ac:chgData name="Daniel Khashabi" userId="62390808-c838-45e6-be59-d6fd0d208bc8" providerId="ADAL" clId="{AF0ECCB0-95D5-C446-8EB3-6A6D85935981}" dt="2023-01-09T19:38:52.152" v="468"/>
          <ac:spMkLst>
            <pc:docMk/>
            <pc:sldMk cId="4225453012" sldId="1228"/>
            <ac:spMk id="8" creationId="{00000000-0000-0000-0000-000000000000}"/>
          </ac:spMkLst>
        </pc:spChg>
        <pc:spChg chg="mod">
          <ac:chgData name="Daniel Khashabi" userId="62390808-c838-45e6-be59-d6fd0d208bc8" providerId="ADAL" clId="{AF0ECCB0-95D5-C446-8EB3-6A6D85935981}" dt="2023-01-09T19:38:52.152" v="468"/>
          <ac:spMkLst>
            <pc:docMk/>
            <pc:sldMk cId="4225453012" sldId="1228"/>
            <ac:spMk id="21" creationId="{00000000-0000-0000-0000-000000000000}"/>
          </ac:spMkLst>
        </pc:spChg>
        <pc:spChg chg="mod">
          <ac:chgData name="Daniel Khashabi" userId="62390808-c838-45e6-be59-d6fd0d208bc8" providerId="ADAL" clId="{AF0ECCB0-95D5-C446-8EB3-6A6D85935981}" dt="2023-01-09T19:38:52.152" v="468"/>
          <ac:spMkLst>
            <pc:docMk/>
            <pc:sldMk cId="4225453012" sldId="1228"/>
            <ac:spMk id="22" creationId="{00000000-0000-0000-0000-000000000000}"/>
          </ac:spMkLst>
        </pc:spChg>
      </pc:sldChg>
      <pc:sldChg chg="addSp modSp del mod chgLayout modNotes">
        <pc:chgData name="Daniel Khashabi" userId="62390808-c838-45e6-be59-d6fd0d208bc8" providerId="ADAL" clId="{AF0ECCB0-95D5-C446-8EB3-6A6D85935981}" dt="2023-01-09T19:46:20.215" v="1007" actId="2696"/>
        <pc:sldMkLst>
          <pc:docMk/>
          <pc:sldMk cId="4274455092" sldId="1229"/>
        </pc:sldMkLst>
        <pc:spChg chg="add mod ord">
          <ac:chgData name="Daniel Khashabi" userId="62390808-c838-45e6-be59-d6fd0d208bc8" providerId="ADAL" clId="{AF0ECCB0-95D5-C446-8EB3-6A6D85935981}" dt="2023-01-09T02:08:23.051" v="98" actId="27636"/>
          <ac:spMkLst>
            <pc:docMk/>
            <pc:sldMk cId="4274455092" sldId="1229"/>
            <ac:spMk id="2" creationId="{DE54F330-D6D7-1FFB-2E92-1A693A7FDFCC}"/>
          </ac:spMkLst>
        </pc:spChg>
        <pc:spChg chg="add mod ord">
          <ac:chgData name="Daniel Khashabi" userId="62390808-c838-45e6-be59-d6fd0d208bc8" providerId="ADAL" clId="{AF0ECCB0-95D5-C446-8EB3-6A6D85935981}" dt="2023-01-09T02:08:21.781" v="58" actId="700"/>
          <ac:spMkLst>
            <pc:docMk/>
            <pc:sldMk cId="4274455092" sldId="1229"/>
            <ac:spMk id="3" creationId="{3966CD61-3D12-3807-4562-22E89111FCEC}"/>
          </ac:spMkLst>
        </pc:spChg>
        <pc:spChg chg="mod">
          <ac:chgData name="Daniel Khashabi" userId="62390808-c838-45e6-be59-d6fd0d208bc8" providerId="ADAL" clId="{AF0ECCB0-95D5-C446-8EB3-6A6D85935981}" dt="2023-01-09T19:01:43.110" v="448"/>
          <ac:spMkLst>
            <pc:docMk/>
            <pc:sldMk cId="4274455092" sldId="1229"/>
            <ac:spMk id="5" creationId="{00000000-0000-0000-0000-000000000000}"/>
          </ac:spMkLst>
        </pc:spChg>
        <pc:spChg chg="mod">
          <ac:chgData name="Daniel Khashabi" userId="62390808-c838-45e6-be59-d6fd0d208bc8" providerId="ADAL" clId="{AF0ECCB0-95D5-C446-8EB3-6A6D85935981}" dt="2023-01-09T19:01:43.110" v="448"/>
          <ac:spMkLst>
            <pc:docMk/>
            <pc:sldMk cId="4274455092" sldId="1229"/>
            <ac:spMk id="7" creationId="{00000000-0000-0000-0000-000000000000}"/>
          </ac:spMkLst>
        </pc:spChg>
        <pc:spChg chg="mod">
          <ac:chgData name="Daniel Khashabi" userId="62390808-c838-45e6-be59-d6fd0d208bc8" providerId="ADAL" clId="{AF0ECCB0-95D5-C446-8EB3-6A6D85935981}" dt="2023-01-09T19:38:52.152" v="468"/>
          <ac:spMkLst>
            <pc:docMk/>
            <pc:sldMk cId="4274455092" sldId="1229"/>
            <ac:spMk id="8" creationId="{00000000-0000-0000-0000-000000000000}"/>
          </ac:spMkLst>
        </pc:spChg>
        <pc:spChg chg="mod">
          <ac:chgData name="Daniel Khashabi" userId="62390808-c838-45e6-be59-d6fd0d208bc8" providerId="ADAL" clId="{AF0ECCB0-95D5-C446-8EB3-6A6D85935981}" dt="2023-01-09T19:01:43.110" v="448"/>
          <ac:spMkLst>
            <pc:docMk/>
            <pc:sldMk cId="4274455092" sldId="1229"/>
            <ac:spMk id="9" creationId="{00000000-0000-0000-0000-000000000000}"/>
          </ac:spMkLst>
        </pc:spChg>
        <pc:spChg chg="mod">
          <ac:chgData name="Daniel Khashabi" userId="62390808-c838-45e6-be59-d6fd0d208bc8" providerId="ADAL" clId="{AF0ECCB0-95D5-C446-8EB3-6A6D85935981}" dt="2023-01-09T19:01:43.110" v="448"/>
          <ac:spMkLst>
            <pc:docMk/>
            <pc:sldMk cId="4274455092" sldId="1229"/>
            <ac:spMk id="10" creationId="{00000000-0000-0000-0000-000000000000}"/>
          </ac:spMkLst>
        </pc:spChg>
        <pc:spChg chg="mod">
          <ac:chgData name="Daniel Khashabi" userId="62390808-c838-45e6-be59-d6fd0d208bc8" providerId="ADAL" clId="{AF0ECCB0-95D5-C446-8EB3-6A6D85935981}" dt="2023-01-09T19:01:43.110" v="448"/>
          <ac:spMkLst>
            <pc:docMk/>
            <pc:sldMk cId="4274455092" sldId="1229"/>
            <ac:spMk id="11" creationId="{00000000-0000-0000-0000-000000000000}"/>
          </ac:spMkLst>
        </pc:spChg>
        <pc:spChg chg="mod">
          <ac:chgData name="Daniel Khashabi" userId="62390808-c838-45e6-be59-d6fd0d208bc8" providerId="ADAL" clId="{AF0ECCB0-95D5-C446-8EB3-6A6D85935981}" dt="2023-01-09T19:01:43.110" v="448"/>
          <ac:spMkLst>
            <pc:docMk/>
            <pc:sldMk cId="4274455092" sldId="1229"/>
            <ac:spMk id="12" creationId="{00000000-0000-0000-0000-000000000000}"/>
          </ac:spMkLst>
        </pc:spChg>
        <pc:spChg chg="mod">
          <ac:chgData name="Daniel Khashabi" userId="62390808-c838-45e6-be59-d6fd0d208bc8" providerId="ADAL" clId="{AF0ECCB0-95D5-C446-8EB3-6A6D85935981}" dt="2023-01-09T19:01:43.110" v="448"/>
          <ac:spMkLst>
            <pc:docMk/>
            <pc:sldMk cId="4274455092" sldId="1229"/>
            <ac:spMk id="13" creationId="{00000000-0000-0000-0000-000000000000}"/>
          </ac:spMkLst>
        </pc:spChg>
        <pc:spChg chg="mod">
          <ac:chgData name="Daniel Khashabi" userId="62390808-c838-45e6-be59-d6fd0d208bc8" providerId="ADAL" clId="{AF0ECCB0-95D5-C446-8EB3-6A6D85935981}" dt="2023-01-09T19:01:43.110" v="448"/>
          <ac:spMkLst>
            <pc:docMk/>
            <pc:sldMk cId="4274455092" sldId="1229"/>
            <ac:spMk id="14" creationId="{00000000-0000-0000-0000-000000000000}"/>
          </ac:spMkLst>
        </pc:spChg>
        <pc:spChg chg="mod">
          <ac:chgData name="Daniel Khashabi" userId="62390808-c838-45e6-be59-d6fd0d208bc8" providerId="ADAL" clId="{AF0ECCB0-95D5-C446-8EB3-6A6D85935981}" dt="2023-01-09T19:01:43.110" v="448"/>
          <ac:spMkLst>
            <pc:docMk/>
            <pc:sldMk cId="4274455092" sldId="1229"/>
            <ac:spMk id="15" creationId="{00000000-0000-0000-0000-000000000000}"/>
          </ac:spMkLst>
        </pc:spChg>
        <pc:spChg chg="mod">
          <ac:chgData name="Daniel Khashabi" userId="62390808-c838-45e6-be59-d6fd0d208bc8" providerId="ADAL" clId="{AF0ECCB0-95D5-C446-8EB3-6A6D85935981}" dt="2023-01-09T19:01:43.110" v="448"/>
          <ac:spMkLst>
            <pc:docMk/>
            <pc:sldMk cId="4274455092" sldId="1229"/>
            <ac:spMk id="16" creationId="{00000000-0000-0000-0000-000000000000}"/>
          </ac:spMkLst>
        </pc:spChg>
        <pc:spChg chg="mod">
          <ac:chgData name="Daniel Khashabi" userId="62390808-c838-45e6-be59-d6fd0d208bc8" providerId="ADAL" clId="{AF0ECCB0-95D5-C446-8EB3-6A6D85935981}" dt="2023-01-09T19:38:52.152" v="468"/>
          <ac:spMkLst>
            <pc:docMk/>
            <pc:sldMk cId="4274455092" sldId="1229"/>
            <ac:spMk id="21" creationId="{00000000-0000-0000-0000-000000000000}"/>
          </ac:spMkLst>
        </pc:spChg>
        <pc:spChg chg="mod">
          <ac:chgData name="Daniel Khashabi" userId="62390808-c838-45e6-be59-d6fd0d208bc8" providerId="ADAL" clId="{AF0ECCB0-95D5-C446-8EB3-6A6D85935981}" dt="2023-01-09T19:38:52.152" v="468"/>
          <ac:spMkLst>
            <pc:docMk/>
            <pc:sldMk cId="4274455092" sldId="1229"/>
            <ac:spMk id="22" creationId="{00000000-0000-0000-0000-000000000000}"/>
          </ac:spMkLst>
        </pc:spChg>
      </pc:sldChg>
      <pc:sldChg chg="addSp modSp del mod chgLayout modNotes">
        <pc:chgData name="Daniel Khashabi" userId="62390808-c838-45e6-be59-d6fd0d208bc8" providerId="ADAL" clId="{AF0ECCB0-95D5-C446-8EB3-6A6D85935981}" dt="2023-01-09T19:46:20.248" v="1008" actId="2696"/>
        <pc:sldMkLst>
          <pc:docMk/>
          <pc:sldMk cId="959610799" sldId="1230"/>
        </pc:sldMkLst>
        <pc:spChg chg="add mod ord">
          <ac:chgData name="Daniel Khashabi" userId="62390808-c838-45e6-be59-d6fd0d208bc8" providerId="ADAL" clId="{AF0ECCB0-95D5-C446-8EB3-6A6D85935981}" dt="2023-01-09T02:08:23.068" v="99" actId="27636"/>
          <ac:spMkLst>
            <pc:docMk/>
            <pc:sldMk cId="959610799" sldId="1230"/>
            <ac:spMk id="2" creationId="{E85E39F9-55F7-973A-8CFD-78335766216E}"/>
          </ac:spMkLst>
        </pc:spChg>
        <pc:spChg chg="add mod ord">
          <ac:chgData name="Daniel Khashabi" userId="62390808-c838-45e6-be59-d6fd0d208bc8" providerId="ADAL" clId="{AF0ECCB0-95D5-C446-8EB3-6A6D85935981}" dt="2023-01-09T02:08:21.781" v="58" actId="700"/>
          <ac:spMkLst>
            <pc:docMk/>
            <pc:sldMk cId="959610799" sldId="1230"/>
            <ac:spMk id="3" creationId="{21A29CFE-7E31-35BF-581A-2CEFAEF6137D}"/>
          </ac:spMkLst>
        </pc:spChg>
        <pc:spChg chg="mod">
          <ac:chgData name="Daniel Khashabi" userId="62390808-c838-45e6-be59-d6fd0d208bc8" providerId="ADAL" clId="{AF0ECCB0-95D5-C446-8EB3-6A6D85935981}" dt="2023-01-09T19:01:43.110" v="448"/>
          <ac:spMkLst>
            <pc:docMk/>
            <pc:sldMk cId="959610799" sldId="1230"/>
            <ac:spMk id="5" creationId="{00000000-0000-0000-0000-000000000000}"/>
          </ac:spMkLst>
        </pc:spChg>
        <pc:spChg chg="mod">
          <ac:chgData name="Daniel Khashabi" userId="62390808-c838-45e6-be59-d6fd0d208bc8" providerId="ADAL" clId="{AF0ECCB0-95D5-C446-8EB3-6A6D85935981}" dt="2023-01-09T19:01:43.110" v="448"/>
          <ac:spMkLst>
            <pc:docMk/>
            <pc:sldMk cId="959610799" sldId="1230"/>
            <ac:spMk id="7" creationId="{00000000-0000-0000-0000-000000000000}"/>
          </ac:spMkLst>
        </pc:spChg>
        <pc:spChg chg="mod">
          <ac:chgData name="Daniel Khashabi" userId="62390808-c838-45e6-be59-d6fd0d208bc8" providerId="ADAL" clId="{AF0ECCB0-95D5-C446-8EB3-6A6D85935981}" dt="2023-01-09T19:38:52.152" v="468"/>
          <ac:spMkLst>
            <pc:docMk/>
            <pc:sldMk cId="959610799" sldId="1230"/>
            <ac:spMk id="8" creationId="{00000000-0000-0000-0000-000000000000}"/>
          </ac:spMkLst>
        </pc:spChg>
        <pc:spChg chg="mod">
          <ac:chgData name="Daniel Khashabi" userId="62390808-c838-45e6-be59-d6fd0d208bc8" providerId="ADAL" clId="{AF0ECCB0-95D5-C446-8EB3-6A6D85935981}" dt="2023-01-09T19:01:43.110" v="448"/>
          <ac:spMkLst>
            <pc:docMk/>
            <pc:sldMk cId="959610799" sldId="1230"/>
            <ac:spMk id="9" creationId="{00000000-0000-0000-0000-000000000000}"/>
          </ac:spMkLst>
        </pc:spChg>
        <pc:spChg chg="mod">
          <ac:chgData name="Daniel Khashabi" userId="62390808-c838-45e6-be59-d6fd0d208bc8" providerId="ADAL" clId="{AF0ECCB0-95D5-C446-8EB3-6A6D85935981}" dt="2023-01-09T19:01:43.110" v="448"/>
          <ac:spMkLst>
            <pc:docMk/>
            <pc:sldMk cId="959610799" sldId="1230"/>
            <ac:spMk id="10" creationId="{00000000-0000-0000-0000-000000000000}"/>
          </ac:spMkLst>
        </pc:spChg>
        <pc:spChg chg="mod">
          <ac:chgData name="Daniel Khashabi" userId="62390808-c838-45e6-be59-d6fd0d208bc8" providerId="ADAL" clId="{AF0ECCB0-95D5-C446-8EB3-6A6D85935981}" dt="2023-01-09T19:01:43.110" v="448"/>
          <ac:spMkLst>
            <pc:docMk/>
            <pc:sldMk cId="959610799" sldId="1230"/>
            <ac:spMk id="12" creationId="{00000000-0000-0000-0000-000000000000}"/>
          </ac:spMkLst>
        </pc:spChg>
        <pc:spChg chg="mod">
          <ac:chgData name="Daniel Khashabi" userId="62390808-c838-45e6-be59-d6fd0d208bc8" providerId="ADAL" clId="{AF0ECCB0-95D5-C446-8EB3-6A6D85935981}" dt="2023-01-09T19:01:43.110" v="448"/>
          <ac:spMkLst>
            <pc:docMk/>
            <pc:sldMk cId="959610799" sldId="1230"/>
            <ac:spMk id="16" creationId="{00000000-0000-0000-0000-000000000000}"/>
          </ac:spMkLst>
        </pc:spChg>
        <pc:spChg chg="mod">
          <ac:chgData name="Daniel Khashabi" userId="62390808-c838-45e6-be59-d6fd0d208bc8" providerId="ADAL" clId="{AF0ECCB0-95D5-C446-8EB3-6A6D85935981}" dt="2023-01-09T19:01:43.110" v="448"/>
          <ac:spMkLst>
            <pc:docMk/>
            <pc:sldMk cId="959610799" sldId="1230"/>
            <ac:spMk id="17" creationId="{00000000-0000-0000-0000-000000000000}"/>
          </ac:spMkLst>
        </pc:spChg>
        <pc:spChg chg="mod">
          <ac:chgData name="Daniel Khashabi" userId="62390808-c838-45e6-be59-d6fd0d208bc8" providerId="ADAL" clId="{AF0ECCB0-95D5-C446-8EB3-6A6D85935981}" dt="2023-01-09T19:01:43.110" v="448"/>
          <ac:spMkLst>
            <pc:docMk/>
            <pc:sldMk cId="959610799" sldId="1230"/>
            <ac:spMk id="18" creationId="{00000000-0000-0000-0000-000000000000}"/>
          </ac:spMkLst>
        </pc:spChg>
        <pc:spChg chg="mod">
          <ac:chgData name="Daniel Khashabi" userId="62390808-c838-45e6-be59-d6fd0d208bc8" providerId="ADAL" clId="{AF0ECCB0-95D5-C446-8EB3-6A6D85935981}" dt="2023-01-09T19:38:52.152" v="468"/>
          <ac:spMkLst>
            <pc:docMk/>
            <pc:sldMk cId="959610799" sldId="1230"/>
            <ac:spMk id="21" creationId="{00000000-0000-0000-0000-000000000000}"/>
          </ac:spMkLst>
        </pc:spChg>
        <pc:spChg chg="mod">
          <ac:chgData name="Daniel Khashabi" userId="62390808-c838-45e6-be59-d6fd0d208bc8" providerId="ADAL" clId="{AF0ECCB0-95D5-C446-8EB3-6A6D85935981}" dt="2023-01-09T19:38:52.152" v="468"/>
          <ac:spMkLst>
            <pc:docMk/>
            <pc:sldMk cId="959610799" sldId="1230"/>
            <ac:spMk id="22" creationId="{00000000-0000-0000-0000-000000000000}"/>
          </ac:spMkLst>
        </pc:spChg>
      </pc:sldChg>
      <pc:sldChg chg="addSp modSp del mod chgLayout modNotes">
        <pc:chgData name="Daniel Khashabi" userId="62390808-c838-45e6-be59-d6fd0d208bc8" providerId="ADAL" clId="{AF0ECCB0-95D5-C446-8EB3-6A6D85935981}" dt="2023-01-09T19:46:20.293" v="1009" actId="2696"/>
        <pc:sldMkLst>
          <pc:docMk/>
          <pc:sldMk cId="3812356727" sldId="1231"/>
        </pc:sldMkLst>
        <pc:spChg chg="add mod ord">
          <ac:chgData name="Daniel Khashabi" userId="62390808-c838-45e6-be59-d6fd0d208bc8" providerId="ADAL" clId="{AF0ECCB0-95D5-C446-8EB3-6A6D85935981}" dt="2023-01-09T02:08:23.082" v="100" actId="27636"/>
          <ac:spMkLst>
            <pc:docMk/>
            <pc:sldMk cId="3812356727" sldId="1231"/>
            <ac:spMk id="2" creationId="{649F857A-4041-714B-15D0-13F9B7D16280}"/>
          </ac:spMkLst>
        </pc:spChg>
        <pc:spChg chg="add mod ord">
          <ac:chgData name="Daniel Khashabi" userId="62390808-c838-45e6-be59-d6fd0d208bc8" providerId="ADAL" clId="{AF0ECCB0-95D5-C446-8EB3-6A6D85935981}" dt="2023-01-09T02:08:21.781" v="58" actId="700"/>
          <ac:spMkLst>
            <pc:docMk/>
            <pc:sldMk cId="3812356727" sldId="1231"/>
            <ac:spMk id="3" creationId="{09D2C1E0-E5DA-1D7D-F6F1-A0009E994588}"/>
          </ac:spMkLst>
        </pc:spChg>
        <pc:spChg chg="mod">
          <ac:chgData name="Daniel Khashabi" userId="62390808-c838-45e6-be59-d6fd0d208bc8" providerId="ADAL" clId="{AF0ECCB0-95D5-C446-8EB3-6A6D85935981}" dt="2023-01-09T19:38:52.152" v="468"/>
          <ac:spMkLst>
            <pc:docMk/>
            <pc:sldMk cId="3812356727" sldId="1231"/>
            <ac:spMk id="8" creationId="{00000000-0000-0000-0000-000000000000}"/>
          </ac:spMkLst>
        </pc:spChg>
        <pc:spChg chg="mod">
          <ac:chgData name="Daniel Khashabi" userId="62390808-c838-45e6-be59-d6fd0d208bc8" providerId="ADAL" clId="{AF0ECCB0-95D5-C446-8EB3-6A6D85935981}" dt="2023-01-09T19:38:52.152" v="468"/>
          <ac:spMkLst>
            <pc:docMk/>
            <pc:sldMk cId="3812356727" sldId="1231"/>
            <ac:spMk id="21" creationId="{00000000-0000-0000-0000-000000000000}"/>
          </ac:spMkLst>
        </pc:spChg>
        <pc:spChg chg="mod">
          <ac:chgData name="Daniel Khashabi" userId="62390808-c838-45e6-be59-d6fd0d208bc8" providerId="ADAL" clId="{AF0ECCB0-95D5-C446-8EB3-6A6D85935981}" dt="2023-01-09T19:38:52.152" v="468"/>
          <ac:spMkLst>
            <pc:docMk/>
            <pc:sldMk cId="3812356727" sldId="1231"/>
            <ac:spMk id="22" creationId="{00000000-0000-0000-0000-000000000000}"/>
          </ac:spMkLst>
        </pc:spChg>
      </pc:sldChg>
      <pc:sldChg chg="addSp modSp del mod chgLayout modNotes">
        <pc:chgData name="Daniel Khashabi" userId="62390808-c838-45e6-be59-d6fd0d208bc8" providerId="ADAL" clId="{AF0ECCB0-95D5-C446-8EB3-6A6D85935981}" dt="2023-01-09T19:46:20.324" v="1010" actId="2696"/>
        <pc:sldMkLst>
          <pc:docMk/>
          <pc:sldMk cId="3406949372" sldId="1232"/>
        </pc:sldMkLst>
        <pc:spChg chg="add mod ord">
          <ac:chgData name="Daniel Khashabi" userId="62390808-c838-45e6-be59-d6fd0d208bc8" providerId="ADAL" clId="{AF0ECCB0-95D5-C446-8EB3-6A6D85935981}" dt="2023-01-09T02:08:23.098" v="101" actId="27636"/>
          <ac:spMkLst>
            <pc:docMk/>
            <pc:sldMk cId="3406949372" sldId="1232"/>
            <ac:spMk id="2" creationId="{327D988F-64AF-3106-D87B-6447F7A6BDBF}"/>
          </ac:spMkLst>
        </pc:spChg>
        <pc:spChg chg="add mod ord">
          <ac:chgData name="Daniel Khashabi" userId="62390808-c838-45e6-be59-d6fd0d208bc8" providerId="ADAL" clId="{AF0ECCB0-95D5-C446-8EB3-6A6D85935981}" dt="2023-01-09T02:08:21.781" v="58" actId="700"/>
          <ac:spMkLst>
            <pc:docMk/>
            <pc:sldMk cId="3406949372" sldId="1232"/>
            <ac:spMk id="3" creationId="{C34953AC-25E2-D47F-4A3C-1231F90DD13A}"/>
          </ac:spMkLst>
        </pc:spChg>
        <pc:spChg chg="mod">
          <ac:chgData name="Daniel Khashabi" userId="62390808-c838-45e6-be59-d6fd0d208bc8" providerId="ADAL" clId="{AF0ECCB0-95D5-C446-8EB3-6A6D85935981}" dt="2023-01-09T19:38:52.152" v="468"/>
          <ac:spMkLst>
            <pc:docMk/>
            <pc:sldMk cId="3406949372" sldId="1232"/>
            <ac:spMk id="8" creationId="{00000000-0000-0000-0000-000000000000}"/>
          </ac:spMkLst>
        </pc:spChg>
        <pc:spChg chg="mod">
          <ac:chgData name="Daniel Khashabi" userId="62390808-c838-45e6-be59-d6fd0d208bc8" providerId="ADAL" clId="{AF0ECCB0-95D5-C446-8EB3-6A6D85935981}" dt="2023-01-09T19:38:52.152" v="468"/>
          <ac:spMkLst>
            <pc:docMk/>
            <pc:sldMk cId="3406949372" sldId="1232"/>
            <ac:spMk id="21" creationId="{00000000-0000-0000-0000-000000000000}"/>
          </ac:spMkLst>
        </pc:spChg>
        <pc:spChg chg="mod">
          <ac:chgData name="Daniel Khashabi" userId="62390808-c838-45e6-be59-d6fd0d208bc8" providerId="ADAL" clId="{AF0ECCB0-95D5-C446-8EB3-6A6D85935981}" dt="2023-01-09T19:38:52.152" v="468"/>
          <ac:spMkLst>
            <pc:docMk/>
            <pc:sldMk cId="3406949372" sldId="1232"/>
            <ac:spMk id="22" creationId="{00000000-0000-0000-0000-000000000000}"/>
          </ac:spMkLst>
        </pc:spChg>
      </pc:sldChg>
      <pc:sldChg chg="addSp modSp del mod chgLayout modNotes">
        <pc:chgData name="Daniel Khashabi" userId="62390808-c838-45e6-be59-d6fd0d208bc8" providerId="ADAL" clId="{AF0ECCB0-95D5-C446-8EB3-6A6D85935981}" dt="2023-01-09T19:46:20.369" v="1011" actId="2696"/>
        <pc:sldMkLst>
          <pc:docMk/>
          <pc:sldMk cId="671106330" sldId="1233"/>
        </pc:sldMkLst>
        <pc:spChg chg="add mod ord">
          <ac:chgData name="Daniel Khashabi" userId="62390808-c838-45e6-be59-d6fd0d208bc8" providerId="ADAL" clId="{AF0ECCB0-95D5-C446-8EB3-6A6D85935981}" dt="2023-01-09T02:08:23.117" v="102" actId="27636"/>
          <ac:spMkLst>
            <pc:docMk/>
            <pc:sldMk cId="671106330" sldId="1233"/>
            <ac:spMk id="2" creationId="{D94E545D-A2FA-FDF0-5728-55FFB40D41C1}"/>
          </ac:spMkLst>
        </pc:spChg>
        <pc:spChg chg="add mod ord">
          <ac:chgData name="Daniel Khashabi" userId="62390808-c838-45e6-be59-d6fd0d208bc8" providerId="ADAL" clId="{AF0ECCB0-95D5-C446-8EB3-6A6D85935981}" dt="2023-01-09T02:08:21.781" v="58" actId="700"/>
          <ac:spMkLst>
            <pc:docMk/>
            <pc:sldMk cId="671106330" sldId="1233"/>
            <ac:spMk id="3" creationId="{9855B1C0-5356-BB96-387B-AACD7B6DD135}"/>
          </ac:spMkLst>
        </pc:spChg>
        <pc:spChg chg="mod">
          <ac:chgData name="Daniel Khashabi" userId="62390808-c838-45e6-be59-d6fd0d208bc8" providerId="ADAL" clId="{AF0ECCB0-95D5-C446-8EB3-6A6D85935981}" dt="2023-01-09T19:38:52.152" v="468"/>
          <ac:spMkLst>
            <pc:docMk/>
            <pc:sldMk cId="671106330" sldId="1233"/>
            <ac:spMk id="8" creationId="{00000000-0000-0000-0000-000000000000}"/>
          </ac:spMkLst>
        </pc:spChg>
        <pc:spChg chg="mod">
          <ac:chgData name="Daniel Khashabi" userId="62390808-c838-45e6-be59-d6fd0d208bc8" providerId="ADAL" clId="{AF0ECCB0-95D5-C446-8EB3-6A6D85935981}" dt="2023-01-09T19:38:52.152" v="468"/>
          <ac:spMkLst>
            <pc:docMk/>
            <pc:sldMk cId="671106330" sldId="1233"/>
            <ac:spMk id="21" creationId="{00000000-0000-0000-0000-000000000000}"/>
          </ac:spMkLst>
        </pc:spChg>
        <pc:spChg chg="mod">
          <ac:chgData name="Daniel Khashabi" userId="62390808-c838-45e6-be59-d6fd0d208bc8" providerId="ADAL" clId="{AF0ECCB0-95D5-C446-8EB3-6A6D85935981}" dt="2023-01-09T19:38:52.152" v="468"/>
          <ac:spMkLst>
            <pc:docMk/>
            <pc:sldMk cId="671106330" sldId="1233"/>
            <ac:spMk id="22" creationId="{00000000-0000-0000-0000-000000000000}"/>
          </ac:spMkLst>
        </pc:spChg>
      </pc:sldChg>
      <pc:sldChg chg="addSp modSp del mod chgLayout modNotes">
        <pc:chgData name="Daniel Khashabi" userId="62390808-c838-45e6-be59-d6fd0d208bc8" providerId="ADAL" clId="{AF0ECCB0-95D5-C446-8EB3-6A6D85935981}" dt="2023-01-09T19:46:20.393" v="1012" actId="2696"/>
        <pc:sldMkLst>
          <pc:docMk/>
          <pc:sldMk cId="3170344040" sldId="1234"/>
        </pc:sldMkLst>
        <pc:spChg chg="add mod ord">
          <ac:chgData name="Daniel Khashabi" userId="62390808-c838-45e6-be59-d6fd0d208bc8" providerId="ADAL" clId="{AF0ECCB0-95D5-C446-8EB3-6A6D85935981}" dt="2023-01-09T02:08:23.132" v="103" actId="27636"/>
          <ac:spMkLst>
            <pc:docMk/>
            <pc:sldMk cId="3170344040" sldId="1234"/>
            <ac:spMk id="2" creationId="{8413F551-3742-C5BB-08DD-5821ABCF5DA2}"/>
          </ac:spMkLst>
        </pc:spChg>
        <pc:spChg chg="add mod ord">
          <ac:chgData name="Daniel Khashabi" userId="62390808-c838-45e6-be59-d6fd0d208bc8" providerId="ADAL" clId="{AF0ECCB0-95D5-C446-8EB3-6A6D85935981}" dt="2023-01-09T02:08:21.781" v="58" actId="700"/>
          <ac:spMkLst>
            <pc:docMk/>
            <pc:sldMk cId="3170344040" sldId="1234"/>
            <ac:spMk id="3" creationId="{378BE8EF-205B-0D14-A9B6-3761981E4372}"/>
          </ac:spMkLst>
        </pc:spChg>
        <pc:spChg chg="mod">
          <ac:chgData name="Daniel Khashabi" userId="62390808-c838-45e6-be59-d6fd0d208bc8" providerId="ADAL" clId="{AF0ECCB0-95D5-C446-8EB3-6A6D85935981}" dt="2023-01-09T19:38:52.152" v="468"/>
          <ac:spMkLst>
            <pc:docMk/>
            <pc:sldMk cId="3170344040" sldId="1234"/>
            <ac:spMk id="8" creationId="{00000000-0000-0000-0000-000000000000}"/>
          </ac:spMkLst>
        </pc:spChg>
        <pc:spChg chg="mod">
          <ac:chgData name="Daniel Khashabi" userId="62390808-c838-45e6-be59-d6fd0d208bc8" providerId="ADAL" clId="{AF0ECCB0-95D5-C446-8EB3-6A6D85935981}" dt="2023-01-09T19:38:52.152" v="468"/>
          <ac:spMkLst>
            <pc:docMk/>
            <pc:sldMk cId="3170344040" sldId="1234"/>
            <ac:spMk id="21" creationId="{00000000-0000-0000-0000-000000000000}"/>
          </ac:spMkLst>
        </pc:spChg>
        <pc:spChg chg="mod">
          <ac:chgData name="Daniel Khashabi" userId="62390808-c838-45e6-be59-d6fd0d208bc8" providerId="ADAL" clId="{AF0ECCB0-95D5-C446-8EB3-6A6D85935981}" dt="2023-01-09T19:38:52.152" v="468"/>
          <ac:spMkLst>
            <pc:docMk/>
            <pc:sldMk cId="3170344040" sldId="1234"/>
            <ac:spMk id="22" creationId="{00000000-0000-0000-0000-000000000000}"/>
          </ac:spMkLst>
        </pc:spChg>
      </pc:sldChg>
      <pc:sldChg chg="addSp modSp del mod chgLayout modNotes">
        <pc:chgData name="Daniel Khashabi" userId="62390808-c838-45e6-be59-d6fd0d208bc8" providerId="ADAL" clId="{AF0ECCB0-95D5-C446-8EB3-6A6D85935981}" dt="2023-01-09T19:46:20.428" v="1013" actId="2696"/>
        <pc:sldMkLst>
          <pc:docMk/>
          <pc:sldMk cId="2648656810" sldId="1235"/>
        </pc:sldMkLst>
        <pc:spChg chg="mod">
          <ac:chgData name="Daniel Khashabi" userId="62390808-c838-45e6-be59-d6fd0d208bc8" providerId="ADAL" clId="{AF0ECCB0-95D5-C446-8EB3-6A6D85935981}" dt="2023-01-09T19:38:52.152" v="468"/>
          <ac:spMkLst>
            <pc:docMk/>
            <pc:sldMk cId="2648656810" sldId="1235"/>
            <ac:spMk id="2" creationId="{00000000-0000-0000-0000-000000000000}"/>
          </ac:spMkLst>
        </pc:spChg>
        <pc:spChg chg="add mod ord">
          <ac:chgData name="Daniel Khashabi" userId="62390808-c838-45e6-be59-d6fd0d208bc8" providerId="ADAL" clId="{AF0ECCB0-95D5-C446-8EB3-6A6D85935981}" dt="2023-01-09T02:08:23.144" v="104" actId="27636"/>
          <ac:spMkLst>
            <pc:docMk/>
            <pc:sldMk cId="2648656810" sldId="1235"/>
            <ac:spMk id="3" creationId="{18509374-F892-802A-1953-382B31098430}"/>
          </ac:spMkLst>
        </pc:spChg>
        <pc:spChg chg="add mod ord">
          <ac:chgData name="Daniel Khashabi" userId="62390808-c838-45e6-be59-d6fd0d208bc8" providerId="ADAL" clId="{AF0ECCB0-95D5-C446-8EB3-6A6D85935981}" dt="2023-01-09T02:08:21.781" v="58" actId="700"/>
          <ac:spMkLst>
            <pc:docMk/>
            <pc:sldMk cId="2648656810" sldId="1235"/>
            <ac:spMk id="4" creationId="{2FB13BD5-5EDF-B519-6AA3-62DD8CFB64C5}"/>
          </ac:spMkLst>
        </pc:spChg>
        <pc:spChg chg="mod">
          <ac:chgData name="Daniel Khashabi" userId="62390808-c838-45e6-be59-d6fd0d208bc8" providerId="ADAL" clId="{AF0ECCB0-95D5-C446-8EB3-6A6D85935981}" dt="2023-01-09T19:38:52.152" v="468"/>
          <ac:spMkLst>
            <pc:docMk/>
            <pc:sldMk cId="2648656810" sldId="1235"/>
            <ac:spMk id="8" creationId="{00000000-0000-0000-0000-000000000000}"/>
          </ac:spMkLst>
        </pc:spChg>
        <pc:spChg chg="mod">
          <ac:chgData name="Daniel Khashabi" userId="62390808-c838-45e6-be59-d6fd0d208bc8" providerId="ADAL" clId="{AF0ECCB0-95D5-C446-8EB3-6A6D85935981}" dt="2023-01-09T19:38:52.152" v="468"/>
          <ac:spMkLst>
            <pc:docMk/>
            <pc:sldMk cId="2648656810" sldId="1235"/>
            <ac:spMk id="21" creationId="{00000000-0000-0000-0000-000000000000}"/>
          </ac:spMkLst>
        </pc:spChg>
        <pc:spChg chg="mod">
          <ac:chgData name="Daniel Khashabi" userId="62390808-c838-45e6-be59-d6fd0d208bc8" providerId="ADAL" clId="{AF0ECCB0-95D5-C446-8EB3-6A6D85935981}" dt="2023-01-09T19:38:52.152" v="468"/>
          <ac:spMkLst>
            <pc:docMk/>
            <pc:sldMk cId="2648656810" sldId="1235"/>
            <ac:spMk id="22" creationId="{00000000-0000-0000-0000-000000000000}"/>
          </ac:spMkLst>
        </pc:spChg>
      </pc:sldChg>
      <pc:sldChg chg="addSp delSp modSp del mod chgLayout modNotes">
        <pc:chgData name="Daniel Khashabi" userId="62390808-c838-45e6-be59-d6fd0d208bc8" providerId="ADAL" clId="{AF0ECCB0-95D5-C446-8EB3-6A6D85935981}" dt="2023-01-10T16:46:51.653" v="4808" actId="2696"/>
        <pc:sldMkLst>
          <pc:docMk/>
          <pc:sldMk cId="129186889" sldId="1236"/>
        </pc:sldMkLst>
        <pc:spChg chg="add mod ord">
          <ac:chgData name="Daniel Khashabi" userId="62390808-c838-45e6-be59-d6fd0d208bc8" providerId="ADAL" clId="{AF0ECCB0-95D5-C446-8EB3-6A6D85935981}" dt="2023-01-09T02:08:23.171" v="105" actId="27636"/>
          <ac:spMkLst>
            <pc:docMk/>
            <pc:sldMk cId="129186889" sldId="1236"/>
            <ac:spMk id="2" creationId="{4ED4A98A-1EEE-A55E-4F00-1A0DAC2C5DB8}"/>
          </ac:spMkLst>
        </pc:spChg>
        <pc:spChg chg="add del mod ord">
          <ac:chgData name="Daniel Khashabi" userId="62390808-c838-45e6-be59-d6fd0d208bc8" providerId="ADAL" clId="{AF0ECCB0-95D5-C446-8EB3-6A6D85935981}" dt="2023-01-09T19:46:25.348" v="1014" actId="478"/>
          <ac:spMkLst>
            <pc:docMk/>
            <pc:sldMk cId="129186889" sldId="1236"/>
            <ac:spMk id="3" creationId="{E5992480-72EA-E7FF-B3FE-838843A5E5F1}"/>
          </ac:spMkLst>
        </pc:spChg>
        <pc:spChg chg="mod">
          <ac:chgData name="Daniel Khashabi" userId="62390808-c838-45e6-be59-d6fd0d208bc8" providerId="ADAL" clId="{AF0ECCB0-95D5-C446-8EB3-6A6D85935981}" dt="2023-01-09T21:01:00.193" v="1513" actId="1076"/>
          <ac:spMkLst>
            <pc:docMk/>
            <pc:sldMk cId="129186889" sldId="1236"/>
            <ac:spMk id="8" creationId="{00000000-0000-0000-0000-000000000000}"/>
          </ac:spMkLst>
        </pc:spChg>
        <pc:spChg chg="mod">
          <ac:chgData name="Daniel Khashabi" userId="62390808-c838-45e6-be59-d6fd0d208bc8" providerId="ADAL" clId="{AF0ECCB0-95D5-C446-8EB3-6A6D85935981}" dt="2023-01-09T19:38:52.152" v="468"/>
          <ac:spMkLst>
            <pc:docMk/>
            <pc:sldMk cId="129186889" sldId="1236"/>
            <ac:spMk id="11" creationId="{00000000-0000-0000-0000-000000000000}"/>
          </ac:spMkLst>
        </pc:spChg>
        <pc:spChg chg="mod">
          <ac:chgData name="Daniel Khashabi" userId="62390808-c838-45e6-be59-d6fd0d208bc8" providerId="ADAL" clId="{AF0ECCB0-95D5-C446-8EB3-6A6D85935981}" dt="2023-01-09T19:38:52.152" v="468"/>
          <ac:spMkLst>
            <pc:docMk/>
            <pc:sldMk cId="129186889" sldId="1236"/>
            <ac:spMk id="12" creationId="{00000000-0000-0000-0000-000000000000}"/>
          </ac:spMkLst>
        </pc:spChg>
        <pc:spChg chg="mod">
          <ac:chgData name="Daniel Khashabi" userId="62390808-c838-45e6-be59-d6fd0d208bc8" providerId="ADAL" clId="{AF0ECCB0-95D5-C446-8EB3-6A6D85935981}" dt="2023-01-09T19:38:52.152" v="468"/>
          <ac:spMkLst>
            <pc:docMk/>
            <pc:sldMk cId="129186889" sldId="1236"/>
            <ac:spMk id="13" creationId="{00000000-0000-0000-0000-000000000000}"/>
          </ac:spMkLst>
        </pc:spChg>
        <pc:spChg chg="mod">
          <ac:chgData name="Daniel Khashabi" userId="62390808-c838-45e6-be59-d6fd0d208bc8" providerId="ADAL" clId="{AF0ECCB0-95D5-C446-8EB3-6A6D85935981}" dt="2023-01-09T19:38:52.152" v="468"/>
          <ac:spMkLst>
            <pc:docMk/>
            <pc:sldMk cId="129186889" sldId="1236"/>
            <ac:spMk id="15" creationId="{00000000-0000-0000-0000-000000000000}"/>
          </ac:spMkLst>
        </pc:spChg>
        <pc:spChg chg="mod">
          <ac:chgData name="Daniel Khashabi" userId="62390808-c838-45e6-be59-d6fd0d208bc8" providerId="ADAL" clId="{AF0ECCB0-95D5-C446-8EB3-6A6D85935981}" dt="2023-01-09T19:38:52.152" v="468"/>
          <ac:spMkLst>
            <pc:docMk/>
            <pc:sldMk cId="129186889" sldId="1236"/>
            <ac:spMk id="16" creationId="{00000000-0000-0000-0000-000000000000}"/>
          </ac:spMkLst>
        </pc:spChg>
        <pc:spChg chg="mod">
          <ac:chgData name="Daniel Khashabi" userId="62390808-c838-45e6-be59-d6fd0d208bc8" providerId="ADAL" clId="{AF0ECCB0-95D5-C446-8EB3-6A6D85935981}" dt="2023-01-09T19:38:52.152" v="468"/>
          <ac:spMkLst>
            <pc:docMk/>
            <pc:sldMk cId="129186889" sldId="1236"/>
            <ac:spMk id="17" creationId="{00000000-0000-0000-0000-000000000000}"/>
          </ac:spMkLst>
        </pc:spChg>
        <pc:spChg chg="mod">
          <ac:chgData name="Daniel Khashabi" userId="62390808-c838-45e6-be59-d6fd0d208bc8" providerId="ADAL" clId="{AF0ECCB0-95D5-C446-8EB3-6A6D85935981}" dt="2023-01-09T19:38:52.152" v="468"/>
          <ac:spMkLst>
            <pc:docMk/>
            <pc:sldMk cId="129186889" sldId="1236"/>
            <ac:spMk id="18" creationId="{00000000-0000-0000-0000-000000000000}"/>
          </ac:spMkLst>
        </pc:spChg>
        <pc:spChg chg="mod">
          <ac:chgData name="Daniel Khashabi" userId="62390808-c838-45e6-be59-d6fd0d208bc8" providerId="ADAL" clId="{AF0ECCB0-95D5-C446-8EB3-6A6D85935981}" dt="2023-01-09T19:38:52.152" v="468"/>
          <ac:spMkLst>
            <pc:docMk/>
            <pc:sldMk cId="129186889" sldId="1236"/>
            <ac:spMk id="21" creationId="{00000000-0000-0000-0000-000000000000}"/>
          </ac:spMkLst>
        </pc:spChg>
        <pc:spChg chg="mod">
          <ac:chgData name="Daniel Khashabi" userId="62390808-c838-45e6-be59-d6fd0d208bc8" providerId="ADAL" clId="{AF0ECCB0-95D5-C446-8EB3-6A6D85935981}" dt="2023-01-09T19:38:52.152" v="468"/>
          <ac:spMkLst>
            <pc:docMk/>
            <pc:sldMk cId="129186889" sldId="1236"/>
            <ac:spMk id="22" creationId="{00000000-0000-0000-0000-000000000000}"/>
          </ac:spMkLst>
        </pc:spChg>
        <pc:spChg chg="mod">
          <ac:chgData name="Daniel Khashabi" userId="62390808-c838-45e6-be59-d6fd0d208bc8" providerId="ADAL" clId="{AF0ECCB0-95D5-C446-8EB3-6A6D85935981}" dt="2023-01-09T19:38:52.152" v="468"/>
          <ac:spMkLst>
            <pc:docMk/>
            <pc:sldMk cId="129186889" sldId="1236"/>
            <ac:spMk id="23" creationId="{00000000-0000-0000-0000-000000000000}"/>
          </ac:spMkLst>
        </pc:spChg>
        <pc:spChg chg="mod">
          <ac:chgData name="Daniel Khashabi" userId="62390808-c838-45e6-be59-d6fd0d208bc8" providerId="ADAL" clId="{AF0ECCB0-95D5-C446-8EB3-6A6D85935981}" dt="2023-01-09T19:38:52.152" v="468"/>
          <ac:spMkLst>
            <pc:docMk/>
            <pc:sldMk cId="129186889" sldId="1236"/>
            <ac:spMk id="24" creationId="{00000000-0000-0000-0000-000000000000}"/>
          </ac:spMkLst>
        </pc:spChg>
        <pc:spChg chg="mod">
          <ac:chgData name="Daniel Khashabi" userId="62390808-c838-45e6-be59-d6fd0d208bc8" providerId="ADAL" clId="{AF0ECCB0-95D5-C446-8EB3-6A6D85935981}" dt="2023-01-09T19:38:52.152" v="468"/>
          <ac:spMkLst>
            <pc:docMk/>
            <pc:sldMk cId="129186889" sldId="1236"/>
            <ac:spMk id="25" creationId="{00000000-0000-0000-0000-000000000000}"/>
          </ac:spMkLst>
        </pc:spChg>
      </pc:sldChg>
      <pc:sldChg chg="add del">
        <pc:chgData name="Daniel Khashabi" userId="62390808-c838-45e6-be59-d6fd0d208bc8" providerId="ADAL" clId="{AF0ECCB0-95D5-C446-8EB3-6A6D85935981}" dt="2023-01-11T00:16:18.943" v="4883" actId="2696"/>
        <pc:sldMkLst>
          <pc:docMk/>
          <pc:sldMk cId="3999702483" sldId="1236"/>
        </pc:sldMkLst>
      </pc:sldChg>
      <pc:sldChg chg="addSp modSp del mod chgLayout modNotes">
        <pc:chgData name="Daniel Khashabi" userId="62390808-c838-45e6-be59-d6fd0d208bc8" providerId="ADAL" clId="{AF0ECCB0-95D5-C446-8EB3-6A6D85935981}" dt="2023-01-10T16:45:43.922" v="4793" actId="2696"/>
        <pc:sldMkLst>
          <pc:docMk/>
          <pc:sldMk cId="874174361" sldId="1237"/>
        </pc:sldMkLst>
        <pc:spChg chg="add mod ord">
          <ac:chgData name="Daniel Khashabi" userId="62390808-c838-45e6-be59-d6fd0d208bc8" providerId="ADAL" clId="{AF0ECCB0-95D5-C446-8EB3-6A6D85935981}" dt="2023-01-09T02:08:23.221" v="108" actId="27636"/>
          <ac:spMkLst>
            <pc:docMk/>
            <pc:sldMk cId="874174361" sldId="1237"/>
            <ac:spMk id="2" creationId="{18C5ED80-BB4A-62F4-A5E3-65E5C31363AE}"/>
          </ac:spMkLst>
        </pc:spChg>
        <pc:spChg chg="add mod ord">
          <ac:chgData name="Daniel Khashabi" userId="62390808-c838-45e6-be59-d6fd0d208bc8" providerId="ADAL" clId="{AF0ECCB0-95D5-C446-8EB3-6A6D85935981}" dt="2023-01-09T02:08:21.781" v="58" actId="700"/>
          <ac:spMkLst>
            <pc:docMk/>
            <pc:sldMk cId="874174361" sldId="1237"/>
            <ac:spMk id="3" creationId="{565EFC0A-5720-E627-69DD-A1ED5C2B3336}"/>
          </ac:spMkLst>
        </pc:spChg>
        <pc:spChg chg="mod">
          <ac:chgData name="Daniel Khashabi" userId="62390808-c838-45e6-be59-d6fd0d208bc8" providerId="ADAL" clId="{AF0ECCB0-95D5-C446-8EB3-6A6D85935981}" dt="2023-01-09T19:38:52.152" v="468"/>
          <ac:spMkLst>
            <pc:docMk/>
            <pc:sldMk cId="874174361" sldId="1237"/>
            <ac:spMk id="8" creationId="{00000000-0000-0000-0000-000000000000}"/>
          </ac:spMkLst>
        </pc:spChg>
        <pc:spChg chg="mod">
          <ac:chgData name="Daniel Khashabi" userId="62390808-c838-45e6-be59-d6fd0d208bc8" providerId="ADAL" clId="{AF0ECCB0-95D5-C446-8EB3-6A6D85935981}" dt="2023-01-09T19:38:52.152" v="468"/>
          <ac:spMkLst>
            <pc:docMk/>
            <pc:sldMk cId="874174361" sldId="1237"/>
            <ac:spMk id="21" creationId="{00000000-0000-0000-0000-000000000000}"/>
          </ac:spMkLst>
        </pc:spChg>
        <pc:spChg chg="mod">
          <ac:chgData name="Daniel Khashabi" userId="62390808-c838-45e6-be59-d6fd0d208bc8" providerId="ADAL" clId="{AF0ECCB0-95D5-C446-8EB3-6A6D85935981}" dt="2023-01-09T19:38:52.152" v="468"/>
          <ac:spMkLst>
            <pc:docMk/>
            <pc:sldMk cId="874174361" sldId="1237"/>
            <ac:spMk id="22" creationId="{00000000-0000-0000-0000-000000000000}"/>
          </ac:spMkLst>
        </pc:spChg>
      </pc:sldChg>
      <pc:sldChg chg="addSp modSp del mod chgLayout modNotes">
        <pc:chgData name="Daniel Khashabi" userId="62390808-c838-45e6-be59-d6fd0d208bc8" providerId="ADAL" clId="{AF0ECCB0-95D5-C446-8EB3-6A6D85935981}" dt="2023-01-10T16:45:41.677" v="4792" actId="2696"/>
        <pc:sldMkLst>
          <pc:docMk/>
          <pc:sldMk cId="3875191384" sldId="1238"/>
        </pc:sldMkLst>
        <pc:spChg chg="add mod ord">
          <ac:chgData name="Daniel Khashabi" userId="62390808-c838-45e6-be59-d6fd0d208bc8" providerId="ADAL" clId="{AF0ECCB0-95D5-C446-8EB3-6A6D85935981}" dt="2023-01-09T02:08:23.207" v="107" actId="27636"/>
          <ac:spMkLst>
            <pc:docMk/>
            <pc:sldMk cId="3875191384" sldId="1238"/>
            <ac:spMk id="2" creationId="{1894A5C9-4218-26BD-6282-7428208F6D8C}"/>
          </ac:spMkLst>
        </pc:spChg>
        <pc:spChg chg="add mod ord">
          <ac:chgData name="Daniel Khashabi" userId="62390808-c838-45e6-be59-d6fd0d208bc8" providerId="ADAL" clId="{AF0ECCB0-95D5-C446-8EB3-6A6D85935981}" dt="2023-01-09T02:08:21.781" v="58" actId="700"/>
          <ac:spMkLst>
            <pc:docMk/>
            <pc:sldMk cId="3875191384" sldId="1238"/>
            <ac:spMk id="3" creationId="{C2FF8A2B-7294-41ED-CED8-9F62BEDF6A69}"/>
          </ac:spMkLst>
        </pc:spChg>
        <pc:spChg chg="mod">
          <ac:chgData name="Daniel Khashabi" userId="62390808-c838-45e6-be59-d6fd0d208bc8" providerId="ADAL" clId="{AF0ECCB0-95D5-C446-8EB3-6A6D85935981}" dt="2023-01-09T19:38:52.152" v="468"/>
          <ac:spMkLst>
            <pc:docMk/>
            <pc:sldMk cId="3875191384" sldId="1238"/>
            <ac:spMk id="8" creationId="{00000000-0000-0000-0000-000000000000}"/>
          </ac:spMkLst>
        </pc:spChg>
        <pc:spChg chg="mod">
          <ac:chgData name="Daniel Khashabi" userId="62390808-c838-45e6-be59-d6fd0d208bc8" providerId="ADAL" clId="{AF0ECCB0-95D5-C446-8EB3-6A6D85935981}" dt="2023-01-09T19:38:52.152" v="468"/>
          <ac:spMkLst>
            <pc:docMk/>
            <pc:sldMk cId="3875191384" sldId="1238"/>
            <ac:spMk id="21" creationId="{00000000-0000-0000-0000-000000000000}"/>
          </ac:spMkLst>
        </pc:spChg>
        <pc:spChg chg="mod">
          <ac:chgData name="Daniel Khashabi" userId="62390808-c838-45e6-be59-d6fd0d208bc8" providerId="ADAL" clId="{AF0ECCB0-95D5-C446-8EB3-6A6D85935981}" dt="2023-01-09T19:38:52.152" v="468"/>
          <ac:spMkLst>
            <pc:docMk/>
            <pc:sldMk cId="3875191384" sldId="1238"/>
            <ac:spMk id="22" creationId="{00000000-0000-0000-0000-000000000000}"/>
          </ac:spMkLst>
        </pc:spChg>
      </pc:sldChg>
      <pc:sldChg chg="addSp delSp modSp del mod chgLayout modNotes">
        <pc:chgData name="Daniel Khashabi" userId="62390808-c838-45e6-be59-d6fd0d208bc8" providerId="ADAL" clId="{AF0ECCB0-95D5-C446-8EB3-6A6D85935981}" dt="2023-01-10T16:45:37.908" v="4791" actId="2696"/>
        <pc:sldMkLst>
          <pc:docMk/>
          <pc:sldMk cId="2926978436" sldId="1239"/>
        </pc:sldMkLst>
        <pc:spChg chg="add mod ord">
          <ac:chgData name="Daniel Khashabi" userId="62390808-c838-45e6-be59-d6fd0d208bc8" providerId="ADAL" clId="{AF0ECCB0-95D5-C446-8EB3-6A6D85935981}" dt="2023-01-09T02:08:23.191" v="106" actId="27636"/>
          <ac:spMkLst>
            <pc:docMk/>
            <pc:sldMk cId="2926978436" sldId="1239"/>
            <ac:spMk id="2" creationId="{F40A6B9D-424E-13F7-0B5B-01A3387D125B}"/>
          </ac:spMkLst>
        </pc:spChg>
        <pc:spChg chg="add del mod ord">
          <ac:chgData name="Daniel Khashabi" userId="62390808-c838-45e6-be59-d6fd0d208bc8" providerId="ADAL" clId="{AF0ECCB0-95D5-C446-8EB3-6A6D85935981}" dt="2023-01-09T19:46:28.990" v="1015" actId="478"/>
          <ac:spMkLst>
            <pc:docMk/>
            <pc:sldMk cId="2926978436" sldId="1239"/>
            <ac:spMk id="4" creationId="{A67A9A56-855E-E074-46F7-702B86412F71}"/>
          </ac:spMkLst>
        </pc:spChg>
        <pc:spChg chg="mod">
          <ac:chgData name="Daniel Khashabi" userId="62390808-c838-45e6-be59-d6fd0d208bc8" providerId="ADAL" clId="{AF0ECCB0-95D5-C446-8EB3-6A6D85935981}" dt="2023-01-09T19:38:52.152" v="468"/>
          <ac:spMkLst>
            <pc:docMk/>
            <pc:sldMk cId="2926978436" sldId="1239"/>
            <ac:spMk id="8" creationId="{00000000-0000-0000-0000-000000000000}"/>
          </ac:spMkLst>
        </pc:spChg>
        <pc:spChg chg="mod">
          <ac:chgData name="Daniel Khashabi" userId="62390808-c838-45e6-be59-d6fd0d208bc8" providerId="ADAL" clId="{AF0ECCB0-95D5-C446-8EB3-6A6D85935981}" dt="2023-01-09T19:38:52.152" v="468"/>
          <ac:spMkLst>
            <pc:docMk/>
            <pc:sldMk cId="2926978436" sldId="1239"/>
            <ac:spMk id="21" creationId="{00000000-0000-0000-0000-000000000000}"/>
          </ac:spMkLst>
        </pc:spChg>
        <pc:spChg chg="mod">
          <ac:chgData name="Daniel Khashabi" userId="62390808-c838-45e6-be59-d6fd0d208bc8" providerId="ADAL" clId="{AF0ECCB0-95D5-C446-8EB3-6A6D85935981}" dt="2023-01-09T19:38:52.152" v="468"/>
          <ac:spMkLst>
            <pc:docMk/>
            <pc:sldMk cId="2926978436" sldId="1239"/>
            <ac:spMk id="22" creationId="{00000000-0000-0000-0000-000000000000}"/>
          </ac:spMkLst>
        </pc:spChg>
      </pc:sldChg>
      <pc:sldChg chg="addSp modSp del mod chgLayout modNotes">
        <pc:chgData name="Daniel Khashabi" userId="62390808-c838-45e6-be59-d6fd0d208bc8" providerId="ADAL" clId="{AF0ECCB0-95D5-C446-8EB3-6A6D85935981}" dt="2023-01-10T16:46:51.653" v="4808" actId="2696"/>
        <pc:sldMkLst>
          <pc:docMk/>
          <pc:sldMk cId="367646465" sldId="1240"/>
        </pc:sldMkLst>
        <pc:spChg chg="add mod ord">
          <ac:chgData name="Daniel Khashabi" userId="62390808-c838-45e6-be59-d6fd0d208bc8" providerId="ADAL" clId="{AF0ECCB0-95D5-C446-8EB3-6A6D85935981}" dt="2023-01-09T02:08:23.240" v="109" actId="27636"/>
          <ac:spMkLst>
            <pc:docMk/>
            <pc:sldMk cId="367646465" sldId="1240"/>
            <ac:spMk id="2" creationId="{D03109EC-7B8D-E3EB-0682-921ED3EFA5FF}"/>
          </ac:spMkLst>
        </pc:spChg>
        <pc:spChg chg="add mod ord">
          <ac:chgData name="Daniel Khashabi" userId="62390808-c838-45e6-be59-d6fd0d208bc8" providerId="ADAL" clId="{AF0ECCB0-95D5-C446-8EB3-6A6D85935981}" dt="2023-01-09T02:08:21.781" v="58" actId="700"/>
          <ac:spMkLst>
            <pc:docMk/>
            <pc:sldMk cId="367646465" sldId="1240"/>
            <ac:spMk id="3" creationId="{70388F96-533C-0892-4306-CCC959873D44}"/>
          </ac:spMkLst>
        </pc:spChg>
        <pc:spChg chg="mod">
          <ac:chgData name="Daniel Khashabi" userId="62390808-c838-45e6-be59-d6fd0d208bc8" providerId="ADAL" clId="{AF0ECCB0-95D5-C446-8EB3-6A6D85935981}" dt="2023-01-09T19:38:52.152" v="468"/>
          <ac:spMkLst>
            <pc:docMk/>
            <pc:sldMk cId="367646465" sldId="1240"/>
            <ac:spMk id="21" creationId="{00000000-0000-0000-0000-000000000000}"/>
          </ac:spMkLst>
        </pc:spChg>
        <pc:spChg chg="mod">
          <ac:chgData name="Daniel Khashabi" userId="62390808-c838-45e6-be59-d6fd0d208bc8" providerId="ADAL" clId="{AF0ECCB0-95D5-C446-8EB3-6A6D85935981}" dt="2023-01-09T19:38:52.152" v="468"/>
          <ac:spMkLst>
            <pc:docMk/>
            <pc:sldMk cId="367646465" sldId="1240"/>
            <ac:spMk id="22" creationId="{00000000-0000-0000-0000-000000000000}"/>
          </ac:spMkLst>
        </pc:spChg>
      </pc:sldChg>
      <pc:sldChg chg="add del">
        <pc:chgData name="Daniel Khashabi" userId="62390808-c838-45e6-be59-d6fd0d208bc8" providerId="ADAL" clId="{AF0ECCB0-95D5-C446-8EB3-6A6D85935981}" dt="2023-01-11T00:16:19.746" v="4884" actId="2696"/>
        <pc:sldMkLst>
          <pc:docMk/>
          <pc:sldMk cId="3348397517" sldId="1240"/>
        </pc:sldMkLst>
      </pc:sldChg>
      <pc:sldChg chg="addSp modSp del mod chgLayout modNotes">
        <pc:chgData name="Daniel Khashabi" userId="62390808-c838-45e6-be59-d6fd0d208bc8" providerId="ADAL" clId="{AF0ECCB0-95D5-C446-8EB3-6A6D85935981}" dt="2023-01-10T16:45:51.723" v="4794" actId="2696"/>
        <pc:sldMkLst>
          <pc:docMk/>
          <pc:sldMk cId="1340764879" sldId="1241"/>
        </pc:sldMkLst>
        <pc:spChg chg="add mod ord">
          <ac:chgData name="Daniel Khashabi" userId="62390808-c838-45e6-be59-d6fd0d208bc8" providerId="ADAL" clId="{AF0ECCB0-95D5-C446-8EB3-6A6D85935981}" dt="2023-01-09T02:08:23.254" v="110" actId="27636"/>
          <ac:spMkLst>
            <pc:docMk/>
            <pc:sldMk cId="1340764879" sldId="1241"/>
            <ac:spMk id="2" creationId="{F3CA7A9F-79EA-9551-53A6-FEF81D536B39}"/>
          </ac:spMkLst>
        </pc:spChg>
        <pc:spChg chg="add mod ord">
          <ac:chgData name="Daniel Khashabi" userId="62390808-c838-45e6-be59-d6fd0d208bc8" providerId="ADAL" clId="{AF0ECCB0-95D5-C446-8EB3-6A6D85935981}" dt="2023-01-09T02:08:21.781" v="58" actId="700"/>
          <ac:spMkLst>
            <pc:docMk/>
            <pc:sldMk cId="1340764879" sldId="1241"/>
            <ac:spMk id="3" creationId="{C5ED8BC6-112D-9826-5284-6B411B06C7E6}"/>
          </ac:spMkLst>
        </pc:spChg>
        <pc:spChg chg="mod">
          <ac:chgData name="Daniel Khashabi" userId="62390808-c838-45e6-be59-d6fd0d208bc8" providerId="ADAL" clId="{AF0ECCB0-95D5-C446-8EB3-6A6D85935981}" dt="2023-01-09T19:38:52.152" v="468"/>
          <ac:spMkLst>
            <pc:docMk/>
            <pc:sldMk cId="1340764879" sldId="1241"/>
            <ac:spMk id="21" creationId="{00000000-0000-0000-0000-000000000000}"/>
          </ac:spMkLst>
        </pc:spChg>
        <pc:spChg chg="mod">
          <ac:chgData name="Daniel Khashabi" userId="62390808-c838-45e6-be59-d6fd0d208bc8" providerId="ADAL" clId="{AF0ECCB0-95D5-C446-8EB3-6A6D85935981}" dt="2023-01-09T19:38:52.152" v="468"/>
          <ac:spMkLst>
            <pc:docMk/>
            <pc:sldMk cId="1340764879" sldId="1241"/>
            <ac:spMk id="22" creationId="{00000000-0000-0000-0000-000000000000}"/>
          </ac:spMkLst>
        </pc:spChg>
      </pc:sldChg>
      <pc:sldChg chg="addSp delSp modSp del mod chgLayout modNotes">
        <pc:chgData name="Daniel Khashabi" userId="62390808-c838-45e6-be59-d6fd0d208bc8" providerId="ADAL" clId="{AF0ECCB0-95D5-C446-8EB3-6A6D85935981}" dt="2023-01-09T21:02:07.863" v="1515" actId="2696"/>
        <pc:sldMkLst>
          <pc:docMk/>
          <pc:sldMk cId="1090741717" sldId="1242"/>
        </pc:sldMkLst>
        <pc:spChg chg="add mod ord">
          <ac:chgData name="Daniel Khashabi" userId="62390808-c838-45e6-be59-d6fd0d208bc8" providerId="ADAL" clId="{AF0ECCB0-95D5-C446-8EB3-6A6D85935981}" dt="2023-01-09T02:08:23.440" v="111" actId="27636"/>
          <ac:spMkLst>
            <pc:docMk/>
            <pc:sldMk cId="1090741717" sldId="1242"/>
            <ac:spMk id="2" creationId="{BD7C94E0-750B-7210-391F-59802539B371}"/>
          </ac:spMkLst>
        </pc:spChg>
        <pc:spChg chg="add del mod ord">
          <ac:chgData name="Daniel Khashabi" userId="62390808-c838-45e6-be59-d6fd0d208bc8" providerId="ADAL" clId="{AF0ECCB0-95D5-C446-8EB3-6A6D85935981}" dt="2023-01-09T21:01:57.108" v="1514" actId="478"/>
          <ac:spMkLst>
            <pc:docMk/>
            <pc:sldMk cId="1090741717" sldId="1242"/>
            <ac:spMk id="3" creationId="{5232876B-CBCC-64B2-04DB-639D0B8BFC85}"/>
          </ac:spMkLst>
        </pc:spChg>
        <pc:spChg chg="mod">
          <ac:chgData name="Daniel Khashabi" userId="62390808-c838-45e6-be59-d6fd0d208bc8" providerId="ADAL" clId="{AF0ECCB0-95D5-C446-8EB3-6A6D85935981}" dt="2023-01-09T19:38:52.152" v="468"/>
          <ac:spMkLst>
            <pc:docMk/>
            <pc:sldMk cId="1090741717" sldId="1242"/>
            <ac:spMk id="21" creationId="{00000000-0000-0000-0000-000000000000}"/>
          </ac:spMkLst>
        </pc:spChg>
        <pc:spChg chg="mod">
          <ac:chgData name="Daniel Khashabi" userId="62390808-c838-45e6-be59-d6fd0d208bc8" providerId="ADAL" clId="{AF0ECCB0-95D5-C446-8EB3-6A6D85935981}" dt="2023-01-09T19:38:52.152" v="468"/>
          <ac:spMkLst>
            <pc:docMk/>
            <pc:sldMk cId="1090741717" sldId="1242"/>
            <ac:spMk id="22" creationId="{00000000-0000-0000-0000-000000000000}"/>
          </ac:spMkLst>
        </pc:spChg>
      </pc:sldChg>
      <pc:sldChg chg="addSp modSp del mod chgLayout modNotes">
        <pc:chgData name="Daniel Khashabi" userId="62390808-c838-45e6-be59-d6fd0d208bc8" providerId="ADAL" clId="{AF0ECCB0-95D5-C446-8EB3-6A6D85935981}" dt="2023-01-09T21:02:09.189" v="1516" actId="2696"/>
        <pc:sldMkLst>
          <pc:docMk/>
          <pc:sldMk cId="1225465602" sldId="1243"/>
        </pc:sldMkLst>
        <pc:spChg chg="add mod ord">
          <ac:chgData name="Daniel Khashabi" userId="62390808-c838-45e6-be59-d6fd0d208bc8" providerId="ADAL" clId="{AF0ECCB0-95D5-C446-8EB3-6A6D85935981}" dt="2023-01-09T02:08:23.455" v="112" actId="27636"/>
          <ac:spMkLst>
            <pc:docMk/>
            <pc:sldMk cId="1225465602" sldId="1243"/>
            <ac:spMk id="2" creationId="{78E7684C-15E7-F013-3BE7-8578C5A7C260}"/>
          </ac:spMkLst>
        </pc:spChg>
        <pc:spChg chg="add mod ord">
          <ac:chgData name="Daniel Khashabi" userId="62390808-c838-45e6-be59-d6fd0d208bc8" providerId="ADAL" clId="{AF0ECCB0-95D5-C446-8EB3-6A6D85935981}" dt="2023-01-09T02:08:21.781" v="58" actId="700"/>
          <ac:spMkLst>
            <pc:docMk/>
            <pc:sldMk cId="1225465602" sldId="1243"/>
            <ac:spMk id="3" creationId="{14A095B5-3E31-71AE-552A-C21E39AEE4DD}"/>
          </ac:spMkLst>
        </pc:spChg>
        <pc:spChg chg="mod">
          <ac:chgData name="Daniel Khashabi" userId="62390808-c838-45e6-be59-d6fd0d208bc8" providerId="ADAL" clId="{AF0ECCB0-95D5-C446-8EB3-6A6D85935981}" dt="2023-01-09T19:38:52.152" v="468"/>
          <ac:spMkLst>
            <pc:docMk/>
            <pc:sldMk cId="1225465602" sldId="1243"/>
            <ac:spMk id="21" creationId="{00000000-0000-0000-0000-000000000000}"/>
          </ac:spMkLst>
        </pc:spChg>
        <pc:spChg chg="mod">
          <ac:chgData name="Daniel Khashabi" userId="62390808-c838-45e6-be59-d6fd0d208bc8" providerId="ADAL" clId="{AF0ECCB0-95D5-C446-8EB3-6A6D85935981}" dt="2023-01-09T19:38:52.152" v="468"/>
          <ac:spMkLst>
            <pc:docMk/>
            <pc:sldMk cId="1225465602" sldId="1243"/>
            <ac:spMk id="22" creationId="{00000000-0000-0000-0000-000000000000}"/>
          </ac:spMkLst>
        </pc:spChg>
      </pc:sldChg>
      <pc:sldChg chg="addSp modSp del mod chgLayout modNotes">
        <pc:chgData name="Daniel Khashabi" userId="62390808-c838-45e6-be59-d6fd0d208bc8" providerId="ADAL" clId="{AF0ECCB0-95D5-C446-8EB3-6A6D85935981}" dt="2023-01-09T21:02:10.877" v="1517" actId="2696"/>
        <pc:sldMkLst>
          <pc:docMk/>
          <pc:sldMk cId="3587712352" sldId="1244"/>
        </pc:sldMkLst>
        <pc:spChg chg="add mod ord">
          <ac:chgData name="Daniel Khashabi" userId="62390808-c838-45e6-be59-d6fd0d208bc8" providerId="ADAL" clId="{AF0ECCB0-95D5-C446-8EB3-6A6D85935981}" dt="2023-01-09T02:08:23.467" v="113" actId="27636"/>
          <ac:spMkLst>
            <pc:docMk/>
            <pc:sldMk cId="3587712352" sldId="1244"/>
            <ac:spMk id="2" creationId="{5CE86E01-2E02-86A7-4330-E19649B66478}"/>
          </ac:spMkLst>
        </pc:spChg>
        <pc:spChg chg="add mod ord">
          <ac:chgData name="Daniel Khashabi" userId="62390808-c838-45e6-be59-d6fd0d208bc8" providerId="ADAL" clId="{AF0ECCB0-95D5-C446-8EB3-6A6D85935981}" dt="2023-01-09T02:08:21.781" v="58" actId="700"/>
          <ac:spMkLst>
            <pc:docMk/>
            <pc:sldMk cId="3587712352" sldId="1244"/>
            <ac:spMk id="3" creationId="{25397425-9745-BB64-C01D-3E50EDE7F9F1}"/>
          </ac:spMkLst>
        </pc:spChg>
        <pc:spChg chg="mod">
          <ac:chgData name="Daniel Khashabi" userId="62390808-c838-45e6-be59-d6fd0d208bc8" providerId="ADAL" clId="{AF0ECCB0-95D5-C446-8EB3-6A6D85935981}" dt="2023-01-09T19:38:52.152" v="468"/>
          <ac:spMkLst>
            <pc:docMk/>
            <pc:sldMk cId="3587712352" sldId="1244"/>
            <ac:spMk id="5" creationId="{00000000-0000-0000-0000-000000000000}"/>
          </ac:spMkLst>
        </pc:spChg>
        <pc:spChg chg="mod">
          <ac:chgData name="Daniel Khashabi" userId="62390808-c838-45e6-be59-d6fd0d208bc8" providerId="ADAL" clId="{AF0ECCB0-95D5-C446-8EB3-6A6D85935981}" dt="2023-01-09T19:38:52.152" v="468"/>
          <ac:spMkLst>
            <pc:docMk/>
            <pc:sldMk cId="3587712352" sldId="1244"/>
            <ac:spMk id="21" creationId="{00000000-0000-0000-0000-000000000000}"/>
          </ac:spMkLst>
        </pc:spChg>
        <pc:spChg chg="mod">
          <ac:chgData name="Daniel Khashabi" userId="62390808-c838-45e6-be59-d6fd0d208bc8" providerId="ADAL" clId="{AF0ECCB0-95D5-C446-8EB3-6A6D85935981}" dt="2023-01-09T19:38:52.152" v="468"/>
          <ac:spMkLst>
            <pc:docMk/>
            <pc:sldMk cId="3587712352" sldId="1244"/>
            <ac:spMk id="22" creationId="{00000000-0000-0000-0000-000000000000}"/>
          </ac:spMkLst>
        </pc:spChg>
      </pc:sldChg>
      <pc:sldChg chg="addSp modSp del mod chgLayout modNotes">
        <pc:chgData name="Daniel Khashabi" userId="62390808-c838-45e6-be59-d6fd0d208bc8" providerId="ADAL" clId="{AF0ECCB0-95D5-C446-8EB3-6A6D85935981}" dt="2023-01-09T21:02:13.707" v="1518" actId="2696"/>
        <pc:sldMkLst>
          <pc:docMk/>
          <pc:sldMk cId="1408050350" sldId="1245"/>
        </pc:sldMkLst>
        <pc:spChg chg="mod">
          <ac:chgData name="Daniel Khashabi" userId="62390808-c838-45e6-be59-d6fd0d208bc8" providerId="ADAL" clId="{AF0ECCB0-95D5-C446-8EB3-6A6D85935981}" dt="2023-01-09T19:38:52.152" v="468"/>
          <ac:spMkLst>
            <pc:docMk/>
            <pc:sldMk cId="1408050350" sldId="1245"/>
            <ac:spMk id="2" creationId="{00000000-0000-0000-0000-000000000000}"/>
          </ac:spMkLst>
        </pc:spChg>
        <pc:spChg chg="add mod ord">
          <ac:chgData name="Daniel Khashabi" userId="62390808-c838-45e6-be59-d6fd0d208bc8" providerId="ADAL" clId="{AF0ECCB0-95D5-C446-8EB3-6A6D85935981}" dt="2023-01-09T02:08:23.483" v="114" actId="27636"/>
          <ac:spMkLst>
            <pc:docMk/>
            <pc:sldMk cId="1408050350" sldId="1245"/>
            <ac:spMk id="3" creationId="{F63C601B-06B8-FB87-777B-208DAD6366BF}"/>
          </ac:spMkLst>
        </pc:spChg>
        <pc:spChg chg="add mod ord">
          <ac:chgData name="Daniel Khashabi" userId="62390808-c838-45e6-be59-d6fd0d208bc8" providerId="ADAL" clId="{AF0ECCB0-95D5-C446-8EB3-6A6D85935981}" dt="2023-01-09T02:08:21.781" v="58" actId="700"/>
          <ac:spMkLst>
            <pc:docMk/>
            <pc:sldMk cId="1408050350" sldId="1245"/>
            <ac:spMk id="4" creationId="{5A46042E-6D9E-34F3-F419-E7BEA50F45C0}"/>
          </ac:spMkLst>
        </pc:spChg>
        <pc:spChg chg="mod">
          <ac:chgData name="Daniel Khashabi" userId="62390808-c838-45e6-be59-d6fd0d208bc8" providerId="ADAL" clId="{AF0ECCB0-95D5-C446-8EB3-6A6D85935981}" dt="2023-01-09T19:38:52.152" v="468"/>
          <ac:spMkLst>
            <pc:docMk/>
            <pc:sldMk cId="1408050350" sldId="1245"/>
            <ac:spMk id="21" creationId="{00000000-0000-0000-0000-000000000000}"/>
          </ac:spMkLst>
        </pc:spChg>
        <pc:spChg chg="mod">
          <ac:chgData name="Daniel Khashabi" userId="62390808-c838-45e6-be59-d6fd0d208bc8" providerId="ADAL" clId="{AF0ECCB0-95D5-C446-8EB3-6A6D85935981}" dt="2023-01-09T19:38:52.152" v="468"/>
          <ac:spMkLst>
            <pc:docMk/>
            <pc:sldMk cId="1408050350" sldId="1245"/>
            <ac:spMk id="22" creationId="{00000000-0000-0000-0000-000000000000}"/>
          </ac:spMkLst>
        </pc:spChg>
      </pc:sldChg>
      <pc:sldChg chg="addSp modSp del mod chgLayout modNotes">
        <pc:chgData name="Daniel Khashabi" userId="62390808-c838-45e6-be59-d6fd0d208bc8" providerId="ADAL" clId="{AF0ECCB0-95D5-C446-8EB3-6A6D85935981}" dt="2023-01-09T21:02:20.872" v="1519" actId="2696"/>
        <pc:sldMkLst>
          <pc:docMk/>
          <pc:sldMk cId="2261955694" sldId="1246"/>
        </pc:sldMkLst>
        <pc:spChg chg="add mod ord">
          <ac:chgData name="Daniel Khashabi" userId="62390808-c838-45e6-be59-d6fd0d208bc8" providerId="ADAL" clId="{AF0ECCB0-95D5-C446-8EB3-6A6D85935981}" dt="2023-01-09T02:08:23.498" v="115" actId="27636"/>
          <ac:spMkLst>
            <pc:docMk/>
            <pc:sldMk cId="2261955694" sldId="1246"/>
            <ac:spMk id="2" creationId="{391FE87A-8E30-F8FC-EBEA-0A3407F9D6E4}"/>
          </ac:spMkLst>
        </pc:spChg>
        <pc:spChg chg="add mod ord">
          <ac:chgData name="Daniel Khashabi" userId="62390808-c838-45e6-be59-d6fd0d208bc8" providerId="ADAL" clId="{AF0ECCB0-95D5-C446-8EB3-6A6D85935981}" dt="2023-01-09T02:08:21.781" v="58" actId="700"/>
          <ac:spMkLst>
            <pc:docMk/>
            <pc:sldMk cId="2261955694" sldId="1246"/>
            <ac:spMk id="3" creationId="{4EC873ED-1FC2-30AB-6694-9A064C589CD2}"/>
          </ac:spMkLst>
        </pc:spChg>
        <pc:spChg chg="mod">
          <ac:chgData name="Daniel Khashabi" userId="62390808-c838-45e6-be59-d6fd0d208bc8" providerId="ADAL" clId="{AF0ECCB0-95D5-C446-8EB3-6A6D85935981}" dt="2023-01-09T19:38:52.152" v="468"/>
          <ac:spMkLst>
            <pc:docMk/>
            <pc:sldMk cId="2261955694" sldId="1246"/>
            <ac:spMk id="21" creationId="{00000000-0000-0000-0000-000000000000}"/>
          </ac:spMkLst>
        </pc:spChg>
        <pc:spChg chg="mod">
          <ac:chgData name="Daniel Khashabi" userId="62390808-c838-45e6-be59-d6fd0d208bc8" providerId="ADAL" clId="{AF0ECCB0-95D5-C446-8EB3-6A6D85935981}" dt="2023-01-09T19:38:52.152" v="468"/>
          <ac:spMkLst>
            <pc:docMk/>
            <pc:sldMk cId="2261955694" sldId="1246"/>
            <ac:spMk id="22" creationId="{00000000-0000-0000-0000-000000000000}"/>
          </ac:spMkLst>
        </pc:spChg>
      </pc:sldChg>
      <pc:sldChg chg="addSp modSp del mod chgLayout modNotes">
        <pc:chgData name="Daniel Khashabi" userId="62390808-c838-45e6-be59-d6fd0d208bc8" providerId="ADAL" clId="{AF0ECCB0-95D5-C446-8EB3-6A6D85935981}" dt="2023-01-09T21:02:22.202" v="1520" actId="2696"/>
        <pc:sldMkLst>
          <pc:docMk/>
          <pc:sldMk cId="77826202" sldId="1247"/>
        </pc:sldMkLst>
        <pc:spChg chg="add mod ord">
          <ac:chgData name="Daniel Khashabi" userId="62390808-c838-45e6-be59-d6fd0d208bc8" providerId="ADAL" clId="{AF0ECCB0-95D5-C446-8EB3-6A6D85935981}" dt="2023-01-09T02:08:23.521" v="116" actId="27636"/>
          <ac:spMkLst>
            <pc:docMk/>
            <pc:sldMk cId="77826202" sldId="1247"/>
            <ac:spMk id="2" creationId="{6725D3F1-089F-7999-F7D2-86D3D4BA4E67}"/>
          </ac:spMkLst>
        </pc:spChg>
        <pc:spChg chg="add mod ord">
          <ac:chgData name="Daniel Khashabi" userId="62390808-c838-45e6-be59-d6fd0d208bc8" providerId="ADAL" clId="{AF0ECCB0-95D5-C446-8EB3-6A6D85935981}" dt="2023-01-09T02:08:21.781" v="58" actId="700"/>
          <ac:spMkLst>
            <pc:docMk/>
            <pc:sldMk cId="77826202" sldId="1247"/>
            <ac:spMk id="3" creationId="{D9748E06-429C-A3D7-4C19-FB43726021A9}"/>
          </ac:spMkLst>
        </pc:spChg>
        <pc:spChg chg="mod">
          <ac:chgData name="Daniel Khashabi" userId="62390808-c838-45e6-be59-d6fd0d208bc8" providerId="ADAL" clId="{AF0ECCB0-95D5-C446-8EB3-6A6D85935981}" dt="2023-01-09T19:38:52.152" v="468"/>
          <ac:spMkLst>
            <pc:docMk/>
            <pc:sldMk cId="77826202" sldId="1247"/>
            <ac:spMk id="21" creationId="{00000000-0000-0000-0000-000000000000}"/>
          </ac:spMkLst>
        </pc:spChg>
        <pc:spChg chg="mod">
          <ac:chgData name="Daniel Khashabi" userId="62390808-c838-45e6-be59-d6fd0d208bc8" providerId="ADAL" clId="{AF0ECCB0-95D5-C446-8EB3-6A6D85935981}" dt="2023-01-09T19:38:52.152" v="468"/>
          <ac:spMkLst>
            <pc:docMk/>
            <pc:sldMk cId="77826202" sldId="1247"/>
            <ac:spMk id="22" creationId="{00000000-0000-0000-0000-000000000000}"/>
          </ac:spMkLst>
        </pc:spChg>
      </pc:sldChg>
      <pc:sldChg chg="addSp modSp del mod chgLayout modNotes">
        <pc:chgData name="Daniel Khashabi" userId="62390808-c838-45e6-be59-d6fd0d208bc8" providerId="ADAL" clId="{AF0ECCB0-95D5-C446-8EB3-6A6D85935981}" dt="2023-01-09T21:02:23.931" v="1521" actId="2696"/>
        <pc:sldMkLst>
          <pc:docMk/>
          <pc:sldMk cId="827716126" sldId="1248"/>
        </pc:sldMkLst>
        <pc:spChg chg="add mod ord">
          <ac:chgData name="Daniel Khashabi" userId="62390808-c838-45e6-be59-d6fd0d208bc8" providerId="ADAL" clId="{AF0ECCB0-95D5-C446-8EB3-6A6D85935981}" dt="2023-01-09T02:08:23.540" v="117" actId="27636"/>
          <ac:spMkLst>
            <pc:docMk/>
            <pc:sldMk cId="827716126" sldId="1248"/>
            <ac:spMk id="2" creationId="{802A87E9-49C0-CE89-3342-8CF8C41B4D8F}"/>
          </ac:spMkLst>
        </pc:spChg>
        <pc:spChg chg="add mod ord">
          <ac:chgData name="Daniel Khashabi" userId="62390808-c838-45e6-be59-d6fd0d208bc8" providerId="ADAL" clId="{AF0ECCB0-95D5-C446-8EB3-6A6D85935981}" dt="2023-01-09T02:08:21.781" v="58" actId="700"/>
          <ac:spMkLst>
            <pc:docMk/>
            <pc:sldMk cId="827716126" sldId="1248"/>
            <ac:spMk id="3" creationId="{26801289-6757-E085-E83B-F52A14EA145A}"/>
          </ac:spMkLst>
        </pc:spChg>
        <pc:spChg chg="mod">
          <ac:chgData name="Daniel Khashabi" userId="62390808-c838-45e6-be59-d6fd0d208bc8" providerId="ADAL" clId="{AF0ECCB0-95D5-C446-8EB3-6A6D85935981}" dt="2023-01-09T19:38:52.152" v="468"/>
          <ac:spMkLst>
            <pc:docMk/>
            <pc:sldMk cId="827716126" sldId="1248"/>
            <ac:spMk id="21" creationId="{00000000-0000-0000-0000-000000000000}"/>
          </ac:spMkLst>
        </pc:spChg>
        <pc:spChg chg="mod">
          <ac:chgData name="Daniel Khashabi" userId="62390808-c838-45e6-be59-d6fd0d208bc8" providerId="ADAL" clId="{AF0ECCB0-95D5-C446-8EB3-6A6D85935981}" dt="2023-01-09T19:38:52.152" v="468"/>
          <ac:spMkLst>
            <pc:docMk/>
            <pc:sldMk cId="827716126" sldId="1248"/>
            <ac:spMk id="22" creationId="{00000000-0000-0000-0000-000000000000}"/>
          </ac:spMkLst>
        </pc:spChg>
      </pc:sldChg>
      <pc:sldChg chg="addSp modSp del mod chgLayout modNotes">
        <pc:chgData name="Daniel Khashabi" userId="62390808-c838-45e6-be59-d6fd0d208bc8" providerId="ADAL" clId="{AF0ECCB0-95D5-C446-8EB3-6A6D85935981}" dt="2023-01-09T21:02:26.769" v="1522" actId="2696"/>
        <pc:sldMkLst>
          <pc:docMk/>
          <pc:sldMk cId="2084382093" sldId="1250"/>
        </pc:sldMkLst>
        <pc:spChg chg="add mod ord">
          <ac:chgData name="Daniel Khashabi" userId="62390808-c838-45e6-be59-d6fd0d208bc8" providerId="ADAL" clId="{AF0ECCB0-95D5-C446-8EB3-6A6D85935981}" dt="2023-01-09T02:08:23.592" v="118" actId="27636"/>
          <ac:spMkLst>
            <pc:docMk/>
            <pc:sldMk cId="2084382093" sldId="1250"/>
            <ac:spMk id="2" creationId="{AFAC848A-2CDA-1919-AAC5-B86F129C7398}"/>
          </ac:spMkLst>
        </pc:spChg>
        <pc:spChg chg="add mod ord">
          <ac:chgData name="Daniel Khashabi" userId="62390808-c838-45e6-be59-d6fd0d208bc8" providerId="ADAL" clId="{AF0ECCB0-95D5-C446-8EB3-6A6D85935981}" dt="2023-01-09T02:08:21.781" v="58" actId="700"/>
          <ac:spMkLst>
            <pc:docMk/>
            <pc:sldMk cId="2084382093" sldId="1250"/>
            <ac:spMk id="3" creationId="{EB35463A-4CD0-2B6C-55FD-3B02BC5DFB45}"/>
          </ac:spMkLst>
        </pc:spChg>
        <pc:spChg chg="mod">
          <ac:chgData name="Daniel Khashabi" userId="62390808-c838-45e6-be59-d6fd0d208bc8" providerId="ADAL" clId="{AF0ECCB0-95D5-C446-8EB3-6A6D85935981}" dt="2023-01-09T19:38:52.152" v="468"/>
          <ac:spMkLst>
            <pc:docMk/>
            <pc:sldMk cId="2084382093" sldId="1250"/>
            <ac:spMk id="21" creationId="{00000000-0000-0000-0000-000000000000}"/>
          </ac:spMkLst>
        </pc:spChg>
        <pc:spChg chg="mod">
          <ac:chgData name="Daniel Khashabi" userId="62390808-c838-45e6-be59-d6fd0d208bc8" providerId="ADAL" clId="{AF0ECCB0-95D5-C446-8EB3-6A6D85935981}" dt="2023-01-09T19:38:52.152" v="468"/>
          <ac:spMkLst>
            <pc:docMk/>
            <pc:sldMk cId="2084382093" sldId="1250"/>
            <ac:spMk id="22" creationId="{00000000-0000-0000-0000-000000000000}"/>
          </ac:spMkLst>
        </pc:spChg>
      </pc:sldChg>
      <pc:sldChg chg="addSp modSp del mod chgLayout modNotes">
        <pc:chgData name="Daniel Khashabi" userId="62390808-c838-45e6-be59-d6fd0d208bc8" providerId="ADAL" clId="{AF0ECCB0-95D5-C446-8EB3-6A6D85935981}" dt="2023-01-09T21:02:28.425" v="1523" actId="2696"/>
        <pc:sldMkLst>
          <pc:docMk/>
          <pc:sldMk cId="4227569975" sldId="1251"/>
        </pc:sldMkLst>
        <pc:spChg chg="add mod ord">
          <ac:chgData name="Daniel Khashabi" userId="62390808-c838-45e6-be59-d6fd0d208bc8" providerId="ADAL" clId="{AF0ECCB0-95D5-C446-8EB3-6A6D85935981}" dt="2023-01-09T02:08:23.598" v="119" actId="27636"/>
          <ac:spMkLst>
            <pc:docMk/>
            <pc:sldMk cId="4227569975" sldId="1251"/>
            <ac:spMk id="2" creationId="{86D044C6-8C47-5203-7758-FDCBEE55DF74}"/>
          </ac:spMkLst>
        </pc:spChg>
        <pc:spChg chg="add mod ord">
          <ac:chgData name="Daniel Khashabi" userId="62390808-c838-45e6-be59-d6fd0d208bc8" providerId="ADAL" clId="{AF0ECCB0-95D5-C446-8EB3-6A6D85935981}" dt="2023-01-09T02:08:21.781" v="58" actId="700"/>
          <ac:spMkLst>
            <pc:docMk/>
            <pc:sldMk cId="4227569975" sldId="1251"/>
            <ac:spMk id="3" creationId="{E66057B7-A779-D896-2AF5-A004C571A1D7}"/>
          </ac:spMkLst>
        </pc:spChg>
        <pc:spChg chg="mod">
          <ac:chgData name="Daniel Khashabi" userId="62390808-c838-45e6-be59-d6fd0d208bc8" providerId="ADAL" clId="{AF0ECCB0-95D5-C446-8EB3-6A6D85935981}" dt="2023-01-09T19:38:52.152" v="468"/>
          <ac:spMkLst>
            <pc:docMk/>
            <pc:sldMk cId="4227569975" sldId="1251"/>
            <ac:spMk id="21" creationId="{00000000-0000-0000-0000-000000000000}"/>
          </ac:spMkLst>
        </pc:spChg>
        <pc:spChg chg="mod">
          <ac:chgData name="Daniel Khashabi" userId="62390808-c838-45e6-be59-d6fd0d208bc8" providerId="ADAL" clId="{AF0ECCB0-95D5-C446-8EB3-6A6D85935981}" dt="2023-01-09T19:38:52.152" v="468"/>
          <ac:spMkLst>
            <pc:docMk/>
            <pc:sldMk cId="4227569975" sldId="1251"/>
            <ac:spMk id="22" creationId="{00000000-0000-0000-0000-000000000000}"/>
          </ac:spMkLst>
        </pc:spChg>
      </pc:sldChg>
      <pc:sldChg chg="addSp modSp del mod chgLayout modNotes">
        <pc:chgData name="Daniel Khashabi" userId="62390808-c838-45e6-be59-d6fd0d208bc8" providerId="ADAL" clId="{AF0ECCB0-95D5-C446-8EB3-6A6D85935981}" dt="2023-01-09T21:02:29.838" v="1524" actId="2696"/>
        <pc:sldMkLst>
          <pc:docMk/>
          <pc:sldMk cId="2040357398" sldId="1252"/>
        </pc:sldMkLst>
        <pc:spChg chg="add mod ord">
          <ac:chgData name="Daniel Khashabi" userId="62390808-c838-45e6-be59-d6fd0d208bc8" providerId="ADAL" clId="{AF0ECCB0-95D5-C446-8EB3-6A6D85935981}" dt="2023-01-09T02:08:23.622" v="120" actId="27636"/>
          <ac:spMkLst>
            <pc:docMk/>
            <pc:sldMk cId="2040357398" sldId="1252"/>
            <ac:spMk id="2" creationId="{26DDCEA5-27AE-90AD-500C-21D48687AF14}"/>
          </ac:spMkLst>
        </pc:spChg>
        <pc:spChg chg="add mod ord">
          <ac:chgData name="Daniel Khashabi" userId="62390808-c838-45e6-be59-d6fd0d208bc8" providerId="ADAL" clId="{AF0ECCB0-95D5-C446-8EB3-6A6D85935981}" dt="2023-01-09T02:08:21.781" v="58" actId="700"/>
          <ac:spMkLst>
            <pc:docMk/>
            <pc:sldMk cId="2040357398" sldId="1252"/>
            <ac:spMk id="3" creationId="{7DF7527E-7D9D-953C-05CC-A27F42539CA1}"/>
          </ac:spMkLst>
        </pc:spChg>
        <pc:spChg chg="mod">
          <ac:chgData name="Daniel Khashabi" userId="62390808-c838-45e6-be59-d6fd0d208bc8" providerId="ADAL" clId="{AF0ECCB0-95D5-C446-8EB3-6A6D85935981}" dt="2023-01-09T19:38:52.152" v="468"/>
          <ac:spMkLst>
            <pc:docMk/>
            <pc:sldMk cId="2040357398" sldId="1252"/>
            <ac:spMk id="21" creationId="{00000000-0000-0000-0000-000000000000}"/>
          </ac:spMkLst>
        </pc:spChg>
        <pc:spChg chg="mod">
          <ac:chgData name="Daniel Khashabi" userId="62390808-c838-45e6-be59-d6fd0d208bc8" providerId="ADAL" clId="{AF0ECCB0-95D5-C446-8EB3-6A6D85935981}" dt="2023-01-09T19:38:52.152" v="468"/>
          <ac:spMkLst>
            <pc:docMk/>
            <pc:sldMk cId="2040357398" sldId="1252"/>
            <ac:spMk id="22" creationId="{00000000-0000-0000-0000-000000000000}"/>
          </ac:spMkLst>
        </pc:spChg>
      </pc:sldChg>
      <pc:sldChg chg="addSp delSp modSp del mod chgLayout">
        <pc:chgData name="Daniel Khashabi" userId="62390808-c838-45e6-be59-d6fd0d208bc8" providerId="ADAL" clId="{AF0ECCB0-95D5-C446-8EB3-6A6D85935981}" dt="2023-01-10T16:46:15.893" v="4798" actId="2696"/>
        <pc:sldMkLst>
          <pc:docMk/>
          <pc:sldMk cId="960015317" sldId="1253"/>
        </pc:sldMkLst>
        <pc:spChg chg="del">
          <ac:chgData name="Daniel Khashabi" userId="62390808-c838-45e6-be59-d6fd0d208bc8" providerId="ADAL" clId="{AF0ECCB0-95D5-C446-8EB3-6A6D85935981}" dt="2023-01-09T02:08:21.781" v="58" actId="700"/>
          <ac:spMkLst>
            <pc:docMk/>
            <pc:sldMk cId="960015317" sldId="1253"/>
            <ac:spMk id="2" creationId="{60ACDEA0-7669-82C1-4C18-AEE0E3E6EB03}"/>
          </ac:spMkLst>
        </pc:spChg>
        <pc:spChg chg="add mod ord">
          <ac:chgData name="Daniel Khashabi" userId="62390808-c838-45e6-be59-d6fd0d208bc8" providerId="ADAL" clId="{AF0ECCB0-95D5-C446-8EB3-6A6D85935981}" dt="2023-01-09T02:08:23.890" v="130" actId="27636"/>
          <ac:spMkLst>
            <pc:docMk/>
            <pc:sldMk cId="960015317" sldId="1253"/>
            <ac:spMk id="3" creationId="{55A37E78-F178-676F-FB3A-BEC94D81C8AF}"/>
          </ac:spMkLst>
        </pc:spChg>
        <pc:picChg chg="mod ord">
          <ac:chgData name="Daniel Khashabi" userId="62390808-c838-45e6-be59-d6fd0d208bc8" providerId="ADAL" clId="{AF0ECCB0-95D5-C446-8EB3-6A6D85935981}" dt="2023-01-09T02:08:21.781" v="58" actId="700"/>
          <ac:picMkLst>
            <pc:docMk/>
            <pc:sldMk cId="960015317" sldId="1253"/>
            <ac:picMk id="5" creationId="{83A27725-436F-0998-9B8D-447B8348957D}"/>
          </ac:picMkLst>
        </pc:picChg>
      </pc:sldChg>
      <pc:sldChg chg="addSp delSp modSp add del mod chgLayout">
        <pc:chgData name="Daniel Khashabi" userId="62390808-c838-45e6-be59-d6fd0d208bc8" providerId="ADAL" clId="{AF0ECCB0-95D5-C446-8EB3-6A6D85935981}" dt="2023-01-10T16:46:22.801" v="4801" actId="2696"/>
        <pc:sldMkLst>
          <pc:docMk/>
          <pc:sldMk cId="610203413" sldId="1254"/>
        </pc:sldMkLst>
        <pc:spChg chg="del">
          <ac:chgData name="Daniel Khashabi" userId="62390808-c838-45e6-be59-d6fd0d208bc8" providerId="ADAL" clId="{AF0ECCB0-95D5-C446-8EB3-6A6D85935981}" dt="2023-01-09T02:08:21.781" v="58" actId="700"/>
          <ac:spMkLst>
            <pc:docMk/>
            <pc:sldMk cId="610203413" sldId="1254"/>
            <ac:spMk id="2" creationId="{BC2B2961-6095-34AD-811A-040A0EB40F31}"/>
          </ac:spMkLst>
        </pc:spChg>
        <pc:spChg chg="add mod ord">
          <ac:chgData name="Daniel Khashabi" userId="62390808-c838-45e6-be59-d6fd0d208bc8" providerId="ADAL" clId="{AF0ECCB0-95D5-C446-8EB3-6A6D85935981}" dt="2023-01-09T02:08:23.953" v="131" actId="27636"/>
          <ac:spMkLst>
            <pc:docMk/>
            <pc:sldMk cId="610203413" sldId="1254"/>
            <ac:spMk id="3" creationId="{27947D10-5562-7E9B-99D2-2E1B13C34B97}"/>
          </ac:spMkLst>
        </pc:spChg>
        <pc:picChg chg="mod ord">
          <ac:chgData name="Daniel Khashabi" userId="62390808-c838-45e6-be59-d6fd0d208bc8" providerId="ADAL" clId="{AF0ECCB0-95D5-C446-8EB3-6A6D85935981}" dt="2023-01-09T02:08:21.781" v="58" actId="700"/>
          <ac:picMkLst>
            <pc:docMk/>
            <pc:sldMk cId="610203413" sldId="1254"/>
            <ac:picMk id="5" creationId="{0DE5298D-23A3-B28E-0F70-75EDF9F58DB5}"/>
          </ac:picMkLst>
        </pc:picChg>
      </pc:sldChg>
      <pc:sldChg chg="addSp delSp modSp add del mod chgLayout">
        <pc:chgData name="Daniel Khashabi" userId="62390808-c838-45e6-be59-d6fd0d208bc8" providerId="ADAL" clId="{AF0ECCB0-95D5-C446-8EB3-6A6D85935981}" dt="2023-01-11T00:13:55.378" v="4813" actId="2696"/>
        <pc:sldMkLst>
          <pc:docMk/>
          <pc:sldMk cId="3489599838" sldId="1255"/>
        </pc:sldMkLst>
        <pc:spChg chg="del">
          <ac:chgData name="Daniel Khashabi" userId="62390808-c838-45e6-be59-d6fd0d208bc8" providerId="ADAL" clId="{AF0ECCB0-95D5-C446-8EB3-6A6D85935981}" dt="2023-01-09T02:08:21.781" v="58" actId="700"/>
          <ac:spMkLst>
            <pc:docMk/>
            <pc:sldMk cId="3489599838" sldId="1255"/>
            <ac:spMk id="2" creationId="{35BA16E7-42B4-02B1-2FB8-F5C97519AF9B}"/>
          </ac:spMkLst>
        </pc:spChg>
        <pc:spChg chg="add mod ord">
          <ac:chgData name="Daniel Khashabi" userId="62390808-c838-45e6-be59-d6fd0d208bc8" providerId="ADAL" clId="{AF0ECCB0-95D5-C446-8EB3-6A6D85935981}" dt="2023-01-09T02:08:23.971" v="132" actId="27636"/>
          <ac:spMkLst>
            <pc:docMk/>
            <pc:sldMk cId="3489599838" sldId="1255"/>
            <ac:spMk id="3" creationId="{62B5A213-A85C-0532-4702-36A9E6707788}"/>
          </ac:spMkLst>
        </pc:spChg>
        <pc:picChg chg="mod ord">
          <ac:chgData name="Daniel Khashabi" userId="62390808-c838-45e6-be59-d6fd0d208bc8" providerId="ADAL" clId="{AF0ECCB0-95D5-C446-8EB3-6A6D85935981}" dt="2023-01-09T02:08:21.781" v="58" actId="700"/>
          <ac:picMkLst>
            <pc:docMk/>
            <pc:sldMk cId="3489599838" sldId="1255"/>
            <ac:picMk id="5" creationId="{B47AB3DD-22A6-F39D-4666-3D6CB9ECE64B}"/>
          </ac:picMkLst>
        </pc:picChg>
      </pc:sldChg>
      <pc:sldChg chg="addSp delSp modSp del mod chgLayout">
        <pc:chgData name="Daniel Khashabi" userId="62390808-c838-45e6-be59-d6fd0d208bc8" providerId="ADAL" clId="{AF0ECCB0-95D5-C446-8EB3-6A6D85935981}" dt="2023-01-11T00:13:56.294" v="4815" actId="2696"/>
        <pc:sldMkLst>
          <pc:docMk/>
          <pc:sldMk cId="1243578909" sldId="1256"/>
        </pc:sldMkLst>
        <pc:spChg chg="del">
          <ac:chgData name="Daniel Khashabi" userId="62390808-c838-45e6-be59-d6fd0d208bc8" providerId="ADAL" clId="{AF0ECCB0-95D5-C446-8EB3-6A6D85935981}" dt="2023-01-09T02:08:21.781" v="58" actId="700"/>
          <ac:spMkLst>
            <pc:docMk/>
            <pc:sldMk cId="1243578909" sldId="1256"/>
            <ac:spMk id="2" creationId="{D6025456-E9BB-C7B6-2DB1-0CAEA864D08B}"/>
          </ac:spMkLst>
        </pc:spChg>
        <pc:spChg chg="add mod ord">
          <ac:chgData name="Daniel Khashabi" userId="62390808-c838-45e6-be59-d6fd0d208bc8" providerId="ADAL" clId="{AF0ECCB0-95D5-C446-8EB3-6A6D85935981}" dt="2023-01-09T02:08:23.997" v="134" actId="27636"/>
          <ac:spMkLst>
            <pc:docMk/>
            <pc:sldMk cId="1243578909" sldId="1256"/>
            <ac:spMk id="3" creationId="{D1081851-3E87-AE70-9024-C3EC15360282}"/>
          </ac:spMkLst>
        </pc:spChg>
        <pc:picChg chg="mod ord">
          <ac:chgData name="Daniel Khashabi" userId="62390808-c838-45e6-be59-d6fd0d208bc8" providerId="ADAL" clId="{AF0ECCB0-95D5-C446-8EB3-6A6D85935981}" dt="2023-01-09T02:08:21.781" v="58" actId="700"/>
          <ac:picMkLst>
            <pc:docMk/>
            <pc:sldMk cId="1243578909" sldId="1256"/>
            <ac:picMk id="5" creationId="{C08599D9-8F23-E5A1-7ABF-2337003621B2}"/>
          </ac:picMkLst>
        </pc:picChg>
      </pc:sldChg>
      <pc:sldChg chg="addSp delSp modSp del mod chgLayout">
        <pc:chgData name="Daniel Khashabi" userId="62390808-c838-45e6-be59-d6fd0d208bc8" providerId="ADAL" clId="{AF0ECCB0-95D5-C446-8EB3-6A6D85935981}" dt="2023-01-11T00:13:55.824" v="4814" actId="2696"/>
        <pc:sldMkLst>
          <pc:docMk/>
          <pc:sldMk cId="2422249359" sldId="1257"/>
        </pc:sldMkLst>
        <pc:spChg chg="del">
          <ac:chgData name="Daniel Khashabi" userId="62390808-c838-45e6-be59-d6fd0d208bc8" providerId="ADAL" clId="{AF0ECCB0-95D5-C446-8EB3-6A6D85935981}" dt="2023-01-09T02:08:21.781" v="58" actId="700"/>
          <ac:spMkLst>
            <pc:docMk/>
            <pc:sldMk cId="2422249359" sldId="1257"/>
            <ac:spMk id="2" creationId="{6F44D635-2B66-ED96-AAD9-170873DA3FA8}"/>
          </ac:spMkLst>
        </pc:spChg>
        <pc:spChg chg="add mod ord">
          <ac:chgData name="Daniel Khashabi" userId="62390808-c838-45e6-be59-d6fd0d208bc8" providerId="ADAL" clId="{AF0ECCB0-95D5-C446-8EB3-6A6D85935981}" dt="2023-01-09T02:08:23.984" v="133" actId="27636"/>
          <ac:spMkLst>
            <pc:docMk/>
            <pc:sldMk cId="2422249359" sldId="1257"/>
            <ac:spMk id="3" creationId="{04099F4E-4D9B-CDBB-F366-5B8F92D6EB83}"/>
          </ac:spMkLst>
        </pc:spChg>
        <pc:picChg chg="mod ord">
          <ac:chgData name="Daniel Khashabi" userId="62390808-c838-45e6-be59-d6fd0d208bc8" providerId="ADAL" clId="{AF0ECCB0-95D5-C446-8EB3-6A6D85935981}" dt="2023-01-09T02:08:21.781" v="58" actId="700"/>
          <ac:picMkLst>
            <pc:docMk/>
            <pc:sldMk cId="2422249359" sldId="1257"/>
            <ac:picMk id="5" creationId="{F2B37624-E2A7-6738-9D38-614EED0EBE67}"/>
          </ac:picMkLst>
        </pc:picChg>
      </pc:sldChg>
      <pc:sldChg chg="addSp delSp modSp del mod chgLayout">
        <pc:chgData name="Daniel Khashabi" userId="62390808-c838-45e6-be59-d6fd0d208bc8" providerId="ADAL" clId="{AF0ECCB0-95D5-C446-8EB3-6A6D85935981}" dt="2023-01-11T00:13:56.692" v="4816" actId="2696"/>
        <pc:sldMkLst>
          <pc:docMk/>
          <pc:sldMk cId="683142745" sldId="1258"/>
        </pc:sldMkLst>
        <pc:spChg chg="del">
          <ac:chgData name="Daniel Khashabi" userId="62390808-c838-45e6-be59-d6fd0d208bc8" providerId="ADAL" clId="{AF0ECCB0-95D5-C446-8EB3-6A6D85935981}" dt="2023-01-09T02:08:21.781" v="58" actId="700"/>
          <ac:spMkLst>
            <pc:docMk/>
            <pc:sldMk cId="683142745" sldId="1258"/>
            <ac:spMk id="2" creationId="{FE4A03F2-BD57-3C41-3B4F-AF9D1AA00EBF}"/>
          </ac:spMkLst>
        </pc:spChg>
        <pc:spChg chg="add mod ord">
          <ac:chgData name="Daniel Khashabi" userId="62390808-c838-45e6-be59-d6fd0d208bc8" providerId="ADAL" clId="{AF0ECCB0-95D5-C446-8EB3-6A6D85935981}" dt="2023-01-09T02:08:24.004" v="135" actId="27636"/>
          <ac:spMkLst>
            <pc:docMk/>
            <pc:sldMk cId="683142745" sldId="1258"/>
            <ac:spMk id="3" creationId="{AAFFDE74-40E5-FF7C-76B5-6840785C92C6}"/>
          </ac:spMkLst>
        </pc:spChg>
        <pc:picChg chg="mod ord">
          <ac:chgData name="Daniel Khashabi" userId="62390808-c838-45e6-be59-d6fd0d208bc8" providerId="ADAL" clId="{AF0ECCB0-95D5-C446-8EB3-6A6D85935981}" dt="2023-01-09T02:08:21.781" v="58" actId="700"/>
          <ac:picMkLst>
            <pc:docMk/>
            <pc:sldMk cId="683142745" sldId="1258"/>
            <ac:picMk id="5" creationId="{581211FA-8025-E2E5-74AB-78A08511CDAA}"/>
          </ac:picMkLst>
        </pc:picChg>
      </pc:sldChg>
      <pc:sldChg chg="addSp delSp modSp del mod chgLayout">
        <pc:chgData name="Daniel Khashabi" userId="62390808-c838-45e6-be59-d6fd0d208bc8" providerId="ADAL" clId="{AF0ECCB0-95D5-C446-8EB3-6A6D85935981}" dt="2023-01-09T21:08:35.599" v="1686" actId="2696"/>
        <pc:sldMkLst>
          <pc:docMk/>
          <pc:sldMk cId="677350093" sldId="1259"/>
        </pc:sldMkLst>
        <pc:spChg chg="del">
          <ac:chgData name="Daniel Khashabi" userId="62390808-c838-45e6-be59-d6fd0d208bc8" providerId="ADAL" clId="{AF0ECCB0-95D5-C446-8EB3-6A6D85935981}" dt="2023-01-09T02:08:21.781" v="58" actId="700"/>
          <ac:spMkLst>
            <pc:docMk/>
            <pc:sldMk cId="677350093" sldId="1259"/>
            <ac:spMk id="2" creationId="{6858D490-DC52-3E43-6CDC-B05A0462047A}"/>
          </ac:spMkLst>
        </pc:spChg>
        <pc:spChg chg="add mod ord">
          <ac:chgData name="Daniel Khashabi" userId="62390808-c838-45e6-be59-d6fd0d208bc8" providerId="ADAL" clId="{AF0ECCB0-95D5-C446-8EB3-6A6D85935981}" dt="2023-01-09T02:08:24.211" v="145" actId="27636"/>
          <ac:spMkLst>
            <pc:docMk/>
            <pc:sldMk cId="677350093" sldId="1259"/>
            <ac:spMk id="3" creationId="{0B3DE085-3A32-C410-3AB8-6F73BC18F8F6}"/>
          </ac:spMkLst>
        </pc:spChg>
        <pc:picChg chg="mod ord">
          <ac:chgData name="Daniel Khashabi" userId="62390808-c838-45e6-be59-d6fd0d208bc8" providerId="ADAL" clId="{AF0ECCB0-95D5-C446-8EB3-6A6D85935981}" dt="2023-01-09T02:08:21.781" v="58" actId="700"/>
          <ac:picMkLst>
            <pc:docMk/>
            <pc:sldMk cId="677350093" sldId="1259"/>
            <ac:picMk id="5" creationId="{D3B057E5-E323-6A15-481E-65396F72A164}"/>
          </ac:picMkLst>
        </pc:picChg>
      </pc:sldChg>
      <pc:sldChg chg="add del">
        <pc:chgData name="Daniel Khashabi" userId="62390808-c838-45e6-be59-d6fd0d208bc8" providerId="ADAL" clId="{AF0ECCB0-95D5-C446-8EB3-6A6D85935981}" dt="2023-01-10T01:58:16.622" v="2386" actId="2696"/>
        <pc:sldMkLst>
          <pc:docMk/>
          <pc:sldMk cId="1106275483" sldId="1259"/>
        </pc:sldMkLst>
      </pc:sldChg>
      <pc:sldChg chg="addSp delSp modSp del mod chgLayout">
        <pc:chgData name="Daniel Khashabi" userId="62390808-c838-45e6-be59-d6fd0d208bc8" providerId="ADAL" clId="{AF0ECCB0-95D5-C446-8EB3-6A6D85935981}" dt="2023-01-11T00:14:10.295" v="4823" actId="2696"/>
        <pc:sldMkLst>
          <pc:docMk/>
          <pc:sldMk cId="2333220246" sldId="1260"/>
        </pc:sldMkLst>
        <pc:spChg chg="del">
          <ac:chgData name="Daniel Khashabi" userId="62390808-c838-45e6-be59-d6fd0d208bc8" providerId="ADAL" clId="{AF0ECCB0-95D5-C446-8EB3-6A6D85935981}" dt="2023-01-09T02:08:21.781" v="58" actId="700"/>
          <ac:spMkLst>
            <pc:docMk/>
            <pc:sldMk cId="2333220246" sldId="1260"/>
            <ac:spMk id="2" creationId="{A0191039-F129-99B1-82A2-F8F2C36A5A3B}"/>
          </ac:spMkLst>
        </pc:spChg>
        <pc:spChg chg="add mod ord">
          <ac:chgData name="Daniel Khashabi" userId="62390808-c838-45e6-be59-d6fd0d208bc8" providerId="ADAL" clId="{AF0ECCB0-95D5-C446-8EB3-6A6D85935981}" dt="2023-01-09T02:08:24.230" v="146" actId="27636"/>
          <ac:spMkLst>
            <pc:docMk/>
            <pc:sldMk cId="2333220246" sldId="1260"/>
            <ac:spMk id="3" creationId="{39FE379E-72B6-8E56-9738-BBA3710676D3}"/>
          </ac:spMkLst>
        </pc:spChg>
        <pc:picChg chg="mod ord">
          <ac:chgData name="Daniel Khashabi" userId="62390808-c838-45e6-be59-d6fd0d208bc8" providerId="ADAL" clId="{AF0ECCB0-95D5-C446-8EB3-6A6D85935981}" dt="2023-01-09T02:08:21.781" v="58" actId="700"/>
          <ac:picMkLst>
            <pc:docMk/>
            <pc:sldMk cId="2333220246" sldId="1260"/>
            <ac:picMk id="5" creationId="{4FFE291E-08DC-7CFC-FD7D-005E122BBC25}"/>
          </ac:picMkLst>
        </pc:picChg>
      </pc:sldChg>
      <pc:sldChg chg="addSp delSp modSp del mod chgLayout">
        <pc:chgData name="Daniel Khashabi" userId="62390808-c838-45e6-be59-d6fd0d208bc8" providerId="ADAL" clId="{AF0ECCB0-95D5-C446-8EB3-6A6D85935981}" dt="2023-01-11T00:14:10.973" v="4824" actId="2696"/>
        <pc:sldMkLst>
          <pc:docMk/>
          <pc:sldMk cId="3002710714" sldId="1261"/>
        </pc:sldMkLst>
        <pc:spChg chg="del">
          <ac:chgData name="Daniel Khashabi" userId="62390808-c838-45e6-be59-d6fd0d208bc8" providerId="ADAL" clId="{AF0ECCB0-95D5-C446-8EB3-6A6D85935981}" dt="2023-01-09T02:08:21.781" v="58" actId="700"/>
          <ac:spMkLst>
            <pc:docMk/>
            <pc:sldMk cId="3002710714" sldId="1261"/>
            <ac:spMk id="2" creationId="{D0E4B810-4701-F92A-4E8D-9927084E4216}"/>
          </ac:spMkLst>
        </pc:spChg>
        <pc:spChg chg="add mod ord">
          <ac:chgData name="Daniel Khashabi" userId="62390808-c838-45e6-be59-d6fd0d208bc8" providerId="ADAL" clId="{AF0ECCB0-95D5-C446-8EB3-6A6D85935981}" dt="2023-01-09T02:08:24.239" v="147" actId="27636"/>
          <ac:spMkLst>
            <pc:docMk/>
            <pc:sldMk cId="3002710714" sldId="1261"/>
            <ac:spMk id="3" creationId="{4BEC9613-30FB-7ADE-A610-93BC0E92833E}"/>
          </ac:spMkLst>
        </pc:spChg>
        <pc:picChg chg="mod ord">
          <ac:chgData name="Daniel Khashabi" userId="62390808-c838-45e6-be59-d6fd0d208bc8" providerId="ADAL" clId="{AF0ECCB0-95D5-C446-8EB3-6A6D85935981}" dt="2023-01-09T02:08:21.781" v="58" actId="700"/>
          <ac:picMkLst>
            <pc:docMk/>
            <pc:sldMk cId="3002710714" sldId="1261"/>
            <ac:picMk id="5" creationId="{4F65E521-1F8B-8F66-013E-51EB02BD913D}"/>
          </ac:picMkLst>
        </pc:picChg>
      </pc:sldChg>
      <pc:sldChg chg="addSp delSp modSp del mod chgLayout">
        <pc:chgData name="Daniel Khashabi" userId="62390808-c838-45e6-be59-d6fd0d208bc8" providerId="ADAL" clId="{AF0ECCB0-95D5-C446-8EB3-6A6D85935981}" dt="2023-01-11T00:14:11.807" v="4825" actId="2696"/>
        <pc:sldMkLst>
          <pc:docMk/>
          <pc:sldMk cId="2855892251" sldId="1262"/>
        </pc:sldMkLst>
        <pc:spChg chg="del">
          <ac:chgData name="Daniel Khashabi" userId="62390808-c838-45e6-be59-d6fd0d208bc8" providerId="ADAL" clId="{AF0ECCB0-95D5-C446-8EB3-6A6D85935981}" dt="2023-01-09T02:08:21.781" v="58" actId="700"/>
          <ac:spMkLst>
            <pc:docMk/>
            <pc:sldMk cId="2855892251" sldId="1262"/>
            <ac:spMk id="2" creationId="{4B3A3B6A-BC5F-BB51-2955-D3072241C7FF}"/>
          </ac:spMkLst>
        </pc:spChg>
        <pc:spChg chg="add mod ord">
          <ac:chgData name="Daniel Khashabi" userId="62390808-c838-45e6-be59-d6fd0d208bc8" providerId="ADAL" clId="{AF0ECCB0-95D5-C446-8EB3-6A6D85935981}" dt="2023-01-09T02:08:24.253" v="148" actId="27636"/>
          <ac:spMkLst>
            <pc:docMk/>
            <pc:sldMk cId="2855892251" sldId="1262"/>
            <ac:spMk id="3" creationId="{BFBA8B7B-A9F0-16C6-5671-8303A0449492}"/>
          </ac:spMkLst>
        </pc:spChg>
        <pc:picChg chg="mod ord">
          <ac:chgData name="Daniel Khashabi" userId="62390808-c838-45e6-be59-d6fd0d208bc8" providerId="ADAL" clId="{AF0ECCB0-95D5-C446-8EB3-6A6D85935981}" dt="2023-01-09T02:08:21.781" v="58" actId="700"/>
          <ac:picMkLst>
            <pc:docMk/>
            <pc:sldMk cId="2855892251" sldId="1262"/>
            <ac:picMk id="5" creationId="{BD0B9BAE-728B-62B9-DDA6-6C6227AB2CF7}"/>
          </ac:picMkLst>
        </pc:picChg>
      </pc:sldChg>
      <pc:sldChg chg="modSp del mod chgLayout">
        <pc:chgData name="Daniel Khashabi" userId="62390808-c838-45e6-be59-d6fd0d208bc8" providerId="ADAL" clId="{AF0ECCB0-95D5-C446-8EB3-6A6D85935981}" dt="2023-01-09T21:09:05.900" v="1688" actId="2696"/>
        <pc:sldMkLst>
          <pc:docMk/>
          <pc:sldMk cId="625155832" sldId="1263"/>
        </pc:sldMkLst>
        <pc:spChg chg="mod ord">
          <ac:chgData name="Daniel Khashabi" userId="62390808-c838-45e6-be59-d6fd0d208bc8" providerId="ADAL" clId="{AF0ECCB0-95D5-C446-8EB3-6A6D85935981}" dt="2023-01-09T02:08:21.781" v="58" actId="700"/>
          <ac:spMkLst>
            <pc:docMk/>
            <pc:sldMk cId="625155832" sldId="1263"/>
            <ac:spMk id="2" creationId="{DBCFCB6A-6E2E-63CC-5819-9F11DCF8F9C1}"/>
          </ac:spMkLst>
        </pc:spChg>
        <pc:picChg chg="mod ord">
          <ac:chgData name="Daniel Khashabi" userId="62390808-c838-45e6-be59-d6fd0d208bc8" providerId="ADAL" clId="{AF0ECCB0-95D5-C446-8EB3-6A6D85935981}" dt="2023-01-09T02:08:21.781" v="58" actId="700"/>
          <ac:picMkLst>
            <pc:docMk/>
            <pc:sldMk cId="625155832" sldId="1263"/>
            <ac:picMk id="5" creationId="{32BBD035-8F93-9B67-6D06-8906225458E2}"/>
          </ac:picMkLst>
        </pc:picChg>
      </pc:sldChg>
      <pc:sldChg chg="addSp delSp modSp add mod chgLayout">
        <pc:chgData name="Daniel Khashabi" userId="62390808-c838-45e6-be59-d6fd0d208bc8" providerId="ADAL" clId="{AF0ECCB0-95D5-C446-8EB3-6A6D85935981}" dt="2023-01-10T02:40:45.867" v="3616" actId="1076"/>
        <pc:sldMkLst>
          <pc:docMk/>
          <pc:sldMk cId="3629273101" sldId="1263"/>
        </pc:sldMkLst>
        <pc:spChg chg="mod ord">
          <ac:chgData name="Daniel Khashabi" userId="62390808-c838-45e6-be59-d6fd0d208bc8" providerId="ADAL" clId="{AF0ECCB0-95D5-C446-8EB3-6A6D85935981}" dt="2023-01-10T01:34:41.059" v="1809" actId="700"/>
          <ac:spMkLst>
            <pc:docMk/>
            <pc:sldMk cId="3629273101" sldId="1263"/>
            <ac:spMk id="2" creationId="{DBCFCB6A-6E2E-63CC-5819-9F11DCF8F9C1}"/>
          </ac:spMkLst>
        </pc:spChg>
        <pc:spChg chg="add mod">
          <ac:chgData name="Daniel Khashabi" userId="62390808-c838-45e6-be59-d6fd0d208bc8" providerId="ADAL" clId="{AF0ECCB0-95D5-C446-8EB3-6A6D85935981}" dt="2023-01-10T01:36:14.532" v="1939" actId="1076"/>
          <ac:spMkLst>
            <pc:docMk/>
            <pc:sldMk cId="3629273101" sldId="1263"/>
            <ac:spMk id="3" creationId="{EAB1EE77-7AF6-1156-D32C-81C660E9463E}"/>
          </ac:spMkLst>
        </pc:spChg>
        <pc:spChg chg="add mod">
          <ac:chgData name="Daniel Khashabi" userId="62390808-c838-45e6-be59-d6fd0d208bc8" providerId="ADAL" clId="{AF0ECCB0-95D5-C446-8EB3-6A6D85935981}" dt="2023-01-10T01:36:14.532" v="1939" actId="1076"/>
          <ac:spMkLst>
            <pc:docMk/>
            <pc:sldMk cId="3629273101" sldId="1263"/>
            <ac:spMk id="4" creationId="{304E9C28-AA19-820A-1C96-9AD57194E974}"/>
          </ac:spMkLst>
        </pc:spChg>
        <pc:spChg chg="add mod">
          <ac:chgData name="Daniel Khashabi" userId="62390808-c838-45e6-be59-d6fd0d208bc8" providerId="ADAL" clId="{AF0ECCB0-95D5-C446-8EB3-6A6D85935981}" dt="2023-01-10T01:36:14.532" v="1939" actId="1076"/>
          <ac:spMkLst>
            <pc:docMk/>
            <pc:sldMk cId="3629273101" sldId="1263"/>
            <ac:spMk id="6" creationId="{19810388-963B-347F-8157-9A6CD2B08B44}"/>
          </ac:spMkLst>
        </pc:spChg>
        <pc:spChg chg="add mod">
          <ac:chgData name="Daniel Khashabi" userId="62390808-c838-45e6-be59-d6fd0d208bc8" providerId="ADAL" clId="{AF0ECCB0-95D5-C446-8EB3-6A6D85935981}" dt="2023-01-10T01:36:14.532" v="1939" actId="1076"/>
          <ac:spMkLst>
            <pc:docMk/>
            <pc:sldMk cId="3629273101" sldId="1263"/>
            <ac:spMk id="7" creationId="{9BBC2CB1-973E-4E2F-CF52-C07FC8620D51}"/>
          </ac:spMkLst>
        </pc:spChg>
        <pc:spChg chg="add mod">
          <ac:chgData name="Daniel Khashabi" userId="62390808-c838-45e6-be59-d6fd0d208bc8" providerId="ADAL" clId="{AF0ECCB0-95D5-C446-8EB3-6A6D85935981}" dt="2023-01-10T01:36:14.532" v="1939" actId="1076"/>
          <ac:spMkLst>
            <pc:docMk/>
            <pc:sldMk cId="3629273101" sldId="1263"/>
            <ac:spMk id="8" creationId="{92D41C1E-7E38-C24D-A5C4-A4AEBC133FE3}"/>
          </ac:spMkLst>
        </pc:spChg>
        <pc:spChg chg="add del mod">
          <ac:chgData name="Daniel Khashabi" userId="62390808-c838-45e6-be59-d6fd0d208bc8" providerId="ADAL" clId="{AF0ECCB0-95D5-C446-8EB3-6A6D85935981}" dt="2023-01-10T01:34:14.758" v="1805" actId="478"/>
          <ac:spMkLst>
            <pc:docMk/>
            <pc:sldMk cId="3629273101" sldId="1263"/>
            <ac:spMk id="10" creationId="{CED0D90A-C375-3AA7-734C-6A532C382D39}"/>
          </ac:spMkLst>
        </pc:spChg>
        <pc:spChg chg="add mod ord">
          <ac:chgData name="Daniel Khashabi" userId="62390808-c838-45e6-be59-d6fd0d208bc8" providerId="ADAL" clId="{AF0ECCB0-95D5-C446-8EB3-6A6D85935981}" dt="2023-01-10T01:36:41.110" v="2050" actId="20577"/>
          <ac:spMkLst>
            <pc:docMk/>
            <pc:sldMk cId="3629273101" sldId="1263"/>
            <ac:spMk id="11" creationId="{01300A03-3249-DAA4-7438-09C24E325DE0}"/>
          </ac:spMkLst>
        </pc:spChg>
        <pc:picChg chg="del">
          <ac:chgData name="Daniel Khashabi" userId="62390808-c838-45e6-be59-d6fd0d208bc8" providerId="ADAL" clId="{AF0ECCB0-95D5-C446-8EB3-6A6D85935981}" dt="2023-01-10T01:34:13.122" v="1804" actId="478"/>
          <ac:picMkLst>
            <pc:docMk/>
            <pc:sldMk cId="3629273101" sldId="1263"/>
            <ac:picMk id="5" creationId="{32BBD035-8F93-9B67-6D06-8906225458E2}"/>
          </ac:picMkLst>
        </pc:picChg>
        <pc:picChg chg="add mod modCrop">
          <ac:chgData name="Daniel Khashabi" userId="62390808-c838-45e6-be59-d6fd0d208bc8" providerId="ADAL" clId="{AF0ECCB0-95D5-C446-8EB3-6A6D85935981}" dt="2023-01-10T02:40:45.867" v="3616" actId="1076"/>
          <ac:picMkLst>
            <pc:docMk/>
            <pc:sldMk cId="3629273101" sldId="1263"/>
            <ac:picMk id="12" creationId="{E0A61050-FDE2-55AC-F9F3-7EB2976123E7}"/>
          </ac:picMkLst>
        </pc:picChg>
      </pc:sldChg>
      <pc:sldChg chg="addSp delSp modSp del mod chgLayout">
        <pc:chgData name="Daniel Khashabi" userId="62390808-c838-45e6-be59-d6fd0d208bc8" providerId="ADAL" clId="{AF0ECCB0-95D5-C446-8EB3-6A6D85935981}" dt="2023-01-09T21:10:43.696" v="1756" actId="2696"/>
        <pc:sldMkLst>
          <pc:docMk/>
          <pc:sldMk cId="836342470" sldId="1264"/>
        </pc:sldMkLst>
        <pc:spChg chg="del">
          <ac:chgData name="Daniel Khashabi" userId="62390808-c838-45e6-be59-d6fd0d208bc8" providerId="ADAL" clId="{AF0ECCB0-95D5-C446-8EB3-6A6D85935981}" dt="2023-01-09T02:08:21.781" v="58" actId="700"/>
          <ac:spMkLst>
            <pc:docMk/>
            <pc:sldMk cId="836342470" sldId="1264"/>
            <ac:spMk id="2" creationId="{EBC569E6-9449-3994-D1FB-741E79C13A5D}"/>
          </ac:spMkLst>
        </pc:spChg>
        <pc:spChg chg="add mod ord">
          <ac:chgData name="Daniel Khashabi" userId="62390808-c838-45e6-be59-d6fd0d208bc8" providerId="ADAL" clId="{AF0ECCB0-95D5-C446-8EB3-6A6D85935981}" dt="2023-01-09T02:08:24.265" v="149" actId="27636"/>
          <ac:spMkLst>
            <pc:docMk/>
            <pc:sldMk cId="836342470" sldId="1264"/>
            <ac:spMk id="3" creationId="{2E685E69-68C7-3A7A-D486-1F5C8F921F0F}"/>
          </ac:spMkLst>
        </pc:spChg>
        <pc:picChg chg="mod ord">
          <ac:chgData name="Daniel Khashabi" userId="62390808-c838-45e6-be59-d6fd0d208bc8" providerId="ADAL" clId="{AF0ECCB0-95D5-C446-8EB3-6A6D85935981}" dt="2023-01-09T02:08:21.781" v="58" actId="700"/>
          <ac:picMkLst>
            <pc:docMk/>
            <pc:sldMk cId="836342470" sldId="1264"/>
            <ac:picMk id="5" creationId="{87A5C8F2-7493-9380-5685-4144F4F615F7}"/>
          </ac:picMkLst>
        </pc:picChg>
      </pc:sldChg>
      <pc:sldChg chg="add del">
        <pc:chgData name="Daniel Khashabi" userId="62390808-c838-45e6-be59-d6fd0d208bc8" providerId="ADAL" clId="{AF0ECCB0-95D5-C446-8EB3-6A6D85935981}" dt="2023-01-10T01:36:57.135" v="2051" actId="2696"/>
        <pc:sldMkLst>
          <pc:docMk/>
          <pc:sldMk cId="1257449559" sldId="1264"/>
        </pc:sldMkLst>
      </pc:sldChg>
      <pc:sldChg chg="addSp delSp modSp del mod chgLayout">
        <pc:chgData name="Daniel Khashabi" userId="62390808-c838-45e6-be59-d6fd0d208bc8" providerId="ADAL" clId="{AF0ECCB0-95D5-C446-8EB3-6A6D85935981}" dt="2023-01-09T20:46:02.987" v="1415" actId="2696"/>
        <pc:sldMkLst>
          <pc:docMk/>
          <pc:sldMk cId="584874884" sldId="1265"/>
        </pc:sldMkLst>
        <pc:spChg chg="del">
          <ac:chgData name="Daniel Khashabi" userId="62390808-c838-45e6-be59-d6fd0d208bc8" providerId="ADAL" clId="{AF0ECCB0-95D5-C446-8EB3-6A6D85935981}" dt="2023-01-09T02:08:21.781" v="58" actId="700"/>
          <ac:spMkLst>
            <pc:docMk/>
            <pc:sldMk cId="584874884" sldId="1265"/>
            <ac:spMk id="2" creationId="{3997E257-3C0D-F971-FDA1-2F0ED06B156C}"/>
          </ac:spMkLst>
        </pc:spChg>
        <pc:spChg chg="del">
          <ac:chgData name="Daniel Khashabi" userId="62390808-c838-45e6-be59-d6fd0d208bc8" providerId="ADAL" clId="{AF0ECCB0-95D5-C446-8EB3-6A6D85935981}" dt="2023-01-09T02:08:21.781" v="58" actId="700"/>
          <ac:spMkLst>
            <pc:docMk/>
            <pc:sldMk cId="584874884" sldId="1265"/>
            <ac:spMk id="3" creationId="{DFDCEDC8-F09B-42BC-5122-CBD37AE4D37B}"/>
          </ac:spMkLst>
        </pc:spChg>
        <pc:spChg chg="add mod ord">
          <ac:chgData name="Daniel Khashabi" userId="62390808-c838-45e6-be59-d6fd0d208bc8" providerId="ADAL" clId="{AF0ECCB0-95D5-C446-8EB3-6A6D85935981}" dt="2023-01-09T02:08:24.277" v="150" actId="27636"/>
          <ac:spMkLst>
            <pc:docMk/>
            <pc:sldMk cId="584874884" sldId="1265"/>
            <ac:spMk id="4" creationId="{398DFE6C-9E02-44CF-0972-DF25DA43101B}"/>
          </ac:spMkLst>
        </pc:spChg>
        <pc:spChg chg="add mod ord">
          <ac:chgData name="Daniel Khashabi" userId="62390808-c838-45e6-be59-d6fd0d208bc8" providerId="ADAL" clId="{AF0ECCB0-95D5-C446-8EB3-6A6D85935981}" dt="2023-01-09T02:08:21.781" v="58" actId="700"/>
          <ac:spMkLst>
            <pc:docMk/>
            <pc:sldMk cId="584874884" sldId="1265"/>
            <ac:spMk id="5" creationId="{78B101CF-D159-247A-005A-83897A1CA994}"/>
          </ac:spMkLst>
        </pc:spChg>
      </pc:sldChg>
      <pc:sldChg chg="addSp delSp modSp del mod chgLayout">
        <pc:chgData name="Daniel Khashabi" userId="62390808-c838-45e6-be59-d6fd0d208bc8" providerId="ADAL" clId="{AF0ECCB0-95D5-C446-8EB3-6A6D85935981}" dt="2023-01-09T20:46:03.998" v="1416" actId="2696"/>
        <pc:sldMkLst>
          <pc:docMk/>
          <pc:sldMk cId="4125485965" sldId="1266"/>
        </pc:sldMkLst>
        <pc:spChg chg="del">
          <ac:chgData name="Daniel Khashabi" userId="62390808-c838-45e6-be59-d6fd0d208bc8" providerId="ADAL" clId="{AF0ECCB0-95D5-C446-8EB3-6A6D85935981}" dt="2023-01-09T02:08:21.781" v="58" actId="700"/>
          <ac:spMkLst>
            <pc:docMk/>
            <pc:sldMk cId="4125485965" sldId="1266"/>
            <ac:spMk id="2" creationId="{DA6F683C-13D4-3FE7-58D9-8E9335FC2E7D}"/>
          </ac:spMkLst>
        </pc:spChg>
        <pc:spChg chg="del">
          <ac:chgData name="Daniel Khashabi" userId="62390808-c838-45e6-be59-d6fd0d208bc8" providerId="ADAL" clId="{AF0ECCB0-95D5-C446-8EB3-6A6D85935981}" dt="2023-01-09T02:08:21.781" v="58" actId="700"/>
          <ac:spMkLst>
            <pc:docMk/>
            <pc:sldMk cId="4125485965" sldId="1266"/>
            <ac:spMk id="3" creationId="{384052B6-1CA1-E45D-703A-255CC23B3A32}"/>
          </ac:spMkLst>
        </pc:spChg>
        <pc:spChg chg="add mod ord">
          <ac:chgData name="Daniel Khashabi" userId="62390808-c838-45e6-be59-d6fd0d208bc8" providerId="ADAL" clId="{AF0ECCB0-95D5-C446-8EB3-6A6D85935981}" dt="2023-01-09T02:08:24.289" v="151" actId="27636"/>
          <ac:spMkLst>
            <pc:docMk/>
            <pc:sldMk cId="4125485965" sldId="1266"/>
            <ac:spMk id="4" creationId="{3B97013E-02E9-A321-EB36-85D836DAB2CB}"/>
          </ac:spMkLst>
        </pc:spChg>
        <pc:spChg chg="add mod ord">
          <ac:chgData name="Daniel Khashabi" userId="62390808-c838-45e6-be59-d6fd0d208bc8" providerId="ADAL" clId="{AF0ECCB0-95D5-C446-8EB3-6A6D85935981}" dt="2023-01-09T02:08:21.781" v="58" actId="700"/>
          <ac:spMkLst>
            <pc:docMk/>
            <pc:sldMk cId="4125485965" sldId="1266"/>
            <ac:spMk id="5" creationId="{52B39437-571E-E200-3F7A-AF22BAA36C2D}"/>
          </ac:spMkLst>
        </pc:spChg>
      </pc:sldChg>
      <pc:sldChg chg="modSp add del mod modClrScheme chgLayout">
        <pc:chgData name="Daniel Khashabi" userId="62390808-c838-45e6-be59-d6fd0d208bc8" providerId="ADAL" clId="{AF0ECCB0-95D5-C446-8EB3-6A6D85935981}" dt="2023-01-09T20:18:41.995" v="1017" actId="2696"/>
        <pc:sldMkLst>
          <pc:docMk/>
          <pc:sldMk cId="3831383514" sldId="1269"/>
        </pc:sldMkLst>
        <pc:spChg chg="mod ord">
          <ac:chgData name="Daniel Khashabi" userId="62390808-c838-45e6-be59-d6fd0d208bc8" providerId="ADAL" clId="{AF0ECCB0-95D5-C446-8EB3-6A6D85935981}" dt="2023-01-09T02:08:21.781" v="58" actId="700"/>
          <ac:spMkLst>
            <pc:docMk/>
            <pc:sldMk cId="3831383514" sldId="1269"/>
            <ac:spMk id="2" creationId="{00000000-0000-0000-0000-000000000000}"/>
          </ac:spMkLst>
        </pc:spChg>
        <pc:spChg chg="mod ord">
          <ac:chgData name="Daniel Khashabi" userId="62390808-c838-45e6-be59-d6fd0d208bc8" providerId="ADAL" clId="{AF0ECCB0-95D5-C446-8EB3-6A6D85935981}" dt="2023-01-09T02:08:21.887" v="61" actId="27636"/>
          <ac:spMkLst>
            <pc:docMk/>
            <pc:sldMk cId="3831383514" sldId="1269"/>
            <ac:spMk id="3" creationId="{00000000-0000-0000-0000-000000000000}"/>
          </ac:spMkLst>
        </pc:spChg>
        <pc:spChg chg="mod">
          <ac:chgData name="Daniel Khashabi" userId="62390808-c838-45e6-be59-d6fd0d208bc8" providerId="ADAL" clId="{AF0ECCB0-95D5-C446-8EB3-6A6D85935981}" dt="2023-01-09T19:42:51.795" v="930" actId="1036"/>
          <ac:spMkLst>
            <pc:docMk/>
            <pc:sldMk cId="3831383514" sldId="1269"/>
            <ac:spMk id="4" creationId="{00000000-0000-0000-0000-000000000000}"/>
          </ac:spMkLst>
        </pc:spChg>
        <pc:spChg chg="mod ord">
          <ac:chgData name="Daniel Khashabi" userId="62390808-c838-45e6-be59-d6fd0d208bc8" providerId="ADAL" clId="{AF0ECCB0-95D5-C446-8EB3-6A6D85935981}" dt="2023-01-09T19:38:52.152" v="468"/>
          <ac:spMkLst>
            <pc:docMk/>
            <pc:sldMk cId="3831383514" sldId="1269"/>
            <ac:spMk id="5" creationId="{00000000-0000-0000-0000-000000000000}"/>
          </ac:spMkLst>
        </pc:spChg>
        <pc:spChg chg="mod">
          <ac:chgData name="Daniel Khashabi" userId="62390808-c838-45e6-be59-d6fd0d208bc8" providerId="ADAL" clId="{AF0ECCB0-95D5-C446-8EB3-6A6D85935981}" dt="2023-01-09T19:42:51.795" v="930" actId="1036"/>
          <ac:spMkLst>
            <pc:docMk/>
            <pc:sldMk cId="3831383514" sldId="1269"/>
            <ac:spMk id="9" creationId="{00000000-0000-0000-0000-000000000000}"/>
          </ac:spMkLst>
        </pc:spChg>
        <pc:spChg chg="mod">
          <ac:chgData name="Daniel Khashabi" userId="62390808-c838-45e6-be59-d6fd0d208bc8" providerId="ADAL" clId="{AF0ECCB0-95D5-C446-8EB3-6A6D85935981}" dt="2023-01-09T19:42:51.795" v="930" actId="1036"/>
          <ac:spMkLst>
            <pc:docMk/>
            <pc:sldMk cId="3831383514" sldId="1269"/>
            <ac:spMk id="11" creationId="{00000000-0000-0000-0000-000000000000}"/>
          </ac:spMkLst>
        </pc:spChg>
        <pc:spChg chg="mod">
          <ac:chgData name="Daniel Khashabi" userId="62390808-c838-45e6-be59-d6fd0d208bc8" providerId="ADAL" clId="{AF0ECCB0-95D5-C446-8EB3-6A6D85935981}" dt="2023-01-09T19:42:51.795" v="930" actId="1036"/>
          <ac:spMkLst>
            <pc:docMk/>
            <pc:sldMk cId="3831383514" sldId="1269"/>
            <ac:spMk id="12" creationId="{00000000-0000-0000-0000-000000000000}"/>
          </ac:spMkLst>
        </pc:spChg>
        <pc:spChg chg="mod">
          <ac:chgData name="Daniel Khashabi" userId="62390808-c838-45e6-be59-d6fd0d208bc8" providerId="ADAL" clId="{AF0ECCB0-95D5-C446-8EB3-6A6D85935981}" dt="2023-01-09T19:42:51.795" v="930" actId="1036"/>
          <ac:spMkLst>
            <pc:docMk/>
            <pc:sldMk cId="3831383514" sldId="1269"/>
            <ac:spMk id="13" creationId="{00000000-0000-0000-0000-000000000000}"/>
          </ac:spMkLst>
        </pc:spChg>
        <pc:spChg chg="mod">
          <ac:chgData name="Daniel Khashabi" userId="62390808-c838-45e6-be59-d6fd0d208bc8" providerId="ADAL" clId="{AF0ECCB0-95D5-C446-8EB3-6A6D85935981}" dt="2023-01-09T19:42:51.795" v="930" actId="1036"/>
          <ac:spMkLst>
            <pc:docMk/>
            <pc:sldMk cId="3831383514" sldId="1269"/>
            <ac:spMk id="14" creationId="{00000000-0000-0000-0000-000000000000}"/>
          </ac:spMkLst>
        </pc:spChg>
        <pc:spChg chg="mod">
          <ac:chgData name="Daniel Khashabi" userId="62390808-c838-45e6-be59-d6fd0d208bc8" providerId="ADAL" clId="{AF0ECCB0-95D5-C446-8EB3-6A6D85935981}" dt="2023-01-09T19:42:51.795" v="930" actId="1036"/>
          <ac:spMkLst>
            <pc:docMk/>
            <pc:sldMk cId="3831383514" sldId="1269"/>
            <ac:spMk id="19" creationId="{00000000-0000-0000-0000-000000000000}"/>
          </ac:spMkLst>
        </pc:spChg>
        <pc:spChg chg="mod">
          <ac:chgData name="Daniel Khashabi" userId="62390808-c838-45e6-be59-d6fd0d208bc8" providerId="ADAL" clId="{AF0ECCB0-95D5-C446-8EB3-6A6D85935981}" dt="2023-01-09T19:42:51.795" v="930" actId="1036"/>
          <ac:spMkLst>
            <pc:docMk/>
            <pc:sldMk cId="3831383514" sldId="1269"/>
            <ac:spMk id="21" creationId="{00000000-0000-0000-0000-000000000000}"/>
          </ac:spMkLst>
        </pc:spChg>
        <pc:spChg chg="mod">
          <ac:chgData name="Daniel Khashabi" userId="62390808-c838-45e6-be59-d6fd0d208bc8" providerId="ADAL" clId="{AF0ECCB0-95D5-C446-8EB3-6A6D85935981}" dt="2023-01-09T19:42:51.795" v="930" actId="1036"/>
          <ac:spMkLst>
            <pc:docMk/>
            <pc:sldMk cId="3831383514" sldId="1269"/>
            <ac:spMk id="25" creationId="{B57D2E28-52A0-A444-8125-4F55B65B7E65}"/>
          </ac:spMkLst>
        </pc:spChg>
        <pc:spChg chg="mod">
          <ac:chgData name="Daniel Khashabi" userId="62390808-c838-45e6-be59-d6fd0d208bc8" providerId="ADAL" clId="{AF0ECCB0-95D5-C446-8EB3-6A6D85935981}" dt="2023-01-09T19:42:51.795" v="930" actId="1036"/>
          <ac:spMkLst>
            <pc:docMk/>
            <pc:sldMk cId="3831383514" sldId="1269"/>
            <ac:spMk id="32" creationId="{6CCC6AE5-0670-42CC-8B1E-89C64A6432C0}"/>
          </ac:spMkLst>
        </pc:spChg>
        <pc:cxnChg chg="mod">
          <ac:chgData name="Daniel Khashabi" userId="62390808-c838-45e6-be59-d6fd0d208bc8" providerId="ADAL" clId="{AF0ECCB0-95D5-C446-8EB3-6A6D85935981}" dt="2023-01-09T19:42:51.795" v="930" actId="1036"/>
          <ac:cxnSpMkLst>
            <pc:docMk/>
            <pc:sldMk cId="3831383514" sldId="1269"/>
            <ac:cxnSpMk id="24" creationId="{00000000-0000-0000-0000-000000000000}"/>
          </ac:cxnSpMkLst>
        </pc:cxnChg>
        <pc:cxnChg chg="mod">
          <ac:chgData name="Daniel Khashabi" userId="62390808-c838-45e6-be59-d6fd0d208bc8" providerId="ADAL" clId="{AF0ECCB0-95D5-C446-8EB3-6A6D85935981}" dt="2023-01-09T19:42:51.795" v="930" actId="1036"/>
          <ac:cxnSpMkLst>
            <pc:docMk/>
            <pc:sldMk cId="3831383514" sldId="1269"/>
            <ac:cxnSpMk id="28" creationId="{00000000-0000-0000-0000-000000000000}"/>
          </ac:cxnSpMkLst>
        </pc:cxnChg>
        <pc:cxnChg chg="mod">
          <ac:chgData name="Daniel Khashabi" userId="62390808-c838-45e6-be59-d6fd0d208bc8" providerId="ADAL" clId="{AF0ECCB0-95D5-C446-8EB3-6A6D85935981}" dt="2023-01-09T19:42:51.795" v="930" actId="1036"/>
          <ac:cxnSpMkLst>
            <pc:docMk/>
            <pc:sldMk cId="3831383514" sldId="1269"/>
            <ac:cxnSpMk id="31" creationId="{00000000-0000-0000-0000-000000000000}"/>
          </ac:cxnSpMkLst>
        </pc:cxnChg>
        <pc:cxnChg chg="mod">
          <ac:chgData name="Daniel Khashabi" userId="62390808-c838-45e6-be59-d6fd0d208bc8" providerId="ADAL" clId="{AF0ECCB0-95D5-C446-8EB3-6A6D85935981}" dt="2023-01-09T19:42:51.795" v="930" actId="1036"/>
          <ac:cxnSpMkLst>
            <pc:docMk/>
            <pc:sldMk cId="3831383514" sldId="1269"/>
            <ac:cxnSpMk id="33" creationId="{4BC41A6E-E9C5-422E-A0A4-67213A867FCC}"/>
          </ac:cxnSpMkLst>
        </pc:cxnChg>
        <pc:cxnChg chg="mod">
          <ac:chgData name="Daniel Khashabi" userId="62390808-c838-45e6-be59-d6fd0d208bc8" providerId="ADAL" clId="{AF0ECCB0-95D5-C446-8EB3-6A6D85935981}" dt="2023-01-09T19:42:51.795" v="930" actId="1036"/>
          <ac:cxnSpMkLst>
            <pc:docMk/>
            <pc:sldMk cId="3831383514" sldId="1269"/>
            <ac:cxnSpMk id="35" creationId="{00000000-0000-0000-0000-000000000000}"/>
          </ac:cxnSpMkLst>
        </pc:cxnChg>
        <pc:cxnChg chg="mod">
          <ac:chgData name="Daniel Khashabi" userId="62390808-c838-45e6-be59-d6fd0d208bc8" providerId="ADAL" clId="{AF0ECCB0-95D5-C446-8EB3-6A6D85935981}" dt="2023-01-09T19:42:51.795" v="930" actId="1036"/>
          <ac:cxnSpMkLst>
            <pc:docMk/>
            <pc:sldMk cId="3831383514" sldId="1269"/>
            <ac:cxnSpMk id="39" creationId="{00000000-0000-0000-0000-000000000000}"/>
          </ac:cxnSpMkLst>
        </pc:cxnChg>
        <pc:cxnChg chg="mod">
          <ac:chgData name="Daniel Khashabi" userId="62390808-c838-45e6-be59-d6fd0d208bc8" providerId="ADAL" clId="{AF0ECCB0-95D5-C446-8EB3-6A6D85935981}" dt="2023-01-09T19:42:51.795" v="930" actId="1036"/>
          <ac:cxnSpMkLst>
            <pc:docMk/>
            <pc:sldMk cId="3831383514" sldId="1269"/>
            <ac:cxnSpMk id="40" creationId="{00000000-0000-0000-0000-000000000000}"/>
          </ac:cxnSpMkLst>
        </pc:cxnChg>
        <pc:cxnChg chg="mod">
          <ac:chgData name="Daniel Khashabi" userId="62390808-c838-45e6-be59-d6fd0d208bc8" providerId="ADAL" clId="{AF0ECCB0-95D5-C446-8EB3-6A6D85935981}" dt="2023-01-09T19:42:51.795" v="930" actId="1036"/>
          <ac:cxnSpMkLst>
            <pc:docMk/>
            <pc:sldMk cId="3831383514" sldId="1269"/>
            <ac:cxnSpMk id="41" creationId="{00000000-0000-0000-0000-000000000000}"/>
          </ac:cxnSpMkLst>
        </pc:cxnChg>
        <pc:cxnChg chg="mod">
          <ac:chgData name="Daniel Khashabi" userId="62390808-c838-45e6-be59-d6fd0d208bc8" providerId="ADAL" clId="{AF0ECCB0-95D5-C446-8EB3-6A6D85935981}" dt="2023-01-09T19:42:51.795" v="930" actId="1036"/>
          <ac:cxnSpMkLst>
            <pc:docMk/>
            <pc:sldMk cId="3831383514" sldId="1269"/>
            <ac:cxnSpMk id="43" creationId="{00000000-0000-0000-0000-000000000000}"/>
          </ac:cxnSpMkLst>
        </pc:cxnChg>
      </pc:sldChg>
      <pc:sldChg chg="modSp add del mod modClrScheme chgLayout modNotes">
        <pc:chgData name="Daniel Khashabi" userId="62390808-c838-45e6-be59-d6fd0d208bc8" providerId="ADAL" clId="{AF0ECCB0-95D5-C446-8EB3-6A6D85935981}" dt="2023-01-09T20:48:01.901" v="1501" actId="2696"/>
        <pc:sldMkLst>
          <pc:docMk/>
          <pc:sldMk cId="2580594947" sldId="1270"/>
        </pc:sldMkLst>
        <pc:spChg chg="mod ord">
          <ac:chgData name="Daniel Khashabi" userId="62390808-c838-45e6-be59-d6fd0d208bc8" providerId="ADAL" clId="{AF0ECCB0-95D5-C446-8EB3-6A6D85935981}" dt="2023-01-09T02:08:21.781" v="58" actId="700"/>
          <ac:spMkLst>
            <pc:docMk/>
            <pc:sldMk cId="2580594947" sldId="1270"/>
            <ac:spMk id="2" creationId="{00000000-0000-0000-0000-000000000000}"/>
          </ac:spMkLst>
        </pc:spChg>
        <pc:spChg chg="mod ord">
          <ac:chgData name="Daniel Khashabi" userId="62390808-c838-45e6-be59-d6fd0d208bc8" providerId="ADAL" clId="{AF0ECCB0-95D5-C446-8EB3-6A6D85935981}" dt="2023-01-09T02:08:21.977" v="66" actId="27636"/>
          <ac:spMkLst>
            <pc:docMk/>
            <pc:sldMk cId="2580594947" sldId="1270"/>
            <ac:spMk id="3" creationId="{00000000-0000-0000-0000-000000000000}"/>
          </ac:spMkLst>
        </pc:spChg>
        <pc:spChg chg="mod ord">
          <ac:chgData name="Daniel Khashabi" userId="62390808-c838-45e6-be59-d6fd0d208bc8" providerId="ADAL" clId="{AF0ECCB0-95D5-C446-8EB3-6A6D85935981}" dt="2023-01-09T19:38:52.152" v="468"/>
          <ac:spMkLst>
            <pc:docMk/>
            <pc:sldMk cId="2580594947" sldId="1270"/>
            <ac:spMk id="5" creationId="{00000000-0000-0000-0000-000000000000}"/>
          </ac:spMkLst>
        </pc:spChg>
        <pc:spChg chg="mod">
          <ac:chgData name="Daniel Khashabi" userId="62390808-c838-45e6-be59-d6fd0d208bc8" providerId="ADAL" clId="{AF0ECCB0-95D5-C446-8EB3-6A6D85935981}" dt="2023-01-09T19:38:52.152" v="468"/>
          <ac:spMkLst>
            <pc:docMk/>
            <pc:sldMk cId="2580594947" sldId="1270"/>
            <ac:spMk id="6" creationId="{00000000-0000-0000-0000-000000000000}"/>
          </ac:spMkLst>
        </pc:spChg>
        <pc:spChg chg="mod">
          <ac:chgData name="Daniel Khashabi" userId="62390808-c838-45e6-be59-d6fd0d208bc8" providerId="ADAL" clId="{AF0ECCB0-95D5-C446-8EB3-6A6D85935981}" dt="2023-01-09T19:01:43.110" v="448"/>
          <ac:spMkLst>
            <pc:docMk/>
            <pc:sldMk cId="2580594947" sldId="1270"/>
            <ac:spMk id="7" creationId="{00000000-0000-0000-0000-000000000000}"/>
          </ac:spMkLst>
        </pc:spChg>
        <pc:spChg chg="mod">
          <ac:chgData name="Daniel Khashabi" userId="62390808-c838-45e6-be59-d6fd0d208bc8" providerId="ADAL" clId="{AF0ECCB0-95D5-C446-8EB3-6A6D85935981}" dt="2023-01-09T19:01:43.110" v="448"/>
          <ac:spMkLst>
            <pc:docMk/>
            <pc:sldMk cId="2580594947" sldId="1270"/>
            <ac:spMk id="8" creationId="{00000000-0000-0000-0000-000000000000}"/>
          </ac:spMkLst>
        </pc:spChg>
        <pc:spChg chg="mod">
          <ac:chgData name="Daniel Khashabi" userId="62390808-c838-45e6-be59-d6fd0d208bc8" providerId="ADAL" clId="{AF0ECCB0-95D5-C446-8EB3-6A6D85935981}" dt="2023-01-09T19:01:43.110" v="448"/>
          <ac:spMkLst>
            <pc:docMk/>
            <pc:sldMk cId="2580594947" sldId="1270"/>
            <ac:spMk id="9" creationId="{00000000-0000-0000-0000-000000000000}"/>
          </ac:spMkLst>
        </pc:spChg>
        <pc:spChg chg="mod">
          <ac:chgData name="Daniel Khashabi" userId="62390808-c838-45e6-be59-d6fd0d208bc8" providerId="ADAL" clId="{AF0ECCB0-95D5-C446-8EB3-6A6D85935981}" dt="2023-01-09T19:01:43.110" v="448"/>
          <ac:spMkLst>
            <pc:docMk/>
            <pc:sldMk cId="2580594947" sldId="1270"/>
            <ac:spMk id="10" creationId="{00000000-0000-0000-0000-000000000000}"/>
          </ac:spMkLst>
        </pc:spChg>
        <pc:spChg chg="mod">
          <ac:chgData name="Daniel Khashabi" userId="62390808-c838-45e6-be59-d6fd0d208bc8" providerId="ADAL" clId="{AF0ECCB0-95D5-C446-8EB3-6A6D85935981}" dt="2023-01-09T19:01:43.110" v="448"/>
          <ac:spMkLst>
            <pc:docMk/>
            <pc:sldMk cId="2580594947" sldId="1270"/>
            <ac:spMk id="12" creationId="{00000000-0000-0000-0000-000000000000}"/>
          </ac:spMkLst>
        </pc:spChg>
        <pc:spChg chg="mod">
          <ac:chgData name="Daniel Khashabi" userId="62390808-c838-45e6-be59-d6fd0d208bc8" providerId="ADAL" clId="{AF0ECCB0-95D5-C446-8EB3-6A6D85935981}" dt="2023-01-09T19:01:43.110" v="448"/>
          <ac:spMkLst>
            <pc:docMk/>
            <pc:sldMk cId="2580594947" sldId="1270"/>
            <ac:spMk id="14" creationId="{00000000-0000-0000-0000-000000000000}"/>
          </ac:spMkLst>
        </pc:spChg>
        <pc:spChg chg="mod">
          <ac:chgData name="Daniel Khashabi" userId="62390808-c838-45e6-be59-d6fd0d208bc8" providerId="ADAL" clId="{AF0ECCB0-95D5-C446-8EB3-6A6D85935981}" dt="2023-01-09T19:01:43.110" v="448"/>
          <ac:spMkLst>
            <pc:docMk/>
            <pc:sldMk cId="2580594947" sldId="1270"/>
            <ac:spMk id="15" creationId="{00000000-0000-0000-0000-000000000000}"/>
          </ac:spMkLst>
        </pc:spChg>
        <pc:spChg chg="mod">
          <ac:chgData name="Daniel Khashabi" userId="62390808-c838-45e6-be59-d6fd0d208bc8" providerId="ADAL" clId="{AF0ECCB0-95D5-C446-8EB3-6A6D85935981}" dt="2023-01-09T19:01:43.110" v="448"/>
          <ac:spMkLst>
            <pc:docMk/>
            <pc:sldMk cId="2580594947" sldId="1270"/>
            <ac:spMk id="26" creationId="{00000000-0000-0000-0000-000000000000}"/>
          </ac:spMkLst>
        </pc:spChg>
        <pc:spChg chg="mod">
          <ac:chgData name="Daniel Khashabi" userId="62390808-c838-45e6-be59-d6fd0d208bc8" providerId="ADAL" clId="{AF0ECCB0-95D5-C446-8EB3-6A6D85935981}" dt="2023-01-09T19:38:52.152" v="468"/>
          <ac:spMkLst>
            <pc:docMk/>
            <pc:sldMk cId="2580594947" sldId="1270"/>
            <ac:spMk id="33" creationId="{00000000-0000-0000-0000-000000000000}"/>
          </ac:spMkLst>
        </pc:spChg>
      </pc:sldChg>
      <pc:sldChg chg="modSp add del mod modClrScheme chgLayout">
        <pc:chgData name="Daniel Khashabi" userId="62390808-c838-45e6-be59-d6fd0d208bc8" providerId="ADAL" clId="{AF0ECCB0-95D5-C446-8EB3-6A6D85935981}" dt="2023-01-09T20:48:06.758" v="1502" actId="2696"/>
        <pc:sldMkLst>
          <pc:docMk/>
          <pc:sldMk cId="470776603" sldId="1271"/>
        </pc:sldMkLst>
        <pc:spChg chg="mod ord">
          <ac:chgData name="Daniel Khashabi" userId="62390808-c838-45e6-be59-d6fd0d208bc8" providerId="ADAL" clId="{AF0ECCB0-95D5-C446-8EB3-6A6D85935981}" dt="2023-01-09T02:08:21.781" v="58" actId="700"/>
          <ac:spMkLst>
            <pc:docMk/>
            <pc:sldMk cId="470776603" sldId="1271"/>
            <ac:spMk id="2" creationId="{00000000-0000-0000-0000-000000000000}"/>
          </ac:spMkLst>
        </pc:spChg>
        <pc:spChg chg="mod ord">
          <ac:chgData name="Daniel Khashabi" userId="62390808-c838-45e6-be59-d6fd0d208bc8" providerId="ADAL" clId="{AF0ECCB0-95D5-C446-8EB3-6A6D85935981}" dt="2023-01-09T02:08:22.075" v="67" actId="27636"/>
          <ac:spMkLst>
            <pc:docMk/>
            <pc:sldMk cId="470776603" sldId="1271"/>
            <ac:spMk id="3" creationId="{00000000-0000-0000-0000-000000000000}"/>
          </ac:spMkLst>
        </pc:spChg>
        <pc:spChg chg="mod ord">
          <ac:chgData name="Daniel Khashabi" userId="62390808-c838-45e6-be59-d6fd0d208bc8" providerId="ADAL" clId="{AF0ECCB0-95D5-C446-8EB3-6A6D85935981}" dt="2023-01-09T19:38:52.152" v="468"/>
          <ac:spMkLst>
            <pc:docMk/>
            <pc:sldMk cId="470776603" sldId="1271"/>
            <ac:spMk id="5" creationId="{00000000-0000-0000-0000-000000000000}"/>
          </ac:spMkLst>
        </pc:spChg>
        <pc:spChg chg="mod">
          <ac:chgData name="Daniel Khashabi" userId="62390808-c838-45e6-be59-d6fd0d208bc8" providerId="ADAL" clId="{AF0ECCB0-95D5-C446-8EB3-6A6D85935981}" dt="2023-01-09T19:01:43.110" v="448"/>
          <ac:spMkLst>
            <pc:docMk/>
            <pc:sldMk cId="470776603" sldId="1271"/>
            <ac:spMk id="23" creationId="{B16465B6-99C2-474A-8CF3-A6C10CE02FC4}"/>
          </ac:spMkLst>
        </pc:spChg>
        <pc:spChg chg="mod">
          <ac:chgData name="Daniel Khashabi" userId="62390808-c838-45e6-be59-d6fd0d208bc8" providerId="ADAL" clId="{AF0ECCB0-95D5-C446-8EB3-6A6D85935981}" dt="2023-01-09T19:01:43.110" v="448"/>
          <ac:spMkLst>
            <pc:docMk/>
            <pc:sldMk cId="470776603" sldId="1271"/>
            <ac:spMk id="25" creationId="{70A59B67-116E-45F2-BB57-DFD89982FA90}"/>
          </ac:spMkLst>
        </pc:spChg>
        <pc:spChg chg="mod">
          <ac:chgData name="Daniel Khashabi" userId="62390808-c838-45e6-be59-d6fd0d208bc8" providerId="ADAL" clId="{AF0ECCB0-95D5-C446-8EB3-6A6D85935981}" dt="2023-01-09T19:01:43.110" v="448"/>
          <ac:spMkLst>
            <pc:docMk/>
            <pc:sldMk cId="470776603" sldId="1271"/>
            <ac:spMk id="28" creationId="{C726B89D-7874-4C36-AB7D-E36A8494FACC}"/>
          </ac:spMkLst>
        </pc:spChg>
        <pc:spChg chg="mod">
          <ac:chgData name="Daniel Khashabi" userId="62390808-c838-45e6-be59-d6fd0d208bc8" providerId="ADAL" clId="{AF0ECCB0-95D5-C446-8EB3-6A6D85935981}" dt="2023-01-09T19:01:43.110" v="448"/>
          <ac:spMkLst>
            <pc:docMk/>
            <pc:sldMk cId="470776603" sldId="1271"/>
            <ac:spMk id="30" creationId="{784803CE-C818-48F3-AD46-91CDAA356F94}"/>
          </ac:spMkLst>
        </pc:spChg>
        <pc:spChg chg="mod">
          <ac:chgData name="Daniel Khashabi" userId="62390808-c838-45e6-be59-d6fd0d208bc8" providerId="ADAL" clId="{AF0ECCB0-95D5-C446-8EB3-6A6D85935981}" dt="2023-01-09T19:01:43.110" v="448"/>
          <ac:spMkLst>
            <pc:docMk/>
            <pc:sldMk cId="470776603" sldId="1271"/>
            <ac:spMk id="33" creationId="{1909893A-DD14-498D-A6F5-4B8AE5828CA2}"/>
          </ac:spMkLst>
        </pc:spChg>
        <pc:spChg chg="mod">
          <ac:chgData name="Daniel Khashabi" userId="62390808-c838-45e6-be59-d6fd0d208bc8" providerId="ADAL" clId="{AF0ECCB0-95D5-C446-8EB3-6A6D85935981}" dt="2023-01-09T19:01:43.110" v="448"/>
          <ac:spMkLst>
            <pc:docMk/>
            <pc:sldMk cId="470776603" sldId="1271"/>
            <ac:spMk id="39" creationId="{E24FFF8A-E552-4889-9DCD-093FD0624173}"/>
          </ac:spMkLst>
        </pc:spChg>
        <pc:spChg chg="mod">
          <ac:chgData name="Daniel Khashabi" userId="62390808-c838-45e6-be59-d6fd0d208bc8" providerId="ADAL" clId="{AF0ECCB0-95D5-C446-8EB3-6A6D85935981}" dt="2023-01-09T19:38:52.152" v="468"/>
          <ac:spMkLst>
            <pc:docMk/>
            <pc:sldMk cId="470776603" sldId="1271"/>
            <ac:spMk id="49" creationId="{62B4D4A1-3D2B-4EF6-80C5-BFC8AC5900EE}"/>
          </ac:spMkLst>
        </pc:spChg>
        <pc:spChg chg="mod">
          <ac:chgData name="Daniel Khashabi" userId="62390808-c838-45e6-be59-d6fd0d208bc8" providerId="ADAL" clId="{AF0ECCB0-95D5-C446-8EB3-6A6D85935981}" dt="2023-01-09T19:01:43.110" v="448"/>
          <ac:spMkLst>
            <pc:docMk/>
            <pc:sldMk cId="470776603" sldId="1271"/>
            <ac:spMk id="51" creationId="{BC5DBB1C-B5DA-4BCB-ABF1-064CB4014C88}"/>
          </ac:spMkLst>
        </pc:spChg>
        <pc:spChg chg="mod">
          <ac:chgData name="Daniel Khashabi" userId="62390808-c838-45e6-be59-d6fd0d208bc8" providerId="ADAL" clId="{AF0ECCB0-95D5-C446-8EB3-6A6D85935981}" dt="2023-01-09T19:01:43.110" v="448"/>
          <ac:spMkLst>
            <pc:docMk/>
            <pc:sldMk cId="470776603" sldId="1271"/>
            <ac:spMk id="52" creationId="{28B94A9A-055F-49BE-AB55-DBE62C2AA998}"/>
          </ac:spMkLst>
        </pc:spChg>
        <pc:spChg chg="mod">
          <ac:chgData name="Daniel Khashabi" userId="62390808-c838-45e6-be59-d6fd0d208bc8" providerId="ADAL" clId="{AF0ECCB0-95D5-C446-8EB3-6A6D85935981}" dt="2023-01-09T19:38:52.152" v="468"/>
          <ac:spMkLst>
            <pc:docMk/>
            <pc:sldMk cId="470776603" sldId="1271"/>
            <ac:spMk id="54" creationId="{5DAFC12F-6F2A-47B3-88C6-CE358DD63107}"/>
          </ac:spMkLst>
        </pc:spChg>
      </pc:sldChg>
      <pc:sldChg chg="modSp add del mod modClrScheme chgLayout">
        <pc:chgData name="Daniel Khashabi" userId="62390808-c838-45e6-be59-d6fd0d208bc8" providerId="ADAL" clId="{AF0ECCB0-95D5-C446-8EB3-6A6D85935981}" dt="2023-01-09T20:48:11.283" v="1503" actId="2696"/>
        <pc:sldMkLst>
          <pc:docMk/>
          <pc:sldMk cId="4020190374" sldId="1272"/>
        </pc:sldMkLst>
        <pc:spChg chg="mod ord">
          <ac:chgData name="Daniel Khashabi" userId="62390808-c838-45e6-be59-d6fd0d208bc8" providerId="ADAL" clId="{AF0ECCB0-95D5-C446-8EB3-6A6D85935981}" dt="2023-01-09T02:08:21.781" v="58" actId="700"/>
          <ac:spMkLst>
            <pc:docMk/>
            <pc:sldMk cId="4020190374" sldId="1272"/>
            <ac:spMk id="2" creationId="{00000000-0000-0000-0000-000000000000}"/>
          </ac:spMkLst>
        </pc:spChg>
        <pc:spChg chg="mod ord">
          <ac:chgData name="Daniel Khashabi" userId="62390808-c838-45e6-be59-d6fd0d208bc8" providerId="ADAL" clId="{AF0ECCB0-95D5-C446-8EB3-6A6D85935981}" dt="2023-01-09T02:08:22.238" v="70" actId="27636"/>
          <ac:spMkLst>
            <pc:docMk/>
            <pc:sldMk cId="4020190374" sldId="1272"/>
            <ac:spMk id="3" creationId="{00000000-0000-0000-0000-000000000000}"/>
          </ac:spMkLst>
        </pc:spChg>
        <pc:spChg chg="mod ord">
          <ac:chgData name="Daniel Khashabi" userId="62390808-c838-45e6-be59-d6fd0d208bc8" providerId="ADAL" clId="{AF0ECCB0-95D5-C446-8EB3-6A6D85935981}" dt="2023-01-09T19:38:52.152" v="468"/>
          <ac:spMkLst>
            <pc:docMk/>
            <pc:sldMk cId="4020190374" sldId="1272"/>
            <ac:spMk id="5" creationId="{00000000-0000-0000-0000-000000000000}"/>
          </ac:spMkLst>
        </pc:spChg>
        <pc:spChg chg="mod">
          <ac:chgData name="Daniel Khashabi" userId="62390808-c838-45e6-be59-d6fd0d208bc8" providerId="ADAL" clId="{AF0ECCB0-95D5-C446-8EB3-6A6D85935981}" dt="2023-01-09T19:38:52.152" v="468"/>
          <ac:spMkLst>
            <pc:docMk/>
            <pc:sldMk cId="4020190374" sldId="1272"/>
            <ac:spMk id="13" creationId="{00000000-0000-0000-0000-000000000000}"/>
          </ac:spMkLst>
        </pc:spChg>
        <pc:spChg chg="mod">
          <ac:chgData name="Daniel Khashabi" userId="62390808-c838-45e6-be59-d6fd0d208bc8" providerId="ADAL" clId="{AF0ECCB0-95D5-C446-8EB3-6A6D85935981}" dt="2023-01-09T19:38:52.152" v="468"/>
          <ac:spMkLst>
            <pc:docMk/>
            <pc:sldMk cId="4020190374" sldId="1272"/>
            <ac:spMk id="33" creationId="{00000000-0000-0000-0000-000000000000}"/>
          </ac:spMkLst>
        </pc:spChg>
        <pc:spChg chg="mod">
          <ac:chgData name="Daniel Khashabi" userId="62390808-c838-45e6-be59-d6fd0d208bc8" providerId="ADAL" clId="{AF0ECCB0-95D5-C446-8EB3-6A6D85935981}" dt="2023-01-09T19:01:43.110" v="448"/>
          <ac:spMkLst>
            <pc:docMk/>
            <pc:sldMk cId="4020190374" sldId="1272"/>
            <ac:spMk id="35" creationId="{00000000-0000-0000-0000-000000000000}"/>
          </ac:spMkLst>
        </pc:spChg>
        <pc:spChg chg="mod">
          <ac:chgData name="Daniel Khashabi" userId="62390808-c838-45e6-be59-d6fd0d208bc8" providerId="ADAL" clId="{AF0ECCB0-95D5-C446-8EB3-6A6D85935981}" dt="2023-01-09T19:01:43.110" v="448"/>
          <ac:spMkLst>
            <pc:docMk/>
            <pc:sldMk cId="4020190374" sldId="1272"/>
            <ac:spMk id="68" creationId="{99D18DD4-66EB-4E0A-ACDB-77217E30EDBF}"/>
          </ac:spMkLst>
        </pc:spChg>
        <pc:spChg chg="mod">
          <ac:chgData name="Daniel Khashabi" userId="62390808-c838-45e6-be59-d6fd0d208bc8" providerId="ADAL" clId="{AF0ECCB0-95D5-C446-8EB3-6A6D85935981}" dt="2023-01-09T19:01:43.110" v="448"/>
          <ac:spMkLst>
            <pc:docMk/>
            <pc:sldMk cId="4020190374" sldId="1272"/>
            <ac:spMk id="69" creationId="{5A5F7F2E-8268-4575-9860-8E9B4CDCD552}"/>
          </ac:spMkLst>
        </pc:spChg>
        <pc:spChg chg="mod">
          <ac:chgData name="Daniel Khashabi" userId="62390808-c838-45e6-be59-d6fd0d208bc8" providerId="ADAL" clId="{AF0ECCB0-95D5-C446-8EB3-6A6D85935981}" dt="2023-01-09T19:01:43.110" v="448"/>
          <ac:spMkLst>
            <pc:docMk/>
            <pc:sldMk cId="4020190374" sldId="1272"/>
            <ac:spMk id="70" creationId="{1C774F8E-6AAE-4674-B6A5-83ED85D66B4A}"/>
          </ac:spMkLst>
        </pc:spChg>
        <pc:spChg chg="mod">
          <ac:chgData name="Daniel Khashabi" userId="62390808-c838-45e6-be59-d6fd0d208bc8" providerId="ADAL" clId="{AF0ECCB0-95D5-C446-8EB3-6A6D85935981}" dt="2023-01-09T19:01:43.110" v="448"/>
          <ac:spMkLst>
            <pc:docMk/>
            <pc:sldMk cId="4020190374" sldId="1272"/>
            <ac:spMk id="71" creationId="{1924DEC0-91C1-44AD-A04A-6EAAEF4CBA7B}"/>
          </ac:spMkLst>
        </pc:spChg>
        <pc:spChg chg="mod">
          <ac:chgData name="Daniel Khashabi" userId="62390808-c838-45e6-be59-d6fd0d208bc8" providerId="ADAL" clId="{AF0ECCB0-95D5-C446-8EB3-6A6D85935981}" dt="2023-01-09T19:01:43.110" v="448"/>
          <ac:spMkLst>
            <pc:docMk/>
            <pc:sldMk cId="4020190374" sldId="1272"/>
            <ac:spMk id="72" creationId="{42F61473-799F-46AD-B998-DC8D6CAD2F05}"/>
          </ac:spMkLst>
        </pc:spChg>
        <pc:spChg chg="mod">
          <ac:chgData name="Daniel Khashabi" userId="62390808-c838-45e6-be59-d6fd0d208bc8" providerId="ADAL" clId="{AF0ECCB0-95D5-C446-8EB3-6A6D85935981}" dt="2023-01-09T19:01:43.110" v="448"/>
          <ac:spMkLst>
            <pc:docMk/>
            <pc:sldMk cId="4020190374" sldId="1272"/>
            <ac:spMk id="73" creationId="{16A7DFB3-EBFD-40A7-8D15-28659247FF91}"/>
          </ac:spMkLst>
        </pc:spChg>
        <pc:spChg chg="mod">
          <ac:chgData name="Daniel Khashabi" userId="62390808-c838-45e6-be59-d6fd0d208bc8" providerId="ADAL" clId="{AF0ECCB0-95D5-C446-8EB3-6A6D85935981}" dt="2023-01-09T19:38:52.152" v="468"/>
          <ac:spMkLst>
            <pc:docMk/>
            <pc:sldMk cId="4020190374" sldId="1272"/>
            <ac:spMk id="79" creationId="{F7606D51-2440-484E-8D06-D136930E02F1}"/>
          </ac:spMkLst>
        </pc:spChg>
        <pc:spChg chg="mod">
          <ac:chgData name="Daniel Khashabi" userId="62390808-c838-45e6-be59-d6fd0d208bc8" providerId="ADAL" clId="{AF0ECCB0-95D5-C446-8EB3-6A6D85935981}" dt="2023-01-09T19:01:43.110" v="448"/>
          <ac:spMkLst>
            <pc:docMk/>
            <pc:sldMk cId="4020190374" sldId="1272"/>
            <ac:spMk id="81" creationId="{D43116F5-53A4-4C71-931B-0F1800B34C00}"/>
          </ac:spMkLst>
        </pc:spChg>
        <pc:spChg chg="mod">
          <ac:chgData name="Daniel Khashabi" userId="62390808-c838-45e6-be59-d6fd0d208bc8" providerId="ADAL" clId="{AF0ECCB0-95D5-C446-8EB3-6A6D85935981}" dt="2023-01-09T19:01:43.110" v="448"/>
          <ac:spMkLst>
            <pc:docMk/>
            <pc:sldMk cId="4020190374" sldId="1272"/>
            <ac:spMk id="82" creationId="{6BF2BFD0-9FAB-4B14-AD87-B6070C6A8CBF}"/>
          </ac:spMkLst>
        </pc:spChg>
        <pc:spChg chg="mod">
          <ac:chgData name="Daniel Khashabi" userId="62390808-c838-45e6-be59-d6fd0d208bc8" providerId="ADAL" clId="{AF0ECCB0-95D5-C446-8EB3-6A6D85935981}" dt="2023-01-09T19:38:52.152" v="468"/>
          <ac:spMkLst>
            <pc:docMk/>
            <pc:sldMk cId="4020190374" sldId="1272"/>
            <ac:spMk id="84" creationId="{09CD1A49-E1BF-4598-9C89-45CE7126507C}"/>
          </ac:spMkLst>
        </pc:spChg>
      </pc:sldChg>
      <pc:sldChg chg="addSp delSp modSp add del mod modClrScheme chgLayout">
        <pc:chgData name="Daniel Khashabi" userId="62390808-c838-45e6-be59-d6fd0d208bc8" providerId="ADAL" clId="{AF0ECCB0-95D5-C446-8EB3-6A6D85935981}" dt="2023-01-10T16:46:51.653" v="4808" actId="2696"/>
        <pc:sldMkLst>
          <pc:docMk/>
          <pc:sldMk cId="490241901" sldId="1273"/>
        </pc:sldMkLst>
        <pc:spChg chg="mod ord">
          <ac:chgData name="Daniel Khashabi" userId="62390808-c838-45e6-be59-d6fd0d208bc8" providerId="ADAL" clId="{AF0ECCB0-95D5-C446-8EB3-6A6D85935981}" dt="2023-01-10T16:45:06.348" v="4754" actId="20577"/>
          <ac:spMkLst>
            <pc:docMk/>
            <pc:sldMk cId="490241901" sldId="1273"/>
            <ac:spMk id="2" creationId="{00000000-0000-0000-0000-000000000000}"/>
          </ac:spMkLst>
        </pc:spChg>
        <pc:spChg chg="add del mod">
          <ac:chgData name="Daniel Khashabi" userId="62390808-c838-45e6-be59-d6fd0d208bc8" providerId="ADAL" clId="{AF0ECCB0-95D5-C446-8EB3-6A6D85935981}" dt="2023-01-10T02:20:35.641" v="3033"/>
          <ac:spMkLst>
            <pc:docMk/>
            <pc:sldMk cId="490241901" sldId="1273"/>
            <ac:spMk id="3" creationId="{B6275921-D937-95F8-91F0-2DB616DCBE16}"/>
          </ac:spMkLst>
        </pc:spChg>
        <pc:spChg chg="mod ord">
          <ac:chgData name="Daniel Khashabi" userId="62390808-c838-45e6-be59-d6fd0d208bc8" providerId="ADAL" clId="{AF0ECCB0-95D5-C446-8EB3-6A6D85935981}" dt="2023-01-10T16:44:37.880" v="4710" actId="700"/>
          <ac:spMkLst>
            <pc:docMk/>
            <pc:sldMk cId="490241901" sldId="1273"/>
            <ac:spMk id="5" creationId="{00000000-0000-0000-0000-000000000000}"/>
          </ac:spMkLst>
        </pc:spChg>
        <pc:spChg chg="mod">
          <ac:chgData name="Daniel Khashabi" userId="62390808-c838-45e6-be59-d6fd0d208bc8" providerId="ADAL" clId="{AF0ECCB0-95D5-C446-8EB3-6A6D85935981}" dt="2023-01-09T19:38:52.152" v="468"/>
          <ac:spMkLst>
            <pc:docMk/>
            <pc:sldMk cId="490241901" sldId="1273"/>
            <ac:spMk id="21" creationId="{00000000-0000-0000-0000-000000000000}"/>
          </ac:spMkLst>
        </pc:spChg>
        <pc:spChg chg="mod">
          <ac:chgData name="Daniel Khashabi" userId="62390808-c838-45e6-be59-d6fd0d208bc8" providerId="ADAL" clId="{AF0ECCB0-95D5-C446-8EB3-6A6D85935981}" dt="2023-01-09T19:38:52.152" v="468"/>
          <ac:spMkLst>
            <pc:docMk/>
            <pc:sldMk cId="490241901" sldId="1273"/>
            <ac:spMk id="54" creationId="{00000000-0000-0000-0000-000000000000}"/>
          </ac:spMkLst>
        </pc:spChg>
        <pc:spChg chg="mod ord">
          <ac:chgData name="Daniel Khashabi" userId="62390808-c838-45e6-be59-d6fd0d208bc8" providerId="ADAL" clId="{AF0ECCB0-95D5-C446-8EB3-6A6D85935981}" dt="2023-01-10T16:45:23.803" v="4790" actId="20577"/>
          <ac:spMkLst>
            <pc:docMk/>
            <pc:sldMk cId="490241901" sldId="1273"/>
            <ac:spMk id="103" creationId="{00000000-0000-0000-0000-000000000000}"/>
          </ac:spMkLst>
        </pc:spChg>
      </pc:sldChg>
      <pc:sldChg chg="add del ord">
        <pc:chgData name="Daniel Khashabi" userId="62390808-c838-45e6-be59-d6fd0d208bc8" providerId="ADAL" clId="{AF0ECCB0-95D5-C446-8EB3-6A6D85935981}" dt="2023-01-11T00:16:28.564" v="4886" actId="20578"/>
        <pc:sldMkLst>
          <pc:docMk/>
          <pc:sldMk cId="2747917122" sldId="1273"/>
        </pc:sldMkLst>
      </pc:sldChg>
      <pc:sldChg chg="add del">
        <pc:chgData name="Daniel Khashabi" userId="62390808-c838-45e6-be59-d6fd0d208bc8" providerId="ADAL" clId="{AF0ECCB0-95D5-C446-8EB3-6A6D85935981}" dt="2023-01-10T16:47:06.653" v="4810" actId="2696"/>
        <pc:sldMkLst>
          <pc:docMk/>
          <pc:sldMk cId="4109299128" sldId="1273"/>
        </pc:sldMkLst>
      </pc:sldChg>
      <pc:sldChg chg="modSp add del mod modClrScheme chgLayout">
        <pc:chgData name="Daniel Khashabi" userId="62390808-c838-45e6-be59-d6fd0d208bc8" providerId="ADAL" clId="{AF0ECCB0-95D5-C446-8EB3-6A6D85935981}" dt="2023-01-09T21:00:09.711" v="1506" actId="2696"/>
        <pc:sldMkLst>
          <pc:docMk/>
          <pc:sldMk cId="523617114" sldId="1295"/>
        </pc:sldMkLst>
        <pc:spChg chg="mod ord">
          <ac:chgData name="Daniel Khashabi" userId="62390808-c838-45e6-be59-d6fd0d208bc8" providerId="ADAL" clId="{AF0ECCB0-95D5-C446-8EB3-6A6D85935981}" dt="2023-01-09T02:08:21.781" v="58" actId="700"/>
          <ac:spMkLst>
            <pc:docMk/>
            <pc:sldMk cId="523617114" sldId="1295"/>
            <ac:spMk id="2" creationId="{00000000-0000-0000-0000-000000000000}"/>
          </ac:spMkLst>
        </pc:spChg>
        <pc:spChg chg="mod ord">
          <ac:chgData name="Daniel Khashabi" userId="62390808-c838-45e6-be59-d6fd0d208bc8" providerId="ADAL" clId="{AF0ECCB0-95D5-C446-8EB3-6A6D85935981}" dt="2023-01-09T02:08:22.272" v="71" actId="27636"/>
          <ac:spMkLst>
            <pc:docMk/>
            <pc:sldMk cId="523617114" sldId="1295"/>
            <ac:spMk id="3" creationId="{00000000-0000-0000-0000-000000000000}"/>
          </ac:spMkLst>
        </pc:spChg>
        <pc:spChg chg="mod ord">
          <ac:chgData name="Daniel Khashabi" userId="62390808-c838-45e6-be59-d6fd0d208bc8" providerId="ADAL" clId="{AF0ECCB0-95D5-C446-8EB3-6A6D85935981}" dt="2023-01-09T19:38:52.152" v="468"/>
          <ac:spMkLst>
            <pc:docMk/>
            <pc:sldMk cId="523617114" sldId="1295"/>
            <ac:spMk id="5" creationId="{00000000-0000-0000-0000-000000000000}"/>
          </ac:spMkLst>
        </pc:spChg>
      </pc:sldChg>
      <pc:sldChg chg="modSp add del mod modClrScheme chgLayout">
        <pc:chgData name="Daniel Khashabi" userId="62390808-c838-45e6-be59-d6fd0d208bc8" providerId="ADAL" clId="{AF0ECCB0-95D5-C446-8EB3-6A6D85935981}" dt="2023-01-09T21:00:10.466" v="1507" actId="2696"/>
        <pc:sldMkLst>
          <pc:docMk/>
          <pc:sldMk cId="44849592" sldId="1296"/>
        </pc:sldMkLst>
        <pc:spChg chg="mod ord">
          <ac:chgData name="Daniel Khashabi" userId="62390808-c838-45e6-be59-d6fd0d208bc8" providerId="ADAL" clId="{AF0ECCB0-95D5-C446-8EB3-6A6D85935981}" dt="2023-01-09T02:08:21.781" v="58" actId="700"/>
          <ac:spMkLst>
            <pc:docMk/>
            <pc:sldMk cId="44849592" sldId="1296"/>
            <ac:spMk id="2" creationId="{00000000-0000-0000-0000-000000000000}"/>
          </ac:spMkLst>
        </pc:spChg>
        <pc:spChg chg="mod ord">
          <ac:chgData name="Daniel Khashabi" userId="62390808-c838-45e6-be59-d6fd0d208bc8" providerId="ADAL" clId="{AF0ECCB0-95D5-C446-8EB3-6A6D85935981}" dt="2023-01-09T02:08:22.317" v="74" actId="27636"/>
          <ac:spMkLst>
            <pc:docMk/>
            <pc:sldMk cId="44849592" sldId="1296"/>
            <ac:spMk id="3" creationId="{00000000-0000-0000-0000-000000000000}"/>
          </ac:spMkLst>
        </pc:spChg>
        <pc:spChg chg="mod ord">
          <ac:chgData name="Daniel Khashabi" userId="62390808-c838-45e6-be59-d6fd0d208bc8" providerId="ADAL" clId="{AF0ECCB0-95D5-C446-8EB3-6A6D85935981}" dt="2023-01-09T19:38:52.152" v="468"/>
          <ac:spMkLst>
            <pc:docMk/>
            <pc:sldMk cId="44849592" sldId="1296"/>
            <ac:spMk id="5" creationId="{00000000-0000-0000-0000-000000000000}"/>
          </ac:spMkLst>
        </pc:spChg>
        <pc:spChg chg="mod">
          <ac:chgData name="Daniel Khashabi" userId="62390808-c838-45e6-be59-d6fd0d208bc8" providerId="ADAL" clId="{AF0ECCB0-95D5-C446-8EB3-6A6D85935981}" dt="2023-01-09T19:38:52.152" v="468"/>
          <ac:spMkLst>
            <pc:docMk/>
            <pc:sldMk cId="44849592" sldId="1296"/>
            <ac:spMk id="6" creationId="{00000000-0000-0000-0000-000000000000}"/>
          </ac:spMkLst>
        </pc:spChg>
        <pc:spChg chg="mod">
          <ac:chgData name="Daniel Khashabi" userId="62390808-c838-45e6-be59-d6fd0d208bc8" providerId="ADAL" clId="{AF0ECCB0-95D5-C446-8EB3-6A6D85935981}" dt="2023-01-09T19:01:43.110" v="448"/>
          <ac:spMkLst>
            <pc:docMk/>
            <pc:sldMk cId="44849592" sldId="1296"/>
            <ac:spMk id="7" creationId="{00000000-0000-0000-0000-000000000000}"/>
          </ac:spMkLst>
        </pc:spChg>
        <pc:spChg chg="mod">
          <ac:chgData name="Daniel Khashabi" userId="62390808-c838-45e6-be59-d6fd0d208bc8" providerId="ADAL" clId="{AF0ECCB0-95D5-C446-8EB3-6A6D85935981}" dt="2023-01-09T19:01:43.110" v="448"/>
          <ac:spMkLst>
            <pc:docMk/>
            <pc:sldMk cId="44849592" sldId="1296"/>
            <ac:spMk id="8" creationId="{00000000-0000-0000-0000-000000000000}"/>
          </ac:spMkLst>
        </pc:spChg>
        <pc:spChg chg="mod">
          <ac:chgData name="Daniel Khashabi" userId="62390808-c838-45e6-be59-d6fd0d208bc8" providerId="ADAL" clId="{AF0ECCB0-95D5-C446-8EB3-6A6D85935981}" dt="2023-01-09T19:01:43.110" v="448"/>
          <ac:spMkLst>
            <pc:docMk/>
            <pc:sldMk cId="44849592" sldId="1296"/>
            <ac:spMk id="9" creationId="{00000000-0000-0000-0000-000000000000}"/>
          </ac:spMkLst>
        </pc:spChg>
        <pc:spChg chg="mod">
          <ac:chgData name="Daniel Khashabi" userId="62390808-c838-45e6-be59-d6fd0d208bc8" providerId="ADAL" clId="{AF0ECCB0-95D5-C446-8EB3-6A6D85935981}" dt="2023-01-09T19:01:43.110" v="448"/>
          <ac:spMkLst>
            <pc:docMk/>
            <pc:sldMk cId="44849592" sldId="1296"/>
            <ac:spMk id="10" creationId="{00000000-0000-0000-0000-000000000000}"/>
          </ac:spMkLst>
        </pc:spChg>
        <pc:spChg chg="mod">
          <ac:chgData name="Daniel Khashabi" userId="62390808-c838-45e6-be59-d6fd0d208bc8" providerId="ADAL" clId="{AF0ECCB0-95D5-C446-8EB3-6A6D85935981}" dt="2023-01-09T19:01:43.110" v="448"/>
          <ac:spMkLst>
            <pc:docMk/>
            <pc:sldMk cId="44849592" sldId="1296"/>
            <ac:spMk id="11" creationId="{00000000-0000-0000-0000-000000000000}"/>
          </ac:spMkLst>
        </pc:spChg>
        <pc:spChg chg="mod">
          <ac:chgData name="Daniel Khashabi" userId="62390808-c838-45e6-be59-d6fd0d208bc8" providerId="ADAL" clId="{AF0ECCB0-95D5-C446-8EB3-6A6D85935981}" dt="2023-01-09T19:01:43.110" v="448"/>
          <ac:spMkLst>
            <pc:docMk/>
            <pc:sldMk cId="44849592" sldId="1296"/>
            <ac:spMk id="12" creationId="{00000000-0000-0000-0000-000000000000}"/>
          </ac:spMkLst>
        </pc:spChg>
        <pc:spChg chg="mod">
          <ac:chgData name="Daniel Khashabi" userId="62390808-c838-45e6-be59-d6fd0d208bc8" providerId="ADAL" clId="{AF0ECCB0-95D5-C446-8EB3-6A6D85935981}" dt="2023-01-09T19:01:43.110" v="448"/>
          <ac:spMkLst>
            <pc:docMk/>
            <pc:sldMk cId="44849592" sldId="1296"/>
            <ac:spMk id="13" creationId="{00000000-0000-0000-0000-000000000000}"/>
          </ac:spMkLst>
        </pc:spChg>
        <pc:spChg chg="mod">
          <ac:chgData name="Daniel Khashabi" userId="62390808-c838-45e6-be59-d6fd0d208bc8" providerId="ADAL" clId="{AF0ECCB0-95D5-C446-8EB3-6A6D85935981}" dt="2023-01-09T19:01:43.110" v="448"/>
          <ac:spMkLst>
            <pc:docMk/>
            <pc:sldMk cId="44849592" sldId="1296"/>
            <ac:spMk id="14" creationId="{00000000-0000-0000-0000-000000000000}"/>
          </ac:spMkLst>
        </pc:spChg>
        <pc:spChg chg="mod">
          <ac:chgData name="Daniel Khashabi" userId="62390808-c838-45e6-be59-d6fd0d208bc8" providerId="ADAL" clId="{AF0ECCB0-95D5-C446-8EB3-6A6D85935981}" dt="2023-01-09T19:01:43.110" v="448"/>
          <ac:spMkLst>
            <pc:docMk/>
            <pc:sldMk cId="44849592" sldId="1296"/>
            <ac:spMk id="15" creationId="{00000000-0000-0000-0000-000000000000}"/>
          </ac:spMkLst>
        </pc:spChg>
        <pc:spChg chg="mod">
          <ac:chgData name="Daniel Khashabi" userId="62390808-c838-45e6-be59-d6fd0d208bc8" providerId="ADAL" clId="{AF0ECCB0-95D5-C446-8EB3-6A6D85935981}" dt="2023-01-09T19:01:43.110" v="448"/>
          <ac:spMkLst>
            <pc:docMk/>
            <pc:sldMk cId="44849592" sldId="1296"/>
            <ac:spMk id="16" creationId="{00000000-0000-0000-0000-000000000000}"/>
          </ac:spMkLst>
        </pc:spChg>
        <pc:spChg chg="mod">
          <ac:chgData name="Daniel Khashabi" userId="62390808-c838-45e6-be59-d6fd0d208bc8" providerId="ADAL" clId="{AF0ECCB0-95D5-C446-8EB3-6A6D85935981}" dt="2023-01-09T19:01:43.110" v="448"/>
          <ac:spMkLst>
            <pc:docMk/>
            <pc:sldMk cId="44849592" sldId="1296"/>
            <ac:spMk id="17" creationId="{00000000-0000-0000-0000-000000000000}"/>
          </ac:spMkLst>
        </pc:spChg>
        <pc:spChg chg="mod">
          <ac:chgData name="Daniel Khashabi" userId="62390808-c838-45e6-be59-d6fd0d208bc8" providerId="ADAL" clId="{AF0ECCB0-95D5-C446-8EB3-6A6D85935981}" dt="2023-01-09T19:01:43.110" v="448"/>
          <ac:spMkLst>
            <pc:docMk/>
            <pc:sldMk cId="44849592" sldId="1296"/>
            <ac:spMk id="18" creationId="{00000000-0000-0000-0000-000000000000}"/>
          </ac:spMkLst>
        </pc:spChg>
        <pc:spChg chg="mod">
          <ac:chgData name="Daniel Khashabi" userId="62390808-c838-45e6-be59-d6fd0d208bc8" providerId="ADAL" clId="{AF0ECCB0-95D5-C446-8EB3-6A6D85935981}" dt="2023-01-09T19:01:43.110" v="448"/>
          <ac:spMkLst>
            <pc:docMk/>
            <pc:sldMk cId="44849592" sldId="1296"/>
            <ac:spMk id="19" creationId="{00000000-0000-0000-0000-000000000000}"/>
          </ac:spMkLst>
        </pc:spChg>
        <pc:spChg chg="mod">
          <ac:chgData name="Daniel Khashabi" userId="62390808-c838-45e6-be59-d6fd0d208bc8" providerId="ADAL" clId="{AF0ECCB0-95D5-C446-8EB3-6A6D85935981}" dt="2023-01-09T19:01:43.110" v="448"/>
          <ac:spMkLst>
            <pc:docMk/>
            <pc:sldMk cId="44849592" sldId="1296"/>
            <ac:spMk id="23" creationId="{00000000-0000-0000-0000-000000000000}"/>
          </ac:spMkLst>
        </pc:spChg>
        <pc:spChg chg="mod">
          <ac:chgData name="Daniel Khashabi" userId="62390808-c838-45e6-be59-d6fd0d208bc8" providerId="ADAL" clId="{AF0ECCB0-95D5-C446-8EB3-6A6D85935981}" dt="2023-01-09T19:01:43.110" v="448"/>
          <ac:spMkLst>
            <pc:docMk/>
            <pc:sldMk cId="44849592" sldId="1296"/>
            <ac:spMk id="24" creationId="{00000000-0000-0000-0000-000000000000}"/>
          </ac:spMkLst>
        </pc:spChg>
        <pc:spChg chg="mod">
          <ac:chgData name="Daniel Khashabi" userId="62390808-c838-45e6-be59-d6fd0d208bc8" providerId="ADAL" clId="{AF0ECCB0-95D5-C446-8EB3-6A6D85935981}" dt="2023-01-09T19:01:43.110" v="448"/>
          <ac:spMkLst>
            <pc:docMk/>
            <pc:sldMk cId="44849592" sldId="1296"/>
            <ac:spMk id="25" creationId="{00000000-0000-0000-0000-000000000000}"/>
          </ac:spMkLst>
        </pc:spChg>
        <pc:spChg chg="mod">
          <ac:chgData name="Daniel Khashabi" userId="62390808-c838-45e6-be59-d6fd0d208bc8" providerId="ADAL" clId="{AF0ECCB0-95D5-C446-8EB3-6A6D85935981}" dt="2023-01-09T19:01:43.110" v="448"/>
          <ac:spMkLst>
            <pc:docMk/>
            <pc:sldMk cId="44849592" sldId="1296"/>
            <ac:spMk id="26" creationId="{00000000-0000-0000-0000-000000000000}"/>
          </ac:spMkLst>
        </pc:spChg>
        <pc:spChg chg="mod">
          <ac:chgData name="Daniel Khashabi" userId="62390808-c838-45e6-be59-d6fd0d208bc8" providerId="ADAL" clId="{AF0ECCB0-95D5-C446-8EB3-6A6D85935981}" dt="2023-01-09T19:01:43.110" v="448"/>
          <ac:spMkLst>
            <pc:docMk/>
            <pc:sldMk cId="44849592" sldId="1296"/>
            <ac:spMk id="27" creationId="{00000000-0000-0000-0000-000000000000}"/>
          </ac:spMkLst>
        </pc:spChg>
        <pc:spChg chg="mod">
          <ac:chgData name="Daniel Khashabi" userId="62390808-c838-45e6-be59-d6fd0d208bc8" providerId="ADAL" clId="{AF0ECCB0-95D5-C446-8EB3-6A6D85935981}" dt="2023-01-09T19:01:43.110" v="448"/>
          <ac:spMkLst>
            <pc:docMk/>
            <pc:sldMk cId="44849592" sldId="1296"/>
            <ac:spMk id="28" creationId="{00000000-0000-0000-0000-000000000000}"/>
          </ac:spMkLst>
        </pc:spChg>
        <pc:spChg chg="mod">
          <ac:chgData name="Daniel Khashabi" userId="62390808-c838-45e6-be59-d6fd0d208bc8" providerId="ADAL" clId="{AF0ECCB0-95D5-C446-8EB3-6A6D85935981}" dt="2023-01-09T19:01:43.110" v="448"/>
          <ac:spMkLst>
            <pc:docMk/>
            <pc:sldMk cId="44849592" sldId="1296"/>
            <ac:spMk id="29" creationId="{00000000-0000-0000-0000-000000000000}"/>
          </ac:spMkLst>
        </pc:spChg>
        <pc:spChg chg="mod">
          <ac:chgData name="Daniel Khashabi" userId="62390808-c838-45e6-be59-d6fd0d208bc8" providerId="ADAL" clId="{AF0ECCB0-95D5-C446-8EB3-6A6D85935981}" dt="2023-01-09T19:01:43.110" v="448"/>
          <ac:spMkLst>
            <pc:docMk/>
            <pc:sldMk cId="44849592" sldId="1296"/>
            <ac:spMk id="33" creationId="{00000000-0000-0000-0000-000000000000}"/>
          </ac:spMkLst>
        </pc:spChg>
        <pc:spChg chg="mod">
          <ac:chgData name="Daniel Khashabi" userId="62390808-c838-45e6-be59-d6fd0d208bc8" providerId="ADAL" clId="{AF0ECCB0-95D5-C446-8EB3-6A6D85935981}" dt="2023-01-09T19:01:43.110" v="448"/>
          <ac:spMkLst>
            <pc:docMk/>
            <pc:sldMk cId="44849592" sldId="1296"/>
            <ac:spMk id="34" creationId="{00000000-0000-0000-0000-000000000000}"/>
          </ac:spMkLst>
        </pc:spChg>
        <pc:spChg chg="mod">
          <ac:chgData name="Daniel Khashabi" userId="62390808-c838-45e6-be59-d6fd0d208bc8" providerId="ADAL" clId="{AF0ECCB0-95D5-C446-8EB3-6A6D85935981}" dt="2023-01-09T19:01:43.110" v="448"/>
          <ac:spMkLst>
            <pc:docMk/>
            <pc:sldMk cId="44849592" sldId="1296"/>
            <ac:spMk id="35" creationId="{00000000-0000-0000-0000-000000000000}"/>
          </ac:spMkLst>
        </pc:spChg>
        <pc:spChg chg="mod">
          <ac:chgData name="Daniel Khashabi" userId="62390808-c838-45e6-be59-d6fd0d208bc8" providerId="ADAL" clId="{AF0ECCB0-95D5-C446-8EB3-6A6D85935981}" dt="2023-01-09T19:01:43.110" v="448"/>
          <ac:spMkLst>
            <pc:docMk/>
            <pc:sldMk cId="44849592" sldId="1296"/>
            <ac:spMk id="36" creationId="{00000000-0000-0000-0000-000000000000}"/>
          </ac:spMkLst>
        </pc:spChg>
        <pc:spChg chg="mod">
          <ac:chgData name="Daniel Khashabi" userId="62390808-c838-45e6-be59-d6fd0d208bc8" providerId="ADAL" clId="{AF0ECCB0-95D5-C446-8EB3-6A6D85935981}" dt="2023-01-09T19:01:43.110" v="448"/>
          <ac:spMkLst>
            <pc:docMk/>
            <pc:sldMk cId="44849592" sldId="1296"/>
            <ac:spMk id="37" creationId="{00000000-0000-0000-0000-000000000000}"/>
          </ac:spMkLst>
        </pc:spChg>
        <pc:spChg chg="mod">
          <ac:chgData name="Daniel Khashabi" userId="62390808-c838-45e6-be59-d6fd0d208bc8" providerId="ADAL" clId="{AF0ECCB0-95D5-C446-8EB3-6A6D85935981}" dt="2023-01-09T19:39:47.592" v="470"/>
          <ac:spMkLst>
            <pc:docMk/>
            <pc:sldMk cId="44849592" sldId="1296"/>
            <ac:spMk id="38" creationId="{00000000-0000-0000-0000-000000000000}"/>
          </ac:spMkLst>
        </pc:spChg>
        <pc:spChg chg="mod">
          <ac:chgData name="Daniel Khashabi" userId="62390808-c838-45e6-be59-d6fd0d208bc8" providerId="ADAL" clId="{AF0ECCB0-95D5-C446-8EB3-6A6D85935981}" dt="2023-01-09T19:39:47.592" v="470"/>
          <ac:spMkLst>
            <pc:docMk/>
            <pc:sldMk cId="44849592" sldId="1296"/>
            <ac:spMk id="39" creationId="{00000000-0000-0000-0000-000000000000}"/>
          </ac:spMkLst>
        </pc:spChg>
        <pc:spChg chg="mod">
          <ac:chgData name="Daniel Khashabi" userId="62390808-c838-45e6-be59-d6fd0d208bc8" providerId="ADAL" clId="{AF0ECCB0-95D5-C446-8EB3-6A6D85935981}" dt="2023-01-09T19:39:47.592" v="470"/>
          <ac:spMkLst>
            <pc:docMk/>
            <pc:sldMk cId="44849592" sldId="1296"/>
            <ac:spMk id="40" creationId="{00000000-0000-0000-0000-000000000000}"/>
          </ac:spMkLst>
        </pc:spChg>
        <pc:spChg chg="mod">
          <ac:chgData name="Daniel Khashabi" userId="62390808-c838-45e6-be59-d6fd0d208bc8" providerId="ADAL" clId="{AF0ECCB0-95D5-C446-8EB3-6A6D85935981}" dt="2023-01-09T19:39:47.592" v="470"/>
          <ac:spMkLst>
            <pc:docMk/>
            <pc:sldMk cId="44849592" sldId="1296"/>
            <ac:spMk id="41" creationId="{00000000-0000-0000-0000-000000000000}"/>
          </ac:spMkLst>
        </pc:spChg>
        <pc:spChg chg="mod">
          <ac:chgData name="Daniel Khashabi" userId="62390808-c838-45e6-be59-d6fd0d208bc8" providerId="ADAL" clId="{AF0ECCB0-95D5-C446-8EB3-6A6D85935981}" dt="2023-01-09T19:01:43.110" v="448"/>
          <ac:spMkLst>
            <pc:docMk/>
            <pc:sldMk cId="44849592" sldId="1296"/>
            <ac:spMk id="42" creationId="{00000000-0000-0000-0000-000000000000}"/>
          </ac:spMkLst>
        </pc:spChg>
        <pc:spChg chg="mod">
          <ac:chgData name="Daniel Khashabi" userId="62390808-c838-45e6-be59-d6fd0d208bc8" providerId="ADAL" clId="{AF0ECCB0-95D5-C446-8EB3-6A6D85935981}" dt="2023-01-09T19:01:43.110" v="448"/>
          <ac:spMkLst>
            <pc:docMk/>
            <pc:sldMk cId="44849592" sldId="1296"/>
            <ac:spMk id="43" creationId="{00000000-0000-0000-0000-000000000000}"/>
          </ac:spMkLst>
        </pc:spChg>
        <pc:spChg chg="mod">
          <ac:chgData name="Daniel Khashabi" userId="62390808-c838-45e6-be59-d6fd0d208bc8" providerId="ADAL" clId="{AF0ECCB0-95D5-C446-8EB3-6A6D85935981}" dt="2023-01-09T19:01:43.110" v="448"/>
          <ac:spMkLst>
            <pc:docMk/>
            <pc:sldMk cId="44849592" sldId="1296"/>
            <ac:spMk id="44" creationId="{00000000-0000-0000-0000-000000000000}"/>
          </ac:spMkLst>
        </pc:spChg>
        <pc:spChg chg="mod">
          <ac:chgData name="Daniel Khashabi" userId="62390808-c838-45e6-be59-d6fd0d208bc8" providerId="ADAL" clId="{AF0ECCB0-95D5-C446-8EB3-6A6D85935981}" dt="2023-01-09T19:01:43.110" v="448"/>
          <ac:spMkLst>
            <pc:docMk/>
            <pc:sldMk cId="44849592" sldId="1296"/>
            <ac:spMk id="45" creationId="{00000000-0000-0000-0000-000000000000}"/>
          </ac:spMkLst>
        </pc:spChg>
        <pc:spChg chg="mod">
          <ac:chgData name="Daniel Khashabi" userId="62390808-c838-45e6-be59-d6fd0d208bc8" providerId="ADAL" clId="{AF0ECCB0-95D5-C446-8EB3-6A6D85935981}" dt="2023-01-09T19:01:43.110" v="448"/>
          <ac:spMkLst>
            <pc:docMk/>
            <pc:sldMk cId="44849592" sldId="1296"/>
            <ac:spMk id="46" creationId="{00000000-0000-0000-0000-000000000000}"/>
          </ac:spMkLst>
        </pc:spChg>
        <pc:spChg chg="mod">
          <ac:chgData name="Daniel Khashabi" userId="62390808-c838-45e6-be59-d6fd0d208bc8" providerId="ADAL" clId="{AF0ECCB0-95D5-C446-8EB3-6A6D85935981}" dt="2023-01-09T19:39:47.592" v="470"/>
          <ac:spMkLst>
            <pc:docMk/>
            <pc:sldMk cId="44849592" sldId="1296"/>
            <ac:spMk id="50" creationId="{00000000-0000-0000-0000-000000000000}"/>
          </ac:spMkLst>
        </pc:spChg>
        <pc:spChg chg="mod">
          <ac:chgData name="Daniel Khashabi" userId="62390808-c838-45e6-be59-d6fd0d208bc8" providerId="ADAL" clId="{AF0ECCB0-95D5-C446-8EB3-6A6D85935981}" dt="2023-01-09T19:39:47.592" v="470"/>
          <ac:spMkLst>
            <pc:docMk/>
            <pc:sldMk cId="44849592" sldId="1296"/>
            <ac:spMk id="51" creationId="{00000000-0000-0000-0000-000000000000}"/>
          </ac:spMkLst>
        </pc:spChg>
      </pc:sldChg>
      <pc:sldChg chg="delSp modSp add del mod modClrScheme modAnim chgLayout">
        <pc:chgData name="Daniel Khashabi" userId="62390808-c838-45e6-be59-d6fd0d208bc8" providerId="ADAL" clId="{AF0ECCB0-95D5-C446-8EB3-6A6D85935981}" dt="2023-01-09T20:18:43.270" v="1018" actId="2696"/>
        <pc:sldMkLst>
          <pc:docMk/>
          <pc:sldMk cId="566866917" sldId="1297"/>
        </pc:sldMkLst>
        <pc:spChg chg="mod ord">
          <ac:chgData name="Daniel Khashabi" userId="62390808-c838-45e6-be59-d6fd0d208bc8" providerId="ADAL" clId="{AF0ECCB0-95D5-C446-8EB3-6A6D85935981}" dt="2023-01-09T02:08:21.781" v="58" actId="700"/>
          <ac:spMkLst>
            <pc:docMk/>
            <pc:sldMk cId="566866917" sldId="1297"/>
            <ac:spMk id="2" creationId="{00000000-0000-0000-0000-000000000000}"/>
          </ac:spMkLst>
        </pc:spChg>
        <pc:spChg chg="mod ord">
          <ac:chgData name="Daniel Khashabi" userId="62390808-c838-45e6-be59-d6fd0d208bc8" providerId="ADAL" clId="{AF0ECCB0-95D5-C446-8EB3-6A6D85935981}" dt="2023-01-09T02:08:21.781" v="58" actId="700"/>
          <ac:spMkLst>
            <pc:docMk/>
            <pc:sldMk cId="566866917" sldId="1297"/>
            <ac:spMk id="3" creationId="{00000000-0000-0000-0000-000000000000}"/>
          </ac:spMkLst>
        </pc:spChg>
        <pc:spChg chg="mod ord">
          <ac:chgData name="Daniel Khashabi" userId="62390808-c838-45e6-be59-d6fd0d208bc8" providerId="ADAL" clId="{AF0ECCB0-95D5-C446-8EB3-6A6D85935981}" dt="2023-01-09T19:38:52.152" v="468"/>
          <ac:spMkLst>
            <pc:docMk/>
            <pc:sldMk cId="566866917" sldId="1297"/>
            <ac:spMk id="4" creationId="{00000000-0000-0000-0000-000000000000}"/>
          </ac:spMkLst>
        </pc:spChg>
        <pc:spChg chg="mod">
          <ac:chgData name="Daniel Khashabi" userId="62390808-c838-45e6-be59-d6fd0d208bc8" providerId="ADAL" clId="{AF0ECCB0-95D5-C446-8EB3-6A6D85935981}" dt="2023-01-09T19:01:43.110" v="448"/>
          <ac:spMkLst>
            <pc:docMk/>
            <pc:sldMk cId="566866917" sldId="1297"/>
            <ac:spMk id="6" creationId="{00000000-0000-0000-0000-000000000000}"/>
          </ac:spMkLst>
        </pc:spChg>
        <pc:spChg chg="mod">
          <ac:chgData name="Daniel Khashabi" userId="62390808-c838-45e6-be59-d6fd0d208bc8" providerId="ADAL" clId="{AF0ECCB0-95D5-C446-8EB3-6A6D85935981}" dt="2023-01-09T19:42:59.592" v="937" actId="1036"/>
          <ac:spMkLst>
            <pc:docMk/>
            <pc:sldMk cId="566866917" sldId="1297"/>
            <ac:spMk id="11" creationId="{9A52C976-7E93-A548-9E5B-D2D1A89EBCF6}"/>
          </ac:spMkLst>
        </pc:spChg>
        <pc:spChg chg="mod">
          <ac:chgData name="Daniel Khashabi" userId="62390808-c838-45e6-be59-d6fd0d208bc8" providerId="ADAL" clId="{AF0ECCB0-95D5-C446-8EB3-6A6D85935981}" dt="2023-01-09T19:01:43.110" v="448"/>
          <ac:spMkLst>
            <pc:docMk/>
            <pc:sldMk cId="566866917" sldId="1297"/>
            <ac:spMk id="15" creationId="{00000000-0000-0000-0000-000000000000}"/>
          </ac:spMkLst>
        </pc:spChg>
        <pc:spChg chg="mod">
          <ac:chgData name="Daniel Khashabi" userId="62390808-c838-45e6-be59-d6fd0d208bc8" providerId="ADAL" clId="{AF0ECCB0-95D5-C446-8EB3-6A6D85935981}" dt="2023-01-09T19:01:43.110" v="448"/>
          <ac:spMkLst>
            <pc:docMk/>
            <pc:sldMk cId="566866917" sldId="1297"/>
            <ac:spMk id="16" creationId="{00000000-0000-0000-0000-000000000000}"/>
          </ac:spMkLst>
        </pc:spChg>
        <pc:spChg chg="mod">
          <ac:chgData name="Daniel Khashabi" userId="62390808-c838-45e6-be59-d6fd0d208bc8" providerId="ADAL" clId="{AF0ECCB0-95D5-C446-8EB3-6A6D85935981}" dt="2023-01-09T19:42:59.592" v="937" actId="1036"/>
          <ac:spMkLst>
            <pc:docMk/>
            <pc:sldMk cId="566866917" sldId="1297"/>
            <ac:spMk id="40" creationId="{EAA0727B-7BFE-194D-A806-E53FC028437C}"/>
          </ac:spMkLst>
        </pc:spChg>
        <pc:spChg chg="mod topLvl">
          <ac:chgData name="Daniel Khashabi" userId="62390808-c838-45e6-be59-d6fd0d208bc8" providerId="ADAL" clId="{AF0ECCB0-95D5-C446-8EB3-6A6D85935981}" dt="2023-01-09T19:43:32.168" v="940" actId="165"/>
          <ac:spMkLst>
            <pc:docMk/>
            <pc:sldMk cId="566866917" sldId="1297"/>
            <ac:spMk id="41" creationId="{0F3FBE79-5AE6-E749-97D0-1241D20E6A21}"/>
          </ac:spMkLst>
        </pc:spChg>
        <pc:spChg chg="mod topLvl">
          <ac:chgData name="Daniel Khashabi" userId="62390808-c838-45e6-be59-d6fd0d208bc8" providerId="ADAL" clId="{AF0ECCB0-95D5-C446-8EB3-6A6D85935981}" dt="2023-01-09T19:43:27.920" v="939" actId="165"/>
          <ac:spMkLst>
            <pc:docMk/>
            <pc:sldMk cId="566866917" sldId="1297"/>
            <ac:spMk id="43" creationId="{0839C492-5B2E-BA4A-B63A-357ACB8C46BF}"/>
          </ac:spMkLst>
        </pc:spChg>
        <pc:spChg chg="mod topLvl">
          <ac:chgData name="Daniel Khashabi" userId="62390808-c838-45e6-be59-d6fd0d208bc8" providerId="ADAL" clId="{AF0ECCB0-95D5-C446-8EB3-6A6D85935981}" dt="2023-01-09T19:43:24.213" v="938" actId="165"/>
          <ac:spMkLst>
            <pc:docMk/>
            <pc:sldMk cId="566866917" sldId="1297"/>
            <ac:spMk id="44" creationId="{241F4677-D4A7-C74C-B496-D3B195B0DCE0}"/>
          </ac:spMkLst>
        </pc:spChg>
        <pc:spChg chg="mod topLvl">
          <ac:chgData name="Daniel Khashabi" userId="62390808-c838-45e6-be59-d6fd0d208bc8" providerId="ADAL" clId="{AF0ECCB0-95D5-C446-8EB3-6A6D85935981}" dt="2023-01-09T19:43:48.534" v="964" actId="1035"/>
          <ac:spMkLst>
            <pc:docMk/>
            <pc:sldMk cId="566866917" sldId="1297"/>
            <ac:spMk id="47" creationId="{00000000-0000-0000-0000-000000000000}"/>
          </ac:spMkLst>
        </pc:spChg>
        <pc:spChg chg="mod topLvl">
          <ac:chgData name="Daniel Khashabi" userId="62390808-c838-45e6-be59-d6fd0d208bc8" providerId="ADAL" clId="{AF0ECCB0-95D5-C446-8EB3-6A6D85935981}" dt="2023-01-09T19:43:32.168" v="940" actId="165"/>
          <ac:spMkLst>
            <pc:docMk/>
            <pc:sldMk cId="566866917" sldId="1297"/>
            <ac:spMk id="50" creationId="{00000000-0000-0000-0000-000000000000}"/>
          </ac:spMkLst>
        </pc:spChg>
        <pc:spChg chg="mod topLvl">
          <ac:chgData name="Daniel Khashabi" userId="62390808-c838-45e6-be59-d6fd0d208bc8" providerId="ADAL" clId="{AF0ECCB0-95D5-C446-8EB3-6A6D85935981}" dt="2023-01-09T19:43:32.168" v="940" actId="165"/>
          <ac:spMkLst>
            <pc:docMk/>
            <pc:sldMk cId="566866917" sldId="1297"/>
            <ac:spMk id="51" creationId="{00000000-0000-0000-0000-000000000000}"/>
          </ac:spMkLst>
        </pc:spChg>
        <pc:spChg chg="mod topLvl">
          <ac:chgData name="Daniel Khashabi" userId="62390808-c838-45e6-be59-d6fd0d208bc8" providerId="ADAL" clId="{AF0ECCB0-95D5-C446-8EB3-6A6D85935981}" dt="2023-01-09T19:43:48.534" v="964" actId="1035"/>
          <ac:spMkLst>
            <pc:docMk/>
            <pc:sldMk cId="566866917" sldId="1297"/>
            <ac:spMk id="54" creationId="{00000000-0000-0000-0000-000000000000}"/>
          </ac:spMkLst>
        </pc:spChg>
        <pc:spChg chg="mod topLvl">
          <ac:chgData name="Daniel Khashabi" userId="62390808-c838-45e6-be59-d6fd0d208bc8" providerId="ADAL" clId="{AF0ECCB0-95D5-C446-8EB3-6A6D85935981}" dt="2023-01-09T19:43:37.183" v="941" actId="165"/>
          <ac:spMkLst>
            <pc:docMk/>
            <pc:sldMk cId="566866917" sldId="1297"/>
            <ac:spMk id="57" creationId="{00000000-0000-0000-0000-000000000000}"/>
          </ac:spMkLst>
        </pc:spChg>
        <pc:spChg chg="mod topLvl">
          <ac:chgData name="Daniel Khashabi" userId="62390808-c838-45e6-be59-d6fd0d208bc8" providerId="ADAL" clId="{AF0ECCB0-95D5-C446-8EB3-6A6D85935981}" dt="2023-01-09T19:43:37.183" v="941" actId="165"/>
          <ac:spMkLst>
            <pc:docMk/>
            <pc:sldMk cId="566866917" sldId="1297"/>
            <ac:spMk id="58" creationId="{00000000-0000-0000-0000-000000000000}"/>
          </ac:spMkLst>
        </pc:spChg>
        <pc:spChg chg="mod topLvl">
          <ac:chgData name="Daniel Khashabi" userId="62390808-c838-45e6-be59-d6fd0d208bc8" providerId="ADAL" clId="{AF0ECCB0-95D5-C446-8EB3-6A6D85935981}" dt="2023-01-09T19:43:48.534" v="964" actId="1035"/>
          <ac:spMkLst>
            <pc:docMk/>
            <pc:sldMk cId="566866917" sldId="1297"/>
            <ac:spMk id="61" creationId="{00000000-0000-0000-0000-000000000000}"/>
          </ac:spMkLst>
        </pc:spChg>
        <pc:spChg chg="mod topLvl">
          <ac:chgData name="Daniel Khashabi" userId="62390808-c838-45e6-be59-d6fd0d208bc8" providerId="ADAL" clId="{AF0ECCB0-95D5-C446-8EB3-6A6D85935981}" dt="2023-01-09T19:43:41.337" v="942" actId="165"/>
          <ac:spMkLst>
            <pc:docMk/>
            <pc:sldMk cId="566866917" sldId="1297"/>
            <ac:spMk id="64" creationId="{00000000-0000-0000-0000-000000000000}"/>
          </ac:spMkLst>
        </pc:spChg>
        <pc:spChg chg="mod topLvl">
          <ac:chgData name="Daniel Khashabi" userId="62390808-c838-45e6-be59-d6fd0d208bc8" providerId="ADAL" clId="{AF0ECCB0-95D5-C446-8EB3-6A6D85935981}" dt="2023-01-09T19:43:41.337" v="942" actId="165"/>
          <ac:spMkLst>
            <pc:docMk/>
            <pc:sldMk cId="566866917" sldId="1297"/>
            <ac:spMk id="65" creationId="{00000000-0000-0000-0000-000000000000}"/>
          </ac:spMkLst>
        </pc:spChg>
        <pc:spChg chg="mod">
          <ac:chgData name="Daniel Khashabi" userId="62390808-c838-45e6-be59-d6fd0d208bc8" providerId="ADAL" clId="{AF0ECCB0-95D5-C446-8EB3-6A6D85935981}" dt="2023-01-09T19:42:59.592" v="937" actId="1036"/>
          <ac:spMkLst>
            <pc:docMk/>
            <pc:sldMk cId="566866917" sldId="1297"/>
            <ac:spMk id="67" creationId="{00000000-0000-0000-0000-000000000000}"/>
          </ac:spMkLst>
        </pc:spChg>
        <pc:spChg chg="mod">
          <ac:chgData name="Daniel Khashabi" userId="62390808-c838-45e6-be59-d6fd0d208bc8" providerId="ADAL" clId="{AF0ECCB0-95D5-C446-8EB3-6A6D85935981}" dt="2023-01-09T19:42:59.592" v="937" actId="1036"/>
          <ac:spMkLst>
            <pc:docMk/>
            <pc:sldMk cId="566866917" sldId="1297"/>
            <ac:spMk id="68" creationId="{00000000-0000-0000-0000-000000000000}"/>
          </ac:spMkLst>
        </pc:spChg>
        <pc:spChg chg="mod">
          <ac:chgData name="Daniel Khashabi" userId="62390808-c838-45e6-be59-d6fd0d208bc8" providerId="ADAL" clId="{AF0ECCB0-95D5-C446-8EB3-6A6D85935981}" dt="2023-01-09T19:42:59.592" v="937" actId="1036"/>
          <ac:spMkLst>
            <pc:docMk/>
            <pc:sldMk cId="566866917" sldId="1297"/>
            <ac:spMk id="69" creationId="{00000000-0000-0000-0000-000000000000}"/>
          </ac:spMkLst>
        </pc:spChg>
        <pc:spChg chg="mod topLvl">
          <ac:chgData name="Daniel Khashabi" userId="62390808-c838-45e6-be59-d6fd0d208bc8" providerId="ADAL" clId="{AF0ECCB0-95D5-C446-8EB3-6A6D85935981}" dt="2023-01-09T19:43:59.895" v="981" actId="1036"/>
          <ac:spMkLst>
            <pc:docMk/>
            <pc:sldMk cId="566866917" sldId="1297"/>
            <ac:spMk id="70" creationId="{A3B7072A-28CA-8145-AE24-90BAA4BA505C}"/>
          </ac:spMkLst>
        </pc:spChg>
        <pc:grpChg chg="del mod topLvl">
          <ac:chgData name="Daniel Khashabi" userId="62390808-c838-45e6-be59-d6fd0d208bc8" providerId="ADAL" clId="{AF0ECCB0-95D5-C446-8EB3-6A6D85935981}" dt="2023-01-09T19:43:32.168" v="940" actId="165"/>
          <ac:grpSpMkLst>
            <pc:docMk/>
            <pc:sldMk cId="566866917" sldId="1297"/>
            <ac:grpSpMk id="12" creationId="{D1E35363-1AA4-6A4F-BFAF-AC44E690EEBC}"/>
          </ac:grpSpMkLst>
        </pc:grpChg>
        <pc:grpChg chg="del mod topLvl">
          <ac:chgData name="Daniel Khashabi" userId="62390808-c838-45e6-be59-d6fd0d208bc8" providerId="ADAL" clId="{AF0ECCB0-95D5-C446-8EB3-6A6D85935981}" dt="2023-01-09T19:43:27.920" v="939" actId="165"/>
          <ac:grpSpMkLst>
            <pc:docMk/>
            <pc:sldMk cId="566866917" sldId="1297"/>
            <ac:grpSpMk id="13" creationId="{A479EC71-B5A0-F540-BB1E-0328BF2A67D8}"/>
          </ac:grpSpMkLst>
        </pc:grpChg>
        <pc:grpChg chg="del mod">
          <ac:chgData name="Daniel Khashabi" userId="62390808-c838-45e6-be59-d6fd0d208bc8" providerId="ADAL" clId="{AF0ECCB0-95D5-C446-8EB3-6A6D85935981}" dt="2023-01-09T19:43:24.213" v="938" actId="165"/>
          <ac:grpSpMkLst>
            <pc:docMk/>
            <pc:sldMk cId="566866917" sldId="1297"/>
            <ac:grpSpMk id="14" creationId="{1D53DC19-3144-6E46-8E93-151EDA5EEFB0}"/>
          </ac:grpSpMkLst>
        </pc:grpChg>
        <pc:grpChg chg="del mod">
          <ac:chgData name="Daniel Khashabi" userId="62390808-c838-45e6-be59-d6fd0d208bc8" providerId="ADAL" clId="{AF0ECCB0-95D5-C446-8EB3-6A6D85935981}" dt="2023-01-09T19:43:24.213" v="938" actId="165"/>
          <ac:grpSpMkLst>
            <pc:docMk/>
            <pc:sldMk cId="566866917" sldId="1297"/>
            <ac:grpSpMk id="19" creationId="{064A46B0-0D29-7946-8DE5-9AAF6A8F5AA4}"/>
          </ac:grpSpMkLst>
        </pc:grpChg>
        <pc:grpChg chg="mod">
          <ac:chgData name="Daniel Khashabi" userId="62390808-c838-45e6-be59-d6fd0d208bc8" providerId="ADAL" clId="{AF0ECCB0-95D5-C446-8EB3-6A6D85935981}" dt="2023-01-09T19:42:59.592" v="937" actId="1036"/>
          <ac:grpSpMkLst>
            <pc:docMk/>
            <pc:sldMk cId="566866917" sldId="1297"/>
            <ac:grpSpMk id="45" creationId="{00000000-0000-0000-0000-000000000000}"/>
          </ac:grpSpMkLst>
        </pc:grpChg>
        <pc:grpChg chg="del mod topLvl">
          <ac:chgData name="Daniel Khashabi" userId="62390808-c838-45e6-be59-d6fd0d208bc8" providerId="ADAL" clId="{AF0ECCB0-95D5-C446-8EB3-6A6D85935981}" dt="2023-01-09T19:43:37.183" v="941" actId="165"/>
          <ac:grpSpMkLst>
            <pc:docMk/>
            <pc:sldMk cId="566866917" sldId="1297"/>
            <ac:grpSpMk id="53" creationId="{00000000-0000-0000-0000-000000000000}"/>
          </ac:grpSpMkLst>
        </pc:grpChg>
        <pc:grpChg chg="del mod">
          <ac:chgData name="Daniel Khashabi" userId="62390808-c838-45e6-be59-d6fd0d208bc8" providerId="ADAL" clId="{AF0ECCB0-95D5-C446-8EB3-6A6D85935981}" dt="2023-01-09T19:43:41.337" v="942" actId="165"/>
          <ac:grpSpMkLst>
            <pc:docMk/>
            <pc:sldMk cId="566866917" sldId="1297"/>
            <ac:grpSpMk id="60" creationId="{00000000-0000-0000-0000-000000000000}"/>
          </ac:grpSpMkLst>
        </pc:grpChg>
        <pc:cxnChg chg="mod">
          <ac:chgData name="Daniel Khashabi" userId="62390808-c838-45e6-be59-d6fd0d208bc8" providerId="ADAL" clId="{AF0ECCB0-95D5-C446-8EB3-6A6D85935981}" dt="2023-01-09T19:42:59.592" v="937" actId="1036"/>
          <ac:cxnSpMkLst>
            <pc:docMk/>
            <pc:sldMk cId="566866917" sldId="1297"/>
            <ac:cxnSpMk id="7" creationId="{00000000-0000-0000-0000-000000000000}"/>
          </ac:cxnSpMkLst>
        </pc:cxnChg>
        <pc:cxnChg chg="mod topLvl">
          <ac:chgData name="Daniel Khashabi" userId="62390808-c838-45e6-be59-d6fd0d208bc8" providerId="ADAL" clId="{AF0ECCB0-95D5-C446-8EB3-6A6D85935981}" dt="2023-01-09T19:43:24.213" v="938" actId="165"/>
          <ac:cxnSpMkLst>
            <pc:docMk/>
            <pc:sldMk cId="566866917" sldId="1297"/>
            <ac:cxnSpMk id="48" creationId="{00000000-0000-0000-0000-000000000000}"/>
          </ac:cxnSpMkLst>
        </pc:cxnChg>
        <pc:cxnChg chg="mod topLvl">
          <ac:chgData name="Daniel Khashabi" userId="62390808-c838-45e6-be59-d6fd0d208bc8" providerId="ADAL" clId="{AF0ECCB0-95D5-C446-8EB3-6A6D85935981}" dt="2023-01-09T19:43:32.168" v="940" actId="165"/>
          <ac:cxnSpMkLst>
            <pc:docMk/>
            <pc:sldMk cId="566866917" sldId="1297"/>
            <ac:cxnSpMk id="49" creationId="{00000000-0000-0000-0000-000000000000}"/>
          </ac:cxnSpMkLst>
        </pc:cxnChg>
        <pc:cxnChg chg="mod topLvl">
          <ac:chgData name="Daniel Khashabi" userId="62390808-c838-45e6-be59-d6fd0d208bc8" providerId="ADAL" clId="{AF0ECCB0-95D5-C446-8EB3-6A6D85935981}" dt="2023-01-09T19:43:51.841" v="965" actId="14100"/>
          <ac:cxnSpMkLst>
            <pc:docMk/>
            <pc:sldMk cId="566866917" sldId="1297"/>
            <ac:cxnSpMk id="52" creationId="{00000000-0000-0000-0000-000000000000}"/>
          </ac:cxnSpMkLst>
        </pc:cxnChg>
        <pc:cxnChg chg="mod topLvl">
          <ac:chgData name="Daniel Khashabi" userId="62390808-c838-45e6-be59-d6fd0d208bc8" providerId="ADAL" clId="{AF0ECCB0-95D5-C446-8EB3-6A6D85935981}" dt="2023-01-09T19:43:37.183" v="941" actId="165"/>
          <ac:cxnSpMkLst>
            <pc:docMk/>
            <pc:sldMk cId="566866917" sldId="1297"/>
            <ac:cxnSpMk id="55" creationId="{00000000-0000-0000-0000-000000000000}"/>
          </ac:cxnSpMkLst>
        </pc:cxnChg>
        <pc:cxnChg chg="mod topLvl">
          <ac:chgData name="Daniel Khashabi" userId="62390808-c838-45e6-be59-d6fd0d208bc8" providerId="ADAL" clId="{AF0ECCB0-95D5-C446-8EB3-6A6D85935981}" dt="2023-01-09T19:43:37.183" v="941" actId="165"/>
          <ac:cxnSpMkLst>
            <pc:docMk/>
            <pc:sldMk cId="566866917" sldId="1297"/>
            <ac:cxnSpMk id="56" creationId="{00000000-0000-0000-0000-000000000000}"/>
          </ac:cxnSpMkLst>
        </pc:cxnChg>
        <pc:cxnChg chg="mod topLvl">
          <ac:chgData name="Daniel Khashabi" userId="62390808-c838-45e6-be59-d6fd0d208bc8" providerId="ADAL" clId="{AF0ECCB0-95D5-C446-8EB3-6A6D85935981}" dt="2023-01-09T19:44:04.941" v="982" actId="14100"/>
          <ac:cxnSpMkLst>
            <pc:docMk/>
            <pc:sldMk cId="566866917" sldId="1297"/>
            <ac:cxnSpMk id="59" creationId="{00000000-0000-0000-0000-000000000000}"/>
          </ac:cxnSpMkLst>
        </pc:cxnChg>
        <pc:cxnChg chg="mod topLvl">
          <ac:chgData name="Daniel Khashabi" userId="62390808-c838-45e6-be59-d6fd0d208bc8" providerId="ADAL" clId="{AF0ECCB0-95D5-C446-8EB3-6A6D85935981}" dt="2023-01-09T19:43:41.337" v="942" actId="165"/>
          <ac:cxnSpMkLst>
            <pc:docMk/>
            <pc:sldMk cId="566866917" sldId="1297"/>
            <ac:cxnSpMk id="62" creationId="{00000000-0000-0000-0000-000000000000}"/>
          </ac:cxnSpMkLst>
        </pc:cxnChg>
        <pc:cxnChg chg="mod topLvl">
          <ac:chgData name="Daniel Khashabi" userId="62390808-c838-45e6-be59-d6fd0d208bc8" providerId="ADAL" clId="{AF0ECCB0-95D5-C446-8EB3-6A6D85935981}" dt="2023-01-09T19:43:41.337" v="942" actId="165"/>
          <ac:cxnSpMkLst>
            <pc:docMk/>
            <pc:sldMk cId="566866917" sldId="1297"/>
            <ac:cxnSpMk id="63" creationId="{00000000-0000-0000-0000-000000000000}"/>
          </ac:cxnSpMkLst>
        </pc:cxnChg>
        <pc:cxnChg chg="mod topLvl">
          <ac:chgData name="Daniel Khashabi" userId="62390808-c838-45e6-be59-d6fd0d208bc8" providerId="ADAL" clId="{AF0ECCB0-95D5-C446-8EB3-6A6D85935981}" dt="2023-01-09T19:44:06.696" v="983" actId="14100"/>
          <ac:cxnSpMkLst>
            <pc:docMk/>
            <pc:sldMk cId="566866917" sldId="1297"/>
            <ac:cxnSpMk id="66" creationId="{00000000-0000-0000-0000-000000000000}"/>
          </ac:cxnSpMkLst>
        </pc:cxnChg>
      </pc:sldChg>
      <pc:sldChg chg="addSp delSp modSp add mod delAnim">
        <pc:chgData name="Daniel Khashabi" userId="62390808-c838-45e6-be59-d6fd0d208bc8" providerId="ADAL" clId="{AF0ECCB0-95D5-C446-8EB3-6A6D85935981}" dt="2023-01-09T21:03:24.207" v="1544" actId="114"/>
        <pc:sldMkLst>
          <pc:docMk/>
          <pc:sldMk cId="3743050676" sldId="1297"/>
        </pc:sldMkLst>
        <pc:spChg chg="mod">
          <ac:chgData name="Daniel Khashabi" userId="62390808-c838-45e6-be59-d6fd0d208bc8" providerId="ADAL" clId="{AF0ECCB0-95D5-C446-8EB3-6A6D85935981}" dt="2023-01-09T20:26:29.492" v="1227" actId="20577"/>
          <ac:spMkLst>
            <pc:docMk/>
            <pc:sldMk cId="3743050676" sldId="1297"/>
            <ac:spMk id="2" creationId="{00000000-0000-0000-0000-000000000000}"/>
          </ac:spMkLst>
        </pc:spChg>
        <pc:spChg chg="mod">
          <ac:chgData name="Daniel Khashabi" userId="62390808-c838-45e6-be59-d6fd0d208bc8" providerId="ADAL" clId="{AF0ECCB0-95D5-C446-8EB3-6A6D85935981}" dt="2023-01-09T20:31:55.049" v="1306" actId="20577"/>
          <ac:spMkLst>
            <pc:docMk/>
            <pc:sldMk cId="3743050676" sldId="1297"/>
            <ac:spMk id="3" creationId="{00000000-0000-0000-0000-000000000000}"/>
          </ac:spMkLst>
        </pc:spChg>
        <pc:spChg chg="del mod">
          <ac:chgData name="Daniel Khashabi" userId="62390808-c838-45e6-be59-d6fd0d208bc8" providerId="ADAL" clId="{AF0ECCB0-95D5-C446-8EB3-6A6D85935981}" dt="2023-01-09T20:27:29.168" v="1230" actId="478"/>
          <ac:spMkLst>
            <pc:docMk/>
            <pc:sldMk cId="3743050676" sldId="1297"/>
            <ac:spMk id="11" creationId="{9A52C976-7E93-A548-9E5B-D2D1A89EBCF6}"/>
          </ac:spMkLst>
        </pc:spChg>
        <pc:spChg chg="add del mod">
          <ac:chgData name="Daniel Khashabi" userId="62390808-c838-45e6-be59-d6fd0d208bc8" providerId="ADAL" clId="{AF0ECCB0-95D5-C446-8EB3-6A6D85935981}" dt="2023-01-09T20:30:24.912" v="1258" actId="478"/>
          <ac:spMkLst>
            <pc:docMk/>
            <pc:sldMk cId="3743050676" sldId="1297"/>
            <ac:spMk id="12" creationId="{9DB8E713-375E-5E87-5B73-4E68C09D35C4}"/>
          </ac:spMkLst>
        </pc:spChg>
        <pc:spChg chg="add del mod">
          <ac:chgData name="Daniel Khashabi" userId="62390808-c838-45e6-be59-d6fd0d208bc8" providerId="ADAL" clId="{AF0ECCB0-95D5-C446-8EB3-6A6D85935981}" dt="2023-01-09T20:30:13.317" v="1252" actId="478"/>
          <ac:spMkLst>
            <pc:docMk/>
            <pc:sldMk cId="3743050676" sldId="1297"/>
            <ac:spMk id="13" creationId="{6518680D-A6C3-856C-6C39-1C6AF00EDFD4}"/>
          </ac:spMkLst>
        </pc:spChg>
        <pc:spChg chg="add mod">
          <ac:chgData name="Daniel Khashabi" userId="62390808-c838-45e6-be59-d6fd0d208bc8" providerId="ADAL" clId="{AF0ECCB0-95D5-C446-8EB3-6A6D85935981}" dt="2023-01-09T21:03:24.207" v="1544" actId="114"/>
          <ac:spMkLst>
            <pc:docMk/>
            <pc:sldMk cId="3743050676" sldId="1297"/>
            <ac:spMk id="19" creationId="{2C2E2BAB-4149-DD24-F7A0-596BEFA66048}"/>
          </ac:spMkLst>
        </pc:spChg>
        <pc:spChg chg="del mod">
          <ac:chgData name="Daniel Khashabi" userId="62390808-c838-45e6-be59-d6fd0d208bc8" providerId="ADAL" clId="{AF0ECCB0-95D5-C446-8EB3-6A6D85935981}" dt="2023-01-09T20:27:29.168" v="1230" actId="478"/>
          <ac:spMkLst>
            <pc:docMk/>
            <pc:sldMk cId="3743050676" sldId="1297"/>
            <ac:spMk id="40" creationId="{EAA0727B-7BFE-194D-A806-E53FC028437C}"/>
          </ac:spMkLst>
        </pc:spChg>
        <pc:spChg chg="del mod">
          <ac:chgData name="Daniel Khashabi" userId="62390808-c838-45e6-be59-d6fd0d208bc8" providerId="ADAL" clId="{AF0ECCB0-95D5-C446-8EB3-6A6D85935981}" dt="2023-01-09T20:27:29.168" v="1230" actId="478"/>
          <ac:spMkLst>
            <pc:docMk/>
            <pc:sldMk cId="3743050676" sldId="1297"/>
            <ac:spMk id="41" creationId="{0F3FBE79-5AE6-E749-97D0-1241D20E6A21}"/>
          </ac:spMkLst>
        </pc:spChg>
        <pc:spChg chg="del mod">
          <ac:chgData name="Daniel Khashabi" userId="62390808-c838-45e6-be59-d6fd0d208bc8" providerId="ADAL" clId="{AF0ECCB0-95D5-C446-8EB3-6A6D85935981}" dt="2023-01-09T20:27:29.168" v="1230" actId="478"/>
          <ac:spMkLst>
            <pc:docMk/>
            <pc:sldMk cId="3743050676" sldId="1297"/>
            <ac:spMk id="43" creationId="{0839C492-5B2E-BA4A-B63A-357ACB8C46BF}"/>
          </ac:spMkLst>
        </pc:spChg>
        <pc:spChg chg="del mod">
          <ac:chgData name="Daniel Khashabi" userId="62390808-c838-45e6-be59-d6fd0d208bc8" providerId="ADAL" clId="{AF0ECCB0-95D5-C446-8EB3-6A6D85935981}" dt="2023-01-09T20:27:29.168" v="1230" actId="478"/>
          <ac:spMkLst>
            <pc:docMk/>
            <pc:sldMk cId="3743050676" sldId="1297"/>
            <ac:spMk id="44" creationId="{241F4677-D4A7-C74C-B496-D3B195B0DCE0}"/>
          </ac:spMkLst>
        </pc:spChg>
        <pc:spChg chg="del mod">
          <ac:chgData name="Daniel Khashabi" userId="62390808-c838-45e6-be59-d6fd0d208bc8" providerId="ADAL" clId="{AF0ECCB0-95D5-C446-8EB3-6A6D85935981}" dt="2023-01-09T20:27:29.168" v="1230" actId="478"/>
          <ac:spMkLst>
            <pc:docMk/>
            <pc:sldMk cId="3743050676" sldId="1297"/>
            <ac:spMk id="47" creationId="{00000000-0000-0000-0000-000000000000}"/>
          </ac:spMkLst>
        </pc:spChg>
        <pc:spChg chg="del mod">
          <ac:chgData name="Daniel Khashabi" userId="62390808-c838-45e6-be59-d6fd0d208bc8" providerId="ADAL" clId="{AF0ECCB0-95D5-C446-8EB3-6A6D85935981}" dt="2023-01-09T20:27:29.168" v="1230" actId="478"/>
          <ac:spMkLst>
            <pc:docMk/>
            <pc:sldMk cId="3743050676" sldId="1297"/>
            <ac:spMk id="50" creationId="{00000000-0000-0000-0000-000000000000}"/>
          </ac:spMkLst>
        </pc:spChg>
        <pc:spChg chg="del mod">
          <ac:chgData name="Daniel Khashabi" userId="62390808-c838-45e6-be59-d6fd0d208bc8" providerId="ADAL" clId="{AF0ECCB0-95D5-C446-8EB3-6A6D85935981}" dt="2023-01-09T20:27:29.168" v="1230" actId="478"/>
          <ac:spMkLst>
            <pc:docMk/>
            <pc:sldMk cId="3743050676" sldId="1297"/>
            <ac:spMk id="51" creationId="{00000000-0000-0000-0000-000000000000}"/>
          </ac:spMkLst>
        </pc:spChg>
        <pc:spChg chg="del mod">
          <ac:chgData name="Daniel Khashabi" userId="62390808-c838-45e6-be59-d6fd0d208bc8" providerId="ADAL" clId="{AF0ECCB0-95D5-C446-8EB3-6A6D85935981}" dt="2023-01-09T20:27:29.168" v="1230" actId="478"/>
          <ac:spMkLst>
            <pc:docMk/>
            <pc:sldMk cId="3743050676" sldId="1297"/>
            <ac:spMk id="54" creationId="{00000000-0000-0000-0000-000000000000}"/>
          </ac:spMkLst>
        </pc:spChg>
        <pc:spChg chg="del mod">
          <ac:chgData name="Daniel Khashabi" userId="62390808-c838-45e6-be59-d6fd0d208bc8" providerId="ADAL" clId="{AF0ECCB0-95D5-C446-8EB3-6A6D85935981}" dt="2023-01-09T20:27:29.168" v="1230" actId="478"/>
          <ac:spMkLst>
            <pc:docMk/>
            <pc:sldMk cId="3743050676" sldId="1297"/>
            <ac:spMk id="57" creationId="{00000000-0000-0000-0000-000000000000}"/>
          </ac:spMkLst>
        </pc:spChg>
        <pc:spChg chg="del mod">
          <ac:chgData name="Daniel Khashabi" userId="62390808-c838-45e6-be59-d6fd0d208bc8" providerId="ADAL" clId="{AF0ECCB0-95D5-C446-8EB3-6A6D85935981}" dt="2023-01-09T20:27:29.168" v="1230" actId="478"/>
          <ac:spMkLst>
            <pc:docMk/>
            <pc:sldMk cId="3743050676" sldId="1297"/>
            <ac:spMk id="58" creationId="{00000000-0000-0000-0000-000000000000}"/>
          </ac:spMkLst>
        </pc:spChg>
        <pc:spChg chg="del mod">
          <ac:chgData name="Daniel Khashabi" userId="62390808-c838-45e6-be59-d6fd0d208bc8" providerId="ADAL" clId="{AF0ECCB0-95D5-C446-8EB3-6A6D85935981}" dt="2023-01-09T20:27:29.168" v="1230" actId="478"/>
          <ac:spMkLst>
            <pc:docMk/>
            <pc:sldMk cId="3743050676" sldId="1297"/>
            <ac:spMk id="61" creationId="{00000000-0000-0000-0000-000000000000}"/>
          </ac:spMkLst>
        </pc:spChg>
        <pc:spChg chg="del mod">
          <ac:chgData name="Daniel Khashabi" userId="62390808-c838-45e6-be59-d6fd0d208bc8" providerId="ADAL" clId="{AF0ECCB0-95D5-C446-8EB3-6A6D85935981}" dt="2023-01-09T20:27:29.168" v="1230" actId="478"/>
          <ac:spMkLst>
            <pc:docMk/>
            <pc:sldMk cId="3743050676" sldId="1297"/>
            <ac:spMk id="64" creationId="{00000000-0000-0000-0000-000000000000}"/>
          </ac:spMkLst>
        </pc:spChg>
        <pc:spChg chg="del mod">
          <ac:chgData name="Daniel Khashabi" userId="62390808-c838-45e6-be59-d6fd0d208bc8" providerId="ADAL" clId="{AF0ECCB0-95D5-C446-8EB3-6A6D85935981}" dt="2023-01-09T20:27:29.168" v="1230" actId="478"/>
          <ac:spMkLst>
            <pc:docMk/>
            <pc:sldMk cId="3743050676" sldId="1297"/>
            <ac:spMk id="65" creationId="{00000000-0000-0000-0000-000000000000}"/>
          </ac:spMkLst>
        </pc:spChg>
        <pc:spChg chg="del mod">
          <ac:chgData name="Daniel Khashabi" userId="62390808-c838-45e6-be59-d6fd0d208bc8" providerId="ADAL" clId="{AF0ECCB0-95D5-C446-8EB3-6A6D85935981}" dt="2023-01-09T20:27:29.168" v="1230" actId="478"/>
          <ac:spMkLst>
            <pc:docMk/>
            <pc:sldMk cId="3743050676" sldId="1297"/>
            <ac:spMk id="67" creationId="{00000000-0000-0000-0000-000000000000}"/>
          </ac:spMkLst>
        </pc:spChg>
        <pc:spChg chg="del mod">
          <ac:chgData name="Daniel Khashabi" userId="62390808-c838-45e6-be59-d6fd0d208bc8" providerId="ADAL" clId="{AF0ECCB0-95D5-C446-8EB3-6A6D85935981}" dt="2023-01-09T20:27:32.629" v="1232" actId="478"/>
          <ac:spMkLst>
            <pc:docMk/>
            <pc:sldMk cId="3743050676" sldId="1297"/>
            <ac:spMk id="68" creationId="{00000000-0000-0000-0000-000000000000}"/>
          </ac:spMkLst>
        </pc:spChg>
        <pc:spChg chg="del mod">
          <ac:chgData name="Daniel Khashabi" userId="62390808-c838-45e6-be59-d6fd0d208bc8" providerId="ADAL" clId="{AF0ECCB0-95D5-C446-8EB3-6A6D85935981}" dt="2023-01-09T20:27:29.168" v="1230" actId="478"/>
          <ac:spMkLst>
            <pc:docMk/>
            <pc:sldMk cId="3743050676" sldId="1297"/>
            <ac:spMk id="69" creationId="{00000000-0000-0000-0000-000000000000}"/>
          </ac:spMkLst>
        </pc:spChg>
        <pc:spChg chg="del mod">
          <ac:chgData name="Daniel Khashabi" userId="62390808-c838-45e6-be59-d6fd0d208bc8" providerId="ADAL" clId="{AF0ECCB0-95D5-C446-8EB3-6A6D85935981}" dt="2023-01-09T20:27:29.168" v="1230" actId="478"/>
          <ac:spMkLst>
            <pc:docMk/>
            <pc:sldMk cId="3743050676" sldId="1297"/>
            <ac:spMk id="70" creationId="{A3B7072A-28CA-8145-AE24-90BAA4BA505C}"/>
          </ac:spMkLst>
        </pc:spChg>
        <pc:grpChg chg="del mod">
          <ac:chgData name="Daniel Khashabi" userId="62390808-c838-45e6-be59-d6fd0d208bc8" providerId="ADAL" clId="{AF0ECCB0-95D5-C446-8EB3-6A6D85935981}" dt="2023-01-09T20:27:29.168" v="1230" actId="478"/>
          <ac:grpSpMkLst>
            <pc:docMk/>
            <pc:sldMk cId="3743050676" sldId="1297"/>
            <ac:grpSpMk id="45" creationId="{00000000-0000-0000-0000-000000000000}"/>
          </ac:grpSpMkLst>
        </pc:grpChg>
        <pc:picChg chg="add mod">
          <ac:chgData name="Daniel Khashabi" userId="62390808-c838-45e6-be59-d6fd0d208bc8" providerId="ADAL" clId="{AF0ECCB0-95D5-C446-8EB3-6A6D85935981}" dt="2023-01-09T20:32:01.347" v="1307" actId="1076"/>
          <ac:picMkLst>
            <pc:docMk/>
            <pc:sldMk cId="3743050676" sldId="1297"/>
            <ac:picMk id="5" creationId="{9645302F-D028-F499-1D18-524F2156DFA4}"/>
          </ac:picMkLst>
        </pc:picChg>
        <pc:picChg chg="add mod modCrop">
          <ac:chgData name="Daniel Khashabi" userId="62390808-c838-45e6-be59-d6fd0d208bc8" providerId="ADAL" clId="{AF0ECCB0-95D5-C446-8EB3-6A6D85935981}" dt="2023-01-09T20:32:18.226" v="1320" actId="1036"/>
          <ac:picMkLst>
            <pc:docMk/>
            <pc:sldMk cId="3743050676" sldId="1297"/>
            <ac:picMk id="10" creationId="{99A69B12-1CDF-4E92-3EB6-90D17A8E8F77}"/>
          </ac:picMkLst>
        </pc:picChg>
        <pc:cxnChg chg="del mod">
          <ac:chgData name="Daniel Khashabi" userId="62390808-c838-45e6-be59-d6fd0d208bc8" providerId="ADAL" clId="{AF0ECCB0-95D5-C446-8EB3-6A6D85935981}" dt="2023-01-09T20:27:29.168" v="1230" actId="478"/>
          <ac:cxnSpMkLst>
            <pc:docMk/>
            <pc:sldMk cId="3743050676" sldId="1297"/>
            <ac:cxnSpMk id="7" creationId="{00000000-0000-0000-0000-000000000000}"/>
          </ac:cxnSpMkLst>
        </pc:cxnChg>
        <pc:cxnChg chg="mod">
          <ac:chgData name="Daniel Khashabi" userId="62390808-c838-45e6-be59-d6fd0d208bc8" providerId="ADAL" clId="{AF0ECCB0-95D5-C446-8EB3-6A6D85935981}" dt="2023-01-09T20:27:29.168" v="1230" actId="478"/>
          <ac:cxnSpMkLst>
            <pc:docMk/>
            <pc:sldMk cId="3743050676" sldId="1297"/>
            <ac:cxnSpMk id="9" creationId="{00000000-0000-0000-0000-000000000000}"/>
          </ac:cxnSpMkLst>
        </pc:cxnChg>
        <pc:cxnChg chg="add del mod">
          <ac:chgData name="Daniel Khashabi" userId="62390808-c838-45e6-be59-d6fd0d208bc8" providerId="ADAL" clId="{AF0ECCB0-95D5-C446-8EB3-6A6D85935981}" dt="2023-01-09T20:30:15.461" v="1253" actId="478"/>
          <ac:cxnSpMkLst>
            <pc:docMk/>
            <pc:sldMk cId="3743050676" sldId="1297"/>
            <ac:cxnSpMk id="14" creationId="{477CF2BC-C285-7A9A-21A3-1079444A7D04}"/>
          </ac:cxnSpMkLst>
        </pc:cxnChg>
        <pc:cxnChg chg="mod">
          <ac:chgData name="Daniel Khashabi" userId="62390808-c838-45e6-be59-d6fd0d208bc8" providerId="ADAL" clId="{AF0ECCB0-95D5-C446-8EB3-6A6D85935981}" dt="2023-01-09T20:27:29.168" v="1230" actId="478"/>
          <ac:cxnSpMkLst>
            <pc:docMk/>
            <pc:sldMk cId="3743050676" sldId="1297"/>
            <ac:cxnSpMk id="17" creationId="{00000000-0000-0000-0000-000000000000}"/>
          </ac:cxnSpMkLst>
        </pc:cxnChg>
        <pc:cxnChg chg="del mod">
          <ac:chgData name="Daniel Khashabi" userId="62390808-c838-45e6-be59-d6fd0d208bc8" providerId="ADAL" clId="{AF0ECCB0-95D5-C446-8EB3-6A6D85935981}" dt="2023-01-09T20:27:29.168" v="1230" actId="478"/>
          <ac:cxnSpMkLst>
            <pc:docMk/>
            <pc:sldMk cId="3743050676" sldId="1297"/>
            <ac:cxnSpMk id="48" creationId="{00000000-0000-0000-0000-000000000000}"/>
          </ac:cxnSpMkLst>
        </pc:cxnChg>
        <pc:cxnChg chg="del mod">
          <ac:chgData name="Daniel Khashabi" userId="62390808-c838-45e6-be59-d6fd0d208bc8" providerId="ADAL" clId="{AF0ECCB0-95D5-C446-8EB3-6A6D85935981}" dt="2023-01-09T20:27:29.168" v="1230" actId="478"/>
          <ac:cxnSpMkLst>
            <pc:docMk/>
            <pc:sldMk cId="3743050676" sldId="1297"/>
            <ac:cxnSpMk id="49" creationId="{00000000-0000-0000-0000-000000000000}"/>
          </ac:cxnSpMkLst>
        </pc:cxnChg>
        <pc:cxnChg chg="del mod">
          <ac:chgData name="Daniel Khashabi" userId="62390808-c838-45e6-be59-d6fd0d208bc8" providerId="ADAL" clId="{AF0ECCB0-95D5-C446-8EB3-6A6D85935981}" dt="2023-01-09T20:27:29.168" v="1230" actId="478"/>
          <ac:cxnSpMkLst>
            <pc:docMk/>
            <pc:sldMk cId="3743050676" sldId="1297"/>
            <ac:cxnSpMk id="52" creationId="{00000000-0000-0000-0000-000000000000}"/>
          </ac:cxnSpMkLst>
        </pc:cxnChg>
        <pc:cxnChg chg="del mod">
          <ac:chgData name="Daniel Khashabi" userId="62390808-c838-45e6-be59-d6fd0d208bc8" providerId="ADAL" clId="{AF0ECCB0-95D5-C446-8EB3-6A6D85935981}" dt="2023-01-09T20:27:29.168" v="1230" actId="478"/>
          <ac:cxnSpMkLst>
            <pc:docMk/>
            <pc:sldMk cId="3743050676" sldId="1297"/>
            <ac:cxnSpMk id="55" creationId="{00000000-0000-0000-0000-000000000000}"/>
          </ac:cxnSpMkLst>
        </pc:cxnChg>
        <pc:cxnChg chg="del mod">
          <ac:chgData name="Daniel Khashabi" userId="62390808-c838-45e6-be59-d6fd0d208bc8" providerId="ADAL" clId="{AF0ECCB0-95D5-C446-8EB3-6A6D85935981}" dt="2023-01-09T20:27:29.168" v="1230" actId="478"/>
          <ac:cxnSpMkLst>
            <pc:docMk/>
            <pc:sldMk cId="3743050676" sldId="1297"/>
            <ac:cxnSpMk id="56" creationId="{00000000-0000-0000-0000-000000000000}"/>
          </ac:cxnSpMkLst>
        </pc:cxnChg>
        <pc:cxnChg chg="del mod">
          <ac:chgData name="Daniel Khashabi" userId="62390808-c838-45e6-be59-d6fd0d208bc8" providerId="ADAL" clId="{AF0ECCB0-95D5-C446-8EB3-6A6D85935981}" dt="2023-01-09T20:27:29.168" v="1230" actId="478"/>
          <ac:cxnSpMkLst>
            <pc:docMk/>
            <pc:sldMk cId="3743050676" sldId="1297"/>
            <ac:cxnSpMk id="59" creationId="{00000000-0000-0000-0000-000000000000}"/>
          </ac:cxnSpMkLst>
        </pc:cxnChg>
        <pc:cxnChg chg="del mod">
          <ac:chgData name="Daniel Khashabi" userId="62390808-c838-45e6-be59-d6fd0d208bc8" providerId="ADAL" clId="{AF0ECCB0-95D5-C446-8EB3-6A6D85935981}" dt="2023-01-09T20:27:29.168" v="1230" actId="478"/>
          <ac:cxnSpMkLst>
            <pc:docMk/>
            <pc:sldMk cId="3743050676" sldId="1297"/>
            <ac:cxnSpMk id="62" creationId="{00000000-0000-0000-0000-000000000000}"/>
          </ac:cxnSpMkLst>
        </pc:cxnChg>
        <pc:cxnChg chg="del mod">
          <ac:chgData name="Daniel Khashabi" userId="62390808-c838-45e6-be59-d6fd0d208bc8" providerId="ADAL" clId="{AF0ECCB0-95D5-C446-8EB3-6A6D85935981}" dt="2023-01-09T20:27:29.168" v="1230" actId="478"/>
          <ac:cxnSpMkLst>
            <pc:docMk/>
            <pc:sldMk cId="3743050676" sldId="1297"/>
            <ac:cxnSpMk id="63" creationId="{00000000-0000-0000-0000-000000000000}"/>
          </ac:cxnSpMkLst>
        </pc:cxnChg>
        <pc:cxnChg chg="del mod">
          <ac:chgData name="Daniel Khashabi" userId="62390808-c838-45e6-be59-d6fd0d208bc8" providerId="ADAL" clId="{AF0ECCB0-95D5-C446-8EB3-6A6D85935981}" dt="2023-01-09T20:27:29.168" v="1230" actId="478"/>
          <ac:cxnSpMkLst>
            <pc:docMk/>
            <pc:sldMk cId="3743050676" sldId="1297"/>
            <ac:cxnSpMk id="66" creationId="{00000000-0000-0000-0000-000000000000}"/>
          </ac:cxnSpMkLst>
        </pc:cxnChg>
      </pc:sldChg>
      <pc:sldChg chg="modSp add del mod modClrScheme chgLayout">
        <pc:chgData name="Daniel Khashabi" userId="62390808-c838-45e6-be59-d6fd0d208bc8" providerId="ADAL" clId="{AF0ECCB0-95D5-C446-8EB3-6A6D85935981}" dt="2023-01-09T19:45:32.293" v="996" actId="2696"/>
        <pc:sldMkLst>
          <pc:docMk/>
          <pc:sldMk cId="1693879181" sldId="1298"/>
        </pc:sldMkLst>
        <pc:spChg chg="mod ord">
          <ac:chgData name="Daniel Khashabi" userId="62390808-c838-45e6-be59-d6fd0d208bc8" providerId="ADAL" clId="{AF0ECCB0-95D5-C446-8EB3-6A6D85935981}" dt="2023-01-09T02:08:21.781" v="58" actId="700"/>
          <ac:spMkLst>
            <pc:docMk/>
            <pc:sldMk cId="1693879181" sldId="1298"/>
            <ac:spMk id="2" creationId="{00000000-0000-0000-0000-000000000000}"/>
          </ac:spMkLst>
        </pc:spChg>
        <pc:spChg chg="mod ord">
          <ac:chgData name="Daniel Khashabi" userId="62390808-c838-45e6-be59-d6fd0d208bc8" providerId="ADAL" clId="{AF0ECCB0-95D5-C446-8EB3-6A6D85935981}" dt="2023-01-09T02:08:22.761" v="91" actId="27636"/>
          <ac:spMkLst>
            <pc:docMk/>
            <pc:sldMk cId="1693879181" sldId="1298"/>
            <ac:spMk id="3" creationId="{00000000-0000-0000-0000-000000000000}"/>
          </ac:spMkLst>
        </pc:spChg>
        <pc:spChg chg="mod ord">
          <ac:chgData name="Daniel Khashabi" userId="62390808-c838-45e6-be59-d6fd0d208bc8" providerId="ADAL" clId="{AF0ECCB0-95D5-C446-8EB3-6A6D85935981}" dt="2023-01-09T19:38:52.152" v="468"/>
          <ac:spMkLst>
            <pc:docMk/>
            <pc:sldMk cId="1693879181" sldId="1298"/>
            <ac:spMk id="4" creationId="{00000000-0000-0000-0000-000000000000}"/>
          </ac:spMkLst>
        </pc:spChg>
        <pc:spChg chg="mod">
          <ac:chgData name="Daniel Khashabi" userId="62390808-c838-45e6-be59-d6fd0d208bc8" providerId="ADAL" clId="{AF0ECCB0-95D5-C446-8EB3-6A6D85935981}" dt="2023-01-09T19:39:47.592" v="470"/>
          <ac:spMkLst>
            <pc:docMk/>
            <pc:sldMk cId="1693879181" sldId="1298"/>
            <ac:spMk id="5" creationId="{00000000-0000-0000-0000-000000000000}"/>
          </ac:spMkLst>
        </pc:spChg>
        <pc:spChg chg="mod">
          <ac:chgData name="Daniel Khashabi" userId="62390808-c838-45e6-be59-d6fd0d208bc8" providerId="ADAL" clId="{AF0ECCB0-95D5-C446-8EB3-6A6D85935981}" dt="2023-01-09T19:39:47.592" v="470"/>
          <ac:spMkLst>
            <pc:docMk/>
            <pc:sldMk cId="1693879181" sldId="1298"/>
            <ac:spMk id="6" creationId="{00000000-0000-0000-0000-000000000000}"/>
          </ac:spMkLst>
        </pc:spChg>
        <pc:spChg chg="mod">
          <ac:chgData name="Daniel Khashabi" userId="62390808-c838-45e6-be59-d6fd0d208bc8" providerId="ADAL" clId="{AF0ECCB0-95D5-C446-8EB3-6A6D85935981}" dt="2023-01-09T19:39:47.592" v="470"/>
          <ac:spMkLst>
            <pc:docMk/>
            <pc:sldMk cId="1693879181" sldId="1298"/>
            <ac:spMk id="7" creationId="{00000000-0000-0000-0000-000000000000}"/>
          </ac:spMkLst>
        </pc:spChg>
        <pc:spChg chg="mod">
          <ac:chgData name="Daniel Khashabi" userId="62390808-c838-45e6-be59-d6fd0d208bc8" providerId="ADAL" clId="{AF0ECCB0-95D5-C446-8EB3-6A6D85935981}" dt="2023-01-09T19:38:52.152" v="468"/>
          <ac:spMkLst>
            <pc:docMk/>
            <pc:sldMk cId="1693879181" sldId="1298"/>
            <ac:spMk id="8" creationId="{00000000-0000-0000-0000-000000000000}"/>
          </ac:spMkLst>
        </pc:spChg>
        <pc:spChg chg="mod">
          <ac:chgData name="Daniel Khashabi" userId="62390808-c838-45e6-be59-d6fd0d208bc8" providerId="ADAL" clId="{AF0ECCB0-95D5-C446-8EB3-6A6D85935981}" dt="2023-01-09T19:39:47.592" v="470"/>
          <ac:spMkLst>
            <pc:docMk/>
            <pc:sldMk cId="1693879181" sldId="1298"/>
            <ac:spMk id="10" creationId="{00000000-0000-0000-0000-000000000000}"/>
          </ac:spMkLst>
        </pc:spChg>
        <pc:spChg chg="mod">
          <ac:chgData name="Daniel Khashabi" userId="62390808-c838-45e6-be59-d6fd0d208bc8" providerId="ADAL" clId="{AF0ECCB0-95D5-C446-8EB3-6A6D85935981}" dt="2023-01-09T19:38:52.152" v="468"/>
          <ac:spMkLst>
            <pc:docMk/>
            <pc:sldMk cId="1693879181" sldId="1298"/>
            <ac:spMk id="18" creationId="{00000000-0000-0000-0000-000000000000}"/>
          </ac:spMkLst>
        </pc:spChg>
        <pc:spChg chg="mod">
          <ac:chgData name="Daniel Khashabi" userId="62390808-c838-45e6-be59-d6fd0d208bc8" providerId="ADAL" clId="{AF0ECCB0-95D5-C446-8EB3-6A6D85935981}" dt="2023-01-09T19:01:43.110" v="448"/>
          <ac:spMkLst>
            <pc:docMk/>
            <pc:sldMk cId="1693879181" sldId="1298"/>
            <ac:spMk id="20" creationId="{00000000-0000-0000-0000-000000000000}"/>
          </ac:spMkLst>
        </pc:spChg>
        <pc:spChg chg="mod">
          <ac:chgData name="Daniel Khashabi" userId="62390808-c838-45e6-be59-d6fd0d208bc8" providerId="ADAL" clId="{AF0ECCB0-95D5-C446-8EB3-6A6D85935981}" dt="2023-01-09T19:01:43.110" v="448"/>
          <ac:spMkLst>
            <pc:docMk/>
            <pc:sldMk cId="1693879181" sldId="1298"/>
            <ac:spMk id="21" creationId="{00000000-0000-0000-0000-000000000000}"/>
          </ac:spMkLst>
        </pc:spChg>
        <pc:spChg chg="mod">
          <ac:chgData name="Daniel Khashabi" userId="62390808-c838-45e6-be59-d6fd0d208bc8" providerId="ADAL" clId="{AF0ECCB0-95D5-C446-8EB3-6A6D85935981}" dt="2023-01-09T19:39:47.592" v="470"/>
          <ac:spMkLst>
            <pc:docMk/>
            <pc:sldMk cId="1693879181" sldId="1298"/>
            <ac:spMk id="22" creationId="{00000000-0000-0000-0000-000000000000}"/>
          </ac:spMkLst>
        </pc:spChg>
        <pc:spChg chg="mod">
          <ac:chgData name="Daniel Khashabi" userId="62390808-c838-45e6-be59-d6fd0d208bc8" providerId="ADAL" clId="{AF0ECCB0-95D5-C446-8EB3-6A6D85935981}" dt="2023-01-09T19:39:47.592" v="470"/>
          <ac:spMkLst>
            <pc:docMk/>
            <pc:sldMk cId="1693879181" sldId="1298"/>
            <ac:spMk id="25" creationId="{235D88C7-9F42-FC43-9342-1C9D30E4BCA0}"/>
          </ac:spMkLst>
        </pc:spChg>
        <pc:spChg chg="mod">
          <ac:chgData name="Daniel Khashabi" userId="62390808-c838-45e6-be59-d6fd0d208bc8" providerId="ADAL" clId="{AF0ECCB0-95D5-C446-8EB3-6A6D85935981}" dt="2023-01-09T19:01:43.110" v="448"/>
          <ac:spMkLst>
            <pc:docMk/>
            <pc:sldMk cId="1693879181" sldId="1298"/>
            <ac:spMk id="40" creationId="{00000000-0000-0000-0000-000000000000}"/>
          </ac:spMkLst>
        </pc:spChg>
        <pc:spChg chg="mod">
          <ac:chgData name="Daniel Khashabi" userId="62390808-c838-45e6-be59-d6fd0d208bc8" providerId="ADAL" clId="{AF0ECCB0-95D5-C446-8EB3-6A6D85935981}" dt="2023-01-09T19:39:47.592" v="470"/>
          <ac:spMkLst>
            <pc:docMk/>
            <pc:sldMk cId="1693879181" sldId="1298"/>
            <ac:spMk id="41" creationId="{00000000-0000-0000-0000-000000000000}"/>
          </ac:spMkLst>
        </pc:spChg>
        <pc:spChg chg="mod">
          <ac:chgData name="Daniel Khashabi" userId="62390808-c838-45e6-be59-d6fd0d208bc8" providerId="ADAL" clId="{AF0ECCB0-95D5-C446-8EB3-6A6D85935981}" dt="2023-01-09T19:38:52.152" v="468"/>
          <ac:spMkLst>
            <pc:docMk/>
            <pc:sldMk cId="1693879181" sldId="1298"/>
            <ac:spMk id="42" creationId="{00000000-0000-0000-0000-000000000000}"/>
          </ac:spMkLst>
        </pc:spChg>
        <pc:spChg chg="mod">
          <ac:chgData name="Daniel Khashabi" userId="62390808-c838-45e6-be59-d6fd0d208bc8" providerId="ADAL" clId="{AF0ECCB0-95D5-C446-8EB3-6A6D85935981}" dt="2023-01-09T19:39:47.592" v="470"/>
          <ac:spMkLst>
            <pc:docMk/>
            <pc:sldMk cId="1693879181" sldId="1298"/>
            <ac:spMk id="53" creationId="{00000000-0000-0000-0000-000000000000}"/>
          </ac:spMkLst>
        </pc:spChg>
        <pc:spChg chg="mod">
          <ac:chgData name="Daniel Khashabi" userId="62390808-c838-45e6-be59-d6fd0d208bc8" providerId="ADAL" clId="{AF0ECCB0-95D5-C446-8EB3-6A6D85935981}" dt="2023-01-09T19:38:52.152" v="468"/>
          <ac:spMkLst>
            <pc:docMk/>
            <pc:sldMk cId="1693879181" sldId="1298"/>
            <ac:spMk id="54" creationId="{00000000-0000-0000-0000-000000000000}"/>
          </ac:spMkLst>
        </pc:spChg>
        <pc:grpChg chg="mod">
          <ac:chgData name="Daniel Khashabi" userId="62390808-c838-45e6-be59-d6fd0d208bc8" providerId="ADAL" clId="{AF0ECCB0-95D5-C446-8EB3-6A6D85935981}" dt="2023-01-09T19:01:43.110" v="448"/>
          <ac:grpSpMkLst>
            <pc:docMk/>
            <pc:sldMk cId="1693879181" sldId="1298"/>
            <ac:grpSpMk id="9" creationId="{9B3F1900-E3FE-1B49-B116-C64656350526}"/>
          </ac:grpSpMkLst>
        </pc:grpChg>
        <pc:cxnChg chg="mod">
          <ac:chgData name="Daniel Khashabi" userId="62390808-c838-45e6-be59-d6fd0d208bc8" providerId="ADAL" clId="{AF0ECCB0-95D5-C446-8EB3-6A6D85935981}" dt="2023-01-09T19:01:43.110" v="448"/>
          <ac:cxnSpMkLst>
            <pc:docMk/>
            <pc:sldMk cId="1693879181" sldId="1298"/>
            <ac:cxnSpMk id="12" creationId="{00000000-0000-0000-0000-000000000000}"/>
          </ac:cxnSpMkLst>
        </pc:cxnChg>
        <pc:cxnChg chg="mod">
          <ac:chgData name="Daniel Khashabi" userId="62390808-c838-45e6-be59-d6fd0d208bc8" providerId="ADAL" clId="{AF0ECCB0-95D5-C446-8EB3-6A6D85935981}" dt="2023-01-09T19:01:43.110" v="448"/>
          <ac:cxnSpMkLst>
            <pc:docMk/>
            <pc:sldMk cId="1693879181" sldId="1298"/>
            <ac:cxnSpMk id="13" creationId="{00000000-0000-0000-0000-000000000000}"/>
          </ac:cxnSpMkLst>
        </pc:cxnChg>
        <pc:cxnChg chg="mod">
          <ac:chgData name="Daniel Khashabi" userId="62390808-c838-45e6-be59-d6fd0d208bc8" providerId="ADAL" clId="{AF0ECCB0-95D5-C446-8EB3-6A6D85935981}" dt="2023-01-09T19:01:43.110" v="448"/>
          <ac:cxnSpMkLst>
            <pc:docMk/>
            <pc:sldMk cId="1693879181" sldId="1298"/>
            <ac:cxnSpMk id="14" creationId="{00000000-0000-0000-0000-000000000000}"/>
          </ac:cxnSpMkLst>
        </pc:cxnChg>
        <pc:cxnChg chg="mod">
          <ac:chgData name="Daniel Khashabi" userId="62390808-c838-45e6-be59-d6fd0d208bc8" providerId="ADAL" clId="{AF0ECCB0-95D5-C446-8EB3-6A6D85935981}" dt="2023-01-09T19:01:43.110" v="448"/>
          <ac:cxnSpMkLst>
            <pc:docMk/>
            <pc:sldMk cId="1693879181" sldId="1298"/>
            <ac:cxnSpMk id="36" creationId="{00000000-0000-0000-0000-000000000000}"/>
          </ac:cxnSpMkLst>
        </pc:cxnChg>
        <pc:cxnChg chg="mod">
          <ac:chgData name="Daniel Khashabi" userId="62390808-c838-45e6-be59-d6fd0d208bc8" providerId="ADAL" clId="{AF0ECCB0-95D5-C446-8EB3-6A6D85935981}" dt="2023-01-09T19:01:43.110" v="448"/>
          <ac:cxnSpMkLst>
            <pc:docMk/>
            <pc:sldMk cId="1693879181" sldId="1298"/>
            <ac:cxnSpMk id="43" creationId="{00000000-0000-0000-0000-000000000000}"/>
          </ac:cxnSpMkLst>
        </pc:cxnChg>
        <pc:cxnChg chg="mod">
          <ac:chgData name="Daniel Khashabi" userId="62390808-c838-45e6-be59-d6fd0d208bc8" providerId="ADAL" clId="{AF0ECCB0-95D5-C446-8EB3-6A6D85935981}" dt="2023-01-09T19:01:43.110" v="448"/>
          <ac:cxnSpMkLst>
            <pc:docMk/>
            <pc:sldMk cId="1693879181" sldId="1298"/>
            <ac:cxnSpMk id="55" creationId="{00000000-0000-0000-0000-000000000000}"/>
          </ac:cxnSpMkLst>
        </pc:cxnChg>
      </pc:sldChg>
      <pc:sldChg chg="modSp add del mod modClrScheme chgLayout">
        <pc:chgData name="Daniel Khashabi" userId="62390808-c838-45e6-be59-d6fd0d208bc8" providerId="ADAL" clId="{AF0ECCB0-95D5-C446-8EB3-6A6D85935981}" dt="2023-01-09T02:08:45.252" v="153" actId="2696"/>
        <pc:sldMkLst>
          <pc:docMk/>
          <pc:sldMk cId="88369442" sldId="1299"/>
        </pc:sldMkLst>
        <pc:spChg chg="mod ord">
          <ac:chgData name="Daniel Khashabi" userId="62390808-c838-45e6-be59-d6fd0d208bc8" providerId="ADAL" clId="{AF0ECCB0-95D5-C446-8EB3-6A6D85935981}" dt="2023-01-09T02:08:21.781" v="58" actId="700"/>
          <ac:spMkLst>
            <pc:docMk/>
            <pc:sldMk cId="88369442" sldId="1299"/>
            <ac:spMk id="2" creationId="{00000000-0000-0000-0000-000000000000}"/>
          </ac:spMkLst>
        </pc:spChg>
        <pc:spChg chg="mod ord">
          <ac:chgData name="Daniel Khashabi" userId="62390808-c838-45e6-be59-d6fd0d208bc8" providerId="ADAL" clId="{AF0ECCB0-95D5-C446-8EB3-6A6D85935981}" dt="2023-01-09T02:08:22.701" v="90" actId="27636"/>
          <ac:spMkLst>
            <pc:docMk/>
            <pc:sldMk cId="88369442" sldId="1299"/>
            <ac:spMk id="3" creationId="{00000000-0000-0000-0000-000000000000}"/>
          </ac:spMkLst>
        </pc:spChg>
        <pc:spChg chg="mod ord">
          <ac:chgData name="Daniel Khashabi" userId="62390808-c838-45e6-be59-d6fd0d208bc8" providerId="ADAL" clId="{AF0ECCB0-95D5-C446-8EB3-6A6D85935981}" dt="2023-01-09T02:08:22.620" v="89" actId="27636"/>
          <ac:spMkLst>
            <pc:docMk/>
            <pc:sldMk cId="88369442" sldId="1299"/>
            <ac:spMk id="4" creationId="{00000000-0000-0000-0000-000000000000}"/>
          </ac:spMkLst>
        </pc:spChg>
      </pc:sldChg>
      <pc:sldChg chg="modSp add del mod">
        <pc:chgData name="Daniel Khashabi" userId="62390808-c838-45e6-be59-d6fd0d208bc8" providerId="ADAL" clId="{AF0ECCB0-95D5-C446-8EB3-6A6D85935981}" dt="2023-01-09T02:06:54.390" v="57" actId="2696"/>
        <pc:sldMkLst>
          <pc:docMk/>
          <pc:sldMk cId="207850078" sldId="1300"/>
        </pc:sldMkLst>
        <pc:spChg chg="mod">
          <ac:chgData name="Daniel Khashabi" userId="62390808-c838-45e6-be59-d6fd0d208bc8" providerId="ADAL" clId="{AF0ECCB0-95D5-C446-8EB3-6A6D85935981}" dt="2023-01-09T02:05:03.540" v="2" actId="27636"/>
          <ac:spMkLst>
            <pc:docMk/>
            <pc:sldMk cId="207850078" sldId="1300"/>
            <ac:spMk id="2" creationId="{00000000-0000-0000-0000-000000000000}"/>
          </ac:spMkLst>
        </pc:spChg>
        <pc:spChg chg="mod">
          <ac:chgData name="Daniel Khashabi" userId="62390808-c838-45e6-be59-d6fd0d208bc8" providerId="ADAL" clId="{AF0ECCB0-95D5-C446-8EB3-6A6D85935981}" dt="2023-01-09T02:05:03.538" v="1" actId="27636"/>
          <ac:spMkLst>
            <pc:docMk/>
            <pc:sldMk cId="207850078" sldId="1300"/>
            <ac:spMk id="4" creationId="{00000000-0000-0000-0000-000000000000}"/>
          </ac:spMkLst>
        </pc:spChg>
      </pc:sldChg>
      <pc:sldChg chg="addSp modSp add del mod modClrScheme chgLayout">
        <pc:chgData name="Daniel Khashabi" userId="62390808-c838-45e6-be59-d6fd0d208bc8" providerId="ADAL" clId="{AF0ECCB0-95D5-C446-8EB3-6A6D85935981}" dt="2023-01-09T20:18:26.154" v="1016" actId="2696"/>
        <pc:sldMkLst>
          <pc:docMk/>
          <pc:sldMk cId="3027591417" sldId="1321"/>
        </pc:sldMkLst>
        <pc:spChg chg="mod ord">
          <ac:chgData name="Daniel Khashabi" userId="62390808-c838-45e6-be59-d6fd0d208bc8" providerId="ADAL" clId="{AF0ECCB0-95D5-C446-8EB3-6A6D85935981}" dt="2023-01-09T02:08:21.781" v="58" actId="700"/>
          <ac:spMkLst>
            <pc:docMk/>
            <pc:sldMk cId="3027591417" sldId="1321"/>
            <ac:spMk id="2" creationId="{00000000-0000-0000-0000-000000000000}"/>
          </ac:spMkLst>
        </pc:spChg>
        <pc:spChg chg="add mod ord">
          <ac:chgData name="Daniel Khashabi" userId="62390808-c838-45e6-be59-d6fd0d208bc8" providerId="ADAL" clId="{AF0ECCB0-95D5-C446-8EB3-6A6D85935981}" dt="2023-01-09T02:08:21.781" v="58" actId="700"/>
          <ac:spMkLst>
            <pc:docMk/>
            <pc:sldMk cId="3027591417" sldId="1321"/>
            <ac:spMk id="3" creationId="{B2D7A1C6-566D-8509-266C-5588CD7FAAB1}"/>
          </ac:spMkLst>
        </pc:spChg>
        <pc:spChg chg="mod">
          <ac:chgData name="Daniel Khashabi" userId="62390808-c838-45e6-be59-d6fd0d208bc8" providerId="ADAL" clId="{AF0ECCB0-95D5-C446-8EB3-6A6D85935981}" dt="2023-01-09T19:01:43.110" v="448"/>
          <ac:spMkLst>
            <pc:docMk/>
            <pc:sldMk cId="3027591417" sldId="1321"/>
            <ac:spMk id="4" creationId="{00000000-0000-0000-0000-000000000000}"/>
          </ac:spMkLst>
        </pc:spChg>
        <pc:spChg chg="mod ord">
          <ac:chgData name="Daniel Khashabi" userId="62390808-c838-45e6-be59-d6fd0d208bc8" providerId="ADAL" clId="{AF0ECCB0-95D5-C446-8EB3-6A6D85935981}" dt="2023-01-09T19:38:52.152" v="468"/>
          <ac:spMkLst>
            <pc:docMk/>
            <pc:sldMk cId="3027591417" sldId="1321"/>
            <ac:spMk id="5" creationId="{00000000-0000-0000-0000-000000000000}"/>
          </ac:spMkLst>
        </pc:spChg>
        <pc:spChg chg="mod">
          <ac:chgData name="Daniel Khashabi" userId="62390808-c838-45e6-be59-d6fd0d208bc8" providerId="ADAL" clId="{AF0ECCB0-95D5-C446-8EB3-6A6D85935981}" dt="2023-01-09T19:01:43.110" v="448"/>
          <ac:spMkLst>
            <pc:docMk/>
            <pc:sldMk cId="3027591417" sldId="1321"/>
            <ac:spMk id="9" creationId="{00000000-0000-0000-0000-000000000000}"/>
          </ac:spMkLst>
        </pc:spChg>
        <pc:spChg chg="mod">
          <ac:chgData name="Daniel Khashabi" userId="62390808-c838-45e6-be59-d6fd0d208bc8" providerId="ADAL" clId="{AF0ECCB0-95D5-C446-8EB3-6A6D85935981}" dt="2023-01-09T19:01:43.110" v="448"/>
          <ac:spMkLst>
            <pc:docMk/>
            <pc:sldMk cId="3027591417" sldId="1321"/>
            <ac:spMk id="11" creationId="{00000000-0000-0000-0000-000000000000}"/>
          </ac:spMkLst>
        </pc:spChg>
        <pc:spChg chg="mod">
          <ac:chgData name="Daniel Khashabi" userId="62390808-c838-45e6-be59-d6fd0d208bc8" providerId="ADAL" clId="{AF0ECCB0-95D5-C446-8EB3-6A6D85935981}" dt="2023-01-09T19:01:43.110" v="448"/>
          <ac:spMkLst>
            <pc:docMk/>
            <pc:sldMk cId="3027591417" sldId="1321"/>
            <ac:spMk id="12" creationId="{00000000-0000-0000-0000-000000000000}"/>
          </ac:spMkLst>
        </pc:spChg>
        <pc:spChg chg="mod">
          <ac:chgData name="Daniel Khashabi" userId="62390808-c838-45e6-be59-d6fd0d208bc8" providerId="ADAL" clId="{AF0ECCB0-95D5-C446-8EB3-6A6D85935981}" dt="2023-01-09T19:01:43.110" v="448"/>
          <ac:spMkLst>
            <pc:docMk/>
            <pc:sldMk cId="3027591417" sldId="1321"/>
            <ac:spMk id="14" creationId="{00000000-0000-0000-0000-000000000000}"/>
          </ac:spMkLst>
        </pc:spChg>
        <pc:spChg chg="mod">
          <ac:chgData name="Daniel Khashabi" userId="62390808-c838-45e6-be59-d6fd0d208bc8" providerId="ADAL" clId="{AF0ECCB0-95D5-C446-8EB3-6A6D85935981}" dt="2023-01-09T19:38:52.152" v="468"/>
          <ac:spMkLst>
            <pc:docMk/>
            <pc:sldMk cId="3027591417" sldId="1321"/>
            <ac:spMk id="15" creationId="{F08DB294-F5EE-0E4F-91B0-4BD41342ADD7}"/>
          </ac:spMkLst>
        </pc:spChg>
        <pc:spChg chg="mod">
          <ac:chgData name="Daniel Khashabi" userId="62390808-c838-45e6-be59-d6fd0d208bc8" providerId="ADAL" clId="{AF0ECCB0-95D5-C446-8EB3-6A6D85935981}" dt="2023-01-09T19:01:43.110" v="448"/>
          <ac:spMkLst>
            <pc:docMk/>
            <pc:sldMk cId="3027591417" sldId="1321"/>
            <ac:spMk id="19" creationId="{00000000-0000-0000-0000-000000000000}"/>
          </ac:spMkLst>
        </pc:spChg>
        <pc:spChg chg="mod">
          <ac:chgData name="Daniel Khashabi" userId="62390808-c838-45e6-be59-d6fd0d208bc8" providerId="ADAL" clId="{AF0ECCB0-95D5-C446-8EB3-6A6D85935981}" dt="2023-01-09T19:01:43.110" v="448"/>
          <ac:spMkLst>
            <pc:docMk/>
            <pc:sldMk cId="3027591417" sldId="1321"/>
            <ac:spMk id="25" creationId="{B57D2E28-52A0-A444-8125-4F55B65B7E65}"/>
          </ac:spMkLst>
        </pc:spChg>
        <pc:spChg chg="mod">
          <ac:chgData name="Daniel Khashabi" userId="62390808-c838-45e6-be59-d6fd0d208bc8" providerId="ADAL" clId="{AF0ECCB0-95D5-C446-8EB3-6A6D85935981}" dt="2023-01-09T19:01:43.110" v="448"/>
          <ac:spMkLst>
            <pc:docMk/>
            <pc:sldMk cId="3027591417" sldId="1321"/>
            <ac:spMk id="32" creationId="{6CCC6AE5-0670-42CC-8B1E-89C64A6432C0}"/>
          </ac:spMkLst>
        </pc:spChg>
        <pc:spChg chg="mod">
          <ac:chgData name="Daniel Khashabi" userId="62390808-c838-45e6-be59-d6fd0d208bc8" providerId="ADAL" clId="{AF0ECCB0-95D5-C446-8EB3-6A6D85935981}" dt="2023-01-09T19:01:43.110" v="448"/>
          <ac:spMkLst>
            <pc:docMk/>
            <pc:sldMk cId="3027591417" sldId="1321"/>
            <ac:spMk id="49" creationId="{E90E4C78-2F39-B743-8BBF-7F712D1BC50E}"/>
          </ac:spMkLst>
        </pc:spChg>
        <pc:spChg chg="mod">
          <ac:chgData name="Daniel Khashabi" userId="62390808-c838-45e6-be59-d6fd0d208bc8" providerId="ADAL" clId="{AF0ECCB0-95D5-C446-8EB3-6A6D85935981}" dt="2023-01-09T19:01:43.110" v="448"/>
          <ac:spMkLst>
            <pc:docMk/>
            <pc:sldMk cId="3027591417" sldId="1321"/>
            <ac:spMk id="50" creationId="{AE2DD1D5-0887-444E-9474-ABA03C4366E8}"/>
          </ac:spMkLst>
        </pc:spChg>
        <pc:spChg chg="mod">
          <ac:chgData name="Daniel Khashabi" userId="62390808-c838-45e6-be59-d6fd0d208bc8" providerId="ADAL" clId="{AF0ECCB0-95D5-C446-8EB3-6A6D85935981}" dt="2023-01-09T19:01:43.110" v="448"/>
          <ac:spMkLst>
            <pc:docMk/>
            <pc:sldMk cId="3027591417" sldId="1321"/>
            <ac:spMk id="51" creationId="{D264C501-2EC4-6F4C-9DD3-A2ED4F501443}"/>
          </ac:spMkLst>
        </pc:spChg>
        <pc:spChg chg="mod">
          <ac:chgData name="Daniel Khashabi" userId="62390808-c838-45e6-be59-d6fd0d208bc8" providerId="ADAL" clId="{AF0ECCB0-95D5-C446-8EB3-6A6D85935981}" dt="2023-01-09T19:01:43.110" v="448"/>
          <ac:spMkLst>
            <pc:docMk/>
            <pc:sldMk cId="3027591417" sldId="1321"/>
            <ac:spMk id="52" creationId="{AD6AC65B-A05C-BA4C-AC12-CD89D3AE59A4}"/>
          </ac:spMkLst>
        </pc:spChg>
        <pc:spChg chg="mod">
          <ac:chgData name="Daniel Khashabi" userId="62390808-c838-45e6-be59-d6fd0d208bc8" providerId="ADAL" clId="{AF0ECCB0-95D5-C446-8EB3-6A6D85935981}" dt="2023-01-09T19:01:43.110" v="448"/>
          <ac:spMkLst>
            <pc:docMk/>
            <pc:sldMk cId="3027591417" sldId="1321"/>
            <ac:spMk id="53" creationId="{279F2BA9-2A97-FD40-A9E1-A3E3A8FE342A}"/>
          </ac:spMkLst>
        </pc:spChg>
        <pc:spChg chg="mod">
          <ac:chgData name="Daniel Khashabi" userId="62390808-c838-45e6-be59-d6fd0d208bc8" providerId="ADAL" clId="{AF0ECCB0-95D5-C446-8EB3-6A6D85935981}" dt="2023-01-09T19:01:43.110" v="448"/>
          <ac:spMkLst>
            <pc:docMk/>
            <pc:sldMk cId="3027591417" sldId="1321"/>
            <ac:spMk id="54" creationId="{37AFD195-2557-1A4A-A724-F49DC0AE7F31}"/>
          </ac:spMkLst>
        </pc:spChg>
        <pc:spChg chg="mod">
          <ac:chgData name="Daniel Khashabi" userId="62390808-c838-45e6-be59-d6fd0d208bc8" providerId="ADAL" clId="{AF0ECCB0-95D5-C446-8EB3-6A6D85935981}" dt="2023-01-09T19:01:43.110" v="448"/>
          <ac:spMkLst>
            <pc:docMk/>
            <pc:sldMk cId="3027591417" sldId="1321"/>
            <ac:spMk id="55" creationId="{A15DE05A-B5DF-D945-A083-D044E25E7FEB}"/>
          </ac:spMkLst>
        </pc:spChg>
        <pc:spChg chg="mod">
          <ac:chgData name="Daniel Khashabi" userId="62390808-c838-45e6-be59-d6fd0d208bc8" providerId="ADAL" clId="{AF0ECCB0-95D5-C446-8EB3-6A6D85935981}" dt="2023-01-09T19:01:43.110" v="448"/>
          <ac:spMkLst>
            <pc:docMk/>
            <pc:sldMk cId="3027591417" sldId="1321"/>
            <ac:spMk id="56" creationId="{C73D6ADE-52B4-DB48-9967-429637B22C93}"/>
          </ac:spMkLst>
        </pc:spChg>
        <pc:spChg chg="mod">
          <ac:chgData name="Daniel Khashabi" userId="62390808-c838-45e6-be59-d6fd0d208bc8" providerId="ADAL" clId="{AF0ECCB0-95D5-C446-8EB3-6A6D85935981}" dt="2023-01-09T19:01:43.110" v="448"/>
          <ac:spMkLst>
            <pc:docMk/>
            <pc:sldMk cId="3027591417" sldId="1321"/>
            <ac:spMk id="65" creationId="{D315EA8E-6755-374A-B730-2C25FF4CF301}"/>
          </ac:spMkLst>
        </pc:spChg>
        <pc:spChg chg="mod">
          <ac:chgData name="Daniel Khashabi" userId="62390808-c838-45e6-be59-d6fd0d208bc8" providerId="ADAL" clId="{AF0ECCB0-95D5-C446-8EB3-6A6D85935981}" dt="2023-01-09T19:01:43.110" v="448"/>
          <ac:spMkLst>
            <pc:docMk/>
            <pc:sldMk cId="3027591417" sldId="1321"/>
            <ac:spMk id="67" creationId="{F86112E7-DA21-384D-8AF0-CF2FD1BCEC35}"/>
          </ac:spMkLst>
        </pc:spChg>
      </pc:sldChg>
      <pc:sldChg chg="modSp add del mod modClrScheme chgLayout">
        <pc:chgData name="Daniel Khashabi" userId="62390808-c838-45e6-be59-d6fd0d208bc8" providerId="ADAL" clId="{AF0ECCB0-95D5-C446-8EB3-6A6D85935981}" dt="2023-01-09T02:08:38.544" v="152" actId="2696"/>
        <pc:sldMkLst>
          <pc:docMk/>
          <pc:sldMk cId="2979824164" sldId="1322"/>
        </pc:sldMkLst>
        <pc:spChg chg="mod ord">
          <ac:chgData name="Daniel Khashabi" userId="62390808-c838-45e6-be59-d6fd0d208bc8" providerId="ADAL" clId="{AF0ECCB0-95D5-C446-8EB3-6A6D85935981}" dt="2023-01-09T02:08:21.781" v="58" actId="700"/>
          <ac:spMkLst>
            <pc:docMk/>
            <pc:sldMk cId="2979824164" sldId="1322"/>
            <ac:spMk id="2" creationId="{00000000-0000-0000-0000-000000000000}"/>
          </ac:spMkLst>
        </pc:spChg>
        <pc:spChg chg="mod ord">
          <ac:chgData name="Daniel Khashabi" userId="62390808-c838-45e6-be59-d6fd0d208bc8" providerId="ADAL" clId="{AF0ECCB0-95D5-C446-8EB3-6A6D85935981}" dt="2023-01-09T02:08:22.916" v="93" actId="27636"/>
          <ac:spMkLst>
            <pc:docMk/>
            <pc:sldMk cId="2979824164" sldId="1322"/>
            <ac:spMk id="4" creationId="{00000000-0000-0000-0000-000000000000}"/>
          </ac:spMkLst>
        </pc:spChg>
        <pc:picChg chg="mod ord">
          <ac:chgData name="Daniel Khashabi" userId="62390808-c838-45e6-be59-d6fd0d208bc8" providerId="ADAL" clId="{AF0ECCB0-95D5-C446-8EB3-6A6D85935981}" dt="2023-01-09T02:08:21.781" v="58" actId="700"/>
          <ac:picMkLst>
            <pc:docMk/>
            <pc:sldMk cId="2979824164" sldId="1322"/>
            <ac:picMk id="8" creationId="{501EC199-2768-3145-8B12-409BE1E8C027}"/>
          </ac:picMkLst>
        </pc:picChg>
      </pc:sldChg>
      <pc:sldChg chg="addSp modSp add del mod modClrScheme chgLayout">
        <pc:chgData name="Daniel Khashabi" userId="62390808-c838-45e6-be59-d6fd0d208bc8" providerId="ADAL" clId="{AF0ECCB0-95D5-C446-8EB3-6A6D85935981}" dt="2023-01-09T02:08:46.447" v="154" actId="2696"/>
        <pc:sldMkLst>
          <pc:docMk/>
          <pc:sldMk cId="3370048262" sldId="1324"/>
        </pc:sldMkLst>
        <pc:spChg chg="mod ord">
          <ac:chgData name="Daniel Khashabi" userId="62390808-c838-45e6-be59-d6fd0d208bc8" providerId="ADAL" clId="{AF0ECCB0-95D5-C446-8EB3-6A6D85935981}" dt="2023-01-09T02:08:22.609" v="88" actId="27636"/>
          <ac:spMkLst>
            <pc:docMk/>
            <pc:sldMk cId="3370048262" sldId="1324"/>
            <ac:spMk id="2" creationId="{6E861827-7A60-174E-97E3-B692712917A8}"/>
          </ac:spMkLst>
        </pc:spChg>
        <pc:spChg chg="mod ord">
          <ac:chgData name="Daniel Khashabi" userId="62390808-c838-45e6-be59-d6fd0d208bc8" providerId="ADAL" clId="{AF0ECCB0-95D5-C446-8EB3-6A6D85935981}" dt="2023-01-09T02:08:21.781" v="58" actId="700"/>
          <ac:spMkLst>
            <pc:docMk/>
            <pc:sldMk cId="3370048262" sldId="1324"/>
            <ac:spMk id="3" creationId="{0DF4C302-4AB5-BE4B-A390-3ADB746B20B2}"/>
          </ac:spMkLst>
        </pc:spChg>
        <pc:spChg chg="add mod ord">
          <ac:chgData name="Daniel Khashabi" userId="62390808-c838-45e6-be59-d6fd0d208bc8" providerId="ADAL" clId="{AF0ECCB0-95D5-C446-8EB3-6A6D85935981}" dt="2023-01-09T02:08:21.781" v="58" actId="700"/>
          <ac:spMkLst>
            <pc:docMk/>
            <pc:sldMk cId="3370048262" sldId="1324"/>
            <ac:spMk id="4" creationId="{6E961CB0-9C94-476A-8548-35DFEF24044E}"/>
          </ac:spMkLst>
        </pc:spChg>
      </pc:sldChg>
      <pc:sldChg chg="addSp modSp add del mod modClrScheme chgLayout">
        <pc:chgData name="Daniel Khashabi" userId="62390808-c838-45e6-be59-d6fd0d208bc8" providerId="ADAL" clId="{AF0ECCB0-95D5-C446-8EB3-6A6D85935981}" dt="2023-01-09T19:45:08.590" v="991" actId="2696"/>
        <pc:sldMkLst>
          <pc:docMk/>
          <pc:sldMk cId="2019223355" sldId="1325"/>
        </pc:sldMkLst>
        <pc:spChg chg="mod ord">
          <ac:chgData name="Daniel Khashabi" userId="62390808-c838-45e6-be59-d6fd0d208bc8" providerId="ADAL" clId="{AF0ECCB0-95D5-C446-8EB3-6A6D85935981}" dt="2023-01-09T02:08:21.781" v="58" actId="700"/>
          <ac:spMkLst>
            <pc:docMk/>
            <pc:sldMk cId="2019223355" sldId="1325"/>
            <ac:spMk id="2" creationId="{00000000-0000-0000-0000-000000000000}"/>
          </ac:spMkLst>
        </pc:spChg>
        <pc:spChg chg="mod">
          <ac:chgData name="Daniel Khashabi" userId="62390808-c838-45e6-be59-d6fd0d208bc8" providerId="ADAL" clId="{AF0ECCB0-95D5-C446-8EB3-6A6D85935981}" dt="2023-01-09T19:01:43.110" v="448"/>
          <ac:spMkLst>
            <pc:docMk/>
            <pc:sldMk cId="2019223355" sldId="1325"/>
            <ac:spMk id="4" creationId="{1CC71B29-5958-FC40-95A1-8E35E19D31BA}"/>
          </ac:spMkLst>
        </pc:spChg>
        <pc:spChg chg="mod ord">
          <ac:chgData name="Daniel Khashabi" userId="62390808-c838-45e6-be59-d6fd0d208bc8" providerId="ADAL" clId="{AF0ECCB0-95D5-C446-8EB3-6A6D85935981}" dt="2023-01-09T19:38:52.152" v="468"/>
          <ac:spMkLst>
            <pc:docMk/>
            <pc:sldMk cId="2019223355" sldId="1325"/>
            <ac:spMk id="5" creationId="{00000000-0000-0000-0000-000000000000}"/>
          </ac:spMkLst>
        </pc:spChg>
        <pc:spChg chg="mod">
          <ac:chgData name="Daniel Khashabi" userId="62390808-c838-45e6-be59-d6fd0d208bc8" providerId="ADAL" clId="{AF0ECCB0-95D5-C446-8EB3-6A6D85935981}" dt="2023-01-09T19:01:43.110" v="448"/>
          <ac:spMkLst>
            <pc:docMk/>
            <pc:sldMk cId="2019223355" sldId="1325"/>
            <ac:spMk id="6" creationId="{093EC757-48FC-5E4E-B74C-7F1C3CE6674F}"/>
          </ac:spMkLst>
        </pc:spChg>
        <pc:spChg chg="mod">
          <ac:chgData name="Daniel Khashabi" userId="62390808-c838-45e6-be59-d6fd0d208bc8" providerId="ADAL" clId="{AF0ECCB0-95D5-C446-8EB3-6A6D85935981}" dt="2023-01-09T19:01:43.110" v="448"/>
          <ac:spMkLst>
            <pc:docMk/>
            <pc:sldMk cId="2019223355" sldId="1325"/>
            <ac:spMk id="7" creationId="{EBE24164-DBFC-7346-8CB2-58B44AC10B96}"/>
          </ac:spMkLst>
        </pc:spChg>
        <pc:spChg chg="mod">
          <ac:chgData name="Daniel Khashabi" userId="62390808-c838-45e6-be59-d6fd0d208bc8" providerId="ADAL" clId="{AF0ECCB0-95D5-C446-8EB3-6A6D85935981}" dt="2023-01-09T19:01:43.110" v="448"/>
          <ac:spMkLst>
            <pc:docMk/>
            <pc:sldMk cId="2019223355" sldId="1325"/>
            <ac:spMk id="8" creationId="{75B8CFA7-50C0-B243-BFCF-A7CBD64BA375}"/>
          </ac:spMkLst>
        </pc:spChg>
        <pc:spChg chg="mod">
          <ac:chgData name="Daniel Khashabi" userId="62390808-c838-45e6-be59-d6fd0d208bc8" providerId="ADAL" clId="{AF0ECCB0-95D5-C446-8EB3-6A6D85935981}" dt="2023-01-09T19:01:43.110" v="448"/>
          <ac:spMkLst>
            <pc:docMk/>
            <pc:sldMk cId="2019223355" sldId="1325"/>
            <ac:spMk id="9" creationId="{0A0B4E8E-DD27-9849-AD93-756AE8BD8B61}"/>
          </ac:spMkLst>
        </pc:spChg>
        <pc:spChg chg="mod">
          <ac:chgData name="Daniel Khashabi" userId="62390808-c838-45e6-be59-d6fd0d208bc8" providerId="ADAL" clId="{AF0ECCB0-95D5-C446-8EB3-6A6D85935981}" dt="2023-01-09T19:01:43.110" v="448"/>
          <ac:spMkLst>
            <pc:docMk/>
            <pc:sldMk cId="2019223355" sldId="1325"/>
            <ac:spMk id="10" creationId="{ADC36A59-1989-8B45-BD7A-4100102AAF4F}"/>
          </ac:spMkLst>
        </pc:spChg>
        <pc:spChg chg="add mod ord">
          <ac:chgData name="Daniel Khashabi" userId="62390808-c838-45e6-be59-d6fd0d208bc8" providerId="ADAL" clId="{AF0ECCB0-95D5-C446-8EB3-6A6D85935981}" dt="2023-01-09T02:08:21.781" v="58" actId="700"/>
          <ac:spMkLst>
            <pc:docMk/>
            <pc:sldMk cId="2019223355" sldId="1325"/>
            <ac:spMk id="11" creationId="{CC0744DB-A661-96A2-4F13-182C9139EBE9}"/>
          </ac:spMkLst>
        </pc:spChg>
        <pc:spChg chg="mod">
          <ac:chgData name="Daniel Khashabi" userId="62390808-c838-45e6-be59-d6fd0d208bc8" providerId="ADAL" clId="{AF0ECCB0-95D5-C446-8EB3-6A6D85935981}" dt="2023-01-09T19:01:43.110" v="448"/>
          <ac:spMkLst>
            <pc:docMk/>
            <pc:sldMk cId="2019223355" sldId="1325"/>
            <ac:spMk id="16" creationId="{73DF3C46-417A-994E-AC9B-3D7E54B792F3}"/>
          </ac:spMkLst>
        </pc:spChg>
        <pc:spChg chg="mod">
          <ac:chgData name="Daniel Khashabi" userId="62390808-c838-45e6-be59-d6fd0d208bc8" providerId="ADAL" clId="{AF0ECCB0-95D5-C446-8EB3-6A6D85935981}" dt="2023-01-09T19:01:43.110" v="448"/>
          <ac:spMkLst>
            <pc:docMk/>
            <pc:sldMk cId="2019223355" sldId="1325"/>
            <ac:spMk id="17" creationId="{1F0A1F80-7BCA-BC46-80A0-0AFC3FAB6484}"/>
          </ac:spMkLst>
        </pc:spChg>
        <pc:spChg chg="mod">
          <ac:chgData name="Daniel Khashabi" userId="62390808-c838-45e6-be59-d6fd0d208bc8" providerId="ADAL" clId="{AF0ECCB0-95D5-C446-8EB3-6A6D85935981}" dt="2023-01-09T19:01:43.110" v="448"/>
          <ac:spMkLst>
            <pc:docMk/>
            <pc:sldMk cId="2019223355" sldId="1325"/>
            <ac:spMk id="18" creationId="{7DC72A21-C2F6-1144-B8A6-CB4F4B3C34B4}"/>
          </ac:spMkLst>
        </pc:spChg>
        <pc:spChg chg="mod">
          <ac:chgData name="Daniel Khashabi" userId="62390808-c838-45e6-be59-d6fd0d208bc8" providerId="ADAL" clId="{AF0ECCB0-95D5-C446-8EB3-6A6D85935981}" dt="2023-01-09T19:01:43.110" v="448"/>
          <ac:spMkLst>
            <pc:docMk/>
            <pc:sldMk cId="2019223355" sldId="1325"/>
            <ac:spMk id="19" creationId="{0B0BFE8F-B90F-A44B-8D18-0ABCFD3F83E0}"/>
          </ac:spMkLst>
        </pc:spChg>
        <pc:spChg chg="mod">
          <ac:chgData name="Daniel Khashabi" userId="62390808-c838-45e6-be59-d6fd0d208bc8" providerId="ADAL" clId="{AF0ECCB0-95D5-C446-8EB3-6A6D85935981}" dt="2023-01-09T19:01:43.110" v="448"/>
          <ac:spMkLst>
            <pc:docMk/>
            <pc:sldMk cId="2019223355" sldId="1325"/>
            <ac:spMk id="20" creationId="{7D07BBBE-DB2B-1A47-9FBC-D86E8E833352}"/>
          </ac:spMkLst>
        </pc:spChg>
        <pc:spChg chg="mod">
          <ac:chgData name="Daniel Khashabi" userId="62390808-c838-45e6-be59-d6fd0d208bc8" providerId="ADAL" clId="{AF0ECCB0-95D5-C446-8EB3-6A6D85935981}" dt="2023-01-09T19:01:43.110" v="448"/>
          <ac:spMkLst>
            <pc:docMk/>
            <pc:sldMk cId="2019223355" sldId="1325"/>
            <ac:spMk id="21" creationId="{0723DB80-C8AD-6742-83EB-3F8C2E95090C}"/>
          </ac:spMkLst>
        </pc:spChg>
        <pc:spChg chg="mod">
          <ac:chgData name="Daniel Khashabi" userId="62390808-c838-45e6-be59-d6fd0d208bc8" providerId="ADAL" clId="{AF0ECCB0-95D5-C446-8EB3-6A6D85935981}" dt="2023-01-09T19:01:43.110" v="448"/>
          <ac:spMkLst>
            <pc:docMk/>
            <pc:sldMk cId="2019223355" sldId="1325"/>
            <ac:spMk id="22" creationId="{8506F4DB-040A-C94B-B18A-B7299FFFCA71}"/>
          </ac:spMkLst>
        </pc:spChg>
        <pc:spChg chg="mod">
          <ac:chgData name="Daniel Khashabi" userId="62390808-c838-45e6-be59-d6fd0d208bc8" providerId="ADAL" clId="{AF0ECCB0-95D5-C446-8EB3-6A6D85935981}" dt="2023-01-09T19:01:43.110" v="448"/>
          <ac:spMkLst>
            <pc:docMk/>
            <pc:sldMk cId="2019223355" sldId="1325"/>
            <ac:spMk id="23" creationId="{B8CA82B3-7CA8-E749-A1B8-A449A01C9429}"/>
          </ac:spMkLst>
        </pc:spChg>
        <pc:spChg chg="mod">
          <ac:chgData name="Daniel Khashabi" userId="62390808-c838-45e6-be59-d6fd0d208bc8" providerId="ADAL" clId="{AF0ECCB0-95D5-C446-8EB3-6A6D85935981}" dt="2023-01-09T19:01:43.110" v="448"/>
          <ac:spMkLst>
            <pc:docMk/>
            <pc:sldMk cId="2019223355" sldId="1325"/>
            <ac:spMk id="24" creationId="{6933CE87-A712-B24A-805A-688654A4E74E}"/>
          </ac:spMkLst>
        </pc:spChg>
        <pc:spChg chg="mod">
          <ac:chgData name="Daniel Khashabi" userId="62390808-c838-45e6-be59-d6fd0d208bc8" providerId="ADAL" clId="{AF0ECCB0-95D5-C446-8EB3-6A6D85935981}" dt="2023-01-09T19:01:43.110" v="448"/>
          <ac:spMkLst>
            <pc:docMk/>
            <pc:sldMk cId="2019223355" sldId="1325"/>
            <ac:spMk id="25" creationId="{BA7C59FD-3F0A-E443-BF0E-9D6FAAAC8F20}"/>
          </ac:spMkLst>
        </pc:spChg>
        <pc:spChg chg="mod">
          <ac:chgData name="Daniel Khashabi" userId="62390808-c838-45e6-be59-d6fd0d208bc8" providerId="ADAL" clId="{AF0ECCB0-95D5-C446-8EB3-6A6D85935981}" dt="2023-01-09T19:38:52.152" v="468"/>
          <ac:spMkLst>
            <pc:docMk/>
            <pc:sldMk cId="2019223355" sldId="1325"/>
            <ac:spMk id="26" creationId="{C0EB2A39-254D-E449-8B3F-67BB7AD9CB47}"/>
          </ac:spMkLst>
        </pc:spChg>
        <pc:picChg chg="mod">
          <ac:chgData name="Daniel Khashabi" userId="62390808-c838-45e6-be59-d6fd0d208bc8" providerId="ADAL" clId="{AF0ECCB0-95D5-C446-8EB3-6A6D85935981}" dt="2023-01-09T19:45:03.693" v="990" actId="1035"/>
          <ac:picMkLst>
            <pc:docMk/>
            <pc:sldMk cId="2019223355" sldId="1325"/>
            <ac:picMk id="3" creationId="{BEAF76D7-C0CF-8046-89C0-3C853D1B7BCA}"/>
          </ac:picMkLst>
        </pc:picChg>
      </pc:sldChg>
      <pc:sldChg chg="addSp delSp modSp add del mod modClrScheme chgLayout">
        <pc:chgData name="Daniel Khashabi" userId="62390808-c838-45e6-be59-d6fd0d208bc8" providerId="ADAL" clId="{AF0ECCB0-95D5-C446-8EB3-6A6D85935981}" dt="2023-01-09T21:00:28.864" v="1508" actId="2696"/>
        <pc:sldMkLst>
          <pc:docMk/>
          <pc:sldMk cId="3912088369" sldId="1326"/>
        </pc:sldMkLst>
        <pc:spChg chg="mod ord">
          <ac:chgData name="Daniel Khashabi" userId="62390808-c838-45e6-be59-d6fd0d208bc8" providerId="ADAL" clId="{AF0ECCB0-95D5-C446-8EB3-6A6D85935981}" dt="2023-01-09T02:08:21.781" v="58" actId="700"/>
          <ac:spMkLst>
            <pc:docMk/>
            <pc:sldMk cId="3912088369" sldId="1326"/>
            <ac:spMk id="2" creationId="{00000000-0000-0000-0000-000000000000}"/>
          </ac:spMkLst>
        </pc:spChg>
        <pc:spChg chg="add del mod ord">
          <ac:chgData name="Daniel Khashabi" userId="62390808-c838-45e6-be59-d6fd0d208bc8" providerId="ADAL" clId="{AF0ECCB0-95D5-C446-8EB3-6A6D85935981}" dt="2023-01-09T19:44:39.365" v="984" actId="478"/>
          <ac:spMkLst>
            <pc:docMk/>
            <pc:sldMk cId="3912088369" sldId="1326"/>
            <ac:spMk id="3" creationId="{BCABECCA-EC17-8B2B-44F3-C677F18856AE}"/>
          </ac:spMkLst>
        </pc:spChg>
        <pc:spChg chg="mod ord">
          <ac:chgData name="Daniel Khashabi" userId="62390808-c838-45e6-be59-d6fd0d208bc8" providerId="ADAL" clId="{AF0ECCB0-95D5-C446-8EB3-6A6D85935981}" dt="2023-01-09T19:38:52.152" v="468"/>
          <ac:spMkLst>
            <pc:docMk/>
            <pc:sldMk cId="3912088369" sldId="1326"/>
            <ac:spMk id="5" creationId="{00000000-0000-0000-0000-000000000000}"/>
          </ac:spMkLst>
        </pc:spChg>
        <pc:spChg chg="mod">
          <ac:chgData name="Daniel Khashabi" userId="62390808-c838-45e6-be59-d6fd0d208bc8" providerId="ADAL" clId="{AF0ECCB0-95D5-C446-8EB3-6A6D85935981}" dt="2023-01-09T19:01:43.110" v="448"/>
          <ac:spMkLst>
            <pc:docMk/>
            <pc:sldMk cId="3912088369" sldId="1326"/>
            <ac:spMk id="9" creationId="{F2A53017-5B5B-E049-A1FF-3AC9C38DB11D}"/>
          </ac:spMkLst>
        </pc:spChg>
        <pc:spChg chg="mod">
          <ac:chgData name="Daniel Khashabi" userId="62390808-c838-45e6-be59-d6fd0d208bc8" providerId="ADAL" clId="{AF0ECCB0-95D5-C446-8EB3-6A6D85935981}" dt="2023-01-09T19:01:43.110" v="448"/>
          <ac:spMkLst>
            <pc:docMk/>
            <pc:sldMk cId="3912088369" sldId="1326"/>
            <ac:spMk id="10" creationId="{C9C9184B-47E5-7745-8CF3-C70A3A925F0F}"/>
          </ac:spMkLst>
        </pc:spChg>
        <pc:spChg chg="mod">
          <ac:chgData name="Daniel Khashabi" userId="62390808-c838-45e6-be59-d6fd0d208bc8" providerId="ADAL" clId="{AF0ECCB0-95D5-C446-8EB3-6A6D85935981}" dt="2023-01-09T19:01:43.110" v="448"/>
          <ac:spMkLst>
            <pc:docMk/>
            <pc:sldMk cId="3912088369" sldId="1326"/>
            <ac:spMk id="11" creationId="{2AC50553-1725-5A4B-9370-F2E5DE69237E}"/>
          </ac:spMkLst>
        </pc:spChg>
        <pc:spChg chg="mod">
          <ac:chgData name="Daniel Khashabi" userId="62390808-c838-45e6-be59-d6fd0d208bc8" providerId="ADAL" clId="{AF0ECCB0-95D5-C446-8EB3-6A6D85935981}" dt="2023-01-09T19:01:43.110" v="448"/>
          <ac:spMkLst>
            <pc:docMk/>
            <pc:sldMk cId="3912088369" sldId="1326"/>
            <ac:spMk id="12" creationId="{293095B9-D409-7046-AF09-C60EF41D2C12}"/>
          </ac:spMkLst>
        </pc:spChg>
        <pc:spChg chg="mod">
          <ac:chgData name="Daniel Khashabi" userId="62390808-c838-45e6-be59-d6fd0d208bc8" providerId="ADAL" clId="{AF0ECCB0-95D5-C446-8EB3-6A6D85935981}" dt="2023-01-09T19:01:43.110" v="448"/>
          <ac:spMkLst>
            <pc:docMk/>
            <pc:sldMk cId="3912088369" sldId="1326"/>
            <ac:spMk id="13" creationId="{99E05B93-2F60-6F4B-9432-B1FA7F510C2E}"/>
          </ac:spMkLst>
        </pc:spChg>
        <pc:spChg chg="mod">
          <ac:chgData name="Daniel Khashabi" userId="62390808-c838-45e6-be59-d6fd0d208bc8" providerId="ADAL" clId="{AF0ECCB0-95D5-C446-8EB3-6A6D85935981}" dt="2023-01-09T19:01:43.110" v="448"/>
          <ac:spMkLst>
            <pc:docMk/>
            <pc:sldMk cId="3912088369" sldId="1326"/>
            <ac:spMk id="14" creationId="{475C3217-C6E3-3844-84B4-EEFF441174DC}"/>
          </ac:spMkLst>
        </pc:spChg>
        <pc:spChg chg="mod">
          <ac:chgData name="Daniel Khashabi" userId="62390808-c838-45e6-be59-d6fd0d208bc8" providerId="ADAL" clId="{AF0ECCB0-95D5-C446-8EB3-6A6D85935981}" dt="2023-01-09T19:01:43.110" v="448"/>
          <ac:spMkLst>
            <pc:docMk/>
            <pc:sldMk cId="3912088369" sldId="1326"/>
            <ac:spMk id="15" creationId="{6518CC44-9823-B54B-81D2-F30BFEDD06A7}"/>
          </ac:spMkLst>
        </pc:spChg>
        <pc:spChg chg="mod">
          <ac:chgData name="Daniel Khashabi" userId="62390808-c838-45e6-be59-d6fd0d208bc8" providerId="ADAL" clId="{AF0ECCB0-95D5-C446-8EB3-6A6D85935981}" dt="2023-01-09T19:01:43.110" v="448"/>
          <ac:spMkLst>
            <pc:docMk/>
            <pc:sldMk cId="3912088369" sldId="1326"/>
            <ac:spMk id="16" creationId="{19055AC5-3661-0845-9667-AE09DD0F34B0}"/>
          </ac:spMkLst>
        </pc:spChg>
        <pc:spChg chg="mod">
          <ac:chgData name="Daniel Khashabi" userId="62390808-c838-45e6-be59-d6fd0d208bc8" providerId="ADAL" clId="{AF0ECCB0-95D5-C446-8EB3-6A6D85935981}" dt="2023-01-09T19:01:43.110" v="448"/>
          <ac:spMkLst>
            <pc:docMk/>
            <pc:sldMk cId="3912088369" sldId="1326"/>
            <ac:spMk id="27" creationId="{8AFDDCA1-7802-2F4C-8BA6-FC2D90F57BAF}"/>
          </ac:spMkLst>
        </pc:spChg>
        <pc:spChg chg="mod">
          <ac:chgData name="Daniel Khashabi" userId="62390808-c838-45e6-be59-d6fd0d208bc8" providerId="ADAL" clId="{AF0ECCB0-95D5-C446-8EB3-6A6D85935981}" dt="2023-01-09T19:01:43.110" v="448"/>
          <ac:spMkLst>
            <pc:docMk/>
            <pc:sldMk cId="3912088369" sldId="1326"/>
            <ac:spMk id="29" creationId="{692E207D-85F3-084B-B7A4-3AA3AF8E102D}"/>
          </ac:spMkLst>
        </pc:spChg>
        <pc:spChg chg="mod">
          <ac:chgData name="Daniel Khashabi" userId="62390808-c838-45e6-be59-d6fd0d208bc8" providerId="ADAL" clId="{AF0ECCB0-95D5-C446-8EB3-6A6D85935981}" dt="2023-01-09T19:01:43.110" v="448"/>
          <ac:spMkLst>
            <pc:docMk/>
            <pc:sldMk cId="3912088369" sldId="1326"/>
            <ac:spMk id="30" creationId="{B95EC448-95A5-3642-AAAE-0EFD4B057708}"/>
          </ac:spMkLst>
        </pc:spChg>
        <pc:spChg chg="mod">
          <ac:chgData name="Daniel Khashabi" userId="62390808-c838-45e6-be59-d6fd0d208bc8" providerId="ADAL" clId="{AF0ECCB0-95D5-C446-8EB3-6A6D85935981}" dt="2023-01-09T19:01:43.110" v="448"/>
          <ac:spMkLst>
            <pc:docMk/>
            <pc:sldMk cId="3912088369" sldId="1326"/>
            <ac:spMk id="31" creationId="{BCA181C2-DA17-4343-846B-5027425F89E3}"/>
          </ac:spMkLst>
        </pc:spChg>
        <pc:spChg chg="mod">
          <ac:chgData name="Daniel Khashabi" userId="62390808-c838-45e6-be59-d6fd0d208bc8" providerId="ADAL" clId="{AF0ECCB0-95D5-C446-8EB3-6A6D85935981}" dt="2023-01-09T19:01:43.110" v="448"/>
          <ac:spMkLst>
            <pc:docMk/>
            <pc:sldMk cId="3912088369" sldId="1326"/>
            <ac:spMk id="32" creationId="{F3B51EC7-E6BA-A942-8C8E-4C33A9A7835A}"/>
          </ac:spMkLst>
        </pc:spChg>
        <pc:spChg chg="mod">
          <ac:chgData name="Daniel Khashabi" userId="62390808-c838-45e6-be59-d6fd0d208bc8" providerId="ADAL" clId="{AF0ECCB0-95D5-C446-8EB3-6A6D85935981}" dt="2023-01-09T19:01:43.110" v="448"/>
          <ac:spMkLst>
            <pc:docMk/>
            <pc:sldMk cId="3912088369" sldId="1326"/>
            <ac:spMk id="33" creationId="{6C6A06A5-E12E-784B-9D12-99C9A63A0DDF}"/>
          </ac:spMkLst>
        </pc:spChg>
        <pc:spChg chg="mod">
          <ac:chgData name="Daniel Khashabi" userId="62390808-c838-45e6-be59-d6fd0d208bc8" providerId="ADAL" clId="{AF0ECCB0-95D5-C446-8EB3-6A6D85935981}" dt="2023-01-09T19:01:43.110" v="448"/>
          <ac:spMkLst>
            <pc:docMk/>
            <pc:sldMk cId="3912088369" sldId="1326"/>
            <ac:spMk id="34" creationId="{C2E54467-377E-9248-9577-626902D44AC1}"/>
          </ac:spMkLst>
        </pc:spChg>
        <pc:spChg chg="mod">
          <ac:chgData name="Daniel Khashabi" userId="62390808-c838-45e6-be59-d6fd0d208bc8" providerId="ADAL" clId="{AF0ECCB0-95D5-C446-8EB3-6A6D85935981}" dt="2023-01-09T19:01:43.110" v="448"/>
          <ac:spMkLst>
            <pc:docMk/>
            <pc:sldMk cId="3912088369" sldId="1326"/>
            <ac:spMk id="35" creationId="{4168C667-43B9-A84C-B832-343E10553BD9}"/>
          </ac:spMkLst>
        </pc:spChg>
        <pc:spChg chg="mod">
          <ac:chgData name="Daniel Khashabi" userId="62390808-c838-45e6-be59-d6fd0d208bc8" providerId="ADAL" clId="{AF0ECCB0-95D5-C446-8EB3-6A6D85935981}" dt="2023-01-09T19:01:43.110" v="448"/>
          <ac:spMkLst>
            <pc:docMk/>
            <pc:sldMk cId="3912088369" sldId="1326"/>
            <ac:spMk id="36" creationId="{067A1077-181C-4A46-8471-3EDB27D31E46}"/>
          </ac:spMkLst>
        </pc:spChg>
        <pc:spChg chg="mod">
          <ac:chgData name="Daniel Khashabi" userId="62390808-c838-45e6-be59-d6fd0d208bc8" providerId="ADAL" clId="{AF0ECCB0-95D5-C446-8EB3-6A6D85935981}" dt="2023-01-09T19:01:43.110" v="448"/>
          <ac:spMkLst>
            <pc:docMk/>
            <pc:sldMk cId="3912088369" sldId="1326"/>
            <ac:spMk id="37" creationId="{DCF92CBB-2112-024A-854C-484123D900CC}"/>
          </ac:spMkLst>
        </pc:spChg>
        <pc:spChg chg="mod">
          <ac:chgData name="Daniel Khashabi" userId="62390808-c838-45e6-be59-d6fd0d208bc8" providerId="ADAL" clId="{AF0ECCB0-95D5-C446-8EB3-6A6D85935981}" dt="2023-01-09T19:01:43.110" v="448"/>
          <ac:spMkLst>
            <pc:docMk/>
            <pc:sldMk cId="3912088369" sldId="1326"/>
            <ac:spMk id="46" creationId="{15EA5C5E-14BB-934C-AA83-26B1B81024A0}"/>
          </ac:spMkLst>
        </pc:spChg>
        <pc:spChg chg="mod">
          <ac:chgData name="Daniel Khashabi" userId="62390808-c838-45e6-be59-d6fd0d208bc8" providerId="ADAL" clId="{AF0ECCB0-95D5-C446-8EB3-6A6D85935981}" dt="2023-01-09T19:01:43.110" v="448"/>
          <ac:spMkLst>
            <pc:docMk/>
            <pc:sldMk cId="3912088369" sldId="1326"/>
            <ac:spMk id="48" creationId="{1A4C9CF3-F0B7-1146-AB13-41A5D31EB71A}"/>
          </ac:spMkLst>
        </pc:spChg>
        <pc:spChg chg="mod">
          <ac:chgData name="Daniel Khashabi" userId="62390808-c838-45e6-be59-d6fd0d208bc8" providerId="ADAL" clId="{AF0ECCB0-95D5-C446-8EB3-6A6D85935981}" dt="2023-01-09T19:01:43.110" v="448"/>
          <ac:spMkLst>
            <pc:docMk/>
            <pc:sldMk cId="3912088369" sldId="1326"/>
            <ac:spMk id="73" creationId="{943E67F0-E069-264C-A6C4-A472B131F30D}"/>
          </ac:spMkLst>
        </pc:spChg>
        <pc:spChg chg="mod">
          <ac:chgData name="Daniel Khashabi" userId="62390808-c838-45e6-be59-d6fd0d208bc8" providerId="ADAL" clId="{AF0ECCB0-95D5-C446-8EB3-6A6D85935981}" dt="2023-01-09T19:01:43.110" v="448"/>
          <ac:spMkLst>
            <pc:docMk/>
            <pc:sldMk cId="3912088369" sldId="1326"/>
            <ac:spMk id="74" creationId="{5E19D097-EE7B-814F-B2FC-F742165E7D80}"/>
          </ac:spMkLst>
        </pc:spChg>
        <pc:spChg chg="mod">
          <ac:chgData name="Daniel Khashabi" userId="62390808-c838-45e6-be59-d6fd0d208bc8" providerId="ADAL" clId="{AF0ECCB0-95D5-C446-8EB3-6A6D85935981}" dt="2023-01-09T19:01:43.110" v="448"/>
          <ac:spMkLst>
            <pc:docMk/>
            <pc:sldMk cId="3912088369" sldId="1326"/>
            <ac:spMk id="75" creationId="{3CA5EF95-C303-6E46-92D4-267C9D7417D6}"/>
          </ac:spMkLst>
        </pc:spChg>
        <pc:spChg chg="mod">
          <ac:chgData name="Daniel Khashabi" userId="62390808-c838-45e6-be59-d6fd0d208bc8" providerId="ADAL" clId="{AF0ECCB0-95D5-C446-8EB3-6A6D85935981}" dt="2023-01-09T19:01:43.110" v="448"/>
          <ac:spMkLst>
            <pc:docMk/>
            <pc:sldMk cId="3912088369" sldId="1326"/>
            <ac:spMk id="76" creationId="{8C9260BA-0DCA-EC40-8FF6-B9DAD48966B6}"/>
          </ac:spMkLst>
        </pc:spChg>
        <pc:spChg chg="mod">
          <ac:chgData name="Daniel Khashabi" userId="62390808-c838-45e6-be59-d6fd0d208bc8" providerId="ADAL" clId="{AF0ECCB0-95D5-C446-8EB3-6A6D85935981}" dt="2023-01-09T19:01:43.110" v="448"/>
          <ac:spMkLst>
            <pc:docMk/>
            <pc:sldMk cId="3912088369" sldId="1326"/>
            <ac:spMk id="77" creationId="{3733C0DA-D4F6-E944-8C62-212CD5D88667}"/>
          </ac:spMkLst>
        </pc:spChg>
        <pc:spChg chg="mod">
          <ac:chgData name="Daniel Khashabi" userId="62390808-c838-45e6-be59-d6fd0d208bc8" providerId="ADAL" clId="{AF0ECCB0-95D5-C446-8EB3-6A6D85935981}" dt="2023-01-09T19:01:43.110" v="448"/>
          <ac:spMkLst>
            <pc:docMk/>
            <pc:sldMk cId="3912088369" sldId="1326"/>
            <ac:spMk id="78" creationId="{DC67CFA8-5D47-D44F-A423-B4E1B2BEDC32}"/>
          </ac:spMkLst>
        </pc:spChg>
        <pc:spChg chg="mod">
          <ac:chgData name="Daniel Khashabi" userId="62390808-c838-45e6-be59-d6fd0d208bc8" providerId="ADAL" clId="{AF0ECCB0-95D5-C446-8EB3-6A6D85935981}" dt="2023-01-09T19:01:43.110" v="448"/>
          <ac:spMkLst>
            <pc:docMk/>
            <pc:sldMk cId="3912088369" sldId="1326"/>
            <ac:spMk id="79" creationId="{24859A95-AE72-FF46-ACB2-76D924F1EDF4}"/>
          </ac:spMkLst>
        </pc:spChg>
        <pc:spChg chg="mod">
          <ac:chgData name="Daniel Khashabi" userId="62390808-c838-45e6-be59-d6fd0d208bc8" providerId="ADAL" clId="{AF0ECCB0-95D5-C446-8EB3-6A6D85935981}" dt="2023-01-09T19:01:43.110" v="448"/>
          <ac:spMkLst>
            <pc:docMk/>
            <pc:sldMk cId="3912088369" sldId="1326"/>
            <ac:spMk id="80" creationId="{0C102616-9476-BD4D-A1FB-8CC1A770F927}"/>
          </ac:spMkLst>
        </pc:spChg>
        <pc:spChg chg="mod">
          <ac:chgData name="Daniel Khashabi" userId="62390808-c838-45e6-be59-d6fd0d208bc8" providerId="ADAL" clId="{AF0ECCB0-95D5-C446-8EB3-6A6D85935981}" dt="2023-01-09T19:01:43.110" v="448"/>
          <ac:spMkLst>
            <pc:docMk/>
            <pc:sldMk cId="3912088369" sldId="1326"/>
            <ac:spMk id="89" creationId="{F96E4996-AB00-614A-A0DA-FC734EDF1D97}"/>
          </ac:spMkLst>
        </pc:spChg>
        <pc:spChg chg="mod">
          <ac:chgData name="Daniel Khashabi" userId="62390808-c838-45e6-be59-d6fd0d208bc8" providerId="ADAL" clId="{AF0ECCB0-95D5-C446-8EB3-6A6D85935981}" dt="2023-01-09T19:01:43.110" v="448"/>
          <ac:spMkLst>
            <pc:docMk/>
            <pc:sldMk cId="3912088369" sldId="1326"/>
            <ac:spMk id="91" creationId="{885127A3-011D-C744-AB1E-095A653236C2}"/>
          </ac:spMkLst>
        </pc:spChg>
        <pc:spChg chg="mod">
          <ac:chgData name="Daniel Khashabi" userId="62390808-c838-45e6-be59-d6fd0d208bc8" providerId="ADAL" clId="{AF0ECCB0-95D5-C446-8EB3-6A6D85935981}" dt="2023-01-09T19:38:52.152" v="468"/>
          <ac:spMkLst>
            <pc:docMk/>
            <pc:sldMk cId="3912088369" sldId="1326"/>
            <ac:spMk id="94" creationId="{57DE6FF3-D498-3045-8138-E17487699FBE}"/>
          </ac:spMkLst>
        </pc:spChg>
        <pc:spChg chg="mod">
          <ac:chgData name="Daniel Khashabi" userId="62390808-c838-45e6-be59-d6fd0d208bc8" providerId="ADAL" clId="{AF0ECCB0-95D5-C446-8EB3-6A6D85935981}" dt="2023-01-09T19:38:52.152" v="468"/>
          <ac:spMkLst>
            <pc:docMk/>
            <pc:sldMk cId="3912088369" sldId="1326"/>
            <ac:spMk id="95" creationId="{CDED29F0-99F4-B349-9445-6B4FDF1BAE5B}"/>
          </ac:spMkLst>
        </pc:spChg>
        <pc:spChg chg="mod">
          <ac:chgData name="Daniel Khashabi" userId="62390808-c838-45e6-be59-d6fd0d208bc8" providerId="ADAL" clId="{AF0ECCB0-95D5-C446-8EB3-6A6D85935981}" dt="2023-01-09T19:38:52.152" v="468"/>
          <ac:spMkLst>
            <pc:docMk/>
            <pc:sldMk cId="3912088369" sldId="1326"/>
            <ac:spMk id="96" creationId="{AD3901C9-8504-CA4F-A060-53C1AD08509E}"/>
          </ac:spMkLst>
        </pc:spChg>
      </pc:sldChg>
      <pc:sldChg chg="addSp modSp add del mod modClrScheme chgLayout">
        <pc:chgData name="Daniel Khashabi" userId="62390808-c838-45e6-be59-d6fd0d208bc8" providerId="ADAL" clId="{AF0ECCB0-95D5-C446-8EB3-6A6D85935981}" dt="2023-01-09T21:00:30.693" v="1509" actId="2696"/>
        <pc:sldMkLst>
          <pc:docMk/>
          <pc:sldMk cId="154838862" sldId="1327"/>
        </pc:sldMkLst>
        <pc:spChg chg="mod ord">
          <ac:chgData name="Daniel Khashabi" userId="62390808-c838-45e6-be59-d6fd0d208bc8" providerId="ADAL" clId="{AF0ECCB0-95D5-C446-8EB3-6A6D85935981}" dt="2023-01-09T02:08:21.781" v="58" actId="700"/>
          <ac:spMkLst>
            <pc:docMk/>
            <pc:sldMk cId="154838862" sldId="1327"/>
            <ac:spMk id="2" creationId="{00000000-0000-0000-0000-000000000000}"/>
          </ac:spMkLst>
        </pc:spChg>
        <pc:spChg chg="add mod ord">
          <ac:chgData name="Daniel Khashabi" userId="62390808-c838-45e6-be59-d6fd0d208bc8" providerId="ADAL" clId="{AF0ECCB0-95D5-C446-8EB3-6A6D85935981}" dt="2023-01-09T02:08:21.781" v="58" actId="700"/>
          <ac:spMkLst>
            <pc:docMk/>
            <pc:sldMk cId="154838862" sldId="1327"/>
            <ac:spMk id="3" creationId="{6D71DA5C-6533-458E-E517-4892223D70B2}"/>
          </ac:spMkLst>
        </pc:spChg>
        <pc:spChg chg="mod ord">
          <ac:chgData name="Daniel Khashabi" userId="62390808-c838-45e6-be59-d6fd0d208bc8" providerId="ADAL" clId="{AF0ECCB0-95D5-C446-8EB3-6A6D85935981}" dt="2023-01-09T19:38:52.152" v="468"/>
          <ac:spMkLst>
            <pc:docMk/>
            <pc:sldMk cId="154838862" sldId="1327"/>
            <ac:spMk id="5" creationId="{00000000-0000-0000-0000-000000000000}"/>
          </ac:spMkLst>
        </pc:spChg>
        <pc:spChg chg="mod">
          <ac:chgData name="Daniel Khashabi" userId="62390808-c838-45e6-be59-d6fd0d208bc8" providerId="ADAL" clId="{AF0ECCB0-95D5-C446-8EB3-6A6D85935981}" dt="2023-01-09T19:01:43.110" v="448"/>
          <ac:spMkLst>
            <pc:docMk/>
            <pc:sldMk cId="154838862" sldId="1327"/>
            <ac:spMk id="30" creationId="{B95EC448-95A5-3642-AAAE-0EFD4B057708}"/>
          </ac:spMkLst>
        </pc:spChg>
        <pc:spChg chg="mod">
          <ac:chgData name="Daniel Khashabi" userId="62390808-c838-45e6-be59-d6fd0d208bc8" providerId="ADAL" clId="{AF0ECCB0-95D5-C446-8EB3-6A6D85935981}" dt="2023-01-09T19:01:43.110" v="448"/>
          <ac:spMkLst>
            <pc:docMk/>
            <pc:sldMk cId="154838862" sldId="1327"/>
            <ac:spMk id="31" creationId="{BCA181C2-DA17-4343-846B-5027425F89E3}"/>
          </ac:spMkLst>
        </pc:spChg>
        <pc:spChg chg="mod">
          <ac:chgData name="Daniel Khashabi" userId="62390808-c838-45e6-be59-d6fd0d208bc8" providerId="ADAL" clId="{AF0ECCB0-95D5-C446-8EB3-6A6D85935981}" dt="2023-01-09T19:01:43.110" v="448"/>
          <ac:spMkLst>
            <pc:docMk/>
            <pc:sldMk cId="154838862" sldId="1327"/>
            <ac:spMk id="32" creationId="{F3B51EC7-E6BA-A942-8C8E-4C33A9A7835A}"/>
          </ac:spMkLst>
        </pc:spChg>
        <pc:spChg chg="mod">
          <ac:chgData name="Daniel Khashabi" userId="62390808-c838-45e6-be59-d6fd0d208bc8" providerId="ADAL" clId="{AF0ECCB0-95D5-C446-8EB3-6A6D85935981}" dt="2023-01-09T19:01:43.110" v="448"/>
          <ac:spMkLst>
            <pc:docMk/>
            <pc:sldMk cId="154838862" sldId="1327"/>
            <ac:spMk id="33" creationId="{6C6A06A5-E12E-784B-9D12-99C9A63A0DDF}"/>
          </ac:spMkLst>
        </pc:spChg>
        <pc:spChg chg="mod">
          <ac:chgData name="Daniel Khashabi" userId="62390808-c838-45e6-be59-d6fd0d208bc8" providerId="ADAL" clId="{AF0ECCB0-95D5-C446-8EB3-6A6D85935981}" dt="2023-01-09T19:01:43.110" v="448"/>
          <ac:spMkLst>
            <pc:docMk/>
            <pc:sldMk cId="154838862" sldId="1327"/>
            <ac:spMk id="34" creationId="{C2E54467-377E-9248-9577-626902D44AC1}"/>
          </ac:spMkLst>
        </pc:spChg>
        <pc:spChg chg="mod">
          <ac:chgData name="Daniel Khashabi" userId="62390808-c838-45e6-be59-d6fd0d208bc8" providerId="ADAL" clId="{AF0ECCB0-95D5-C446-8EB3-6A6D85935981}" dt="2023-01-09T19:01:43.110" v="448"/>
          <ac:spMkLst>
            <pc:docMk/>
            <pc:sldMk cId="154838862" sldId="1327"/>
            <ac:spMk id="35" creationId="{4168C667-43B9-A84C-B832-343E10553BD9}"/>
          </ac:spMkLst>
        </pc:spChg>
        <pc:spChg chg="mod">
          <ac:chgData name="Daniel Khashabi" userId="62390808-c838-45e6-be59-d6fd0d208bc8" providerId="ADAL" clId="{AF0ECCB0-95D5-C446-8EB3-6A6D85935981}" dt="2023-01-09T19:01:43.110" v="448"/>
          <ac:spMkLst>
            <pc:docMk/>
            <pc:sldMk cId="154838862" sldId="1327"/>
            <ac:spMk id="36" creationId="{067A1077-181C-4A46-8471-3EDB27D31E46}"/>
          </ac:spMkLst>
        </pc:spChg>
        <pc:spChg chg="mod">
          <ac:chgData name="Daniel Khashabi" userId="62390808-c838-45e6-be59-d6fd0d208bc8" providerId="ADAL" clId="{AF0ECCB0-95D5-C446-8EB3-6A6D85935981}" dt="2023-01-09T19:01:43.110" v="448"/>
          <ac:spMkLst>
            <pc:docMk/>
            <pc:sldMk cId="154838862" sldId="1327"/>
            <ac:spMk id="37" creationId="{DCF92CBB-2112-024A-854C-484123D900CC}"/>
          </ac:spMkLst>
        </pc:spChg>
        <pc:spChg chg="mod">
          <ac:chgData name="Daniel Khashabi" userId="62390808-c838-45e6-be59-d6fd0d208bc8" providerId="ADAL" clId="{AF0ECCB0-95D5-C446-8EB3-6A6D85935981}" dt="2023-01-09T19:01:43.110" v="448"/>
          <ac:spMkLst>
            <pc:docMk/>
            <pc:sldMk cId="154838862" sldId="1327"/>
            <ac:spMk id="46" creationId="{15EA5C5E-14BB-934C-AA83-26B1B81024A0}"/>
          </ac:spMkLst>
        </pc:spChg>
        <pc:spChg chg="mod">
          <ac:chgData name="Daniel Khashabi" userId="62390808-c838-45e6-be59-d6fd0d208bc8" providerId="ADAL" clId="{AF0ECCB0-95D5-C446-8EB3-6A6D85935981}" dt="2023-01-09T19:01:43.110" v="448"/>
          <ac:spMkLst>
            <pc:docMk/>
            <pc:sldMk cId="154838862" sldId="1327"/>
            <ac:spMk id="48" creationId="{1A4C9CF3-F0B7-1146-AB13-41A5D31EB71A}"/>
          </ac:spMkLst>
        </pc:spChg>
        <pc:spChg chg="mod">
          <ac:chgData name="Daniel Khashabi" userId="62390808-c838-45e6-be59-d6fd0d208bc8" providerId="ADAL" clId="{AF0ECCB0-95D5-C446-8EB3-6A6D85935981}" dt="2023-01-09T19:01:43.110" v="448"/>
          <ac:spMkLst>
            <pc:docMk/>
            <pc:sldMk cId="154838862" sldId="1327"/>
            <ac:spMk id="62" creationId="{131EA332-4936-4C4D-9D4F-1613D4A36F57}"/>
          </ac:spMkLst>
        </pc:spChg>
        <pc:spChg chg="mod">
          <ac:chgData name="Daniel Khashabi" userId="62390808-c838-45e6-be59-d6fd0d208bc8" providerId="ADAL" clId="{AF0ECCB0-95D5-C446-8EB3-6A6D85935981}" dt="2023-01-09T19:01:43.110" v="448"/>
          <ac:spMkLst>
            <pc:docMk/>
            <pc:sldMk cId="154838862" sldId="1327"/>
            <ac:spMk id="63" creationId="{6E958FAF-225F-0A4A-ADDB-31ED0771E03D}"/>
          </ac:spMkLst>
        </pc:spChg>
        <pc:spChg chg="mod">
          <ac:chgData name="Daniel Khashabi" userId="62390808-c838-45e6-be59-d6fd0d208bc8" providerId="ADAL" clId="{AF0ECCB0-95D5-C446-8EB3-6A6D85935981}" dt="2023-01-09T19:01:43.110" v="448"/>
          <ac:spMkLst>
            <pc:docMk/>
            <pc:sldMk cId="154838862" sldId="1327"/>
            <ac:spMk id="67" creationId="{66461F99-DFF6-CE43-8808-2FC03AB4248A}"/>
          </ac:spMkLst>
        </pc:spChg>
        <pc:spChg chg="mod">
          <ac:chgData name="Daniel Khashabi" userId="62390808-c838-45e6-be59-d6fd0d208bc8" providerId="ADAL" clId="{AF0ECCB0-95D5-C446-8EB3-6A6D85935981}" dt="2023-01-09T19:01:43.110" v="448"/>
          <ac:spMkLst>
            <pc:docMk/>
            <pc:sldMk cId="154838862" sldId="1327"/>
            <ac:spMk id="68" creationId="{609AA2AE-D4B4-A242-814F-1E1DC3DEE93F}"/>
          </ac:spMkLst>
        </pc:spChg>
        <pc:spChg chg="mod">
          <ac:chgData name="Daniel Khashabi" userId="62390808-c838-45e6-be59-d6fd0d208bc8" providerId="ADAL" clId="{AF0ECCB0-95D5-C446-8EB3-6A6D85935981}" dt="2023-01-09T19:38:52.152" v="468"/>
          <ac:spMkLst>
            <pc:docMk/>
            <pc:sldMk cId="154838862" sldId="1327"/>
            <ac:spMk id="93" creationId="{8F532957-02F5-8A46-A6D8-4E89F27315E3}"/>
          </ac:spMkLst>
        </pc:spChg>
        <pc:spChg chg="mod">
          <ac:chgData name="Daniel Khashabi" userId="62390808-c838-45e6-be59-d6fd0d208bc8" providerId="ADAL" clId="{AF0ECCB0-95D5-C446-8EB3-6A6D85935981}" dt="2023-01-09T19:38:52.152" v="468"/>
          <ac:spMkLst>
            <pc:docMk/>
            <pc:sldMk cId="154838862" sldId="1327"/>
            <ac:spMk id="94" creationId="{BB8FEB0F-A4EA-6A45-8498-25F9C10993CE}"/>
          </ac:spMkLst>
        </pc:spChg>
        <pc:spChg chg="mod">
          <ac:chgData name="Daniel Khashabi" userId="62390808-c838-45e6-be59-d6fd0d208bc8" providerId="ADAL" clId="{AF0ECCB0-95D5-C446-8EB3-6A6D85935981}" dt="2023-01-09T19:01:43.110" v="448"/>
          <ac:spMkLst>
            <pc:docMk/>
            <pc:sldMk cId="154838862" sldId="1327"/>
            <ac:spMk id="95" creationId="{545F7756-DD81-9946-9E93-852710434AC4}"/>
          </ac:spMkLst>
        </pc:spChg>
        <pc:spChg chg="mod">
          <ac:chgData name="Daniel Khashabi" userId="62390808-c838-45e6-be59-d6fd0d208bc8" providerId="ADAL" clId="{AF0ECCB0-95D5-C446-8EB3-6A6D85935981}" dt="2023-01-09T19:01:43.110" v="448"/>
          <ac:spMkLst>
            <pc:docMk/>
            <pc:sldMk cId="154838862" sldId="1327"/>
            <ac:spMk id="96" creationId="{8E4C29AE-E631-664F-B286-F79E07E8FE24}"/>
          </ac:spMkLst>
        </pc:spChg>
        <pc:spChg chg="mod">
          <ac:chgData name="Daniel Khashabi" userId="62390808-c838-45e6-be59-d6fd0d208bc8" providerId="ADAL" clId="{AF0ECCB0-95D5-C446-8EB3-6A6D85935981}" dt="2023-01-09T19:01:43.110" v="448"/>
          <ac:spMkLst>
            <pc:docMk/>
            <pc:sldMk cId="154838862" sldId="1327"/>
            <ac:spMk id="97" creationId="{6D780884-7270-434E-9FDC-475EEF069196}"/>
          </ac:spMkLst>
        </pc:spChg>
        <pc:spChg chg="mod">
          <ac:chgData name="Daniel Khashabi" userId="62390808-c838-45e6-be59-d6fd0d208bc8" providerId="ADAL" clId="{AF0ECCB0-95D5-C446-8EB3-6A6D85935981}" dt="2023-01-09T19:38:52.152" v="468"/>
          <ac:spMkLst>
            <pc:docMk/>
            <pc:sldMk cId="154838862" sldId="1327"/>
            <ac:spMk id="104" creationId="{BFD5632F-4163-2543-9CE4-A54B835ACCD4}"/>
          </ac:spMkLst>
        </pc:spChg>
      </pc:sldChg>
      <pc:sldChg chg="addSp modSp add del mod modClrScheme chgLayout">
        <pc:chgData name="Daniel Khashabi" userId="62390808-c838-45e6-be59-d6fd0d208bc8" providerId="ADAL" clId="{AF0ECCB0-95D5-C446-8EB3-6A6D85935981}" dt="2023-01-09T21:00:32.253" v="1510" actId="2696"/>
        <pc:sldMkLst>
          <pc:docMk/>
          <pc:sldMk cId="1107254703" sldId="1328"/>
        </pc:sldMkLst>
        <pc:spChg chg="mod ord">
          <ac:chgData name="Daniel Khashabi" userId="62390808-c838-45e6-be59-d6fd0d208bc8" providerId="ADAL" clId="{AF0ECCB0-95D5-C446-8EB3-6A6D85935981}" dt="2023-01-09T02:08:21.781" v="58" actId="700"/>
          <ac:spMkLst>
            <pc:docMk/>
            <pc:sldMk cId="1107254703" sldId="1328"/>
            <ac:spMk id="2" creationId="{00000000-0000-0000-0000-000000000000}"/>
          </ac:spMkLst>
        </pc:spChg>
        <pc:spChg chg="add mod ord">
          <ac:chgData name="Daniel Khashabi" userId="62390808-c838-45e6-be59-d6fd0d208bc8" providerId="ADAL" clId="{AF0ECCB0-95D5-C446-8EB3-6A6D85935981}" dt="2023-01-09T02:08:21.781" v="58" actId="700"/>
          <ac:spMkLst>
            <pc:docMk/>
            <pc:sldMk cId="1107254703" sldId="1328"/>
            <ac:spMk id="3" creationId="{D9D99E6D-AA09-A385-71D3-CE6E9E7DB69F}"/>
          </ac:spMkLst>
        </pc:spChg>
        <pc:spChg chg="mod ord">
          <ac:chgData name="Daniel Khashabi" userId="62390808-c838-45e6-be59-d6fd0d208bc8" providerId="ADAL" clId="{AF0ECCB0-95D5-C446-8EB3-6A6D85935981}" dt="2023-01-09T19:38:52.152" v="468"/>
          <ac:spMkLst>
            <pc:docMk/>
            <pc:sldMk cId="1107254703" sldId="1328"/>
            <ac:spMk id="5" creationId="{00000000-0000-0000-0000-000000000000}"/>
          </ac:spMkLst>
        </pc:spChg>
        <pc:spChg chg="mod">
          <ac:chgData name="Daniel Khashabi" userId="62390808-c838-45e6-be59-d6fd0d208bc8" providerId="ADAL" clId="{AF0ECCB0-95D5-C446-8EB3-6A6D85935981}" dt="2023-01-09T19:01:43.110" v="448"/>
          <ac:spMkLst>
            <pc:docMk/>
            <pc:sldMk cId="1107254703" sldId="1328"/>
            <ac:spMk id="30" creationId="{B95EC448-95A5-3642-AAAE-0EFD4B057708}"/>
          </ac:spMkLst>
        </pc:spChg>
        <pc:spChg chg="mod">
          <ac:chgData name="Daniel Khashabi" userId="62390808-c838-45e6-be59-d6fd0d208bc8" providerId="ADAL" clId="{AF0ECCB0-95D5-C446-8EB3-6A6D85935981}" dt="2023-01-09T19:01:43.110" v="448"/>
          <ac:spMkLst>
            <pc:docMk/>
            <pc:sldMk cId="1107254703" sldId="1328"/>
            <ac:spMk id="31" creationId="{BCA181C2-DA17-4343-846B-5027425F89E3}"/>
          </ac:spMkLst>
        </pc:spChg>
        <pc:spChg chg="mod">
          <ac:chgData name="Daniel Khashabi" userId="62390808-c838-45e6-be59-d6fd0d208bc8" providerId="ADAL" clId="{AF0ECCB0-95D5-C446-8EB3-6A6D85935981}" dt="2023-01-09T19:01:43.110" v="448"/>
          <ac:spMkLst>
            <pc:docMk/>
            <pc:sldMk cId="1107254703" sldId="1328"/>
            <ac:spMk id="32" creationId="{F3B51EC7-E6BA-A942-8C8E-4C33A9A7835A}"/>
          </ac:spMkLst>
        </pc:spChg>
        <pc:spChg chg="mod">
          <ac:chgData name="Daniel Khashabi" userId="62390808-c838-45e6-be59-d6fd0d208bc8" providerId="ADAL" clId="{AF0ECCB0-95D5-C446-8EB3-6A6D85935981}" dt="2023-01-09T19:01:43.110" v="448"/>
          <ac:spMkLst>
            <pc:docMk/>
            <pc:sldMk cId="1107254703" sldId="1328"/>
            <ac:spMk id="33" creationId="{6C6A06A5-E12E-784B-9D12-99C9A63A0DDF}"/>
          </ac:spMkLst>
        </pc:spChg>
        <pc:spChg chg="mod">
          <ac:chgData name="Daniel Khashabi" userId="62390808-c838-45e6-be59-d6fd0d208bc8" providerId="ADAL" clId="{AF0ECCB0-95D5-C446-8EB3-6A6D85935981}" dt="2023-01-09T19:01:43.110" v="448"/>
          <ac:spMkLst>
            <pc:docMk/>
            <pc:sldMk cId="1107254703" sldId="1328"/>
            <ac:spMk id="34" creationId="{C2E54467-377E-9248-9577-626902D44AC1}"/>
          </ac:spMkLst>
        </pc:spChg>
        <pc:spChg chg="mod">
          <ac:chgData name="Daniel Khashabi" userId="62390808-c838-45e6-be59-d6fd0d208bc8" providerId="ADAL" clId="{AF0ECCB0-95D5-C446-8EB3-6A6D85935981}" dt="2023-01-09T19:01:43.110" v="448"/>
          <ac:spMkLst>
            <pc:docMk/>
            <pc:sldMk cId="1107254703" sldId="1328"/>
            <ac:spMk id="35" creationId="{4168C667-43B9-A84C-B832-343E10553BD9}"/>
          </ac:spMkLst>
        </pc:spChg>
        <pc:spChg chg="mod">
          <ac:chgData name="Daniel Khashabi" userId="62390808-c838-45e6-be59-d6fd0d208bc8" providerId="ADAL" clId="{AF0ECCB0-95D5-C446-8EB3-6A6D85935981}" dt="2023-01-09T19:01:43.110" v="448"/>
          <ac:spMkLst>
            <pc:docMk/>
            <pc:sldMk cId="1107254703" sldId="1328"/>
            <ac:spMk id="36" creationId="{067A1077-181C-4A46-8471-3EDB27D31E46}"/>
          </ac:spMkLst>
        </pc:spChg>
        <pc:spChg chg="mod">
          <ac:chgData name="Daniel Khashabi" userId="62390808-c838-45e6-be59-d6fd0d208bc8" providerId="ADAL" clId="{AF0ECCB0-95D5-C446-8EB3-6A6D85935981}" dt="2023-01-09T19:01:43.110" v="448"/>
          <ac:spMkLst>
            <pc:docMk/>
            <pc:sldMk cId="1107254703" sldId="1328"/>
            <ac:spMk id="37" creationId="{DCF92CBB-2112-024A-854C-484123D900CC}"/>
          </ac:spMkLst>
        </pc:spChg>
        <pc:spChg chg="mod">
          <ac:chgData name="Daniel Khashabi" userId="62390808-c838-45e6-be59-d6fd0d208bc8" providerId="ADAL" clId="{AF0ECCB0-95D5-C446-8EB3-6A6D85935981}" dt="2023-01-09T19:01:43.110" v="448"/>
          <ac:spMkLst>
            <pc:docMk/>
            <pc:sldMk cId="1107254703" sldId="1328"/>
            <ac:spMk id="46" creationId="{15EA5C5E-14BB-934C-AA83-26B1B81024A0}"/>
          </ac:spMkLst>
        </pc:spChg>
        <pc:spChg chg="mod">
          <ac:chgData name="Daniel Khashabi" userId="62390808-c838-45e6-be59-d6fd0d208bc8" providerId="ADAL" clId="{AF0ECCB0-95D5-C446-8EB3-6A6D85935981}" dt="2023-01-09T19:01:43.110" v="448"/>
          <ac:spMkLst>
            <pc:docMk/>
            <pc:sldMk cId="1107254703" sldId="1328"/>
            <ac:spMk id="48" creationId="{1A4C9CF3-F0B7-1146-AB13-41A5D31EB71A}"/>
          </ac:spMkLst>
        </pc:spChg>
        <pc:spChg chg="mod">
          <ac:chgData name="Daniel Khashabi" userId="62390808-c838-45e6-be59-d6fd0d208bc8" providerId="ADAL" clId="{AF0ECCB0-95D5-C446-8EB3-6A6D85935981}" dt="2023-01-09T19:38:52.152" v="468"/>
          <ac:spMkLst>
            <pc:docMk/>
            <pc:sldMk cId="1107254703" sldId="1328"/>
            <ac:spMk id="49" creationId="{08CA30BE-844E-C84F-8DE4-3E924FCF741E}"/>
          </ac:spMkLst>
        </pc:spChg>
        <pc:spChg chg="mod">
          <ac:chgData name="Daniel Khashabi" userId="62390808-c838-45e6-be59-d6fd0d208bc8" providerId="ADAL" clId="{AF0ECCB0-95D5-C446-8EB3-6A6D85935981}" dt="2023-01-09T19:01:43.110" v="448"/>
          <ac:spMkLst>
            <pc:docMk/>
            <pc:sldMk cId="1107254703" sldId="1328"/>
            <ac:spMk id="50" creationId="{239A87E7-6658-D443-A803-60AD0602DF69}"/>
          </ac:spMkLst>
        </pc:spChg>
        <pc:spChg chg="mod">
          <ac:chgData name="Daniel Khashabi" userId="62390808-c838-45e6-be59-d6fd0d208bc8" providerId="ADAL" clId="{AF0ECCB0-95D5-C446-8EB3-6A6D85935981}" dt="2023-01-09T19:01:43.110" v="448"/>
          <ac:spMkLst>
            <pc:docMk/>
            <pc:sldMk cId="1107254703" sldId="1328"/>
            <ac:spMk id="51" creationId="{1285329D-046E-F64B-9757-A52D288BB4C7}"/>
          </ac:spMkLst>
        </pc:spChg>
        <pc:spChg chg="mod">
          <ac:chgData name="Daniel Khashabi" userId="62390808-c838-45e6-be59-d6fd0d208bc8" providerId="ADAL" clId="{AF0ECCB0-95D5-C446-8EB3-6A6D85935981}" dt="2023-01-09T19:01:43.110" v="448"/>
          <ac:spMkLst>
            <pc:docMk/>
            <pc:sldMk cId="1107254703" sldId="1328"/>
            <ac:spMk id="56" creationId="{2E34A9EE-A1C0-874B-9B98-B5B8AE704652}"/>
          </ac:spMkLst>
        </pc:spChg>
        <pc:spChg chg="mod">
          <ac:chgData name="Daniel Khashabi" userId="62390808-c838-45e6-be59-d6fd0d208bc8" providerId="ADAL" clId="{AF0ECCB0-95D5-C446-8EB3-6A6D85935981}" dt="2023-01-09T19:01:43.110" v="448"/>
          <ac:spMkLst>
            <pc:docMk/>
            <pc:sldMk cId="1107254703" sldId="1328"/>
            <ac:spMk id="57" creationId="{43BF748A-A335-2C4A-B9D3-115A204E2FE1}"/>
          </ac:spMkLst>
        </pc:spChg>
        <pc:spChg chg="mod">
          <ac:chgData name="Daniel Khashabi" userId="62390808-c838-45e6-be59-d6fd0d208bc8" providerId="ADAL" clId="{AF0ECCB0-95D5-C446-8EB3-6A6D85935981}" dt="2023-01-09T19:01:43.110" v="448"/>
          <ac:spMkLst>
            <pc:docMk/>
            <pc:sldMk cId="1107254703" sldId="1328"/>
            <ac:spMk id="62" creationId="{131EA332-4936-4C4D-9D4F-1613D4A36F57}"/>
          </ac:spMkLst>
        </pc:spChg>
        <pc:spChg chg="mod">
          <ac:chgData name="Daniel Khashabi" userId="62390808-c838-45e6-be59-d6fd0d208bc8" providerId="ADAL" clId="{AF0ECCB0-95D5-C446-8EB3-6A6D85935981}" dt="2023-01-09T19:01:43.110" v="448"/>
          <ac:spMkLst>
            <pc:docMk/>
            <pc:sldMk cId="1107254703" sldId="1328"/>
            <ac:spMk id="63" creationId="{6E958FAF-225F-0A4A-ADDB-31ED0771E03D}"/>
          </ac:spMkLst>
        </pc:spChg>
        <pc:spChg chg="mod">
          <ac:chgData name="Daniel Khashabi" userId="62390808-c838-45e6-be59-d6fd0d208bc8" providerId="ADAL" clId="{AF0ECCB0-95D5-C446-8EB3-6A6D85935981}" dt="2023-01-09T19:01:43.110" v="448"/>
          <ac:spMkLst>
            <pc:docMk/>
            <pc:sldMk cId="1107254703" sldId="1328"/>
            <ac:spMk id="67" creationId="{66461F99-DFF6-CE43-8808-2FC03AB4248A}"/>
          </ac:spMkLst>
        </pc:spChg>
        <pc:spChg chg="mod">
          <ac:chgData name="Daniel Khashabi" userId="62390808-c838-45e6-be59-d6fd0d208bc8" providerId="ADAL" clId="{AF0ECCB0-95D5-C446-8EB3-6A6D85935981}" dt="2023-01-09T19:01:43.110" v="448"/>
          <ac:spMkLst>
            <pc:docMk/>
            <pc:sldMk cId="1107254703" sldId="1328"/>
            <ac:spMk id="68" creationId="{609AA2AE-D4B4-A242-814F-1E1DC3DEE93F}"/>
          </ac:spMkLst>
        </pc:spChg>
        <pc:spChg chg="mod">
          <ac:chgData name="Daniel Khashabi" userId="62390808-c838-45e6-be59-d6fd0d208bc8" providerId="ADAL" clId="{AF0ECCB0-95D5-C446-8EB3-6A6D85935981}" dt="2023-01-09T19:38:52.152" v="468"/>
          <ac:spMkLst>
            <pc:docMk/>
            <pc:sldMk cId="1107254703" sldId="1328"/>
            <ac:spMk id="75" creationId="{1AE1185F-D3EA-184A-B3B3-B7ED7727DBB5}"/>
          </ac:spMkLst>
        </pc:spChg>
        <pc:spChg chg="mod">
          <ac:chgData name="Daniel Khashabi" userId="62390808-c838-45e6-be59-d6fd0d208bc8" providerId="ADAL" clId="{AF0ECCB0-95D5-C446-8EB3-6A6D85935981}" dt="2023-01-09T19:38:52.152" v="468"/>
          <ac:spMkLst>
            <pc:docMk/>
            <pc:sldMk cId="1107254703" sldId="1328"/>
            <ac:spMk id="76" creationId="{81F18A53-BA05-274D-9049-F2272F7FFAFB}"/>
          </ac:spMkLst>
        </pc:spChg>
        <pc:spChg chg="mod">
          <ac:chgData name="Daniel Khashabi" userId="62390808-c838-45e6-be59-d6fd0d208bc8" providerId="ADAL" clId="{AF0ECCB0-95D5-C446-8EB3-6A6D85935981}" dt="2023-01-09T19:38:52.152" v="468"/>
          <ac:spMkLst>
            <pc:docMk/>
            <pc:sldMk cId="1107254703" sldId="1328"/>
            <ac:spMk id="77" creationId="{DDC98474-0173-5E4E-A171-23F6C757FD55}"/>
          </ac:spMkLst>
        </pc:spChg>
        <pc:spChg chg="mod">
          <ac:chgData name="Daniel Khashabi" userId="62390808-c838-45e6-be59-d6fd0d208bc8" providerId="ADAL" clId="{AF0ECCB0-95D5-C446-8EB3-6A6D85935981}" dt="2023-01-09T19:38:52.152" v="468"/>
          <ac:spMkLst>
            <pc:docMk/>
            <pc:sldMk cId="1107254703" sldId="1328"/>
            <ac:spMk id="93" creationId="{8F532957-02F5-8A46-A6D8-4E89F27315E3}"/>
          </ac:spMkLst>
        </pc:spChg>
        <pc:spChg chg="mod">
          <ac:chgData name="Daniel Khashabi" userId="62390808-c838-45e6-be59-d6fd0d208bc8" providerId="ADAL" clId="{AF0ECCB0-95D5-C446-8EB3-6A6D85935981}" dt="2023-01-09T19:38:52.152" v="468"/>
          <ac:spMkLst>
            <pc:docMk/>
            <pc:sldMk cId="1107254703" sldId="1328"/>
            <ac:spMk id="94" creationId="{BB8FEB0F-A4EA-6A45-8498-25F9C10993CE}"/>
          </ac:spMkLst>
        </pc:spChg>
      </pc:sldChg>
      <pc:sldChg chg="addSp modSp add del mod modClrScheme chgLayout">
        <pc:chgData name="Daniel Khashabi" userId="62390808-c838-45e6-be59-d6fd0d208bc8" providerId="ADAL" clId="{AF0ECCB0-95D5-C446-8EB3-6A6D85935981}" dt="2023-01-09T19:45:22.992" v="994" actId="2696"/>
        <pc:sldMkLst>
          <pc:docMk/>
          <pc:sldMk cId="3622931088" sldId="1329"/>
        </pc:sldMkLst>
        <pc:spChg chg="mod ord">
          <ac:chgData name="Daniel Khashabi" userId="62390808-c838-45e6-be59-d6fd0d208bc8" providerId="ADAL" clId="{AF0ECCB0-95D5-C446-8EB3-6A6D85935981}" dt="2023-01-09T02:08:21.781" v="58" actId="700"/>
          <ac:spMkLst>
            <pc:docMk/>
            <pc:sldMk cId="3622931088" sldId="1329"/>
            <ac:spMk id="2" creationId="{00000000-0000-0000-0000-000000000000}"/>
          </ac:spMkLst>
        </pc:spChg>
        <pc:spChg chg="add mod ord">
          <ac:chgData name="Daniel Khashabi" userId="62390808-c838-45e6-be59-d6fd0d208bc8" providerId="ADAL" clId="{AF0ECCB0-95D5-C446-8EB3-6A6D85935981}" dt="2023-01-09T02:08:21.781" v="58" actId="700"/>
          <ac:spMkLst>
            <pc:docMk/>
            <pc:sldMk cId="3622931088" sldId="1329"/>
            <ac:spMk id="3" creationId="{BF3CE34E-F95A-27A2-F238-546DC470B4E0}"/>
          </ac:spMkLst>
        </pc:spChg>
        <pc:spChg chg="mod ord">
          <ac:chgData name="Daniel Khashabi" userId="62390808-c838-45e6-be59-d6fd0d208bc8" providerId="ADAL" clId="{AF0ECCB0-95D5-C446-8EB3-6A6D85935981}" dt="2023-01-09T19:38:52.152" v="468"/>
          <ac:spMkLst>
            <pc:docMk/>
            <pc:sldMk cId="3622931088" sldId="1329"/>
            <ac:spMk id="5" creationId="{00000000-0000-0000-0000-000000000000}"/>
          </ac:spMkLst>
        </pc:spChg>
        <pc:spChg chg="mod">
          <ac:chgData name="Daniel Khashabi" userId="62390808-c838-45e6-be59-d6fd0d208bc8" providerId="ADAL" clId="{AF0ECCB0-95D5-C446-8EB3-6A6D85935981}" dt="2023-01-09T19:38:52.152" v="468"/>
          <ac:spMkLst>
            <pc:docMk/>
            <pc:sldMk cId="3622931088" sldId="1329"/>
            <ac:spMk id="8" creationId="{57415837-209C-4A44-ACD4-7388C1F47456}"/>
          </ac:spMkLst>
        </pc:spChg>
      </pc:sldChg>
      <pc:sldChg chg="modSp add del mod modClrScheme chgLayout">
        <pc:chgData name="Daniel Khashabi" userId="62390808-c838-45e6-be59-d6fd0d208bc8" providerId="ADAL" clId="{AF0ECCB0-95D5-C446-8EB3-6A6D85935981}" dt="2023-01-09T19:45:25.150" v="995" actId="2696"/>
        <pc:sldMkLst>
          <pc:docMk/>
          <pc:sldMk cId="1522614136" sldId="1330"/>
        </pc:sldMkLst>
        <pc:spChg chg="mod ord">
          <ac:chgData name="Daniel Khashabi" userId="62390808-c838-45e6-be59-d6fd0d208bc8" providerId="ADAL" clId="{AF0ECCB0-95D5-C446-8EB3-6A6D85935981}" dt="2023-01-09T19:38:52.152" v="468"/>
          <ac:spMkLst>
            <pc:docMk/>
            <pc:sldMk cId="1522614136" sldId="1330"/>
            <ac:spMk id="2" creationId="{40014605-605E-1344-873B-25D55F699FC2}"/>
          </ac:spMkLst>
        </pc:spChg>
        <pc:spChg chg="mod ord">
          <ac:chgData name="Daniel Khashabi" userId="62390808-c838-45e6-be59-d6fd0d208bc8" providerId="ADAL" clId="{AF0ECCB0-95D5-C446-8EB3-6A6D85935981}" dt="2023-01-09T02:08:21.781" v="58" actId="700"/>
          <ac:spMkLst>
            <pc:docMk/>
            <pc:sldMk cId="1522614136" sldId="1330"/>
            <ac:spMk id="3" creationId="{7387C316-90E1-EC4F-987B-A3EA70B7A5F1}"/>
          </ac:spMkLst>
        </pc:spChg>
        <pc:spChg chg="mod ord">
          <ac:chgData name="Daniel Khashabi" userId="62390808-c838-45e6-be59-d6fd0d208bc8" providerId="ADAL" clId="{AF0ECCB0-95D5-C446-8EB3-6A6D85935981}" dt="2023-01-09T02:08:21.781" v="58" actId="700"/>
          <ac:spMkLst>
            <pc:docMk/>
            <pc:sldMk cId="1522614136" sldId="1330"/>
            <ac:spMk id="4" creationId="{25D7ECF7-752C-2343-82B7-EE0E5A5E8B0A}"/>
          </ac:spMkLst>
        </pc:spChg>
        <pc:spChg chg="mod">
          <ac:chgData name="Daniel Khashabi" userId="62390808-c838-45e6-be59-d6fd0d208bc8" providerId="ADAL" clId="{AF0ECCB0-95D5-C446-8EB3-6A6D85935981}" dt="2023-01-09T19:01:43.110" v="448"/>
          <ac:spMkLst>
            <pc:docMk/>
            <pc:sldMk cId="1522614136" sldId="1330"/>
            <ac:spMk id="7" creationId="{4FBB0D28-C787-934D-AB1A-F645799EBF86}"/>
          </ac:spMkLst>
        </pc:spChg>
        <pc:spChg chg="mod">
          <ac:chgData name="Daniel Khashabi" userId="62390808-c838-45e6-be59-d6fd0d208bc8" providerId="ADAL" clId="{AF0ECCB0-95D5-C446-8EB3-6A6D85935981}" dt="2023-01-09T19:01:43.110" v="448"/>
          <ac:spMkLst>
            <pc:docMk/>
            <pc:sldMk cId="1522614136" sldId="1330"/>
            <ac:spMk id="8" creationId="{9BE882EE-BFC1-184B-AC70-7599B1F094A2}"/>
          </ac:spMkLst>
        </pc:spChg>
        <pc:spChg chg="mod">
          <ac:chgData name="Daniel Khashabi" userId="62390808-c838-45e6-be59-d6fd0d208bc8" providerId="ADAL" clId="{AF0ECCB0-95D5-C446-8EB3-6A6D85935981}" dt="2023-01-09T19:01:43.110" v="448"/>
          <ac:spMkLst>
            <pc:docMk/>
            <pc:sldMk cId="1522614136" sldId="1330"/>
            <ac:spMk id="9" creationId="{63516CAE-CFC9-6A41-8E71-952488814348}"/>
          </ac:spMkLst>
        </pc:spChg>
        <pc:spChg chg="mod">
          <ac:chgData name="Daniel Khashabi" userId="62390808-c838-45e6-be59-d6fd0d208bc8" providerId="ADAL" clId="{AF0ECCB0-95D5-C446-8EB3-6A6D85935981}" dt="2023-01-09T19:01:43.110" v="448"/>
          <ac:spMkLst>
            <pc:docMk/>
            <pc:sldMk cId="1522614136" sldId="1330"/>
            <ac:spMk id="10" creationId="{50E169BD-89DC-434A-8665-CDC31D50A5CC}"/>
          </ac:spMkLst>
        </pc:spChg>
        <pc:spChg chg="mod">
          <ac:chgData name="Daniel Khashabi" userId="62390808-c838-45e6-be59-d6fd0d208bc8" providerId="ADAL" clId="{AF0ECCB0-95D5-C446-8EB3-6A6D85935981}" dt="2023-01-09T19:01:43.110" v="448"/>
          <ac:spMkLst>
            <pc:docMk/>
            <pc:sldMk cId="1522614136" sldId="1330"/>
            <ac:spMk id="11" creationId="{2F45CCAE-0A2C-184E-92FF-7472458E2E08}"/>
          </ac:spMkLst>
        </pc:spChg>
        <pc:spChg chg="mod">
          <ac:chgData name="Daniel Khashabi" userId="62390808-c838-45e6-be59-d6fd0d208bc8" providerId="ADAL" clId="{AF0ECCB0-95D5-C446-8EB3-6A6D85935981}" dt="2023-01-09T19:01:43.110" v="448"/>
          <ac:spMkLst>
            <pc:docMk/>
            <pc:sldMk cId="1522614136" sldId="1330"/>
            <ac:spMk id="12" creationId="{0A2229A3-AFD7-174F-B3BF-B688C487223A}"/>
          </ac:spMkLst>
        </pc:spChg>
        <pc:spChg chg="mod">
          <ac:chgData name="Daniel Khashabi" userId="62390808-c838-45e6-be59-d6fd0d208bc8" providerId="ADAL" clId="{AF0ECCB0-95D5-C446-8EB3-6A6D85935981}" dt="2023-01-09T19:01:43.110" v="448"/>
          <ac:spMkLst>
            <pc:docMk/>
            <pc:sldMk cId="1522614136" sldId="1330"/>
            <ac:spMk id="13" creationId="{D7ADF31E-F6FE-914D-B4DF-5A59410BA2E7}"/>
          </ac:spMkLst>
        </pc:spChg>
        <pc:spChg chg="mod">
          <ac:chgData name="Daniel Khashabi" userId="62390808-c838-45e6-be59-d6fd0d208bc8" providerId="ADAL" clId="{AF0ECCB0-95D5-C446-8EB3-6A6D85935981}" dt="2023-01-09T19:01:43.110" v="448"/>
          <ac:spMkLst>
            <pc:docMk/>
            <pc:sldMk cId="1522614136" sldId="1330"/>
            <ac:spMk id="14" creationId="{D497CF33-B1D9-5A4F-B70B-759FF155A4F2}"/>
          </ac:spMkLst>
        </pc:spChg>
        <pc:spChg chg="mod">
          <ac:chgData name="Daniel Khashabi" userId="62390808-c838-45e6-be59-d6fd0d208bc8" providerId="ADAL" clId="{AF0ECCB0-95D5-C446-8EB3-6A6D85935981}" dt="2023-01-09T19:01:43.110" v="448"/>
          <ac:spMkLst>
            <pc:docMk/>
            <pc:sldMk cId="1522614136" sldId="1330"/>
            <ac:spMk id="23" creationId="{B41501F2-71D0-C448-865F-01A767DDE01A}"/>
          </ac:spMkLst>
        </pc:spChg>
        <pc:spChg chg="mod">
          <ac:chgData name="Daniel Khashabi" userId="62390808-c838-45e6-be59-d6fd0d208bc8" providerId="ADAL" clId="{AF0ECCB0-95D5-C446-8EB3-6A6D85935981}" dt="2023-01-09T19:01:43.110" v="448"/>
          <ac:spMkLst>
            <pc:docMk/>
            <pc:sldMk cId="1522614136" sldId="1330"/>
            <ac:spMk id="25" creationId="{453F6A41-9857-BD4D-95E5-8610FDCAF6E6}"/>
          </ac:spMkLst>
        </pc:spChg>
        <pc:spChg chg="mod">
          <ac:chgData name="Daniel Khashabi" userId="62390808-c838-45e6-be59-d6fd0d208bc8" providerId="ADAL" clId="{AF0ECCB0-95D5-C446-8EB3-6A6D85935981}" dt="2023-01-09T19:38:52.152" v="468"/>
          <ac:spMkLst>
            <pc:docMk/>
            <pc:sldMk cId="1522614136" sldId="1330"/>
            <ac:spMk id="26" creationId="{7EF201CB-DCF2-D64C-9075-BF7702F9FE78}"/>
          </ac:spMkLst>
        </pc:spChg>
      </pc:sldChg>
      <pc:sldChg chg="modSp add del mod modClrScheme chgLayout">
        <pc:chgData name="Daniel Khashabi" userId="62390808-c838-45e6-be59-d6fd0d208bc8" providerId="ADAL" clId="{AF0ECCB0-95D5-C446-8EB3-6A6D85935981}" dt="2023-01-09T02:09:03.414" v="156" actId="2696"/>
        <pc:sldMkLst>
          <pc:docMk/>
          <pc:sldMk cId="3407092788" sldId="1331"/>
        </pc:sldMkLst>
        <pc:spChg chg="mod ord">
          <ac:chgData name="Daniel Khashabi" userId="62390808-c838-45e6-be59-d6fd0d208bc8" providerId="ADAL" clId="{AF0ECCB0-95D5-C446-8EB3-6A6D85935981}" dt="2023-01-09T02:08:22.518" v="84" actId="27636"/>
          <ac:spMkLst>
            <pc:docMk/>
            <pc:sldMk cId="3407092788" sldId="1331"/>
            <ac:spMk id="2" creationId="{40014605-605E-1344-873B-25D55F699FC2}"/>
          </ac:spMkLst>
        </pc:spChg>
        <pc:spChg chg="mod ord">
          <ac:chgData name="Daniel Khashabi" userId="62390808-c838-45e6-be59-d6fd0d208bc8" providerId="ADAL" clId="{AF0ECCB0-95D5-C446-8EB3-6A6D85935981}" dt="2023-01-09T02:08:21.781" v="58" actId="700"/>
          <ac:spMkLst>
            <pc:docMk/>
            <pc:sldMk cId="3407092788" sldId="1331"/>
            <ac:spMk id="3" creationId="{7387C316-90E1-EC4F-987B-A3EA70B7A5F1}"/>
          </ac:spMkLst>
        </pc:spChg>
        <pc:spChg chg="mod ord">
          <ac:chgData name="Daniel Khashabi" userId="62390808-c838-45e6-be59-d6fd0d208bc8" providerId="ADAL" clId="{AF0ECCB0-95D5-C446-8EB3-6A6D85935981}" dt="2023-01-09T02:08:21.781" v="58" actId="700"/>
          <ac:spMkLst>
            <pc:docMk/>
            <pc:sldMk cId="3407092788" sldId="1331"/>
            <ac:spMk id="4" creationId="{25D7ECF7-752C-2343-82B7-EE0E5A5E8B0A}"/>
          </ac:spMkLst>
        </pc:spChg>
      </pc:sldChg>
      <pc:sldChg chg="modSp add del mod modClrScheme chgLayout">
        <pc:chgData name="Daniel Khashabi" userId="62390808-c838-45e6-be59-d6fd0d208bc8" providerId="ADAL" clId="{AF0ECCB0-95D5-C446-8EB3-6A6D85935981}" dt="2023-01-09T02:09:05.187" v="157" actId="2696"/>
        <pc:sldMkLst>
          <pc:docMk/>
          <pc:sldMk cId="71778299" sldId="1332"/>
        </pc:sldMkLst>
        <pc:spChg chg="mod ord">
          <ac:chgData name="Daniel Khashabi" userId="62390808-c838-45e6-be59-d6fd0d208bc8" providerId="ADAL" clId="{AF0ECCB0-95D5-C446-8EB3-6A6D85935981}" dt="2023-01-09T02:08:22.530" v="85" actId="27636"/>
          <ac:spMkLst>
            <pc:docMk/>
            <pc:sldMk cId="71778299" sldId="1332"/>
            <ac:spMk id="2" creationId="{40014605-605E-1344-873B-25D55F699FC2}"/>
          </ac:spMkLst>
        </pc:spChg>
        <pc:spChg chg="mod ord">
          <ac:chgData name="Daniel Khashabi" userId="62390808-c838-45e6-be59-d6fd0d208bc8" providerId="ADAL" clId="{AF0ECCB0-95D5-C446-8EB3-6A6D85935981}" dt="2023-01-09T02:08:21.781" v="58" actId="700"/>
          <ac:spMkLst>
            <pc:docMk/>
            <pc:sldMk cId="71778299" sldId="1332"/>
            <ac:spMk id="3" creationId="{7387C316-90E1-EC4F-987B-A3EA70B7A5F1}"/>
          </ac:spMkLst>
        </pc:spChg>
        <pc:spChg chg="mod ord">
          <ac:chgData name="Daniel Khashabi" userId="62390808-c838-45e6-be59-d6fd0d208bc8" providerId="ADAL" clId="{AF0ECCB0-95D5-C446-8EB3-6A6D85935981}" dt="2023-01-09T02:08:21.781" v="58" actId="700"/>
          <ac:spMkLst>
            <pc:docMk/>
            <pc:sldMk cId="71778299" sldId="1332"/>
            <ac:spMk id="4" creationId="{25D7ECF7-752C-2343-82B7-EE0E5A5E8B0A}"/>
          </ac:spMkLst>
        </pc:spChg>
      </pc:sldChg>
      <pc:sldChg chg="modSp add del mod modClrScheme chgLayout">
        <pc:chgData name="Daniel Khashabi" userId="62390808-c838-45e6-be59-d6fd0d208bc8" providerId="ADAL" clId="{AF0ECCB0-95D5-C446-8EB3-6A6D85935981}" dt="2023-01-09T02:09:06.966" v="158" actId="2696"/>
        <pc:sldMkLst>
          <pc:docMk/>
          <pc:sldMk cId="1323819058" sldId="1333"/>
        </pc:sldMkLst>
        <pc:spChg chg="mod ord">
          <ac:chgData name="Daniel Khashabi" userId="62390808-c838-45e6-be59-d6fd0d208bc8" providerId="ADAL" clId="{AF0ECCB0-95D5-C446-8EB3-6A6D85935981}" dt="2023-01-09T02:08:22.551" v="86" actId="27636"/>
          <ac:spMkLst>
            <pc:docMk/>
            <pc:sldMk cId="1323819058" sldId="1333"/>
            <ac:spMk id="2" creationId="{40014605-605E-1344-873B-25D55F699FC2}"/>
          </ac:spMkLst>
        </pc:spChg>
        <pc:spChg chg="mod ord">
          <ac:chgData name="Daniel Khashabi" userId="62390808-c838-45e6-be59-d6fd0d208bc8" providerId="ADAL" clId="{AF0ECCB0-95D5-C446-8EB3-6A6D85935981}" dt="2023-01-09T02:08:21.781" v="58" actId="700"/>
          <ac:spMkLst>
            <pc:docMk/>
            <pc:sldMk cId="1323819058" sldId="1333"/>
            <ac:spMk id="3" creationId="{7387C316-90E1-EC4F-987B-A3EA70B7A5F1}"/>
          </ac:spMkLst>
        </pc:spChg>
        <pc:spChg chg="mod ord">
          <ac:chgData name="Daniel Khashabi" userId="62390808-c838-45e6-be59-d6fd0d208bc8" providerId="ADAL" clId="{AF0ECCB0-95D5-C446-8EB3-6A6D85935981}" dt="2023-01-09T02:08:21.781" v="58" actId="700"/>
          <ac:spMkLst>
            <pc:docMk/>
            <pc:sldMk cId="1323819058" sldId="1333"/>
            <ac:spMk id="4" creationId="{25D7ECF7-752C-2343-82B7-EE0E5A5E8B0A}"/>
          </ac:spMkLst>
        </pc:spChg>
      </pc:sldChg>
      <pc:sldChg chg="modSp add del mod modClrScheme chgLayout">
        <pc:chgData name="Daniel Khashabi" userId="62390808-c838-45e6-be59-d6fd0d208bc8" providerId="ADAL" clId="{AF0ECCB0-95D5-C446-8EB3-6A6D85935981}" dt="2023-01-09T02:09:09.021" v="159" actId="2696"/>
        <pc:sldMkLst>
          <pc:docMk/>
          <pc:sldMk cId="2625050733" sldId="1334"/>
        </pc:sldMkLst>
        <pc:spChg chg="mod ord">
          <ac:chgData name="Daniel Khashabi" userId="62390808-c838-45e6-be59-d6fd0d208bc8" providerId="ADAL" clId="{AF0ECCB0-95D5-C446-8EB3-6A6D85935981}" dt="2023-01-09T02:08:22.581" v="87" actId="27636"/>
          <ac:spMkLst>
            <pc:docMk/>
            <pc:sldMk cId="2625050733" sldId="1334"/>
            <ac:spMk id="2" creationId="{40014605-605E-1344-873B-25D55F699FC2}"/>
          </ac:spMkLst>
        </pc:spChg>
        <pc:spChg chg="mod ord">
          <ac:chgData name="Daniel Khashabi" userId="62390808-c838-45e6-be59-d6fd0d208bc8" providerId="ADAL" clId="{AF0ECCB0-95D5-C446-8EB3-6A6D85935981}" dt="2023-01-09T02:08:21.781" v="58" actId="700"/>
          <ac:spMkLst>
            <pc:docMk/>
            <pc:sldMk cId="2625050733" sldId="1334"/>
            <ac:spMk id="3" creationId="{7387C316-90E1-EC4F-987B-A3EA70B7A5F1}"/>
          </ac:spMkLst>
        </pc:spChg>
        <pc:spChg chg="mod ord">
          <ac:chgData name="Daniel Khashabi" userId="62390808-c838-45e6-be59-d6fd0d208bc8" providerId="ADAL" clId="{AF0ECCB0-95D5-C446-8EB3-6A6D85935981}" dt="2023-01-09T02:08:21.781" v="58" actId="700"/>
          <ac:spMkLst>
            <pc:docMk/>
            <pc:sldMk cId="2625050733" sldId="1334"/>
            <ac:spMk id="4" creationId="{25D7ECF7-752C-2343-82B7-EE0E5A5E8B0A}"/>
          </ac:spMkLst>
        </pc:spChg>
      </pc:sldChg>
      <pc:sldChg chg="modSp add del mod modClrScheme chgLayout">
        <pc:chgData name="Daniel Khashabi" userId="62390808-c838-45e6-be59-d6fd0d208bc8" providerId="ADAL" clId="{AF0ECCB0-95D5-C446-8EB3-6A6D85935981}" dt="2023-01-09T02:08:55.892" v="155" actId="2696"/>
        <pc:sldMkLst>
          <pc:docMk/>
          <pc:sldMk cId="4020092310" sldId="1335"/>
        </pc:sldMkLst>
        <pc:spChg chg="mod ord">
          <ac:chgData name="Daniel Khashabi" userId="62390808-c838-45e6-be59-d6fd0d208bc8" providerId="ADAL" clId="{AF0ECCB0-95D5-C446-8EB3-6A6D85935981}" dt="2023-01-09T02:08:22.488" v="83" actId="27636"/>
          <ac:spMkLst>
            <pc:docMk/>
            <pc:sldMk cId="4020092310" sldId="1335"/>
            <ac:spMk id="2" creationId="{40014605-605E-1344-873B-25D55F699FC2}"/>
          </ac:spMkLst>
        </pc:spChg>
        <pc:spChg chg="mod ord">
          <ac:chgData name="Daniel Khashabi" userId="62390808-c838-45e6-be59-d6fd0d208bc8" providerId="ADAL" clId="{AF0ECCB0-95D5-C446-8EB3-6A6D85935981}" dt="2023-01-09T02:08:21.781" v="58" actId="700"/>
          <ac:spMkLst>
            <pc:docMk/>
            <pc:sldMk cId="4020092310" sldId="1335"/>
            <ac:spMk id="3" creationId="{7387C316-90E1-EC4F-987B-A3EA70B7A5F1}"/>
          </ac:spMkLst>
        </pc:spChg>
        <pc:spChg chg="mod ord">
          <ac:chgData name="Daniel Khashabi" userId="62390808-c838-45e6-be59-d6fd0d208bc8" providerId="ADAL" clId="{AF0ECCB0-95D5-C446-8EB3-6A6D85935981}" dt="2023-01-09T02:08:21.781" v="58" actId="700"/>
          <ac:spMkLst>
            <pc:docMk/>
            <pc:sldMk cId="4020092310" sldId="1335"/>
            <ac:spMk id="4" creationId="{25D7ECF7-752C-2343-82B7-EE0E5A5E8B0A}"/>
          </ac:spMkLst>
        </pc:spChg>
      </pc:sldChg>
      <pc:sldChg chg="addSp delSp modSp add mod delAnim chgLayout">
        <pc:chgData name="Daniel Khashabi" userId="62390808-c838-45e6-be59-d6fd0d208bc8" providerId="ADAL" clId="{AF0ECCB0-95D5-C446-8EB3-6A6D85935981}" dt="2023-01-10T14:14:03.240" v="3617" actId="14100"/>
        <pc:sldMkLst>
          <pc:docMk/>
          <pc:sldMk cId="1136148288" sldId="1589"/>
        </pc:sldMkLst>
        <pc:spChg chg="mod ord">
          <ac:chgData name="Daniel Khashabi" userId="62390808-c838-45e6-be59-d6fd0d208bc8" providerId="ADAL" clId="{AF0ECCB0-95D5-C446-8EB3-6A6D85935981}" dt="2023-01-09T20:46:44.520" v="1436" actId="700"/>
          <ac:spMkLst>
            <pc:docMk/>
            <pc:sldMk cId="1136148288" sldId="1589"/>
            <ac:spMk id="2" creationId="{953ED47A-3027-1985-0980-096D263C53C4}"/>
          </ac:spMkLst>
        </pc:spChg>
        <pc:spChg chg="mod">
          <ac:chgData name="Daniel Khashabi" userId="62390808-c838-45e6-be59-d6fd0d208bc8" providerId="ADAL" clId="{AF0ECCB0-95D5-C446-8EB3-6A6D85935981}" dt="2023-01-09T19:39:29.289" v="469"/>
          <ac:spMkLst>
            <pc:docMk/>
            <pc:sldMk cId="1136148288" sldId="1589"/>
            <ac:spMk id="3" creationId="{214C2320-B6A1-5027-C09C-2A4F6CF7B265}"/>
          </ac:spMkLst>
        </pc:spChg>
        <pc:spChg chg="mod">
          <ac:chgData name="Daniel Khashabi" userId="62390808-c838-45e6-be59-d6fd0d208bc8" providerId="ADAL" clId="{AF0ECCB0-95D5-C446-8EB3-6A6D85935981}" dt="2023-01-09T19:39:29.289" v="469"/>
          <ac:spMkLst>
            <pc:docMk/>
            <pc:sldMk cId="1136148288" sldId="1589"/>
            <ac:spMk id="4" creationId="{2C77C194-1B32-4C09-BF79-1ECD9D86C996}"/>
          </ac:spMkLst>
        </pc:spChg>
        <pc:spChg chg="mod">
          <ac:chgData name="Daniel Khashabi" userId="62390808-c838-45e6-be59-d6fd0d208bc8" providerId="ADAL" clId="{AF0ECCB0-95D5-C446-8EB3-6A6D85935981}" dt="2023-01-09T19:39:29.289" v="469"/>
          <ac:spMkLst>
            <pc:docMk/>
            <pc:sldMk cId="1136148288" sldId="1589"/>
            <ac:spMk id="5" creationId="{156F338D-895B-99B1-1933-60A2F9290656}"/>
          </ac:spMkLst>
        </pc:spChg>
        <pc:spChg chg="mod">
          <ac:chgData name="Daniel Khashabi" userId="62390808-c838-45e6-be59-d6fd0d208bc8" providerId="ADAL" clId="{AF0ECCB0-95D5-C446-8EB3-6A6D85935981}" dt="2023-01-09T19:39:29.289" v="469"/>
          <ac:spMkLst>
            <pc:docMk/>
            <pc:sldMk cId="1136148288" sldId="1589"/>
            <ac:spMk id="6" creationId="{371ECC60-3121-BAB4-3727-6C1E6516E675}"/>
          </ac:spMkLst>
        </pc:spChg>
        <pc:spChg chg="mod">
          <ac:chgData name="Daniel Khashabi" userId="62390808-c838-45e6-be59-d6fd0d208bc8" providerId="ADAL" clId="{AF0ECCB0-95D5-C446-8EB3-6A6D85935981}" dt="2023-01-09T20:46:58.737" v="1475" actId="1035"/>
          <ac:spMkLst>
            <pc:docMk/>
            <pc:sldMk cId="1136148288" sldId="1589"/>
            <ac:spMk id="7" creationId="{4092739F-0CC5-83C8-C94D-C29D96CF631E}"/>
          </ac:spMkLst>
        </pc:spChg>
        <pc:spChg chg="mod">
          <ac:chgData name="Daniel Khashabi" userId="62390808-c838-45e6-be59-d6fd0d208bc8" providerId="ADAL" clId="{AF0ECCB0-95D5-C446-8EB3-6A6D85935981}" dt="2023-01-10T01:41:49.414" v="2143" actId="1076"/>
          <ac:spMkLst>
            <pc:docMk/>
            <pc:sldMk cId="1136148288" sldId="1589"/>
            <ac:spMk id="13" creationId="{75C1D8C4-972A-5A77-2D3B-1AFB41F0618F}"/>
          </ac:spMkLst>
        </pc:spChg>
        <pc:spChg chg="mod">
          <ac:chgData name="Daniel Khashabi" userId="62390808-c838-45e6-be59-d6fd0d208bc8" providerId="ADAL" clId="{AF0ECCB0-95D5-C446-8EB3-6A6D85935981}" dt="2023-01-10T01:41:49.414" v="2143" actId="1076"/>
          <ac:spMkLst>
            <pc:docMk/>
            <pc:sldMk cId="1136148288" sldId="1589"/>
            <ac:spMk id="14" creationId="{F73CA4E6-C56C-5510-E249-D4099B3136DB}"/>
          </ac:spMkLst>
        </pc:spChg>
        <pc:spChg chg="mod">
          <ac:chgData name="Daniel Khashabi" userId="62390808-c838-45e6-be59-d6fd0d208bc8" providerId="ADAL" clId="{AF0ECCB0-95D5-C446-8EB3-6A6D85935981}" dt="2023-01-09T19:38:52.152" v="468"/>
          <ac:spMkLst>
            <pc:docMk/>
            <pc:sldMk cId="1136148288" sldId="1589"/>
            <ac:spMk id="16" creationId="{D7D3356C-9DCB-B04B-F6FD-7436880A9C17}"/>
          </ac:spMkLst>
        </pc:spChg>
        <pc:spChg chg="mod">
          <ac:chgData name="Daniel Khashabi" userId="62390808-c838-45e6-be59-d6fd0d208bc8" providerId="ADAL" clId="{AF0ECCB0-95D5-C446-8EB3-6A6D85935981}" dt="2023-01-09T19:38:52.152" v="468"/>
          <ac:spMkLst>
            <pc:docMk/>
            <pc:sldMk cId="1136148288" sldId="1589"/>
            <ac:spMk id="17" creationId="{0367986B-D077-29AC-E209-B03836DA5B7C}"/>
          </ac:spMkLst>
        </pc:spChg>
        <pc:spChg chg="mod">
          <ac:chgData name="Daniel Khashabi" userId="62390808-c838-45e6-be59-d6fd0d208bc8" providerId="ADAL" clId="{AF0ECCB0-95D5-C446-8EB3-6A6D85935981}" dt="2023-01-09T19:38:52.152" v="468"/>
          <ac:spMkLst>
            <pc:docMk/>
            <pc:sldMk cId="1136148288" sldId="1589"/>
            <ac:spMk id="18" creationId="{46F2F879-D123-EB66-88C3-B8CC432830EA}"/>
          </ac:spMkLst>
        </pc:spChg>
        <pc:spChg chg="mod">
          <ac:chgData name="Daniel Khashabi" userId="62390808-c838-45e6-be59-d6fd0d208bc8" providerId="ADAL" clId="{AF0ECCB0-95D5-C446-8EB3-6A6D85935981}" dt="2023-01-09T19:38:52.152" v="468"/>
          <ac:spMkLst>
            <pc:docMk/>
            <pc:sldMk cId="1136148288" sldId="1589"/>
            <ac:spMk id="19" creationId="{0A52839E-F750-F781-9053-F608C5372B48}"/>
          </ac:spMkLst>
        </pc:spChg>
        <pc:spChg chg="mod">
          <ac:chgData name="Daniel Khashabi" userId="62390808-c838-45e6-be59-d6fd0d208bc8" providerId="ADAL" clId="{AF0ECCB0-95D5-C446-8EB3-6A6D85935981}" dt="2023-01-09T19:38:52.152" v="468"/>
          <ac:spMkLst>
            <pc:docMk/>
            <pc:sldMk cId="1136148288" sldId="1589"/>
            <ac:spMk id="20" creationId="{5A6D7D52-1C88-91A2-960F-5867EB2C9A99}"/>
          </ac:spMkLst>
        </pc:spChg>
        <pc:spChg chg="mod">
          <ac:chgData name="Daniel Khashabi" userId="62390808-c838-45e6-be59-d6fd0d208bc8" providerId="ADAL" clId="{AF0ECCB0-95D5-C446-8EB3-6A6D85935981}" dt="2023-01-09T19:38:52.152" v="468"/>
          <ac:spMkLst>
            <pc:docMk/>
            <pc:sldMk cId="1136148288" sldId="1589"/>
            <ac:spMk id="21" creationId="{CF1D3F26-3BCE-1594-7029-B0C27ACEE9D4}"/>
          </ac:spMkLst>
        </pc:spChg>
        <pc:spChg chg="mod">
          <ac:chgData name="Daniel Khashabi" userId="62390808-c838-45e6-be59-d6fd0d208bc8" providerId="ADAL" clId="{AF0ECCB0-95D5-C446-8EB3-6A6D85935981}" dt="2023-01-09T19:38:52.152" v="468"/>
          <ac:spMkLst>
            <pc:docMk/>
            <pc:sldMk cId="1136148288" sldId="1589"/>
            <ac:spMk id="22" creationId="{C43116D2-0394-BAE8-E2B2-1DF487D34A2B}"/>
          </ac:spMkLst>
        </pc:spChg>
        <pc:spChg chg="mod">
          <ac:chgData name="Daniel Khashabi" userId="62390808-c838-45e6-be59-d6fd0d208bc8" providerId="ADAL" clId="{AF0ECCB0-95D5-C446-8EB3-6A6D85935981}" dt="2023-01-09T19:38:52.152" v="468"/>
          <ac:spMkLst>
            <pc:docMk/>
            <pc:sldMk cId="1136148288" sldId="1589"/>
            <ac:spMk id="23" creationId="{16C3FAB2-83D3-02D5-40E9-87178CC3AFB6}"/>
          </ac:spMkLst>
        </pc:spChg>
        <pc:spChg chg="mod">
          <ac:chgData name="Daniel Khashabi" userId="62390808-c838-45e6-be59-d6fd0d208bc8" providerId="ADAL" clId="{AF0ECCB0-95D5-C446-8EB3-6A6D85935981}" dt="2023-01-09T19:38:52.152" v="468"/>
          <ac:spMkLst>
            <pc:docMk/>
            <pc:sldMk cId="1136148288" sldId="1589"/>
            <ac:spMk id="24" creationId="{05E205CB-22EB-F588-2CC6-4F05B130ED2A}"/>
          </ac:spMkLst>
        </pc:spChg>
        <pc:spChg chg="mod">
          <ac:chgData name="Daniel Khashabi" userId="62390808-c838-45e6-be59-d6fd0d208bc8" providerId="ADAL" clId="{AF0ECCB0-95D5-C446-8EB3-6A6D85935981}" dt="2023-01-09T19:38:52.152" v="468"/>
          <ac:spMkLst>
            <pc:docMk/>
            <pc:sldMk cId="1136148288" sldId="1589"/>
            <ac:spMk id="25" creationId="{04E53C9D-9A2B-2ACB-37DC-D96C7FBB208A}"/>
          </ac:spMkLst>
        </pc:spChg>
        <pc:spChg chg="mod">
          <ac:chgData name="Daniel Khashabi" userId="62390808-c838-45e6-be59-d6fd0d208bc8" providerId="ADAL" clId="{AF0ECCB0-95D5-C446-8EB3-6A6D85935981}" dt="2023-01-09T19:38:52.152" v="468"/>
          <ac:spMkLst>
            <pc:docMk/>
            <pc:sldMk cId="1136148288" sldId="1589"/>
            <ac:spMk id="26" creationId="{267903E6-C090-581A-A272-C7526C311746}"/>
          </ac:spMkLst>
        </pc:spChg>
        <pc:spChg chg="mod">
          <ac:chgData name="Daniel Khashabi" userId="62390808-c838-45e6-be59-d6fd0d208bc8" providerId="ADAL" clId="{AF0ECCB0-95D5-C446-8EB3-6A6D85935981}" dt="2023-01-09T19:38:52.152" v="468"/>
          <ac:spMkLst>
            <pc:docMk/>
            <pc:sldMk cId="1136148288" sldId="1589"/>
            <ac:spMk id="27" creationId="{E1DCBDE3-6F0C-2E76-B9C4-2F2969B4115F}"/>
          </ac:spMkLst>
        </pc:spChg>
        <pc:spChg chg="mod">
          <ac:chgData name="Daniel Khashabi" userId="62390808-c838-45e6-be59-d6fd0d208bc8" providerId="ADAL" clId="{AF0ECCB0-95D5-C446-8EB3-6A6D85935981}" dt="2023-01-09T19:38:52.152" v="468"/>
          <ac:spMkLst>
            <pc:docMk/>
            <pc:sldMk cId="1136148288" sldId="1589"/>
            <ac:spMk id="28" creationId="{C2833DC6-8054-53AE-45E9-F84D1148BB3B}"/>
          </ac:spMkLst>
        </pc:spChg>
        <pc:spChg chg="mod">
          <ac:chgData name="Daniel Khashabi" userId="62390808-c838-45e6-be59-d6fd0d208bc8" providerId="ADAL" clId="{AF0ECCB0-95D5-C446-8EB3-6A6D85935981}" dt="2023-01-09T19:38:52.152" v="468"/>
          <ac:spMkLst>
            <pc:docMk/>
            <pc:sldMk cId="1136148288" sldId="1589"/>
            <ac:spMk id="29" creationId="{D2FFBA68-8B70-810E-BF8E-A5ABD9FCD255}"/>
          </ac:spMkLst>
        </pc:spChg>
        <pc:spChg chg="mod">
          <ac:chgData name="Daniel Khashabi" userId="62390808-c838-45e6-be59-d6fd0d208bc8" providerId="ADAL" clId="{AF0ECCB0-95D5-C446-8EB3-6A6D85935981}" dt="2023-01-09T19:38:52.152" v="468"/>
          <ac:spMkLst>
            <pc:docMk/>
            <pc:sldMk cId="1136148288" sldId="1589"/>
            <ac:spMk id="30" creationId="{23D4987A-C15C-6BB4-B390-F7D3F23D0F0B}"/>
          </ac:spMkLst>
        </pc:spChg>
        <pc:spChg chg="mod">
          <ac:chgData name="Daniel Khashabi" userId="62390808-c838-45e6-be59-d6fd0d208bc8" providerId="ADAL" clId="{AF0ECCB0-95D5-C446-8EB3-6A6D85935981}" dt="2023-01-09T19:38:52.152" v="468"/>
          <ac:spMkLst>
            <pc:docMk/>
            <pc:sldMk cId="1136148288" sldId="1589"/>
            <ac:spMk id="31" creationId="{222D58FD-38BF-0332-B1DB-3D9B3CF8C324}"/>
          </ac:spMkLst>
        </pc:spChg>
        <pc:spChg chg="mod">
          <ac:chgData name="Daniel Khashabi" userId="62390808-c838-45e6-be59-d6fd0d208bc8" providerId="ADAL" clId="{AF0ECCB0-95D5-C446-8EB3-6A6D85935981}" dt="2023-01-09T19:38:52.152" v="468"/>
          <ac:spMkLst>
            <pc:docMk/>
            <pc:sldMk cId="1136148288" sldId="1589"/>
            <ac:spMk id="32" creationId="{3D9B550C-5C5C-EA2A-19CB-C55D3B55D6BB}"/>
          </ac:spMkLst>
        </pc:spChg>
        <pc:spChg chg="mod">
          <ac:chgData name="Daniel Khashabi" userId="62390808-c838-45e6-be59-d6fd0d208bc8" providerId="ADAL" clId="{AF0ECCB0-95D5-C446-8EB3-6A6D85935981}" dt="2023-01-09T19:38:52.152" v="468"/>
          <ac:spMkLst>
            <pc:docMk/>
            <pc:sldMk cId="1136148288" sldId="1589"/>
            <ac:spMk id="33" creationId="{A94D29D5-EBE0-DE37-DF75-D415B4711DCD}"/>
          </ac:spMkLst>
        </pc:spChg>
        <pc:spChg chg="mod">
          <ac:chgData name="Daniel Khashabi" userId="62390808-c838-45e6-be59-d6fd0d208bc8" providerId="ADAL" clId="{AF0ECCB0-95D5-C446-8EB3-6A6D85935981}" dt="2023-01-09T19:38:52.152" v="468"/>
          <ac:spMkLst>
            <pc:docMk/>
            <pc:sldMk cId="1136148288" sldId="1589"/>
            <ac:spMk id="34" creationId="{86A79D9C-D422-35BB-E99D-155AFD230793}"/>
          </ac:spMkLst>
        </pc:spChg>
        <pc:spChg chg="mod">
          <ac:chgData name="Daniel Khashabi" userId="62390808-c838-45e6-be59-d6fd0d208bc8" providerId="ADAL" clId="{AF0ECCB0-95D5-C446-8EB3-6A6D85935981}" dt="2023-01-09T19:38:52.152" v="468"/>
          <ac:spMkLst>
            <pc:docMk/>
            <pc:sldMk cId="1136148288" sldId="1589"/>
            <ac:spMk id="35" creationId="{C9F9BACB-8C1C-F335-A1BE-D25A26F84721}"/>
          </ac:spMkLst>
        </pc:spChg>
        <pc:spChg chg="mod">
          <ac:chgData name="Daniel Khashabi" userId="62390808-c838-45e6-be59-d6fd0d208bc8" providerId="ADAL" clId="{AF0ECCB0-95D5-C446-8EB3-6A6D85935981}" dt="2023-01-09T19:38:52.152" v="468"/>
          <ac:spMkLst>
            <pc:docMk/>
            <pc:sldMk cId="1136148288" sldId="1589"/>
            <ac:spMk id="36" creationId="{6921B33C-19F6-9C97-03F2-5299DA553437}"/>
          </ac:spMkLst>
        </pc:spChg>
        <pc:spChg chg="mod">
          <ac:chgData name="Daniel Khashabi" userId="62390808-c838-45e6-be59-d6fd0d208bc8" providerId="ADAL" clId="{AF0ECCB0-95D5-C446-8EB3-6A6D85935981}" dt="2023-01-09T19:38:52.152" v="468"/>
          <ac:spMkLst>
            <pc:docMk/>
            <pc:sldMk cId="1136148288" sldId="1589"/>
            <ac:spMk id="37" creationId="{9C6C0A74-FB04-2DE7-B08D-C9075845B58D}"/>
          </ac:spMkLst>
        </pc:spChg>
        <pc:spChg chg="mod">
          <ac:chgData name="Daniel Khashabi" userId="62390808-c838-45e6-be59-d6fd0d208bc8" providerId="ADAL" clId="{AF0ECCB0-95D5-C446-8EB3-6A6D85935981}" dt="2023-01-09T19:38:52.152" v="468"/>
          <ac:spMkLst>
            <pc:docMk/>
            <pc:sldMk cId="1136148288" sldId="1589"/>
            <ac:spMk id="38" creationId="{436880A2-4C6B-00BD-C323-89A49837A427}"/>
          </ac:spMkLst>
        </pc:spChg>
        <pc:spChg chg="mod">
          <ac:chgData name="Daniel Khashabi" userId="62390808-c838-45e6-be59-d6fd0d208bc8" providerId="ADAL" clId="{AF0ECCB0-95D5-C446-8EB3-6A6D85935981}" dt="2023-01-09T19:38:52.152" v="468"/>
          <ac:spMkLst>
            <pc:docMk/>
            <pc:sldMk cId="1136148288" sldId="1589"/>
            <ac:spMk id="39" creationId="{0FEBF1E1-73D6-79E3-2D6C-622816881472}"/>
          </ac:spMkLst>
        </pc:spChg>
        <pc:spChg chg="mod">
          <ac:chgData name="Daniel Khashabi" userId="62390808-c838-45e6-be59-d6fd0d208bc8" providerId="ADAL" clId="{AF0ECCB0-95D5-C446-8EB3-6A6D85935981}" dt="2023-01-09T19:38:52.152" v="468"/>
          <ac:spMkLst>
            <pc:docMk/>
            <pc:sldMk cId="1136148288" sldId="1589"/>
            <ac:spMk id="40" creationId="{130C8D2D-5903-DCB6-C3C4-660F42BB2479}"/>
          </ac:spMkLst>
        </pc:spChg>
        <pc:spChg chg="mod">
          <ac:chgData name="Daniel Khashabi" userId="62390808-c838-45e6-be59-d6fd0d208bc8" providerId="ADAL" clId="{AF0ECCB0-95D5-C446-8EB3-6A6D85935981}" dt="2023-01-09T19:38:52.152" v="468"/>
          <ac:spMkLst>
            <pc:docMk/>
            <pc:sldMk cId="1136148288" sldId="1589"/>
            <ac:spMk id="41" creationId="{8589FEB8-862E-A1DA-61B7-E7D07B0113D9}"/>
          </ac:spMkLst>
        </pc:spChg>
        <pc:spChg chg="mod">
          <ac:chgData name="Daniel Khashabi" userId="62390808-c838-45e6-be59-d6fd0d208bc8" providerId="ADAL" clId="{AF0ECCB0-95D5-C446-8EB3-6A6D85935981}" dt="2023-01-09T19:38:52.152" v="468"/>
          <ac:spMkLst>
            <pc:docMk/>
            <pc:sldMk cId="1136148288" sldId="1589"/>
            <ac:spMk id="42" creationId="{AFCD7BC4-2118-382B-780D-9F810EFA1DD0}"/>
          </ac:spMkLst>
        </pc:spChg>
        <pc:spChg chg="del mod">
          <ac:chgData name="Daniel Khashabi" userId="62390808-c838-45e6-be59-d6fd0d208bc8" providerId="ADAL" clId="{AF0ECCB0-95D5-C446-8EB3-6A6D85935981}" dt="2023-01-10T01:41:36.142" v="2138" actId="478"/>
          <ac:spMkLst>
            <pc:docMk/>
            <pc:sldMk cId="1136148288" sldId="1589"/>
            <ac:spMk id="43" creationId="{FD881431-047E-3B99-EFDD-B3AE61539168}"/>
          </ac:spMkLst>
        </pc:spChg>
        <pc:spChg chg="mod">
          <ac:chgData name="Daniel Khashabi" userId="62390808-c838-45e6-be59-d6fd0d208bc8" providerId="ADAL" clId="{AF0ECCB0-95D5-C446-8EB3-6A6D85935981}" dt="2023-01-09T19:38:52.152" v="468"/>
          <ac:spMkLst>
            <pc:docMk/>
            <pc:sldMk cId="1136148288" sldId="1589"/>
            <ac:spMk id="51" creationId="{F599804E-8736-BAE5-493A-FF150EC0794B}"/>
          </ac:spMkLst>
        </pc:spChg>
        <pc:spChg chg="mod">
          <ac:chgData name="Daniel Khashabi" userId="62390808-c838-45e6-be59-d6fd0d208bc8" providerId="ADAL" clId="{AF0ECCB0-95D5-C446-8EB3-6A6D85935981}" dt="2023-01-09T19:38:52.152" v="468"/>
          <ac:spMkLst>
            <pc:docMk/>
            <pc:sldMk cId="1136148288" sldId="1589"/>
            <ac:spMk id="52" creationId="{9DB59967-D645-D554-0821-21BFCDAB5326}"/>
          </ac:spMkLst>
        </pc:spChg>
        <pc:spChg chg="mod">
          <ac:chgData name="Daniel Khashabi" userId="62390808-c838-45e6-be59-d6fd0d208bc8" providerId="ADAL" clId="{AF0ECCB0-95D5-C446-8EB3-6A6D85935981}" dt="2023-01-09T19:38:52.152" v="468"/>
          <ac:spMkLst>
            <pc:docMk/>
            <pc:sldMk cId="1136148288" sldId="1589"/>
            <ac:spMk id="55" creationId="{513440BE-D529-CC5E-94EF-C7A9C896516C}"/>
          </ac:spMkLst>
        </pc:spChg>
        <pc:spChg chg="mod">
          <ac:chgData name="Daniel Khashabi" userId="62390808-c838-45e6-be59-d6fd0d208bc8" providerId="ADAL" clId="{AF0ECCB0-95D5-C446-8EB3-6A6D85935981}" dt="2023-01-09T19:38:52.152" v="468"/>
          <ac:spMkLst>
            <pc:docMk/>
            <pc:sldMk cId="1136148288" sldId="1589"/>
            <ac:spMk id="60" creationId="{22E14FD0-5BB1-AFB3-FFFA-1486DBDD087D}"/>
          </ac:spMkLst>
        </pc:spChg>
        <pc:spChg chg="mod">
          <ac:chgData name="Daniel Khashabi" userId="62390808-c838-45e6-be59-d6fd0d208bc8" providerId="ADAL" clId="{AF0ECCB0-95D5-C446-8EB3-6A6D85935981}" dt="2023-01-09T19:38:52.152" v="468"/>
          <ac:spMkLst>
            <pc:docMk/>
            <pc:sldMk cId="1136148288" sldId="1589"/>
            <ac:spMk id="63" creationId="{8E72FF81-D77A-B815-C79E-A5780206B4AD}"/>
          </ac:spMkLst>
        </pc:spChg>
        <pc:spChg chg="mod">
          <ac:chgData name="Daniel Khashabi" userId="62390808-c838-45e6-be59-d6fd0d208bc8" providerId="ADAL" clId="{AF0ECCB0-95D5-C446-8EB3-6A6D85935981}" dt="2023-01-09T19:38:52.152" v="468"/>
          <ac:spMkLst>
            <pc:docMk/>
            <pc:sldMk cId="1136148288" sldId="1589"/>
            <ac:spMk id="65" creationId="{061202E6-CA51-43AA-51EC-91061F1D143F}"/>
          </ac:spMkLst>
        </pc:spChg>
        <pc:spChg chg="mod">
          <ac:chgData name="Daniel Khashabi" userId="62390808-c838-45e6-be59-d6fd0d208bc8" providerId="ADAL" clId="{AF0ECCB0-95D5-C446-8EB3-6A6D85935981}" dt="2023-01-09T19:38:52.152" v="468"/>
          <ac:spMkLst>
            <pc:docMk/>
            <pc:sldMk cId="1136148288" sldId="1589"/>
            <ac:spMk id="66" creationId="{2E441058-38B6-B503-473E-A72E479C8C29}"/>
          </ac:spMkLst>
        </pc:spChg>
        <pc:spChg chg="mod">
          <ac:chgData name="Daniel Khashabi" userId="62390808-c838-45e6-be59-d6fd0d208bc8" providerId="ADAL" clId="{AF0ECCB0-95D5-C446-8EB3-6A6D85935981}" dt="2023-01-09T19:38:52.152" v="468"/>
          <ac:spMkLst>
            <pc:docMk/>
            <pc:sldMk cId="1136148288" sldId="1589"/>
            <ac:spMk id="73" creationId="{C6AA181B-2B5F-20E6-0D45-36F81704818E}"/>
          </ac:spMkLst>
        </pc:spChg>
        <pc:spChg chg="mod">
          <ac:chgData name="Daniel Khashabi" userId="62390808-c838-45e6-be59-d6fd0d208bc8" providerId="ADAL" clId="{AF0ECCB0-95D5-C446-8EB3-6A6D85935981}" dt="2023-01-09T19:38:52.152" v="468"/>
          <ac:spMkLst>
            <pc:docMk/>
            <pc:sldMk cId="1136148288" sldId="1589"/>
            <ac:spMk id="74" creationId="{14CDBCB8-82EA-601B-CDF8-AC2AA6498165}"/>
          </ac:spMkLst>
        </pc:spChg>
        <pc:spChg chg="mod">
          <ac:chgData name="Daniel Khashabi" userId="62390808-c838-45e6-be59-d6fd0d208bc8" providerId="ADAL" clId="{AF0ECCB0-95D5-C446-8EB3-6A6D85935981}" dt="2023-01-09T19:38:52.152" v="468"/>
          <ac:spMkLst>
            <pc:docMk/>
            <pc:sldMk cId="1136148288" sldId="1589"/>
            <ac:spMk id="77" creationId="{ECBD63D3-ED4E-6989-4320-69966C7669ED}"/>
          </ac:spMkLst>
        </pc:spChg>
        <pc:spChg chg="mod">
          <ac:chgData name="Daniel Khashabi" userId="62390808-c838-45e6-be59-d6fd0d208bc8" providerId="ADAL" clId="{AF0ECCB0-95D5-C446-8EB3-6A6D85935981}" dt="2023-01-09T19:38:52.152" v="468"/>
          <ac:spMkLst>
            <pc:docMk/>
            <pc:sldMk cId="1136148288" sldId="1589"/>
            <ac:spMk id="82" creationId="{3FA1E966-021B-DCAC-F5D8-DB5B411D2312}"/>
          </ac:spMkLst>
        </pc:spChg>
        <pc:spChg chg="mod">
          <ac:chgData name="Daniel Khashabi" userId="62390808-c838-45e6-be59-d6fd0d208bc8" providerId="ADAL" clId="{AF0ECCB0-95D5-C446-8EB3-6A6D85935981}" dt="2023-01-09T19:38:52.152" v="468"/>
          <ac:spMkLst>
            <pc:docMk/>
            <pc:sldMk cId="1136148288" sldId="1589"/>
            <ac:spMk id="84" creationId="{0BD34000-D330-9DD6-6009-2C98A5699FE7}"/>
          </ac:spMkLst>
        </pc:spChg>
        <pc:spChg chg="mod">
          <ac:chgData name="Daniel Khashabi" userId="62390808-c838-45e6-be59-d6fd0d208bc8" providerId="ADAL" clId="{AF0ECCB0-95D5-C446-8EB3-6A6D85935981}" dt="2023-01-09T19:38:52.152" v="468"/>
          <ac:spMkLst>
            <pc:docMk/>
            <pc:sldMk cId="1136148288" sldId="1589"/>
            <ac:spMk id="96" creationId="{82A38D17-D7D0-5236-CFDF-A12B795A49CF}"/>
          </ac:spMkLst>
        </pc:spChg>
        <pc:spChg chg="mod">
          <ac:chgData name="Daniel Khashabi" userId="62390808-c838-45e6-be59-d6fd0d208bc8" providerId="ADAL" clId="{AF0ECCB0-95D5-C446-8EB3-6A6D85935981}" dt="2023-01-09T19:38:52.152" v="468"/>
          <ac:spMkLst>
            <pc:docMk/>
            <pc:sldMk cId="1136148288" sldId="1589"/>
            <ac:spMk id="97" creationId="{9BA33CBF-8CE9-F845-242C-8CE777AD226D}"/>
          </ac:spMkLst>
        </pc:spChg>
        <pc:spChg chg="mod">
          <ac:chgData name="Daniel Khashabi" userId="62390808-c838-45e6-be59-d6fd0d208bc8" providerId="ADAL" clId="{AF0ECCB0-95D5-C446-8EB3-6A6D85935981}" dt="2023-01-09T19:38:52.152" v="468"/>
          <ac:spMkLst>
            <pc:docMk/>
            <pc:sldMk cId="1136148288" sldId="1589"/>
            <ac:spMk id="100" creationId="{5CDDCBD5-640D-22BE-D099-7570C7233264}"/>
          </ac:spMkLst>
        </pc:spChg>
        <pc:spChg chg="mod">
          <ac:chgData name="Daniel Khashabi" userId="62390808-c838-45e6-be59-d6fd0d208bc8" providerId="ADAL" clId="{AF0ECCB0-95D5-C446-8EB3-6A6D85935981}" dt="2023-01-09T19:38:52.152" v="468"/>
          <ac:spMkLst>
            <pc:docMk/>
            <pc:sldMk cId="1136148288" sldId="1589"/>
            <ac:spMk id="101" creationId="{9D415FD6-7895-306D-9414-0C307E297B01}"/>
          </ac:spMkLst>
        </pc:spChg>
        <pc:spChg chg="mod">
          <ac:chgData name="Daniel Khashabi" userId="62390808-c838-45e6-be59-d6fd0d208bc8" providerId="ADAL" clId="{AF0ECCB0-95D5-C446-8EB3-6A6D85935981}" dt="2023-01-09T19:38:52.152" v="468"/>
          <ac:spMkLst>
            <pc:docMk/>
            <pc:sldMk cId="1136148288" sldId="1589"/>
            <ac:spMk id="107" creationId="{9196A0DC-8429-2BE3-545B-57F9ED81BC4B}"/>
          </ac:spMkLst>
        </pc:spChg>
        <pc:spChg chg="mod">
          <ac:chgData name="Daniel Khashabi" userId="62390808-c838-45e6-be59-d6fd0d208bc8" providerId="ADAL" clId="{AF0ECCB0-95D5-C446-8EB3-6A6D85935981}" dt="2023-01-09T19:38:52.152" v="468"/>
          <ac:spMkLst>
            <pc:docMk/>
            <pc:sldMk cId="1136148288" sldId="1589"/>
            <ac:spMk id="113" creationId="{B1667AA8-6706-B8C3-7F7F-74FF1EC30E0C}"/>
          </ac:spMkLst>
        </pc:spChg>
        <pc:spChg chg="mod">
          <ac:chgData name="Daniel Khashabi" userId="62390808-c838-45e6-be59-d6fd0d208bc8" providerId="ADAL" clId="{AF0ECCB0-95D5-C446-8EB3-6A6D85935981}" dt="2023-01-09T19:38:52.152" v="468"/>
          <ac:spMkLst>
            <pc:docMk/>
            <pc:sldMk cId="1136148288" sldId="1589"/>
            <ac:spMk id="114" creationId="{E56949DF-BD7D-72E8-142A-F641CAB1F762}"/>
          </ac:spMkLst>
        </pc:spChg>
        <pc:spChg chg="mod">
          <ac:chgData name="Daniel Khashabi" userId="62390808-c838-45e6-be59-d6fd0d208bc8" providerId="ADAL" clId="{AF0ECCB0-95D5-C446-8EB3-6A6D85935981}" dt="2023-01-09T19:38:52.152" v="468"/>
          <ac:spMkLst>
            <pc:docMk/>
            <pc:sldMk cId="1136148288" sldId="1589"/>
            <ac:spMk id="117" creationId="{0222F006-D53E-60E8-070D-09EA42DC009F}"/>
          </ac:spMkLst>
        </pc:spChg>
        <pc:spChg chg="mod">
          <ac:chgData name="Daniel Khashabi" userId="62390808-c838-45e6-be59-d6fd0d208bc8" providerId="ADAL" clId="{AF0ECCB0-95D5-C446-8EB3-6A6D85935981}" dt="2023-01-09T19:38:52.152" v="468"/>
          <ac:spMkLst>
            <pc:docMk/>
            <pc:sldMk cId="1136148288" sldId="1589"/>
            <ac:spMk id="124" creationId="{A444E496-5EB0-82DB-C66E-9FBD29B6B9B4}"/>
          </ac:spMkLst>
        </pc:spChg>
        <pc:spChg chg="mod">
          <ac:chgData name="Daniel Khashabi" userId="62390808-c838-45e6-be59-d6fd0d208bc8" providerId="ADAL" clId="{AF0ECCB0-95D5-C446-8EB3-6A6D85935981}" dt="2023-01-09T20:46:58.737" v="1475" actId="1035"/>
          <ac:spMkLst>
            <pc:docMk/>
            <pc:sldMk cId="1136148288" sldId="1589"/>
            <ac:spMk id="125" creationId="{B180FA8A-916C-9D0B-6C92-19AEC3CD6CED}"/>
          </ac:spMkLst>
        </pc:spChg>
        <pc:spChg chg="add del mod">
          <ac:chgData name="Daniel Khashabi" userId="62390808-c838-45e6-be59-d6fd0d208bc8" providerId="ADAL" clId="{AF0ECCB0-95D5-C446-8EB3-6A6D85935981}" dt="2023-01-10T02:26:26.092" v="3429" actId="478"/>
          <ac:spMkLst>
            <pc:docMk/>
            <pc:sldMk cId="1136148288" sldId="1589"/>
            <ac:spMk id="127" creationId="{5ADC18B2-8A89-C7A8-940B-2ECBC14DDEB2}"/>
          </ac:spMkLst>
        </pc:spChg>
        <pc:spChg chg="del mod">
          <ac:chgData name="Daniel Khashabi" userId="62390808-c838-45e6-be59-d6fd0d208bc8" providerId="ADAL" clId="{AF0ECCB0-95D5-C446-8EB3-6A6D85935981}" dt="2023-01-10T01:41:38.278" v="2139" actId="478"/>
          <ac:spMkLst>
            <pc:docMk/>
            <pc:sldMk cId="1136148288" sldId="1589"/>
            <ac:spMk id="128" creationId="{F3EC8C04-6953-E090-D54E-B457D30FF5EB}"/>
          </ac:spMkLst>
        </pc:spChg>
        <pc:spChg chg="del mod">
          <ac:chgData name="Daniel Khashabi" userId="62390808-c838-45e6-be59-d6fd0d208bc8" providerId="ADAL" clId="{AF0ECCB0-95D5-C446-8EB3-6A6D85935981}" dt="2023-01-10T01:41:40.032" v="2140" actId="478"/>
          <ac:spMkLst>
            <pc:docMk/>
            <pc:sldMk cId="1136148288" sldId="1589"/>
            <ac:spMk id="129" creationId="{0711A3F9-F191-760F-5534-56E55E5AEE13}"/>
          </ac:spMkLst>
        </pc:spChg>
        <pc:spChg chg="mod">
          <ac:chgData name="Daniel Khashabi" userId="62390808-c838-45e6-be59-d6fd0d208bc8" providerId="ADAL" clId="{AF0ECCB0-95D5-C446-8EB3-6A6D85935981}" dt="2023-01-09T19:38:52.152" v="468"/>
          <ac:spMkLst>
            <pc:docMk/>
            <pc:sldMk cId="1136148288" sldId="1589"/>
            <ac:spMk id="131" creationId="{DBDA3B3A-E776-90C5-47CD-A263D1EB9756}"/>
          </ac:spMkLst>
        </pc:spChg>
        <pc:spChg chg="mod">
          <ac:chgData name="Daniel Khashabi" userId="62390808-c838-45e6-be59-d6fd0d208bc8" providerId="ADAL" clId="{AF0ECCB0-95D5-C446-8EB3-6A6D85935981}" dt="2023-01-09T19:38:52.152" v="468"/>
          <ac:spMkLst>
            <pc:docMk/>
            <pc:sldMk cId="1136148288" sldId="1589"/>
            <ac:spMk id="132" creationId="{122EE574-94D4-BBB1-C593-480598E9DAD6}"/>
          </ac:spMkLst>
        </pc:spChg>
        <pc:spChg chg="mod">
          <ac:chgData name="Daniel Khashabi" userId="62390808-c838-45e6-be59-d6fd0d208bc8" providerId="ADAL" clId="{AF0ECCB0-95D5-C446-8EB3-6A6D85935981}" dt="2023-01-09T20:46:58.737" v="1475" actId="1035"/>
          <ac:spMkLst>
            <pc:docMk/>
            <pc:sldMk cId="1136148288" sldId="1589"/>
            <ac:spMk id="133" creationId="{1004BAE8-494D-EBE9-1578-8BA32B207B8A}"/>
          </ac:spMkLst>
        </pc:spChg>
        <pc:spChg chg="add mod">
          <ac:chgData name="Daniel Khashabi" userId="62390808-c838-45e6-be59-d6fd0d208bc8" providerId="ADAL" clId="{AF0ECCB0-95D5-C446-8EB3-6A6D85935981}" dt="2023-01-10T02:26:24.239" v="3428" actId="14100"/>
          <ac:spMkLst>
            <pc:docMk/>
            <pc:sldMk cId="1136148288" sldId="1589"/>
            <ac:spMk id="135" creationId="{3A5BB46C-7E23-D7A9-1E1E-5990210D71F6}"/>
          </ac:spMkLst>
        </pc:spChg>
        <pc:spChg chg="mod ord">
          <ac:chgData name="Daniel Khashabi" userId="62390808-c838-45e6-be59-d6fd0d208bc8" providerId="ADAL" clId="{AF0ECCB0-95D5-C446-8EB3-6A6D85935981}" dt="2023-01-09T20:46:44.520" v="1436" actId="700"/>
          <ac:spMkLst>
            <pc:docMk/>
            <pc:sldMk cId="1136148288" sldId="1589"/>
            <ac:spMk id="136" creationId="{C9D94985-3E86-E8A5-8117-125BBD34D477}"/>
          </ac:spMkLst>
        </pc:spChg>
        <pc:spChg chg="mod">
          <ac:chgData name="Daniel Khashabi" userId="62390808-c838-45e6-be59-d6fd0d208bc8" providerId="ADAL" clId="{AF0ECCB0-95D5-C446-8EB3-6A6D85935981}" dt="2023-01-09T20:46:58.737" v="1475" actId="1035"/>
          <ac:spMkLst>
            <pc:docMk/>
            <pc:sldMk cId="1136148288" sldId="1589"/>
            <ac:spMk id="140" creationId="{42A84571-E17A-8F8D-924D-1E51B2E87B78}"/>
          </ac:spMkLst>
        </pc:spChg>
        <pc:spChg chg="mod">
          <ac:chgData name="Daniel Khashabi" userId="62390808-c838-45e6-be59-d6fd0d208bc8" providerId="ADAL" clId="{AF0ECCB0-95D5-C446-8EB3-6A6D85935981}" dt="2023-01-09T19:39:29.289" v="469"/>
          <ac:spMkLst>
            <pc:docMk/>
            <pc:sldMk cId="1136148288" sldId="1589"/>
            <ac:spMk id="143" creationId="{B1905B46-9AF0-0460-17D3-8D01B819973B}"/>
          </ac:spMkLst>
        </pc:spChg>
        <pc:spChg chg="mod">
          <ac:chgData name="Daniel Khashabi" userId="62390808-c838-45e6-be59-d6fd0d208bc8" providerId="ADAL" clId="{AF0ECCB0-95D5-C446-8EB3-6A6D85935981}" dt="2023-01-10T14:14:03.240" v="3617" actId="14100"/>
          <ac:spMkLst>
            <pc:docMk/>
            <pc:sldMk cId="1136148288" sldId="1589"/>
            <ac:spMk id="144" creationId="{988A4823-5C79-626E-C83D-0B422690BD0A}"/>
          </ac:spMkLst>
        </pc:spChg>
        <pc:spChg chg="mod">
          <ac:chgData name="Daniel Khashabi" userId="62390808-c838-45e6-be59-d6fd0d208bc8" providerId="ADAL" clId="{AF0ECCB0-95D5-C446-8EB3-6A6D85935981}" dt="2023-01-09T20:46:58.737" v="1475" actId="1035"/>
          <ac:spMkLst>
            <pc:docMk/>
            <pc:sldMk cId="1136148288" sldId="1589"/>
            <ac:spMk id="145" creationId="{1C2D3045-BBA2-DA13-07C7-5BFED455A120}"/>
          </ac:spMkLst>
        </pc:spChg>
        <pc:spChg chg="mod">
          <ac:chgData name="Daniel Khashabi" userId="62390808-c838-45e6-be59-d6fd0d208bc8" providerId="ADAL" clId="{AF0ECCB0-95D5-C446-8EB3-6A6D85935981}" dt="2023-01-09T20:46:58.737" v="1475" actId="1035"/>
          <ac:spMkLst>
            <pc:docMk/>
            <pc:sldMk cId="1136148288" sldId="1589"/>
            <ac:spMk id="146" creationId="{7399865C-DCDB-E384-BC08-02F0B09C2834}"/>
          </ac:spMkLst>
        </pc:spChg>
        <pc:spChg chg="mod">
          <ac:chgData name="Daniel Khashabi" userId="62390808-c838-45e6-be59-d6fd0d208bc8" providerId="ADAL" clId="{AF0ECCB0-95D5-C446-8EB3-6A6D85935981}" dt="2023-01-09T20:46:58.737" v="1475" actId="1035"/>
          <ac:spMkLst>
            <pc:docMk/>
            <pc:sldMk cId="1136148288" sldId="1589"/>
            <ac:spMk id="147" creationId="{007F2217-45DC-43A5-7EC9-BB822C7B502B}"/>
          </ac:spMkLst>
        </pc:spChg>
        <pc:spChg chg="mod">
          <ac:chgData name="Daniel Khashabi" userId="62390808-c838-45e6-be59-d6fd0d208bc8" providerId="ADAL" clId="{AF0ECCB0-95D5-C446-8EB3-6A6D85935981}" dt="2023-01-09T20:46:58.737" v="1475" actId="1035"/>
          <ac:spMkLst>
            <pc:docMk/>
            <pc:sldMk cId="1136148288" sldId="1589"/>
            <ac:spMk id="148" creationId="{6232A7B1-755F-53BB-E641-BA729469A12B}"/>
          </ac:spMkLst>
        </pc:spChg>
        <pc:spChg chg="mod">
          <ac:chgData name="Daniel Khashabi" userId="62390808-c838-45e6-be59-d6fd0d208bc8" providerId="ADAL" clId="{AF0ECCB0-95D5-C446-8EB3-6A6D85935981}" dt="2023-01-09T19:39:29.289" v="469"/>
          <ac:spMkLst>
            <pc:docMk/>
            <pc:sldMk cId="1136148288" sldId="1589"/>
            <ac:spMk id="159" creationId="{E18A82C2-A91C-AA19-1E0A-2F7BF1BA7DFB}"/>
          </ac:spMkLst>
        </pc:spChg>
        <pc:spChg chg="mod ord">
          <ac:chgData name="Daniel Khashabi" userId="62390808-c838-45e6-be59-d6fd0d208bc8" providerId="ADAL" clId="{AF0ECCB0-95D5-C446-8EB3-6A6D85935981}" dt="2023-01-09T20:46:44.520" v="1436" actId="700"/>
          <ac:spMkLst>
            <pc:docMk/>
            <pc:sldMk cId="1136148288" sldId="1589"/>
            <ac:spMk id="160" creationId="{CA990B08-B006-AFC6-8991-6CC49384E029}"/>
          </ac:spMkLst>
        </pc:spChg>
        <pc:grpChg chg="mod">
          <ac:chgData name="Daniel Khashabi" userId="62390808-c838-45e6-be59-d6fd0d208bc8" providerId="ADAL" clId="{AF0ECCB0-95D5-C446-8EB3-6A6D85935981}" dt="2023-01-10T01:41:49.414" v="2143" actId="1076"/>
          <ac:grpSpMkLst>
            <pc:docMk/>
            <pc:sldMk cId="1136148288" sldId="1589"/>
            <ac:grpSpMk id="15" creationId="{07618BAD-1880-7859-C9CE-12E10E3DE5DB}"/>
          </ac:grpSpMkLst>
        </pc:grpChg>
        <pc:grpChg chg="mod">
          <ac:chgData name="Daniel Khashabi" userId="62390808-c838-45e6-be59-d6fd0d208bc8" providerId="ADAL" clId="{AF0ECCB0-95D5-C446-8EB3-6A6D85935981}" dt="2023-01-10T01:41:49.414" v="2143" actId="1076"/>
          <ac:grpSpMkLst>
            <pc:docMk/>
            <pc:sldMk cId="1136148288" sldId="1589"/>
            <ac:grpSpMk id="130" creationId="{BD37A981-83BC-9FEF-E4DB-364642A38CF9}"/>
          </ac:grpSpMkLst>
        </pc:grpChg>
        <pc:grpChg chg="mod">
          <ac:chgData name="Daniel Khashabi" userId="62390808-c838-45e6-be59-d6fd0d208bc8" providerId="ADAL" clId="{AF0ECCB0-95D5-C446-8EB3-6A6D85935981}" dt="2023-01-09T20:46:58.737" v="1475" actId="1035"/>
          <ac:grpSpMkLst>
            <pc:docMk/>
            <pc:sldMk cId="1136148288" sldId="1589"/>
            <ac:grpSpMk id="137" creationId="{B1B72EFE-4539-284A-783D-879098D2AFFB}"/>
          </ac:grpSpMkLst>
        </pc:grpChg>
        <pc:grpChg chg="mod">
          <ac:chgData name="Daniel Khashabi" userId="62390808-c838-45e6-be59-d6fd0d208bc8" providerId="ADAL" clId="{AF0ECCB0-95D5-C446-8EB3-6A6D85935981}" dt="2023-01-09T20:46:58.737" v="1475" actId="1035"/>
          <ac:grpSpMkLst>
            <pc:docMk/>
            <pc:sldMk cId="1136148288" sldId="1589"/>
            <ac:grpSpMk id="142" creationId="{5D675CC1-431C-6D9E-14F4-8D37D3478126}"/>
          </ac:grpSpMkLst>
        </pc:grpChg>
        <pc:picChg chg="mod">
          <ac:chgData name="Daniel Khashabi" userId="62390808-c838-45e6-be59-d6fd0d208bc8" providerId="ADAL" clId="{AF0ECCB0-95D5-C446-8EB3-6A6D85935981}" dt="2023-01-09T20:46:58.737" v="1475" actId="1035"/>
          <ac:picMkLst>
            <pc:docMk/>
            <pc:sldMk cId="1136148288" sldId="1589"/>
            <ac:picMk id="8" creationId="{53473F7D-9B0C-CBDB-A9E7-9B16EC38F3A8}"/>
          </ac:picMkLst>
        </pc:picChg>
        <pc:picChg chg="mod">
          <ac:chgData name="Daniel Khashabi" userId="62390808-c838-45e6-be59-d6fd0d208bc8" providerId="ADAL" clId="{AF0ECCB0-95D5-C446-8EB3-6A6D85935981}" dt="2023-01-09T20:46:58.737" v="1475" actId="1035"/>
          <ac:picMkLst>
            <pc:docMk/>
            <pc:sldMk cId="1136148288" sldId="1589"/>
            <ac:picMk id="126" creationId="{321D1E46-6068-8B7F-4993-46B8C57CEE7B}"/>
          </ac:picMkLst>
        </pc:picChg>
        <pc:picChg chg="mod">
          <ac:chgData name="Daniel Khashabi" userId="62390808-c838-45e6-be59-d6fd0d208bc8" providerId="ADAL" clId="{AF0ECCB0-95D5-C446-8EB3-6A6D85935981}" dt="2023-01-09T20:46:58.737" v="1475" actId="1035"/>
          <ac:picMkLst>
            <pc:docMk/>
            <pc:sldMk cId="1136148288" sldId="1589"/>
            <ac:picMk id="134" creationId="{978DB3F3-D981-1475-36B9-CCB06825B9EC}"/>
          </ac:picMkLst>
        </pc:picChg>
      </pc:sldChg>
      <pc:sldChg chg="addSp delSp modSp add mod modAnim">
        <pc:chgData name="Daniel Khashabi" userId="62390808-c838-45e6-be59-d6fd0d208bc8" providerId="ADAL" clId="{AF0ECCB0-95D5-C446-8EB3-6A6D85935981}" dt="2023-01-10T15:58:11.064" v="4505" actId="478"/>
        <pc:sldMkLst>
          <pc:docMk/>
          <pc:sldMk cId="1702199255" sldId="1591"/>
        </pc:sldMkLst>
        <pc:spChg chg="mod">
          <ac:chgData name="Daniel Khashabi" userId="62390808-c838-45e6-be59-d6fd0d208bc8" providerId="ADAL" clId="{AF0ECCB0-95D5-C446-8EB3-6A6D85935981}" dt="2023-01-09T19:37:57.991" v="461" actId="27636"/>
          <ac:spMkLst>
            <pc:docMk/>
            <pc:sldMk cId="1702199255" sldId="1591"/>
            <ac:spMk id="2" creationId="{953ED47A-3027-1985-0980-096D263C53C4}"/>
          </ac:spMkLst>
        </pc:spChg>
        <pc:spChg chg="mod">
          <ac:chgData name="Daniel Khashabi" userId="62390808-c838-45e6-be59-d6fd0d208bc8" providerId="ADAL" clId="{AF0ECCB0-95D5-C446-8EB3-6A6D85935981}" dt="2023-01-09T19:39:29.289" v="469"/>
          <ac:spMkLst>
            <pc:docMk/>
            <pc:sldMk cId="1702199255" sldId="1591"/>
            <ac:spMk id="3" creationId="{214C2320-B6A1-5027-C09C-2A4F6CF7B265}"/>
          </ac:spMkLst>
        </pc:spChg>
        <pc:spChg chg="mod">
          <ac:chgData name="Daniel Khashabi" userId="62390808-c838-45e6-be59-d6fd0d208bc8" providerId="ADAL" clId="{AF0ECCB0-95D5-C446-8EB3-6A6D85935981}" dt="2023-01-09T19:39:29.289" v="469"/>
          <ac:spMkLst>
            <pc:docMk/>
            <pc:sldMk cId="1702199255" sldId="1591"/>
            <ac:spMk id="4" creationId="{2C77C194-1B32-4C09-BF79-1ECD9D86C996}"/>
          </ac:spMkLst>
        </pc:spChg>
        <pc:spChg chg="mod">
          <ac:chgData name="Daniel Khashabi" userId="62390808-c838-45e6-be59-d6fd0d208bc8" providerId="ADAL" clId="{AF0ECCB0-95D5-C446-8EB3-6A6D85935981}" dt="2023-01-09T19:39:29.289" v="469"/>
          <ac:spMkLst>
            <pc:docMk/>
            <pc:sldMk cId="1702199255" sldId="1591"/>
            <ac:spMk id="5" creationId="{156F338D-895B-99B1-1933-60A2F9290656}"/>
          </ac:spMkLst>
        </pc:spChg>
        <pc:spChg chg="mod">
          <ac:chgData name="Daniel Khashabi" userId="62390808-c838-45e6-be59-d6fd0d208bc8" providerId="ADAL" clId="{AF0ECCB0-95D5-C446-8EB3-6A6D85935981}" dt="2023-01-09T19:39:29.289" v="469"/>
          <ac:spMkLst>
            <pc:docMk/>
            <pc:sldMk cId="1702199255" sldId="1591"/>
            <ac:spMk id="6" creationId="{371ECC60-3121-BAB4-3727-6C1E6516E675}"/>
          </ac:spMkLst>
        </pc:spChg>
        <pc:spChg chg="mod">
          <ac:chgData name="Daniel Khashabi" userId="62390808-c838-45e6-be59-d6fd0d208bc8" providerId="ADAL" clId="{AF0ECCB0-95D5-C446-8EB3-6A6D85935981}" dt="2023-01-09T19:38:52.152" v="468"/>
          <ac:spMkLst>
            <pc:docMk/>
            <pc:sldMk cId="1702199255" sldId="1591"/>
            <ac:spMk id="7" creationId="{A7CD14D7-5641-2070-217C-07C882A34C6D}"/>
          </ac:spMkLst>
        </pc:spChg>
        <pc:spChg chg="mod">
          <ac:chgData name="Daniel Khashabi" userId="62390808-c838-45e6-be59-d6fd0d208bc8" providerId="ADAL" clId="{AF0ECCB0-95D5-C446-8EB3-6A6D85935981}" dt="2023-01-09T19:39:29.289" v="469"/>
          <ac:spMkLst>
            <pc:docMk/>
            <pc:sldMk cId="1702199255" sldId="1591"/>
            <ac:spMk id="13" creationId="{75C1D8C4-972A-5A77-2D3B-1AFB41F0618F}"/>
          </ac:spMkLst>
        </pc:spChg>
        <pc:spChg chg="mod">
          <ac:chgData name="Daniel Khashabi" userId="62390808-c838-45e6-be59-d6fd0d208bc8" providerId="ADAL" clId="{AF0ECCB0-95D5-C446-8EB3-6A6D85935981}" dt="2023-01-09T19:39:29.289" v="469"/>
          <ac:spMkLst>
            <pc:docMk/>
            <pc:sldMk cId="1702199255" sldId="1591"/>
            <ac:spMk id="14" creationId="{F73CA4E6-C56C-5510-E249-D4099B3136DB}"/>
          </ac:spMkLst>
        </pc:spChg>
        <pc:spChg chg="mod">
          <ac:chgData name="Daniel Khashabi" userId="62390808-c838-45e6-be59-d6fd0d208bc8" providerId="ADAL" clId="{AF0ECCB0-95D5-C446-8EB3-6A6D85935981}" dt="2023-01-09T19:38:52.152" v="468"/>
          <ac:spMkLst>
            <pc:docMk/>
            <pc:sldMk cId="1702199255" sldId="1591"/>
            <ac:spMk id="16" creationId="{D7D3356C-9DCB-B04B-F6FD-7436880A9C17}"/>
          </ac:spMkLst>
        </pc:spChg>
        <pc:spChg chg="mod">
          <ac:chgData name="Daniel Khashabi" userId="62390808-c838-45e6-be59-d6fd0d208bc8" providerId="ADAL" clId="{AF0ECCB0-95D5-C446-8EB3-6A6D85935981}" dt="2023-01-09T19:38:52.152" v="468"/>
          <ac:spMkLst>
            <pc:docMk/>
            <pc:sldMk cId="1702199255" sldId="1591"/>
            <ac:spMk id="17" creationId="{0367986B-D077-29AC-E209-B03836DA5B7C}"/>
          </ac:spMkLst>
        </pc:spChg>
        <pc:spChg chg="mod">
          <ac:chgData name="Daniel Khashabi" userId="62390808-c838-45e6-be59-d6fd0d208bc8" providerId="ADAL" clId="{AF0ECCB0-95D5-C446-8EB3-6A6D85935981}" dt="2023-01-09T19:38:52.152" v="468"/>
          <ac:spMkLst>
            <pc:docMk/>
            <pc:sldMk cId="1702199255" sldId="1591"/>
            <ac:spMk id="18" creationId="{46F2F879-D123-EB66-88C3-B8CC432830EA}"/>
          </ac:spMkLst>
        </pc:spChg>
        <pc:spChg chg="mod">
          <ac:chgData name="Daniel Khashabi" userId="62390808-c838-45e6-be59-d6fd0d208bc8" providerId="ADAL" clId="{AF0ECCB0-95D5-C446-8EB3-6A6D85935981}" dt="2023-01-09T19:38:52.152" v="468"/>
          <ac:spMkLst>
            <pc:docMk/>
            <pc:sldMk cId="1702199255" sldId="1591"/>
            <ac:spMk id="19" creationId="{0A52839E-F750-F781-9053-F608C5372B48}"/>
          </ac:spMkLst>
        </pc:spChg>
        <pc:spChg chg="mod">
          <ac:chgData name="Daniel Khashabi" userId="62390808-c838-45e6-be59-d6fd0d208bc8" providerId="ADAL" clId="{AF0ECCB0-95D5-C446-8EB3-6A6D85935981}" dt="2023-01-09T19:38:52.152" v="468"/>
          <ac:spMkLst>
            <pc:docMk/>
            <pc:sldMk cId="1702199255" sldId="1591"/>
            <ac:spMk id="20" creationId="{5A6D7D52-1C88-91A2-960F-5867EB2C9A99}"/>
          </ac:spMkLst>
        </pc:spChg>
        <pc:spChg chg="mod">
          <ac:chgData name="Daniel Khashabi" userId="62390808-c838-45e6-be59-d6fd0d208bc8" providerId="ADAL" clId="{AF0ECCB0-95D5-C446-8EB3-6A6D85935981}" dt="2023-01-09T19:38:52.152" v="468"/>
          <ac:spMkLst>
            <pc:docMk/>
            <pc:sldMk cId="1702199255" sldId="1591"/>
            <ac:spMk id="21" creationId="{CF1D3F26-3BCE-1594-7029-B0C27ACEE9D4}"/>
          </ac:spMkLst>
        </pc:spChg>
        <pc:spChg chg="mod">
          <ac:chgData name="Daniel Khashabi" userId="62390808-c838-45e6-be59-d6fd0d208bc8" providerId="ADAL" clId="{AF0ECCB0-95D5-C446-8EB3-6A6D85935981}" dt="2023-01-09T19:38:52.152" v="468"/>
          <ac:spMkLst>
            <pc:docMk/>
            <pc:sldMk cId="1702199255" sldId="1591"/>
            <ac:spMk id="22" creationId="{C43116D2-0394-BAE8-E2B2-1DF487D34A2B}"/>
          </ac:spMkLst>
        </pc:spChg>
        <pc:spChg chg="mod">
          <ac:chgData name="Daniel Khashabi" userId="62390808-c838-45e6-be59-d6fd0d208bc8" providerId="ADAL" clId="{AF0ECCB0-95D5-C446-8EB3-6A6D85935981}" dt="2023-01-09T19:38:52.152" v="468"/>
          <ac:spMkLst>
            <pc:docMk/>
            <pc:sldMk cId="1702199255" sldId="1591"/>
            <ac:spMk id="23" creationId="{16C3FAB2-83D3-02D5-40E9-87178CC3AFB6}"/>
          </ac:spMkLst>
        </pc:spChg>
        <pc:spChg chg="mod">
          <ac:chgData name="Daniel Khashabi" userId="62390808-c838-45e6-be59-d6fd0d208bc8" providerId="ADAL" clId="{AF0ECCB0-95D5-C446-8EB3-6A6D85935981}" dt="2023-01-09T19:38:52.152" v="468"/>
          <ac:spMkLst>
            <pc:docMk/>
            <pc:sldMk cId="1702199255" sldId="1591"/>
            <ac:spMk id="24" creationId="{05E205CB-22EB-F588-2CC6-4F05B130ED2A}"/>
          </ac:spMkLst>
        </pc:spChg>
        <pc:spChg chg="mod">
          <ac:chgData name="Daniel Khashabi" userId="62390808-c838-45e6-be59-d6fd0d208bc8" providerId="ADAL" clId="{AF0ECCB0-95D5-C446-8EB3-6A6D85935981}" dt="2023-01-09T19:38:52.152" v="468"/>
          <ac:spMkLst>
            <pc:docMk/>
            <pc:sldMk cId="1702199255" sldId="1591"/>
            <ac:spMk id="25" creationId="{04E53C9D-9A2B-2ACB-37DC-D96C7FBB208A}"/>
          </ac:spMkLst>
        </pc:spChg>
        <pc:spChg chg="mod">
          <ac:chgData name="Daniel Khashabi" userId="62390808-c838-45e6-be59-d6fd0d208bc8" providerId="ADAL" clId="{AF0ECCB0-95D5-C446-8EB3-6A6D85935981}" dt="2023-01-09T19:38:52.152" v="468"/>
          <ac:spMkLst>
            <pc:docMk/>
            <pc:sldMk cId="1702199255" sldId="1591"/>
            <ac:spMk id="26" creationId="{267903E6-C090-581A-A272-C7526C311746}"/>
          </ac:spMkLst>
        </pc:spChg>
        <pc:spChg chg="mod">
          <ac:chgData name="Daniel Khashabi" userId="62390808-c838-45e6-be59-d6fd0d208bc8" providerId="ADAL" clId="{AF0ECCB0-95D5-C446-8EB3-6A6D85935981}" dt="2023-01-09T19:38:52.152" v="468"/>
          <ac:spMkLst>
            <pc:docMk/>
            <pc:sldMk cId="1702199255" sldId="1591"/>
            <ac:spMk id="27" creationId="{E1DCBDE3-6F0C-2E76-B9C4-2F2969B4115F}"/>
          </ac:spMkLst>
        </pc:spChg>
        <pc:spChg chg="mod">
          <ac:chgData name="Daniel Khashabi" userId="62390808-c838-45e6-be59-d6fd0d208bc8" providerId="ADAL" clId="{AF0ECCB0-95D5-C446-8EB3-6A6D85935981}" dt="2023-01-09T19:38:52.152" v="468"/>
          <ac:spMkLst>
            <pc:docMk/>
            <pc:sldMk cId="1702199255" sldId="1591"/>
            <ac:spMk id="28" creationId="{C2833DC6-8054-53AE-45E9-F84D1148BB3B}"/>
          </ac:spMkLst>
        </pc:spChg>
        <pc:spChg chg="mod">
          <ac:chgData name="Daniel Khashabi" userId="62390808-c838-45e6-be59-d6fd0d208bc8" providerId="ADAL" clId="{AF0ECCB0-95D5-C446-8EB3-6A6D85935981}" dt="2023-01-09T19:38:52.152" v="468"/>
          <ac:spMkLst>
            <pc:docMk/>
            <pc:sldMk cId="1702199255" sldId="1591"/>
            <ac:spMk id="29" creationId="{D2FFBA68-8B70-810E-BF8E-A5ABD9FCD255}"/>
          </ac:spMkLst>
        </pc:spChg>
        <pc:spChg chg="mod">
          <ac:chgData name="Daniel Khashabi" userId="62390808-c838-45e6-be59-d6fd0d208bc8" providerId="ADAL" clId="{AF0ECCB0-95D5-C446-8EB3-6A6D85935981}" dt="2023-01-09T19:38:52.152" v="468"/>
          <ac:spMkLst>
            <pc:docMk/>
            <pc:sldMk cId="1702199255" sldId="1591"/>
            <ac:spMk id="30" creationId="{23D4987A-C15C-6BB4-B390-F7D3F23D0F0B}"/>
          </ac:spMkLst>
        </pc:spChg>
        <pc:spChg chg="mod">
          <ac:chgData name="Daniel Khashabi" userId="62390808-c838-45e6-be59-d6fd0d208bc8" providerId="ADAL" clId="{AF0ECCB0-95D5-C446-8EB3-6A6D85935981}" dt="2023-01-09T19:38:52.152" v="468"/>
          <ac:spMkLst>
            <pc:docMk/>
            <pc:sldMk cId="1702199255" sldId="1591"/>
            <ac:spMk id="31" creationId="{222D58FD-38BF-0332-B1DB-3D9B3CF8C324}"/>
          </ac:spMkLst>
        </pc:spChg>
        <pc:spChg chg="mod">
          <ac:chgData name="Daniel Khashabi" userId="62390808-c838-45e6-be59-d6fd0d208bc8" providerId="ADAL" clId="{AF0ECCB0-95D5-C446-8EB3-6A6D85935981}" dt="2023-01-09T19:38:52.152" v="468"/>
          <ac:spMkLst>
            <pc:docMk/>
            <pc:sldMk cId="1702199255" sldId="1591"/>
            <ac:spMk id="32" creationId="{3D9B550C-5C5C-EA2A-19CB-C55D3B55D6BB}"/>
          </ac:spMkLst>
        </pc:spChg>
        <pc:spChg chg="mod">
          <ac:chgData name="Daniel Khashabi" userId="62390808-c838-45e6-be59-d6fd0d208bc8" providerId="ADAL" clId="{AF0ECCB0-95D5-C446-8EB3-6A6D85935981}" dt="2023-01-09T19:38:52.152" v="468"/>
          <ac:spMkLst>
            <pc:docMk/>
            <pc:sldMk cId="1702199255" sldId="1591"/>
            <ac:spMk id="33" creationId="{A94D29D5-EBE0-DE37-DF75-D415B4711DCD}"/>
          </ac:spMkLst>
        </pc:spChg>
        <pc:spChg chg="mod">
          <ac:chgData name="Daniel Khashabi" userId="62390808-c838-45e6-be59-d6fd0d208bc8" providerId="ADAL" clId="{AF0ECCB0-95D5-C446-8EB3-6A6D85935981}" dt="2023-01-09T19:38:52.152" v="468"/>
          <ac:spMkLst>
            <pc:docMk/>
            <pc:sldMk cId="1702199255" sldId="1591"/>
            <ac:spMk id="34" creationId="{86A79D9C-D422-35BB-E99D-155AFD230793}"/>
          </ac:spMkLst>
        </pc:spChg>
        <pc:spChg chg="mod">
          <ac:chgData name="Daniel Khashabi" userId="62390808-c838-45e6-be59-d6fd0d208bc8" providerId="ADAL" clId="{AF0ECCB0-95D5-C446-8EB3-6A6D85935981}" dt="2023-01-09T19:38:52.152" v="468"/>
          <ac:spMkLst>
            <pc:docMk/>
            <pc:sldMk cId="1702199255" sldId="1591"/>
            <ac:spMk id="35" creationId="{C9F9BACB-8C1C-F335-A1BE-D25A26F84721}"/>
          </ac:spMkLst>
        </pc:spChg>
        <pc:spChg chg="mod">
          <ac:chgData name="Daniel Khashabi" userId="62390808-c838-45e6-be59-d6fd0d208bc8" providerId="ADAL" clId="{AF0ECCB0-95D5-C446-8EB3-6A6D85935981}" dt="2023-01-09T19:38:52.152" v="468"/>
          <ac:spMkLst>
            <pc:docMk/>
            <pc:sldMk cId="1702199255" sldId="1591"/>
            <ac:spMk id="36" creationId="{6921B33C-19F6-9C97-03F2-5299DA553437}"/>
          </ac:spMkLst>
        </pc:spChg>
        <pc:spChg chg="mod">
          <ac:chgData name="Daniel Khashabi" userId="62390808-c838-45e6-be59-d6fd0d208bc8" providerId="ADAL" clId="{AF0ECCB0-95D5-C446-8EB3-6A6D85935981}" dt="2023-01-09T19:38:52.152" v="468"/>
          <ac:spMkLst>
            <pc:docMk/>
            <pc:sldMk cId="1702199255" sldId="1591"/>
            <ac:spMk id="37" creationId="{9C6C0A74-FB04-2DE7-B08D-C9075845B58D}"/>
          </ac:spMkLst>
        </pc:spChg>
        <pc:spChg chg="mod">
          <ac:chgData name="Daniel Khashabi" userId="62390808-c838-45e6-be59-d6fd0d208bc8" providerId="ADAL" clId="{AF0ECCB0-95D5-C446-8EB3-6A6D85935981}" dt="2023-01-09T19:38:52.152" v="468"/>
          <ac:spMkLst>
            <pc:docMk/>
            <pc:sldMk cId="1702199255" sldId="1591"/>
            <ac:spMk id="38" creationId="{436880A2-4C6B-00BD-C323-89A49837A427}"/>
          </ac:spMkLst>
        </pc:spChg>
        <pc:spChg chg="mod">
          <ac:chgData name="Daniel Khashabi" userId="62390808-c838-45e6-be59-d6fd0d208bc8" providerId="ADAL" clId="{AF0ECCB0-95D5-C446-8EB3-6A6D85935981}" dt="2023-01-09T19:38:52.152" v="468"/>
          <ac:spMkLst>
            <pc:docMk/>
            <pc:sldMk cId="1702199255" sldId="1591"/>
            <ac:spMk id="39" creationId="{0FEBF1E1-73D6-79E3-2D6C-622816881472}"/>
          </ac:spMkLst>
        </pc:spChg>
        <pc:spChg chg="mod">
          <ac:chgData name="Daniel Khashabi" userId="62390808-c838-45e6-be59-d6fd0d208bc8" providerId="ADAL" clId="{AF0ECCB0-95D5-C446-8EB3-6A6D85935981}" dt="2023-01-09T19:38:52.152" v="468"/>
          <ac:spMkLst>
            <pc:docMk/>
            <pc:sldMk cId="1702199255" sldId="1591"/>
            <ac:spMk id="40" creationId="{130C8D2D-5903-DCB6-C3C4-660F42BB2479}"/>
          </ac:spMkLst>
        </pc:spChg>
        <pc:spChg chg="mod">
          <ac:chgData name="Daniel Khashabi" userId="62390808-c838-45e6-be59-d6fd0d208bc8" providerId="ADAL" clId="{AF0ECCB0-95D5-C446-8EB3-6A6D85935981}" dt="2023-01-09T19:38:52.152" v="468"/>
          <ac:spMkLst>
            <pc:docMk/>
            <pc:sldMk cId="1702199255" sldId="1591"/>
            <ac:spMk id="41" creationId="{8589FEB8-862E-A1DA-61B7-E7D07B0113D9}"/>
          </ac:spMkLst>
        </pc:spChg>
        <pc:spChg chg="mod">
          <ac:chgData name="Daniel Khashabi" userId="62390808-c838-45e6-be59-d6fd0d208bc8" providerId="ADAL" clId="{AF0ECCB0-95D5-C446-8EB3-6A6D85935981}" dt="2023-01-09T19:38:52.152" v="468"/>
          <ac:spMkLst>
            <pc:docMk/>
            <pc:sldMk cId="1702199255" sldId="1591"/>
            <ac:spMk id="42" creationId="{AFCD7BC4-2118-382B-780D-9F810EFA1DD0}"/>
          </ac:spMkLst>
        </pc:spChg>
        <pc:spChg chg="mod">
          <ac:chgData name="Daniel Khashabi" userId="62390808-c838-45e6-be59-d6fd0d208bc8" providerId="ADAL" clId="{AF0ECCB0-95D5-C446-8EB3-6A6D85935981}" dt="2023-01-09T19:38:52.152" v="468"/>
          <ac:spMkLst>
            <pc:docMk/>
            <pc:sldMk cId="1702199255" sldId="1591"/>
            <ac:spMk id="43" creationId="{FD881431-047E-3B99-EFDD-B3AE61539168}"/>
          </ac:spMkLst>
        </pc:spChg>
        <pc:spChg chg="mod">
          <ac:chgData name="Daniel Khashabi" userId="62390808-c838-45e6-be59-d6fd0d208bc8" providerId="ADAL" clId="{AF0ECCB0-95D5-C446-8EB3-6A6D85935981}" dt="2023-01-09T19:38:52.152" v="468"/>
          <ac:spMkLst>
            <pc:docMk/>
            <pc:sldMk cId="1702199255" sldId="1591"/>
            <ac:spMk id="51" creationId="{F599804E-8736-BAE5-493A-FF150EC0794B}"/>
          </ac:spMkLst>
        </pc:spChg>
        <pc:spChg chg="mod">
          <ac:chgData name="Daniel Khashabi" userId="62390808-c838-45e6-be59-d6fd0d208bc8" providerId="ADAL" clId="{AF0ECCB0-95D5-C446-8EB3-6A6D85935981}" dt="2023-01-09T19:38:52.152" v="468"/>
          <ac:spMkLst>
            <pc:docMk/>
            <pc:sldMk cId="1702199255" sldId="1591"/>
            <ac:spMk id="52" creationId="{9DB59967-D645-D554-0821-21BFCDAB5326}"/>
          </ac:spMkLst>
        </pc:spChg>
        <pc:spChg chg="mod">
          <ac:chgData name="Daniel Khashabi" userId="62390808-c838-45e6-be59-d6fd0d208bc8" providerId="ADAL" clId="{AF0ECCB0-95D5-C446-8EB3-6A6D85935981}" dt="2023-01-09T19:38:52.152" v="468"/>
          <ac:spMkLst>
            <pc:docMk/>
            <pc:sldMk cId="1702199255" sldId="1591"/>
            <ac:spMk id="55" creationId="{513440BE-D529-CC5E-94EF-C7A9C896516C}"/>
          </ac:spMkLst>
        </pc:spChg>
        <pc:spChg chg="mod">
          <ac:chgData name="Daniel Khashabi" userId="62390808-c838-45e6-be59-d6fd0d208bc8" providerId="ADAL" clId="{AF0ECCB0-95D5-C446-8EB3-6A6D85935981}" dt="2023-01-09T19:38:52.152" v="468"/>
          <ac:spMkLst>
            <pc:docMk/>
            <pc:sldMk cId="1702199255" sldId="1591"/>
            <ac:spMk id="60" creationId="{22E14FD0-5BB1-AFB3-FFFA-1486DBDD087D}"/>
          </ac:spMkLst>
        </pc:spChg>
        <pc:spChg chg="mod">
          <ac:chgData name="Daniel Khashabi" userId="62390808-c838-45e6-be59-d6fd0d208bc8" providerId="ADAL" clId="{AF0ECCB0-95D5-C446-8EB3-6A6D85935981}" dt="2023-01-09T19:38:52.152" v="468"/>
          <ac:spMkLst>
            <pc:docMk/>
            <pc:sldMk cId="1702199255" sldId="1591"/>
            <ac:spMk id="63" creationId="{8E72FF81-D77A-B815-C79E-A5780206B4AD}"/>
          </ac:spMkLst>
        </pc:spChg>
        <pc:spChg chg="mod">
          <ac:chgData name="Daniel Khashabi" userId="62390808-c838-45e6-be59-d6fd0d208bc8" providerId="ADAL" clId="{AF0ECCB0-95D5-C446-8EB3-6A6D85935981}" dt="2023-01-09T19:38:52.152" v="468"/>
          <ac:spMkLst>
            <pc:docMk/>
            <pc:sldMk cId="1702199255" sldId="1591"/>
            <ac:spMk id="65" creationId="{061202E6-CA51-43AA-51EC-91061F1D143F}"/>
          </ac:spMkLst>
        </pc:spChg>
        <pc:spChg chg="mod">
          <ac:chgData name="Daniel Khashabi" userId="62390808-c838-45e6-be59-d6fd0d208bc8" providerId="ADAL" clId="{AF0ECCB0-95D5-C446-8EB3-6A6D85935981}" dt="2023-01-09T19:38:52.152" v="468"/>
          <ac:spMkLst>
            <pc:docMk/>
            <pc:sldMk cId="1702199255" sldId="1591"/>
            <ac:spMk id="66" creationId="{2E441058-38B6-B503-473E-A72E479C8C29}"/>
          </ac:spMkLst>
        </pc:spChg>
        <pc:spChg chg="mod">
          <ac:chgData name="Daniel Khashabi" userId="62390808-c838-45e6-be59-d6fd0d208bc8" providerId="ADAL" clId="{AF0ECCB0-95D5-C446-8EB3-6A6D85935981}" dt="2023-01-09T19:38:52.152" v="468"/>
          <ac:spMkLst>
            <pc:docMk/>
            <pc:sldMk cId="1702199255" sldId="1591"/>
            <ac:spMk id="73" creationId="{C6AA181B-2B5F-20E6-0D45-36F81704818E}"/>
          </ac:spMkLst>
        </pc:spChg>
        <pc:spChg chg="mod">
          <ac:chgData name="Daniel Khashabi" userId="62390808-c838-45e6-be59-d6fd0d208bc8" providerId="ADAL" clId="{AF0ECCB0-95D5-C446-8EB3-6A6D85935981}" dt="2023-01-09T19:38:52.152" v="468"/>
          <ac:spMkLst>
            <pc:docMk/>
            <pc:sldMk cId="1702199255" sldId="1591"/>
            <ac:spMk id="74" creationId="{14CDBCB8-82EA-601B-CDF8-AC2AA6498165}"/>
          </ac:spMkLst>
        </pc:spChg>
        <pc:spChg chg="mod">
          <ac:chgData name="Daniel Khashabi" userId="62390808-c838-45e6-be59-d6fd0d208bc8" providerId="ADAL" clId="{AF0ECCB0-95D5-C446-8EB3-6A6D85935981}" dt="2023-01-09T19:38:52.152" v="468"/>
          <ac:spMkLst>
            <pc:docMk/>
            <pc:sldMk cId="1702199255" sldId="1591"/>
            <ac:spMk id="77" creationId="{ECBD63D3-ED4E-6989-4320-69966C7669ED}"/>
          </ac:spMkLst>
        </pc:spChg>
        <pc:spChg chg="mod">
          <ac:chgData name="Daniel Khashabi" userId="62390808-c838-45e6-be59-d6fd0d208bc8" providerId="ADAL" clId="{AF0ECCB0-95D5-C446-8EB3-6A6D85935981}" dt="2023-01-09T19:38:52.152" v="468"/>
          <ac:spMkLst>
            <pc:docMk/>
            <pc:sldMk cId="1702199255" sldId="1591"/>
            <ac:spMk id="82" creationId="{3FA1E966-021B-DCAC-F5D8-DB5B411D2312}"/>
          </ac:spMkLst>
        </pc:spChg>
        <pc:spChg chg="mod">
          <ac:chgData name="Daniel Khashabi" userId="62390808-c838-45e6-be59-d6fd0d208bc8" providerId="ADAL" clId="{AF0ECCB0-95D5-C446-8EB3-6A6D85935981}" dt="2023-01-09T19:38:52.152" v="468"/>
          <ac:spMkLst>
            <pc:docMk/>
            <pc:sldMk cId="1702199255" sldId="1591"/>
            <ac:spMk id="84" creationId="{0BD34000-D330-9DD6-6009-2C98A5699FE7}"/>
          </ac:spMkLst>
        </pc:spChg>
        <pc:spChg chg="mod">
          <ac:chgData name="Daniel Khashabi" userId="62390808-c838-45e6-be59-d6fd0d208bc8" providerId="ADAL" clId="{AF0ECCB0-95D5-C446-8EB3-6A6D85935981}" dt="2023-01-09T19:38:52.152" v="468"/>
          <ac:spMkLst>
            <pc:docMk/>
            <pc:sldMk cId="1702199255" sldId="1591"/>
            <ac:spMk id="96" creationId="{82A38D17-D7D0-5236-CFDF-A12B795A49CF}"/>
          </ac:spMkLst>
        </pc:spChg>
        <pc:spChg chg="mod">
          <ac:chgData name="Daniel Khashabi" userId="62390808-c838-45e6-be59-d6fd0d208bc8" providerId="ADAL" clId="{AF0ECCB0-95D5-C446-8EB3-6A6D85935981}" dt="2023-01-09T19:38:52.152" v="468"/>
          <ac:spMkLst>
            <pc:docMk/>
            <pc:sldMk cId="1702199255" sldId="1591"/>
            <ac:spMk id="97" creationId="{9BA33CBF-8CE9-F845-242C-8CE777AD226D}"/>
          </ac:spMkLst>
        </pc:spChg>
        <pc:spChg chg="mod">
          <ac:chgData name="Daniel Khashabi" userId="62390808-c838-45e6-be59-d6fd0d208bc8" providerId="ADAL" clId="{AF0ECCB0-95D5-C446-8EB3-6A6D85935981}" dt="2023-01-09T19:38:52.152" v="468"/>
          <ac:spMkLst>
            <pc:docMk/>
            <pc:sldMk cId="1702199255" sldId="1591"/>
            <ac:spMk id="100" creationId="{5CDDCBD5-640D-22BE-D099-7570C7233264}"/>
          </ac:spMkLst>
        </pc:spChg>
        <pc:spChg chg="mod">
          <ac:chgData name="Daniel Khashabi" userId="62390808-c838-45e6-be59-d6fd0d208bc8" providerId="ADAL" clId="{AF0ECCB0-95D5-C446-8EB3-6A6D85935981}" dt="2023-01-09T19:38:52.152" v="468"/>
          <ac:spMkLst>
            <pc:docMk/>
            <pc:sldMk cId="1702199255" sldId="1591"/>
            <ac:spMk id="101" creationId="{9D415FD6-7895-306D-9414-0C307E297B01}"/>
          </ac:spMkLst>
        </pc:spChg>
        <pc:spChg chg="mod">
          <ac:chgData name="Daniel Khashabi" userId="62390808-c838-45e6-be59-d6fd0d208bc8" providerId="ADAL" clId="{AF0ECCB0-95D5-C446-8EB3-6A6D85935981}" dt="2023-01-09T19:38:52.152" v="468"/>
          <ac:spMkLst>
            <pc:docMk/>
            <pc:sldMk cId="1702199255" sldId="1591"/>
            <ac:spMk id="107" creationId="{9196A0DC-8429-2BE3-545B-57F9ED81BC4B}"/>
          </ac:spMkLst>
        </pc:spChg>
        <pc:spChg chg="mod">
          <ac:chgData name="Daniel Khashabi" userId="62390808-c838-45e6-be59-d6fd0d208bc8" providerId="ADAL" clId="{AF0ECCB0-95D5-C446-8EB3-6A6D85935981}" dt="2023-01-09T19:38:52.152" v="468"/>
          <ac:spMkLst>
            <pc:docMk/>
            <pc:sldMk cId="1702199255" sldId="1591"/>
            <ac:spMk id="113" creationId="{B1667AA8-6706-B8C3-7F7F-74FF1EC30E0C}"/>
          </ac:spMkLst>
        </pc:spChg>
        <pc:spChg chg="mod">
          <ac:chgData name="Daniel Khashabi" userId="62390808-c838-45e6-be59-d6fd0d208bc8" providerId="ADAL" clId="{AF0ECCB0-95D5-C446-8EB3-6A6D85935981}" dt="2023-01-09T19:38:52.152" v="468"/>
          <ac:spMkLst>
            <pc:docMk/>
            <pc:sldMk cId="1702199255" sldId="1591"/>
            <ac:spMk id="114" creationId="{E56949DF-BD7D-72E8-142A-F641CAB1F762}"/>
          </ac:spMkLst>
        </pc:spChg>
        <pc:spChg chg="mod">
          <ac:chgData name="Daniel Khashabi" userId="62390808-c838-45e6-be59-d6fd0d208bc8" providerId="ADAL" clId="{AF0ECCB0-95D5-C446-8EB3-6A6D85935981}" dt="2023-01-09T19:38:52.152" v="468"/>
          <ac:spMkLst>
            <pc:docMk/>
            <pc:sldMk cId="1702199255" sldId="1591"/>
            <ac:spMk id="117" creationId="{0222F006-D53E-60E8-070D-09EA42DC009F}"/>
          </ac:spMkLst>
        </pc:spChg>
        <pc:spChg chg="mod">
          <ac:chgData name="Daniel Khashabi" userId="62390808-c838-45e6-be59-d6fd0d208bc8" providerId="ADAL" clId="{AF0ECCB0-95D5-C446-8EB3-6A6D85935981}" dt="2023-01-09T19:38:52.152" v="468"/>
          <ac:spMkLst>
            <pc:docMk/>
            <pc:sldMk cId="1702199255" sldId="1591"/>
            <ac:spMk id="124" creationId="{A444E496-5EB0-82DB-C66E-9FBD29B6B9B4}"/>
          </ac:spMkLst>
        </pc:spChg>
        <pc:spChg chg="add del mod">
          <ac:chgData name="Daniel Khashabi" userId="62390808-c838-45e6-be59-d6fd0d208bc8" providerId="ADAL" clId="{AF0ECCB0-95D5-C446-8EB3-6A6D85935981}" dt="2023-01-10T15:58:11.064" v="4505" actId="478"/>
          <ac:spMkLst>
            <pc:docMk/>
            <pc:sldMk cId="1702199255" sldId="1591"/>
            <ac:spMk id="125" creationId="{425A2925-1A64-F6A6-F270-2D6285A693D4}"/>
          </ac:spMkLst>
        </pc:spChg>
        <pc:spChg chg="mod">
          <ac:chgData name="Daniel Khashabi" userId="62390808-c838-45e6-be59-d6fd0d208bc8" providerId="ADAL" clId="{AF0ECCB0-95D5-C446-8EB3-6A6D85935981}" dt="2023-01-09T19:39:29.289" v="469"/>
          <ac:spMkLst>
            <pc:docMk/>
            <pc:sldMk cId="1702199255" sldId="1591"/>
            <ac:spMk id="128" creationId="{F3EC8C04-6953-E090-D54E-B457D30FF5EB}"/>
          </ac:spMkLst>
        </pc:spChg>
        <pc:spChg chg="mod">
          <ac:chgData name="Daniel Khashabi" userId="62390808-c838-45e6-be59-d6fd0d208bc8" providerId="ADAL" clId="{AF0ECCB0-95D5-C446-8EB3-6A6D85935981}" dt="2023-01-09T19:39:29.289" v="469"/>
          <ac:spMkLst>
            <pc:docMk/>
            <pc:sldMk cId="1702199255" sldId="1591"/>
            <ac:spMk id="129" creationId="{0711A3F9-F191-760F-5534-56E55E5AEE13}"/>
          </ac:spMkLst>
        </pc:spChg>
        <pc:spChg chg="mod">
          <ac:chgData name="Daniel Khashabi" userId="62390808-c838-45e6-be59-d6fd0d208bc8" providerId="ADAL" clId="{AF0ECCB0-95D5-C446-8EB3-6A6D85935981}" dt="2023-01-09T19:38:52.152" v="468"/>
          <ac:spMkLst>
            <pc:docMk/>
            <pc:sldMk cId="1702199255" sldId="1591"/>
            <ac:spMk id="131" creationId="{DBDA3B3A-E776-90C5-47CD-A263D1EB9756}"/>
          </ac:spMkLst>
        </pc:spChg>
        <pc:spChg chg="mod">
          <ac:chgData name="Daniel Khashabi" userId="62390808-c838-45e6-be59-d6fd0d208bc8" providerId="ADAL" clId="{AF0ECCB0-95D5-C446-8EB3-6A6D85935981}" dt="2023-01-09T19:38:52.152" v="468"/>
          <ac:spMkLst>
            <pc:docMk/>
            <pc:sldMk cId="1702199255" sldId="1591"/>
            <ac:spMk id="132" creationId="{122EE574-94D4-BBB1-C593-480598E9DAD6}"/>
          </ac:spMkLst>
        </pc:spChg>
        <pc:spChg chg="mod">
          <ac:chgData name="Daniel Khashabi" userId="62390808-c838-45e6-be59-d6fd0d208bc8" providerId="ADAL" clId="{AF0ECCB0-95D5-C446-8EB3-6A6D85935981}" dt="2023-01-10T15:58:08.013" v="4504" actId="120"/>
          <ac:spMkLst>
            <pc:docMk/>
            <pc:sldMk cId="1702199255" sldId="1591"/>
            <ac:spMk id="142" creationId="{185BFF6F-8170-E1BD-248F-5B262D395E4E}"/>
          </ac:spMkLst>
        </pc:spChg>
      </pc:sldChg>
      <pc:sldChg chg="modSp add mod">
        <pc:chgData name="Daniel Khashabi" userId="62390808-c838-45e6-be59-d6fd0d208bc8" providerId="ADAL" clId="{AF0ECCB0-95D5-C446-8EB3-6A6D85935981}" dt="2023-01-09T20:47:09.014" v="1497" actId="1037"/>
        <pc:sldMkLst>
          <pc:docMk/>
          <pc:sldMk cId="2994308362" sldId="1592"/>
        </pc:sldMkLst>
        <pc:spChg chg="mod">
          <ac:chgData name="Daniel Khashabi" userId="62390808-c838-45e6-be59-d6fd0d208bc8" providerId="ADAL" clId="{AF0ECCB0-95D5-C446-8EB3-6A6D85935981}" dt="2023-01-09T19:37:57.844" v="459" actId="27636"/>
          <ac:spMkLst>
            <pc:docMk/>
            <pc:sldMk cId="2994308362" sldId="1592"/>
            <ac:spMk id="2" creationId="{906B59F0-692C-2368-AE20-C098BA977784}"/>
          </ac:spMkLst>
        </pc:spChg>
        <pc:spChg chg="mod">
          <ac:chgData name="Daniel Khashabi" userId="62390808-c838-45e6-be59-d6fd0d208bc8" providerId="ADAL" clId="{AF0ECCB0-95D5-C446-8EB3-6A6D85935981}" dt="2023-01-09T19:39:29.289" v="469"/>
          <ac:spMkLst>
            <pc:docMk/>
            <pc:sldMk cId="2994308362" sldId="1592"/>
            <ac:spMk id="3" creationId="{6FF5AEBA-CBBD-9E0C-14DD-90D901825CC2}"/>
          </ac:spMkLst>
        </pc:spChg>
        <pc:spChg chg="mod">
          <ac:chgData name="Daniel Khashabi" userId="62390808-c838-45e6-be59-d6fd0d208bc8" providerId="ADAL" clId="{AF0ECCB0-95D5-C446-8EB3-6A6D85935981}" dt="2023-01-09T19:38:52.152" v="468"/>
          <ac:spMkLst>
            <pc:docMk/>
            <pc:sldMk cId="2994308362" sldId="1592"/>
            <ac:spMk id="4" creationId="{AF4EF17E-671C-E8AD-2C71-B6C0D2356491}"/>
          </ac:spMkLst>
        </pc:spChg>
        <pc:spChg chg="mod">
          <ac:chgData name="Daniel Khashabi" userId="62390808-c838-45e6-be59-d6fd0d208bc8" providerId="ADAL" clId="{AF0ECCB0-95D5-C446-8EB3-6A6D85935981}" dt="2023-01-09T19:38:52.152" v="468"/>
          <ac:spMkLst>
            <pc:docMk/>
            <pc:sldMk cId="2994308362" sldId="1592"/>
            <ac:spMk id="5" creationId="{17BCE07D-3C93-2864-E7D9-EE1C55949E53}"/>
          </ac:spMkLst>
        </pc:spChg>
        <pc:spChg chg="mod">
          <ac:chgData name="Daniel Khashabi" userId="62390808-c838-45e6-be59-d6fd0d208bc8" providerId="ADAL" clId="{AF0ECCB0-95D5-C446-8EB3-6A6D85935981}" dt="2023-01-09T19:38:52.152" v="468"/>
          <ac:spMkLst>
            <pc:docMk/>
            <pc:sldMk cId="2994308362" sldId="1592"/>
            <ac:spMk id="8" creationId="{B05AF2D4-03C1-697C-C1CC-87226D4B5936}"/>
          </ac:spMkLst>
        </pc:spChg>
        <pc:picChg chg="mod">
          <ac:chgData name="Daniel Khashabi" userId="62390808-c838-45e6-be59-d6fd0d208bc8" providerId="ADAL" clId="{AF0ECCB0-95D5-C446-8EB3-6A6D85935981}" dt="2023-01-09T20:47:09.014" v="1497" actId="1037"/>
          <ac:picMkLst>
            <pc:docMk/>
            <pc:sldMk cId="2994308362" sldId="1592"/>
            <ac:picMk id="6" creationId="{5E2450A7-F454-E3C8-1221-C3EE7F86815A}"/>
          </ac:picMkLst>
        </pc:picChg>
      </pc:sldChg>
      <pc:sldChg chg="modSp add mod modShow">
        <pc:chgData name="Daniel Khashabi" userId="62390808-c838-45e6-be59-d6fd0d208bc8" providerId="ADAL" clId="{AF0ECCB0-95D5-C446-8EB3-6A6D85935981}" dt="2023-01-09T20:47:18.571" v="1498" actId="729"/>
        <pc:sldMkLst>
          <pc:docMk/>
          <pc:sldMk cId="3916839582" sldId="1593"/>
        </pc:sldMkLst>
        <pc:spChg chg="mod">
          <ac:chgData name="Daniel Khashabi" userId="62390808-c838-45e6-be59-d6fd0d208bc8" providerId="ADAL" clId="{AF0ECCB0-95D5-C446-8EB3-6A6D85935981}" dt="2023-01-09T19:37:57.935" v="460" actId="27636"/>
          <ac:spMkLst>
            <pc:docMk/>
            <pc:sldMk cId="3916839582" sldId="1593"/>
            <ac:spMk id="2" creationId="{906B59F0-692C-2368-AE20-C098BA977784}"/>
          </ac:spMkLst>
        </pc:spChg>
        <pc:spChg chg="mod">
          <ac:chgData name="Daniel Khashabi" userId="62390808-c838-45e6-be59-d6fd0d208bc8" providerId="ADAL" clId="{AF0ECCB0-95D5-C446-8EB3-6A6D85935981}" dt="2023-01-09T19:39:29.289" v="469"/>
          <ac:spMkLst>
            <pc:docMk/>
            <pc:sldMk cId="3916839582" sldId="1593"/>
            <ac:spMk id="3" creationId="{6FF5AEBA-CBBD-9E0C-14DD-90D901825CC2}"/>
          </ac:spMkLst>
        </pc:spChg>
        <pc:spChg chg="mod">
          <ac:chgData name="Daniel Khashabi" userId="62390808-c838-45e6-be59-d6fd0d208bc8" providerId="ADAL" clId="{AF0ECCB0-95D5-C446-8EB3-6A6D85935981}" dt="2023-01-09T19:39:29.289" v="469"/>
          <ac:spMkLst>
            <pc:docMk/>
            <pc:sldMk cId="3916839582" sldId="1593"/>
            <ac:spMk id="4" creationId="{AF4EF17E-671C-E8AD-2C71-B6C0D2356491}"/>
          </ac:spMkLst>
        </pc:spChg>
        <pc:spChg chg="mod">
          <ac:chgData name="Daniel Khashabi" userId="62390808-c838-45e6-be59-d6fd0d208bc8" providerId="ADAL" clId="{AF0ECCB0-95D5-C446-8EB3-6A6D85935981}" dt="2023-01-09T19:38:52.152" v="468"/>
          <ac:spMkLst>
            <pc:docMk/>
            <pc:sldMk cId="3916839582" sldId="1593"/>
            <ac:spMk id="6" creationId="{AA5A8D1D-7041-6CC1-9D27-D69F6C062CAF}"/>
          </ac:spMkLst>
        </pc:spChg>
        <pc:spChg chg="mod">
          <ac:chgData name="Daniel Khashabi" userId="62390808-c838-45e6-be59-d6fd0d208bc8" providerId="ADAL" clId="{AF0ECCB0-95D5-C446-8EB3-6A6D85935981}" dt="2023-01-09T19:38:52.152" v="468"/>
          <ac:spMkLst>
            <pc:docMk/>
            <pc:sldMk cId="3916839582" sldId="1593"/>
            <ac:spMk id="8" creationId="{B05AF2D4-03C1-697C-C1CC-87226D4B5936}"/>
          </ac:spMkLst>
        </pc:spChg>
      </pc:sldChg>
      <pc:sldChg chg="addSp delSp modSp add mod delAnim chgLayout modNotes">
        <pc:chgData name="Daniel Khashabi" userId="62390808-c838-45e6-be59-d6fd0d208bc8" providerId="ADAL" clId="{AF0ECCB0-95D5-C446-8EB3-6A6D85935981}" dt="2023-01-10T15:53:04.457" v="4248"/>
        <pc:sldMkLst>
          <pc:docMk/>
          <pc:sldMk cId="2138389452" sldId="1597"/>
        </pc:sldMkLst>
        <pc:spChg chg="mod ord">
          <ac:chgData name="Daniel Khashabi" userId="62390808-c838-45e6-be59-d6fd0d208bc8" providerId="ADAL" clId="{AF0ECCB0-95D5-C446-8EB3-6A6D85935981}" dt="2023-01-10T15:53:04.457" v="4248"/>
          <ac:spMkLst>
            <pc:docMk/>
            <pc:sldMk cId="2138389452" sldId="1597"/>
            <ac:spMk id="2" creationId="{953ED47A-3027-1985-0980-096D263C53C4}"/>
          </ac:spMkLst>
        </pc:spChg>
        <pc:spChg chg="mod ord">
          <ac:chgData name="Daniel Khashabi" userId="62390808-c838-45e6-be59-d6fd0d208bc8" providerId="ADAL" clId="{AF0ECCB0-95D5-C446-8EB3-6A6D85935981}" dt="2023-01-10T15:50:14.343" v="4164" actId="700"/>
          <ac:spMkLst>
            <pc:docMk/>
            <pc:sldMk cId="2138389452" sldId="1597"/>
            <ac:spMk id="3" creationId="{B3651168-230B-6999-B5E7-80B44E76D5AB}"/>
          </ac:spMkLst>
        </pc:spChg>
        <pc:spChg chg="add mod">
          <ac:chgData name="Daniel Khashabi" userId="62390808-c838-45e6-be59-d6fd0d208bc8" providerId="ADAL" clId="{AF0ECCB0-95D5-C446-8EB3-6A6D85935981}" dt="2023-01-10T15:52:00.924" v="4187" actId="122"/>
          <ac:spMkLst>
            <pc:docMk/>
            <pc:sldMk cId="2138389452" sldId="1597"/>
            <ac:spMk id="7" creationId="{3A86C3C1-45E6-0E64-CF9F-0BD8B700AF92}"/>
          </ac:spMkLst>
        </pc:spChg>
        <pc:spChg chg="mod">
          <ac:chgData name="Daniel Khashabi" userId="62390808-c838-45e6-be59-d6fd0d208bc8" providerId="ADAL" clId="{AF0ECCB0-95D5-C446-8EB3-6A6D85935981}" dt="2023-01-09T19:38:52.152" v="468"/>
          <ac:spMkLst>
            <pc:docMk/>
            <pc:sldMk cId="2138389452" sldId="1597"/>
            <ac:spMk id="127" creationId="{2F12DE1B-F45E-E0F9-93FD-EB559ED31C12}"/>
          </ac:spMkLst>
        </pc:spChg>
        <pc:spChg chg="del mod">
          <ac:chgData name="Daniel Khashabi" userId="62390808-c838-45e6-be59-d6fd0d208bc8" providerId="ADAL" clId="{AF0ECCB0-95D5-C446-8EB3-6A6D85935981}" dt="2023-01-10T15:47:29.555" v="4082" actId="478"/>
          <ac:spMkLst>
            <pc:docMk/>
            <pc:sldMk cId="2138389452" sldId="1597"/>
            <ac:spMk id="135" creationId="{8165BE67-34D7-B33A-FA94-D12728626A87}"/>
          </ac:spMkLst>
        </pc:spChg>
        <pc:spChg chg="mod ord">
          <ac:chgData name="Daniel Khashabi" userId="62390808-c838-45e6-be59-d6fd0d208bc8" providerId="ADAL" clId="{AF0ECCB0-95D5-C446-8EB3-6A6D85935981}" dt="2023-01-10T15:52:20.697" v="4191" actId="113"/>
          <ac:spMkLst>
            <pc:docMk/>
            <pc:sldMk cId="2138389452" sldId="1597"/>
            <ac:spMk id="142" creationId="{185BFF6F-8170-E1BD-248F-5B262D395E4E}"/>
          </ac:spMkLst>
        </pc:spChg>
        <pc:picChg chg="add mod">
          <ac:chgData name="Daniel Khashabi" userId="62390808-c838-45e6-be59-d6fd0d208bc8" providerId="ADAL" clId="{AF0ECCB0-95D5-C446-8EB3-6A6D85935981}" dt="2023-01-10T15:52:18.898" v="4190" actId="1076"/>
          <ac:picMkLst>
            <pc:docMk/>
            <pc:sldMk cId="2138389452" sldId="1597"/>
            <ac:picMk id="5" creationId="{0F0E725A-B298-3517-433D-5F5687248402}"/>
          </ac:picMkLst>
        </pc:picChg>
      </pc:sldChg>
      <pc:sldChg chg="modSp add del mod ord modNotes">
        <pc:chgData name="Daniel Khashabi" userId="62390808-c838-45e6-be59-d6fd0d208bc8" providerId="ADAL" clId="{AF0ECCB0-95D5-C446-8EB3-6A6D85935981}" dt="2023-01-10T15:54:58.135" v="4294" actId="2696"/>
        <pc:sldMkLst>
          <pc:docMk/>
          <pc:sldMk cId="167545185" sldId="1598"/>
        </pc:sldMkLst>
        <pc:spChg chg="mod">
          <ac:chgData name="Daniel Khashabi" userId="62390808-c838-45e6-be59-d6fd0d208bc8" providerId="ADAL" clId="{AF0ECCB0-95D5-C446-8EB3-6A6D85935981}" dt="2023-01-10T15:54:07.394" v="4254"/>
          <ac:spMkLst>
            <pc:docMk/>
            <pc:sldMk cId="167545185" sldId="1598"/>
            <ac:spMk id="2" creationId="{953ED47A-3027-1985-0980-096D263C53C4}"/>
          </ac:spMkLst>
        </pc:spChg>
        <pc:spChg chg="mod">
          <ac:chgData name="Daniel Khashabi" userId="62390808-c838-45e6-be59-d6fd0d208bc8" providerId="ADAL" clId="{AF0ECCB0-95D5-C446-8EB3-6A6D85935981}" dt="2023-01-09T19:38:52.152" v="468"/>
          <ac:spMkLst>
            <pc:docMk/>
            <pc:sldMk cId="167545185" sldId="1598"/>
            <ac:spMk id="3" creationId="{29A4EE43-4436-5CB0-4168-2E5D1E157B0D}"/>
          </ac:spMkLst>
        </pc:spChg>
        <pc:spChg chg="mod">
          <ac:chgData name="Daniel Khashabi" userId="62390808-c838-45e6-be59-d6fd0d208bc8" providerId="ADAL" clId="{AF0ECCB0-95D5-C446-8EB3-6A6D85935981}" dt="2023-01-09T19:38:52.152" v="468"/>
          <ac:spMkLst>
            <pc:docMk/>
            <pc:sldMk cId="167545185" sldId="1598"/>
            <ac:spMk id="6" creationId="{556E8FAC-D2BE-E6A6-DBBA-B9BBD21A982F}"/>
          </ac:spMkLst>
        </pc:spChg>
        <pc:spChg chg="mod">
          <ac:chgData name="Daniel Khashabi" userId="62390808-c838-45e6-be59-d6fd0d208bc8" providerId="ADAL" clId="{AF0ECCB0-95D5-C446-8EB3-6A6D85935981}" dt="2023-01-09T19:38:52.152" v="468"/>
          <ac:spMkLst>
            <pc:docMk/>
            <pc:sldMk cId="167545185" sldId="1598"/>
            <ac:spMk id="127" creationId="{2F12DE1B-F45E-E0F9-93FD-EB559ED31C12}"/>
          </ac:spMkLst>
        </pc:spChg>
        <pc:spChg chg="mod">
          <ac:chgData name="Daniel Khashabi" userId="62390808-c838-45e6-be59-d6fd0d208bc8" providerId="ADAL" clId="{AF0ECCB0-95D5-C446-8EB3-6A6D85935981}" dt="2023-01-10T15:54:22.195" v="4257" actId="21"/>
          <ac:spMkLst>
            <pc:docMk/>
            <pc:sldMk cId="167545185" sldId="1598"/>
            <ac:spMk id="135" creationId="{8165BE67-34D7-B33A-FA94-D12728626A87}"/>
          </ac:spMkLst>
        </pc:spChg>
      </pc:sldChg>
      <pc:sldChg chg="modSp add del mod modNotes">
        <pc:chgData name="Daniel Khashabi" userId="62390808-c838-45e6-be59-d6fd0d208bc8" providerId="ADAL" clId="{AF0ECCB0-95D5-C446-8EB3-6A6D85935981}" dt="2023-01-10T15:58:14.739" v="4506" actId="2696"/>
        <pc:sldMkLst>
          <pc:docMk/>
          <pc:sldMk cId="1119788886" sldId="1600"/>
        </pc:sldMkLst>
        <pc:spChg chg="mod">
          <ac:chgData name="Daniel Khashabi" userId="62390808-c838-45e6-be59-d6fd0d208bc8" providerId="ADAL" clId="{AF0ECCB0-95D5-C446-8EB3-6A6D85935981}" dt="2023-01-10T02:18:45.718" v="3030"/>
          <ac:spMkLst>
            <pc:docMk/>
            <pc:sldMk cId="1119788886" sldId="1600"/>
            <ac:spMk id="2" creationId="{953ED47A-3027-1985-0980-096D263C53C4}"/>
          </ac:spMkLst>
        </pc:spChg>
        <pc:spChg chg="mod">
          <ac:chgData name="Daniel Khashabi" userId="62390808-c838-45e6-be59-d6fd0d208bc8" providerId="ADAL" clId="{AF0ECCB0-95D5-C446-8EB3-6A6D85935981}" dt="2023-01-09T19:38:52.152" v="468"/>
          <ac:spMkLst>
            <pc:docMk/>
            <pc:sldMk cId="1119788886" sldId="1600"/>
            <ac:spMk id="3" creationId="{9EC67CCB-95EE-1934-35AC-186CCA9D9921}"/>
          </ac:spMkLst>
        </pc:spChg>
        <pc:spChg chg="mod">
          <ac:chgData name="Daniel Khashabi" userId="62390808-c838-45e6-be59-d6fd0d208bc8" providerId="ADAL" clId="{AF0ECCB0-95D5-C446-8EB3-6A6D85935981}" dt="2023-01-09T19:38:52.152" v="468"/>
          <ac:spMkLst>
            <pc:docMk/>
            <pc:sldMk cId="1119788886" sldId="1600"/>
            <ac:spMk id="127" creationId="{2F12DE1B-F45E-E0F9-93FD-EB559ED31C12}"/>
          </ac:spMkLst>
        </pc:spChg>
        <pc:spChg chg="mod">
          <ac:chgData name="Daniel Khashabi" userId="62390808-c838-45e6-be59-d6fd0d208bc8" providerId="ADAL" clId="{AF0ECCB0-95D5-C446-8EB3-6A6D85935981}" dt="2023-01-10T02:05:16.357" v="2717"/>
          <ac:spMkLst>
            <pc:docMk/>
            <pc:sldMk cId="1119788886" sldId="1600"/>
            <ac:spMk id="142" creationId="{185BFF6F-8170-E1BD-248F-5B262D395E4E}"/>
          </ac:spMkLst>
        </pc:spChg>
      </pc:sldChg>
      <pc:sldChg chg="addSp delSp modSp new mod modClrScheme chgLayout">
        <pc:chgData name="Daniel Khashabi" userId="62390808-c838-45e6-be59-d6fd0d208bc8" providerId="ADAL" clId="{AF0ECCB0-95D5-C446-8EB3-6A6D85935981}" dt="2023-01-09T19:42:31.462" v="905" actId="20577"/>
        <pc:sldMkLst>
          <pc:docMk/>
          <pc:sldMk cId="1665568962" sldId="1601"/>
        </pc:sldMkLst>
        <pc:spChg chg="del mod ord">
          <ac:chgData name="Daniel Khashabi" userId="62390808-c838-45e6-be59-d6fd0d208bc8" providerId="ADAL" clId="{AF0ECCB0-95D5-C446-8EB3-6A6D85935981}" dt="2023-01-09T19:40:20.177" v="472" actId="700"/>
          <ac:spMkLst>
            <pc:docMk/>
            <pc:sldMk cId="1665568962" sldId="1601"/>
            <ac:spMk id="2" creationId="{E1E28F02-C115-E767-B23A-47434F0D0FE7}"/>
          </ac:spMkLst>
        </pc:spChg>
        <pc:spChg chg="del mod ord">
          <ac:chgData name="Daniel Khashabi" userId="62390808-c838-45e6-be59-d6fd0d208bc8" providerId="ADAL" clId="{AF0ECCB0-95D5-C446-8EB3-6A6D85935981}" dt="2023-01-09T19:40:20.177" v="472" actId="700"/>
          <ac:spMkLst>
            <pc:docMk/>
            <pc:sldMk cId="1665568962" sldId="1601"/>
            <ac:spMk id="3" creationId="{BB2F0BC1-7836-6EAD-9551-98D2E7B94E6C}"/>
          </ac:spMkLst>
        </pc:spChg>
        <pc:spChg chg="del">
          <ac:chgData name="Daniel Khashabi" userId="62390808-c838-45e6-be59-d6fd0d208bc8" providerId="ADAL" clId="{AF0ECCB0-95D5-C446-8EB3-6A6D85935981}" dt="2023-01-09T19:40:20.177" v="472" actId="700"/>
          <ac:spMkLst>
            <pc:docMk/>
            <pc:sldMk cId="1665568962" sldId="1601"/>
            <ac:spMk id="4" creationId="{538F6C39-7AC5-A511-99A6-EF69C9F00CBA}"/>
          </ac:spMkLst>
        </pc:spChg>
        <pc:spChg chg="del">
          <ac:chgData name="Daniel Khashabi" userId="62390808-c838-45e6-be59-d6fd0d208bc8" providerId="ADAL" clId="{AF0ECCB0-95D5-C446-8EB3-6A6D85935981}" dt="2023-01-09T19:40:20.177" v="472" actId="700"/>
          <ac:spMkLst>
            <pc:docMk/>
            <pc:sldMk cId="1665568962" sldId="1601"/>
            <ac:spMk id="5" creationId="{3FD1A5C4-75FA-73A7-2FE9-1F31A3F9475B}"/>
          </ac:spMkLst>
        </pc:spChg>
        <pc:spChg chg="add mod ord">
          <ac:chgData name="Daniel Khashabi" userId="62390808-c838-45e6-be59-d6fd0d208bc8" providerId="ADAL" clId="{AF0ECCB0-95D5-C446-8EB3-6A6D85935981}" dt="2023-01-09T19:40:48.984" v="577" actId="20577"/>
          <ac:spMkLst>
            <pc:docMk/>
            <pc:sldMk cId="1665568962" sldId="1601"/>
            <ac:spMk id="6" creationId="{530D2C35-5D3E-9E08-D743-11524979FC70}"/>
          </ac:spMkLst>
        </pc:spChg>
        <pc:spChg chg="add mod ord">
          <ac:chgData name="Daniel Khashabi" userId="62390808-c838-45e6-be59-d6fd0d208bc8" providerId="ADAL" clId="{AF0ECCB0-95D5-C446-8EB3-6A6D85935981}" dt="2023-01-09T19:42:31.462" v="905" actId="20577"/>
          <ac:spMkLst>
            <pc:docMk/>
            <pc:sldMk cId="1665568962" sldId="1601"/>
            <ac:spMk id="7" creationId="{D516691E-721A-7DBE-8552-D8CBD34162AC}"/>
          </ac:spMkLst>
        </pc:spChg>
      </pc:sldChg>
      <pc:sldChg chg="addSp modSp new mod">
        <pc:chgData name="Daniel Khashabi" userId="62390808-c838-45e6-be59-d6fd0d208bc8" providerId="ADAL" clId="{AF0ECCB0-95D5-C446-8EB3-6A6D85935981}" dt="2023-01-09T21:04:22.707" v="1560" actId="1035"/>
        <pc:sldMkLst>
          <pc:docMk/>
          <pc:sldMk cId="2834581728" sldId="1602"/>
        </pc:sldMkLst>
        <pc:spChg chg="mod">
          <ac:chgData name="Daniel Khashabi" userId="62390808-c838-45e6-be59-d6fd0d208bc8" providerId="ADAL" clId="{AF0ECCB0-95D5-C446-8EB3-6A6D85935981}" dt="2023-01-09T20:34:04.558" v="1335" actId="20577"/>
          <ac:spMkLst>
            <pc:docMk/>
            <pc:sldMk cId="2834581728" sldId="1602"/>
            <ac:spMk id="2" creationId="{C4E699F8-1153-A96F-71F8-035ED01F330E}"/>
          </ac:spMkLst>
        </pc:spChg>
        <pc:spChg chg="mod">
          <ac:chgData name="Daniel Khashabi" userId="62390808-c838-45e6-be59-d6fd0d208bc8" providerId="ADAL" clId="{AF0ECCB0-95D5-C446-8EB3-6A6D85935981}" dt="2023-01-09T20:37:13.720" v="1341" actId="14100"/>
          <ac:spMkLst>
            <pc:docMk/>
            <pc:sldMk cId="2834581728" sldId="1602"/>
            <ac:spMk id="3" creationId="{22579134-1EC7-9C94-1FC7-7A7840C7D263}"/>
          </ac:spMkLst>
        </pc:spChg>
        <pc:spChg chg="add mod">
          <ac:chgData name="Daniel Khashabi" userId="62390808-c838-45e6-be59-d6fd0d208bc8" providerId="ADAL" clId="{AF0ECCB0-95D5-C446-8EB3-6A6D85935981}" dt="2023-01-09T21:03:37.460" v="1545"/>
          <ac:spMkLst>
            <pc:docMk/>
            <pc:sldMk cId="2834581728" sldId="1602"/>
            <ac:spMk id="5" creationId="{412DF58E-D513-B392-F161-A9F592CE814D}"/>
          </ac:spMkLst>
        </pc:spChg>
        <pc:spChg chg="add mod">
          <ac:chgData name="Daniel Khashabi" userId="62390808-c838-45e6-be59-d6fd0d208bc8" providerId="ADAL" clId="{AF0ECCB0-95D5-C446-8EB3-6A6D85935981}" dt="2023-01-09T21:04:22.707" v="1560" actId="1035"/>
          <ac:spMkLst>
            <pc:docMk/>
            <pc:sldMk cId="2834581728" sldId="1602"/>
            <ac:spMk id="7" creationId="{C038F82C-9256-E39C-0B3D-4E829D182FC3}"/>
          </ac:spMkLst>
        </pc:spChg>
        <pc:picChg chg="add mod modCrop">
          <ac:chgData name="Daniel Khashabi" userId="62390808-c838-45e6-be59-d6fd0d208bc8" providerId="ADAL" clId="{AF0ECCB0-95D5-C446-8EB3-6A6D85935981}" dt="2023-01-09T21:04:08.901" v="1551" actId="732"/>
          <ac:picMkLst>
            <pc:docMk/>
            <pc:sldMk cId="2834581728" sldId="1602"/>
            <ac:picMk id="4" creationId="{FF3C6DB4-8757-2B2E-EE26-EF53CB6CCCCE}"/>
          </ac:picMkLst>
        </pc:picChg>
        <pc:cxnChg chg="add mod">
          <ac:chgData name="Daniel Khashabi" userId="62390808-c838-45e6-be59-d6fd0d208bc8" providerId="ADAL" clId="{AF0ECCB0-95D5-C446-8EB3-6A6D85935981}" dt="2023-01-09T21:04:20.860" v="1557" actId="14100"/>
          <ac:cxnSpMkLst>
            <pc:docMk/>
            <pc:sldMk cId="2834581728" sldId="1602"/>
            <ac:cxnSpMk id="6" creationId="{E1869CE2-0259-DB29-462B-2290F4959A13}"/>
          </ac:cxnSpMkLst>
        </pc:cxnChg>
      </pc:sldChg>
      <pc:sldChg chg="modSp new del mod">
        <pc:chgData name="Daniel Khashabi" userId="62390808-c838-45e6-be59-d6fd0d208bc8" providerId="ADAL" clId="{AF0ECCB0-95D5-C446-8EB3-6A6D85935981}" dt="2023-01-09T20:47:27.079" v="1499" actId="2696"/>
        <pc:sldMkLst>
          <pc:docMk/>
          <pc:sldMk cId="870392644" sldId="1603"/>
        </pc:sldMkLst>
        <pc:spChg chg="mod">
          <ac:chgData name="Daniel Khashabi" userId="62390808-c838-45e6-be59-d6fd0d208bc8" providerId="ADAL" clId="{AF0ECCB0-95D5-C446-8EB3-6A6D85935981}" dt="2023-01-09T20:38:07.256" v="1367" actId="20577"/>
          <ac:spMkLst>
            <pc:docMk/>
            <pc:sldMk cId="870392644" sldId="1603"/>
            <ac:spMk id="2" creationId="{9F4D2457-8ADA-8E2B-A772-38FBC2D0FE47}"/>
          </ac:spMkLst>
        </pc:spChg>
        <pc:spChg chg="mod">
          <ac:chgData name="Daniel Khashabi" userId="62390808-c838-45e6-be59-d6fd0d208bc8" providerId="ADAL" clId="{AF0ECCB0-95D5-C446-8EB3-6A6D85935981}" dt="2023-01-09T20:38:14.738" v="1372" actId="20577"/>
          <ac:spMkLst>
            <pc:docMk/>
            <pc:sldMk cId="870392644" sldId="1603"/>
            <ac:spMk id="3" creationId="{59ABF6B9-39D7-EBC0-DA53-682D47987127}"/>
          </ac:spMkLst>
        </pc:spChg>
      </pc:sldChg>
      <pc:sldChg chg="add del">
        <pc:chgData name="Daniel Khashabi" userId="62390808-c838-45e6-be59-d6fd0d208bc8" providerId="ADAL" clId="{AF0ECCB0-95D5-C446-8EB3-6A6D85935981}" dt="2023-01-10T02:01:04.607" v="2506" actId="2696"/>
        <pc:sldMkLst>
          <pc:docMk/>
          <pc:sldMk cId="1608591766" sldId="1603"/>
        </pc:sldMkLst>
      </pc:sldChg>
      <pc:sldChg chg="addSp delSp modSp new mod delAnim modAnim">
        <pc:chgData name="Daniel Khashabi" userId="62390808-c838-45e6-be59-d6fd0d208bc8" providerId="ADAL" clId="{AF0ECCB0-95D5-C446-8EB3-6A6D85935981}" dt="2023-01-10T02:12:09.813" v="2993" actId="20577"/>
        <pc:sldMkLst>
          <pc:docMk/>
          <pc:sldMk cId="3742059829" sldId="1604"/>
        </pc:sldMkLst>
        <pc:spChg chg="mod">
          <ac:chgData name="Daniel Khashabi" userId="62390808-c838-45e6-be59-d6fd0d208bc8" providerId="ADAL" clId="{AF0ECCB0-95D5-C446-8EB3-6A6D85935981}" dt="2023-01-09T21:06:08.261" v="1650" actId="20577"/>
          <ac:spMkLst>
            <pc:docMk/>
            <pc:sldMk cId="3742059829" sldId="1604"/>
            <ac:spMk id="2" creationId="{FD4343D0-0A2D-A94C-A485-B1E9B2D8A8E7}"/>
          </ac:spMkLst>
        </pc:spChg>
        <pc:spChg chg="mod">
          <ac:chgData name="Daniel Khashabi" userId="62390808-c838-45e6-be59-d6fd0d208bc8" providerId="ADAL" clId="{AF0ECCB0-95D5-C446-8EB3-6A6D85935981}" dt="2023-01-10T02:12:09.813" v="2993" actId="20577"/>
          <ac:spMkLst>
            <pc:docMk/>
            <pc:sldMk cId="3742059829" sldId="1604"/>
            <ac:spMk id="3" creationId="{7AF4BFFA-87CD-DFE7-A4BA-A3B772E78507}"/>
          </ac:spMkLst>
        </pc:spChg>
        <pc:spChg chg="add mod">
          <ac:chgData name="Daniel Khashabi" userId="62390808-c838-45e6-be59-d6fd0d208bc8" providerId="ADAL" clId="{AF0ECCB0-95D5-C446-8EB3-6A6D85935981}" dt="2023-01-10T01:39:48.038" v="2115" actId="1076"/>
          <ac:spMkLst>
            <pc:docMk/>
            <pc:sldMk cId="3742059829" sldId="1604"/>
            <ac:spMk id="5" creationId="{1F386875-FF65-A374-E3D7-19F5DB181982}"/>
          </ac:spMkLst>
        </pc:spChg>
        <pc:spChg chg="add mod">
          <ac:chgData name="Daniel Khashabi" userId="62390808-c838-45e6-be59-d6fd0d208bc8" providerId="ADAL" clId="{AF0ECCB0-95D5-C446-8EB3-6A6D85935981}" dt="2023-01-10T01:57:05.448" v="2365" actId="1038"/>
          <ac:spMkLst>
            <pc:docMk/>
            <pc:sldMk cId="3742059829" sldId="1604"/>
            <ac:spMk id="6" creationId="{1EBE392D-2D8A-3137-093C-5132708D40D5}"/>
          </ac:spMkLst>
        </pc:spChg>
        <pc:spChg chg="add del mod">
          <ac:chgData name="Daniel Khashabi" userId="62390808-c838-45e6-be59-d6fd0d208bc8" providerId="ADAL" clId="{AF0ECCB0-95D5-C446-8EB3-6A6D85935981}" dt="2023-01-10T01:39:25.534" v="2113" actId="478"/>
          <ac:spMkLst>
            <pc:docMk/>
            <pc:sldMk cId="3742059829" sldId="1604"/>
            <ac:spMk id="8" creationId="{AC508459-B00A-13A9-EB8E-608AC6CA4398}"/>
          </ac:spMkLst>
        </pc:spChg>
        <pc:spChg chg="add del mod">
          <ac:chgData name="Daniel Khashabi" userId="62390808-c838-45e6-be59-d6fd0d208bc8" providerId="ADAL" clId="{AF0ECCB0-95D5-C446-8EB3-6A6D85935981}" dt="2023-01-10T01:39:50.775" v="2117"/>
          <ac:spMkLst>
            <pc:docMk/>
            <pc:sldMk cId="3742059829" sldId="1604"/>
            <ac:spMk id="9" creationId="{A381F966-5B3F-5527-076A-5EB5CCDC5672}"/>
          </ac:spMkLst>
        </pc:spChg>
        <pc:spChg chg="add del mod">
          <ac:chgData name="Daniel Khashabi" userId="62390808-c838-45e6-be59-d6fd0d208bc8" providerId="ADAL" clId="{AF0ECCB0-95D5-C446-8EB3-6A6D85935981}" dt="2023-01-10T01:39:50.775" v="2117"/>
          <ac:spMkLst>
            <pc:docMk/>
            <pc:sldMk cId="3742059829" sldId="1604"/>
            <ac:spMk id="10" creationId="{3FF16404-62D1-052B-BD81-ACC758212649}"/>
          </ac:spMkLst>
        </pc:spChg>
        <pc:spChg chg="add del mod">
          <ac:chgData name="Daniel Khashabi" userId="62390808-c838-45e6-be59-d6fd0d208bc8" providerId="ADAL" clId="{AF0ECCB0-95D5-C446-8EB3-6A6D85935981}" dt="2023-01-10T01:39:50.775" v="2117"/>
          <ac:spMkLst>
            <pc:docMk/>
            <pc:sldMk cId="3742059829" sldId="1604"/>
            <ac:spMk id="11" creationId="{D3E62B17-DA68-3151-272E-607BD5EE4FE8}"/>
          </ac:spMkLst>
        </pc:spChg>
        <pc:spChg chg="add del mod">
          <ac:chgData name="Daniel Khashabi" userId="62390808-c838-45e6-be59-d6fd0d208bc8" providerId="ADAL" clId="{AF0ECCB0-95D5-C446-8EB3-6A6D85935981}" dt="2023-01-10T01:39:50.775" v="2117"/>
          <ac:spMkLst>
            <pc:docMk/>
            <pc:sldMk cId="3742059829" sldId="1604"/>
            <ac:spMk id="16" creationId="{BBC7CC42-CD36-B107-9323-7D4F8FE5667A}"/>
          </ac:spMkLst>
        </pc:spChg>
        <pc:spChg chg="add del mod">
          <ac:chgData name="Daniel Khashabi" userId="62390808-c838-45e6-be59-d6fd0d208bc8" providerId="ADAL" clId="{AF0ECCB0-95D5-C446-8EB3-6A6D85935981}" dt="2023-01-10T01:39:50.775" v="2117"/>
          <ac:spMkLst>
            <pc:docMk/>
            <pc:sldMk cId="3742059829" sldId="1604"/>
            <ac:spMk id="17" creationId="{07DE18C3-4A63-217D-E3B1-FF194306DBDF}"/>
          </ac:spMkLst>
        </pc:spChg>
        <pc:spChg chg="mod">
          <ac:chgData name="Daniel Khashabi" userId="62390808-c838-45e6-be59-d6fd0d208bc8" providerId="ADAL" clId="{AF0ECCB0-95D5-C446-8EB3-6A6D85935981}" dt="2023-01-10T01:39:48.979" v="2116"/>
          <ac:spMkLst>
            <pc:docMk/>
            <pc:sldMk cId="3742059829" sldId="1604"/>
            <ac:spMk id="19" creationId="{164664A4-7DB7-D346-893E-47855A02C8CA}"/>
          </ac:spMkLst>
        </pc:spChg>
        <pc:spChg chg="mod">
          <ac:chgData name="Daniel Khashabi" userId="62390808-c838-45e6-be59-d6fd0d208bc8" providerId="ADAL" clId="{AF0ECCB0-95D5-C446-8EB3-6A6D85935981}" dt="2023-01-10T01:39:48.979" v="2116"/>
          <ac:spMkLst>
            <pc:docMk/>
            <pc:sldMk cId="3742059829" sldId="1604"/>
            <ac:spMk id="20" creationId="{22EA3523-6420-DADC-8122-4883FC623C1E}"/>
          </ac:spMkLst>
        </pc:spChg>
        <pc:spChg chg="mod">
          <ac:chgData name="Daniel Khashabi" userId="62390808-c838-45e6-be59-d6fd0d208bc8" providerId="ADAL" clId="{AF0ECCB0-95D5-C446-8EB3-6A6D85935981}" dt="2023-01-10T01:39:48.979" v="2116"/>
          <ac:spMkLst>
            <pc:docMk/>
            <pc:sldMk cId="3742059829" sldId="1604"/>
            <ac:spMk id="21" creationId="{6C904458-D710-00D8-CA9C-795CFEAAABCD}"/>
          </ac:spMkLst>
        </pc:spChg>
        <pc:spChg chg="mod">
          <ac:chgData name="Daniel Khashabi" userId="62390808-c838-45e6-be59-d6fd0d208bc8" providerId="ADAL" clId="{AF0ECCB0-95D5-C446-8EB3-6A6D85935981}" dt="2023-01-10T01:39:48.979" v="2116"/>
          <ac:spMkLst>
            <pc:docMk/>
            <pc:sldMk cId="3742059829" sldId="1604"/>
            <ac:spMk id="22" creationId="{5F624C2E-E7BD-EB7E-C964-692E382A17CA}"/>
          </ac:spMkLst>
        </pc:spChg>
        <pc:spChg chg="mod">
          <ac:chgData name="Daniel Khashabi" userId="62390808-c838-45e6-be59-d6fd0d208bc8" providerId="ADAL" clId="{AF0ECCB0-95D5-C446-8EB3-6A6D85935981}" dt="2023-01-10T01:39:48.979" v="2116"/>
          <ac:spMkLst>
            <pc:docMk/>
            <pc:sldMk cId="3742059829" sldId="1604"/>
            <ac:spMk id="23" creationId="{D16AA87C-B628-81A9-2733-FCC5962E12C8}"/>
          </ac:spMkLst>
        </pc:spChg>
        <pc:spChg chg="mod">
          <ac:chgData name="Daniel Khashabi" userId="62390808-c838-45e6-be59-d6fd0d208bc8" providerId="ADAL" clId="{AF0ECCB0-95D5-C446-8EB3-6A6D85935981}" dt="2023-01-10T01:39:48.979" v="2116"/>
          <ac:spMkLst>
            <pc:docMk/>
            <pc:sldMk cId="3742059829" sldId="1604"/>
            <ac:spMk id="24" creationId="{2C138756-73D9-1A6D-84D8-F8A4FE90993A}"/>
          </ac:spMkLst>
        </pc:spChg>
        <pc:spChg chg="mod">
          <ac:chgData name="Daniel Khashabi" userId="62390808-c838-45e6-be59-d6fd0d208bc8" providerId="ADAL" clId="{AF0ECCB0-95D5-C446-8EB3-6A6D85935981}" dt="2023-01-10T01:39:48.979" v="2116"/>
          <ac:spMkLst>
            <pc:docMk/>
            <pc:sldMk cId="3742059829" sldId="1604"/>
            <ac:spMk id="25" creationId="{26089637-ACDB-1040-8AE9-D915FBC5F863}"/>
          </ac:spMkLst>
        </pc:spChg>
        <pc:spChg chg="mod">
          <ac:chgData name="Daniel Khashabi" userId="62390808-c838-45e6-be59-d6fd0d208bc8" providerId="ADAL" clId="{AF0ECCB0-95D5-C446-8EB3-6A6D85935981}" dt="2023-01-10T01:39:48.979" v="2116"/>
          <ac:spMkLst>
            <pc:docMk/>
            <pc:sldMk cId="3742059829" sldId="1604"/>
            <ac:spMk id="26" creationId="{B852BBD5-FE37-602E-09AF-62AF24D08B61}"/>
          </ac:spMkLst>
        </pc:spChg>
        <pc:spChg chg="mod">
          <ac:chgData name="Daniel Khashabi" userId="62390808-c838-45e6-be59-d6fd0d208bc8" providerId="ADAL" clId="{AF0ECCB0-95D5-C446-8EB3-6A6D85935981}" dt="2023-01-10T01:39:48.979" v="2116"/>
          <ac:spMkLst>
            <pc:docMk/>
            <pc:sldMk cId="3742059829" sldId="1604"/>
            <ac:spMk id="27" creationId="{222F2DF6-1783-6E02-A223-A03DAA4DE74B}"/>
          </ac:spMkLst>
        </pc:spChg>
        <pc:spChg chg="mod">
          <ac:chgData name="Daniel Khashabi" userId="62390808-c838-45e6-be59-d6fd0d208bc8" providerId="ADAL" clId="{AF0ECCB0-95D5-C446-8EB3-6A6D85935981}" dt="2023-01-10T01:39:48.979" v="2116"/>
          <ac:spMkLst>
            <pc:docMk/>
            <pc:sldMk cId="3742059829" sldId="1604"/>
            <ac:spMk id="28" creationId="{85F604A9-2B2F-0F95-56CA-0982C47DFD70}"/>
          </ac:spMkLst>
        </pc:spChg>
        <pc:spChg chg="mod">
          <ac:chgData name="Daniel Khashabi" userId="62390808-c838-45e6-be59-d6fd0d208bc8" providerId="ADAL" clId="{AF0ECCB0-95D5-C446-8EB3-6A6D85935981}" dt="2023-01-10T01:39:48.979" v="2116"/>
          <ac:spMkLst>
            <pc:docMk/>
            <pc:sldMk cId="3742059829" sldId="1604"/>
            <ac:spMk id="29" creationId="{C56D79B4-E779-A3D1-771F-2E99EC94B302}"/>
          </ac:spMkLst>
        </pc:spChg>
        <pc:spChg chg="mod">
          <ac:chgData name="Daniel Khashabi" userId="62390808-c838-45e6-be59-d6fd0d208bc8" providerId="ADAL" clId="{AF0ECCB0-95D5-C446-8EB3-6A6D85935981}" dt="2023-01-10T01:39:48.979" v="2116"/>
          <ac:spMkLst>
            <pc:docMk/>
            <pc:sldMk cId="3742059829" sldId="1604"/>
            <ac:spMk id="30" creationId="{B6573005-106D-09F1-4553-9F55133CAD73}"/>
          </ac:spMkLst>
        </pc:spChg>
        <pc:spChg chg="mod">
          <ac:chgData name="Daniel Khashabi" userId="62390808-c838-45e6-be59-d6fd0d208bc8" providerId="ADAL" clId="{AF0ECCB0-95D5-C446-8EB3-6A6D85935981}" dt="2023-01-10T01:39:48.979" v="2116"/>
          <ac:spMkLst>
            <pc:docMk/>
            <pc:sldMk cId="3742059829" sldId="1604"/>
            <ac:spMk id="31" creationId="{F33723EC-7ED3-2CDC-0CCD-49FA627E2FB5}"/>
          </ac:spMkLst>
        </pc:spChg>
        <pc:spChg chg="mod">
          <ac:chgData name="Daniel Khashabi" userId="62390808-c838-45e6-be59-d6fd0d208bc8" providerId="ADAL" clId="{AF0ECCB0-95D5-C446-8EB3-6A6D85935981}" dt="2023-01-10T01:39:48.979" v="2116"/>
          <ac:spMkLst>
            <pc:docMk/>
            <pc:sldMk cId="3742059829" sldId="1604"/>
            <ac:spMk id="32" creationId="{96F21445-3371-ACCA-1EAC-EAE5F0E48FA9}"/>
          </ac:spMkLst>
        </pc:spChg>
        <pc:spChg chg="mod">
          <ac:chgData name="Daniel Khashabi" userId="62390808-c838-45e6-be59-d6fd0d208bc8" providerId="ADAL" clId="{AF0ECCB0-95D5-C446-8EB3-6A6D85935981}" dt="2023-01-10T01:39:48.979" v="2116"/>
          <ac:spMkLst>
            <pc:docMk/>
            <pc:sldMk cId="3742059829" sldId="1604"/>
            <ac:spMk id="33" creationId="{E44A594E-8005-119E-CF12-A33F790EC526}"/>
          </ac:spMkLst>
        </pc:spChg>
        <pc:spChg chg="mod">
          <ac:chgData name="Daniel Khashabi" userId="62390808-c838-45e6-be59-d6fd0d208bc8" providerId="ADAL" clId="{AF0ECCB0-95D5-C446-8EB3-6A6D85935981}" dt="2023-01-10T01:39:48.979" v="2116"/>
          <ac:spMkLst>
            <pc:docMk/>
            <pc:sldMk cId="3742059829" sldId="1604"/>
            <ac:spMk id="34" creationId="{47869DDD-0C7C-32D9-3014-F6CF4ECD107B}"/>
          </ac:spMkLst>
        </pc:spChg>
        <pc:spChg chg="mod">
          <ac:chgData name="Daniel Khashabi" userId="62390808-c838-45e6-be59-d6fd0d208bc8" providerId="ADAL" clId="{AF0ECCB0-95D5-C446-8EB3-6A6D85935981}" dt="2023-01-10T01:39:48.979" v="2116"/>
          <ac:spMkLst>
            <pc:docMk/>
            <pc:sldMk cId="3742059829" sldId="1604"/>
            <ac:spMk id="35" creationId="{36DA9183-A181-1BAE-B876-8F3D5679629B}"/>
          </ac:spMkLst>
        </pc:spChg>
        <pc:spChg chg="mod">
          <ac:chgData name="Daniel Khashabi" userId="62390808-c838-45e6-be59-d6fd0d208bc8" providerId="ADAL" clId="{AF0ECCB0-95D5-C446-8EB3-6A6D85935981}" dt="2023-01-10T01:39:48.979" v="2116"/>
          <ac:spMkLst>
            <pc:docMk/>
            <pc:sldMk cId="3742059829" sldId="1604"/>
            <ac:spMk id="36" creationId="{0BD06FD0-EA2C-4275-9D94-A1AB64AC5800}"/>
          </ac:spMkLst>
        </pc:spChg>
        <pc:spChg chg="mod">
          <ac:chgData name="Daniel Khashabi" userId="62390808-c838-45e6-be59-d6fd0d208bc8" providerId="ADAL" clId="{AF0ECCB0-95D5-C446-8EB3-6A6D85935981}" dt="2023-01-10T01:39:48.979" v="2116"/>
          <ac:spMkLst>
            <pc:docMk/>
            <pc:sldMk cId="3742059829" sldId="1604"/>
            <ac:spMk id="37" creationId="{A821D48A-AEEF-0D18-A5F8-D4B276FBE7C6}"/>
          </ac:spMkLst>
        </pc:spChg>
        <pc:spChg chg="mod">
          <ac:chgData name="Daniel Khashabi" userId="62390808-c838-45e6-be59-d6fd0d208bc8" providerId="ADAL" clId="{AF0ECCB0-95D5-C446-8EB3-6A6D85935981}" dt="2023-01-10T01:39:48.979" v="2116"/>
          <ac:spMkLst>
            <pc:docMk/>
            <pc:sldMk cId="3742059829" sldId="1604"/>
            <ac:spMk id="38" creationId="{43AF6718-952D-BDD8-F5B2-40053EBED0D5}"/>
          </ac:spMkLst>
        </pc:spChg>
        <pc:spChg chg="mod">
          <ac:chgData name="Daniel Khashabi" userId="62390808-c838-45e6-be59-d6fd0d208bc8" providerId="ADAL" clId="{AF0ECCB0-95D5-C446-8EB3-6A6D85935981}" dt="2023-01-10T01:39:48.979" v="2116"/>
          <ac:spMkLst>
            <pc:docMk/>
            <pc:sldMk cId="3742059829" sldId="1604"/>
            <ac:spMk id="39" creationId="{050155ED-B377-7A21-3EF1-57903A953EA6}"/>
          </ac:spMkLst>
        </pc:spChg>
        <pc:spChg chg="mod">
          <ac:chgData name="Daniel Khashabi" userId="62390808-c838-45e6-be59-d6fd0d208bc8" providerId="ADAL" clId="{AF0ECCB0-95D5-C446-8EB3-6A6D85935981}" dt="2023-01-10T01:39:48.979" v="2116"/>
          <ac:spMkLst>
            <pc:docMk/>
            <pc:sldMk cId="3742059829" sldId="1604"/>
            <ac:spMk id="40" creationId="{717A0018-3737-D09F-3031-8DC4769E6A56}"/>
          </ac:spMkLst>
        </pc:spChg>
        <pc:spChg chg="mod">
          <ac:chgData name="Daniel Khashabi" userId="62390808-c838-45e6-be59-d6fd0d208bc8" providerId="ADAL" clId="{AF0ECCB0-95D5-C446-8EB3-6A6D85935981}" dt="2023-01-10T01:39:48.979" v="2116"/>
          <ac:spMkLst>
            <pc:docMk/>
            <pc:sldMk cId="3742059829" sldId="1604"/>
            <ac:spMk id="41" creationId="{E36766D7-D68F-7B3B-1851-65451C6CD600}"/>
          </ac:spMkLst>
        </pc:spChg>
        <pc:spChg chg="mod">
          <ac:chgData name="Daniel Khashabi" userId="62390808-c838-45e6-be59-d6fd0d208bc8" providerId="ADAL" clId="{AF0ECCB0-95D5-C446-8EB3-6A6D85935981}" dt="2023-01-10T01:39:48.979" v="2116"/>
          <ac:spMkLst>
            <pc:docMk/>
            <pc:sldMk cId="3742059829" sldId="1604"/>
            <ac:spMk id="42" creationId="{48C2A4A1-A756-670D-F49A-67DF2806AB48}"/>
          </ac:spMkLst>
        </pc:spChg>
        <pc:spChg chg="mod">
          <ac:chgData name="Daniel Khashabi" userId="62390808-c838-45e6-be59-d6fd0d208bc8" providerId="ADAL" clId="{AF0ECCB0-95D5-C446-8EB3-6A6D85935981}" dt="2023-01-10T01:39:48.979" v="2116"/>
          <ac:spMkLst>
            <pc:docMk/>
            <pc:sldMk cId="3742059829" sldId="1604"/>
            <ac:spMk id="43" creationId="{F5E2B2E6-6E66-6E24-491E-A28408B9D928}"/>
          </ac:spMkLst>
        </pc:spChg>
        <pc:spChg chg="mod">
          <ac:chgData name="Daniel Khashabi" userId="62390808-c838-45e6-be59-d6fd0d208bc8" providerId="ADAL" clId="{AF0ECCB0-95D5-C446-8EB3-6A6D85935981}" dt="2023-01-10T01:39:48.979" v="2116"/>
          <ac:spMkLst>
            <pc:docMk/>
            <pc:sldMk cId="3742059829" sldId="1604"/>
            <ac:spMk id="44" creationId="{8B391AB4-0E22-CF62-8BF2-1C76AD7FA78F}"/>
          </ac:spMkLst>
        </pc:spChg>
        <pc:spChg chg="mod">
          <ac:chgData name="Daniel Khashabi" userId="62390808-c838-45e6-be59-d6fd0d208bc8" providerId="ADAL" clId="{AF0ECCB0-95D5-C446-8EB3-6A6D85935981}" dt="2023-01-10T01:39:48.979" v="2116"/>
          <ac:spMkLst>
            <pc:docMk/>
            <pc:sldMk cId="3742059829" sldId="1604"/>
            <ac:spMk id="45" creationId="{0F279FB2-FF69-52B2-87CE-47586CDCB746}"/>
          </ac:spMkLst>
        </pc:spChg>
        <pc:spChg chg="mod">
          <ac:chgData name="Daniel Khashabi" userId="62390808-c838-45e6-be59-d6fd0d208bc8" providerId="ADAL" clId="{AF0ECCB0-95D5-C446-8EB3-6A6D85935981}" dt="2023-01-10T01:39:48.979" v="2116"/>
          <ac:spMkLst>
            <pc:docMk/>
            <pc:sldMk cId="3742059829" sldId="1604"/>
            <ac:spMk id="46" creationId="{0610DBC9-B78B-36DD-D1D9-22C79EA06830}"/>
          </ac:spMkLst>
        </pc:spChg>
        <pc:spChg chg="mod">
          <ac:chgData name="Daniel Khashabi" userId="62390808-c838-45e6-be59-d6fd0d208bc8" providerId="ADAL" clId="{AF0ECCB0-95D5-C446-8EB3-6A6D85935981}" dt="2023-01-10T01:39:48.979" v="2116"/>
          <ac:spMkLst>
            <pc:docMk/>
            <pc:sldMk cId="3742059829" sldId="1604"/>
            <ac:spMk id="54" creationId="{A37D0FDB-8981-6951-6101-D70D7D14E045}"/>
          </ac:spMkLst>
        </pc:spChg>
        <pc:spChg chg="add del mod">
          <ac:chgData name="Daniel Khashabi" userId="62390808-c838-45e6-be59-d6fd0d208bc8" providerId="ADAL" clId="{AF0ECCB0-95D5-C446-8EB3-6A6D85935981}" dt="2023-01-10T01:39:50.775" v="2117"/>
          <ac:spMkLst>
            <pc:docMk/>
            <pc:sldMk cId="3742059829" sldId="1604"/>
            <ac:spMk id="55" creationId="{B18D53D9-43EA-3D07-10BF-D08BDF751AAF}"/>
          </ac:spMkLst>
        </pc:spChg>
        <pc:spChg chg="add del mod">
          <ac:chgData name="Daniel Khashabi" userId="62390808-c838-45e6-be59-d6fd0d208bc8" providerId="ADAL" clId="{AF0ECCB0-95D5-C446-8EB3-6A6D85935981}" dt="2023-01-10T01:39:50.775" v="2117"/>
          <ac:spMkLst>
            <pc:docMk/>
            <pc:sldMk cId="3742059829" sldId="1604"/>
            <ac:spMk id="58" creationId="{C1CCB36D-C6BF-7988-5864-4A0B77057C41}"/>
          </ac:spMkLst>
        </pc:spChg>
        <pc:spChg chg="add del mod">
          <ac:chgData name="Daniel Khashabi" userId="62390808-c838-45e6-be59-d6fd0d208bc8" providerId="ADAL" clId="{AF0ECCB0-95D5-C446-8EB3-6A6D85935981}" dt="2023-01-10T01:39:50.775" v="2117"/>
          <ac:spMkLst>
            <pc:docMk/>
            <pc:sldMk cId="3742059829" sldId="1604"/>
            <ac:spMk id="59" creationId="{C22DB248-51BC-B698-F1A3-164BA817DE26}"/>
          </ac:spMkLst>
        </pc:spChg>
        <pc:spChg chg="mod">
          <ac:chgData name="Daniel Khashabi" userId="62390808-c838-45e6-be59-d6fd0d208bc8" providerId="ADAL" clId="{AF0ECCB0-95D5-C446-8EB3-6A6D85935981}" dt="2023-01-10T01:39:48.979" v="2116"/>
          <ac:spMkLst>
            <pc:docMk/>
            <pc:sldMk cId="3742059829" sldId="1604"/>
            <ac:spMk id="67" creationId="{7F7223E5-E9F0-8909-D961-0C005F7C3305}"/>
          </ac:spMkLst>
        </pc:spChg>
        <pc:spChg chg="add del mod">
          <ac:chgData name="Daniel Khashabi" userId="62390808-c838-45e6-be59-d6fd0d208bc8" providerId="ADAL" clId="{AF0ECCB0-95D5-C446-8EB3-6A6D85935981}" dt="2023-01-10T01:39:50.775" v="2117"/>
          <ac:spMkLst>
            <pc:docMk/>
            <pc:sldMk cId="3742059829" sldId="1604"/>
            <ac:spMk id="68" creationId="{01BAD081-FCB8-F085-D66B-05457CEF7597}"/>
          </ac:spMkLst>
        </pc:spChg>
        <pc:spChg chg="mod">
          <ac:chgData name="Daniel Khashabi" userId="62390808-c838-45e6-be59-d6fd0d208bc8" providerId="ADAL" clId="{AF0ECCB0-95D5-C446-8EB3-6A6D85935981}" dt="2023-01-10T01:39:48.979" v="2116"/>
          <ac:spMkLst>
            <pc:docMk/>
            <pc:sldMk cId="3742059829" sldId="1604"/>
            <ac:spMk id="76" creationId="{244A8467-E0CF-43C8-16F8-D28150B15F33}"/>
          </ac:spMkLst>
        </pc:spChg>
        <pc:spChg chg="add del mod">
          <ac:chgData name="Daniel Khashabi" userId="62390808-c838-45e6-be59-d6fd0d208bc8" providerId="ADAL" clId="{AF0ECCB0-95D5-C446-8EB3-6A6D85935981}" dt="2023-01-10T01:39:50.775" v="2117"/>
          <ac:spMkLst>
            <pc:docMk/>
            <pc:sldMk cId="3742059829" sldId="1604"/>
            <ac:spMk id="77" creationId="{F9A9EFC8-6ACD-4244-A518-42853D8BA410}"/>
          </ac:spMkLst>
        </pc:spChg>
        <pc:spChg chg="add del mod">
          <ac:chgData name="Daniel Khashabi" userId="62390808-c838-45e6-be59-d6fd0d208bc8" providerId="ADAL" clId="{AF0ECCB0-95D5-C446-8EB3-6A6D85935981}" dt="2023-01-10T01:39:50.775" v="2117"/>
          <ac:spMkLst>
            <pc:docMk/>
            <pc:sldMk cId="3742059829" sldId="1604"/>
            <ac:spMk id="80" creationId="{212A178B-D451-1883-4FAB-3286DD875F3F}"/>
          </ac:spMkLst>
        </pc:spChg>
        <pc:spChg chg="mod">
          <ac:chgData name="Daniel Khashabi" userId="62390808-c838-45e6-be59-d6fd0d208bc8" providerId="ADAL" clId="{AF0ECCB0-95D5-C446-8EB3-6A6D85935981}" dt="2023-01-10T01:39:48.979" v="2116"/>
          <ac:spMkLst>
            <pc:docMk/>
            <pc:sldMk cId="3742059829" sldId="1604"/>
            <ac:spMk id="83" creationId="{9BF1275E-8430-90DA-CB92-5C3C9F86D165}"/>
          </ac:spMkLst>
        </pc:spChg>
        <pc:spChg chg="add del mod">
          <ac:chgData name="Daniel Khashabi" userId="62390808-c838-45e6-be59-d6fd0d208bc8" providerId="ADAL" clId="{AF0ECCB0-95D5-C446-8EB3-6A6D85935981}" dt="2023-01-10T01:39:50.775" v="2117"/>
          <ac:spMkLst>
            <pc:docMk/>
            <pc:sldMk cId="3742059829" sldId="1604"/>
            <ac:spMk id="88" creationId="{6D962747-B32A-352C-EC07-6C8E067291AE}"/>
          </ac:spMkLst>
        </pc:spChg>
        <pc:spChg chg="add del mod">
          <ac:chgData name="Daniel Khashabi" userId="62390808-c838-45e6-be59-d6fd0d208bc8" providerId="ADAL" clId="{AF0ECCB0-95D5-C446-8EB3-6A6D85935981}" dt="2023-01-10T01:39:50.775" v="2117"/>
          <ac:spMkLst>
            <pc:docMk/>
            <pc:sldMk cId="3742059829" sldId="1604"/>
            <ac:spMk id="90" creationId="{E086D280-7F70-DCF9-2972-79901AAF5553}"/>
          </ac:spMkLst>
        </pc:spChg>
        <pc:spChg chg="mod">
          <ac:chgData name="Daniel Khashabi" userId="62390808-c838-45e6-be59-d6fd0d208bc8" providerId="ADAL" clId="{AF0ECCB0-95D5-C446-8EB3-6A6D85935981}" dt="2023-01-10T01:39:48.979" v="2116"/>
          <ac:spMkLst>
            <pc:docMk/>
            <pc:sldMk cId="3742059829" sldId="1604"/>
            <ac:spMk id="98" creationId="{9A678B3A-9290-4458-B5CC-39B10549E64F}"/>
          </ac:spMkLst>
        </pc:spChg>
        <pc:spChg chg="add del mod">
          <ac:chgData name="Daniel Khashabi" userId="62390808-c838-45e6-be59-d6fd0d208bc8" providerId="ADAL" clId="{AF0ECCB0-95D5-C446-8EB3-6A6D85935981}" dt="2023-01-10T01:39:50.775" v="2117"/>
          <ac:spMkLst>
            <pc:docMk/>
            <pc:sldMk cId="3742059829" sldId="1604"/>
            <ac:spMk id="99" creationId="{F840AF82-DFAB-B55B-A008-D852605BD105}"/>
          </ac:spMkLst>
        </pc:spChg>
        <pc:spChg chg="add del mod">
          <ac:chgData name="Daniel Khashabi" userId="62390808-c838-45e6-be59-d6fd0d208bc8" providerId="ADAL" clId="{AF0ECCB0-95D5-C446-8EB3-6A6D85935981}" dt="2023-01-10T01:39:50.775" v="2117"/>
          <ac:spMkLst>
            <pc:docMk/>
            <pc:sldMk cId="3742059829" sldId="1604"/>
            <ac:spMk id="102" creationId="{0BDD666D-BD82-94A8-747F-F62FB87B87F0}"/>
          </ac:spMkLst>
        </pc:spChg>
        <pc:spChg chg="mod">
          <ac:chgData name="Daniel Khashabi" userId="62390808-c838-45e6-be59-d6fd0d208bc8" providerId="ADAL" clId="{AF0ECCB0-95D5-C446-8EB3-6A6D85935981}" dt="2023-01-10T01:39:48.979" v="2116"/>
          <ac:spMkLst>
            <pc:docMk/>
            <pc:sldMk cId="3742059829" sldId="1604"/>
            <ac:spMk id="109" creationId="{794FDD45-9B2B-CC30-92EA-5F5C11B0907B}"/>
          </ac:spMkLst>
        </pc:spChg>
        <pc:spChg chg="mod">
          <ac:chgData name="Daniel Khashabi" userId="62390808-c838-45e6-be59-d6fd0d208bc8" providerId="ADAL" clId="{AF0ECCB0-95D5-C446-8EB3-6A6D85935981}" dt="2023-01-10T01:39:48.979" v="2116"/>
          <ac:spMkLst>
            <pc:docMk/>
            <pc:sldMk cId="3742059829" sldId="1604"/>
            <ac:spMk id="116" creationId="{ED2F9372-3126-19B4-C63A-7C5FAF0E0A86}"/>
          </ac:spMkLst>
        </pc:spChg>
        <pc:spChg chg="mod">
          <ac:chgData name="Daniel Khashabi" userId="62390808-c838-45e6-be59-d6fd0d208bc8" providerId="ADAL" clId="{AF0ECCB0-95D5-C446-8EB3-6A6D85935981}" dt="2023-01-10T01:39:48.979" v="2116"/>
          <ac:spMkLst>
            <pc:docMk/>
            <pc:sldMk cId="3742059829" sldId="1604"/>
            <ac:spMk id="123" creationId="{CD772816-8C6A-7549-C5D7-624FDF455DAB}"/>
          </ac:spMkLst>
        </pc:spChg>
        <pc:spChg chg="add del mod">
          <ac:chgData name="Daniel Khashabi" userId="62390808-c838-45e6-be59-d6fd0d208bc8" providerId="ADAL" clId="{AF0ECCB0-95D5-C446-8EB3-6A6D85935981}" dt="2023-01-10T01:39:50.775" v="2117"/>
          <ac:spMkLst>
            <pc:docMk/>
            <pc:sldMk cId="3742059829" sldId="1604"/>
            <ac:spMk id="124" creationId="{A75B3124-3D54-4669-3E89-F4BC1666028D}"/>
          </ac:spMkLst>
        </pc:spChg>
        <pc:spChg chg="add del mod">
          <ac:chgData name="Daniel Khashabi" userId="62390808-c838-45e6-be59-d6fd0d208bc8" providerId="ADAL" clId="{AF0ECCB0-95D5-C446-8EB3-6A6D85935981}" dt="2023-01-10T01:39:50.775" v="2117"/>
          <ac:spMkLst>
            <pc:docMk/>
            <pc:sldMk cId="3742059829" sldId="1604"/>
            <ac:spMk id="127" creationId="{4ADD74CB-6144-DC5A-B29E-E2E13CCFA9E9}"/>
          </ac:spMkLst>
        </pc:spChg>
        <pc:spChg chg="mod">
          <ac:chgData name="Daniel Khashabi" userId="62390808-c838-45e6-be59-d6fd0d208bc8" providerId="ADAL" clId="{AF0ECCB0-95D5-C446-8EB3-6A6D85935981}" dt="2023-01-10T01:39:48.979" v="2116"/>
          <ac:spMkLst>
            <pc:docMk/>
            <pc:sldMk cId="3742059829" sldId="1604"/>
            <ac:spMk id="135" creationId="{FCD5A2C4-5694-A320-DFC8-290B8BC22310}"/>
          </ac:spMkLst>
        </pc:spChg>
        <pc:spChg chg="add del mod">
          <ac:chgData name="Daniel Khashabi" userId="62390808-c838-45e6-be59-d6fd0d208bc8" providerId="ADAL" clId="{AF0ECCB0-95D5-C446-8EB3-6A6D85935981}" dt="2023-01-10T01:39:50.775" v="2117"/>
          <ac:spMkLst>
            <pc:docMk/>
            <pc:sldMk cId="3742059829" sldId="1604"/>
            <ac:spMk id="136" creationId="{64B379E1-5DDF-291C-EF19-BB2667B6C6D4}"/>
          </ac:spMkLst>
        </pc:spChg>
        <pc:spChg chg="add del mod">
          <ac:chgData name="Daniel Khashabi" userId="62390808-c838-45e6-be59-d6fd0d208bc8" providerId="ADAL" clId="{AF0ECCB0-95D5-C446-8EB3-6A6D85935981}" dt="2023-01-10T01:39:50.775" v="2117"/>
          <ac:spMkLst>
            <pc:docMk/>
            <pc:sldMk cId="3742059829" sldId="1604"/>
            <ac:spMk id="137" creationId="{059D407F-90B4-4876-3699-C7606D1C3B71}"/>
          </ac:spMkLst>
        </pc:spChg>
        <pc:spChg chg="mod">
          <ac:chgData name="Daniel Khashabi" userId="62390808-c838-45e6-be59-d6fd0d208bc8" providerId="ADAL" clId="{AF0ECCB0-95D5-C446-8EB3-6A6D85935981}" dt="2023-01-10T01:39:48.979" v="2116"/>
          <ac:spMkLst>
            <pc:docMk/>
            <pc:sldMk cId="3742059829" sldId="1604"/>
            <ac:spMk id="139" creationId="{78B0756C-6E75-16BE-B1DA-18A947AEB7F3}"/>
          </ac:spMkLst>
        </pc:spChg>
        <pc:spChg chg="mod">
          <ac:chgData name="Daniel Khashabi" userId="62390808-c838-45e6-be59-d6fd0d208bc8" providerId="ADAL" clId="{AF0ECCB0-95D5-C446-8EB3-6A6D85935981}" dt="2023-01-10T01:39:48.979" v="2116"/>
          <ac:spMkLst>
            <pc:docMk/>
            <pc:sldMk cId="3742059829" sldId="1604"/>
            <ac:spMk id="140" creationId="{751CAA5F-07CD-0522-5811-A657E3558928}"/>
          </ac:spMkLst>
        </pc:spChg>
        <pc:spChg chg="add del mod">
          <ac:chgData name="Daniel Khashabi" userId="62390808-c838-45e6-be59-d6fd0d208bc8" providerId="ADAL" clId="{AF0ECCB0-95D5-C446-8EB3-6A6D85935981}" dt="2023-01-10T01:39:50.775" v="2117"/>
          <ac:spMkLst>
            <pc:docMk/>
            <pc:sldMk cId="3742059829" sldId="1604"/>
            <ac:spMk id="141" creationId="{7B34B7AE-A026-2AD6-3569-B63222EAD81A}"/>
          </ac:spMkLst>
        </pc:spChg>
        <pc:spChg chg="add del mod">
          <ac:chgData name="Daniel Khashabi" userId="62390808-c838-45e6-be59-d6fd0d208bc8" providerId="ADAL" clId="{AF0ECCB0-95D5-C446-8EB3-6A6D85935981}" dt="2023-01-10T01:40:13.294" v="2121" actId="1076"/>
          <ac:spMkLst>
            <pc:docMk/>
            <pc:sldMk cId="3742059829" sldId="1604"/>
            <ac:spMk id="142" creationId="{DEEEA42D-C09B-ADE0-77AB-40EE7E76CA54}"/>
          </ac:spMkLst>
        </pc:spChg>
        <pc:spChg chg="add del mod">
          <ac:chgData name="Daniel Khashabi" userId="62390808-c838-45e6-be59-d6fd0d208bc8" providerId="ADAL" clId="{AF0ECCB0-95D5-C446-8EB3-6A6D85935981}" dt="2023-01-10T01:40:13.294" v="2121" actId="1076"/>
          <ac:spMkLst>
            <pc:docMk/>
            <pc:sldMk cId="3742059829" sldId="1604"/>
            <ac:spMk id="143" creationId="{C75FF376-825B-E1E3-BF13-A5C80618A438}"/>
          </ac:spMkLst>
        </pc:spChg>
        <pc:spChg chg="add del mod">
          <ac:chgData name="Daniel Khashabi" userId="62390808-c838-45e6-be59-d6fd0d208bc8" providerId="ADAL" clId="{AF0ECCB0-95D5-C446-8EB3-6A6D85935981}" dt="2023-01-10T01:50:08.633" v="2354" actId="1076"/>
          <ac:spMkLst>
            <pc:docMk/>
            <pc:sldMk cId="3742059829" sldId="1604"/>
            <ac:spMk id="144" creationId="{BA47695E-E321-70A4-53E6-8E085B738A83}"/>
          </ac:spMkLst>
        </pc:spChg>
        <pc:spChg chg="add del mod">
          <ac:chgData name="Daniel Khashabi" userId="62390808-c838-45e6-be59-d6fd0d208bc8" providerId="ADAL" clId="{AF0ECCB0-95D5-C446-8EB3-6A6D85935981}" dt="2023-01-10T01:41:57.568" v="2147" actId="478"/>
          <ac:spMkLst>
            <pc:docMk/>
            <pc:sldMk cId="3742059829" sldId="1604"/>
            <ac:spMk id="149" creationId="{4094D326-ED9C-ADE6-96CD-6E38F842D8C5}"/>
          </ac:spMkLst>
        </pc:spChg>
        <pc:spChg chg="add del mod">
          <ac:chgData name="Daniel Khashabi" userId="62390808-c838-45e6-be59-d6fd0d208bc8" providerId="ADAL" clId="{AF0ECCB0-95D5-C446-8EB3-6A6D85935981}" dt="2023-01-10T01:41:55.099" v="2144" actId="478"/>
          <ac:spMkLst>
            <pc:docMk/>
            <pc:sldMk cId="3742059829" sldId="1604"/>
            <ac:spMk id="150" creationId="{FDFB2909-3A63-C4EA-BE5B-0340C6C4BB79}"/>
          </ac:spMkLst>
        </pc:spChg>
        <pc:spChg chg="mod">
          <ac:chgData name="Daniel Khashabi" userId="62390808-c838-45e6-be59-d6fd0d208bc8" providerId="ADAL" clId="{AF0ECCB0-95D5-C446-8EB3-6A6D85935981}" dt="2023-01-10T01:39:59.794" v="2118"/>
          <ac:spMkLst>
            <pc:docMk/>
            <pc:sldMk cId="3742059829" sldId="1604"/>
            <ac:spMk id="152" creationId="{CBA7D5EB-8DD8-10CA-F6E4-B908E14C3EAD}"/>
          </ac:spMkLst>
        </pc:spChg>
        <pc:spChg chg="mod">
          <ac:chgData name="Daniel Khashabi" userId="62390808-c838-45e6-be59-d6fd0d208bc8" providerId="ADAL" clId="{AF0ECCB0-95D5-C446-8EB3-6A6D85935981}" dt="2023-01-10T01:39:59.794" v="2118"/>
          <ac:spMkLst>
            <pc:docMk/>
            <pc:sldMk cId="3742059829" sldId="1604"/>
            <ac:spMk id="153" creationId="{667F9B6C-BA4A-AD94-F243-6211E93AAA4A}"/>
          </ac:spMkLst>
        </pc:spChg>
        <pc:spChg chg="mod">
          <ac:chgData name="Daniel Khashabi" userId="62390808-c838-45e6-be59-d6fd0d208bc8" providerId="ADAL" clId="{AF0ECCB0-95D5-C446-8EB3-6A6D85935981}" dt="2023-01-10T01:39:59.794" v="2118"/>
          <ac:spMkLst>
            <pc:docMk/>
            <pc:sldMk cId="3742059829" sldId="1604"/>
            <ac:spMk id="154" creationId="{B585D37A-EAE4-1199-B383-33ED492B3954}"/>
          </ac:spMkLst>
        </pc:spChg>
        <pc:spChg chg="mod">
          <ac:chgData name="Daniel Khashabi" userId="62390808-c838-45e6-be59-d6fd0d208bc8" providerId="ADAL" clId="{AF0ECCB0-95D5-C446-8EB3-6A6D85935981}" dt="2023-01-10T01:39:59.794" v="2118"/>
          <ac:spMkLst>
            <pc:docMk/>
            <pc:sldMk cId="3742059829" sldId="1604"/>
            <ac:spMk id="155" creationId="{7C57D7E5-2BBE-CFC1-25BC-F750B304FEE7}"/>
          </ac:spMkLst>
        </pc:spChg>
        <pc:spChg chg="mod">
          <ac:chgData name="Daniel Khashabi" userId="62390808-c838-45e6-be59-d6fd0d208bc8" providerId="ADAL" clId="{AF0ECCB0-95D5-C446-8EB3-6A6D85935981}" dt="2023-01-10T01:39:59.794" v="2118"/>
          <ac:spMkLst>
            <pc:docMk/>
            <pc:sldMk cId="3742059829" sldId="1604"/>
            <ac:spMk id="156" creationId="{D91C995C-A3F8-7CD6-BBF1-312E5C7FAB45}"/>
          </ac:spMkLst>
        </pc:spChg>
        <pc:spChg chg="mod">
          <ac:chgData name="Daniel Khashabi" userId="62390808-c838-45e6-be59-d6fd0d208bc8" providerId="ADAL" clId="{AF0ECCB0-95D5-C446-8EB3-6A6D85935981}" dt="2023-01-10T01:39:59.794" v="2118"/>
          <ac:spMkLst>
            <pc:docMk/>
            <pc:sldMk cId="3742059829" sldId="1604"/>
            <ac:spMk id="157" creationId="{57E84C0C-1243-212A-939B-61E8FA8F2B52}"/>
          </ac:spMkLst>
        </pc:spChg>
        <pc:spChg chg="mod">
          <ac:chgData name="Daniel Khashabi" userId="62390808-c838-45e6-be59-d6fd0d208bc8" providerId="ADAL" clId="{AF0ECCB0-95D5-C446-8EB3-6A6D85935981}" dt="2023-01-10T01:39:59.794" v="2118"/>
          <ac:spMkLst>
            <pc:docMk/>
            <pc:sldMk cId="3742059829" sldId="1604"/>
            <ac:spMk id="158" creationId="{8AAB8DFE-5F3F-C011-154B-B2C6324800F4}"/>
          </ac:spMkLst>
        </pc:spChg>
        <pc:spChg chg="mod">
          <ac:chgData name="Daniel Khashabi" userId="62390808-c838-45e6-be59-d6fd0d208bc8" providerId="ADAL" clId="{AF0ECCB0-95D5-C446-8EB3-6A6D85935981}" dt="2023-01-10T01:39:59.794" v="2118"/>
          <ac:spMkLst>
            <pc:docMk/>
            <pc:sldMk cId="3742059829" sldId="1604"/>
            <ac:spMk id="159" creationId="{0F6D6657-60B6-EBE1-210D-BD022A941947}"/>
          </ac:spMkLst>
        </pc:spChg>
        <pc:spChg chg="mod">
          <ac:chgData name="Daniel Khashabi" userId="62390808-c838-45e6-be59-d6fd0d208bc8" providerId="ADAL" clId="{AF0ECCB0-95D5-C446-8EB3-6A6D85935981}" dt="2023-01-10T01:39:59.794" v="2118"/>
          <ac:spMkLst>
            <pc:docMk/>
            <pc:sldMk cId="3742059829" sldId="1604"/>
            <ac:spMk id="160" creationId="{A5CF4EF2-3FD7-C8D4-1A22-3549169D7600}"/>
          </ac:spMkLst>
        </pc:spChg>
        <pc:spChg chg="mod">
          <ac:chgData name="Daniel Khashabi" userId="62390808-c838-45e6-be59-d6fd0d208bc8" providerId="ADAL" clId="{AF0ECCB0-95D5-C446-8EB3-6A6D85935981}" dt="2023-01-10T01:39:59.794" v="2118"/>
          <ac:spMkLst>
            <pc:docMk/>
            <pc:sldMk cId="3742059829" sldId="1604"/>
            <ac:spMk id="161" creationId="{BD2898DB-8FE3-8906-CC77-ECDEAE7D8495}"/>
          </ac:spMkLst>
        </pc:spChg>
        <pc:spChg chg="mod">
          <ac:chgData name="Daniel Khashabi" userId="62390808-c838-45e6-be59-d6fd0d208bc8" providerId="ADAL" clId="{AF0ECCB0-95D5-C446-8EB3-6A6D85935981}" dt="2023-01-10T01:39:59.794" v="2118"/>
          <ac:spMkLst>
            <pc:docMk/>
            <pc:sldMk cId="3742059829" sldId="1604"/>
            <ac:spMk id="162" creationId="{84D40565-4C40-CE92-2FDB-3CB8442AFEA4}"/>
          </ac:spMkLst>
        </pc:spChg>
        <pc:spChg chg="mod">
          <ac:chgData name="Daniel Khashabi" userId="62390808-c838-45e6-be59-d6fd0d208bc8" providerId="ADAL" clId="{AF0ECCB0-95D5-C446-8EB3-6A6D85935981}" dt="2023-01-10T01:39:59.794" v="2118"/>
          <ac:spMkLst>
            <pc:docMk/>
            <pc:sldMk cId="3742059829" sldId="1604"/>
            <ac:spMk id="163" creationId="{BB96284C-31C0-76A6-531F-2646DD511B1B}"/>
          </ac:spMkLst>
        </pc:spChg>
        <pc:spChg chg="mod">
          <ac:chgData name="Daniel Khashabi" userId="62390808-c838-45e6-be59-d6fd0d208bc8" providerId="ADAL" clId="{AF0ECCB0-95D5-C446-8EB3-6A6D85935981}" dt="2023-01-10T01:39:59.794" v="2118"/>
          <ac:spMkLst>
            <pc:docMk/>
            <pc:sldMk cId="3742059829" sldId="1604"/>
            <ac:spMk id="164" creationId="{33906ADC-DBE0-43FB-8E1D-5EB252C2CF42}"/>
          </ac:spMkLst>
        </pc:spChg>
        <pc:spChg chg="mod">
          <ac:chgData name="Daniel Khashabi" userId="62390808-c838-45e6-be59-d6fd0d208bc8" providerId="ADAL" clId="{AF0ECCB0-95D5-C446-8EB3-6A6D85935981}" dt="2023-01-10T01:39:59.794" v="2118"/>
          <ac:spMkLst>
            <pc:docMk/>
            <pc:sldMk cId="3742059829" sldId="1604"/>
            <ac:spMk id="165" creationId="{16FF9BFD-D37C-6749-0F50-34E14A3DB3F0}"/>
          </ac:spMkLst>
        </pc:spChg>
        <pc:spChg chg="mod">
          <ac:chgData name="Daniel Khashabi" userId="62390808-c838-45e6-be59-d6fd0d208bc8" providerId="ADAL" clId="{AF0ECCB0-95D5-C446-8EB3-6A6D85935981}" dt="2023-01-10T01:39:59.794" v="2118"/>
          <ac:spMkLst>
            <pc:docMk/>
            <pc:sldMk cId="3742059829" sldId="1604"/>
            <ac:spMk id="166" creationId="{435FBF40-9E8D-1A96-B849-C6D8449211B9}"/>
          </ac:spMkLst>
        </pc:spChg>
        <pc:spChg chg="mod">
          <ac:chgData name="Daniel Khashabi" userId="62390808-c838-45e6-be59-d6fd0d208bc8" providerId="ADAL" clId="{AF0ECCB0-95D5-C446-8EB3-6A6D85935981}" dt="2023-01-10T01:39:59.794" v="2118"/>
          <ac:spMkLst>
            <pc:docMk/>
            <pc:sldMk cId="3742059829" sldId="1604"/>
            <ac:spMk id="167" creationId="{81756A4B-D816-D294-318D-2431B1221EC6}"/>
          </ac:spMkLst>
        </pc:spChg>
        <pc:spChg chg="mod">
          <ac:chgData name="Daniel Khashabi" userId="62390808-c838-45e6-be59-d6fd0d208bc8" providerId="ADAL" clId="{AF0ECCB0-95D5-C446-8EB3-6A6D85935981}" dt="2023-01-10T01:39:59.794" v="2118"/>
          <ac:spMkLst>
            <pc:docMk/>
            <pc:sldMk cId="3742059829" sldId="1604"/>
            <ac:spMk id="168" creationId="{539A2247-1DA2-027E-0ECA-7F3028C169BD}"/>
          </ac:spMkLst>
        </pc:spChg>
        <pc:spChg chg="mod">
          <ac:chgData name="Daniel Khashabi" userId="62390808-c838-45e6-be59-d6fd0d208bc8" providerId="ADAL" clId="{AF0ECCB0-95D5-C446-8EB3-6A6D85935981}" dt="2023-01-10T01:39:59.794" v="2118"/>
          <ac:spMkLst>
            <pc:docMk/>
            <pc:sldMk cId="3742059829" sldId="1604"/>
            <ac:spMk id="169" creationId="{5B183B37-FDEE-0598-2C78-5F97E533AE10}"/>
          </ac:spMkLst>
        </pc:spChg>
        <pc:spChg chg="mod">
          <ac:chgData name="Daniel Khashabi" userId="62390808-c838-45e6-be59-d6fd0d208bc8" providerId="ADAL" clId="{AF0ECCB0-95D5-C446-8EB3-6A6D85935981}" dt="2023-01-10T01:39:59.794" v="2118"/>
          <ac:spMkLst>
            <pc:docMk/>
            <pc:sldMk cId="3742059829" sldId="1604"/>
            <ac:spMk id="170" creationId="{D17B132B-88C2-F29A-A53A-6A06810344A6}"/>
          </ac:spMkLst>
        </pc:spChg>
        <pc:spChg chg="mod">
          <ac:chgData name="Daniel Khashabi" userId="62390808-c838-45e6-be59-d6fd0d208bc8" providerId="ADAL" clId="{AF0ECCB0-95D5-C446-8EB3-6A6D85935981}" dt="2023-01-10T01:39:59.794" v="2118"/>
          <ac:spMkLst>
            <pc:docMk/>
            <pc:sldMk cId="3742059829" sldId="1604"/>
            <ac:spMk id="171" creationId="{C748946C-4D83-D44F-2765-33833F65D983}"/>
          </ac:spMkLst>
        </pc:spChg>
        <pc:spChg chg="mod">
          <ac:chgData name="Daniel Khashabi" userId="62390808-c838-45e6-be59-d6fd0d208bc8" providerId="ADAL" clId="{AF0ECCB0-95D5-C446-8EB3-6A6D85935981}" dt="2023-01-10T01:39:59.794" v="2118"/>
          <ac:spMkLst>
            <pc:docMk/>
            <pc:sldMk cId="3742059829" sldId="1604"/>
            <ac:spMk id="172" creationId="{640B43B2-B624-6692-87FF-34A2B2FC95C6}"/>
          </ac:spMkLst>
        </pc:spChg>
        <pc:spChg chg="mod">
          <ac:chgData name="Daniel Khashabi" userId="62390808-c838-45e6-be59-d6fd0d208bc8" providerId="ADAL" clId="{AF0ECCB0-95D5-C446-8EB3-6A6D85935981}" dt="2023-01-10T01:39:59.794" v="2118"/>
          <ac:spMkLst>
            <pc:docMk/>
            <pc:sldMk cId="3742059829" sldId="1604"/>
            <ac:spMk id="173" creationId="{779E4737-D28B-BBE0-6095-9F1C336EDFD9}"/>
          </ac:spMkLst>
        </pc:spChg>
        <pc:spChg chg="mod">
          <ac:chgData name="Daniel Khashabi" userId="62390808-c838-45e6-be59-d6fd0d208bc8" providerId="ADAL" clId="{AF0ECCB0-95D5-C446-8EB3-6A6D85935981}" dt="2023-01-10T01:39:59.794" v="2118"/>
          <ac:spMkLst>
            <pc:docMk/>
            <pc:sldMk cId="3742059829" sldId="1604"/>
            <ac:spMk id="174" creationId="{9294D515-2A62-AF1A-334E-919CDAD39C77}"/>
          </ac:spMkLst>
        </pc:spChg>
        <pc:spChg chg="mod">
          <ac:chgData name="Daniel Khashabi" userId="62390808-c838-45e6-be59-d6fd0d208bc8" providerId="ADAL" clId="{AF0ECCB0-95D5-C446-8EB3-6A6D85935981}" dt="2023-01-10T01:39:59.794" v="2118"/>
          <ac:spMkLst>
            <pc:docMk/>
            <pc:sldMk cId="3742059829" sldId="1604"/>
            <ac:spMk id="175" creationId="{ECAEB378-34F8-56DD-6617-8860AD24A784}"/>
          </ac:spMkLst>
        </pc:spChg>
        <pc:spChg chg="mod">
          <ac:chgData name="Daniel Khashabi" userId="62390808-c838-45e6-be59-d6fd0d208bc8" providerId="ADAL" clId="{AF0ECCB0-95D5-C446-8EB3-6A6D85935981}" dt="2023-01-10T01:39:59.794" v="2118"/>
          <ac:spMkLst>
            <pc:docMk/>
            <pc:sldMk cId="3742059829" sldId="1604"/>
            <ac:spMk id="176" creationId="{9E26964A-C708-6878-0FB3-D266FD935ACE}"/>
          </ac:spMkLst>
        </pc:spChg>
        <pc:spChg chg="mod">
          <ac:chgData name="Daniel Khashabi" userId="62390808-c838-45e6-be59-d6fd0d208bc8" providerId="ADAL" clId="{AF0ECCB0-95D5-C446-8EB3-6A6D85935981}" dt="2023-01-10T01:39:59.794" v="2118"/>
          <ac:spMkLst>
            <pc:docMk/>
            <pc:sldMk cId="3742059829" sldId="1604"/>
            <ac:spMk id="177" creationId="{D9457B99-46D9-B377-34A0-5525B3BB3D44}"/>
          </ac:spMkLst>
        </pc:spChg>
        <pc:spChg chg="mod">
          <ac:chgData name="Daniel Khashabi" userId="62390808-c838-45e6-be59-d6fd0d208bc8" providerId="ADAL" clId="{AF0ECCB0-95D5-C446-8EB3-6A6D85935981}" dt="2023-01-10T01:39:59.794" v="2118"/>
          <ac:spMkLst>
            <pc:docMk/>
            <pc:sldMk cId="3742059829" sldId="1604"/>
            <ac:spMk id="178" creationId="{13203AD6-440C-7695-F628-F43DB42749D5}"/>
          </ac:spMkLst>
        </pc:spChg>
        <pc:spChg chg="mod">
          <ac:chgData name="Daniel Khashabi" userId="62390808-c838-45e6-be59-d6fd0d208bc8" providerId="ADAL" clId="{AF0ECCB0-95D5-C446-8EB3-6A6D85935981}" dt="2023-01-10T01:39:59.794" v="2118"/>
          <ac:spMkLst>
            <pc:docMk/>
            <pc:sldMk cId="3742059829" sldId="1604"/>
            <ac:spMk id="179" creationId="{726E5700-E284-FCD0-B036-CD2EEE03E8A4}"/>
          </ac:spMkLst>
        </pc:spChg>
        <pc:spChg chg="mod">
          <ac:chgData name="Daniel Khashabi" userId="62390808-c838-45e6-be59-d6fd0d208bc8" providerId="ADAL" clId="{AF0ECCB0-95D5-C446-8EB3-6A6D85935981}" dt="2023-01-10T01:39:59.794" v="2118"/>
          <ac:spMkLst>
            <pc:docMk/>
            <pc:sldMk cId="3742059829" sldId="1604"/>
            <ac:spMk id="187" creationId="{1F2E3236-CF8B-8849-8D78-04159FCF34E9}"/>
          </ac:spMkLst>
        </pc:spChg>
        <pc:spChg chg="add del mod">
          <ac:chgData name="Daniel Khashabi" userId="62390808-c838-45e6-be59-d6fd0d208bc8" providerId="ADAL" clId="{AF0ECCB0-95D5-C446-8EB3-6A6D85935981}" dt="2023-01-10T01:40:13.294" v="2121" actId="1076"/>
          <ac:spMkLst>
            <pc:docMk/>
            <pc:sldMk cId="3742059829" sldId="1604"/>
            <ac:spMk id="188" creationId="{E12DBB9D-4B75-2040-D92D-9346E142253E}"/>
          </ac:spMkLst>
        </pc:spChg>
        <pc:spChg chg="add del mod">
          <ac:chgData name="Daniel Khashabi" userId="62390808-c838-45e6-be59-d6fd0d208bc8" providerId="ADAL" clId="{AF0ECCB0-95D5-C446-8EB3-6A6D85935981}" dt="2023-01-10T01:40:13.294" v="2121" actId="1076"/>
          <ac:spMkLst>
            <pc:docMk/>
            <pc:sldMk cId="3742059829" sldId="1604"/>
            <ac:spMk id="191" creationId="{E6FD5B56-DBF1-26AA-2899-69E1A1F3CC1B}"/>
          </ac:spMkLst>
        </pc:spChg>
        <pc:spChg chg="add del mod">
          <ac:chgData name="Daniel Khashabi" userId="62390808-c838-45e6-be59-d6fd0d208bc8" providerId="ADAL" clId="{AF0ECCB0-95D5-C446-8EB3-6A6D85935981}" dt="2023-01-10T01:40:13.294" v="2121" actId="1076"/>
          <ac:spMkLst>
            <pc:docMk/>
            <pc:sldMk cId="3742059829" sldId="1604"/>
            <ac:spMk id="192" creationId="{0FA432F5-F2F2-B9A4-8460-5D8AFC23F7C5}"/>
          </ac:spMkLst>
        </pc:spChg>
        <pc:spChg chg="mod">
          <ac:chgData name="Daniel Khashabi" userId="62390808-c838-45e6-be59-d6fd0d208bc8" providerId="ADAL" clId="{AF0ECCB0-95D5-C446-8EB3-6A6D85935981}" dt="2023-01-10T01:39:59.794" v="2118"/>
          <ac:spMkLst>
            <pc:docMk/>
            <pc:sldMk cId="3742059829" sldId="1604"/>
            <ac:spMk id="200" creationId="{10E7FAF4-E271-E49A-3897-6278DCBFA8C7}"/>
          </ac:spMkLst>
        </pc:spChg>
        <pc:spChg chg="add del mod">
          <ac:chgData name="Daniel Khashabi" userId="62390808-c838-45e6-be59-d6fd0d208bc8" providerId="ADAL" clId="{AF0ECCB0-95D5-C446-8EB3-6A6D85935981}" dt="2023-01-10T01:40:13.294" v="2121" actId="1076"/>
          <ac:spMkLst>
            <pc:docMk/>
            <pc:sldMk cId="3742059829" sldId="1604"/>
            <ac:spMk id="201" creationId="{A3408004-10E2-8761-22C1-1DD9154A992F}"/>
          </ac:spMkLst>
        </pc:spChg>
        <pc:spChg chg="mod">
          <ac:chgData name="Daniel Khashabi" userId="62390808-c838-45e6-be59-d6fd0d208bc8" providerId="ADAL" clId="{AF0ECCB0-95D5-C446-8EB3-6A6D85935981}" dt="2023-01-10T01:39:59.794" v="2118"/>
          <ac:spMkLst>
            <pc:docMk/>
            <pc:sldMk cId="3742059829" sldId="1604"/>
            <ac:spMk id="209" creationId="{4CB46EEC-EFBA-F1E3-98EC-5D43F9761841}"/>
          </ac:spMkLst>
        </pc:spChg>
        <pc:spChg chg="add del mod">
          <ac:chgData name="Daniel Khashabi" userId="62390808-c838-45e6-be59-d6fd0d208bc8" providerId="ADAL" clId="{AF0ECCB0-95D5-C446-8EB3-6A6D85935981}" dt="2023-01-10T01:40:13.294" v="2121" actId="1076"/>
          <ac:spMkLst>
            <pc:docMk/>
            <pc:sldMk cId="3742059829" sldId="1604"/>
            <ac:spMk id="210" creationId="{8EA8A4BB-10C3-8E76-2B7C-436E9F7F19CD}"/>
          </ac:spMkLst>
        </pc:spChg>
        <pc:spChg chg="add del mod">
          <ac:chgData name="Daniel Khashabi" userId="62390808-c838-45e6-be59-d6fd0d208bc8" providerId="ADAL" clId="{AF0ECCB0-95D5-C446-8EB3-6A6D85935981}" dt="2023-01-10T01:40:13.294" v="2121" actId="1076"/>
          <ac:spMkLst>
            <pc:docMk/>
            <pc:sldMk cId="3742059829" sldId="1604"/>
            <ac:spMk id="213" creationId="{F451955C-105E-8598-531B-177C1A21B9B9}"/>
          </ac:spMkLst>
        </pc:spChg>
        <pc:spChg chg="mod">
          <ac:chgData name="Daniel Khashabi" userId="62390808-c838-45e6-be59-d6fd0d208bc8" providerId="ADAL" clId="{AF0ECCB0-95D5-C446-8EB3-6A6D85935981}" dt="2023-01-10T01:39:59.794" v="2118"/>
          <ac:spMkLst>
            <pc:docMk/>
            <pc:sldMk cId="3742059829" sldId="1604"/>
            <ac:spMk id="216" creationId="{7A0A1B84-A56C-BDEF-C904-18C716E194EC}"/>
          </ac:spMkLst>
        </pc:spChg>
        <pc:spChg chg="add del mod">
          <ac:chgData name="Daniel Khashabi" userId="62390808-c838-45e6-be59-d6fd0d208bc8" providerId="ADAL" clId="{AF0ECCB0-95D5-C446-8EB3-6A6D85935981}" dt="2023-01-10T01:40:13.294" v="2121" actId="1076"/>
          <ac:spMkLst>
            <pc:docMk/>
            <pc:sldMk cId="3742059829" sldId="1604"/>
            <ac:spMk id="221" creationId="{CC4711C0-0659-CDBA-2652-19A96809DC7A}"/>
          </ac:spMkLst>
        </pc:spChg>
        <pc:spChg chg="add del mod">
          <ac:chgData name="Daniel Khashabi" userId="62390808-c838-45e6-be59-d6fd0d208bc8" providerId="ADAL" clId="{AF0ECCB0-95D5-C446-8EB3-6A6D85935981}" dt="2023-01-10T01:40:13.294" v="2121" actId="1076"/>
          <ac:spMkLst>
            <pc:docMk/>
            <pc:sldMk cId="3742059829" sldId="1604"/>
            <ac:spMk id="223" creationId="{0D8D830C-4449-58CB-AA21-090FEF62E354}"/>
          </ac:spMkLst>
        </pc:spChg>
        <pc:spChg chg="mod">
          <ac:chgData name="Daniel Khashabi" userId="62390808-c838-45e6-be59-d6fd0d208bc8" providerId="ADAL" clId="{AF0ECCB0-95D5-C446-8EB3-6A6D85935981}" dt="2023-01-10T01:39:59.794" v="2118"/>
          <ac:spMkLst>
            <pc:docMk/>
            <pc:sldMk cId="3742059829" sldId="1604"/>
            <ac:spMk id="231" creationId="{EF1F835C-8ECE-4679-B8E1-31E6359DC039}"/>
          </ac:spMkLst>
        </pc:spChg>
        <pc:spChg chg="add del mod">
          <ac:chgData name="Daniel Khashabi" userId="62390808-c838-45e6-be59-d6fd0d208bc8" providerId="ADAL" clId="{AF0ECCB0-95D5-C446-8EB3-6A6D85935981}" dt="2023-01-10T01:40:13.294" v="2121" actId="1076"/>
          <ac:spMkLst>
            <pc:docMk/>
            <pc:sldMk cId="3742059829" sldId="1604"/>
            <ac:spMk id="232" creationId="{DEC6D245-8727-D98E-B453-8BA1DD594D4F}"/>
          </ac:spMkLst>
        </pc:spChg>
        <pc:spChg chg="add del mod">
          <ac:chgData name="Daniel Khashabi" userId="62390808-c838-45e6-be59-d6fd0d208bc8" providerId="ADAL" clId="{AF0ECCB0-95D5-C446-8EB3-6A6D85935981}" dt="2023-01-10T01:40:13.294" v="2121" actId="1076"/>
          <ac:spMkLst>
            <pc:docMk/>
            <pc:sldMk cId="3742059829" sldId="1604"/>
            <ac:spMk id="235" creationId="{857BE1FF-62C6-0E2A-3139-5CFD8130865D}"/>
          </ac:spMkLst>
        </pc:spChg>
        <pc:spChg chg="mod">
          <ac:chgData name="Daniel Khashabi" userId="62390808-c838-45e6-be59-d6fd0d208bc8" providerId="ADAL" clId="{AF0ECCB0-95D5-C446-8EB3-6A6D85935981}" dt="2023-01-10T01:39:59.794" v="2118"/>
          <ac:spMkLst>
            <pc:docMk/>
            <pc:sldMk cId="3742059829" sldId="1604"/>
            <ac:spMk id="242" creationId="{D82793DB-0084-A1BC-E4DD-71FE3AF6AF34}"/>
          </ac:spMkLst>
        </pc:spChg>
        <pc:spChg chg="mod">
          <ac:chgData name="Daniel Khashabi" userId="62390808-c838-45e6-be59-d6fd0d208bc8" providerId="ADAL" clId="{AF0ECCB0-95D5-C446-8EB3-6A6D85935981}" dt="2023-01-10T01:39:59.794" v="2118"/>
          <ac:spMkLst>
            <pc:docMk/>
            <pc:sldMk cId="3742059829" sldId="1604"/>
            <ac:spMk id="249" creationId="{B4BF15D6-DF36-D737-2EEB-B68B22500929}"/>
          </ac:spMkLst>
        </pc:spChg>
        <pc:spChg chg="mod">
          <ac:chgData name="Daniel Khashabi" userId="62390808-c838-45e6-be59-d6fd0d208bc8" providerId="ADAL" clId="{AF0ECCB0-95D5-C446-8EB3-6A6D85935981}" dt="2023-01-10T01:39:59.794" v="2118"/>
          <ac:spMkLst>
            <pc:docMk/>
            <pc:sldMk cId="3742059829" sldId="1604"/>
            <ac:spMk id="256" creationId="{36748B9F-0E5F-5B19-C8D1-C8B6625657BE}"/>
          </ac:spMkLst>
        </pc:spChg>
        <pc:spChg chg="add del mod">
          <ac:chgData name="Daniel Khashabi" userId="62390808-c838-45e6-be59-d6fd0d208bc8" providerId="ADAL" clId="{AF0ECCB0-95D5-C446-8EB3-6A6D85935981}" dt="2023-01-10T01:40:13.294" v="2121" actId="1076"/>
          <ac:spMkLst>
            <pc:docMk/>
            <pc:sldMk cId="3742059829" sldId="1604"/>
            <ac:spMk id="257" creationId="{BDD45E59-CB62-EAB3-EFAB-C30CB281CCCA}"/>
          </ac:spMkLst>
        </pc:spChg>
        <pc:spChg chg="add del mod">
          <ac:chgData name="Daniel Khashabi" userId="62390808-c838-45e6-be59-d6fd0d208bc8" providerId="ADAL" clId="{AF0ECCB0-95D5-C446-8EB3-6A6D85935981}" dt="2023-01-10T01:40:13.294" v="2121" actId="1076"/>
          <ac:spMkLst>
            <pc:docMk/>
            <pc:sldMk cId="3742059829" sldId="1604"/>
            <ac:spMk id="260" creationId="{E37D2DF6-F806-0DF7-28DE-F2727D545D3D}"/>
          </ac:spMkLst>
        </pc:spChg>
        <pc:spChg chg="mod">
          <ac:chgData name="Daniel Khashabi" userId="62390808-c838-45e6-be59-d6fd0d208bc8" providerId="ADAL" clId="{AF0ECCB0-95D5-C446-8EB3-6A6D85935981}" dt="2023-01-10T01:39:59.794" v="2118"/>
          <ac:spMkLst>
            <pc:docMk/>
            <pc:sldMk cId="3742059829" sldId="1604"/>
            <ac:spMk id="268" creationId="{B5F50F16-31F4-556B-BC5C-48AF51CE9980}"/>
          </ac:spMkLst>
        </pc:spChg>
        <pc:spChg chg="add del mod">
          <ac:chgData name="Daniel Khashabi" userId="62390808-c838-45e6-be59-d6fd0d208bc8" providerId="ADAL" clId="{AF0ECCB0-95D5-C446-8EB3-6A6D85935981}" dt="2023-01-10T01:41:55.099" v="2144" actId="478"/>
          <ac:spMkLst>
            <pc:docMk/>
            <pc:sldMk cId="3742059829" sldId="1604"/>
            <ac:spMk id="269" creationId="{FCD303D1-607D-4B57-2D60-A6D4BF27286B}"/>
          </ac:spMkLst>
        </pc:spChg>
        <pc:spChg chg="add del mod">
          <ac:chgData name="Daniel Khashabi" userId="62390808-c838-45e6-be59-d6fd0d208bc8" providerId="ADAL" clId="{AF0ECCB0-95D5-C446-8EB3-6A6D85935981}" dt="2023-01-10T01:41:55.099" v="2144" actId="478"/>
          <ac:spMkLst>
            <pc:docMk/>
            <pc:sldMk cId="3742059829" sldId="1604"/>
            <ac:spMk id="270" creationId="{66D3E213-3616-1E8E-F9BA-C6EDC8E23D8A}"/>
          </ac:spMkLst>
        </pc:spChg>
        <pc:spChg chg="mod">
          <ac:chgData name="Daniel Khashabi" userId="62390808-c838-45e6-be59-d6fd0d208bc8" providerId="ADAL" clId="{AF0ECCB0-95D5-C446-8EB3-6A6D85935981}" dt="2023-01-10T01:39:59.794" v="2118"/>
          <ac:spMkLst>
            <pc:docMk/>
            <pc:sldMk cId="3742059829" sldId="1604"/>
            <ac:spMk id="272" creationId="{5280C7CA-121C-0EF9-924E-AFFBDD5F059F}"/>
          </ac:spMkLst>
        </pc:spChg>
        <pc:spChg chg="mod">
          <ac:chgData name="Daniel Khashabi" userId="62390808-c838-45e6-be59-d6fd0d208bc8" providerId="ADAL" clId="{AF0ECCB0-95D5-C446-8EB3-6A6D85935981}" dt="2023-01-10T01:39:59.794" v="2118"/>
          <ac:spMkLst>
            <pc:docMk/>
            <pc:sldMk cId="3742059829" sldId="1604"/>
            <ac:spMk id="273" creationId="{C14682B5-57C6-EB8F-03CD-6C3D5985E2E7}"/>
          </ac:spMkLst>
        </pc:spChg>
        <pc:spChg chg="add del mod">
          <ac:chgData name="Daniel Khashabi" userId="62390808-c838-45e6-be59-d6fd0d208bc8" providerId="ADAL" clId="{AF0ECCB0-95D5-C446-8EB3-6A6D85935981}" dt="2023-01-10T01:40:13.294" v="2121" actId="1076"/>
          <ac:spMkLst>
            <pc:docMk/>
            <pc:sldMk cId="3742059829" sldId="1604"/>
            <ac:spMk id="274" creationId="{C4D986B1-6C62-AFE4-199A-403FDA84F575}"/>
          </ac:spMkLst>
        </pc:spChg>
        <pc:spChg chg="add del mod">
          <ac:chgData name="Daniel Khashabi" userId="62390808-c838-45e6-be59-d6fd0d208bc8" providerId="ADAL" clId="{AF0ECCB0-95D5-C446-8EB3-6A6D85935981}" dt="2023-01-10T01:41:08.750" v="2134" actId="478"/>
          <ac:spMkLst>
            <pc:docMk/>
            <pc:sldMk cId="3742059829" sldId="1604"/>
            <ac:spMk id="275" creationId="{BC0261BD-C443-B6A7-BE6C-7570942EA492}"/>
          </ac:spMkLst>
        </pc:spChg>
        <pc:spChg chg="add del mod">
          <ac:chgData name="Daniel Khashabi" userId="62390808-c838-45e6-be59-d6fd0d208bc8" providerId="ADAL" clId="{AF0ECCB0-95D5-C446-8EB3-6A6D85935981}" dt="2023-01-10T01:41:56.121" v="2146"/>
          <ac:spMkLst>
            <pc:docMk/>
            <pc:sldMk cId="3742059829" sldId="1604"/>
            <ac:spMk id="279" creationId="{D1DFF544-0D4E-D5A8-A7F9-0809863E96CC}"/>
          </ac:spMkLst>
        </pc:spChg>
        <pc:spChg chg="add del mod">
          <ac:chgData name="Daniel Khashabi" userId="62390808-c838-45e6-be59-d6fd0d208bc8" providerId="ADAL" clId="{AF0ECCB0-95D5-C446-8EB3-6A6D85935981}" dt="2023-01-10T01:41:56.121" v="2146"/>
          <ac:spMkLst>
            <pc:docMk/>
            <pc:sldMk cId="3742059829" sldId="1604"/>
            <ac:spMk id="280" creationId="{1BCC6C32-D22D-413F-2900-807F493FF4DA}"/>
          </ac:spMkLst>
        </pc:spChg>
        <pc:spChg chg="mod">
          <ac:chgData name="Daniel Khashabi" userId="62390808-c838-45e6-be59-d6fd0d208bc8" providerId="ADAL" clId="{AF0ECCB0-95D5-C446-8EB3-6A6D85935981}" dt="2023-01-10T01:41:55.551" v="2145"/>
          <ac:spMkLst>
            <pc:docMk/>
            <pc:sldMk cId="3742059829" sldId="1604"/>
            <ac:spMk id="282" creationId="{F4B7280A-C1A1-C1EB-EC8C-53BB1B6C0961}"/>
          </ac:spMkLst>
        </pc:spChg>
        <pc:spChg chg="mod">
          <ac:chgData name="Daniel Khashabi" userId="62390808-c838-45e6-be59-d6fd0d208bc8" providerId="ADAL" clId="{AF0ECCB0-95D5-C446-8EB3-6A6D85935981}" dt="2023-01-10T01:41:55.551" v="2145"/>
          <ac:spMkLst>
            <pc:docMk/>
            <pc:sldMk cId="3742059829" sldId="1604"/>
            <ac:spMk id="283" creationId="{D4481E5B-F623-2BAD-F96C-422D69EA48C0}"/>
          </ac:spMkLst>
        </pc:spChg>
        <pc:spChg chg="mod">
          <ac:chgData name="Daniel Khashabi" userId="62390808-c838-45e6-be59-d6fd0d208bc8" providerId="ADAL" clId="{AF0ECCB0-95D5-C446-8EB3-6A6D85935981}" dt="2023-01-10T01:41:55.551" v="2145"/>
          <ac:spMkLst>
            <pc:docMk/>
            <pc:sldMk cId="3742059829" sldId="1604"/>
            <ac:spMk id="284" creationId="{D9BE4B6B-D4E0-1EFB-6A4E-E0BD3934A83D}"/>
          </ac:spMkLst>
        </pc:spChg>
        <pc:spChg chg="mod">
          <ac:chgData name="Daniel Khashabi" userId="62390808-c838-45e6-be59-d6fd0d208bc8" providerId="ADAL" clId="{AF0ECCB0-95D5-C446-8EB3-6A6D85935981}" dt="2023-01-10T01:41:55.551" v="2145"/>
          <ac:spMkLst>
            <pc:docMk/>
            <pc:sldMk cId="3742059829" sldId="1604"/>
            <ac:spMk id="285" creationId="{6CCEA3A2-530D-3BCF-1A24-FE2C200963B8}"/>
          </ac:spMkLst>
        </pc:spChg>
        <pc:spChg chg="mod">
          <ac:chgData name="Daniel Khashabi" userId="62390808-c838-45e6-be59-d6fd0d208bc8" providerId="ADAL" clId="{AF0ECCB0-95D5-C446-8EB3-6A6D85935981}" dt="2023-01-10T01:41:55.551" v="2145"/>
          <ac:spMkLst>
            <pc:docMk/>
            <pc:sldMk cId="3742059829" sldId="1604"/>
            <ac:spMk id="286" creationId="{172F09D6-9E3A-1FD1-CD5A-54E69D7E9543}"/>
          </ac:spMkLst>
        </pc:spChg>
        <pc:spChg chg="mod">
          <ac:chgData name="Daniel Khashabi" userId="62390808-c838-45e6-be59-d6fd0d208bc8" providerId="ADAL" clId="{AF0ECCB0-95D5-C446-8EB3-6A6D85935981}" dt="2023-01-10T01:41:55.551" v="2145"/>
          <ac:spMkLst>
            <pc:docMk/>
            <pc:sldMk cId="3742059829" sldId="1604"/>
            <ac:spMk id="287" creationId="{9F0502E6-3148-1F01-1A67-2D301CDD9EA2}"/>
          </ac:spMkLst>
        </pc:spChg>
        <pc:spChg chg="mod">
          <ac:chgData name="Daniel Khashabi" userId="62390808-c838-45e6-be59-d6fd0d208bc8" providerId="ADAL" clId="{AF0ECCB0-95D5-C446-8EB3-6A6D85935981}" dt="2023-01-10T01:41:55.551" v="2145"/>
          <ac:spMkLst>
            <pc:docMk/>
            <pc:sldMk cId="3742059829" sldId="1604"/>
            <ac:spMk id="288" creationId="{063A7140-5351-89C6-143D-717039BAA3A9}"/>
          </ac:spMkLst>
        </pc:spChg>
        <pc:spChg chg="mod">
          <ac:chgData name="Daniel Khashabi" userId="62390808-c838-45e6-be59-d6fd0d208bc8" providerId="ADAL" clId="{AF0ECCB0-95D5-C446-8EB3-6A6D85935981}" dt="2023-01-10T01:41:55.551" v="2145"/>
          <ac:spMkLst>
            <pc:docMk/>
            <pc:sldMk cId="3742059829" sldId="1604"/>
            <ac:spMk id="289" creationId="{08EC96BD-2E9D-44AD-C5EE-985C12CD2026}"/>
          </ac:spMkLst>
        </pc:spChg>
        <pc:spChg chg="mod">
          <ac:chgData name="Daniel Khashabi" userId="62390808-c838-45e6-be59-d6fd0d208bc8" providerId="ADAL" clId="{AF0ECCB0-95D5-C446-8EB3-6A6D85935981}" dt="2023-01-10T01:41:55.551" v="2145"/>
          <ac:spMkLst>
            <pc:docMk/>
            <pc:sldMk cId="3742059829" sldId="1604"/>
            <ac:spMk id="290" creationId="{64FE6B98-B5FF-BCEB-43E9-D382C8413112}"/>
          </ac:spMkLst>
        </pc:spChg>
        <pc:spChg chg="mod">
          <ac:chgData name="Daniel Khashabi" userId="62390808-c838-45e6-be59-d6fd0d208bc8" providerId="ADAL" clId="{AF0ECCB0-95D5-C446-8EB3-6A6D85935981}" dt="2023-01-10T01:41:55.551" v="2145"/>
          <ac:spMkLst>
            <pc:docMk/>
            <pc:sldMk cId="3742059829" sldId="1604"/>
            <ac:spMk id="291" creationId="{F9145290-6B64-8D7F-226B-F27E752D5246}"/>
          </ac:spMkLst>
        </pc:spChg>
        <pc:spChg chg="mod">
          <ac:chgData name="Daniel Khashabi" userId="62390808-c838-45e6-be59-d6fd0d208bc8" providerId="ADAL" clId="{AF0ECCB0-95D5-C446-8EB3-6A6D85935981}" dt="2023-01-10T01:41:55.551" v="2145"/>
          <ac:spMkLst>
            <pc:docMk/>
            <pc:sldMk cId="3742059829" sldId="1604"/>
            <ac:spMk id="292" creationId="{BBF4C0CB-2246-49D7-F85A-EFCE8351154E}"/>
          </ac:spMkLst>
        </pc:spChg>
        <pc:spChg chg="mod">
          <ac:chgData name="Daniel Khashabi" userId="62390808-c838-45e6-be59-d6fd0d208bc8" providerId="ADAL" clId="{AF0ECCB0-95D5-C446-8EB3-6A6D85935981}" dt="2023-01-10T01:41:55.551" v="2145"/>
          <ac:spMkLst>
            <pc:docMk/>
            <pc:sldMk cId="3742059829" sldId="1604"/>
            <ac:spMk id="293" creationId="{464CA46B-E901-EA48-0599-95DB08E2F4D3}"/>
          </ac:spMkLst>
        </pc:spChg>
        <pc:spChg chg="mod">
          <ac:chgData name="Daniel Khashabi" userId="62390808-c838-45e6-be59-d6fd0d208bc8" providerId="ADAL" clId="{AF0ECCB0-95D5-C446-8EB3-6A6D85935981}" dt="2023-01-10T01:41:55.551" v="2145"/>
          <ac:spMkLst>
            <pc:docMk/>
            <pc:sldMk cId="3742059829" sldId="1604"/>
            <ac:spMk id="294" creationId="{BFC2C52E-83EB-4445-F259-BF3B59A53A8B}"/>
          </ac:spMkLst>
        </pc:spChg>
        <pc:spChg chg="mod">
          <ac:chgData name="Daniel Khashabi" userId="62390808-c838-45e6-be59-d6fd0d208bc8" providerId="ADAL" clId="{AF0ECCB0-95D5-C446-8EB3-6A6D85935981}" dt="2023-01-10T01:41:55.551" v="2145"/>
          <ac:spMkLst>
            <pc:docMk/>
            <pc:sldMk cId="3742059829" sldId="1604"/>
            <ac:spMk id="295" creationId="{C71C7954-8D53-3A6D-4D4A-E1701BC36D31}"/>
          </ac:spMkLst>
        </pc:spChg>
        <pc:spChg chg="mod">
          <ac:chgData name="Daniel Khashabi" userId="62390808-c838-45e6-be59-d6fd0d208bc8" providerId="ADAL" clId="{AF0ECCB0-95D5-C446-8EB3-6A6D85935981}" dt="2023-01-10T01:41:55.551" v="2145"/>
          <ac:spMkLst>
            <pc:docMk/>
            <pc:sldMk cId="3742059829" sldId="1604"/>
            <ac:spMk id="296" creationId="{8AC10563-9EAA-ED70-C9C1-9639795E47D6}"/>
          </ac:spMkLst>
        </pc:spChg>
        <pc:spChg chg="mod">
          <ac:chgData name="Daniel Khashabi" userId="62390808-c838-45e6-be59-d6fd0d208bc8" providerId="ADAL" clId="{AF0ECCB0-95D5-C446-8EB3-6A6D85935981}" dt="2023-01-10T01:41:55.551" v="2145"/>
          <ac:spMkLst>
            <pc:docMk/>
            <pc:sldMk cId="3742059829" sldId="1604"/>
            <ac:spMk id="297" creationId="{321E88A2-8321-1C5D-4121-19AE8BFD31BA}"/>
          </ac:spMkLst>
        </pc:spChg>
        <pc:spChg chg="mod">
          <ac:chgData name="Daniel Khashabi" userId="62390808-c838-45e6-be59-d6fd0d208bc8" providerId="ADAL" clId="{AF0ECCB0-95D5-C446-8EB3-6A6D85935981}" dt="2023-01-10T01:41:55.551" v="2145"/>
          <ac:spMkLst>
            <pc:docMk/>
            <pc:sldMk cId="3742059829" sldId="1604"/>
            <ac:spMk id="298" creationId="{7BB12D3C-6310-A8AB-4396-2310D236EF1A}"/>
          </ac:spMkLst>
        </pc:spChg>
        <pc:spChg chg="mod">
          <ac:chgData name="Daniel Khashabi" userId="62390808-c838-45e6-be59-d6fd0d208bc8" providerId="ADAL" clId="{AF0ECCB0-95D5-C446-8EB3-6A6D85935981}" dt="2023-01-10T01:41:55.551" v="2145"/>
          <ac:spMkLst>
            <pc:docMk/>
            <pc:sldMk cId="3742059829" sldId="1604"/>
            <ac:spMk id="299" creationId="{6D707774-83A4-435D-79F6-6D5F913C375C}"/>
          </ac:spMkLst>
        </pc:spChg>
        <pc:spChg chg="mod">
          <ac:chgData name="Daniel Khashabi" userId="62390808-c838-45e6-be59-d6fd0d208bc8" providerId="ADAL" clId="{AF0ECCB0-95D5-C446-8EB3-6A6D85935981}" dt="2023-01-10T01:41:55.551" v="2145"/>
          <ac:spMkLst>
            <pc:docMk/>
            <pc:sldMk cId="3742059829" sldId="1604"/>
            <ac:spMk id="300" creationId="{0AE46658-6F7D-57D2-2F38-B2D9997A436D}"/>
          </ac:spMkLst>
        </pc:spChg>
        <pc:spChg chg="mod">
          <ac:chgData name="Daniel Khashabi" userId="62390808-c838-45e6-be59-d6fd0d208bc8" providerId="ADAL" clId="{AF0ECCB0-95D5-C446-8EB3-6A6D85935981}" dt="2023-01-10T01:41:55.551" v="2145"/>
          <ac:spMkLst>
            <pc:docMk/>
            <pc:sldMk cId="3742059829" sldId="1604"/>
            <ac:spMk id="301" creationId="{B0389979-EEB3-2671-2591-EF2D76BA56F6}"/>
          </ac:spMkLst>
        </pc:spChg>
        <pc:spChg chg="mod">
          <ac:chgData name="Daniel Khashabi" userId="62390808-c838-45e6-be59-d6fd0d208bc8" providerId="ADAL" clId="{AF0ECCB0-95D5-C446-8EB3-6A6D85935981}" dt="2023-01-10T01:41:55.551" v="2145"/>
          <ac:spMkLst>
            <pc:docMk/>
            <pc:sldMk cId="3742059829" sldId="1604"/>
            <ac:spMk id="302" creationId="{67169A8F-48F2-4124-B862-F97AC717DFAE}"/>
          </ac:spMkLst>
        </pc:spChg>
        <pc:spChg chg="mod">
          <ac:chgData name="Daniel Khashabi" userId="62390808-c838-45e6-be59-d6fd0d208bc8" providerId="ADAL" clId="{AF0ECCB0-95D5-C446-8EB3-6A6D85935981}" dt="2023-01-10T01:41:55.551" v="2145"/>
          <ac:spMkLst>
            <pc:docMk/>
            <pc:sldMk cId="3742059829" sldId="1604"/>
            <ac:spMk id="303" creationId="{A530359F-F990-B8CF-3D40-FB376F1208A0}"/>
          </ac:spMkLst>
        </pc:spChg>
        <pc:spChg chg="mod">
          <ac:chgData name="Daniel Khashabi" userId="62390808-c838-45e6-be59-d6fd0d208bc8" providerId="ADAL" clId="{AF0ECCB0-95D5-C446-8EB3-6A6D85935981}" dt="2023-01-10T01:41:55.551" v="2145"/>
          <ac:spMkLst>
            <pc:docMk/>
            <pc:sldMk cId="3742059829" sldId="1604"/>
            <ac:spMk id="304" creationId="{0672A49E-40AE-0371-E961-B15FFC272E3B}"/>
          </ac:spMkLst>
        </pc:spChg>
        <pc:spChg chg="mod">
          <ac:chgData name="Daniel Khashabi" userId="62390808-c838-45e6-be59-d6fd0d208bc8" providerId="ADAL" clId="{AF0ECCB0-95D5-C446-8EB3-6A6D85935981}" dt="2023-01-10T01:41:55.551" v="2145"/>
          <ac:spMkLst>
            <pc:docMk/>
            <pc:sldMk cId="3742059829" sldId="1604"/>
            <ac:spMk id="305" creationId="{1AC5F802-8D87-CA0F-5ADB-2EB8AB38ADD0}"/>
          </ac:spMkLst>
        </pc:spChg>
        <pc:spChg chg="mod">
          <ac:chgData name="Daniel Khashabi" userId="62390808-c838-45e6-be59-d6fd0d208bc8" providerId="ADAL" clId="{AF0ECCB0-95D5-C446-8EB3-6A6D85935981}" dt="2023-01-10T01:41:55.551" v="2145"/>
          <ac:spMkLst>
            <pc:docMk/>
            <pc:sldMk cId="3742059829" sldId="1604"/>
            <ac:spMk id="306" creationId="{A8ECB7AD-08D8-471F-72A7-D2A8CF384812}"/>
          </ac:spMkLst>
        </pc:spChg>
        <pc:spChg chg="mod">
          <ac:chgData name="Daniel Khashabi" userId="62390808-c838-45e6-be59-d6fd0d208bc8" providerId="ADAL" clId="{AF0ECCB0-95D5-C446-8EB3-6A6D85935981}" dt="2023-01-10T01:41:55.551" v="2145"/>
          <ac:spMkLst>
            <pc:docMk/>
            <pc:sldMk cId="3742059829" sldId="1604"/>
            <ac:spMk id="307" creationId="{06770F0C-5C2E-022C-41AE-1040153CE93E}"/>
          </ac:spMkLst>
        </pc:spChg>
        <pc:spChg chg="mod">
          <ac:chgData name="Daniel Khashabi" userId="62390808-c838-45e6-be59-d6fd0d208bc8" providerId="ADAL" clId="{AF0ECCB0-95D5-C446-8EB3-6A6D85935981}" dt="2023-01-10T01:41:55.551" v="2145"/>
          <ac:spMkLst>
            <pc:docMk/>
            <pc:sldMk cId="3742059829" sldId="1604"/>
            <ac:spMk id="308" creationId="{511AB4BF-FDD5-3E3B-95EA-084B85E16D82}"/>
          </ac:spMkLst>
        </pc:spChg>
        <pc:spChg chg="mod">
          <ac:chgData name="Daniel Khashabi" userId="62390808-c838-45e6-be59-d6fd0d208bc8" providerId="ADAL" clId="{AF0ECCB0-95D5-C446-8EB3-6A6D85935981}" dt="2023-01-10T01:41:55.551" v="2145"/>
          <ac:spMkLst>
            <pc:docMk/>
            <pc:sldMk cId="3742059829" sldId="1604"/>
            <ac:spMk id="311" creationId="{DE3AA95F-49BE-F4BC-726C-E37EFC4A9F0B}"/>
          </ac:spMkLst>
        </pc:spChg>
        <pc:spChg chg="mod">
          <ac:chgData name="Daniel Khashabi" userId="62390808-c838-45e6-be59-d6fd0d208bc8" providerId="ADAL" clId="{AF0ECCB0-95D5-C446-8EB3-6A6D85935981}" dt="2023-01-10T01:41:55.551" v="2145"/>
          <ac:spMkLst>
            <pc:docMk/>
            <pc:sldMk cId="3742059829" sldId="1604"/>
            <ac:spMk id="312" creationId="{6A0B288B-93EF-1115-ED61-F42BC1C0C827}"/>
          </ac:spMkLst>
        </pc:spChg>
        <pc:spChg chg="add mod">
          <ac:chgData name="Daniel Khashabi" userId="62390808-c838-45e6-be59-d6fd0d208bc8" providerId="ADAL" clId="{AF0ECCB0-95D5-C446-8EB3-6A6D85935981}" dt="2023-01-10T01:42:04.104" v="2155" actId="1037"/>
          <ac:spMkLst>
            <pc:docMk/>
            <pc:sldMk cId="3742059829" sldId="1604"/>
            <ac:spMk id="313" creationId="{F300748D-20AE-BAF0-9DBF-9FD7C592C808}"/>
          </ac:spMkLst>
        </pc:spChg>
        <pc:spChg chg="add mod">
          <ac:chgData name="Daniel Khashabi" userId="62390808-c838-45e6-be59-d6fd0d208bc8" providerId="ADAL" clId="{AF0ECCB0-95D5-C446-8EB3-6A6D85935981}" dt="2023-01-10T01:42:04.104" v="2155" actId="1037"/>
          <ac:spMkLst>
            <pc:docMk/>
            <pc:sldMk cId="3742059829" sldId="1604"/>
            <ac:spMk id="314" creationId="{C8617F38-614E-3E46-502D-5524F484D2B9}"/>
          </ac:spMkLst>
        </pc:spChg>
        <pc:spChg chg="mod">
          <ac:chgData name="Daniel Khashabi" userId="62390808-c838-45e6-be59-d6fd0d208bc8" providerId="ADAL" clId="{AF0ECCB0-95D5-C446-8EB3-6A6D85935981}" dt="2023-01-10T01:41:58.092" v="2148"/>
          <ac:spMkLst>
            <pc:docMk/>
            <pc:sldMk cId="3742059829" sldId="1604"/>
            <ac:spMk id="316" creationId="{21E754EF-AE42-A485-BE9B-567C088C6E48}"/>
          </ac:spMkLst>
        </pc:spChg>
        <pc:spChg chg="mod">
          <ac:chgData name="Daniel Khashabi" userId="62390808-c838-45e6-be59-d6fd0d208bc8" providerId="ADAL" clId="{AF0ECCB0-95D5-C446-8EB3-6A6D85935981}" dt="2023-01-10T01:41:58.092" v="2148"/>
          <ac:spMkLst>
            <pc:docMk/>
            <pc:sldMk cId="3742059829" sldId="1604"/>
            <ac:spMk id="317" creationId="{5E2DFA77-5018-B328-0A43-BCA5547FAB02}"/>
          </ac:spMkLst>
        </pc:spChg>
        <pc:spChg chg="mod">
          <ac:chgData name="Daniel Khashabi" userId="62390808-c838-45e6-be59-d6fd0d208bc8" providerId="ADAL" clId="{AF0ECCB0-95D5-C446-8EB3-6A6D85935981}" dt="2023-01-10T01:41:58.092" v="2148"/>
          <ac:spMkLst>
            <pc:docMk/>
            <pc:sldMk cId="3742059829" sldId="1604"/>
            <ac:spMk id="318" creationId="{75A65A31-045E-A34C-5FDA-7EDA06BFAACD}"/>
          </ac:spMkLst>
        </pc:spChg>
        <pc:spChg chg="mod">
          <ac:chgData name="Daniel Khashabi" userId="62390808-c838-45e6-be59-d6fd0d208bc8" providerId="ADAL" clId="{AF0ECCB0-95D5-C446-8EB3-6A6D85935981}" dt="2023-01-10T01:41:58.092" v="2148"/>
          <ac:spMkLst>
            <pc:docMk/>
            <pc:sldMk cId="3742059829" sldId="1604"/>
            <ac:spMk id="319" creationId="{AA2F88F9-AF19-07FD-EE4A-537F899F9A45}"/>
          </ac:spMkLst>
        </pc:spChg>
        <pc:spChg chg="mod">
          <ac:chgData name="Daniel Khashabi" userId="62390808-c838-45e6-be59-d6fd0d208bc8" providerId="ADAL" clId="{AF0ECCB0-95D5-C446-8EB3-6A6D85935981}" dt="2023-01-10T01:41:58.092" v="2148"/>
          <ac:spMkLst>
            <pc:docMk/>
            <pc:sldMk cId="3742059829" sldId="1604"/>
            <ac:spMk id="320" creationId="{32800DE3-83F7-2F08-3425-D2D7117B4B12}"/>
          </ac:spMkLst>
        </pc:spChg>
        <pc:spChg chg="mod">
          <ac:chgData name="Daniel Khashabi" userId="62390808-c838-45e6-be59-d6fd0d208bc8" providerId="ADAL" clId="{AF0ECCB0-95D5-C446-8EB3-6A6D85935981}" dt="2023-01-10T01:41:58.092" v="2148"/>
          <ac:spMkLst>
            <pc:docMk/>
            <pc:sldMk cId="3742059829" sldId="1604"/>
            <ac:spMk id="321" creationId="{4F80230B-8A84-6A22-C866-9C6C99FA3788}"/>
          </ac:spMkLst>
        </pc:spChg>
        <pc:spChg chg="mod">
          <ac:chgData name="Daniel Khashabi" userId="62390808-c838-45e6-be59-d6fd0d208bc8" providerId="ADAL" clId="{AF0ECCB0-95D5-C446-8EB3-6A6D85935981}" dt="2023-01-10T01:41:58.092" v="2148"/>
          <ac:spMkLst>
            <pc:docMk/>
            <pc:sldMk cId="3742059829" sldId="1604"/>
            <ac:spMk id="322" creationId="{E7EB70BF-2837-1EE6-AE5B-006841923753}"/>
          </ac:spMkLst>
        </pc:spChg>
        <pc:spChg chg="mod">
          <ac:chgData name="Daniel Khashabi" userId="62390808-c838-45e6-be59-d6fd0d208bc8" providerId="ADAL" clId="{AF0ECCB0-95D5-C446-8EB3-6A6D85935981}" dt="2023-01-10T01:41:58.092" v="2148"/>
          <ac:spMkLst>
            <pc:docMk/>
            <pc:sldMk cId="3742059829" sldId="1604"/>
            <ac:spMk id="323" creationId="{A41D9C1E-AA32-40C8-2BDA-7D3F8639D3C5}"/>
          </ac:spMkLst>
        </pc:spChg>
        <pc:spChg chg="mod">
          <ac:chgData name="Daniel Khashabi" userId="62390808-c838-45e6-be59-d6fd0d208bc8" providerId="ADAL" clId="{AF0ECCB0-95D5-C446-8EB3-6A6D85935981}" dt="2023-01-10T01:41:58.092" v="2148"/>
          <ac:spMkLst>
            <pc:docMk/>
            <pc:sldMk cId="3742059829" sldId="1604"/>
            <ac:spMk id="324" creationId="{CC3059CB-8A98-0DE1-7303-31CBF096061A}"/>
          </ac:spMkLst>
        </pc:spChg>
        <pc:spChg chg="mod">
          <ac:chgData name="Daniel Khashabi" userId="62390808-c838-45e6-be59-d6fd0d208bc8" providerId="ADAL" clId="{AF0ECCB0-95D5-C446-8EB3-6A6D85935981}" dt="2023-01-10T01:41:58.092" v="2148"/>
          <ac:spMkLst>
            <pc:docMk/>
            <pc:sldMk cId="3742059829" sldId="1604"/>
            <ac:spMk id="325" creationId="{13452486-75F4-F5EF-CA4D-5CC3EA5FC36E}"/>
          </ac:spMkLst>
        </pc:spChg>
        <pc:spChg chg="mod">
          <ac:chgData name="Daniel Khashabi" userId="62390808-c838-45e6-be59-d6fd0d208bc8" providerId="ADAL" clId="{AF0ECCB0-95D5-C446-8EB3-6A6D85935981}" dt="2023-01-10T01:41:58.092" v="2148"/>
          <ac:spMkLst>
            <pc:docMk/>
            <pc:sldMk cId="3742059829" sldId="1604"/>
            <ac:spMk id="326" creationId="{8234649C-2AA0-6024-3B1C-CCF41241C07C}"/>
          </ac:spMkLst>
        </pc:spChg>
        <pc:spChg chg="mod">
          <ac:chgData name="Daniel Khashabi" userId="62390808-c838-45e6-be59-d6fd0d208bc8" providerId="ADAL" clId="{AF0ECCB0-95D5-C446-8EB3-6A6D85935981}" dt="2023-01-10T01:41:58.092" v="2148"/>
          <ac:spMkLst>
            <pc:docMk/>
            <pc:sldMk cId="3742059829" sldId="1604"/>
            <ac:spMk id="327" creationId="{228A9741-B089-D548-A2EF-27C2DDFA3551}"/>
          </ac:spMkLst>
        </pc:spChg>
        <pc:spChg chg="mod">
          <ac:chgData name="Daniel Khashabi" userId="62390808-c838-45e6-be59-d6fd0d208bc8" providerId="ADAL" clId="{AF0ECCB0-95D5-C446-8EB3-6A6D85935981}" dt="2023-01-10T01:41:58.092" v="2148"/>
          <ac:spMkLst>
            <pc:docMk/>
            <pc:sldMk cId="3742059829" sldId="1604"/>
            <ac:spMk id="328" creationId="{5E2F68FA-87AC-1A7A-D263-1440CF90C706}"/>
          </ac:spMkLst>
        </pc:spChg>
        <pc:spChg chg="mod">
          <ac:chgData name="Daniel Khashabi" userId="62390808-c838-45e6-be59-d6fd0d208bc8" providerId="ADAL" clId="{AF0ECCB0-95D5-C446-8EB3-6A6D85935981}" dt="2023-01-10T01:41:58.092" v="2148"/>
          <ac:spMkLst>
            <pc:docMk/>
            <pc:sldMk cId="3742059829" sldId="1604"/>
            <ac:spMk id="329" creationId="{5FE716E7-8E5E-154F-7005-284F23B192BB}"/>
          </ac:spMkLst>
        </pc:spChg>
        <pc:spChg chg="mod">
          <ac:chgData name="Daniel Khashabi" userId="62390808-c838-45e6-be59-d6fd0d208bc8" providerId="ADAL" clId="{AF0ECCB0-95D5-C446-8EB3-6A6D85935981}" dt="2023-01-10T01:41:58.092" v="2148"/>
          <ac:spMkLst>
            <pc:docMk/>
            <pc:sldMk cId="3742059829" sldId="1604"/>
            <ac:spMk id="330" creationId="{21CCAA87-6F43-932A-9FA5-5B14B3DA6D5F}"/>
          </ac:spMkLst>
        </pc:spChg>
        <pc:spChg chg="mod">
          <ac:chgData name="Daniel Khashabi" userId="62390808-c838-45e6-be59-d6fd0d208bc8" providerId="ADAL" clId="{AF0ECCB0-95D5-C446-8EB3-6A6D85935981}" dt="2023-01-10T01:41:58.092" v="2148"/>
          <ac:spMkLst>
            <pc:docMk/>
            <pc:sldMk cId="3742059829" sldId="1604"/>
            <ac:spMk id="331" creationId="{3B9072DA-FCC2-0279-B7D0-939D9391FA85}"/>
          </ac:spMkLst>
        </pc:spChg>
        <pc:spChg chg="mod">
          <ac:chgData name="Daniel Khashabi" userId="62390808-c838-45e6-be59-d6fd0d208bc8" providerId="ADAL" clId="{AF0ECCB0-95D5-C446-8EB3-6A6D85935981}" dt="2023-01-10T01:41:58.092" v="2148"/>
          <ac:spMkLst>
            <pc:docMk/>
            <pc:sldMk cId="3742059829" sldId="1604"/>
            <ac:spMk id="332" creationId="{1E261442-A3DF-0793-E2DD-1DFFFAC6DA12}"/>
          </ac:spMkLst>
        </pc:spChg>
        <pc:spChg chg="mod">
          <ac:chgData name="Daniel Khashabi" userId="62390808-c838-45e6-be59-d6fd0d208bc8" providerId="ADAL" clId="{AF0ECCB0-95D5-C446-8EB3-6A6D85935981}" dt="2023-01-10T01:41:58.092" v="2148"/>
          <ac:spMkLst>
            <pc:docMk/>
            <pc:sldMk cId="3742059829" sldId="1604"/>
            <ac:spMk id="333" creationId="{786DCBB4-6909-431A-1B41-F6626B951A3C}"/>
          </ac:spMkLst>
        </pc:spChg>
        <pc:spChg chg="mod">
          <ac:chgData name="Daniel Khashabi" userId="62390808-c838-45e6-be59-d6fd0d208bc8" providerId="ADAL" clId="{AF0ECCB0-95D5-C446-8EB3-6A6D85935981}" dt="2023-01-10T01:41:58.092" v="2148"/>
          <ac:spMkLst>
            <pc:docMk/>
            <pc:sldMk cId="3742059829" sldId="1604"/>
            <ac:spMk id="334" creationId="{BAB20802-0FEA-7EB9-283D-00D3D1B47F5A}"/>
          </ac:spMkLst>
        </pc:spChg>
        <pc:spChg chg="mod">
          <ac:chgData name="Daniel Khashabi" userId="62390808-c838-45e6-be59-d6fd0d208bc8" providerId="ADAL" clId="{AF0ECCB0-95D5-C446-8EB3-6A6D85935981}" dt="2023-01-10T01:41:58.092" v="2148"/>
          <ac:spMkLst>
            <pc:docMk/>
            <pc:sldMk cId="3742059829" sldId="1604"/>
            <ac:spMk id="335" creationId="{CE0885B8-0403-98E5-7880-4AFA25198A69}"/>
          </ac:spMkLst>
        </pc:spChg>
        <pc:spChg chg="mod">
          <ac:chgData name="Daniel Khashabi" userId="62390808-c838-45e6-be59-d6fd0d208bc8" providerId="ADAL" clId="{AF0ECCB0-95D5-C446-8EB3-6A6D85935981}" dt="2023-01-10T01:41:58.092" v="2148"/>
          <ac:spMkLst>
            <pc:docMk/>
            <pc:sldMk cId="3742059829" sldId="1604"/>
            <ac:spMk id="336" creationId="{E1D37B58-E72F-23F7-C288-8192C5FE756C}"/>
          </ac:spMkLst>
        </pc:spChg>
        <pc:spChg chg="mod">
          <ac:chgData name="Daniel Khashabi" userId="62390808-c838-45e6-be59-d6fd0d208bc8" providerId="ADAL" clId="{AF0ECCB0-95D5-C446-8EB3-6A6D85935981}" dt="2023-01-10T01:41:58.092" v="2148"/>
          <ac:spMkLst>
            <pc:docMk/>
            <pc:sldMk cId="3742059829" sldId="1604"/>
            <ac:spMk id="337" creationId="{C2F42C88-3CF7-F0DB-EA9C-25A86FC2BDC2}"/>
          </ac:spMkLst>
        </pc:spChg>
        <pc:spChg chg="mod">
          <ac:chgData name="Daniel Khashabi" userId="62390808-c838-45e6-be59-d6fd0d208bc8" providerId="ADAL" clId="{AF0ECCB0-95D5-C446-8EB3-6A6D85935981}" dt="2023-01-10T01:41:58.092" v="2148"/>
          <ac:spMkLst>
            <pc:docMk/>
            <pc:sldMk cId="3742059829" sldId="1604"/>
            <ac:spMk id="338" creationId="{04D2DB6C-F381-ABDD-241B-1D34B73D8514}"/>
          </ac:spMkLst>
        </pc:spChg>
        <pc:spChg chg="mod">
          <ac:chgData name="Daniel Khashabi" userId="62390808-c838-45e6-be59-d6fd0d208bc8" providerId="ADAL" clId="{AF0ECCB0-95D5-C446-8EB3-6A6D85935981}" dt="2023-01-10T01:41:58.092" v="2148"/>
          <ac:spMkLst>
            <pc:docMk/>
            <pc:sldMk cId="3742059829" sldId="1604"/>
            <ac:spMk id="339" creationId="{0C6C807B-8BDC-37E1-50AB-E729B051CB77}"/>
          </ac:spMkLst>
        </pc:spChg>
        <pc:spChg chg="mod">
          <ac:chgData name="Daniel Khashabi" userId="62390808-c838-45e6-be59-d6fd0d208bc8" providerId="ADAL" clId="{AF0ECCB0-95D5-C446-8EB3-6A6D85935981}" dt="2023-01-10T01:41:58.092" v="2148"/>
          <ac:spMkLst>
            <pc:docMk/>
            <pc:sldMk cId="3742059829" sldId="1604"/>
            <ac:spMk id="340" creationId="{F5C1404B-F565-4AC3-AB6B-1F39DC0F5830}"/>
          </ac:spMkLst>
        </pc:spChg>
        <pc:spChg chg="mod">
          <ac:chgData name="Daniel Khashabi" userId="62390808-c838-45e6-be59-d6fd0d208bc8" providerId="ADAL" clId="{AF0ECCB0-95D5-C446-8EB3-6A6D85935981}" dt="2023-01-10T01:41:58.092" v="2148"/>
          <ac:spMkLst>
            <pc:docMk/>
            <pc:sldMk cId="3742059829" sldId="1604"/>
            <ac:spMk id="341" creationId="{36538BA4-0B77-2B70-6221-9CA8192FC063}"/>
          </ac:spMkLst>
        </pc:spChg>
        <pc:spChg chg="mod">
          <ac:chgData name="Daniel Khashabi" userId="62390808-c838-45e6-be59-d6fd0d208bc8" providerId="ADAL" clId="{AF0ECCB0-95D5-C446-8EB3-6A6D85935981}" dt="2023-01-10T01:41:58.092" v="2148"/>
          <ac:spMkLst>
            <pc:docMk/>
            <pc:sldMk cId="3742059829" sldId="1604"/>
            <ac:spMk id="342" creationId="{A4480F9A-F85E-602D-6A07-FBFEE8BD6D7E}"/>
          </ac:spMkLst>
        </pc:spChg>
        <pc:spChg chg="mod">
          <ac:chgData name="Daniel Khashabi" userId="62390808-c838-45e6-be59-d6fd0d208bc8" providerId="ADAL" clId="{AF0ECCB0-95D5-C446-8EB3-6A6D85935981}" dt="2023-01-10T01:41:58.092" v="2148"/>
          <ac:spMkLst>
            <pc:docMk/>
            <pc:sldMk cId="3742059829" sldId="1604"/>
            <ac:spMk id="345" creationId="{76B0249A-E303-38D0-2FBB-9A9CFDD6B6D6}"/>
          </ac:spMkLst>
        </pc:spChg>
        <pc:spChg chg="mod">
          <ac:chgData name="Daniel Khashabi" userId="62390808-c838-45e6-be59-d6fd0d208bc8" providerId="ADAL" clId="{AF0ECCB0-95D5-C446-8EB3-6A6D85935981}" dt="2023-01-10T01:41:58.092" v="2148"/>
          <ac:spMkLst>
            <pc:docMk/>
            <pc:sldMk cId="3742059829" sldId="1604"/>
            <ac:spMk id="346" creationId="{0799F9E3-C0D7-CFD2-9E14-89234CD6B117}"/>
          </ac:spMkLst>
        </pc:spChg>
        <pc:spChg chg="add mod">
          <ac:chgData name="Daniel Khashabi" userId="62390808-c838-45e6-be59-d6fd0d208bc8" providerId="ADAL" clId="{AF0ECCB0-95D5-C446-8EB3-6A6D85935981}" dt="2023-01-10T01:45:42.377" v="2185" actId="1076"/>
          <ac:spMkLst>
            <pc:docMk/>
            <pc:sldMk cId="3742059829" sldId="1604"/>
            <ac:spMk id="347" creationId="{4BF5C701-2F5F-9D7C-254B-6956CB6D21ED}"/>
          </ac:spMkLst>
        </pc:spChg>
        <pc:grpChg chg="add del mod">
          <ac:chgData name="Daniel Khashabi" userId="62390808-c838-45e6-be59-d6fd0d208bc8" providerId="ADAL" clId="{AF0ECCB0-95D5-C446-8EB3-6A6D85935981}" dt="2023-01-10T01:39:50.775" v="2117"/>
          <ac:grpSpMkLst>
            <pc:docMk/>
            <pc:sldMk cId="3742059829" sldId="1604"/>
            <ac:grpSpMk id="18" creationId="{3DEEF0A6-ECF8-5A90-DA49-706C1BF3DA8B}"/>
          </ac:grpSpMkLst>
        </pc:grpChg>
        <pc:grpChg chg="add del mod">
          <ac:chgData name="Daniel Khashabi" userId="62390808-c838-45e6-be59-d6fd0d208bc8" providerId="ADAL" clId="{AF0ECCB0-95D5-C446-8EB3-6A6D85935981}" dt="2023-01-10T01:39:50.775" v="2117"/>
          <ac:grpSpMkLst>
            <pc:docMk/>
            <pc:sldMk cId="3742059829" sldId="1604"/>
            <ac:grpSpMk id="49" creationId="{E47FAE2F-01B0-3C65-F498-9FFF37AE5454}"/>
          </ac:grpSpMkLst>
        </pc:grpChg>
        <pc:grpChg chg="add del mod">
          <ac:chgData name="Daniel Khashabi" userId="62390808-c838-45e6-be59-d6fd0d208bc8" providerId="ADAL" clId="{AF0ECCB0-95D5-C446-8EB3-6A6D85935981}" dt="2023-01-10T01:39:50.775" v="2117"/>
          <ac:grpSpMkLst>
            <pc:docMk/>
            <pc:sldMk cId="3742059829" sldId="1604"/>
            <ac:grpSpMk id="61" creationId="{34C2B7B5-A327-D5DD-8EC8-85922186B24D}"/>
          </ac:grpSpMkLst>
        </pc:grpChg>
        <pc:grpChg chg="add del mod">
          <ac:chgData name="Daniel Khashabi" userId="62390808-c838-45e6-be59-d6fd0d208bc8" providerId="ADAL" clId="{AF0ECCB0-95D5-C446-8EB3-6A6D85935981}" dt="2023-01-10T01:39:50.775" v="2117"/>
          <ac:grpSpMkLst>
            <pc:docMk/>
            <pc:sldMk cId="3742059829" sldId="1604"/>
            <ac:grpSpMk id="71" creationId="{A3B79E53-5227-F2F4-73B4-A5EA1CF78A23}"/>
          </ac:grpSpMkLst>
        </pc:grpChg>
        <pc:grpChg chg="add del mod">
          <ac:chgData name="Daniel Khashabi" userId="62390808-c838-45e6-be59-d6fd0d208bc8" providerId="ADAL" clId="{AF0ECCB0-95D5-C446-8EB3-6A6D85935981}" dt="2023-01-10T01:39:50.775" v="2117"/>
          <ac:grpSpMkLst>
            <pc:docMk/>
            <pc:sldMk cId="3742059829" sldId="1604"/>
            <ac:grpSpMk id="81" creationId="{32AC5F36-56DE-2856-1596-B83BA17AEEEF}"/>
          </ac:grpSpMkLst>
        </pc:grpChg>
        <pc:grpChg chg="add del mod">
          <ac:chgData name="Daniel Khashabi" userId="62390808-c838-45e6-be59-d6fd0d208bc8" providerId="ADAL" clId="{AF0ECCB0-95D5-C446-8EB3-6A6D85935981}" dt="2023-01-10T01:39:50.775" v="2117"/>
          <ac:grpSpMkLst>
            <pc:docMk/>
            <pc:sldMk cId="3742059829" sldId="1604"/>
            <ac:grpSpMk id="93" creationId="{6DDDF102-BBE3-4628-33CB-E0394D0A6DEA}"/>
          </ac:grpSpMkLst>
        </pc:grpChg>
        <pc:grpChg chg="add del mod">
          <ac:chgData name="Daniel Khashabi" userId="62390808-c838-45e6-be59-d6fd0d208bc8" providerId="ADAL" clId="{AF0ECCB0-95D5-C446-8EB3-6A6D85935981}" dt="2023-01-10T01:39:50.775" v="2117"/>
          <ac:grpSpMkLst>
            <pc:docMk/>
            <pc:sldMk cId="3742059829" sldId="1604"/>
            <ac:grpSpMk id="103" creationId="{4EBB77B7-0665-6420-5387-83055AEDC248}"/>
          </ac:grpSpMkLst>
        </pc:grpChg>
        <pc:grpChg chg="add del mod">
          <ac:chgData name="Daniel Khashabi" userId="62390808-c838-45e6-be59-d6fd0d208bc8" providerId="ADAL" clId="{AF0ECCB0-95D5-C446-8EB3-6A6D85935981}" dt="2023-01-10T01:39:50.775" v="2117"/>
          <ac:grpSpMkLst>
            <pc:docMk/>
            <pc:sldMk cId="3742059829" sldId="1604"/>
            <ac:grpSpMk id="110" creationId="{9B0F5498-2615-A6FB-6226-5815DD2F7E0F}"/>
          </ac:grpSpMkLst>
        </pc:grpChg>
        <pc:grpChg chg="add del mod">
          <ac:chgData name="Daniel Khashabi" userId="62390808-c838-45e6-be59-d6fd0d208bc8" providerId="ADAL" clId="{AF0ECCB0-95D5-C446-8EB3-6A6D85935981}" dt="2023-01-10T01:39:50.775" v="2117"/>
          <ac:grpSpMkLst>
            <pc:docMk/>
            <pc:sldMk cId="3742059829" sldId="1604"/>
            <ac:grpSpMk id="117" creationId="{29815A23-B81F-E812-67E9-46492EDB08FB}"/>
          </ac:grpSpMkLst>
        </pc:grpChg>
        <pc:grpChg chg="add del mod">
          <ac:chgData name="Daniel Khashabi" userId="62390808-c838-45e6-be59-d6fd0d208bc8" providerId="ADAL" clId="{AF0ECCB0-95D5-C446-8EB3-6A6D85935981}" dt="2023-01-10T01:39:50.775" v="2117"/>
          <ac:grpSpMkLst>
            <pc:docMk/>
            <pc:sldMk cId="3742059829" sldId="1604"/>
            <ac:grpSpMk id="129" creationId="{F4554D99-6CCF-3405-F4AF-B6718C45DB9B}"/>
          </ac:grpSpMkLst>
        </pc:grpChg>
        <pc:grpChg chg="add del mod">
          <ac:chgData name="Daniel Khashabi" userId="62390808-c838-45e6-be59-d6fd0d208bc8" providerId="ADAL" clId="{AF0ECCB0-95D5-C446-8EB3-6A6D85935981}" dt="2023-01-10T01:39:50.775" v="2117"/>
          <ac:grpSpMkLst>
            <pc:docMk/>
            <pc:sldMk cId="3742059829" sldId="1604"/>
            <ac:grpSpMk id="138" creationId="{E808403E-C937-F99A-7405-7CBC69F00C8E}"/>
          </ac:grpSpMkLst>
        </pc:grpChg>
        <pc:grpChg chg="add del mod">
          <ac:chgData name="Daniel Khashabi" userId="62390808-c838-45e6-be59-d6fd0d208bc8" providerId="ADAL" clId="{AF0ECCB0-95D5-C446-8EB3-6A6D85935981}" dt="2023-01-10T01:41:55.099" v="2144" actId="478"/>
          <ac:grpSpMkLst>
            <pc:docMk/>
            <pc:sldMk cId="3742059829" sldId="1604"/>
            <ac:grpSpMk id="151" creationId="{8205D9D0-6255-27BB-F892-FE02927AE4A6}"/>
          </ac:grpSpMkLst>
        </pc:grpChg>
        <pc:grpChg chg="add del mod">
          <ac:chgData name="Daniel Khashabi" userId="62390808-c838-45e6-be59-d6fd0d208bc8" providerId="ADAL" clId="{AF0ECCB0-95D5-C446-8EB3-6A6D85935981}" dt="2023-01-10T01:40:13.294" v="2121" actId="1076"/>
          <ac:grpSpMkLst>
            <pc:docMk/>
            <pc:sldMk cId="3742059829" sldId="1604"/>
            <ac:grpSpMk id="182" creationId="{704EA7DA-E0C5-B0D7-9738-8BBF45A8EC5D}"/>
          </ac:grpSpMkLst>
        </pc:grpChg>
        <pc:grpChg chg="add del mod">
          <ac:chgData name="Daniel Khashabi" userId="62390808-c838-45e6-be59-d6fd0d208bc8" providerId="ADAL" clId="{AF0ECCB0-95D5-C446-8EB3-6A6D85935981}" dt="2023-01-10T01:40:13.294" v="2121" actId="1076"/>
          <ac:grpSpMkLst>
            <pc:docMk/>
            <pc:sldMk cId="3742059829" sldId="1604"/>
            <ac:grpSpMk id="194" creationId="{D86A779A-B506-EE1B-5C87-7AB560C05041}"/>
          </ac:grpSpMkLst>
        </pc:grpChg>
        <pc:grpChg chg="add del mod">
          <ac:chgData name="Daniel Khashabi" userId="62390808-c838-45e6-be59-d6fd0d208bc8" providerId="ADAL" clId="{AF0ECCB0-95D5-C446-8EB3-6A6D85935981}" dt="2023-01-10T01:40:13.294" v="2121" actId="1076"/>
          <ac:grpSpMkLst>
            <pc:docMk/>
            <pc:sldMk cId="3742059829" sldId="1604"/>
            <ac:grpSpMk id="204" creationId="{117FD786-FCD7-DD29-D440-711002B59A8B}"/>
          </ac:grpSpMkLst>
        </pc:grpChg>
        <pc:grpChg chg="add del mod">
          <ac:chgData name="Daniel Khashabi" userId="62390808-c838-45e6-be59-d6fd0d208bc8" providerId="ADAL" clId="{AF0ECCB0-95D5-C446-8EB3-6A6D85935981}" dt="2023-01-10T01:40:13.294" v="2121" actId="1076"/>
          <ac:grpSpMkLst>
            <pc:docMk/>
            <pc:sldMk cId="3742059829" sldId="1604"/>
            <ac:grpSpMk id="214" creationId="{2867EE4C-5E08-AFD7-E4CE-743E70E5C451}"/>
          </ac:grpSpMkLst>
        </pc:grpChg>
        <pc:grpChg chg="add del mod">
          <ac:chgData name="Daniel Khashabi" userId="62390808-c838-45e6-be59-d6fd0d208bc8" providerId="ADAL" clId="{AF0ECCB0-95D5-C446-8EB3-6A6D85935981}" dt="2023-01-10T01:40:13.294" v="2121" actId="1076"/>
          <ac:grpSpMkLst>
            <pc:docMk/>
            <pc:sldMk cId="3742059829" sldId="1604"/>
            <ac:grpSpMk id="226" creationId="{37F3E98E-B979-8924-618F-D8A5AB86563E}"/>
          </ac:grpSpMkLst>
        </pc:grpChg>
        <pc:grpChg chg="add del mod">
          <ac:chgData name="Daniel Khashabi" userId="62390808-c838-45e6-be59-d6fd0d208bc8" providerId="ADAL" clId="{AF0ECCB0-95D5-C446-8EB3-6A6D85935981}" dt="2023-01-10T01:40:13.294" v="2121" actId="1076"/>
          <ac:grpSpMkLst>
            <pc:docMk/>
            <pc:sldMk cId="3742059829" sldId="1604"/>
            <ac:grpSpMk id="236" creationId="{EF1183F0-F023-45B1-08EB-F500F152DE58}"/>
          </ac:grpSpMkLst>
        </pc:grpChg>
        <pc:grpChg chg="add del mod">
          <ac:chgData name="Daniel Khashabi" userId="62390808-c838-45e6-be59-d6fd0d208bc8" providerId="ADAL" clId="{AF0ECCB0-95D5-C446-8EB3-6A6D85935981}" dt="2023-01-10T01:40:13.294" v="2121" actId="1076"/>
          <ac:grpSpMkLst>
            <pc:docMk/>
            <pc:sldMk cId="3742059829" sldId="1604"/>
            <ac:grpSpMk id="243" creationId="{3507A463-666A-88D9-0D82-A9641A616668}"/>
          </ac:grpSpMkLst>
        </pc:grpChg>
        <pc:grpChg chg="add del mod">
          <ac:chgData name="Daniel Khashabi" userId="62390808-c838-45e6-be59-d6fd0d208bc8" providerId="ADAL" clId="{AF0ECCB0-95D5-C446-8EB3-6A6D85935981}" dt="2023-01-10T01:40:13.294" v="2121" actId="1076"/>
          <ac:grpSpMkLst>
            <pc:docMk/>
            <pc:sldMk cId="3742059829" sldId="1604"/>
            <ac:grpSpMk id="250" creationId="{86188757-7C54-F59D-49CD-A3280F19A1AA}"/>
          </ac:grpSpMkLst>
        </pc:grpChg>
        <pc:grpChg chg="add del mod">
          <ac:chgData name="Daniel Khashabi" userId="62390808-c838-45e6-be59-d6fd0d208bc8" providerId="ADAL" clId="{AF0ECCB0-95D5-C446-8EB3-6A6D85935981}" dt="2023-01-10T01:40:13.294" v="2121" actId="1076"/>
          <ac:grpSpMkLst>
            <pc:docMk/>
            <pc:sldMk cId="3742059829" sldId="1604"/>
            <ac:grpSpMk id="262" creationId="{9C599855-1DF6-979C-9139-0ED5CF75EE9F}"/>
          </ac:grpSpMkLst>
        </pc:grpChg>
        <pc:grpChg chg="add del mod">
          <ac:chgData name="Daniel Khashabi" userId="62390808-c838-45e6-be59-d6fd0d208bc8" providerId="ADAL" clId="{AF0ECCB0-95D5-C446-8EB3-6A6D85935981}" dt="2023-01-10T01:41:55.099" v="2144" actId="478"/>
          <ac:grpSpMkLst>
            <pc:docMk/>
            <pc:sldMk cId="3742059829" sldId="1604"/>
            <ac:grpSpMk id="271" creationId="{5FF99BF9-A359-DC38-5FA2-613D89B34B7F}"/>
          </ac:grpSpMkLst>
        </pc:grpChg>
        <pc:grpChg chg="add del mod">
          <ac:chgData name="Daniel Khashabi" userId="62390808-c838-45e6-be59-d6fd0d208bc8" providerId="ADAL" clId="{AF0ECCB0-95D5-C446-8EB3-6A6D85935981}" dt="2023-01-10T01:41:56.121" v="2146"/>
          <ac:grpSpMkLst>
            <pc:docMk/>
            <pc:sldMk cId="3742059829" sldId="1604"/>
            <ac:grpSpMk id="281" creationId="{8EF0C4E7-467B-3C74-6FEA-22E78A1C848E}"/>
          </ac:grpSpMkLst>
        </pc:grpChg>
        <pc:grpChg chg="add del mod">
          <ac:chgData name="Daniel Khashabi" userId="62390808-c838-45e6-be59-d6fd0d208bc8" providerId="ADAL" clId="{AF0ECCB0-95D5-C446-8EB3-6A6D85935981}" dt="2023-01-10T01:41:56.121" v="2146"/>
          <ac:grpSpMkLst>
            <pc:docMk/>
            <pc:sldMk cId="3742059829" sldId="1604"/>
            <ac:grpSpMk id="310" creationId="{B6F2AD16-CFB5-D5F5-BF40-E07D9D81ECFA}"/>
          </ac:grpSpMkLst>
        </pc:grpChg>
        <pc:grpChg chg="add mod">
          <ac:chgData name="Daniel Khashabi" userId="62390808-c838-45e6-be59-d6fd0d208bc8" providerId="ADAL" clId="{AF0ECCB0-95D5-C446-8EB3-6A6D85935981}" dt="2023-01-10T01:42:04.104" v="2155" actId="1037"/>
          <ac:grpSpMkLst>
            <pc:docMk/>
            <pc:sldMk cId="3742059829" sldId="1604"/>
            <ac:grpSpMk id="315" creationId="{4FAFB9BF-45A3-AA5C-6736-D3395B3BB130}"/>
          </ac:grpSpMkLst>
        </pc:grpChg>
        <pc:grpChg chg="add mod">
          <ac:chgData name="Daniel Khashabi" userId="62390808-c838-45e6-be59-d6fd0d208bc8" providerId="ADAL" clId="{AF0ECCB0-95D5-C446-8EB3-6A6D85935981}" dt="2023-01-10T01:42:04.104" v="2155" actId="1037"/>
          <ac:grpSpMkLst>
            <pc:docMk/>
            <pc:sldMk cId="3742059829" sldId="1604"/>
            <ac:grpSpMk id="344" creationId="{2BF17364-9AAE-C2CE-6883-8725AC65C8AC}"/>
          </ac:grpSpMkLst>
        </pc:grpChg>
        <pc:picChg chg="add del mod">
          <ac:chgData name="Daniel Khashabi" userId="62390808-c838-45e6-be59-d6fd0d208bc8" providerId="ADAL" clId="{AF0ECCB0-95D5-C446-8EB3-6A6D85935981}" dt="2023-01-10T01:57:22.955" v="2369" actId="478"/>
          <ac:picMkLst>
            <pc:docMk/>
            <pc:sldMk cId="3742059829" sldId="1604"/>
            <ac:picMk id="4" creationId="{B50FA7C3-BD9C-23B3-2501-86CC10A40C66}"/>
          </ac:picMkLst>
        </pc:picChg>
        <pc:picChg chg="add del mod">
          <ac:chgData name="Daniel Khashabi" userId="62390808-c838-45e6-be59-d6fd0d208bc8" providerId="ADAL" clId="{AF0ECCB0-95D5-C446-8EB3-6A6D85935981}" dt="2023-01-10T01:39:50.775" v="2117"/>
          <ac:picMkLst>
            <pc:docMk/>
            <pc:sldMk cId="3742059829" sldId="1604"/>
            <ac:picMk id="12" creationId="{3F9E4868-1E14-E96C-0E2D-4FEF765044E0}"/>
          </ac:picMkLst>
        </pc:picChg>
        <pc:picChg chg="add del mod">
          <ac:chgData name="Daniel Khashabi" userId="62390808-c838-45e6-be59-d6fd0d208bc8" providerId="ADAL" clId="{AF0ECCB0-95D5-C446-8EB3-6A6D85935981}" dt="2023-01-10T01:39:50.775" v="2117"/>
          <ac:picMkLst>
            <pc:docMk/>
            <pc:sldMk cId="3742059829" sldId="1604"/>
            <ac:picMk id="13" creationId="{CA2687C9-B9C7-C3C5-B4A2-7186463A892D}"/>
          </ac:picMkLst>
        </pc:picChg>
        <pc:picChg chg="add del mod">
          <ac:chgData name="Daniel Khashabi" userId="62390808-c838-45e6-be59-d6fd0d208bc8" providerId="ADAL" clId="{AF0ECCB0-95D5-C446-8EB3-6A6D85935981}" dt="2023-01-10T01:39:50.775" v="2117"/>
          <ac:picMkLst>
            <pc:docMk/>
            <pc:sldMk cId="3742059829" sldId="1604"/>
            <ac:picMk id="14" creationId="{B46E75AB-3DA9-C2A3-541F-1A64B79161D5}"/>
          </ac:picMkLst>
        </pc:picChg>
        <pc:picChg chg="add del mod">
          <ac:chgData name="Daniel Khashabi" userId="62390808-c838-45e6-be59-d6fd0d208bc8" providerId="ADAL" clId="{AF0ECCB0-95D5-C446-8EB3-6A6D85935981}" dt="2023-01-10T01:39:50.775" v="2117"/>
          <ac:picMkLst>
            <pc:docMk/>
            <pc:sldMk cId="3742059829" sldId="1604"/>
            <ac:picMk id="15" creationId="{E3B3F76A-BCEE-22B8-2C53-D6B6B3BEBC90}"/>
          </ac:picMkLst>
        </pc:picChg>
        <pc:picChg chg="mod">
          <ac:chgData name="Daniel Khashabi" userId="62390808-c838-45e6-be59-d6fd0d208bc8" providerId="ADAL" clId="{AF0ECCB0-95D5-C446-8EB3-6A6D85935981}" dt="2023-01-10T01:39:48.979" v="2116"/>
          <ac:picMkLst>
            <pc:docMk/>
            <pc:sldMk cId="3742059829" sldId="1604"/>
            <ac:picMk id="47" creationId="{6C4FB9D0-F44A-58B1-D750-03D1E0BA26C0}"/>
          </ac:picMkLst>
        </pc:picChg>
        <pc:picChg chg="add del mod">
          <ac:chgData name="Daniel Khashabi" userId="62390808-c838-45e6-be59-d6fd0d208bc8" providerId="ADAL" clId="{AF0ECCB0-95D5-C446-8EB3-6A6D85935981}" dt="2023-01-10T01:39:50.775" v="2117"/>
          <ac:picMkLst>
            <pc:docMk/>
            <pc:sldMk cId="3742059829" sldId="1604"/>
            <ac:picMk id="48" creationId="{7F329451-F20A-DAB9-3EF7-5E45C8AF50B7}"/>
          </ac:picMkLst>
        </pc:picChg>
        <pc:picChg chg="mod">
          <ac:chgData name="Daniel Khashabi" userId="62390808-c838-45e6-be59-d6fd0d208bc8" providerId="ADAL" clId="{AF0ECCB0-95D5-C446-8EB3-6A6D85935981}" dt="2023-01-10T01:39:48.979" v="2116"/>
          <ac:picMkLst>
            <pc:docMk/>
            <pc:sldMk cId="3742059829" sldId="1604"/>
            <ac:picMk id="50" creationId="{57EFD2C4-88F7-35B3-DA1D-490A58F0F107}"/>
          </ac:picMkLst>
        </pc:picChg>
        <pc:picChg chg="mod">
          <ac:chgData name="Daniel Khashabi" userId="62390808-c838-45e6-be59-d6fd0d208bc8" providerId="ADAL" clId="{AF0ECCB0-95D5-C446-8EB3-6A6D85935981}" dt="2023-01-10T01:39:48.979" v="2116"/>
          <ac:picMkLst>
            <pc:docMk/>
            <pc:sldMk cId="3742059829" sldId="1604"/>
            <ac:picMk id="51" creationId="{BF3BCB3F-DFB9-E359-B1C3-BF81A1B3E23E}"/>
          </ac:picMkLst>
        </pc:picChg>
        <pc:picChg chg="mod">
          <ac:chgData name="Daniel Khashabi" userId="62390808-c838-45e6-be59-d6fd0d208bc8" providerId="ADAL" clId="{AF0ECCB0-95D5-C446-8EB3-6A6D85935981}" dt="2023-01-10T01:39:48.979" v="2116"/>
          <ac:picMkLst>
            <pc:docMk/>
            <pc:sldMk cId="3742059829" sldId="1604"/>
            <ac:picMk id="52" creationId="{F99D308E-0612-9209-EF5E-427EE6A8AC64}"/>
          </ac:picMkLst>
        </pc:picChg>
        <pc:picChg chg="mod">
          <ac:chgData name="Daniel Khashabi" userId="62390808-c838-45e6-be59-d6fd0d208bc8" providerId="ADAL" clId="{AF0ECCB0-95D5-C446-8EB3-6A6D85935981}" dt="2023-01-10T01:39:48.979" v="2116"/>
          <ac:picMkLst>
            <pc:docMk/>
            <pc:sldMk cId="3742059829" sldId="1604"/>
            <ac:picMk id="53" creationId="{A8CD5671-5336-52B3-736A-F300FE17B90E}"/>
          </ac:picMkLst>
        </pc:picChg>
        <pc:picChg chg="add del mod">
          <ac:chgData name="Daniel Khashabi" userId="62390808-c838-45e6-be59-d6fd0d208bc8" providerId="ADAL" clId="{AF0ECCB0-95D5-C446-8EB3-6A6D85935981}" dt="2023-01-10T01:39:50.775" v="2117"/>
          <ac:picMkLst>
            <pc:docMk/>
            <pc:sldMk cId="3742059829" sldId="1604"/>
            <ac:picMk id="56" creationId="{42F93707-8C6E-6E68-1AAA-FA84B6281592}"/>
          </ac:picMkLst>
        </pc:picChg>
        <pc:picChg chg="add del mod">
          <ac:chgData name="Daniel Khashabi" userId="62390808-c838-45e6-be59-d6fd0d208bc8" providerId="ADAL" clId="{AF0ECCB0-95D5-C446-8EB3-6A6D85935981}" dt="2023-01-10T01:39:50.775" v="2117"/>
          <ac:picMkLst>
            <pc:docMk/>
            <pc:sldMk cId="3742059829" sldId="1604"/>
            <ac:picMk id="57" creationId="{1BEA976B-67EC-4985-9F19-42B27811B91D}"/>
          </ac:picMkLst>
        </pc:picChg>
        <pc:picChg chg="add del mod">
          <ac:chgData name="Daniel Khashabi" userId="62390808-c838-45e6-be59-d6fd0d208bc8" providerId="ADAL" clId="{AF0ECCB0-95D5-C446-8EB3-6A6D85935981}" dt="2023-01-10T01:39:50.775" v="2117"/>
          <ac:picMkLst>
            <pc:docMk/>
            <pc:sldMk cId="3742059829" sldId="1604"/>
            <ac:picMk id="60" creationId="{0C07EE9B-3306-7144-D1F0-8CFF31CE3EE1}"/>
          </ac:picMkLst>
        </pc:picChg>
        <pc:picChg chg="mod">
          <ac:chgData name="Daniel Khashabi" userId="62390808-c838-45e6-be59-d6fd0d208bc8" providerId="ADAL" clId="{AF0ECCB0-95D5-C446-8EB3-6A6D85935981}" dt="2023-01-10T01:39:48.979" v="2116"/>
          <ac:picMkLst>
            <pc:docMk/>
            <pc:sldMk cId="3742059829" sldId="1604"/>
            <ac:picMk id="62" creationId="{49E5F712-66B8-1F08-E7F2-02ED6DBB39EB}"/>
          </ac:picMkLst>
        </pc:picChg>
        <pc:picChg chg="mod">
          <ac:chgData name="Daniel Khashabi" userId="62390808-c838-45e6-be59-d6fd0d208bc8" providerId="ADAL" clId="{AF0ECCB0-95D5-C446-8EB3-6A6D85935981}" dt="2023-01-10T01:39:48.979" v="2116"/>
          <ac:picMkLst>
            <pc:docMk/>
            <pc:sldMk cId="3742059829" sldId="1604"/>
            <ac:picMk id="63" creationId="{7048F2E4-0306-2BE8-1C1A-DB1A01654551}"/>
          </ac:picMkLst>
        </pc:picChg>
        <pc:picChg chg="mod">
          <ac:chgData name="Daniel Khashabi" userId="62390808-c838-45e6-be59-d6fd0d208bc8" providerId="ADAL" clId="{AF0ECCB0-95D5-C446-8EB3-6A6D85935981}" dt="2023-01-10T01:39:48.979" v="2116"/>
          <ac:picMkLst>
            <pc:docMk/>
            <pc:sldMk cId="3742059829" sldId="1604"/>
            <ac:picMk id="64" creationId="{1A2B696E-2B49-9236-63F2-91733932D06E}"/>
          </ac:picMkLst>
        </pc:picChg>
        <pc:picChg chg="mod">
          <ac:chgData name="Daniel Khashabi" userId="62390808-c838-45e6-be59-d6fd0d208bc8" providerId="ADAL" clId="{AF0ECCB0-95D5-C446-8EB3-6A6D85935981}" dt="2023-01-10T01:39:48.979" v="2116"/>
          <ac:picMkLst>
            <pc:docMk/>
            <pc:sldMk cId="3742059829" sldId="1604"/>
            <ac:picMk id="65" creationId="{FB090ED0-9AC8-885B-F391-3F0FB5888D10}"/>
          </ac:picMkLst>
        </pc:picChg>
        <pc:picChg chg="mod">
          <ac:chgData name="Daniel Khashabi" userId="62390808-c838-45e6-be59-d6fd0d208bc8" providerId="ADAL" clId="{AF0ECCB0-95D5-C446-8EB3-6A6D85935981}" dt="2023-01-10T01:39:48.979" v="2116"/>
          <ac:picMkLst>
            <pc:docMk/>
            <pc:sldMk cId="3742059829" sldId="1604"/>
            <ac:picMk id="66" creationId="{ED37193E-7027-075F-A328-90E29A82D510}"/>
          </ac:picMkLst>
        </pc:picChg>
        <pc:picChg chg="add del mod">
          <ac:chgData name="Daniel Khashabi" userId="62390808-c838-45e6-be59-d6fd0d208bc8" providerId="ADAL" clId="{AF0ECCB0-95D5-C446-8EB3-6A6D85935981}" dt="2023-01-10T01:39:50.775" v="2117"/>
          <ac:picMkLst>
            <pc:docMk/>
            <pc:sldMk cId="3742059829" sldId="1604"/>
            <ac:picMk id="69" creationId="{F5DA1CA5-6570-9EAF-CC29-1DCBD481B1F1}"/>
          </ac:picMkLst>
        </pc:picChg>
        <pc:picChg chg="add del mod">
          <ac:chgData name="Daniel Khashabi" userId="62390808-c838-45e6-be59-d6fd0d208bc8" providerId="ADAL" clId="{AF0ECCB0-95D5-C446-8EB3-6A6D85935981}" dt="2023-01-10T01:39:50.775" v="2117"/>
          <ac:picMkLst>
            <pc:docMk/>
            <pc:sldMk cId="3742059829" sldId="1604"/>
            <ac:picMk id="70" creationId="{E478EE46-943D-097E-C73F-90B825E3381C}"/>
          </ac:picMkLst>
        </pc:picChg>
        <pc:picChg chg="mod">
          <ac:chgData name="Daniel Khashabi" userId="62390808-c838-45e6-be59-d6fd0d208bc8" providerId="ADAL" clId="{AF0ECCB0-95D5-C446-8EB3-6A6D85935981}" dt="2023-01-10T01:39:48.979" v="2116"/>
          <ac:picMkLst>
            <pc:docMk/>
            <pc:sldMk cId="3742059829" sldId="1604"/>
            <ac:picMk id="72" creationId="{5A45997E-6F17-00E1-AC6C-7188F34A1CFF}"/>
          </ac:picMkLst>
        </pc:picChg>
        <pc:picChg chg="mod">
          <ac:chgData name="Daniel Khashabi" userId="62390808-c838-45e6-be59-d6fd0d208bc8" providerId="ADAL" clId="{AF0ECCB0-95D5-C446-8EB3-6A6D85935981}" dt="2023-01-10T01:39:48.979" v="2116"/>
          <ac:picMkLst>
            <pc:docMk/>
            <pc:sldMk cId="3742059829" sldId="1604"/>
            <ac:picMk id="73" creationId="{0E2D4B05-9689-44C7-E077-AB035E93B066}"/>
          </ac:picMkLst>
        </pc:picChg>
        <pc:picChg chg="mod">
          <ac:chgData name="Daniel Khashabi" userId="62390808-c838-45e6-be59-d6fd0d208bc8" providerId="ADAL" clId="{AF0ECCB0-95D5-C446-8EB3-6A6D85935981}" dt="2023-01-10T01:39:48.979" v="2116"/>
          <ac:picMkLst>
            <pc:docMk/>
            <pc:sldMk cId="3742059829" sldId="1604"/>
            <ac:picMk id="74" creationId="{730AF170-739F-8E7A-E729-F4A347539F5E}"/>
          </ac:picMkLst>
        </pc:picChg>
        <pc:picChg chg="mod">
          <ac:chgData name="Daniel Khashabi" userId="62390808-c838-45e6-be59-d6fd0d208bc8" providerId="ADAL" clId="{AF0ECCB0-95D5-C446-8EB3-6A6D85935981}" dt="2023-01-10T01:39:48.979" v="2116"/>
          <ac:picMkLst>
            <pc:docMk/>
            <pc:sldMk cId="3742059829" sldId="1604"/>
            <ac:picMk id="75" creationId="{CCF94C6B-025A-A967-14D6-3B3CF02434B5}"/>
          </ac:picMkLst>
        </pc:picChg>
        <pc:picChg chg="add del mod">
          <ac:chgData name="Daniel Khashabi" userId="62390808-c838-45e6-be59-d6fd0d208bc8" providerId="ADAL" clId="{AF0ECCB0-95D5-C446-8EB3-6A6D85935981}" dt="2023-01-10T01:39:50.775" v="2117"/>
          <ac:picMkLst>
            <pc:docMk/>
            <pc:sldMk cId="3742059829" sldId="1604"/>
            <ac:picMk id="78" creationId="{7945F06B-C610-85FE-F698-F126B2514113}"/>
          </ac:picMkLst>
        </pc:picChg>
        <pc:picChg chg="add del mod">
          <ac:chgData name="Daniel Khashabi" userId="62390808-c838-45e6-be59-d6fd0d208bc8" providerId="ADAL" clId="{AF0ECCB0-95D5-C446-8EB3-6A6D85935981}" dt="2023-01-10T01:39:50.775" v="2117"/>
          <ac:picMkLst>
            <pc:docMk/>
            <pc:sldMk cId="3742059829" sldId="1604"/>
            <ac:picMk id="79" creationId="{172E06D2-FDD5-96B5-9041-1D63D71A7E0D}"/>
          </ac:picMkLst>
        </pc:picChg>
        <pc:picChg chg="mod">
          <ac:chgData name="Daniel Khashabi" userId="62390808-c838-45e6-be59-d6fd0d208bc8" providerId="ADAL" clId="{AF0ECCB0-95D5-C446-8EB3-6A6D85935981}" dt="2023-01-10T01:39:48.979" v="2116"/>
          <ac:picMkLst>
            <pc:docMk/>
            <pc:sldMk cId="3742059829" sldId="1604"/>
            <ac:picMk id="82" creationId="{A6B4821E-9747-CC5B-DE57-CCEDED8ACDC1}"/>
          </ac:picMkLst>
        </pc:picChg>
        <pc:picChg chg="mod">
          <ac:chgData name="Daniel Khashabi" userId="62390808-c838-45e6-be59-d6fd0d208bc8" providerId="ADAL" clId="{AF0ECCB0-95D5-C446-8EB3-6A6D85935981}" dt="2023-01-10T01:39:48.979" v="2116"/>
          <ac:picMkLst>
            <pc:docMk/>
            <pc:sldMk cId="3742059829" sldId="1604"/>
            <ac:picMk id="84" creationId="{30E73C85-6139-45FE-1D1A-D1B767064FD8}"/>
          </ac:picMkLst>
        </pc:picChg>
        <pc:picChg chg="mod">
          <ac:chgData name="Daniel Khashabi" userId="62390808-c838-45e6-be59-d6fd0d208bc8" providerId="ADAL" clId="{AF0ECCB0-95D5-C446-8EB3-6A6D85935981}" dt="2023-01-10T01:39:48.979" v="2116"/>
          <ac:picMkLst>
            <pc:docMk/>
            <pc:sldMk cId="3742059829" sldId="1604"/>
            <ac:picMk id="85" creationId="{AB9DECF0-0D39-7429-1AC2-9616813AC234}"/>
          </ac:picMkLst>
        </pc:picChg>
        <pc:picChg chg="mod">
          <ac:chgData name="Daniel Khashabi" userId="62390808-c838-45e6-be59-d6fd0d208bc8" providerId="ADAL" clId="{AF0ECCB0-95D5-C446-8EB3-6A6D85935981}" dt="2023-01-10T01:39:48.979" v="2116"/>
          <ac:picMkLst>
            <pc:docMk/>
            <pc:sldMk cId="3742059829" sldId="1604"/>
            <ac:picMk id="86" creationId="{E42595A2-E8FD-A9F9-D0C0-19484FA64FB3}"/>
          </ac:picMkLst>
        </pc:picChg>
        <pc:picChg chg="mod">
          <ac:chgData name="Daniel Khashabi" userId="62390808-c838-45e6-be59-d6fd0d208bc8" providerId="ADAL" clId="{AF0ECCB0-95D5-C446-8EB3-6A6D85935981}" dt="2023-01-10T01:39:48.979" v="2116"/>
          <ac:picMkLst>
            <pc:docMk/>
            <pc:sldMk cId="3742059829" sldId="1604"/>
            <ac:picMk id="87" creationId="{5EF18660-0151-7A6C-B073-26297A47DB18}"/>
          </ac:picMkLst>
        </pc:picChg>
        <pc:picChg chg="add del mod">
          <ac:chgData name="Daniel Khashabi" userId="62390808-c838-45e6-be59-d6fd0d208bc8" providerId="ADAL" clId="{AF0ECCB0-95D5-C446-8EB3-6A6D85935981}" dt="2023-01-10T01:39:50.775" v="2117"/>
          <ac:picMkLst>
            <pc:docMk/>
            <pc:sldMk cId="3742059829" sldId="1604"/>
            <ac:picMk id="89" creationId="{7A93BD31-85A5-DA4D-E79B-79828E3ADF48}"/>
          </ac:picMkLst>
        </pc:picChg>
        <pc:picChg chg="add del mod">
          <ac:chgData name="Daniel Khashabi" userId="62390808-c838-45e6-be59-d6fd0d208bc8" providerId="ADAL" clId="{AF0ECCB0-95D5-C446-8EB3-6A6D85935981}" dt="2023-01-10T01:39:50.775" v="2117"/>
          <ac:picMkLst>
            <pc:docMk/>
            <pc:sldMk cId="3742059829" sldId="1604"/>
            <ac:picMk id="91" creationId="{22BF7D8E-3261-9792-E156-429D433C2780}"/>
          </ac:picMkLst>
        </pc:picChg>
        <pc:picChg chg="add del mod">
          <ac:chgData name="Daniel Khashabi" userId="62390808-c838-45e6-be59-d6fd0d208bc8" providerId="ADAL" clId="{AF0ECCB0-95D5-C446-8EB3-6A6D85935981}" dt="2023-01-10T01:39:50.775" v="2117"/>
          <ac:picMkLst>
            <pc:docMk/>
            <pc:sldMk cId="3742059829" sldId="1604"/>
            <ac:picMk id="92" creationId="{1B9F527F-3D65-4A8D-F0C9-7AC8C9F2D410}"/>
          </ac:picMkLst>
        </pc:picChg>
        <pc:picChg chg="mod">
          <ac:chgData name="Daniel Khashabi" userId="62390808-c838-45e6-be59-d6fd0d208bc8" providerId="ADAL" clId="{AF0ECCB0-95D5-C446-8EB3-6A6D85935981}" dt="2023-01-10T01:39:48.979" v="2116"/>
          <ac:picMkLst>
            <pc:docMk/>
            <pc:sldMk cId="3742059829" sldId="1604"/>
            <ac:picMk id="94" creationId="{580CDCC7-D4B3-5C49-5801-6370972FF7A4}"/>
          </ac:picMkLst>
        </pc:picChg>
        <pc:picChg chg="mod">
          <ac:chgData name="Daniel Khashabi" userId="62390808-c838-45e6-be59-d6fd0d208bc8" providerId="ADAL" clId="{AF0ECCB0-95D5-C446-8EB3-6A6D85935981}" dt="2023-01-10T01:39:48.979" v="2116"/>
          <ac:picMkLst>
            <pc:docMk/>
            <pc:sldMk cId="3742059829" sldId="1604"/>
            <ac:picMk id="95" creationId="{F4D69802-1E8A-B545-7989-4504BB7B5C13}"/>
          </ac:picMkLst>
        </pc:picChg>
        <pc:picChg chg="mod">
          <ac:chgData name="Daniel Khashabi" userId="62390808-c838-45e6-be59-d6fd0d208bc8" providerId="ADAL" clId="{AF0ECCB0-95D5-C446-8EB3-6A6D85935981}" dt="2023-01-10T01:39:48.979" v="2116"/>
          <ac:picMkLst>
            <pc:docMk/>
            <pc:sldMk cId="3742059829" sldId="1604"/>
            <ac:picMk id="96" creationId="{B5CC2782-C74B-763A-5CA5-9C42F9F3B42D}"/>
          </ac:picMkLst>
        </pc:picChg>
        <pc:picChg chg="mod">
          <ac:chgData name="Daniel Khashabi" userId="62390808-c838-45e6-be59-d6fd0d208bc8" providerId="ADAL" clId="{AF0ECCB0-95D5-C446-8EB3-6A6D85935981}" dt="2023-01-10T01:39:48.979" v="2116"/>
          <ac:picMkLst>
            <pc:docMk/>
            <pc:sldMk cId="3742059829" sldId="1604"/>
            <ac:picMk id="97" creationId="{07A59ACE-2628-EB39-7184-6DF97D14FEF6}"/>
          </ac:picMkLst>
        </pc:picChg>
        <pc:picChg chg="add del mod">
          <ac:chgData name="Daniel Khashabi" userId="62390808-c838-45e6-be59-d6fd0d208bc8" providerId="ADAL" clId="{AF0ECCB0-95D5-C446-8EB3-6A6D85935981}" dt="2023-01-10T01:39:50.775" v="2117"/>
          <ac:picMkLst>
            <pc:docMk/>
            <pc:sldMk cId="3742059829" sldId="1604"/>
            <ac:picMk id="100" creationId="{6160C2B8-04CA-FD60-D4D5-567392C5C78C}"/>
          </ac:picMkLst>
        </pc:picChg>
        <pc:picChg chg="add del mod">
          <ac:chgData name="Daniel Khashabi" userId="62390808-c838-45e6-be59-d6fd0d208bc8" providerId="ADAL" clId="{AF0ECCB0-95D5-C446-8EB3-6A6D85935981}" dt="2023-01-10T01:39:50.775" v="2117"/>
          <ac:picMkLst>
            <pc:docMk/>
            <pc:sldMk cId="3742059829" sldId="1604"/>
            <ac:picMk id="101" creationId="{8BBA391F-E144-6B79-6476-FA61DC2D8FB9}"/>
          </ac:picMkLst>
        </pc:picChg>
        <pc:picChg chg="mod">
          <ac:chgData name="Daniel Khashabi" userId="62390808-c838-45e6-be59-d6fd0d208bc8" providerId="ADAL" clId="{AF0ECCB0-95D5-C446-8EB3-6A6D85935981}" dt="2023-01-10T01:39:48.979" v="2116"/>
          <ac:picMkLst>
            <pc:docMk/>
            <pc:sldMk cId="3742059829" sldId="1604"/>
            <ac:picMk id="104" creationId="{B8AFB069-BC0D-6220-D175-22CD3A975E69}"/>
          </ac:picMkLst>
        </pc:picChg>
        <pc:picChg chg="mod">
          <ac:chgData name="Daniel Khashabi" userId="62390808-c838-45e6-be59-d6fd0d208bc8" providerId="ADAL" clId="{AF0ECCB0-95D5-C446-8EB3-6A6D85935981}" dt="2023-01-10T01:39:48.979" v="2116"/>
          <ac:picMkLst>
            <pc:docMk/>
            <pc:sldMk cId="3742059829" sldId="1604"/>
            <ac:picMk id="105" creationId="{751BAB8E-2A43-68DD-82EA-C33BD7FEB390}"/>
          </ac:picMkLst>
        </pc:picChg>
        <pc:picChg chg="mod">
          <ac:chgData name="Daniel Khashabi" userId="62390808-c838-45e6-be59-d6fd0d208bc8" providerId="ADAL" clId="{AF0ECCB0-95D5-C446-8EB3-6A6D85935981}" dt="2023-01-10T01:39:48.979" v="2116"/>
          <ac:picMkLst>
            <pc:docMk/>
            <pc:sldMk cId="3742059829" sldId="1604"/>
            <ac:picMk id="106" creationId="{9D135ED5-0943-0EB9-241E-FD0B8F0E792A}"/>
          </ac:picMkLst>
        </pc:picChg>
        <pc:picChg chg="mod">
          <ac:chgData name="Daniel Khashabi" userId="62390808-c838-45e6-be59-d6fd0d208bc8" providerId="ADAL" clId="{AF0ECCB0-95D5-C446-8EB3-6A6D85935981}" dt="2023-01-10T01:39:48.979" v="2116"/>
          <ac:picMkLst>
            <pc:docMk/>
            <pc:sldMk cId="3742059829" sldId="1604"/>
            <ac:picMk id="107" creationId="{206BA601-F09A-F7E4-A377-AA156AE8BC9F}"/>
          </ac:picMkLst>
        </pc:picChg>
        <pc:picChg chg="mod">
          <ac:chgData name="Daniel Khashabi" userId="62390808-c838-45e6-be59-d6fd0d208bc8" providerId="ADAL" clId="{AF0ECCB0-95D5-C446-8EB3-6A6D85935981}" dt="2023-01-10T01:39:48.979" v="2116"/>
          <ac:picMkLst>
            <pc:docMk/>
            <pc:sldMk cId="3742059829" sldId="1604"/>
            <ac:picMk id="108" creationId="{764FA8B9-ADF9-6A35-965F-DE504DF0FFF6}"/>
          </ac:picMkLst>
        </pc:picChg>
        <pc:picChg chg="mod">
          <ac:chgData name="Daniel Khashabi" userId="62390808-c838-45e6-be59-d6fd0d208bc8" providerId="ADAL" clId="{AF0ECCB0-95D5-C446-8EB3-6A6D85935981}" dt="2023-01-10T01:39:48.979" v="2116"/>
          <ac:picMkLst>
            <pc:docMk/>
            <pc:sldMk cId="3742059829" sldId="1604"/>
            <ac:picMk id="111" creationId="{7A694B20-5927-8E82-7BEB-2B72F50D9A1F}"/>
          </ac:picMkLst>
        </pc:picChg>
        <pc:picChg chg="mod">
          <ac:chgData name="Daniel Khashabi" userId="62390808-c838-45e6-be59-d6fd0d208bc8" providerId="ADAL" clId="{AF0ECCB0-95D5-C446-8EB3-6A6D85935981}" dt="2023-01-10T01:39:48.979" v="2116"/>
          <ac:picMkLst>
            <pc:docMk/>
            <pc:sldMk cId="3742059829" sldId="1604"/>
            <ac:picMk id="112" creationId="{F6288CF2-F0E5-DD4F-DF20-693131BECCBB}"/>
          </ac:picMkLst>
        </pc:picChg>
        <pc:picChg chg="mod">
          <ac:chgData name="Daniel Khashabi" userId="62390808-c838-45e6-be59-d6fd0d208bc8" providerId="ADAL" clId="{AF0ECCB0-95D5-C446-8EB3-6A6D85935981}" dt="2023-01-10T01:39:48.979" v="2116"/>
          <ac:picMkLst>
            <pc:docMk/>
            <pc:sldMk cId="3742059829" sldId="1604"/>
            <ac:picMk id="113" creationId="{FAC0C057-9199-D803-CC79-505C93FB1CDD}"/>
          </ac:picMkLst>
        </pc:picChg>
        <pc:picChg chg="mod">
          <ac:chgData name="Daniel Khashabi" userId="62390808-c838-45e6-be59-d6fd0d208bc8" providerId="ADAL" clId="{AF0ECCB0-95D5-C446-8EB3-6A6D85935981}" dt="2023-01-10T01:39:48.979" v="2116"/>
          <ac:picMkLst>
            <pc:docMk/>
            <pc:sldMk cId="3742059829" sldId="1604"/>
            <ac:picMk id="114" creationId="{BB38C12C-D9FB-9B9F-B3AF-A83355124445}"/>
          </ac:picMkLst>
        </pc:picChg>
        <pc:picChg chg="mod">
          <ac:chgData name="Daniel Khashabi" userId="62390808-c838-45e6-be59-d6fd0d208bc8" providerId="ADAL" clId="{AF0ECCB0-95D5-C446-8EB3-6A6D85935981}" dt="2023-01-10T01:39:48.979" v="2116"/>
          <ac:picMkLst>
            <pc:docMk/>
            <pc:sldMk cId="3742059829" sldId="1604"/>
            <ac:picMk id="115" creationId="{5926B943-D893-5CC8-AC24-B152F69423FD}"/>
          </ac:picMkLst>
        </pc:picChg>
        <pc:picChg chg="mod">
          <ac:chgData name="Daniel Khashabi" userId="62390808-c838-45e6-be59-d6fd0d208bc8" providerId="ADAL" clId="{AF0ECCB0-95D5-C446-8EB3-6A6D85935981}" dt="2023-01-10T01:39:48.979" v="2116"/>
          <ac:picMkLst>
            <pc:docMk/>
            <pc:sldMk cId="3742059829" sldId="1604"/>
            <ac:picMk id="118" creationId="{3CCC7928-B126-7CA6-EDCB-16C7F435BE69}"/>
          </ac:picMkLst>
        </pc:picChg>
        <pc:picChg chg="mod">
          <ac:chgData name="Daniel Khashabi" userId="62390808-c838-45e6-be59-d6fd0d208bc8" providerId="ADAL" clId="{AF0ECCB0-95D5-C446-8EB3-6A6D85935981}" dt="2023-01-10T01:39:48.979" v="2116"/>
          <ac:picMkLst>
            <pc:docMk/>
            <pc:sldMk cId="3742059829" sldId="1604"/>
            <ac:picMk id="119" creationId="{6EED2E9C-C937-2453-639C-35D3D2EC3A68}"/>
          </ac:picMkLst>
        </pc:picChg>
        <pc:picChg chg="mod">
          <ac:chgData name="Daniel Khashabi" userId="62390808-c838-45e6-be59-d6fd0d208bc8" providerId="ADAL" clId="{AF0ECCB0-95D5-C446-8EB3-6A6D85935981}" dt="2023-01-10T01:39:48.979" v="2116"/>
          <ac:picMkLst>
            <pc:docMk/>
            <pc:sldMk cId="3742059829" sldId="1604"/>
            <ac:picMk id="120" creationId="{A93FBA99-F0CA-AF39-A3F7-12E2AF32BC78}"/>
          </ac:picMkLst>
        </pc:picChg>
        <pc:picChg chg="mod">
          <ac:chgData name="Daniel Khashabi" userId="62390808-c838-45e6-be59-d6fd0d208bc8" providerId="ADAL" clId="{AF0ECCB0-95D5-C446-8EB3-6A6D85935981}" dt="2023-01-10T01:39:48.979" v="2116"/>
          <ac:picMkLst>
            <pc:docMk/>
            <pc:sldMk cId="3742059829" sldId="1604"/>
            <ac:picMk id="121" creationId="{497B7482-C247-34F9-A724-F7B346777302}"/>
          </ac:picMkLst>
        </pc:picChg>
        <pc:picChg chg="mod">
          <ac:chgData name="Daniel Khashabi" userId="62390808-c838-45e6-be59-d6fd0d208bc8" providerId="ADAL" clId="{AF0ECCB0-95D5-C446-8EB3-6A6D85935981}" dt="2023-01-10T01:39:48.979" v="2116"/>
          <ac:picMkLst>
            <pc:docMk/>
            <pc:sldMk cId="3742059829" sldId="1604"/>
            <ac:picMk id="122" creationId="{B5748CF4-F65A-1AEB-BBAC-0149B6A854FF}"/>
          </ac:picMkLst>
        </pc:picChg>
        <pc:picChg chg="add del mod">
          <ac:chgData name="Daniel Khashabi" userId="62390808-c838-45e6-be59-d6fd0d208bc8" providerId="ADAL" clId="{AF0ECCB0-95D5-C446-8EB3-6A6D85935981}" dt="2023-01-10T01:39:50.775" v="2117"/>
          <ac:picMkLst>
            <pc:docMk/>
            <pc:sldMk cId="3742059829" sldId="1604"/>
            <ac:picMk id="125" creationId="{66E7C1F5-A066-161E-1779-C35734D48F2C}"/>
          </ac:picMkLst>
        </pc:picChg>
        <pc:picChg chg="add del mod">
          <ac:chgData name="Daniel Khashabi" userId="62390808-c838-45e6-be59-d6fd0d208bc8" providerId="ADAL" clId="{AF0ECCB0-95D5-C446-8EB3-6A6D85935981}" dt="2023-01-10T01:39:50.775" v="2117"/>
          <ac:picMkLst>
            <pc:docMk/>
            <pc:sldMk cId="3742059829" sldId="1604"/>
            <ac:picMk id="126" creationId="{924BA488-1B09-53BF-1923-0E445BCF40DE}"/>
          </ac:picMkLst>
        </pc:picChg>
        <pc:picChg chg="add del mod">
          <ac:chgData name="Daniel Khashabi" userId="62390808-c838-45e6-be59-d6fd0d208bc8" providerId="ADAL" clId="{AF0ECCB0-95D5-C446-8EB3-6A6D85935981}" dt="2023-01-10T01:39:50.775" v="2117"/>
          <ac:picMkLst>
            <pc:docMk/>
            <pc:sldMk cId="3742059829" sldId="1604"/>
            <ac:picMk id="128" creationId="{5CA0C846-5C1B-E9BD-3E11-EE8DD435D444}"/>
          </ac:picMkLst>
        </pc:picChg>
        <pc:picChg chg="mod">
          <ac:chgData name="Daniel Khashabi" userId="62390808-c838-45e6-be59-d6fd0d208bc8" providerId="ADAL" clId="{AF0ECCB0-95D5-C446-8EB3-6A6D85935981}" dt="2023-01-10T01:39:48.979" v="2116"/>
          <ac:picMkLst>
            <pc:docMk/>
            <pc:sldMk cId="3742059829" sldId="1604"/>
            <ac:picMk id="130" creationId="{75C0A57B-A518-B16B-8D8A-EB171451CD83}"/>
          </ac:picMkLst>
        </pc:picChg>
        <pc:picChg chg="mod">
          <ac:chgData name="Daniel Khashabi" userId="62390808-c838-45e6-be59-d6fd0d208bc8" providerId="ADAL" clId="{AF0ECCB0-95D5-C446-8EB3-6A6D85935981}" dt="2023-01-10T01:39:48.979" v="2116"/>
          <ac:picMkLst>
            <pc:docMk/>
            <pc:sldMk cId="3742059829" sldId="1604"/>
            <ac:picMk id="131" creationId="{0F2ACBC1-0F3E-85E5-D7B9-317266E79FE1}"/>
          </ac:picMkLst>
        </pc:picChg>
        <pc:picChg chg="mod">
          <ac:chgData name="Daniel Khashabi" userId="62390808-c838-45e6-be59-d6fd0d208bc8" providerId="ADAL" clId="{AF0ECCB0-95D5-C446-8EB3-6A6D85935981}" dt="2023-01-10T01:39:48.979" v="2116"/>
          <ac:picMkLst>
            <pc:docMk/>
            <pc:sldMk cId="3742059829" sldId="1604"/>
            <ac:picMk id="132" creationId="{420DBAE5-6E00-6DCF-422D-E724DCED4B23}"/>
          </ac:picMkLst>
        </pc:picChg>
        <pc:picChg chg="mod">
          <ac:chgData name="Daniel Khashabi" userId="62390808-c838-45e6-be59-d6fd0d208bc8" providerId="ADAL" clId="{AF0ECCB0-95D5-C446-8EB3-6A6D85935981}" dt="2023-01-10T01:39:48.979" v="2116"/>
          <ac:picMkLst>
            <pc:docMk/>
            <pc:sldMk cId="3742059829" sldId="1604"/>
            <ac:picMk id="133" creationId="{FF4B8011-AFD6-E557-C511-7A8D07EF2306}"/>
          </ac:picMkLst>
        </pc:picChg>
        <pc:picChg chg="mod">
          <ac:chgData name="Daniel Khashabi" userId="62390808-c838-45e6-be59-d6fd0d208bc8" providerId="ADAL" clId="{AF0ECCB0-95D5-C446-8EB3-6A6D85935981}" dt="2023-01-10T01:39:48.979" v="2116"/>
          <ac:picMkLst>
            <pc:docMk/>
            <pc:sldMk cId="3742059829" sldId="1604"/>
            <ac:picMk id="134" creationId="{962F5BBC-350C-D10F-D2D2-3218C3FC375F}"/>
          </ac:picMkLst>
        </pc:picChg>
        <pc:picChg chg="add del mod">
          <ac:chgData name="Daniel Khashabi" userId="62390808-c838-45e6-be59-d6fd0d208bc8" providerId="ADAL" clId="{AF0ECCB0-95D5-C446-8EB3-6A6D85935981}" dt="2023-01-10T01:40:13.294" v="2121" actId="1076"/>
          <ac:picMkLst>
            <pc:docMk/>
            <pc:sldMk cId="3742059829" sldId="1604"/>
            <ac:picMk id="145" creationId="{47728D35-1E03-7579-DD5E-33F4288D340C}"/>
          </ac:picMkLst>
        </pc:picChg>
        <pc:picChg chg="add del mod">
          <ac:chgData name="Daniel Khashabi" userId="62390808-c838-45e6-be59-d6fd0d208bc8" providerId="ADAL" clId="{AF0ECCB0-95D5-C446-8EB3-6A6D85935981}" dt="2023-01-10T01:40:13.294" v="2121" actId="1076"/>
          <ac:picMkLst>
            <pc:docMk/>
            <pc:sldMk cId="3742059829" sldId="1604"/>
            <ac:picMk id="146" creationId="{B0E97A11-C21E-8214-8EC2-5DB447461F8E}"/>
          </ac:picMkLst>
        </pc:picChg>
        <pc:picChg chg="add del mod">
          <ac:chgData name="Daniel Khashabi" userId="62390808-c838-45e6-be59-d6fd0d208bc8" providerId="ADAL" clId="{AF0ECCB0-95D5-C446-8EB3-6A6D85935981}" dt="2023-01-10T01:40:13.294" v="2121" actId="1076"/>
          <ac:picMkLst>
            <pc:docMk/>
            <pc:sldMk cId="3742059829" sldId="1604"/>
            <ac:picMk id="147" creationId="{632913E1-7AEE-3095-0DA3-BFB416640321}"/>
          </ac:picMkLst>
        </pc:picChg>
        <pc:picChg chg="add del mod">
          <ac:chgData name="Daniel Khashabi" userId="62390808-c838-45e6-be59-d6fd0d208bc8" providerId="ADAL" clId="{AF0ECCB0-95D5-C446-8EB3-6A6D85935981}" dt="2023-01-10T01:40:13.294" v="2121" actId="1076"/>
          <ac:picMkLst>
            <pc:docMk/>
            <pc:sldMk cId="3742059829" sldId="1604"/>
            <ac:picMk id="148" creationId="{DEFCD00A-5C1A-3FD8-72AC-B08983C3B272}"/>
          </ac:picMkLst>
        </pc:picChg>
        <pc:picChg chg="mod">
          <ac:chgData name="Daniel Khashabi" userId="62390808-c838-45e6-be59-d6fd0d208bc8" providerId="ADAL" clId="{AF0ECCB0-95D5-C446-8EB3-6A6D85935981}" dt="2023-01-10T01:39:59.794" v="2118"/>
          <ac:picMkLst>
            <pc:docMk/>
            <pc:sldMk cId="3742059829" sldId="1604"/>
            <ac:picMk id="180" creationId="{1C76D800-A187-4FC3-3CA7-C485B318470E}"/>
          </ac:picMkLst>
        </pc:picChg>
        <pc:picChg chg="add del mod">
          <ac:chgData name="Daniel Khashabi" userId="62390808-c838-45e6-be59-d6fd0d208bc8" providerId="ADAL" clId="{AF0ECCB0-95D5-C446-8EB3-6A6D85935981}" dt="2023-01-10T01:40:13.294" v="2121" actId="1076"/>
          <ac:picMkLst>
            <pc:docMk/>
            <pc:sldMk cId="3742059829" sldId="1604"/>
            <ac:picMk id="181" creationId="{77EF60F1-5C90-4522-F94E-DB72DB3E9FCB}"/>
          </ac:picMkLst>
        </pc:picChg>
        <pc:picChg chg="mod">
          <ac:chgData name="Daniel Khashabi" userId="62390808-c838-45e6-be59-d6fd0d208bc8" providerId="ADAL" clId="{AF0ECCB0-95D5-C446-8EB3-6A6D85935981}" dt="2023-01-10T01:39:59.794" v="2118"/>
          <ac:picMkLst>
            <pc:docMk/>
            <pc:sldMk cId="3742059829" sldId="1604"/>
            <ac:picMk id="183" creationId="{3D853DE4-9771-5C22-8FE7-8BA503B75F91}"/>
          </ac:picMkLst>
        </pc:picChg>
        <pc:picChg chg="mod">
          <ac:chgData name="Daniel Khashabi" userId="62390808-c838-45e6-be59-d6fd0d208bc8" providerId="ADAL" clId="{AF0ECCB0-95D5-C446-8EB3-6A6D85935981}" dt="2023-01-10T01:39:59.794" v="2118"/>
          <ac:picMkLst>
            <pc:docMk/>
            <pc:sldMk cId="3742059829" sldId="1604"/>
            <ac:picMk id="184" creationId="{A3DE6F0A-FE07-FAD5-DAF1-0BB3C2B590F0}"/>
          </ac:picMkLst>
        </pc:picChg>
        <pc:picChg chg="mod">
          <ac:chgData name="Daniel Khashabi" userId="62390808-c838-45e6-be59-d6fd0d208bc8" providerId="ADAL" clId="{AF0ECCB0-95D5-C446-8EB3-6A6D85935981}" dt="2023-01-10T01:39:59.794" v="2118"/>
          <ac:picMkLst>
            <pc:docMk/>
            <pc:sldMk cId="3742059829" sldId="1604"/>
            <ac:picMk id="185" creationId="{868F9145-1B28-FA50-F5D4-58DE67065D96}"/>
          </ac:picMkLst>
        </pc:picChg>
        <pc:picChg chg="mod">
          <ac:chgData name="Daniel Khashabi" userId="62390808-c838-45e6-be59-d6fd0d208bc8" providerId="ADAL" clId="{AF0ECCB0-95D5-C446-8EB3-6A6D85935981}" dt="2023-01-10T01:39:59.794" v="2118"/>
          <ac:picMkLst>
            <pc:docMk/>
            <pc:sldMk cId="3742059829" sldId="1604"/>
            <ac:picMk id="186" creationId="{9053ACB6-5F25-FBB9-7FDD-C895A36559CD}"/>
          </ac:picMkLst>
        </pc:picChg>
        <pc:picChg chg="add del mod">
          <ac:chgData name="Daniel Khashabi" userId="62390808-c838-45e6-be59-d6fd0d208bc8" providerId="ADAL" clId="{AF0ECCB0-95D5-C446-8EB3-6A6D85935981}" dt="2023-01-10T01:40:13.294" v="2121" actId="1076"/>
          <ac:picMkLst>
            <pc:docMk/>
            <pc:sldMk cId="3742059829" sldId="1604"/>
            <ac:picMk id="189" creationId="{2E9CE985-E5CE-19F5-B0BB-CF2919B58342}"/>
          </ac:picMkLst>
        </pc:picChg>
        <pc:picChg chg="add del mod">
          <ac:chgData name="Daniel Khashabi" userId="62390808-c838-45e6-be59-d6fd0d208bc8" providerId="ADAL" clId="{AF0ECCB0-95D5-C446-8EB3-6A6D85935981}" dt="2023-01-10T01:40:13.294" v="2121" actId="1076"/>
          <ac:picMkLst>
            <pc:docMk/>
            <pc:sldMk cId="3742059829" sldId="1604"/>
            <ac:picMk id="190" creationId="{4D890C7A-BEA4-C54B-E153-E2DBDAB35F03}"/>
          </ac:picMkLst>
        </pc:picChg>
        <pc:picChg chg="add del mod">
          <ac:chgData name="Daniel Khashabi" userId="62390808-c838-45e6-be59-d6fd0d208bc8" providerId="ADAL" clId="{AF0ECCB0-95D5-C446-8EB3-6A6D85935981}" dt="2023-01-10T01:40:13.294" v="2121" actId="1076"/>
          <ac:picMkLst>
            <pc:docMk/>
            <pc:sldMk cId="3742059829" sldId="1604"/>
            <ac:picMk id="193" creationId="{BF1CDCCD-D4D9-CD29-F4B7-B729F3BC1D5A}"/>
          </ac:picMkLst>
        </pc:picChg>
        <pc:picChg chg="mod">
          <ac:chgData name="Daniel Khashabi" userId="62390808-c838-45e6-be59-d6fd0d208bc8" providerId="ADAL" clId="{AF0ECCB0-95D5-C446-8EB3-6A6D85935981}" dt="2023-01-10T01:39:59.794" v="2118"/>
          <ac:picMkLst>
            <pc:docMk/>
            <pc:sldMk cId="3742059829" sldId="1604"/>
            <ac:picMk id="195" creationId="{865AF6A9-E088-E1FC-A45C-24EDAE2258B5}"/>
          </ac:picMkLst>
        </pc:picChg>
        <pc:picChg chg="mod">
          <ac:chgData name="Daniel Khashabi" userId="62390808-c838-45e6-be59-d6fd0d208bc8" providerId="ADAL" clId="{AF0ECCB0-95D5-C446-8EB3-6A6D85935981}" dt="2023-01-10T01:39:59.794" v="2118"/>
          <ac:picMkLst>
            <pc:docMk/>
            <pc:sldMk cId="3742059829" sldId="1604"/>
            <ac:picMk id="196" creationId="{0E64FAB6-69F6-9B16-052C-D2DE703B68E0}"/>
          </ac:picMkLst>
        </pc:picChg>
        <pc:picChg chg="mod">
          <ac:chgData name="Daniel Khashabi" userId="62390808-c838-45e6-be59-d6fd0d208bc8" providerId="ADAL" clId="{AF0ECCB0-95D5-C446-8EB3-6A6D85935981}" dt="2023-01-10T01:39:59.794" v="2118"/>
          <ac:picMkLst>
            <pc:docMk/>
            <pc:sldMk cId="3742059829" sldId="1604"/>
            <ac:picMk id="197" creationId="{C4DA14BA-D90E-3912-C8E9-0A60962B7E35}"/>
          </ac:picMkLst>
        </pc:picChg>
        <pc:picChg chg="mod">
          <ac:chgData name="Daniel Khashabi" userId="62390808-c838-45e6-be59-d6fd0d208bc8" providerId="ADAL" clId="{AF0ECCB0-95D5-C446-8EB3-6A6D85935981}" dt="2023-01-10T01:39:59.794" v="2118"/>
          <ac:picMkLst>
            <pc:docMk/>
            <pc:sldMk cId="3742059829" sldId="1604"/>
            <ac:picMk id="198" creationId="{961A0508-C88B-3047-09F6-763563B55EDF}"/>
          </ac:picMkLst>
        </pc:picChg>
        <pc:picChg chg="mod">
          <ac:chgData name="Daniel Khashabi" userId="62390808-c838-45e6-be59-d6fd0d208bc8" providerId="ADAL" clId="{AF0ECCB0-95D5-C446-8EB3-6A6D85935981}" dt="2023-01-10T01:39:59.794" v="2118"/>
          <ac:picMkLst>
            <pc:docMk/>
            <pc:sldMk cId="3742059829" sldId="1604"/>
            <ac:picMk id="199" creationId="{680D7296-D7E8-723C-ABF7-1852F90EA107}"/>
          </ac:picMkLst>
        </pc:picChg>
        <pc:picChg chg="add del mod">
          <ac:chgData name="Daniel Khashabi" userId="62390808-c838-45e6-be59-d6fd0d208bc8" providerId="ADAL" clId="{AF0ECCB0-95D5-C446-8EB3-6A6D85935981}" dt="2023-01-10T01:40:13.294" v="2121" actId="1076"/>
          <ac:picMkLst>
            <pc:docMk/>
            <pc:sldMk cId="3742059829" sldId="1604"/>
            <ac:picMk id="202" creationId="{26CD2473-4E15-E4BB-2A41-6318715B5C58}"/>
          </ac:picMkLst>
        </pc:picChg>
        <pc:picChg chg="add del mod">
          <ac:chgData name="Daniel Khashabi" userId="62390808-c838-45e6-be59-d6fd0d208bc8" providerId="ADAL" clId="{AF0ECCB0-95D5-C446-8EB3-6A6D85935981}" dt="2023-01-10T01:40:13.294" v="2121" actId="1076"/>
          <ac:picMkLst>
            <pc:docMk/>
            <pc:sldMk cId="3742059829" sldId="1604"/>
            <ac:picMk id="203" creationId="{68D60C1C-889E-F180-821D-BE38E015BC4F}"/>
          </ac:picMkLst>
        </pc:picChg>
        <pc:picChg chg="mod">
          <ac:chgData name="Daniel Khashabi" userId="62390808-c838-45e6-be59-d6fd0d208bc8" providerId="ADAL" clId="{AF0ECCB0-95D5-C446-8EB3-6A6D85935981}" dt="2023-01-10T01:39:59.794" v="2118"/>
          <ac:picMkLst>
            <pc:docMk/>
            <pc:sldMk cId="3742059829" sldId="1604"/>
            <ac:picMk id="205" creationId="{94575A91-C6CD-C6F0-BDBE-161CE37FCC49}"/>
          </ac:picMkLst>
        </pc:picChg>
        <pc:picChg chg="mod">
          <ac:chgData name="Daniel Khashabi" userId="62390808-c838-45e6-be59-d6fd0d208bc8" providerId="ADAL" clId="{AF0ECCB0-95D5-C446-8EB3-6A6D85935981}" dt="2023-01-10T01:39:59.794" v="2118"/>
          <ac:picMkLst>
            <pc:docMk/>
            <pc:sldMk cId="3742059829" sldId="1604"/>
            <ac:picMk id="206" creationId="{BA44B14F-FCAF-5779-B0B0-B9E4AFF4F274}"/>
          </ac:picMkLst>
        </pc:picChg>
        <pc:picChg chg="mod">
          <ac:chgData name="Daniel Khashabi" userId="62390808-c838-45e6-be59-d6fd0d208bc8" providerId="ADAL" clId="{AF0ECCB0-95D5-C446-8EB3-6A6D85935981}" dt="2023-01-10T01:39:59.794" v="2118"/>
          <ac:picMkLst>
            <pc:docMk/>
            <pc:sldMk cId="3742059829" sldId="1604"/>
            <ac:picMk id="207" creationId="{4373BFEF-C05A-F577-3BEB-A7E708AA710A}"/>
          </ac:picMkLst>
        </pc:picChg>
        <pc:picChg chg="mod">
          <ac:chgData name="Daniel Khashabi" userId="62390808-c838-45e6-be59-d6fd0d208bc8" providerId="ADAL" clId="{AF0ECCB0-95D5-C446-8EB3-6A6D85935981}" dt="2023-01-10T01:39:59.794" v="2118"/>
          <ac:picMkLst>
            <pc:docMk/>
            <pc:sldMk cId="3742059829" sldId="1604"/>
            <ac:picMk id="208" creationId="{7F656E49-369A-7BB5-1E58-5EE415622933}"/>
          </ac:picMkLst>
        </pc:picChg>
        <pc:picChg chg="add del mod">
          <ac:chgData name="Daniel Khashabi" userId="62390808-c838-45e6-be59-d6fd0d208bc8" providerId="ADAL" clId="{AF0ECCB0-95D5-C446-8EB3-6A6D85935981}" dt="2023-01-10T01:40:13.294" v="2121" actId="1076"/>
          <ac:picMkLst>
            <pc:docMk/>
            <pc:sldMk cId="3742059829" sldId="1604"/>
            <ac:picMk id="211" creationId="{08B5C1DE-EFCB-2E4F-6F20-DD2605203661}"/>
          </ac:picMkLst>
        </pc:picChg>
        <pc:picChg chg="add del mod">
          <ac:chgData name="Daniel Khashabi" userId="62390808-c838-45e6-be59-d6fd0d208bc8" providerId="ADAL" clId="{AF0ECCB0-95D5-C446-8EB3-6A6D85935981}" dt="2023-01-10T01:40:13.294" v="2121" actId="1076"/>
          <ac:picMkLst>
            <pc:docMk/>
            <pc:sldMk cId="3742059829" sldId="1604"/>
            <ac:picMk id="212" creationId="{248D1DA6-F374-7603-1A74-83443A41AEA1}"/>
          </ac:picMkLst>
        </pc:picChg>
        <pc:picChg chg="mod">
          <ac:chgData name="Daniel Khashabi" userId="62390808-c838-45e6-be59-d6fd0d208bc8" providerId="ADAL" clId="{AF0ECCB0-95D5-C446-8EB3-6A6D85935981}" dt="2023-01-10T01:39:59.794" v="2118"/>
          <ac:picMkLst>
            <pc:docMk/>
            <pc:sldMk cId="3742059829" sldId="1604"/>
            <ac:picMk id="215" creationId="{C70DD102-5273-74BC-2159-C03524BB2585}"/>
          </ac:picMkLst>
        </pc:picChg>
        <pc:picChg chg="mod">
          <ac:chgData name="Daniel Khashabi" userId="62390808-c838-45e6-be59-d6fd0d208bc8" providerId="ADAL" clId="{AF0ECCB0-95D5-C446-8EB3-6A6D85935981}" dt="2023-01-10T01:39:59.794" v="2118"/>
          <ac:picMkLst>
            <pc:docMk/>
            <pc:sldMk cId="3742059829" sldId="1604"/>
            <ac:picMk id="217" creationId="{DB2F3488-6D13-3169-3991-C3570601CF98}"/>
          </ac:picMkLst>
        </pc:picChg>
        <pc:picChg chg="mod">
          <ac:chgData name="Daniel Khashabi" userId="62390808-c838-45e6-be59-d6fd0d208bc8" providerId="ADAL" clId="{AF0ECCB0-95D5-C446-8EB3-6A6D85935981}" dt="2023-01-10T01:39:59.794" v="2118"/>
          <ac:picMkLst>
            <pc:docMk/>
            <pc:sldMk cId="3742059829" sldId="1604"/>
            <ac:picMk id="218" creationId="{EA6B9C69-476B-18FC-4A25-C2090E6DA5BD}"/>
          </ac:picMkLst>
        </pc:picChg>
        <pc:picChg chg="mod">
          <ac:chgData name="Daniel Khashabi" userId="62390808-c838-45e6-be59-d6fd0d208bc8" providerId="ADAL" clId="{AF0ECCB0-95D5-C446-8EB3-6A6D85935981}" dt="2023-01-10T01:39:59.794" v="2118"/>
          <ac:picMkLst>
            <pc:docMk/>
            <pc:sldMk cId="3742059829" sldId="1604"/>
            <ac:picMk id="219" creationId="{2FED9BB1-C53B-F8E0-AA24-30C05C14BA17}"/>
          </ac:picMkLst>
        </pc:picChg>
        <pc:picChg chg="mod">
          <ac:chgData name="Daniel Khashabi" userId="62390808-c838-45e6-be59-d6fd0d208bc8" providerId="ADAL" clId="{AF0ECCB0-95D5-C446-8EB3-6A6D85935981}" dt="2023-01-10T01:39:59.794" v="2118"/>
          <ac:picMkLst>
            <pc:docMk/>
            <pc:sldMk cId="3742059829" sldId="1604"/>
            <ac:picMk id="220" creationId="{75DD7517-C4EE-8E9A-D57F-5BD473987DAC}"/>
          </ac:picMkLst>
        </pc:picChg>
        <pc:picChg chg="add del mod">
          <ac:chgData name="Daniel Khashabi" userId="62390808-c838-45e6-be59-d6fd0d208bc8" providerId="ADAL" clId="{AF0ECCB0-95D5-C446-8EB3-6A6D85935981}" dt="2023-01-10T01:40:13.294" v="2121" actId="1076"/>
          <ac:picMkLst>
            <pc:docMk/>
            <pc:sldMk cId="3742059829" sldId="1604"/>
            <ac:picMk id="222" creationId="{CB44EB49-9E67-EAA4-3E19-F30EBF7CA63B}"/>
          </ac:picMkLst>
        </pc:picChg>
        <pc:picChg chg="add del mod">
          <ac:chgData name="Daniel Khashabi" userId="62390808-c838-45e6-be59-d6fd0d208bc8" providerId="ADAL" clId="{AF0ECCB0-95D5-C446-8EB3-6A6D85935981}" dt="2023-01-10T01:40:13.294" v="2121" actId="1076"/>
          <ac:picMkLst>
            <pc:docMk/>
            <pc:sldMk cId="3742059829" sldId="1604"/>
            <ac:picMk id="224" creationId="{7A2375AC-747A-BD4C-42C2-E453389A50B6}"/>
          </ac:picMkLst>
        </pc:picChg>
        <pc:picChg chg="add del mod">
          <ac:chgData name="Daniel Khashabi" userId="62390808-c838-45e6-be59-d6fd0d208bc8" providerId="ADAL" clId="{AF0ECCB0-95D5-C446-8EB3-6A6D85935981}" dt="2023-01-10T01:40:13.294" v="2121" actId="1076"/>
          <ac:picMkLst>
            <pc:docMk/>
            <pc:sldMk cId="3742059829" sldId="1604"/>
            <ac:picMk id="225" creationId="{B8C5C582-913D-A040-B93A-787A87EE3B4C}"/>
          </ac:picMkLst>
        </pc:picChg>
        <pc:picChg chg="mod">
          <ac:chgData name="Daniel Khashabi" userId="62390808-c838-45e6-be59-d6fd0d208bc8" providerId="ADAL" clId="{AF0ECCB0-95D5-C446-8EB3-6A6D85935981}" dt="2023-01-10T01:39:59.794" v="2118"/>
          <ac:picMkLst>
            <pc:docMk/>
            <pc:sldMk cId="3742059829" sldId="1604"/>
            <ac:picMk id="227" creationId="{2A1D60D6-8FA1-C685-2236-C97068AD3DCC}"/>
          </ac:picMkLst>
        </pc:picChg>
        <pc:picChg chg="mod">
          <ac:chgData name="Daniel Khashabi" userId="62390808-c838-45e6-be59-d6fd0d208bc8" providerId="ADAL" clId="{AF0ECCB0-95D5-C446-8EB3-6A6D85935981}" dt="2023-01-10T01:39:59.794" v="2118"/>
          <ac:picMkLst>
            <pc:docMk/>
            <pc:sldMk cId="3742059829" sldId="1604"/>
            <ac:picMk id="228" creationId="{4BE175DA-5670-D39D-8751-D33969004012}"/>
          </ac:picMkLst>
        </pc:picChg>
        <pc:picChg chg="mod">
          <ac:chgData name="Daniel Khashabi" userId="62390808-c838-45e6-be59-d6fd0d208bc8" providerId="ADAL" clId="{AF0ECCB0-95D5-C446-8EB3-6A6D85935981}" dt="2023-01-10T01:39:59.794" v="2118"/>
          <ac:picMkLst>
            <pc:docMk/>
            <pc:sldMk cId="3742059829" sldId="1604"/>
            <ac:picMk id="229" creationId="{C7A5F924-B42B-610D-01E3-9B6ABB6AC467}"/>
          </ac:picMkLst>
        </pc:picChg>
        <pc:picChg chg="mod">
          <ac:chgData name="Daniel Khashabi" userId="62390808-c838-45e6-be59-d6fd0d208bc8" providerId="ADAL" clId="{AF0ECCB0-95D5-C446-8EB3-6A6D85935981}" dt="2023-01-10T01:39:59.794" v="2118"/>
          <ac:picMkLst>
            <pc:docMk/>
            <pc:sldMk cId="3742059829" sldId="1604"/>
            <ac:picMk id="230" creationId="{01BBB87B-B3A2-6A54-4923-E942BD92C446}"/>
          </ac:picMkLst>
        </pc:picChg>
        <pc:picChg chg="add del mod">
          <ac:chgData name="Daniel Khashabi" userId="62390808-c838-45e6-be59-d6fd0d208bc8" providerId="ADAL" clId="{AF0ECCB0-95D5-C446-8EB3-6A6D85935981}" dt="2023-01-10T01:40:13.294" v="2121" actId="1076"/>
          <ac:picMkLst>
            <pc:docMk/>
            <pc:sldMk cId="3742059829" sldId="1604"/>
            <ac:picMk id="233" creationId="{7DA9834A-BC15-76D3-F46B-F8F763F61190}"/>
          </ac:picMkLst>
        </pc:picChg>
        <pc:picChg chg="add del mod">
          <ac:chgData name="Daniel Khashabi" userId="62390808-c838-45e6-be59-d6fd0d208bc8" providerId="ADAL" clId="{AF0ECCB0-95D5-C446-8EB3-6A6D85935981}" dt="2023-01-10T01:40:13.294" v="2121" actId="1076"/>
          <ac:picMkLst>
            <pc:docMk/>
            <pc:sldMk cId="3742059829" sldId="1604"/>
            <ac:picMk id="234" creationId="{2220D02D-191E-B63B-770D-47C0FF357B4B}"/>
          </ac:picMkLst>
        </pc:picChg>
        <pc:picChg chg="mod">
          <ac:chgData name="Daniel Khashabi" userId="62390808-c838-45e6-be59-d6fd0d208bc8" providerId="ADAL" clId="{AF0ECCB0-95D5-C446-8EB3-6A6D85935981}" dt="2023-01-10T01:39:59.794" v="2118"/>
          <ac:picMkLst>
            <pc:docMk/>
            <pc:sldMk cId="3742059829" sldId="1604"/>
            <ac:picMk id="237" creationId="{1349AB42-0D04-0821-3EB0-5F28EAB58266}"/>
          </ac:picMkLst>
        </pc:picChg>
        <pc:picChg chg="mod">
          <ac:chgData name="Daniel Khashabi" userId="62390808-c838-45e6-be59-d6fd0d208bc8" providerId="ADAL" clId="{AF0ECCB0-95D5-C446-8EB3-6A6D85935981}" dt="2023-01-10T01:39:59.794" v="2118"/>
          <ac:picMkLst>
            <pc:docMk/>
            <pc:sldMk cId="3742059829" sldId="1604"/>
            <ac:picMk id="238" creationId="{600273FC-3A4D-2C32-BE8D-0CD331232788}"/>
          </ac:picMkLst>
        </pc:picChg>
        <pc:picChg chg="mod">
          <ac:chgData name="Daniel Khashabi" userId="62390808-c838-45e6-be59-d6fd0d208bc8" providerId="ADAL" clId="{AF0ECCB0-95D5-C446-8EB3-6A6D85935981}" dt="2023-01-10T01:39:59.794" v="2118"/>
          <ac:picMkLst>
            <pc:docMk/>
            <pc:sldMk cId="3742059829" sldId="1604"/>
            <ac:picMk id="239" creationId="{3C9063EC-B80F-DD99-1F4B-CE7B09E477D1}"/>
          </ac:picMkLst>
        </pc:picChg>
        <pc:picChg chg="mod">
          <ac:chgData name="Daniel Khashabi" userId="62390808-c838-45e6-be59-d6fd0d208bc8" providerId="ADAL" clId="{AF0ECCB0-95D5-C446-8EB3-6A6D85935981}" dt="2023-01-10T01:39:59.794" v="2118"/>
          <ac:picMkLst>
            <pc:docMk/>
            <pc:sldMk cId="3742059829" sldId="1604"/>
            <ac:picMk id="240" creationId="{7FF45B5F-EAA1-83D6-E143-C167EBB78BB8}"/>
          </ac:picMkLst>
        </pc:picChg>
        <pc:picChg chg="mod">
          <ac:chgData name="Daniel Khashabi" userId="62390808-c838-45e6-be59-d6fd0d208bc8" providerId="ADAL" clId="{AF0ECCB0-95D5-C446-8EB3-6A6D85935981}" dt="2023-01-10T01:39:59.794" v="2118"/>
          <ac:picMkLst>
            <pc:docMk/>
            <pc:sldMk cId="3742059829" sldId="1604"/>
            <ac:picMk id="241" creationId="{3CAF7640-81F6-7683-AA84-1840D15C80D2}"/>
          </ac:picMkLst>
        </pc:picChg>
        <pc:picChg chg="mod">
          <ac:chgData name="Daniel Khashabi" userId="62390808-c838-45e6-be59-d6fd0d208bc8" providerId="ADAL" clId="{AF0ECCB0-95D5-C446-8EB3-6A6D85935981}" dt="2023-01-10T01:39:59.794" v="2118"/>
          <ac:picMkLst>
            <pc:docMk/>
            <pc:sldMk cId="3742059829" sldId="1604"/>
            <ac:picMk id="244" creationId="{021902AF-9200-D639-DE47-A5BCCD1A37FC}"/>
          </ac:picMkLst>
        </pc:picChg>
        <pc:picChg chg="mod">
          <ac:chgData name="Daniel Khashabi" userId="62390808-c838-45e6-be59-d6fd0d208bc8" providerId="ADAL" clId="{AF0ECCB0-95D5-C446-8EB3-6A6D85935981}" dt="2023-01-10T01:39:59.794" v="2118"/>
          <ac:picMkLst>
            <pc:docMk/>
            <pc:sldMk cId="3742059829" sldId="1604"/>
            <ac:picMk id="245" creationId="{DB92950A-78C3-F850-D906-F8FE2412BF20}"/>
          </ac:picMkLst>
        </pc:picChg>
        <pc:picChg chg="mod">
          <ac:chgData name="Daniel Khashabi" userId="62390808-c838-45e6-be59-d6fd0d208bc8" providerId="ADAL" clId="{AF0ECCB0-95D5-C446-8EB3-6A6D85935981}" dt="2023-01-10T01:39:59.794" v="2118"/>
          <ac:picMkLst>
            <pc:docMk/>
            <pc:sldMk cId="3742059829" sldId="1604"/>
            <ac:picMk id="246" creationId="{956A3884-10F3-FC7C-846B-B00C8AF0DA4C}"/>
          </ac:picMkLst>
        </pc:picChg>
        <pc:picChg chg="mod">
          <ac:chgData name="Daniel Khashabi" userId="62390808-c838-45e6-be59-d6fd0d208bc8" providerId="ADAL" clId="{AF0ECCB0-95D5-C446-8EB3-6A6D85935981}" dt="2023-01-10T01:39:59.794" v="2118"/>
          <ac:picMkLst>
            <pc:docMk/>
            <pc:sldMk cId="3742059829" sldId="1604"/>
            <ac:picMk id="247" creationId="{F40A927B-688D-9154-AD2C-AAF30F6C40C7}"/>
          </ac:picMkLst>
        </pc:picChg>
        <pc:picChg chg="mod">
          <ac:chgData name="Daniel Khashabi" userId="62390808-c838-45e6-be59-d6fd0d208bc8" providerId="ADAL" clId="{AF0ECCB0-95D5-C446-8EB3-6A6D85935981}" dt="2023-01-10T01:39:59.794" v="2118"/>
          <ac:picMkLst>
            <pc:docMk/>
            <pc:sldMk cId="3742059829" sldId="1604"/>
            <ac:picMk id="248" creationId="{8A839B28-7A46-0F2C-4487-6D514BC84D87}"/>
          </ac:picMkLst>
        </pc:picChg>
        <pc:picChg chg="mod">
          <ac:chgData name="Daniel Khashabi" userId="62390808-c838-45e6-be59-d6fd0d208bc8" providerId="ADAL" clId="{AF0ECCB0-95D5-C446-8EB3-6A6D85935981}" dt="2023-01-10T01:39:59.794" v="2118"/>
          <ac:picMkLst>
            <pc:docMk/>
            <pc:sldMk cId="3742059829" sldId="1604"/>
            <ac:picMk id="251" creationId="{6D415563-DEF9-2F85-4471-4CC04811449C}"/>
          </ac:picMkLst>
        </pc:picChg>
        <pc:picChg chg="mod">
          <ac:chgData name="Daniel Khashabi" userId="62390808-c838-45e6-be59-d6fd0d208bc8" providerId="ADAL" clId="{AF0ECCB0-95D5-C446-8EB3-6A6D85935981}" dt="2023-01-10T01:39:59.794" v="2118"/>
          <ac:picMkLst>
            <pc:docMk/>
            <pc:sldMk cId="3742059829" sldId="1604"/>
            <ac:picMk id="252" creationId="{27F443F8-B180-208E-12B1-208E50C229E6}"/>
          </ac:picMkLst>
        </pc:picChg>
        <pc:picChg chg="mod">
          <ac:chgData name="Daniel Khashabi" userId="62390808-c838-45e6-be59-d6fd0d208bc8" providerId="ADAL" clId="{AF0ECCB0-95D5-C446-8EB3-6A6D85935981}" dt="2023-01-10T01:39:59.794" v="2118"/>
          <ac:picMkLst>
            <pc:docMk/>
            <pc:sldMk cId="3742059829" sldId="1604"/>
            <ac:picMk id="253" creationId="{B18807D6-3C0B-A284-F13F-418F8FFC6394}"/>
          </ac:picMkLst>
        </pc:picChg>
        <pc:picChg chg="mod">
          <ac:chgData name="Daniel Khashabi" userId="62390808-c838-45e6-be59-d6fd0d208bc8" providerId="ADAL" clId="{AF0ECCB0-95D5-C446-8EB3-6A6D85935981}" dt="2023-01-10T01:39:59.794" v="2118"/>
          <ac:picMkLst>
            <pc:docMk/>
            <pc:sldMk cId="3742059829" sldId="1604"/>
            <ac:picMk id="254" creationId="{D4DA19AE-6455-75F4-ED61-FCE5D37EAA7F}"/>
          </ac:picMkLst>
        </pc:picChg>
        <pc:picChg chg="mod">
          <ac:chgData name="Daniel Khashabi" userId="62390808-c838-45e6-be59-d6fd0d208bc8" providerId="ADAL" clId="{AF0ECCB0-95D5-C446-8EB3-6A6D85935981}" dt="2023-01-10T01:39:59.794" v="2118"/>
          <ac:picMkLst>
            <pc:docMk/>
            <pc:sldMk cId="3742059829" sldId="1604"/>
            <ac:picMk id="255" creationId="{63FF0FF0-E4B5-4358-650D-64CF8BFEE10B}"/>
          </ac:picMkLst>
        </pc:picChg>
        <pc:picChg chg="add del mod">
          <ac:chgData name="Daniel Khashabi" userId="62390808-c838-45e6-be59-d6fd0d208bc8" providerId="ADAL" clId="{AF0ECCB0-95D5-C446-8EB3-6A6D85935981}" dt="2023-01-10T01:40:13.294" v="2121" actId="1076"/>
          <ac:picMkLst>
            <pc:docMk/>
            <pc:sldMk cId="3742059829" sldId="1604"/>
            <ac:picMk id="258" creationId="{A0E7952C-D4B8-5920-EF8A-B2EE5E7EB496}"/>
          </ac:picMkLst>
        </pc:picChg>
        <pc:picChg chg="add del mod">
          <ac:chgData name="Daniel Khashabi" userId="62390808-c838-45e6-be59-d6fd0d208bc8" providerId="ADAL" clId="{AF0ECCB0-95D5-C446-8EB3-6A6D85935981}" dt="2023-01-10T01:40:13.294" v="2121" actId="1076"/>
          <ac:picMkLst>
            <pc:docMk/>
            <pc:sldMk cId="3742059829" sldId="1604"/>
            <ac:picMk id="259" creationId="{CCFC4ED8-67E4-F823-21C3-4E7EA1D58FFE}"/>
          </ac:picMkLst>
        </pc:picChg>
        <pc:picChg chg="add del mod">
          <ac:chgData name="Daniel Khashabi" userId="62390808-c838-45e6-be59-d6fd0d208bc8" providerId="ADAL" clId="{AF0ECCB0-95D5-C446-8EB3-6A6D85935981}" dt="2023-01-10T01:40:13.294" v="2121" actId="1076"/>
          <ac:picMkLst>
            <pc:docMk/>
            <pc:sldMk cId="3742059829" sldId="1604"/>
            <ac:picMk id="261" creationId="{2AEE1C34-5F77-A1AE-EB0A-7BA7E7CA78B7}"/>
          </ac:picMkLst>
        </pc:picChg>
        <pc:picChg chg="mod">
          <ac:chgData name="Daniel Khashabi" userId="62390808-c838-45e6-be59-d6fd0d208bc8" providerId="ADAL" clId="{AF0ECCB0-95D5-C446-8EB3-6A6D85935981}" dt="2023-01-10T01:39:59.794" v="2118"/>
          <ac:picMkLst>
            <pc:docMk/>
            <pc:sldMk cId="3742059829" sldId="1604"/>
            <ac:picMk id="263" creationId="{A038E1E6-B227-A043-6B9A-244EE0E00672}"/>
          </ac:picMkLst>
        </pc:picChg>
        <pc:picChg chg="mod">
          <ac:chgData name="Daniel Khashabi" userId="62390808-c838-45e6-be59-d6fd0d208bc8" providerId="ADAL" clId="{AF0ECCB0-95D5-C446-8EB3-6A6D85935981}" dt="2023-01-10T01:39:59.794" v="2118"/>
          <ac:picMkLst>
            <pc:docMk/>
            <pc:sldMk cId="3742059829" sldId="1604"/>
            <ac:picMk id="264" creationId="{DC87DBC4-1A7C-5996-62AD-30CEFD044EE7}"/>
          </ac:picMkLst>
        </pc:picChg>
        <pc:picChg chg="mod">
          <ac:chgData name="Daniel Khashabi" userId="62390808-c838-45e6-be59-d6fd0d208bc8" providerId="ADAL" clId="{AF0ECCB0-95D5-C446-8EB3-6A6D85935981}" dt="2023-01-10T01:39:59.794" v="2118"/>
          <ac:picMkLst>
            <pc:docMk/>
            <pc:sldMk cId="3742059829" sldId="1604"/>
            <ac:picMk id="265" creationId="{C6AA1A38-9128-DF7B-AC66-025597738898}"/>
          </ac:picMkLst>
        </pc:picChg>
        <pc:picChg chg="mod">
          <ac:chgData name="Daniel Khashabi" userId="62390808-c838-45e6-be59-d6fd0d208bc8" providerId="ADAL" clId="{AF0ECCB0-95D5-C446-8EB3-6A6D85935981}" dt="2023-01-10T01:39:59.794" v="2118"/>
          <ac:picMkLst>
            <pc:docMk/>
            <pc:sldMk cId="3742059829" sldId="1604"/>
            <ac:picMk id="266" creationId="{39A4200D-DAD3-F959-5619-92E60877253C}"/>
          </ac:picMkLst>
        </pc:picChg>
        <pc:picChg chg="mod">
          <ac:chgData name="Daniel Khashabi" userId="62390808-c838-45e6-be59-d6fd0d208bc8" providerId="ADAL" clId="{AF0ECCB0-95D5-C446-8EB3-6A6D85935981}" dt="2023-01-10T01:39:59.794" v="2118"/>
          <ac:picMkLst>
            <pc:docMk/>
            <pc:sldMk cId="3742059829" sldId="1604"/>
            <ac:picMk id="267" creationId="{423B732B-0D43-61F8-DB8D-1645B87EF77C}"/>
          </ac:picMkLst>
        </pc:picChg>
        <pc:picChg chg="mod">
          <ac:chgData name="Daniel Khashabi" userId="62390808-c838-45e6-be59-d6fd0d208bc8" providerId="ADAL" clId="{AF0ECCB0-95D5-C446-8EB3-6A6D85935981}" dt="2023-01-10T01:41:55.551" v="2145"/>
          <ac:picMkLst>
            <pc:docMk/>
            <pc:sldMk cId="3742059829" sldId="1604"/>
            <ac:picMk id="309" creationId="{BBBE7A8E-4DCC-22D7-04B3-B78EA636FB38}"/>
          </ac:picMkLst>
        </pc:picChg>
        <pc:picChg chg="mod">
          <ac:chgData name="Daniel Khashabi" userId="62390808-c838-45e6-be59-d6fd0d208bc8" providerId="ADAL" clId="{AF0ECCB0-95D5-C446-8EB3-6A6D85935981}" dt="2023-01-10T01:41:58.092" v="2148"/>
          <ac:picMkLst>
            <pc:docMk/>
            <pc:sldMk cId="3742059829" sldId="1604"/>
            <ac:picMk id="343" creationId="{E17BA52D-5D23-0ADB-7A52-1040B721F337}"/>
          </ac:picMkLst>
        </pc:picChg>
        <pc:cxnChg chg="add mod">
          <ac:chgData name="Daniel Khashabi" userId="62390808-c838-45e6-be59-d6fd0d208bc8" providerId="ADAL" clId="{AF0ECCB0-95D5-C446-8EB3-6A6D85935981}" dt="2023-01-10T01:39:48.038" v="2115" actId="1076"/>
          <ac:cxnSpMkLst>
            <pc:docMk/>
            <pc:sldMk cId="3742059829" sldId="1604"/>
            <ac:cxnSpMk id="7" creationId="{0E6D063F-0DCE-5E16-911A-0E942AE5045A}"/>
          </ac:cxnSpMkLst>
        </pc:cxnChg>
        <pc:cxnChg chg="add mod">
          <ac:chgData name="Daniel Khashabi" userId="62390808-c838-45e6-be59-d6fd0d208bc8" providerId="ADAL" clId="{AF0ECCB0-95D5-C446-8EB3-6A6D85935981}" dt="2023-01-10T01:42:11.688" v="2156" actId="1076"/>
          <ac:cxnSpMkLst>
            <pc:docMk/>
            <pc:sldMk cId="3742059829" sldId="1604"/>
            <ac:cxnSpMk id="277" creationId="{721CFA11-A224-328C-D8C2-0D51A79D789E}"/>
          </ac:cxnSpMkLst>
        </pc:cxnChg>
        <pc:cxnChg chg="add mod">
          <ac:chgData name="Daniel Khashabi" userId="62390808-c838-45e6-be59-d6fd0d208bc8" providerId="ADAL" clId="{AF0ECCB0-95D5-C446-8EB3-6A6D85935981}" dt="2023-01-10T01:47:40.264" v="2241" actId="14100"/>
          <ac:cxnSpMkLst>
            <pc:docMk/>
            <pc:sldMk cId="3742059829" sldId="1604"/>
            <ac:cxnSpMk id="348" creationId="{AEA66885-FAC3-780B-4C57-3DD0218E14FD}"/>
          </ac:cxnSpMkLst>
        </pc:cxnChg>
        <pc:cxnChg chg="add mod">
          <ac:chgData name="Daniel Khashabi" userId="62390808-c838-45e6-be59-d6fd0d208bc8" providerId="ADAL" clId="{AF0ECCB0-95D5-C446-8EB3-6A6D85935981}" dt="2023-01-10T01:47:33.180" v="2227" actId="14100"/>
          <ac:cxnSpMkLst>
            <pc:docMk/>
            <pc:sldMk cId="3742059829" sldId="1604"/>
            <ac:cxnSpMk id="354" creationId="{76368D81-AE1C-6A49-96B8-A35AA459BE59}"/>
          </ac:cxnSpMkLst>
        </pc:cxnChg>
        <pc:cxnChg chg="add mod">
          <ac:chgData name="Daniel Khashabi" userId="62390808-c838-45e6-be59-d6fd0d208bc8" providerId="ADAL" clId="{AF0ECCB0-95D5-C446-8EB3-6A6D85935981}" dt="2023-01-10T01:49:07.416" v="2295" actId="14100"/>
          <ac:cxnSpMkLst>
            <pc:docMk/>
            <pc:sldMk cId="3742059829" sldId="1604"/>
            <ac:cxnSpMk id="357" creationId="{4BDEF5E8-F1F6-6B4B-A5E3-3CC993DB0281}"/>
          </ac:cxnSpMkLst>
        </pc:cxnChg>
        <pc:cxnChg chg="add mod">
          <ac:chgData name="Daniel Khashabi" userId="62390808-c838-45e6-be59-d6fd0d208bc8" providerId="ADAL" clId="{AF0ECCB0-95D5-C446-8EB3-6A6D85935981}" dt="2023-01-10T01:48:54.798" v="2285" actId="14100"/>
          <ac:cxnSpMkLst>
            <pc:docMk/>
            <pc:sldMk cId="3742059829" sldId="1604"/>
            <ac:cxnSpMk id="361" creationId="{6E7BF162-65AC-57E0-71DF-1425FAA35149}"/>
          </ac:cxnSpMkLst>
        </pc:cxnChg>
        <pc:cxnChg chg="add mod">
          <ac:chgData name="Daniel Khashabi" userId="62390808-c838-45e6-be59-d6fd0d208bc8" providerId="ADAL" clId="{AF0ECCB0-95D5-C446-8EB3-6A6D85935981}" dt="2023-01-10T01:49:34" v="2325" actId="14100"/>
          <ac:cxnSpMkLst>
            <pc:docMk/>
            <pc:sldMk cId="3742059829" sldId="1604"/>
            <ac:cxnSpMk id="371" creationId="{D25E012C-0894-5C0D-14F1-AE44D99361D1}"/>
          </ac:cxnSpMkLst>
        </pc:cxnChg>
        <pc:cxnChg chg="add mod">
          <ac:chgData name="Daniel Khashabi" userId="62390808-c838-45e6-be59-d6fd0d208bc8" providerId="ADAL" clId="{AF0ECCB0-95D5-C446-8EB3-6A6D85935981}" dt="2023-01-10T01:49:49.551" v="2349" actId="14100"/>
          <ac:cxnSpMkLst>
            <pc:docMk/>
            <pc:sldMk cId="3742059829" sldId="1604"/>
            <ac:cxnSpMk id="375" creationId="{C413D855-7DE2-FEF0-0DAE-1CD2D4EECF07}"/>
          </ac:cxnSpMkLst>
        </pc:cxnChg>
        <pc:cxnChg chg="add del mod">
          <ac:chgData name="Daniel Khashabi" userId="62390808-c838-45e6-be59-d6fd0d208bc8" providerId="ADAL" clId="{AF0ECCB0-95D5-C446-8EB3-6A6D85935981}" dt="2023-01-10T01:50:26.600" v="2359" actId="478"/>
          <ac:cxnSpMkLst>
            <pc:docMk/>
            <pc:sldMk cId="3742059829" sldId="1604"/>
            <ac:cxnSpMk id="392" creationId="{B1F2D13E-130B-6A54-7A5C-07B4C3CA8B68}"/>
          </ac:cxnSpMkLst>
        </pc:cxnChg>
      </pc:sldChg>
      <pc:sldChg chg="addSp delSp modSp add del mod">
        <pc:chgData name="Daniel Khashabi" userId="62390808-c838-45e6-be59-d6fd0d208bc8" providerId="ADAL" clId="{AF0ECCB0-95D5-C446-8EB3-6A6D85935981}" dt="2023-01-10T15:45:12.398" v="3891" actId="2696"/>
        <pc:sldMkLst>
          <pc:docMk/>
          <pc:sldMk cId="341380167" sldId="1605"/>
        </pc:sldMkLst>
        <pc:spChg chg="mod">
          <ac:chgData name="Daniel Khashabi" userId="62390808-c838-45e6-be59-d6fd0d208bc8" providerId="ADAL" clId="{AF0ECCB0-95D5-C446-8EB3-6A6D85935981}" dt="2023-01-10T01:57:33.463" v="2370"/>
          <ac:spMkLst>
            <pc:docMk/>
            <pc:sldMk cId="341380167" sldId="1605"/>
            <ac:spMk id="2" creationId="{FD4343D0-0A2D-A94C-A485-B1E9B2D8A8E7}"/>
          </ac:spMkLst>
        </pc:spChg>
        <pc:spChg chg="mod">
          <ac:chgData name="Daniel Khashabi" userId="62390808-c838-45e6-be59-d6fd0d208bc8" providerId="ADAL" clId="{AF0ECCB0-95D5-C446-8EB3-6A6D85935981}" dt="2023-01-10T01:58:05.067" v="2384" actId="20577"/>
          <ac:spMkLst>
            <pc:docMk/>
            <pc:sldMk cId="341380167" sldId="1605"/>
            <ac:spMk id="3" creationId="{7AF4BFFA-87CD-DFE7-A4BA-A3B772E78507}"/>
          </ac:spMkLst>
        </pc:spChg>
        <pc:spChg chg="add mod">
          <ac:chgData name="Daniel Khashabi" userId="62390808-c838-45e6-be59-d6fd0d208bc8" providerId="ADAL" clId="{AF0ECCB0-95D5-C446-8EB3-6A6D85935981}" dt="2023-01-10T14:19:18.918" v="3661" actId="1035"/>
          <ac:spMkLst>
            <pc:docMk/>
            <pc:sldMk cId="341380167" sldId="1605"/>
            <ac:spMk id="9" creationId="{19BA467B-5E9E-D35D-008D-80F5B5F6152A}"/>
          </ac:spMkLst>
        </pc:spChg>
        <pc:spChg chg="add mod">
          <ac:chgData name="Daniel Khashabi" userId="62390808-c838-45e6-be59-d6fd0d208bc8" providerId="ADAL" clId="{AF0ECCB0-95D5-C446-8EB3-6A6D85935981}" dt="2023-01-10T14:19:18.918" v="3661" actId="1035"/>
          <ac:spMkLst>
            <pc:docMk/>
            <pc:sldMk cId="341380167" sldId="1605"/>
            <ac:spMk id="11" creationId="{6E901C4C-8C87-9295-BD6C-23856495BA6F}"/>
          </ac:spMkLst>
        </pc:spChg>
        <pc:spChg chg="add mod">
          <ac:chgData name="Daniel Khashabi" userId="62390808-c838-45e6-be59-d6fd0d208bc8" providerId="ADAL" clId="{AF0ECCB0-95D5-C446-8EB3-6A6D85935981}" dt="2023-01-10T14:19:18.918" v="3661" actId="1035"/>
          <ac:spMkLst>
            <pc:docMk/>
            <pc:sldMk cId="341380167" sldId="1605"/>
            <ac:spMk id="12" creationId="{C1CD30FF-0019-8841-78A6-EAA5F6289A6C}"/>
          </ac:spMkLst>
        </pc:spChg>
        <pc:spChg chg="add mod">
          <ac:chgData name="Daniel Khashabi" userId="62390808-c838-45e6-be59-d6fd0d208bc8" providerId="ADAL" clId="{AF0ECCB0-95D5-C446-8EB3-6A6D85935981}" dt="2023-01-10T14:19:18.918" v="3661" actId="1035"/>
          <ac:spMkLst>
            <pc:docMk/>
            <pc:sldMk cId="341380167" sldId="1605"/>
            <ac:spMk id="13" creationId="{D0F30BDB-6B47-DAF4-B84D-E8B117B3640D}"/>
          </ac:spMkLst>
        </pc:spChg>
        <pc:spChg chg="add del mod">
          <ac:chgData name="Daniel Khashabi" userId="62390808-c838-45e6-be59-d6fd0d208bc8" providerId="ADAL" clId="{AF0ECCB0-95D5-C446-8EB3-6A6D85935981}" dt="2023-01-10T14:17:36.080" v="3640" actId="478"/>
          <ac:spMkLst>
            <pc:docMk/>
            <pc:sldMk cId="341380167" sldId="1605"/>
            <ac:spMk id="15" creationId="{7D3C0B28-EA0D-8217-B794-EC2B69E5A6BC}"/>
          </ac:spMkLst>
        </pc:spChg>
        <pc:spChg chg="add del mod">
          <ac:chgData name="Daniel Khashabi" userId="62390808-c838-45e6-be59-d6fd0d208bc8" providerId="ADAL" clId="{AF0ECCB0-95D5-C446-8EB3-6A6D85935981}" dt="2023-01-10T14:18:00.123" v="3644" actId="478"/>
          <ac:spMkLst>
            <pc:docMk/>
            <pc:sldMk cId="341380167" sldId="1605"/>
            <ac:spMk id="16" creationId="{E1EE86A0-4051-BA6A-575C-FC90073FC26D}"/>
          </ac:spMkLst>
        </pc:spChg>
        <pc:picChg chg="del">
          <ac:chgData name="Daniel Khashabi" userId="62390808-c838-45e6-be59-d6fd0d208bc8" providerId="ADAL" clId="{AF0ECCB0-95D5-C446-8EB3-6A6D85935981}" dt="2023-01-10T01:57:20.755" v="2368" actId="478"/>
          <ac:picMkLst>
            <pc:docMk/>
            <pc:sldMk cId="341380167" sldId="1605"/>
            <ac:picMk id="4" creationId="{B50FA7C3-BD9C-23B3-2501-86CC10A40C66}"/>
          </ac:picMkLst>
        </pc:picChg>
      </pc:sldChg>
      <pc:sldChg chg="add">
        <pc:chgData name="Daniel Khashabi" userId="62390808-c838-45e6-be59-d6fd0d208bc8" providerId="ADAL" clId="{AF0ECCB0-95D5-C446-8EB3-6A6D85935981}" dt="2023-01-10T15:45:25.820" v="3892"/>
        <pc:sldMkLst>
          <pc:docMk/>
          <pc:sldMk cId="4254950748" sldId="1605"/>
        </pc:sldMkLst>
      </pc:sldChg>
      <pc:sldChg chg="modSp add mod ord">
        <pc:chgData name="Daniel Khashabi" userId="62390808-c838-45e6-be59-d6fd0d208bc8" providerId="ADAL" clId="{AF0ECCB0-95D5-C446-8EB3-6A6D85935981}" dt="2023-01-10T02:18:18.651" v="2997" actId="20578"/>
        <pc:sldMkLst>
          <pc:docMk/>
          <pc:sldMk cId="3348766372" sldId="1626"/>
        </pc:sldMkLst>
        <pc:spChg chg="mod">
          <ac:chgData name="Daniel Khashabi" userId="62390808-c838-45e6-be59-d6fd0d208bc8" providerId="ADAL" clId="{AF0ECCB0-95D5-C446-8EB3-6A6D85935981}" dt="2023-01-10T02:18:03.743" v="2995" actId="27636"/>
          <ac:spMkLst>
            <pc:docMk/>
            <pc:sldMk cId="3348766372" sldId="1626"/>
            <ac:spMk id="2" creationId="{B1878724-A1D2-CBD5-7A8B-74456F4174D5}"/>
          </ac:spMkLst>
        </pc:spChg>
      </pc:sldChg>
      <pc:sldChg chg="modSp new mod">
        <pc:chgData name="Daniel Khashabi" userId="62390808-c838-45e6-be59-d6fd0d208bc8" providerId="ADAL" clId="{AF0ECCB0-95D5-C446-8EB3-6A6D85935981}" dt="2023-01-10T02:34:24.088" v="3491" actId="27636"/>
        <pc:sldMkLst>
          <pc:docMk/>
          <pc:sldMk cId="348754316" sldId="1627"/>
        </pc:sldMkLst>
        <pc:spChg chg="mod">
          <ac:chgData name="Daniel Khashabi" userId="62390808-c838-45e6-be59-d6fd0d208bc8" providerId="ADAL" clId="{AF0ECCB0-95D5-C446-8EB3-6A6D85935981}" dt="2023-01-10T02:34:24.088" v="3491" actId="27636"/>
          <ac:spMkLst>
            <pc:docMk/>
            <pc:sldMk cId="348754316" sldId="1627"/>
            <ac:spMk id="2" creationId="{D516D5D0-4120-E100-E764-A4BA23A8B51F}"/>
          </ac:spMkLst>
        </pc:spChg>
        <pc:spChg chg="mod">
          <ac:chgData name="Daniel Khashabi" userId="62390808-c838-45e6-be59-d6fd0d208bc8" providerId="ADAL" clId="{AF0ECCB0-95D5-C446-8EB3-6A6D85935981}" dt="2023-01-10T02:27:22.381" v="3487" actId="20577"/>
          <ac:spMkLst>
            <pc:docMk/>
            <pc:sldMk cId="348754316" sldId="1627"/>
            <ac:spMk id="3" creationId="{07ED39E8-E88E-70B2-9F9E-D6ADE3E4FEB2}"/>
          </ac:spMkLst>
        </pc:spChg>
      </pc:sldChg>
      <pc:sldChg chg="add">
        <pc:chgData name="Daniel Khashabi" userId="62390808-c838-45e6-be59-d6fd0d208bc8" providerId="ADAL" clId="{AF0ECCB0-95D5-C446-8EB3-6A6D85935981}" dt="2023-01-10T15:45:25.820" v="3892"/>
        <pc:sldMkLst>
          <pc:docMk/>
          <pc:sldMk cId="694198311" sldId="1628"/>
        </pc:sldMkLst>
      </pc:sldChg>
      <pc:sldChg chg="addSp delSp modSp add del mod">
        <pc:chgData name="Daniel Khashabi" userId="62390808-c838-45e6-be59-d6fd0d208bc8" providerId="ADAL" clId="{AF0ECCB0-95D5-C446-8EB3-6A6D85935981}" dt="2023-01-10T15:45:12.398" v="3891" actId="2696"/>
        <pc:sldMkLst>
          <pc:docMk/>
          <pc:sldMk cId="3068447887" sldId="1628"/>
        </pc:sldMkLst>
        <pc:spChg chg="del">
          <ac:chgData name="Daniel Khashabi" userId="62390808-c838-45e6-be59-d6fd0d208bc8" providerId="ADAL" clId="{AF0ECCB0-95D5-C446-8EB3-6A6D85935981}" dt="2023-01-10T15:37:35.119" v="3663" actId="478"/>
          <ac:spMkLst>
            <pc:docMk/>
            <pc:sldMk cId="3068447887" sldId="1628"/>
            <ac:spMk id="3" creationId="{7AF4BFFA-87CD-DFE7-A4BA-A3B772E78507}"/>
          </ac:spMkLst>
        </pc:spChg>
        <pc:spChg chg="add mod">
          <ac:chgData name="Daniel Khashabi" userId="62390808-c838-45e6-be59-d6fd0d208bc8" providerId="ADAL" clId="{AF0ECCB0-95D5-C446-8EB3-6A6D85935981}" dt="2023-01-10T15:43:31.239" v="3890" actId="113"/>
          <ac:spMkLst>
            <pc:docMk/>
            <pc:sldMk cId="3068447887" sldId="1628"/>
            <ac:spMk id="8" creationId="{B26940FC-A121-3425-F367-FE6C63D90373}"/>
          </ac:spMkLst>
        </pc:spChg>
        <pc:spChg chg="del">
          <ac:chgData name="Daniel Khashabi" userId="62390808-c838-45e6-be59-d6fd0d208bc8" providerId="ADAL" clId="{AF0ECCB0-95D5-C446-8EB3-6A6D85935981}" dt="2023-01-10T15:37:48.072" v="3665" actId="478"/>
          <ac:spMkLst>
            <pc:docMk/>
            <pc:sldMk cId="3068447887" sldId="1628"/>
            <ac:spMk id="9" creationId="{19BA467B-5E9E-D35D-008D-80F5B5F6152A}"/>
          </ac:spMkLst>
        </pc:spChg>
        <pc:spChg chg="del">
          <ac:chgData name="Daniel Khashabi" userId="62390808-c838-45e6-be59-d6fd0d208bc8" providerId="ADAL" clId="{AF0ECCB0-95D5-C446-8EB3-6A6D85935981}" dt="2023-01-10T15:37:48.072" v="3665" actId="478"/>
          <ac:spMkLst>
            <pc:docMk/>
            <pc:sldMk cId="3068447887" sldId="1628"/>
            <ac:spMk id="11" creationId="{6E901C4C-8C87-9295-BD6C-23856495BA6F}"/>
          </ac:spMkLst>
        </pc:spChg>
        <pc:spChg chg="add del mod">
          <ac:chgData name="Daniel Khashabi" userId="62390808-c838-45e6-be59-d6fd0d208bc8" providerId="ADAL" clId="{AF0ECCB0-95D5-C446-8EB3-6A6D85935981}" dt="2023-01-10T15:39:23.538" v="3682" actId="478"/>
          <ac:spMkLst>
            <pc:docMk/>
            <pc:sldMk cId="3068447887" sldId="1628"/>
            <ac:spMk id="14" creationId="{3B38A973-2719-AD38-C3BA-580CE933542D}"/>
          </ac:spMkLst>
        </pc:spChg>
        <pc:spChg chg="add del mod">
          <ac:chgData name="Daniel Khashabi" userId="62390808-c838-45e6-be59-d6fd0d208bc8" providerId="ADAL" clId="{AF0ECCB0-95D5-C446-8EB3-6A6D85935981}" dt="2023-01-10T15:38:49.057" v="3676" actId="478"/>
          <ac:spMkLst>
            <pc:docMk/>
            <pc:sldMk cId="3068447887" sldId="1628"/>
            <ac:spMk id="16" creationId="{6D30E436-E16B-1837-C5EF-85DAEB35B5F6}"/>
          </ac:spMkLst>
        </pc:spChg>
        <pc:spChg chg="add mod">
          <ac:chgData name="Daniel Khashabi" userId="62390808-c838-45e6-be59-d6fd0d208bc8" providerId="ADAL" clId="{AF0ECCB0-95D5-C446-8EB3-6A6D85935981}" dt="2023-01-10T15:38:31.683" v="3672"/>
          <ac:spMkLst>
            <pc:docMk/>
            <pc:sldMk cId="3068447887" sldId="1628"/>
            <ac:spMk id="17" creationId="{EAD05359-7AAF-9D19-3C14-00A5F52F11A7}"/>
          </ac:spMkLst>
        </pc:spChg>
        <pc:spChg chg="add mod">
          <ac:chgData name="Daniel Khashabi" userId="62390808-c838-45e6-be59-d6fd0d208bc8" providerId="ADAL" clId="{AF0ECCB0-95D5-C446-8EB3-6A6D85935981}" dt="2023-01-10T15:42:22.521" v="3723" actId="1076"/>
          <ac:spMkLst>
            <pc:docMk/>
            <pc:sldMk cId="3068447887" sldId="1628"/>
            <ac:spMk id="18" creationId="{7C5015B6-C32E-75AA-47AD-E7B5065FA526}"/>
          </ac:spMkLst>
        </pc:spChg>
      </pc:sldChg>
      <pc:sldChg chg="modSp add del mod">
        <pc:chgData name="Daniel Khashabi" userId="62390808-c838-45e6-be59-d6fd0d208bc8" providerId="ADAL" clId="{AF0ECCB0-95D5-C446-8EB3-6A6D85935981}" dt="2023-01-10T15:53:24.205" v="4250" actId="2696"/>
        <pc:sldMkLst>
          <pc:docMk/>
          <pc:sldMk cId="2097516011" sldId="1629"/>
        </pc:sldMkLst>
        <pc:spChg chg="mod">
          <ac:chgData name="Daniel Khashabi" userId="62390808-c838-45e6-be59-d6fd0d208bc8" providerId="ADAL" clId="{AF0ECCB0-95D5-C446-8EB3-6A6D85935981}" dt="2023-01-10T15:52:30.493" v="4193" actId="404"/>
          <ac:spMkLst>
            <pc:docMk/>
            <pc:sldMk cId="2097516011" sldId="1629"/>
            <ac:spMk id="142" creationId="{185BFF6F-8170-E1BD-248F-5B262D395E4E}"/>
          </ac:spMkLst>
        </pc:spChg>
      </pc:sldChg>
      <pc:sldChg chg="new del">
        <pc:chgData name="Daniel Khashabi" userId="62390808-c838-45e6-be59-d6fd0d208bc8" providerId="ADAL" clId="{AF0ECCB0-95D5-C446-8EB3-6A6D85935981}" dt="2023-01-10T15:47:13.051" v="4080" actId="2696"/>
        <pc:sldMkLst>
          <pc:docMk/>
          <pc:sldMk cId="2922304728" sldId="1629"/>
        </pc:sldMkLst>
      </pc:sldChg>
      <pc:sldChg chg="addSp delSp modSp add del mod modAnim">
        <pc:chgData name="Daniel Khashabi" userId="62390808-c838-45e6-be59-d6fd0d208bc8" providerId="ADAL" clId="{AF0ECCB0-95D5-C446-8EB3-6A6D85935981}" dt="2023-01-10T15:56:27.129" v="4320" actId="2696"/>
        <pc:sldMkLst>
          <pc:docMk/>
          <pc:sldMk cId="1332312288" sldId="1630"/>
        </pc:sldMkLst>
        <pc:spChg chg="mod">
          <ac:chgData name="Daniel Khashabi" userId="62390808-c838-45e6-be59-d6fd0d208bc8" providerId="ADAL" clId="{AF0ECCB0-95D5-C446-8EB3-6A6D85935981}" dt="2023-01-10T15:53:01.956" v="4247" actId="20577"/>
          <ac:spMkLst>
            <pc:docMk/>
            <pc:sldMk cId="1332312288" sldId="1630"/>
            <ac:spMk id="2" creationId="{953ED47A-3027-1985-0980-096D263C53C4}"/>
          </ac:spMkLst>
        </pc:spChg>
        <pc:spChg chg="add mod">
          <ac:chgData name="Daniel Khashabi" userId="62390808-c838-45e6-be59-d6fd0d208bc8" providerId="ADAL" clId="{AF0ECCB0-95D5-C446-8EB3-6A6D85935981}" dt="2023-01-10T15:53:21.626" v="4249"/>
          <ac:spMkLst>
            <pc:docMk/>
            <pc:sldMk cId="1332312288" sldId="1630"/>
            <ac:spMk id="4" creationId="{93643B17-3BB3-F958-86EB-47FC08762ADA}"/>
          </ac:spMkLst>
        </pc:spChg>
        <pc:spChg chg="mod">
          <ac:chgData name="Daniel Khashabi" userId="62390808-c838-45e6-be59-d6fd0d208bc8" providerId="ADAL" clId="{AF0ECCB0-95D5-C446-8EB3-6A6D85935981}" dt="2023-01-10T15:52:38.012" v="4195" actId="20577"/>
          <ac:spMkLst>
            <pc:docMk/>
            <pc:sldMk cId="1332312288" sldId="1630"/>
            <ac:spMk id="142" creationId="{185BFF6F-8170-E1BD-248F-5B262D395E4E}"/>
          </ac:spMkLst>
        </pc:spChg>
        <pc:picChg chg="del">
          <ac:chgData name="Daniel Khashabi" userId="62390808-c838-45e6-be59-d6fd0d208bc8" providerId="ADAL" clId="{AF0ECCB0-95D5-C446-8EB3-6A6D85935981}" dt="2023-01-10T15:52:39.237" v="4196" actId="478"/>
          <ac:picMkLst>
            <pc:docMk/>
            <pc:sldMk cId="1332312288" sldId="1630"/>
            <ac:picMk id="5" creationId="{0F0E725A-B298-3517-433D-5F5687248402}"/>
          </ac:picMkLst>
        </pc:picChg>
      </pc:sldChg>
      <pc:sldChg chg="addSp delSp modSp add mod modAnim">
        <pc:chgData name="Daniel Khashabi" userId="62390808-c838-45e6-be59-d6fd0d208bc8" providerId="ADAL" clId="{AF0ECCB0-95D5-C446-8EB3-6A6D85935981}" dt="2023-01-10T15:56:13.301" v="4319" actId="403"/>
        <pc:sldMkLst>
          <pc:docMk/>
          <pc:sldMk cId="394656261" sldId="1631"/>
        </pc:sldMkLst>
        <pc:spChg chg="mod">
          <ac:chgData name="Daniel Khashabi" userId="62390808-c838-45e6-be59-d6fd0d208bc8" providerId="ADAL" clId="{AF0ECCB0-95D5-C446-8EB3-6A6D85935981}" dt="2023-01-10T15:55:12.508" v="4299" actId="20577"/>
          <ac:spMkLst>
            <pc:docMk/>
            <pc:sldMk cId="394656261" sldId="1631"/>
            <ac:spMk id="2" creationId="{953ED47A-3027-1985-0980-096D263C53C4}"/>
          </ac:spMkLst>
        </pc:spChg>
        <pc:spChg chg="add mod">
          <ac:chgData name="Daniel Khashabi" userId="62390808-c838-45e6-be59-d6fd0d208bc8" providerId="ADAL" clId="{AF0ECCB0-95D5-C446-8EB3-6A6D85935981}" dt="2023-01-10T15:54:56.085" v="4293"/>
          <ac:spMkLst>
            <pc:docMk/>
            <pc:sldMk cId="394656261" sldId="1631"/>
            <ac:spMk id="6" creationId="{C7386CB1-81E2-C1B6-16D4-F8A7657FFC12}"/>
          </ac:spMkLst>
        </pc:spChg>
        <pc:spChg chg="del">
          <ac:chgData name="Daniel Khashabi" userId="62390808-c838-45e6-be59-d6fd0d208bc8" providerId="ADAL" clId="{AF0ECCB0-95D5-C446-8EB3-6A6D85935981}" dt="2023-01-10T15:55:06.946" v="4295" actId="478"/>
          <ac:spMkLst>
            <pc:docMk/>
            <pc:sldMk cId="394656261" sldId="1631"/>
            <ac:spMk id="7" creationId="{3A86C3C1-45E6-0E64-CF9F-0BD8B700AF92}"/>
          </ac:spMkLst>
        </pc:spChg>
        <pc:spChg chg="mod">
          <ac:chgData name="Daniel Khashabi" userId="62390808-c838-45e6-be59-d6fd0d208bc8" providerId="ADAL" clId="{AF0ECCB0-95D5-C446-8EB3-6A6D85935981}" dt="2023-01-10T15:56:13.301" v="4319" actId="403"/>
          <ac:spMkLst>
            <pc:docMk/>
            <pc:sldMk cId="394656261" sldId="1631"/>
            <ac:spMk id="142" creationId="{185BFF6F-8170-E1BD-248F-5B262D395E4E}"/>
          </ac:spMkLst>
        </pc:spChg>
        <pc:picChg chg="add mod">
          <ac:chgData name="Daniel Khashabi" userId="62390808-c838-45e6-be59-d6fd0d208bc8" providerId="ADAL" clId="{AF0ECCB0-95D5-C446-8EB3-6A6D85935981}" dt="2023-01-10T15:54:56.085" v="4293"/>
          <ac:picMkLst>
            <pc:docMk/>
            <pc:sldMk cId="394656261" sldId="1631"/>
            <ac:picMk id="4" creationId="{5AA5F49E-D96E-6D65-A633-7E3FE566E5B8}"/>
          </ac:picMkLst>
        </pc:picChg>
        <pc:picChg chg="del">
          <ac:chgData name="Daniel Khashabi" userId="62390808-c838-45e6-be59-d6fd0d208bc8" providerId="ADAL" clId="{AF0ECCB0-95D5-C446-8EB3-6A6D85935981}" dt="2023-01-10T15:54:18.279" v="4256" actId="478"/>
          <ac:picMkLst>
            <pc:docMk/>
            <pc:sldMk cId="394656261" sldId="1631"/>
            <ac:picMk id="5" creationId="{0F0E725A-B298-3517-433D-5F5687248402}"/>
          </ac:picMkLst>
        </pc:picChg>
      </pc:sldChg>
      <pc:sldChg chg="addSp delSp modSp add mod delAnim modAnim">
        <pc:chgData name="Daniel Khashabi" userId="62390808-c838-45e6-be59-d6fd0d208bc8" providerId="ADAL" clId="{AF0ECCB0-95D5-C446-8EB3-6A6D85935981}" dt="2023-01-10T16:44:31.254" v="4709" actId="20577"/>
        <pc:sldMkLst>
          <pc:docMk/>
          <pc:sldMk cId="1913645677" sldId="1632"/>
        </pc:sldMkLst>
        <pc:spChg chg="mod">
          <ac:chgData name="Daniel Khashabi" userId="62390808-c838-45e6-be59-d6fd0d208bc8" providerId="ADAL" clId="{AF0ECCB0-95D5-C446-8EB3-6A6D85935981}" dt="2023-01-10T15:56:29.779" v="4322" actId="20577"/>
          <ac:spMkLst>
            <pc:docMk/>
            <pc:sldMk cId="1913645677" sldId="1632"/>
            <ac:spMk id="2" creationId="{953ED47A-3027-1985-0980-096D263C53C4}"/>
          </ac:spMkLst>
        </pc:spChg>
        <pc:spChg chg="add del mod">
          <ac:chgData name="Daniel Khashabi" userId="62390808-c838-45e6-be59-d6fd0d208bc8" providerId="ADAL" clId="{AF0ECCB0-95D5-C446-8EB3-6A6D85935981}" dt="2023-01-10T15:58:21.080" v="4508" actId="478"/>
          <ac:spMkLst>
            <pc:docMk/>
            <pc:sldMk cId="1913645677" sldId="1632"/>
            <ac:spMk id="5" creationId="{5448F6E8-F28B-E5BA-D565-0630B59921D8}"/>
          </ac:spMkLst>
        </pc:spChg>
        <pc:spChg chg="del">
          <ac:chgData name="Daniel Khashabi" userId="62390808-c838-45e6-be59-d6fd0d208bc8" providerId="ADAL" clId="{AF0ECCB0-95D5-C446-8EB3-6A6D85935981}" dt="2023-01-10T15:55:17.268" v="4301" actId="478"/>
          <ac:spMkLst>
            <pc:docMk/>
            <pc:sldMk cId="1913645677" sldId="1632"/>
            <ac:spMk id="6" creationId="{C7386CB1-81E2-C1B6-16D4-F8A7657FFC12}"/>
          </ac:spMkLst>
        </pc:spChg>
        <pc:spChg chg="mod">
          <ac:chgData name="Daniel Khashabi" userId="62390808-c838-45e6-be59-d6fd0d208bc8" providerId="ADAL" clId="{AF0ECCB0-95D5-C446-8EB3-6A6D85935981}" dt="2023-01-10T16:44:31.254" v="4709" actId="20577"/>
          <ac:spMkLst>
            <pc:docMk/>
            <pc:sldMk cId="1913645677" sldId="1632"/>
            <ac:spMk id="142" creationId="{185BFF6F-8170-E1BD-248F-5B262D395E4E}"/>
          </ac:spMkLst>
        </pc:spChg>
        <pc:picChg chg="del">
          <ac:chgData name="Daniel Khashabi" userId="62390808-c838-45e6-be59-d6fd0d208bc8" providerId="ADAL" clId="{AF0ECCB0-95D5-C446-8EB3-6A6D85935981}" dt="2023-01-10T15:55:17.268" v="4301" actId="478"/>
          <ac:picMkLst>
            <pc:docMk/>
            <pc:sldMk cId="1913645677" sldId="1632"/>
            <ac:picMk id="4" creationId="{5AA5F49E-D96E-6D65-A633-7E3FE566E5B8}"/>
          </ac:picMkLst>
        </pc:picChg>
      </pc:sldChg>
      <pc:sldChg chg="modSp new mod">
        <pc:chgData name="Daniel Khashabi" userId="62390808-c838-45e6-be59-d6fd0d208bc8" providerId="ADAL" clId="{AF0ECCB0-95D5-C446-8EB3-6A6D85935981}" dt="2023-01-11T00:15:22.886" v="4882" actId="20577"/>
        <pc:sldMkLst>
          <pc:docMk/>
          <pc:sldMk cId="1630613969" sldId="1633"/>
        </pc:sldMkLst>
        <pc:spChg chg="mod">
          <ac:chgData name="Daniel Khashabi" userId="62390808-c838-45e6-be59-d6fd0d208bc8" providerId="ADAL" clId="{AF0ECCB0-95D5-C446-8EB3-6A6D85935981}" dt="2023-01-11T00:15:18.668" v="4857" actId="20577"/>
          <ac:spMkLst>
            <pc:docMk/>
            <pc:sldMk cId="1630613969" sldId="1633"/>
            <ac:spMk id="2" creationId="{4AF2C012-742A-8760-4458-6433E8376BFF}"/>
          </ac:spMkLst>
        </pc:spChg>
        <pc:spChg chg="mod">
          <ac:chgData name="Daniel Khashabi" userId="62390808-c838-45e6-be59-d6fd0d208bc8" providerId="ADAL" clId="{AF0ECCB0-95D5-C446-8EB3-6A6D85935981}" dt="2023-01-11T00:15:22.886" v="4882" actId="20577"/>
          <ac:spMkLst>
            <pc:docMk/>
            <pc:sldMk cId="1630613969" sldId="1633"/>
            <ac:spMk id="3" creationId="{2A08388A-0E48-DFB2-EB4D-7B9544B39728}"/>
          </ac:spMkLst>
        </pc:spChg>
      </pc:sldChg>
      <pc:sldChg chg="add del">
        <pc:chgData name="Daniel Khashabi" userId="62390808-c838-45e6-be59-d6fd0d208bc8" providerId="ADAL" clId="{AF0ECCB0-95D5-C446-8EB3-6A6D85935981}" dt="2023-01-10T15:55:51.113" v="4309"/>
        <pc:sldMkLst>
          <pc:docMk/>
          <pc:sldMk cId="2507646277" sldId="1633"/>
        </pc:sldMkLst>
      </pc:sldChg>
      <pc:sldMasterChg chg="modSp delSldLayout modSldLayout">
        <pc:chgData name="Daniel Khashabi" userId="62390808-c838-45e6-be59-d6fd0d208bc8" providerId="ADAL" clId="{AF0ECCB0-95D5-C446-8EB3-6A6D85935981}" dt="2023-01-09T21:12:16.053" v="1801" actId="2696"/>
        <pc:sldMasterMkLst>
          <pc:docMk/>
          <pc:sldMasterMk cId="0" sldId="2147483684"/>
        </pc:sldMasterMkLst>
        <pc:spChg chg="mod">
          <ac:chgData name="Daniel Khashabi" userId="62390808-c838-45e6-be59-d6fd0d208bc8" providerId="ADAL" clId="{AF0ECCB0-95D5-C446-8EB3-6A6D85935981}" dt="2023-01-09T20:22:02.094" v="1210" actId="207"/>
          <ac:spMkLst>
            <pc:docMk/>
            <pc:sldMasterMk cId="0" sldId="2147483684"/>
            <ac:spMk id="7" creationId="{00000000-0000-0000-0000-000000000000}"/>
          </ac:spMkLst>
        </pc:spChg>
        <pc:spChg chg="mod">
          <ac:chgData name="Daniel Khashabi" userId="62390808-c838-45e6-be59-d6fd0d208bc8" providerId="ADAL" clId="{AF0ECCB0-95D5-C446-8EB3-6A6D85935981}" dt="2023-01-09T19:38:52.152" v="468"/>
          <ac:spMkLst>
            <pc:docMk/>
            <pc:sldMasterMk cId="0" sldId="2147483684"/>
            <ac:spMk id="8" creationId="{00000000-0000-0000-0000-000000000000}"/>
          </ac:spMkLst>
        </pc:spChg>
        <pc:sldLayoutChg chg="modSp">
          <pc:chgData name="Daniel Khashabi" userId="62390808-c838-45e6-be59-d6fd0d208bc8" providerId="ADAL" clId="{AF0ECCB0-95D5-C446-8EB3-6A6D85935981}" dt="2023-01-09T19:38:52.152" v="468"/>
          <pc:sldLayoutMkLst>
            <pc:docMk/>
            <pc:sldMasterMk cId="0" sldId="2147483684"/>
            <pc:sldLayoutMk cId="0" sldId="2147483651"/>
          </pc:sldLayoutMkLst>
          <pc:spChg chg="mod">
            <ac:chgData name="Daniel Khashabi" userId="62390808-c838-45e6-be59-d6fd0d208bc8" providerId="ADAL" clId="{AF0ECCB0-95D5-C446-8EB3-6A6D85935981}" dt="2023-01-09T19:38:52.152" v="468"/>
            <ac:spMkLst>
              <pc:docMk/>
              <pc:sldMasterMk cId="0" sldId="2147483684"/>
              <pc:sldLayoutMk cId="0" sldId="2147483651"/>
              <ac:spMk id="26" creationId="{00000000-0000-0000-0000-000000000000}"/>
            </ac:spMkLst>
          </pc:spChg>
        </pc:sldLayoutChg>
        <pc:sldLayoutChg chg="modSp">
          <pc:chgData name="Daniel Khashabi" userId="62390808-c838-45e6-be59-d6fd0d208bc8" providerId="ADAL" clId="{AF0ECCB0-95D5-C446-8EB3-6A6D85935981}" dt="2023-01-09T19:38:52.152" v="468"/>
          <pc:sldLayoutMkLst>
            <pc:docMk/>
            <pc:sldMasterMk cId="0" sldId="2147483684"/>
            <pc:sldLayoutMk cId="0" sldId="2147483652"/>
          </pc:sldLayoutMkLst>
          <pc:spChg chg="mod">
            <ac:chgData name="Daniel Khashabi" userId="62390808-c838-45e6-be59-d6fd0d208bc8" providerId="ADAL" clId="{AF0ECCB0-95D5-C446-8EB3-6A6D85935981}" dt="2023-01-09T19:38:52.152" v="468"/>
            <ac:spMkLst>
              <pc:docMk/>
              <pc:sldMasterMk cId="0" sldId="2147483684"/>
              <pc:sldLayoutMk cId="0" sldId="2147483652"/>
              <ac:spMk id="30" creationId="{00000000-0000-0000-0000-000000000000}"/>
            </ac:spMkLst>
          </pc:spChg>
        </pc:sldLayoutChg>
        <pc:sldLayoutChg chg="modSp">
          <pc:chgData name="Daniel Khashabi" userId="62390808-c838-45e6-be59-d6fd0d208bc8" providerId="ADAL" clId="{AF0ECCB0-95D5-C446-8EB3-6A6D85935981}" dt="2023-01-09T19:38:52.152" v="468"/>
          <pc:sldLayoutMkLst>
            <pc:docMk/>
            <pc:sldMasterMk cId="0" sldId="2147483684"/>
            <pc:sldLayoutMk cId="0" sldId="2147483653"/>
          </pc:sldLayoutMkLst>
          <pc:spChg chg="mod">
            <ac:chgData name="Daniel Khashabi" userId="62390808-c838-45e6-be59-d6fd0d208bc8" providerId="ADAL" clId="{AF0ECCB0-95D5-C446-8EB3-6A6D85935981}" dt="2023-01-09T19:38:52.152" v="468"/>
            <ac:spMkLst>
              <pc:docMk/>
              <pc:sldMasterMk cId="0" sldId="2147483684"/>
              <pc:sldLayoutMk cId="0" sldId="2147483653"/>
              <ac:spMk id="35" creationId="{00000000-0000-0000-0000-000000000000}"/>
            </ac:spMkLst>
          </pc:spChg>
        </pc:sldLayoutChg>
        <pc:sldLayoutChg chg="modSp">
          <pc:chgData name="Daniel Khashabi" userId="62390808-c838-45e6-be59-d6fd0d208bc8" providerId="ADAL" clId="{AF0ECCB0-95D5-C446-8EB3-6A6D85935981}" dt="2023-01-09T19:38:52.152" v="468"/>
          <pc:sldLayoutMkLst>
            <pc:docMk/>
            <pc:sldMasterMk cId="0" sldId="2147483684"/>
            <pc:sldLayoutMk cId="0" sldId="2147483655"/>
          </pc:sldLayoutMkLst>
          <pc:spChg chg="mod">
            <ac:chgData name="Daniel Khashabi" userId="62390808-c838-45e6-be59-d6fd0d208bc8" providerId="ADAL" clId="{AF0ECCB0-95D5-C446-8EB3-6A6D85935981}" dt="2023-01-09T19:38:52.152" v="468"/>
            <ac:spMkLst>
              <pc:docMk/>
              <pc:sldMasterMk cId="0" sldId="2147483684"/>
              <pc:sldLayoutMk cId="0" sldId="2147483655"/>
              <ac:spMk id="41" creationId="{00000000-0000-0000-0000-000000000000}"/>
            </ac:spMkLst>
          </pc:spChg>
          <pc:spChg chg="mod">
            <ac:chgData name="Daniel Khashabi" userId="62390808-c838-45e6-be59-d6fd0d208bc8" providerId="ADAL" clId="{AF0ECCB0-95D5-C446-8EB3-6A6D85935981}" dt="2023-01-09T19:38:52.152" v="468"/>
            <ac:spMkLst>
              <pc:docMk/>
              <pc:sldMasterMk cId="0" sldId="2147483684"/>
              <pc:sldLayoutMk cId="0" sldId="2147483655"/>
              <ac:spMk id="45" creationId="{00000000-0000-0000-0000-000000000000}"/>
            </ac:spMkLst>
          </pc:spChg>
        </pc:sldLayoutChg>
        <pc:sldLayoutChg chg="modSp">
          <pc:chgData name="Daniel Khashabi" userId="62390808-c838-45e6-be59-d6fd0d208bc8" providerId="ADAL" clId="{AF0ECCB0-95D5-C446-8EB3-6A6D85935981}" dt="2023-01-09T19:38:52.152" v="468"/>
          <pc:sldLayoutMkLst>
            <pc:docMk/>
            <pc:sldMasterMk cId="0" sldId="2147483684"/>
            <pc:sldLayoutMk cId="0" sldId="2147483656"/>
          </pc:sldLayoutMkLst>
          <pc:spChg chg="mod">
            <ac:chgData name="Daniel Khashabi" userId="62390808-c838-45e6-be59-d6fd0d208bc8" providerId="ADAL" clId="{AF0ECCB0-95D5-C446-8EB3-6A6D85935981}" dt="2023-01-09T19:38:52.152" v="468"/>
            <ac:spMkLst>
              <pc:docMk/>
              <pc:sldMasterMk cId="0" sldId="2147483684"/>
              <pc:sldLayoutMk cId="0" sldId="2147483656"/>
              <ac:spMk id="48" creationId="{00000000-0000-0000-0000-000000000000}"/>
            </ac:spMkLst>
          </pc:spChg>
        </pc:sldLayoutChg>
        <pc:sldLayoutChg chg="modSp">
          <pc:chgData name="Daniel Khashabi" userId="62390808-c838-45e6-be59-d6fd0d208bc8" providerId="ADAL" clId="{AF0ECCB0-95D5-C446-8EB3-6A6D85935981}" dt="2023-01-09T19:38:52.152" v="468"/>
          <pc:sldLayoutMkLst>
            <pc:docMk/>
            <pc:sldMasterMk cId="0" sldId="2147483684"/>
            <pc:sldLayoutMk cId="0" sldId="2147483657"/>
          </pc:sldLayoutMkLst>
          <pc:spChg chg="mod">
            <ac:chgData name="Daniel Khashabi" userId="62390808-c838-45e6-be59-d6fd0d208bc8" providerId="ADAL" clId="{AF0ECCB0-95D5-C446-8EB3-6A6D85935981}" dt="2023-01-09T19:38:52.152" v="468"/>
            <ac:spMkLst>
              <pc:docMk/>
              <pc:sldMasterMk cId="0" sldId="2147483684"/>
              <pc:sldLayoutMk cId="0" sldId="2147483657"/>
              <ac:spMk id="52" creationId="{00000000-0000-0000-0000-000000000000}"/>
            </ac:spMkLst>
          </pc:spChg>
        </pc:sldLayoutChg>
        <pc:sldLayoutChg chg="modSp">
          <pc:chgData name="Daniel Khashabi" userId="62390808-c838-45e6-be59-d6fd0d208bc8" providerId="ADAL" clId="{AF0ECCB0-95D5-C446-8EB3-6A6D85935981}" dt="2023-01-09T20:21:50.824" v="1209" actId="207"/>
          <pc:sldLayoutMkLst>
            <pc:docMk/>
            <pc:sldMasterMk cId="0" sldId="2147483684"/>
            <pc:sldLayoutMk cId="1145179345" sldId="2147483672"/>
          </pc:sldLayoutMkLst>
          <pc:spChg chg="mod">
            <ac:chgData name="Daniel Khashabi" userId="62390808-c838-45e6-be59-d6fd0d208bc8" providerId="ADAL" clId="{AF0ECCB0-95D5-C446-8EB3-6A6D85935981}" dt="2023-01-09T20:21:50.824" v="1209" actId="207"/>
            <ac:spMkLst>
              <pc:docMk/>
              <pc:sldMasterMk cId="0" sldId="2147483684"/>
              <pc:sldLayoutMk cId="1145179345" sldId="2147483672"/>
              <ac:spMk id="3" creationId="{2229FC8F-EFCF-946C-FB4F-829BDABC182E}"/>
            </ac:spMkLst>
          </pc:spChg>
          <pc:spChg chg="mod">
            <ac:chgData name="Daniel Khashabi" userId="62390808-c838-45e6-be59-d6fd0d208bc8" providerId="ADAL" clId="{AF0ECCB0-95D5-C446-8EB3-6A6D85935981}" dt="2023-01-09T19:38:52.152" v="468"/>
            <ac:spMkLst>
              <pc:docMk/>
              <pc:sldMasterMk cId="0" sldId="2147483684"/>
              <pc:sldLayoutMk cId="1145179345" sldId="2147483672"/>
              <ac:spMk id="4" creationId="{960B3578-F61A-3D71-7DF9-7749DF4EAC02}"/>
            </ac:spMkLst>
          </pc:spChg>
          <pc:spChg chg="mod">
            <ac:chgData name="Daniel Khashabi" userId="62390808-c838-45e6-be59-d6fd0d208bc8" providerId="ADAL" clId="{AF0ECCB0-95D5-C446-8EB3-6A6D85935981}" dt="2023-01-09T19:38:52.152" v="468"/>
            <ac:spMkLst>
              <pc:docMk/>
              <pc:sldMasterMk cId="0" sldId="2147483684"/>
              <pc:sldLayoutMk cId="1145179345" sldId="2147483672"/>
              <ac:spMk id="5" creationId="{E0F369B4-94DC-374C-B891-76485760FDE2}"/>
            </ac:spMkLst>
          </pc:spChg>
          <pc:spChg chg="mod">
            <ac:chgData name="Daniel Khashabi" userId="62390808-c838-45e6-be59-d6fd0d208bc8" providerId="ADAL" clId="{AF0ECCB0-95D5-C446-8EB3-6A6D85935981}" dt="2023-01-09T19:38:52.152" v="468"/>
            <ac:spMkLst>
              <pc:docMk/>
              <pc:sldMasterMk cId="0" sldId="2147483684"/>
              <pc:sldLayoutMk cId="1145179345" sldId="2147483672"/>
              <ac:spMk id="6" creationId="{4B622DF6-B9CC-948D-B599-46DBCBE950DD}"/>
            </ac:spMkLst>
          </pc:spChg>
        </pc:sldLayoutChg>
        <pc:sldLayoutChg chg="modSp">
          <pc:chgData name="Daniel Khashabi" userId="62390808-c838-45e6-be59-d6fd0d208bc8" providerId="ADAL" clId="{AF0ECCB0-95D5-C446-8EB3-6A6D85935981}" dt="2023-01-09T19:38:52.152" v="468"/>
          <pc:sldLayoutMkLst>
            <pc:docMk/>
            <pc:sldMasterMk cId="0" sldId="2147483684"/>
            <pc:sldLayoutMk cId="0" sldId="2147483673"/>
          </pc:sldLayoutMkLst>
          <pc:spChg chg="mod">
            <ac:chgData name="Daniel Khashabi" userId="62390808-c838-45e6-be59-d6fd0d208bc8" providerId="ADAL" clId="{AF0ECCB0-95D5-C446-8EB3-6A6D85935981}" dt="2023-01-09T19:38:52.152" v="468"/>
            <ac:spMkLst>
              <pc:docMk/>
              <pc:sldMasterMk cId="0" sldId="2147483684"/>
              <pc:sldLayoutMk cId="0" sldId="2147483673"/>
              <ac:spMk id="12" creationId="{00000000-0000-0000-0000-000000000000}"/>
            </ac:spMkLst>
          </pc:spChg>
        </pc:sldLayoutChg>
        <pc:sldLayoutChg chg="modSp">
          <pc:chgData name="Daniel Khashabi" userId="62390808-c838-45e6-be59-d6fd0d208bc8" providerId="ADAL" clId="{AF0ECCB0-95D5-C446-8EB3-6A6D85935981}" dt="2023-01-09T19:38:52.152" v="468"/>
          <pc:sldLayoutMkLst>
            <pc:docMk/>
            <pc:sldMasterMk cId="0" sldId="2147483684"/>
            <pc:sldLayoutMk cId="0" sldId="2147483676"/>
          </pc:sldLayoutMkLst>
          <pc:spChg chg="mod">
            <ac:chgData name="Daniel Khashabi" userId="62390808-c838-45e6-be59-d6fd0d208bc8" providerId="ADAL" clId="{AF0ECCB0-95D5-C446-8EB3-6A6D85935981}" dt="2023-01-09T19:38:52.152" v="468"/>
            <ac:spMkLst>
              <pc:docMk/>
              <pc:sldMasterMk cId="0" sldId="2147483684"/>
              <pc:sldLayoutMk cId="0" sldId="2147483676"/>
              <ac:spMk id="26" creationId="{00000000-0000-0000-0000-000000000000}"/>
            </ac:spMkLst>
          </pc:spChg>
        </pc:sldLayoutChg>
        <pc:sldLayoutChg chg="modSp">
          <pc:chgData name="Daniel Khashabi" userId="62390808-c838-45e6-be59-d6fd0d208bc8" providerId="ADAL" clId="{AF0ECCB0-95D5-C446-8EB3-6A6D85935981}" dt="2023-01-09T19:38:52.152" v="468"/>
          <pc:sldLayoutMkLst>
            <pc:docMk/>
            <pc:sldMasterMk cId="0" sldId="2147483684"/>
            <pc:sldLayoutMk cId="0" sldId="2147483677"/>
          </pc:sldLayoutMkLst>
          <pc:spChg chg="mod">
            <ac:chgData name="Daniel Khashabi" userId="62390808-c838-45e6-be59-d6fd0d208bc8" providerId="ADAL" clId="{AF0ECCB0-95D5-C446-8EB3-6A6D85935981}" dt="2023-01-09T19:38:52.152" v="468"/>
            <ac:spMkLst>
              <pc:docMk/>
              <pc:sldMasterMk cId="0" sldId="2147483684"/>
              <pc:sldLayoutMk cId="0" sldId="2147483677"/>
              <ac:spMk id="30" creationId="{00000000-0000-0000-0000-000000000000}"/>
            </ac:spMkLst>
          </pc:spChg>
        </pc:sldLayoutChg>
        <pc:sldLayoutChg chg="modSp">
          <pc:chgData name="Daniel Khashabi" userId="62390808-c838-45e6-be59-d6fd0d208bc8" providerId="ADAL" clId="{AF0ECCB0-95D5-C446-8EB3-6A6D85935981}" dt="2023-01-09T19:38:52.152" v="468"/>
          <pc:sldLayoutMkLst>
            <pc:docMk/>
            <pc:sldMasterMk cId="0" sldId="2147483684"/>
            <pc:sldLayoutMk cId="0" sldId="2147483678"/>
          </pc:sldLayoutMkLst>
          <pc:spChg chg="mod">
            <ac:chgData name="Daniel Khashabi" userId="62390808-c838-45e6-be59-d6fd0d208bc8" providerId="ADAL" clId="{AF0ECCB0-95D5-C446-8EB3-6A6D85935981}" dt="2023-01-09T19:38:52.152" v="468"/>
            <ac:spMkLst>
              <pc:docMk/>
              <pc:sldMasterMk cId="0" sldId="2147483684"/>
              <pc:sldLayoutMk cId="0" sldId="2147483678"/>
              <ac:spMk id="35" creationId="{00000000-0000-0000-0000-000000000000}"/>
            </ac:spMkLst>
          </pc:spChg>
        </pc:sldLayoutChg>
        <pc:sldLayoutChg chg="modSp">
          <pc:chgData name="Daniel Khashabi" userId="62390808-c838-45e6-be59-d6fd0d208bc8" providerId="ADAL" clId="{AF0ECCB0-95D5-C446-8EB3-6A6D85935981}" dt="2023-01-09T19:38:52.152" v="468"/>
          <pc:sldLayoutMkLst>
            <pc:docMk/>
            <pc:sldMasterMk cId="0" sldId="2147483684"/>
            <pc:sldLayoutMk cId="0" sldId="2147483679"/>
          </pc:sldLayoutMkLst>
          <pc:spChg chg="mod">
            <ac:chgData name="Daniel Khashabi" userId="62390808-c838-45e6-be59-d6fd0d208bc8" providerId="ADAL" clId="{AF0ECCB0-95D5-C446-8EB3-6A6D85935981}" dt="2023-01-09T19:38:52.152" v="468"/>
            <ac:spMkLst>
              <pc:docMk/>
              <pc:sldMasterMk cId="0" sldId="2147483684"/>
              <pc:sldLayoutMk cId="0" sldId="2147483679"/>
              <ac:spMk id="39" creationId="{00000000-0000-0000-0000-000000000000}"/>
            </ac:spMkLst>
          </pc:spChg>
        </pc:sldLayoutChg>
        <pc:sldLayoutChg chg="modSp">
          <pc:chgData name="Daniel Khashabi" userId="62390808-c838-45e6-be59-d6fd0d208bc8" providerId="ADAL" clId="{AF0ECCB0-95D5-C446-8EB3-6A6D85935981}" dt="2023-01-09T19:38:52.152" v="468"/>
          <pc:sldLayoutMkLst>
            <pc:docMk/>
            <pc:sldMasterMk cId="0" sldId="2147483684"/>
            <pc:sldLayoutMk cId="0" sldId="2147483680"/>
          </pc:sldLayoutMkLst>
          <pc:spChg chg="mod">
            <ac:chgData name="Daniel Khashabi" userId="62390808-c838-45e6-be59-d6fd0d208bc8" providerId="ADAL" clId="{AF0ECCB0-95D5-C446-8EB3-6A6D85935981}" dt="2023-01-09T19:38:52.152" v="468"/>
            <ac:spMkLst>
              <pc:docMk/>
              <pc:sldMasterMk cId="0" sldId="2147483684"/>
              <pc:sldLayoutMk cId="0" sldId="2147483680"/>
              <ac:spMk id="41" creationId="{00000000-0000-0000-0000-000000000000}"/>
            </ac:spMkLst>
          </pc:spChg>
          <pc:spChg chg="mod">
            <ac:chgData name="Daniel Khashabi" userId="62390808-c838-45e6-be59-d6fd0d208bc8" providerId="ADAL" clId="{AF0ECCB0-95D5-C446-8EB3-6A6D85935981}" dt="2023-01-09T19:38:52.152" v="468"/>
            <ac:spMkLst>
              <pc:docMk/>
              <pc:sldMasterMk cId="0" sldId="2147483684"/>
              <pc:sldLayoutMk cId="0" sldId="2147483680"/>
              <ac:spMk id="45" creationId="{00000000-0000-0000-0000-000000000000}"/>
            </ac:spMkLst>
          </pc:spChg>
        </pc:sldLayoutChg>
        <pc:sldLayoutChg chg="modSp">
          <pc:chgData name="Daniel Khashabi" userId="62390808-c838-45e6-be59-d6fd0d208bc8" providerId="ADAL" clId="{AF0ECCB0-95D5-C446-8EB3-6A6D85935981}" dt="2023-01-09T19:38:52.152" v="468"/>
          <pc:sldLayoutMkLst>
            <pc:docMk/>
            <pc:sldMasterMk cId="0" sldId="2147483684"/>
            <pc:sldLayoutMk cId="0" sldId="2147483681"/>
          </pc:sldLayoutMkLst>
          <pc:spChg chg="mod">
            <ac:chgData name="Daniel Khashabi" userId="62390808-c838-45e6-be59-d6fd0d208bc8" providerId="ADAL" clId="{AF0ECCB0-95D5-C446-8EB3-6A6D85935981}" dt="2023-01-09T19:38:52.152" v="468"/>
            <ac:spMkLst>
              <pc:docMk/>
              <pc:sldMasterMk cId="0" sldId="2147483684"/>
              <pc:sldLayoutMk cId="0" sldId="2147483681"/>
              <ac:spMk id="48" creationId="{00000000-0000-0000-0000-000000000000}"/>
            </ac:spMkLst>
          </pc:spChg>
        </pc:sldLayoutChg>
        <pc:sldLayoutChg chg="modSp">
          <pc:chgData name="Daniel Khashabi" userId="62390808-c838-45e6-be59-d6fd0d208bc8" providerId="ADAL" clId="{AF0ECCB0-95D5-C446-8EB3-6A6D85935981}" dt="2023-01-09T19:38:52.152" v="468"/>
          <pc:sldLayoutMkLst>
            <pc:docMk/>
            <pc:sldMasterMk cId="0" sldId="2147483684"/>
            <pc:sldLayoutMk cId="0" sldId="2147483682"/>
          </pc:sldLayoutMkLst>
          <pc:spChg chg="mod">
            <ac:chgData name="Daniel Khashabi" userId="62390808-c838-45e6-be59-d6fd0d208bc8" providerId="ADAL" clId="{AF0ECCB0-95D5-C446-8EB3-6A6D85935981}" dt="2023-01-09T19:38:52.152" v="468"/>
            <ac:spMkLst>
              <pc:docMk/>
              <pc:sldMasterMk cId="0" sldId="2147483684"/>
              <pc:sldLayoutMk cId="0" sldId="2147483682"/>
              <ac:spMk id="52" creationId="{00000000-0000-0000-0000-000000000000}"/>
            </ac:spMkLst>
          </pc:spChg>
        </pc:sldLayoutChg>
        <pc:sldLayoutChg chg="modSp">
          <pc:chgData name="Daniel Khashabi" userId="62390808-c838-45e6-be59-d6fd0d208bc8" providerId="ADAL" clId="{AF0ECCB0-95D5-C446-8EB3-6A6D85935981}" dt="2023-01-09T19:38:52.152" v="468"/>
          <pc:sldLayoutMkLst>
            <pc:docMk/>
            <pc:sldMasterMk cId="0" sldId="2147483684"/>
            <pc:sldLayoutMk cId="0" sldId="2147483683"/>
          </pc:sldLayoutMkLst>
          <pc:spChg chg="mod">
            <ac:chgData name="Daniel Khashabi" userId="62390808-c838-45e6-be59-d6fd0d208bc8" providerId="ADAL" clId="{AF0ECCB0-95D5-C446-8EB3-6A6D85935981}" dt="2023-01-09T19:38:52.152" v="468"/>
            <ac:spMkLst>
              <pc:docMk/>
              <pc:sldMasterMk cId="0" sldId="2147483684"/>
              <pc:sldLayoutMk cId="0" sldId="2147483683"/>
              <ac:spMk id="54" creationId="{00000000-0000-0000-0000-000000000000}"/>
            </ac:spMkLst>
          </pc:spChg>
        </pc:sldLayoutChg>
        <pc:sldLayoutChg chg="modSp del">
          <pc:chgData name="Daniel Khashabi" userId="62390808-c838-45e6-be59-d6fd0d208bc8" providerId="ADAL" clId="{AF0ECCB0-95D5-C446-8EB3-6A6D85935981}" dt="2023-01-09T20:21:43.169" v="1208" actId="2696"/>
          <pc:sldLayoutMkLst>
            <pc:docMk/>
            <pc:sldMasterMk cId="0" sldId="2147483684"/>
            <pc:sldLayoutMk cId="670000104" sldId="2147483685"/>
          </pc:sldLayoutMkLst>
          <pc:spChg chg="mod">
            <ac:chgData name="Daniel Khashabi" userId="62390808-c838-45e6-be59-d6fd0d208bc8" providerId="ADAL" clId="{AF0ECCB0-95D5-C446-8EB3-6A6D85935981}" dt="2023-01-09T19:38:52.152" v="468"/>
            <ac:spMkLst>
              <pc:docMk/>
              <pc:sldMasterMk cId="0" sldId="2147483684"/>
              <pc:sldLayoutMk cId="670000104" sldId="2147483685"/>
              <ac:spMk id="6" creationId="{00000000-0000-0000-0000-000000000000}"/>
            </ac:spMkLst>
          </pc:spChg>
          <pc:spChg chg="mod">
            <ac:chgData name="Daniel Khashabi" userId="62390808-c838-45e6-be59-d6fd0d208bc8" providerId="ADAL" clId="{AF0ECCB0-95D5-C446-8EB3-6A6D85935981}" dt="2023-01-09T19:01:43.110" v="448"/>
            <ac:spMkLst>
              <pc:docMk/>
              <pc:sldMasterMk cId="0" sldId="2147483684"/>
              <pc:sldLayoutMk cId="670000104" sldId="2147483685"/>
              <ac:spMk id="22" creationId="{00000000-0000-0000-0000-000000000000}"/>
            </ac:spMkLst>
          </pc:spChg>
          <pc:spChg chg="mod">
            <ac:chgData name="Daniel Khashabi" userId="62390808-c838-45e6-be59-d6fd0d208bc8" providerId="ADAL" clId="{AF0ECCB0-95D5-C446-8EB3-6A6D85935981}" dt="2023-01-09T19:01:43.110" v="448"/>
            <ac:spMkLst>
              <pc:docMk/>
              <pc:sldMasterMk cId="0" sldId="2147483684"/>
              <pc:sldLayoutMk cId="670000104" sldId="2147483685"/>
              <ac:spMk id="23" creationId="{00000000-0000-0000-0000-000000000000}"/>
            </ac:spMkLst>
          </pc:spChg>
          <pc:spChg chg="mod">
            <ac:chgData name="Daniel Khashabi" userId="62390808-c838-45e6-be59-d6fd0d208bc8" providerId="ADAL" clId="{AF0ECCB0-95D5-C446-8EB3-6A6D85935981}" dt="2023-01-09T19:01:43.110" v="448"/>
            <ac:spMkLst>
              <pc:docMk/>
              <pc:sldMasterMk cId="0" sldId="2147483684"/>
              <pc:sldLayoutMk cId="670000104" sldId="2147483685"/>
              <ac:spMk id="24" creationId="{00000000-0000-0000-0000-000000000000}"/>
            </ac:spMkLst>
          </pc:spChg>
        </pc:sldLayoutChg>
        <pc:sldLayoutChg chg="del">
          <pc:chgData name="Daniel Khashabi" userId="62390808-c838-45e6-be59-d6fd0d208bc8" providerId="ADAL" clId="{AF0ECCB0-95D5-C446-8EB3-6A6D85935981}" dt="2023-01-09T20:45:52.111" v="1414" actId="2696"/>
          <pc:sldLayoutMkLst>
            <pc:docMk/>
            <pc:sldMasterMk cId="0" sldId="2147483684"/>
            <pc:sldLayoutMk cId="831152085" sldId="2147483685"/>
          </pc:sldLayoutMkLst>
        </pc:sldLayoutChg>
        <pc:sldLayoutChg chg="del">
          <pc:chgData name="Daniel Khashabi" userId="62390808-c838-45e6-be59-d6fd0d208bc8" providerId="ADAL" clId="{AF0ECCB0-95D5-C446-8EB3-6A6D85935981}" dt="2023-01-09T21:12:16.053" v="1801" actId="2696"/>
          <pc:sldLayoutMkLst>
            <pc:docMk/>
            <pc:sldMasterMk cId="0" sldId="2147483684"/>
            <pc:sldLayoutMk cId="1713187116" sldId="2147483685"/>
          </pc:sldLayoutMkLst>
        </pc:sldLayoutChg>
      </pc:sldMasterChg>
    </pc:docChg>
  </pc:docChgLst>
  <pc:docChgLst>
    <pc:chgData name="Daniel Khashabi" userId="S::dkhasha1@jh.edu::62390808-c838-45e6-be59-d6fd0d208bc8" providerId="AD" clId="Web-{133CA8F4-A6EC-F711-519F-673773B9191F}"/>
    <pc:docChg chg="addSld modSld">
      <pc:chgData name="Daniel Khashabi" userId="S::dkhasha1@jh.edu::62390808-c838-45e6-be59-d6fd0d208bc8" providerId="AD" clId="Web-{133CA8F4-A6EC-F711-519F-673773B9191F}" dt="2023-02-12T20:28:15.246" v="20" actId="1076"/>
      <pc:docMkLst>
        <pc:docMk/>
      </pc:docMkLst>
      <pc:sldChg chg="addSp delSp modSp new">
        <pc:chgData name="Daniel Khashabi" userId="S::dkhasha1@jh.edu::62390808-c838-45e6-be59-d6fd0d208bc8" providerId="AD" clId="Web-{133CA8F4-A6EC-F711-519F-673773B9191F}" dt="2023-02-12T20:28:15.246" v="20" actId="1076"/>
        <pc:sldMkLst>
          <pc:docMk/>
          <pc:sldMk cId="2413024347" sldId="1731"/>
        </pc:sldMkLst>
        <pc:spChg chg="mod">
          <ac:chgData name="Daniel Khashabi" userId="S::dkhasha1@jh.edu::62390808-c838-45e6-be59-d6fd0d208bc8" providerId="AD" clId="Web-{133CA8F4-A6EC-F711-519F-673773B9191F}" dt="2023-02-12T20:27:36.759" v="15" actId="20577"/>
          <ac:spMkLst>
            <pc:docMk/>
            <pc:sldMk cId="2413024347" sldId="1731"/>
            <ac:spMk id="2" creationId="{D236C75D-7F4E-5CC0-BC59-6472E46BF95A}"/>
          </ac:spMkLst>
        </pc:spChg>
        <pc:spChg chg="del">
          <ac:chgData name="Daniel Khashabi" userId="S::dkhasha1@jh.edu::62390808-c838-45e6-be59-d6fd0d208bc8" providerId="AD" clId="Web-{133CA8F4-A6EC-F711-519F-673773B9191F}" dt="2023-02-12T20:27:54.354" v="16"/>
          <ac:spMkLst>
            <pc:docMk/>
            <pc:sldMk cId="2413024347" sldId="1731"/>
            <ac:spMk id="3" creationId="{549064A7-8028-4BE1-467F-62694C531F72}"/>
          </ac:spMkLst>
        </pc:spChg>
        <pc:picChg chg="add mod ord modCrop">
          <ac:chgData name="Daniel Khashabi" userId="S::dkhasha1@jh.edu::62390808-c838-45e6-be59-d6fd0d208bc8" providerId="AD" clId="Web-{133CA8F4-A6EC-F711-519F-673773B9191F}" dt="2023-02-12T20:28:15.246" v="20" actId="1076"/>
          <ac:picMkLst>
            <pc:docMk/>
            <pc:sldMk cId="2413024347" sldId="1731"/>
            <ac:picMk id="4" creationId="{2921EEA3-91CA-84C3-A199-B5968B6EB50F}"/>
          </ac:picMkLst>
        </pc:picChg>
      </pc:sldChg>
    </pc:docChg>
  </pc:docChgLst>
  <pc:docChgLst>
    <pc:chgData name="Daniel Khashabi" userId="62390808-c838-45e6-be59-d6fd0d208bc8" providerId="ADAL" clId="{C9BF0959-0A5C-C747-BCBC-E39C09D2AA28}"/>
    <pc:docChg chg="custSel addSld delSld modSld">
      <pc:chgData name="Daniel Khashabi" userId="62390808-c838-45e6-be59-d6fd0d208bc8" providerId="ADAL" clId="{C9BF0959-0A5C-C747-BCBC-E39C09D2AA28}" dt="2023-02-02T03:26:35.248" v="85"/>
      <pc:docMkLst>
        <pc:docMk/>
      </pc:docMkLst>
      <pc:sldChg chg="add">
        <pc:chgData name="Daniel Khashabi" userId="62390808-c838-45e6-be59-d6fd0d208bc8" providerId="ADAL" clId="{C9BF0959-0A5C-C747-BCBC-E39C09D2AA28}" dt="2023-02-02T03:26:35.248" v="85"/>
        <pc:sldMkLst>
          <pc:docMk/>
          <pc:sldMk cId="2827995480" sldId="1634"/>
        </pc:sldMkLst>
      </pc:sldChg>
      <pc:sldChg chg="modSp new del mod">
        <pc:chgData name="Daniel Khashabi" userId="62390808-c838-45e6-be59-d6fd0d208bc8" providerId="ADAL" clId="{C9BF0959-0A5C-C747-BCBC-E39C09D2AA28}" dt="2023-02-02T03:26:32.607" v="84" actId="2696"/>
        <pc:sldMkLst>
          <pc:docMk/>
          <pc:sldMk cId="3033824545" sldId="1634"/>
        </pc:sldMkLst>
        <pc:spChg chg="mod">
          <ac:chgData name="Daniel Khashabi" userId="62390808-c838-45e6-be59-d6fd0d208bc8" providerId="ADAL" clId="{C9BF0959-0A5C-C747-BCBC-E39C09D2AA28}" dt="2023-02-02T03:26:26.863" v="83" actId="27636"/>
          <ac:spMkLst>
            <pc:docMk/>
            <pc:sldMk cId="3033824545" sldId="1634"/>
            <ac:spMk id="2" creationId="{88598570-4D05-48AD-4D7B-5C763F4CD7BC}"/>
          </ac:spMkLst>
        </pc:spChg>
        <pc:spChg chg="mod">
          <ac:chgData name="Daniel Khashabi" userId="62390808-c838-45e6-be59-d6fd0d208bc8" providerId="ADAL" clId="{C9BF0959-0A5C-C747-BCBC-E39C09D2AA28}" dt="2023-02-02T03:26:26.856" v="82" actId="20577"/>
          <ac:spMkLst>
            <pc:docMk/>
            <pc:sldMk cId="3033824545" sldId="1634"/>
            <ac:spMk id="3" creationId="{26EE3139-C761-2213-3F75-8C9850335662}"/>
          </ac:spMkLst>
        </pc:spChg>
      </pc:sldChg>
    </pc:docChg>
  </pc:docChgLst>
  <pc:docChgLst>
    <pc:chgData name="Daniel Khashabi" userId="62390808-c838-45e6-be59-d6fd0d208bc8" providerId="ADAL" clId="{DBE0F76A-AFEE-AC44-BA32-16BF03539868}"/>
    <pc:docChg chg="undo redo custSel addSld delSld modSld sldOrd modMainMaster modNotesMaster">
      <pc:chgData name="Daniel Khashabi" userId="62390808-c838-45e6-be59-d6fd0d208bc8" providerId="ADAL" clId="{DBE0F76A-AFEE-AC44-BA32-16BF03539868}" dt="2023-02-16T17:00:22.316" v="9270" actId="2696"/>
      <pc:docMkLst>
        <pc:docMk/>
      </pc:docMkLst>
      <pc:sldChg chg="add del">
        <pc:chgData name="Daniel Khashabi" userId="62390808-c838-45e6-be59-d6fd0d208bc8" providerId="ADAL" clId="{DBE0F76A-AFEE-AC44-BA32-16BF03539868}" dt="2023-02-12T21:23:54.991" v="1889" actId="2696"/>
        <pc:sldMkLst>
          <pc:docMk/>
          <pc:sldMk cId="235550742" sldId="266"/>
        </pc:sldMkLst>
      </pc:sldChg>
      <pc:sldChg chg="add del">
        <pc:chgData name="Daniel Khashabi" userId="62390808-c838-45e6-be59-d6fd0d208bc8" providerId="ADAL" clId="{DBE0F76A-AFEE-AC44-BA32-16BF03539868}" dt="2023-02-12T21:13:37.202" v="1649" actId="2696"/>
        <pc:sldMkLst>
          <pc:docMk/>
          <pc:sldMk cId="1629872501" sldId="266"/>
        </pc:sldMkLst>
      </pc:sldChg>
      <pc:sldChg chg="add del">
        <pc:chgData name="Daniel Khashabi" userId="62390808-c838-45e6-be59-d6fd0d208bc8" providerId="ADAL" clId="{DBE0F76A-AFEE-AC44-BA32-16BF03539868}" dt="2023-02-12T21:13:37.202" v="1649" actId="2696"/>
        <pc:sldMkLst>
          <pc:docMk/>
          <pc:sldMk cId="3911576893" sldId="267"/>
        </pc:sldMkLst>
      </pc:sldChg>
      <pc:sldChg chg="add del">
        <pc:chgData name="Daniel Khashabi" userId="62390808-c838-45e6-be59-d6fd0d208bc8" providerId="ADAL" clId="{DBE0F76A-AFEE-AC44-BA32-16BF03539868}" dt="2023-02-12T21:23:59.460" v="1890" actId="2696"/>
        <pc:sldMkLst>
          <pc:docMk/>
          <pc:sldMk cId="4007939265" sldId="267"/>
        </pc:sldMkLst>
      </pc:sldChg>
      <pc:sldChg chg="modSp add del mod">
        <pc:chgData name="Daniel Khashabi" userId="62390808-c838-45e6-be59-d6fd0d208bc8" providerId="ADAL" clId="{DBE0F76A-AFEE-AC44-BA32-16BF03539868}" dt="2023-02-12T21:19:30.338" v="1809" actId="2696"/>
        <pc:sldMkLst>
          <pc:docMk/>
          <pc:sldMk cId="3986974805" sldId="284"/>
        </pc:sldMkLst>
        <pc:spChg chg="mod">
          <ac:chgData name="Daniel Khashabi" userId="62390808-c838-45e6-be59-d6fd0d208bc8" providerId="ADAL" clId="{DBE0F76A-AFEE-AC44-BA32-16BF03539868}" dt="2023-02-12T21:18:04.546" v="1695" actId="20577"/>
          <ac:spMkLst>
            <pc:docMk/>
            <pc:sldMk cId="3986974805" sldId="284"/>
            <ac:spMk id="77" creationId="{00000000-0000-0000-0000-000000000000}"/>
          </ac:spMkLst>
        </pc:spChg>
      </pc:sldChg>
      <pc:sldChg chg="add del">
        <pc:chgData name="Daniel Khashabi" userId="62390808-c838-45e6-be59-d6fd0d208bc8" providerId="ADAL" clId="{DBE0F76A-AFEE-AC44-BA32-16BF03539868}" dt="2023-02-12T21:13:37.202" v="1649" actId="2696"/>
        <pc:sldMkLst>
          <pc:docMk/>
          <pc:sldMk cId="4145193171" sldId="284"/>
        </pc:sldMkLst>
      </pc:sldChg>
      <pc:sldChg chg="modSp mod modNotes">
        <pc:chgData name="Daniel Khashabi" userId="62390808-c838-45e6-be59-d6fd0d208bc8" providerId="ADAL" clId="{DBE0F76A-AFEE-AC44-BA32-16BF03539868}" dt="2023-02-16T16:43:32.309" v="9006" actId="20577"/>
        <pc:sldMkLst>
          <pc:docMk/>
          <pc:sldMk cId="0" sldId="301"/>
        </pc:sldMkLst>
        <pc:spChg chg="mod">
          <ac:chgData name="Daniel Khashabi" userId="62390808-c838-45e6-be59-d6fd0d208bc8" providerId="ADAL" clId="{DBE0F76A-AFEE-AC44-BA32-16BF03539868}" dt="2023-02-16T13:49:58.158" v="7760"/>
          <ac:spMkLst>
            <pc:docMk/>
            <pc:sldMk cId="0" sldId="301"/>
            <ac:spMk id="2" creationId="{83602E3B-62E7-EEAE-E8F3-5972D2C26242}"/>
          </ac:spMkLst>
        </pc:spChg>
        <pc:spChg chg="mod">
          <ac:chgData name="Daniel Khashabi" userId="62390808-c838-45e6-be59-d6fd0d208bc8" providerId="ADAL" clId="{DBE0F76A-AFEE-AC44-BA32-16BF03539868}" dt="2023-02-16T16:42:39.885" v="8998" actId="20577"/>
          <ac:spMkLst>
            <pc:docMk/>
            <pc:sldMk cId="0" sldId="301"/>
            <ac:spMk id="3" creationId="{8010407B-CAD3-DC77-9FBD-5784CF0F9694}"/>
          </ac:spMkLst>
        </pc:spChg>
        <pc:spChg chg="mod">
          <ac:chgData name="Daniel Khashabi" userId="62390808-c838-45e6-be59-d6fd0d208bc8" providerId="ADAL" clId="{DBE0F76A-AFEE-AC44-BA32-16BF03539868}" dt="2023-02-16T16:43:32.309" v="9006" actId="20577"/>
          <ac:spMkLst>
            <pc:docMk/>
            <pc:sldMk cId="0" sldId="301"/>
            <ac:spMk id="59" creationId="{00000000-0000-0000-0000-000000000000}"/>
          </ac:spMkLst>
        </pc:spChg>
      </pc:sldChg>
      <pc:sldChg chg="add del">
        <pc:chgData name="Daniel Khashabi" userId="62390808-c838-45e6-be59-d6fd0d208bc8" providerId="ADAL" clId="{DBE0F76A-AFEE-AC44-BA32-16BF03539868}" dt="2023-02-12T21:13:37.202" v="1649" actId="2696"/>
        <pc:sldMkLst>
          <pc:docMk/>
          <pc:sldMk cId="940026742" sldId="304"/>
        </pc:sldMkLst>
      </pc:sldChg>
      <pc:sldChg chg="add del">
        <pc:chgData name="Daniel Khashabi" userId="62390808-c838-45e6-be59-d6fd0d208bc8" providerId="ADAL" clId="{DBE0F76A-AFEE-AC44-BA32-16BF03539868}" dt="2023-02-12T21:24:08.422" v="1891" actId="2696"/>
        <pc:sldMkLst>
          <pc:docMk/>
          <pc:sldMk cId="978136597" sldId="304"/>
        </pc:sldMkLst>
      </pc:sldChg>
      <pc:sldChg chg="modSp mod">
        <pc:chgData name="Daniel Khashabi" userId="62390808-c838-45e6-be59-d6fd0d208bc8" providerId="ADAL" clId="{DBE0F76A-AFEE-AC44-BA32-16BF03539868}" dt="2023-02-14T18:49:10.023" v="6130" actId="20577"/>
        <pc:sldMkLst>
          <pc:docMk/>
          <pc:sldMk cId="3260301037" sldId="312"/>
        </pc:sldMkLst>
        <pc:spChg chg="mod">
          <ac:chgData name="Daniel Khashabi" userId="62390808-c838-45e6-be59-d6fd0d208bc8" providerId="ADAL" clId="{DBE0F76A-AFEE-AC44-BA32-16BF03539868}" dt="2023-02-14T18:49:10.023" v="6130" actId="20577"/>
          <ac:spMkLst>
            <pc:docMk/>
            <pc:sldMk cId="3260301037" sldId="312"/>
            <ac:spMk id="2" creationId="{AC67A520-CFB2-75E8-3EAD-FDDB99657BDB}"/>
          </ac:spMkLst>
        </pc:spChg>
      </pc:sldChg>
      <pc:sldChg chg="addSp delSp modSp add mod modClrScheme chgLayout">
        <pc:chgData name="Daniel Khashabi" userId="62390808-c838-45e6-be59-d6fd0d208bc8" providerId="ADAL" clId="{DBE0F76A-AFEE-AC44-BA32-16BF03539868}" dt="2023-02-16T13:49:58.158" v="7760"/>
        <pc:sldMkLst>
          <pc:docMk/>
          <pc:sldMk cId="309053171" sldId="347"/>
        </pc:sldMkLst>
        <pc:spChg chg="add del mod ord">
          <ac:chgData name="Daniel Khashabi" userId="62390808-c838-45e6-be59-d6fd0d208bc8" providerId="ADAL" clId="{DBE0F76A-AFEE-AC44-BA32-16BF03539868}" dt="2023-02-16T04:30:32.446" v="7314" actId="478"/>
          <ac:spMkLst>
            <pc:docMk/>
            <pc:sldMk cId="309053171" sldId="347"/>
            <ac:spMk id="2" creationId="{FA0EE11E-AF10-65DA-8B5F-BAE5B0713106}"/>
          </ac:spMkLst>
        </pc:spChg>
        <pc:spChg chg="mod">
          <ac:chgData name="Daniel Khashabi" userId="62390808-c838-45e6-be59-d6fd0d208bc8" providerId="ADAL" clId="{DBE0F76A-AFEE-AC44-BA32-16BF03539868}" dt="2023-02-16T13:49:58.158" v="7760"/>
          <ac:spMkLst>
            <pc:docMk/>
            <pc:sldMk cId="309053171" sldId="347"/>
            <ac:spMk id="3" creationId="{7F1321DB-4186-A34E-BBF0-70EF5EC32BA5}"/>
          </ac:spMkLst>
        </pc:spChg>
        <pc:spChg chg="mod">
          <ac:chgData name="Daniel Khashabi" userId="62390808-c838-45e6-be59-d6fd0d208bc8" providerId="ADAL" clId="{DBE0F76A-AFEE-AC44-BA32-16BF03539868}" dt="2023-02-16T13:49:58.158" v="7760"/>
          <ac:spMkLst>
            <pc:docMk/>
            <pc:sldMk cId="309053171" sldId="347"/>
            <ac:spMk id="4" creationId="{F5CE9E9A-F735-5D4A-8A09-4BABFB2D5DA5}"/>
          </ac:spMkLst>
        </pc:spChg>
        <pc:spChg chg="del">
          <ac:chgData name="Daniel Khashabi" userId="62390808-c838-45e6-be59-d6fd0d208bc8" providerId="ADAL" clId="{DBE0F76A-AFEE-AC44-BA32-16BF03539868}" dt="2023-02-16T04:31:39.773" v="7325" actId="478"/>
          <ac:spMkLst>
            <pc:docMk/>
            <pc:sldMk cId="309053171" sldId="347"/>
            <ac:spMk id="7" creationId="{2B634E59-4B85-4C4B-8984-E10B47A0B100}"/>
          </ac:spMkLst>
        </pc:spChg>
        <pc:spChg chg="mod">
          <ac:chgData name="Daniel Khashabi" userId="62390808-c838-45e6-be59-d6fd0d208bc8" providerId="ADAL" clId="{DBE0F76A-AFEE-AC44-BA32-16BF03539868}" dt="2023-02-16T04:33:59.885" v="7426"/>
          <ac:spMkLst>
            <pc:docMk/>
            <pc:sldMk cId="309053171" sldId="347"/>
            <ac:spMk id="50" creationId="{98A0229A-0E65-994A-A48A-9E766E214C56}"/>
          </ac:spMkLst>
        </pc:spChg>
        <pc:spChg chg="mod">
          <ac:chgData name="Daniel Khashabi" userId="62390808-c838-45e6-be59-d6fd0d208bc8" providerId="ADAL" clId="{DBE0F76A-AFEE-AC44-BA32-16BF03539868}" dt="2023-02-16T04:33:59.885" v="7426"/>
          <ac:spMkLst>
            <pc:docMk/>
            <pc:sldMk cId="309053171" sldId="347"/>
            <ac:spMk id="51" creationId="{3649502E-21DD-1642-971F-BACEABB4E04C}"/>
          </ac:spMkLst>
        </pc:spChg>
        <pc:spChg chg="mod">
          <ac:chgData name="Daniel Khashabi" userId="62390808-c838-45e6-be59-d6fd0d208bc8" providerId="ADAL" clId="{DBE0F76A-AFEE-AC44-BA32-16BF03539868}" dt="2023-02-16T13:49:58.158" v="7760"/>
          <ac:spMkLst>
            <pc:docMk/>
            <pc:sldMk cId="309053171" sldId="347"/>
            <ac:spMk id="70" creationId="{DE101D8D-392D-CE48-A76F-F593C13CFB77}"/>
          </ac:spMkLst>
        </pc:spChg>
        <pc:spChg chg="mod">
          <ac:chgData name="Daniel Khashabi" userId="62390808-c838-45e6-be59-d6fd0d208bc8" providerId="ADAL" clId="{DBE0F76A-AFEE-AC44-BA32-16BF03539868}" dt="2023-02-16T13:49:58.158" v="7760"/>
          <ac:spMkLst>
            <pc:docMk/>
            <pc:sldMk cId="309053171" sldId="347"/>
            <ac:spMk id="71" creationId="{AF057BF2-9D6B-E249-8FBC-3B1D5B8A5CA3}"/>
          </ac:spMkLst>
        </pc:spChg>
        <pc:spChg chg="mod">
          <ac:chgData name="Daniel Khashabi" userId="62390808-c838-45e6-be59-d6fd0d208bc8" providerId="ADAL" clId="{DBE0F76A-AFEE-AC44-BA32-16BF03539868}" dt="2023-02-16T13:49:58.158" v="7760"/>
          <ac:spMkLst>
            <pc:docMk/>
            <pc:sldMk cId="309053171" sldId="347"/>
            <ac:spMk id="72" creationId="{730C91DC-46B3-DD42-BA91-16A98A899679}"/>
          </ac:spMkLst>
        </pc:spChg>
        <pc:spChg chg="mod">
          <ac:chgData name="Daniel Khashabi" userId="62390808-c838-45e6-be59-d6fd0d208bc8" providerId="ADAL" clId="{DBE0F76A-AFEE-AC44-BA32-16BF03539868}" dt="2023-02-16T13:49:58.158" v="7760"/>
          <ac:spMkLst>
            <pc:docMk/>
            <pc:sldMk cId="309053171" sldId="347"/>
            <ac:spMk id="74" creationId="{1A38F944-FD9F-1C42-9EF7-BA5E3DB86EBA}"/>
          </ac:spMkLst>
        </pc:spChg>
        <pc:spChg chg="mod">
          <ac:chgData name="Daniel Khashabi" userId="62390808-c838-45e6-be59-d6fd0d208bc8" providerId="ADAL" clId="{DBE0F76A-AFEE-AC44-BA32-16BF03539868}" dt="2023-02-16T13:49:58.158" v="7760"/>
          <ac:spMkLst>
            <pc:docMk/>
            <pc:sldMk cId="309053171" sldId="347"/>
            <ac:spMk id="75" creationId="{91549E43-B913-244E-90FF-EB6ADE692919}"/>
          </ac:spMkLst>
        </pc:spChg>
        <pc:spChg chg="mod">
          <ac:chgData name="Daniel Khashabi" userId="62390808-c838-45e6-be59-d6fd0d208bc8" providerId="ADAL" clId="{DBE0F76A-AFEE-AC44-BA32-16BF03539868}" dt="2023-02-16T13:49:58.158" v="7760"/>
          <ac:spMkLst>
            <pc:docMk/>
            <pc:sldMk cId="309053171" sldId="347"/>
            <ac:spMk id="76" creationId="{CFE7F9AF-8FB9-9E47-AA7C-B819DD96BD45}"/>
          </ac:spMkLst>
        </pc:spChg>
        <pc:spChg chg="mod">
          <ac:chgData name="Daniel Khashabi" userId="62390808-c838-45e6-be59-d6fd0d208bc8" providerId="ADAL" clId="{DBE0F76A-AFEE-AC44-BA32-16BF03539868}" dt="2023-02-16T13:49:58.158" v="7760"/>
          <ac:spMkLst>
            <pc:docMk/>
            <pc:sldMk cId="309053171" sldId="347"/>
            <ac:spMk id="77" creationId="{D1072A62-0E13-3843-8D0C-3A62E6BC9417}"/>
          </ac:spMkLst>
        </pc:spChg>
        <pc:spChg chg="mod">
          <ac:chgData name="Daniel Khashabi" userId="62390808-c838-45e6-be59-d6fd0d208bc8" providerId="ADAL" clId="{DBE0F76A-AFEE-AC44-BA32-16BF03539868}" dt="2023-02-16T13:49:58.158" v="7760"/>
          <ac:spMkLst>
            <pc:docMk/>
            <pc:sldMk cId="309053171" sldId="347"/>
            <ac:spMk id="78" creationId="{B5867DDE-FEA5-0049-9461-EB1FFEB88969}"/>
          </ac:spMkLst>
        </pc:spChg>
        <pc:spChg chg="mod">
          <ac:chgData name="Daniel Khashabi" userId="62390808-c838-45e6-be59-d6fd0d208bc8" providerId="ADAL" clId="{DBE0F76A-AFEE-AC44-BA32-16BF03539868}" dt="2023-02-16T13:49:58.158" v="7760"/>
          <ac:spMkLst>
            <pc:docMk/>
            <pc:sldMk cId="309053171" sldId="347"/>
            <ac:spMk id="79" creationId="{24DFF809-EE42-C349-914D-4808EEE0B2B2}"/>
          </ac:spMkLst>
        </pc:spChg>
        <pc:spChg chg="mod">
          <ac:chgData name="Daniel Khashabi" userId="62390808-c838-45e6-be59-d6fd0d208bc8" providerId="ADAL" clId="{DBE0F76A-AFEE-AC44-BA32-16BF03539868}" dt="2023-02-16T04:33:59.885" v="7426"/>
          <ac:spMkLst>
            <pc:docMk/>
            <pc:sldMk cId="309053171" sldId="347"/>
            <ac:spMk id="81" creationId="{0699B2A3-3B8E-414D-A3AF-577E06CECE10}"/>
          </ac:spMkLst>
        </pc:spChg>
        <pc:spChg chg="mod">
          <ac:chgData name="Daniel Khashabi" userId="62390808-c838-45e6-be59-d6fd0d208bc8" providerId="ADAL" clId="{DBE0F76A-AFEE-AC44-BA32-16BF03539868}" dt="2023-02-16T13:49:58.158" v="7760"/>
          <ac:spMkLst>
            <pc:docMk/>
            <pc:sldMk cId="309053171" sldId="347"/>
            <ac:spMk id="82" creationId="{485BEC44-F260-1145-8583-E09A6D1ADDA0}"/>
          </ac:spMkLst>
        </pc:spChg>
        <pc:spChg chg="mod">
          <ac:chgData name="Daniel Khashabi" userId="62390808-c838-45e6-be59-d6fd0d208bc8" providerId="ADAL" clId="{DBE0F76A-AFEE-AC44-BA32-16BF03539868}" dt="2023-02-16T13:49:58.158" v="7760"/>
          <ac:spMkLst>
            <pc:docMk/>
            <pc:sldMk cId="309053171" sldId="347"/>
            <ac:spMk id="83" creationId="{D285D089-1C0C-6344-B7EA-A631D2F645B7}"/>
          </ac:spMkLst>
        </pc:spChg>
        <pc:spChg chg="mod">
          <ac:chgData name="Daniel Khashabi" userId="62390808-c838-45e6-be59-d6fd0d208bc8" providerId="ADAL" clId="{DBE0F76A-AFEE-AC44-BA32-16BF03539868}" dt="2023-02-16T13:49:58.158" v="7760"/>
          <ac:spMkLst>
            <pc:docMk/>
            <pc:sldMk cId="309053171" sldId="347"/>
            <ac:spMk id="84" creationId="{E248521C-7AB4-A74B-BB41-9E9DBC05502F}"/>
          </ac:spMkLst>
        </pc:spChg>
        <pc:spChg chg="mod">
          <ac:chgData name="Daniel Khashabi" userId="62390808-c838-45e6-be59-d6fd0d208bc8" providerId="ADAL" clId="{DBE0F76A-AFEE-AC44-BA32-16BF03539868}" dt="2023-02-16T13:49:58.158" v="7760"/>
          <ac:spMkLst>
            <pc:docMk/>
            <pc:sldMk cId="309053171" sldId="347"/>
            <ac:spMk id="85" creationId="{A542D303-3E89-B948-BAE1-9C28B4C7900E}"/>
          </ac:spMkLst>
        </pc:spChg>
        <pc:spChg chg="mod">
          <ac:chgData name="Daniel Khashabi" userId="62390808-c838-45e6-be59-d6fd0d208bc8" providerId="ADAL" clId="{DBE0F76A-AFEE-AC44-BA32-16BF03539868}" dt="2023-02-16T13:49:58.158" v="7760"/>
          <ac:spMkLst>
            <pc:docMk/>
            <pc:sldMk cId="309053171" sldId="347"/>
            <ac:spMk id="86" creationId="{3557CEDB-9609-5C4E-BE7A-9A1922D84558}"/>
          </ac:spMkLst>
        </pc:spChg>
        <pc:spChg chg="mod">
          <ac:chgData name="Daniel Khashabi" userId="62390808-c838-45e6-be59-d6fd0d208bc8" providerId="ADAL" clId="{DBE0F76A-AFEE-AC44-BA32-16BF03539868}" dt="2023-02-16T13:49:58.158" v="7760"/>
          <ac:spMkLst>
            <pc:docMk/>
            <pc:sldMk cId="309053171" sldId="347"/>
            <ac:spMk id="87" creationId="{FD0CC76B-5E71-8C4B-B186-6D1471C8CD67}"/>
          </ac:spMkLst>
        </pc:spChg>
        <pc:spChg chg="mod">
          <ac:chgData name="Daniel Khashabi" userId="62390808-c838-45e6-be59-d6fd0d208bc8" providerId="ADAL" clId="{DBE0F76A-AFEE-AC44-BA32-16BF03539868}" dt="2023-02-16T13:49:58.158" v="7760"/>
          <ac:spMkLst>
            <pc:docMk/>
            <pc:sldMk cId="309053171" sldId="347"/>
            <ac:spMk id="93" creationId="{2E61486C-7C7C-CF4A-BF55-2488DDD06CBA}"/>
          </ac:spMkLst>
        </pc:spChg>
        <pc:spChg chg="mod">
          <ac:chgData name="Daniel Khashabi" userId="62390808-c838-45e6-be59-d6fd0d208bc8" providerId="ADAL" clId="{DBE0F76A-AFEE-AC44-BA32-16BF03539868}" dt="2023-02-16T13:49:58.158" v="7760"/>
          <ac:spMkLst>
            <pc:docMk/>
            <pc:sldMk cId="309053171" sldId="347"/>
            <ac:spMk id="94" creationId="{FAED948E-E8BC-B542-96E5-C16F47F16A92}"/>
          </ac:spMkLst>
        </pc:spChg>
        <pc:spChg chg="mod">
          <ac:chgData name="Daniel Khashabi" userId="62390808-c838-45e6-be59-d6fd0d208bc8" providerId="ADAL" clId="{DBE0F76A-AFEE-AC44-BA32-16BF03539868}" dt="2023-02-16T13:49:58.158" v="7760"/>
          <ac:spMkLst>
            <pc:docMk/>
            <pc:sldMk cId="309053171" sldId="347"/>
            <ac:spMk id="95" creationId="{B62B8F78-5C39-C145-B3C5-F9490727FE2B}"/>
          </ac:spMkLst>
        </pc:spChg>
        <pc:spChg chg="mod">
          <ac:chgData name="Daniel Khashabi" userId="62390808-c838-45e6-be59-d6fd0d208bc8" providerId="ADAL" clId="{DBE0F76A-AFEE-AC44-BA32-16BF03539868}" dt="2023-02-16T04:33:59.885" v="7426"/>
          <ac:spMkLst>
            <pc:docMk/>
            <pc:sldMk cId="309053171" sldId="347"/>
            <ac:spMk id="96" creationId="{20A6FC83-57DF-014A-87E0-1B5614DFB884}"/>
          </ac:spMkLst>
        </pc:spChg>
        <pc:spChg chg="mod">
          <ac:chgData name="Daniel Khashabi" userId="62390808-c838-45e6-be59-d6fd0d208bc8" providerId="ADAL" clId="{DBE0F76A-AFEE-AC44-BA32-16BF03539868}" dt="2023-02-16T04:33:59.885" v="7426"/>
          <ac:spMkLst>
            <pc:docMk/>
            <pc:sldMk cId="309053171" sldId="347"/>
            <ac:spMk id="97" creationId="{6D6C0EF3-9A48-6042-84AB-D28C74DA20AD}"/>
          </ac:spMkLst>
        </pc:spChg>
        <pc:spChg chg="mod">
          <ac:chgData name="Daniel Khashabi" userId="62390808-c838-45e6-be59-d6fd0d208bc8" providerId="ADAL" clId="{DBE0F76A-AFEE-AC44-BA32-16BF03539868}" dt="2023-02-16T13:49:58.158" v="7760"/>
          <ac:spMkLst>
            <pc:docMk/>
            <pc:sldMk cId="309053171" sldId="347"/>
            <ac:spMk id="99" creationId="{B0204399-681E-6C49-9E5C-CC0F2EBC7595}"/>
          </ac:spMkLst>
        </pc:spChg>
        <pc:spChg chg="mod">
          <ac:chgData name="Daniel Khashabi" userId="62390808-c838-45e6-be59-d6fd0d208bc8" providerId="ADAL" clId="{DBE0F76A-AFEE-AC44-BA32-16BF03539868}" dt="2023-02-16T13:49:58.158" v="7760"/>
          <ac:spMkLst>
            <pc:docMk/>
            <pc:sldMk cId="309053171" sldId="347"/>
            <ac:spMk id="100" creationId="{C88A8753-B2AE-C347-8881-9E9BFB6849E7}"/>
          </ac:spMkLst>
        </pc:spChg>
        <pc:spChg chg="mod">
          <ac:chgData name="Daniel Khashabi" userId="62390808-c838-45e6-be59-d6fd0d208bc8" providerId="ADAL" clId="{DBE0F76A-AFEE-AC44-BA32-16BF03539868}" dt="2023-02-16T13:49:58.158" v="7760"/>
          <ac:spMkLst>
            <pc:docMk/>
            <pc:sldMk cId="309053171" sldId="347"/>
            <ac:spMk id="101" creationId="{289A04BF-85E0-834E-BAB6-DBB4550B3940}"/>
          </ac:spMkLst>
        </pc:spChg>
        <pc:spChg chg="mod">
          <ac:chgData name="Daniel Khashabi" userId="62390808-c838-45e6-be59-d6fd0d208bc8" providerId="ADAL" clId="{DBE0F76A-AFEE-AC44-BA32-16BF03539868}" dt="2023-02-16T13:49:58.158" v="7760"/>
          <ac:spMkLst>
            <pc:docMk/>
            <pc:sldMk cId="309053171" sldId="347"/>
            <ac:spMk id="102" creationId="{631EE394-6E66-9F4F-AB28-9A96FE7CAF8B}"/>
          </ac:spMkLst>
        </pc:spChg>
        <pc:spChg chg="mod">
          <ac:chgData name="Daniel Khashabi" userId="62390808-c838-45e6-be59-d6fd0d208bc8" providerId="ADAL" clId="{DBE0F76A-AFEE-AC44-BA32-16BF03539868}" dt="2023-02-16T13:49:58.158" v="7760"/>
          <ac:spMkLst>
            <pc:docMk/>
            <pc:sldMk cId="309053171" sldId="347"/>
            <ac:spMk id="103" creationId="{6C486C2D-68DA-A54D-A5C4-4B5B0B3B8B73}"/>
          </ac:spMkLst>
        </pc:spChg>
        <pc:spChg chg="mod">
          <ac:chgData name="Daniel Khashabi" userId="62390808-c838-45e6-be59-d6fd0d208bc8" providerId="ADAL" clId="{DBE0F76A-AFEE-AC44-BA32-16BF03539868}" dt="2023-02-16T13:49:58.158" v="7760"/>
          <ac:spMkLst>
            <pc:docMk/>
            <pc:sldMk cId="309053171" sldId="347"/>
            <ac:spMk id="104" creationId="{F70F58BE-CCAE-F645-A328-47C1EAC54035}"/>
          </ac:spMkLst>
        </pc:spChg>
        <pc:spChg chg="mod">
          <ac:chgData name="Daniel Khashabi" userId="62390808-c838-45e6-be59-d6fd0d208bc8" providerId="ADAL" clId="{DBE0F76A-AFEE-AC44-BA32-16BF03539868}" dt="2023-02-16T13:49:58.158" v="7760"/>
          <ac:spMkLst>
            <pc:docMk/>
            <pc:sldMk cId="309053171" sldId="347"/>
            <ac:spMk id="105" creationId="{FE219746-6458-2648-BFF2-1638E7F0E56F}"/>
          </ac:spMkLst>
        </pc:spChg>
        <pc:spChg chg="mod">
          <ac:chgData name="Daniel Khashabi" userId="62390808-c838-45e6-be59-d6fd0d208bc8" providerId="ADAL" clId="{DBE0F76A-AFEE-AC44-BA32-16BF03539868}" dt="2023-02-16T13:49:58.158" v="7760"/>
          <ac:spMkLst>
            <pc:docMk/>
            <pc:sldMk cId="309053171" sldId="347"/>
            <ac:spMk id="106" creationId="{CC39E4D5-0122-404D-AF07-8A0976CE0F90}"/>
          </ac:spMkLst>
        </pc:spChg>
        <pc:spChg chg="mod">
          <ac:chgData name="Daniel Khashabi" userId="62390808-c838-45e6-be59-d6fd0d208bc8" providerId="ADAL" clId="{DBE0F76A-AFEE-AC44-BA32-16BF03539868}" dt="2023-02-16T13:49:58.158" v="7760"/>
          <ac:spMkLst>
            <pc:docMk/>
            <pc:sldMk cId="309053171" sldId="347"/>
            <ac:spMk id="107" creationId="{869B3C99-29C1-8B4B-96BE-A1AF2836059F}"/>
          </ac:spMkLst>
        </pc:spChg>
        <pc:spChg chg="mod">
          <ac:chgData name="Daniel Khashabi" userId="62390808-c838-45e6-be59-d6fd0d208bc8" providerId="ADAL" clId="{DBE0F76A-AFEE-AC44-BA32-16BF03539868}" dt="2023-02-16T13:49:58.158" v="7760"/>
          <ac:spMkLst>
            <pc:docMk/>
            <pc:sldMk cId="309053171" sldId="347"/>
            <ac:spMk id="109" creationId="{7B63A695-A0C7-D649-B5DD-122BBCB3D254}"/>
          </ac:spMkLst>
        </pc:spChg>
        <pc:spChg chg="mod">
          <ac:chgData name="Daniel Khashabi" userId="62390808-c838-45e6-be59-d6fd0d208bc8" providerId="ADAL" clId="{DBE0F76A-AFEE-AC44-BA32-16BF03539868}" dt="2023-02-16T13:49:58.158" v="7760"/>
          <ac:spMkLst>
            <pc:docMk/>
            <pc:sldMk cId="309053171" sldId="347"/>
            <ac:spMk id="110" creationId="{F0DCA6BB-A31D-DC41-A4C9-C2923C3B6F21}"/>
          </ac:spMkLst>
        </pc:spChg>
        <pc:spChg chg="mod">
          <ac:chgData name="Daniel Khashabi" userId="62390808-c838-45e6-be59-d6fd0d208bc8" providerId="ADAL" clId="{DBE0F76A-AFEE-AC44-BA32-16BF03539868}" dt="2023-02-16T13:49:58.158" v="7760"/>
          <ac:spMkLst>
            <pc:docMk/>
            <pc:sldMk cId="309053171" sldId="347"/>
            <ac:spMk id="111" creationId="{F5A97E85-0225-1E46-A085-02FCCC792A02}"/>
          </ac:spMkLst>
        </pc:spChg>
        <pc:spChg chg="mod">
          <ac:chgData name="Daniel Khashabi" userId="62390808-c838-45e6-be59-d6fd0d208bc8" providerId="ADAL" clId="{DBE0F76A-AFEE-AC44-BA32-16BF03539868}" dt="2023-02-16T13:49:58.158" v="7760"/>
          <ac:spMkLst>
            <pc:docMk/>
            <pc:sldMk cId="309053171" sldId="347"/>
            <ac:spMk id="112" creationId="{97C5A434-FA81-A04D-A77B-DC0A945AB849}"/>
          </ac:spMkLst>
        </pc:spChg>
        <pc:spChg chg="mod">
          <ac:chgData name="Daniel Khashabi" userId="62390808-c838-45e6-be59-d6fd0d208bc8" providerId="ADAL" clId="{DBE0F76A-AFEE-AC44-BA32-16BF03539868}" dt="2023-02-16T13:49:58.158" v="7760"/>
          <ac:spMkLst>
            <pc:docMk/>
            <pc:sldMk cId="309053171" sldId="347"/>
            <ac:spMk id="113" creationId="{0C6578E8-0778-B145-8F5F-1C179B55F37C}"/>
          </ac:spMkLst>
        </pc:spChg>
        <pc:spChg chg="mod">
          <ac:chgData name="Daniel Khashabi" userId="62390808-c838-45e6-be59-d6fd0d208bc8" providerId="ADAL" clId="{DBE0F76A-AFEE-AC44-BA32-16BF03539868}" dt="2023-02-16T13:49:58.158" v="7760"/>
          <ac:spMkLst>
            <pc:docMk/>
            <pc:sldMk cId="309053171" sldId="347"/>
            <ac:spMk id="114" creationId="{34DA400A-6EAC-B244-90C9-E2C76E3CE8B1}"/>
          </ac:spMkLst>
        </pc:spChg>
        <pc:spChg chg="mod">
          <ac:chgData name="Daniel Khashabi" userId="62390808-c838-45e6-be59-d6fd0d208bc8" providerId="ADAL" clId="{DBE0F76A-AFEE-AC44-BA32-16BF03539868}" dt="2023-02-16T13:49:58.158" v="7760"/>
          <ac:spMkLst>
            <pc:docMk/>
            <pc:sldMk cId="309053171" sldId="347"/>
            <ac:spMk id="115" creationId="{2D7BF61E-70E5-7B42-A443-1515BC3FC19A}"/>
          </ac:spMkLst>
        </pc:spChg>
        <pc:spChg chg="mod">
          <ac:chgData name="Daniel Khashabi" userId="62390808-c838-45e6-be59-d6fd0d208bc8" providerId="ADAL" clId="{DBE0F76A-AFEE-AC44-BA32-16BF03539868}" dt="2023-02-16T13:49:58.158" v="7760"/>
          <ac:spMkLst>
            <pc:docMk/>
            <pc:sldMk cId="309053171" sldId="347"/>
            <ac:spMk id="116" creationId="{08D29459-9A76-6445-B967-14977057901D}"/>
          </ac:spMkLst>
        </pc:spChg>
        <pc:spChg chg="mod">
          <ac:chgData name="Daniel Khashabi" userId="62390808-c838-45e6-be59-d6fd0d208bc8" providerId="ADAL" clId="{DBE0F76A-AFEE-AC44-BA32-16BF03539868}" dt="2023-02-16T13:49:58.158" v="7760"/>
          <ac:spMkLst>
            <pc:docMk/>
            <pc:sldMk cId="309053171" sldId="347"/>
            <ac:spMk id="117" creationId="{9CF46DE8-0686-8347-99CE-36822CB5A4C5}"/>
          </ac:spMkLst>
        </pc:spChg>
        <pc:spChg chg="mod">
          <ac:chgData name="Daniel Khashabi" userId="62390808-c838-45e6-be59-d6fd0d208bc8" providerId="ADAL" clId="{DBE0F76A-AFEE-AC44-BA32-16BF03539868}" dt="2023-02-16T04:33:59.885" v="7426"/>
          <ac:spMkLst>
            <pc:docMk/>
            <pc:sldMk cId="309053171" sldId="347"/>
            <ac:spMk id="118" creationId="{73EEE44B-3585-894E-B4F8-4CE38DFFE62D}"/>
          </ac:spMkLst>
        </pc:spChg>
        <pc:spChg chg="mod">
          <ac:chgData name="Daniel Khashabi" userId="62390808-c838-45e6-be59-d6fd0d208bc8" providerId="ADAL" clId="{DBE0F76A-AFEE-AC44-BA32-16BF03539868}" dt="2023-02-16T04:33:59.885" v="7426"/>
          <ac:spMkLst>
            <pc:docMk/>
            <pc:sldMk cId="309053171" sldId="347"/>
            <ac:spMk id="119" creationId="{F0F7AF7B-3877-754A-9EAE-7D971B6F9519}"/>
          </ac:spMkLst>
        </pc:spChg>
        <pc:spChg chg="mod">
          <ac:chgData name="Daniel Khashabi" userId="62390808-c838-45e6-be59-d6fd0d208bc8" providerId="ADAL" clId="{DBE0F76A-AFEE-AC44-BA32-16BF03539868}" dt="2023-02-16T04:33:59.885" v="7426"/>
          <ac:spMkLst>
            <pc:docMk/>
            <pc:sldMk cId="309053171" sldId="347"/>
            <ac:spMk id="120" creationId="{2306E4C0-F05A-F845-8BE0-877B27D6A7C2}"/>
          </ac:spMkLst>
        </pc:spChg>
        <pc:spChg chg="mod">
          <ac:chgData name="Daniel Khashabi" userId="62390808-c838-45e6-be59-d6fd0d208bc8" providerId="ADAL" clId="{DBE0F76A-AFEE-AC44-BA32-16BF03539868}" dt="2023-02-16T04:33:59.885" v="7426"/>
          <ac:spMkLst>
            <pc:docMk/>
            <pc:sldMk cId="309053171" sldId="347"/>
            <ac:spMk id="121" creationId="{10F64FC8-263A-284C-9D8D-935EEAE1673B}"/>
          </ac:spMkLst>
        </pc:spChg>
        <pc:spChg chg="mod">
          <ac:chgData name="Daniel Khashabi" userId="62390808-c838-45e6-be59-d6fd0d208bc8" providerId="ADAL" clId="{DBE0F76A-AFEE-AC44-BA32-16BF03539868}" dt="2023-02-16T04:33:59.885" v="7426"/>
          <ac:spMkLst>
            <pc:docMk/>
            <pc:sldMk cId="309053171" sldId="347"/>
            <ac:spMk id="122" creationId="{032CA8D9-D28E-3E4C-9DB1-A36EB1549B7F}"/>
          </ac:spMkLst>
        </pc:spChg>
        <pc:spChg chg="mod">
          <ac:chgData name="Daniel Khashabi" userId="62390808-c838-45e6-be59-d6fd0d208bc8" providerId="ADAL" clId="{DBE0F76A-AFEE-AC44-BA32-16BF03539868}" dt="2023-02-16T04:33:59.885" v="7426"/>
          <ac:spMkLst>
            <pc:docMk/>
            <pc:sldMk cId="309053171" sldId="347"/>
            <ac:spMk id="123" creationId="{7713F022-7829-8C4F-9B6C-433BC351D75F}"/>
          </ac:spMkLst>
        </pc:spChg>
        <pc:spChg chg="mod">
          <ac:chgData name="Daniel Khashabi" userId="62390808-c838-45e6-be59-d6fd0d208bc8" providerId="ADAL" clId="{DBE0F76A-AFEE-AC44-BA32-16BF03539868}" dt="2023-02-16T04:33:59.885" v="7426"/>
          <ac:spMkLst>
            <pc:docMk/>
            <pc:sldMk cId="309053171" sldId="347"/>
            <ac:spMk id="124" creationId="{55FCA79F-24EF-C34B-915B-6914F4B5E84B}"/>
          </ac:spMkLst>
        </pc:spChg>
        <pc:spChg chg="mod">
          <ac:chgData name="Daniel Khashabi" userId="62390808-c838-45e6-be59-d6fd0d208bc8" providerId="ADAL" clId="{DBE0F76A-AFEE-AC44-BA32-16BF03539868}" dt="2023-02-16T04:33:59.885" v="7426"/>
          <ac:spMkLst>
            <pc:docMk/>
            <pc:sldMk cId="309053171" sldId="347"/>
            <ac:spMk id="125" creationId="{BC7611C4-233A-2F45-BEC2-4400044BAC8A}"/>
          </ac:spMkLst>
        </pc:spChg>
        <pc:spChg chg="mod">
          <ac:chgData name="Daniel Khashabi" userId="62390808-c838-45e6-be59-d6fd0d208bc8" providerId="ADAL" clId="{DBE0F76A-AFEE-AC44-BA32-16BF03539868}" dt="2023-02-16T04:33:59.885" v="7426"/>
          <ac:spMkLst>
            <pc:docMk/>
            <pc:sldMk cId="309053171" sldId="347"/>
            <ac:spMk id="126" creationId="{F1A17C69-A9A6-794D-974B-0B1554D43578}"/>
          </ac:spMkLst>
        </pc:spChg>
        <pc:spChg chg="mod">
          <ac:chgData name="Daniel Khashabi" userId="62390808-c838-45e6-be59-d6fd0d208bc8" providerId="ADAL" clId="{DBE0F76A-AFEE-AC44-BA32-16BF03539868}" dt="2023-02-16T04:33:59.885" v="7426"/>
          <ac:spMkLst>
            <pc:docMk/>
            <pc:sldMk cId="309053171" sldId="347"/>
            <ac:spMk id="127" creationId="{ABB99C6F-4251-8D4A-92FB-7B9E6F7FC710}"/>
          </ac:spMkLst>
        </pc:spChg>
        <pc:spChg chg="mod">
          <ac:chgData name="Daniel Khashabi" userId="62390808-c838-45e6-be59-d6fd0d208bc8" providerId="ADAL" clId="{DBE0F76A-AFEE-AC44-BA32-16BF03539868}" dt="2023-02-16T13:49:58.158" v="7760"/>
          <ac:spMkLst>
            <pc:docMk/>
            <pc:sldMk cId="309053171" sldId="347"/>
            <ac:spMk id="128" creationId="{FC42F688-1875-1640-8EF4-9174D41FA30E}"/>
          </ac:spMkLst>
        </pc:spChg>
        <pc:spChg chg="mod">
          <ac:chgData name="Daniel Khashabi" userId="62390808-c838-45e6-be59-d6fd0d208bc8" providerId="ADAL" clId="{DBE0F76A-AFEE-AC44-BA32-16BF03539868}" dt="2023-02-16T13:49:58.158" v="7760"/>
          <ac:spMkLst>
            <pc:docMk/>
            <pc:sldMk cId="309053171" sldId="347"/>
            <ac:spMk id="129" creationId="{E55E6BDD-EA4B-A043-AFA7-C42DD8E37FCB}"/>
          </ac:spMkLst>
        </pc:spChg>
        <pc:spChg chg="mod">
          <ac:chgData name="Daniel Khashabi" userId="62390808-c838-45e6-be59-d6fd0d208bc8" providerId="ADAL" clId="{DBE0F76A-AFEE-AC44-BA32-16BF03539868}" dt="2023-02-16T13:49:58.158" v="7760"/>
          <ac:spMkLst>
            <pc:docMk/>
            <pc:sldMk cId="309053171" sldId="347"/>
            <ac:spMk id="130" creationId="{FE0E91F0-F729-1B4F-B6C1-50E8A51EB607}"/>
          </ac:spMkLst>
        </pc:spChg>
        <pc:spChg chg="mod">
          <ac:chgData name="Daniel Khashabi" userId="62390808-c838-45e6-be59-d6fd0d208bc8" providerId="ADAL" clId="{DBE0F76A-AFEE-AC44-BA32-16BF03539868}" dt="2023-02-16T13:49:58.158" v="7760"/>
          <ac:spMkLst>
            <pc:docMk/>
            <pc:sldMk cId="309053171" sldId="347"/>
            <ac:spMk id="131" creationId="{42AD90BE-AA48-0F40-AB3F-8D0482E17372}"/>
          </ac:spMkLst>
        </pc:spChg>
        <pc:spChg chg="mod">
          <ac:chgData name="Daniel Khashabi" userId="62390808-c838-45e6-be59-d6fd0d208bc8" providerId="ADAL" clId="{DBE0F76A-AFEE-AC44-BA32-16BF03539868}" dt="2023-02-16T04:33:59.885" v="7426"/>
          <ac:spMkLst>
            <pc:docMk/>
            <pc:sldMk cId="309053171" sldId="347"/>
            <ac:spMk id="132" creationId="{045CF04F-8C4F-1D41-B4B6-6533B0E09396}"/>
          </ac:spMkLst>
        </pc:spChg>
        <pc:spChg chg="mod ord">
          <ac:chgData name="Daniel Khashabi" userId="62390808-c838-45e6-be59-d6fd0d208bc8" providerId="ADAL" clId="{DBE0F76A-AFEE-AC44-BA32-16BF03539868}" dt="2023-02-16T04:32:45.532" v="7403"/>
          <ac:spMkLst>
            <pc:docMk/>
            <pc:sldMk cId="309053171" sldId="347"/>
            <ac:spMk id="133" creationId="{7ED3D6CD-1A43-0044-AAB6-CC4D7E49D3F7}"/>
          </ac:spMkLst>
        </pc:spChg>
        <pc:spChg chg="mod">
          <ac:chgData name="Daniel Khashabi" userId="62390808-c838-45e6-be59-d6fd0d208bc8" providerId="ADAL" clId="{DBE0F76A-AFEE-AC44-BA32-16BF03539868}" dt="2023-02-16T13:49:58.158" v="7760"/>
          <ac:spMkLst>
            <pc:docMk/>
            <pc:sldMk cId="309053171" sldId="347"/>
            <ac:spMk id="134" creationId="{46596CA9-10F3-A348-B851-73AE628BD503}"/>
          </ac:spMkLst>
        </pc:spChg>
        <pc:spChg chg="del">
          <ac:chgData name="Daniel Khashabi" userId="62390808-c838-45e6-be59-d6fd0d208bc8" providerId="ADAL" clId="{DBE0F76A-AFEE-AC44-BA32-16BF03539868}" dt="2023-02-16T04:31:41.616" v="7326" actId="478"/>
          <ac:spMkLst>
            <pc:docMk/>
            <pc:sldMk cId="309053171" sldId="347"/>
            <ac:spMk id="135" creationId="{2F996211-4607-8A41-8AD0-9A4564B7E4B2}"/>
          </ac:spMkLst>
        </pc:spChg>
        <pc:spChg chg="mod ord">
          <ac:chgData name="Daniel Khashabi" userId="62390808-c838-45e6-be59-d6fd0d208bc8" providerId="ADAL" clId="{DBE0F76A-AFEE-AC44-BA32-16BF03539868}" dt="2023-02-16T13:49:58.158" v="7760"/>
          <ac:spMkLst>
            <pc:docMk/>
            <pc:sldMk cId="309053171" sldId="347"/>
            <ac:spMk id="136" creationId="{D10EE0DD-76AB-814E-A653-D4A427FB6EE2}"/>
          </ac:spMkLst>
        </pc:spChg>
        <pc:spChg chg="mod">
          <ac:chgData name="Daniel Khashabi" userId="62390808-c838-45e6-be59-d6fd0d208bc8" providerId="ADAL" clId="{DBE0F76A-AFEE-AC44-BA32-16BF03539868}" dt="2023-02-16T13:49:58.158" v="7760"/>
          <ac:spMkLst>
            <pc:docMk/>
            <pc:sldMk cId="309053171" sldId="347"/>
            <ac:spMk id="143" creationId="{B7508439-8FAA-E04E-BA0F-01A24E2DBBD8}"/>
          </ac:spMkLst>
        </pc:spChg>
        <pc:spChg chg="mod">
          <ac:chgData name="Daniel Khashabi" userId="62390808-c838-45e6-be59-d6fd0d208bc8" providerId="ADAL" clId="{DBE0F76A-AFEE-AC44-BA32-16BF03539868}" dt="2023-02-16T13:49:58.158" v="7760"/>
          <ac:spMkLst>
            <pc:docMk/>
            <pc:sldMk cId="309053171" sldId="347"/>
            <ac:spMk id="144" creationId="{FBD654FA-5BA2-8D45-9F65-B0BC4FE0FB02}"/>
          </ac:spMkLst>
        </pc:spChg>
        <pc:spChg chg="mod">
          <ac:chgData name="Daniel Khashabi" userId="62390808-c838-45e6-be59-d6fd0d208bc8" providerId="ADAL" clId="{DBE0F76A-AFEE-AC44-BA32-16BF03539868}" dt="2023-02-16T13:49:58.158" v="7760"/>
          <ac:spMkLst>
            <pc:docMk/>
            <pc:sldMk cId="309053171" sldId="347"/>
            <ac:spMk id="145" creationId="{0B24ED8E-F118-FC4E-B1C7-672F6CA030F7}"/>
          </ac:spMkLst>
        </pc:spChg>
        <pc:spChg chg="mod">
          <ac:chgData name="Daniel Khashabi" userId="62390808-c838-45e6-be59-d6fd0d208bc8" providerId="ADAL" clId="{DBE0F76A-AFEE-AC44-BA32-16BF03539868}" dt="2023-02-16T13:49:58.158" v="7760"/>
          <ac:spMkLst>
            <pc:docMk/>
            <pc:sldMk cId="309053171" sldId="347"/>
            <ac:spMk id="146" creationId="{D6F63CC7-15CD-D349-8859-66124BD874ED}"/>
          </ac:spMkLst>
        </pc:spChg>
        <pc:spChg chg="mod">
          <ac:chgData name="Daniel Khashabi" userId="62390808-c838-45e6-be59-d6fd0d208bc8" providerId="ADAL" clId="{DBE0F76A-AFEE-AC44-BA32-16BF03539868}" dt="2023-02-16T13:49:58.158" v="7760"/>
          <ac:spMkLst>
            <pc:docMk/>
            <pc:sldMk cId="309053171" sldId="347"/>
            <ac:spMk id="147" creationId="{C556F6AF-5963-504F-989A-FB40DB623E05}"/>
          </ac:spMkLst>
        </pc:spChg>
        <pc:spChg chg="mod">
          <ac:chgData name="Daniel Khashabi" userId="62390808-c838-45e6-be59-d6fd0d208bc8" providerId="ADAL" clId="{DBE0F76A-AFEE-AC44-BA32-16BF03539868}" dt="2023-02-16T13:49:58.158" v="7760"/>
          <ac:spMkLst>
            <pc:docMk/>
            <pc:sldMk cId="309053171" sldId="347"/>
            <ac:spMk id="148" creationId="{7EAD415F-63DE-EB43-A7A2-F45C61798465}"/>
          </ac:spMkLst>
        </pc:spChg>
        <pc:spChg chg="mod">
          <ac:chgData name="Daniel Khashabi" userId="62390808-c838-45e6-be59-d6fd0d208bc8" providerId="ADAL" clId="{DBE0F76A-AFEE-AC44-BA32-16BF03539868}" dt="2023-02-16T13:49:58.158" v="7760"/>
          <ac:spMkLst>
            <pc:docMk/>
            <pc:sldMk cId="309053171" sldId="347"/>
            <ac:spMk id="149" creationId="{F92B470B-D922-F042-867E-B1AF31F53814}"/>
          </ac:spMkLst>
        </pc:spChg>
        <pc:spChg chg="mod">
          <ac:chgData name="Daniel Khashabi" userId="62390808-c838-45e6-be59-d6fd0d208bc8" providerId="ADAL" clId="{DBE0F76A-AFEE-AC44-BA32-16BF03539868}" dt="2023-02-16T13:49:58.158" v="7760"/>
          <ac:spMkLst>
            <pc:docMk/>
            <pc:sldMk cId="309053171" sldId="347"/>
            <ac:spMk id="150" creationId="{D5C803EA-95C9-8F46-8E1F-70FC48EA99C3}"/>
          </ac:spMkLst>
        </pc:spChg>
        <pc:spChg chg="mod">
          <ac:chgData name="Daniel Khashabi" userId="62390808-c838-45e6-be59-d6fd0d208bc8" providerId="ADAL" clId="{DBE0F76A-AFEE-AC44-BA32-16BF03539868}" dt="2023-02-16T13:49:58.158" v="7760"/>
          <ac:spMkLst>
            <pc:docMk/>
            <pc:sldMk cId="309053171" sldId="347"/>
            <ac:spMk id="151" creationId="{C9A0AFE1-2C23-C746-A807-955038252BA2}"/>
          </ac:spMkLst>
        </pc:spChg>
        <pc:spChg chg="mod">
          <ac:chgData name="Daniel Khashabi" userId="62390808-c838-45e6-be59-d6fd0d208bc8" providerId="ADAL" clId="{DBE0F76A-AFEE-AC44-BA32-16BF03539868}" dt="2023-02-16T13:49:58.158" v="7760"/>
          <ac:spMkLst>
            <pc:docMk/>
            <pc:sldMk cId="309053171" sldId="347"/>
            <ac:spMk id="153" creationId="{4DCD0D15-2948-5C49-B702-B424B826CFBA}"/>
          </ac:spMkLst>
        </pc:spChg>
        <pc:spChg chg="mod">
          <ac:chgData name="Daniel Khashabi" userId="62390808-c838-45e6-be59-d6fd0d208bc8" providerId="ADAL" clId="{DBE0F76A-AFEE-AC44-BA32-16BF03539868}" dt="2023-02-16T13:49:58.158" v="7760"/>
          <ac:spMkLst>
            <pc:docMk/>
            <pc:sldMk cId="309053171" sldId="347"/>
            <ac:spMk id="154" creationId="{F60421B2-6847-DA43-8335-25E8978671EB}"/>
          </ac:spMkLst>
        </pc:spChg>
        <pc:spChg chg="mod">
          <ac:chgData name="Daniel Khashabi" userId="62390808-c838-45e6-be59-d6fd0d208bc8" providerId="ADAL" clId="{DBE0F76A-AFEE-AC44-BA32-16BF03539868}" dt="2023-02-16T13:49:58.158" v="7760"/>
          <ac:spMkLst>
            <pc:docMk/>
            <pc:sldMk cId="309053171" sldId="347"/>
            <ac:spMk id="155" creationId="{D869AB43-57B9-9F48-95FC-2969B414915A}"/>
          </ac:spMkLst>
        </pc:spChg>
        <pc:spChg chg="mod">
          <ac:chgData name="Daniel Khashabi" userId="62390808-c838-45e6-be59-d6fd0d208bc8" providerId="ADAL" clId="{DBE0F76A-AFEE-AC44-BA32-16BF03539868}" dt="2023-02-16T13:49:58.158" v="7760"/>
          <ac:spMkLst>
            <pc:docMk/>
            <pc:sldMk cId="309053171" sldId="347"/>
            <ac:spMk id="156" creationId="{F3AA86DF-7ED5-E845-B126-E8D66DFA4416}"/>
          </ac:spMkLst>
        </pc:spChg>
        <pc:spChg chg="mod">
          <ac:chgData name="Daniel Khashabi" userId="62390808-c838-45e6-be59-d6fd0d208bc8" providerId="ADAL" clId="{DBE0F76A-AFEE-AC44-BA32-16BF03539868}" dt="2023-02-16T13:49:58.158" v="7760"/>
          <ac:spMkLst>
            <pc:docMk/>
            <pc:sldMk cId="309053171" sldId="347"/>
            <ac:spMk id="157" creationId="{049529E1-0B4F-164B-AE6E-CC1335477CBF}"/>
          </ac:spMkLst>
        </pc:spChg>
        <pc:spChg chg="mod">
          <ac:chgData name="Daniel Khashabi" userId="62390808-c838-45e6-be59-d6fd0d208bc8" providerId="ADAL" clId="{DBE0F76A-AFEE-AC44-BA32-16BF03539868}" dt="2023-02-16T13:49:58.158" v="7760"/>
          <ac:spMkLst>
            <pc:docMk/>
            <pc:sldMk cId="309053171" sldId="347"/>
            <ac:spMk id="158" creationId="{0DAD38EF-F205-2144-90B1-15E45B3FE01A}"/>
          </ac:spMkLst>
        </pc:spChg>
        <pc:spChg chg="mod">
          <ac:chgData name="Daniel Khashabi" userId="62390808-c838-45e6-be59-d6fd0d208bc8" providerId="ADAL" clId="{DBE0F76A-AFEE-AC44-BA32-16BF03539868}" dt="2023-02-16T13:49:58.158" v="7760"/>
          <ac:spMkLst>
            <pc:docMk/>
            <pc:sldMk cId="309053171" sldId="347"/>
            <ac:spMk id="159" creationId="{9475EEB9-A7EE-8F45-8FD8-2D84E2F5222E}"/>
          </ac:spMkLst>
        </pc:spChg>
        <pc:spChg chg="mod">
          <ac:chgData name="Daniel Khashabi" userId="62390808-c838-45e6-be59-d6fd0d208bc8" providerId="ADAL" clId="{DBE0F76A-AFEE-AC44-BA32-16BF03539868}" dt="2023-02-16T13:49:58.158" v="7760"/>
          <ac:spMkLst>
            <pc:docMk/>
            <pc:sldMk cId="309053171" sldId="347"/>
            <ac:spMk id="160" creationId="{12A95AFB-626B-0B4E-8C17-06CD0B92655F}"/>
          </ac:spMkLst>
        </pc:spChg>
        <pc:spChg chg="mod">
          <ac:chgData name="Daniel Khashabi" userId="62390808-c838-45e6-be59-d6fd0d208bc8" providerId="ADAL" clId="{DBE0F76A-AFEE-AC44-BA32-16BF03539868}" dt="2023-02-16T13:49:58.158" v="7760"/>
          <ac:spMkLst>
            <pc:docMk/>
            <pc:sldMk cId="309053171" sldId="347"/>
            <ac:spMk id="161" creationId="{92042E64-F626-D042-ACC7-AC101D5D4346}"/>
          </ac:spMkLst>
        </pc:spChg>
        <pc:spChg chg="mod">
          <ac:chgData name="Daniel Khashabi" userId="62390808-c838-45e6-be59-d6fd0d208bc8" providerId="ADAL" clId="{DBE0F76A-AFEE-AC44-BA32-16BF03539868}" dt="2023-02-16T04:33:59.885" v="7426"/>
          <ac:spMkLst>
            <pc:docMk/>
            <pc:sldMk cId="309053171" sldId="347"/>
            <ac:spMk id="162" creationId="{4CA7D8E9-F94A-3648-80B9-DCC422F2403B}"/>
          </ac:spMkLst>
        </pc:spChg>
        <pc:spChg chg="mod">
          <ac:chgData name="Daniel Khashabi" userId="62390808-c838-45e6-be59-d6fd0d208bc8" providerId="ADAL" clId="{DBE0F76A-AFEE-AC44-BA32-16BF03539868}" dt="2023-02-16T04:33:59.885" v="7426"/>
          <ac:spMkLst>
            <pc:docMk/>
            <pc:sldMk cId="309053171" sldId="347"/>
            <ac:spMk id="163" creationId="{CF14063D-2F76-D341-8575-DFC58CC43FAD}"/>
          </ac:spMkLst>
        </pc:spChg>
        <pc:spChg chg="mod">
          <ac:chgData name="Daniel Khashabi" userId="62390808-c838-45e6-be59-d6fd0d208bc8" providerId="ADAL" clId="{DBE0F76A-AFEE-AC44-BA32-16BF03539868}" dt="2023-02-16T13:49:58.158" v="7760"/>
          <ac:spMkLst>
            <pc:docMk/>
            <pc:sldMk cId="309053171" sldId="347"/>
            <ac:spMk id="165" creationId="{4B2C5528-7DE4-E54A-96DB-162EE83E11FA}"/>
          </ac:spMkLst>
        </pc:spChg>
        <pc:spChg chg="mod">
          <ac:chgData name="Daniel Khashabi" userId="62390808-c838-45e6-be59-d6fd0d208bc8" providerId="ADAL" clId="{DBE0F76A-AFEE-AC44-BA32-16BF03539868}" dt="2023-02-16T13:49:58.158" v="7760"/>
          <ac:spMkLst>
            <pc:docMk/>
            <pc:sldMk cId="309053171" sldId="347"/>
            <ac:spMk id="166" creationId="{BF5D1DDD-E243-4945-9BE6-AF554F5D1DEF}"/>
          </ac:spMkLst>
        </pc:spChg>
        <pc:spChg chg="mod">
          <ac:chgData name="Daniel Khashabi" userId="62390808-c838-45e6-be59-d6fd0d208bc8" providerId="ADAL" clId="{DBE0F76A-AFEE-AC44-BA32-16BF03539868}" dt="2023-02-16T13:49:58.158" v="7760"/>
          <ac:spMkLst>
            <pc:docMk/>
            <pc:sldMk cId="309053171" sldId="347"/>
            <ac:spMk id="167" creationId="{4D0DA892-9667-8647-A4CD-A690575703B5}"/>
          </ac:spMkLst>
        </pc:spChg>
        <pc:spChg chg="mod">
          <ac:chgData name="Daniel Khashabi" userId="62390808-c838-45e6-be59-d6fd0d208bc8" providerId="ADAL" clId="{DBE0F76A-AFEE-AC44-BA32-16BF03539868}" dt="2023-02-16T13:49:58.158" v="7760"/>
          <ac:spMkLst>
            <pc:docMk/>
            <pc:sldMk cId="309053171" sldId="347"/>
            <ac:spMk id="168" creationId="{528EA094-A252-2E4A-BE09-4884AFCC8157}"/>
          </ac:spMkLst>
        </pc:spChg>
        <pc:spChg chg="mod">
          <ac:chgData name="Daniel Khashabi" userId="62390808-c838-45e6-be59-d6fd0d208bc8" providerId="ADAL" clId="{DBE0F76A-AFEE-AC44-BA32-16BF03539868}" dt="2023-02-16T13:49:58.158" v="7760"/>
          <ac:spMkLst>
            <pc:docMk/>
            <pc:sldMk cId="309053171" sldId="347"/>
            <ac:spMk id="169" creationId="{4121D2CD-4B48-F94A-A77C-9CE89F641011}"/>
          </ac:spMkLst>
        </pc:spChg>
        <pc:spChg chg="mod">
          <ac:chgData name="Daniel Khashabi" userId="62390808-c838-45e6-be59-d6fd0d208bc8" providerId="ADAL" clId="{DBE0F76A-AFEE-AC44-BA32-16BF03539868}" dt="2023-02-16T13:49:58.158" v="7760"/>
          <ac:spMkLst>
            <pc:docMk/>
            <pc:sldMk cId="309053171" sldId="347"/>
            <ac:spMk id="170" creationId="{79B2685C-C313-E343-87AF-3A16BC55BC2F}"/>
          </ac:spMkLst>
        </pc:spChg>
        <pc:spChg chg="mod">
          <ac:chgData name="Daniel Khashabi" userId="62390808-c838-45e6-be59-d6fd0d208bc8" providerId="ADAL" clId="{DBE0F76A-AFEE-AC44-BA32-16BF03539868}" dt="2023-02-16T13:49:58.158" v="7760"/>
          <ac:spMkLst>
            <pc:docMk/>
            <pc:sldMk cId="309053171" sldId="347"/>
            <ac:spMk id="171" creationId="{5E40E88B-7C0C-B34A-8126-6254BCF5337D}"/>
          </ac:spMkLst>
        </pc:spChg>
        <pc:spChg chg="mod">
          <ac:chgData name="Daniel Khashabi" userId="62390808-c838-45e6-be59-d6fd0d208bc8" providerId="ADAL" clId="{DBE0F76A-AFEE-AC44-BA32-16BF03539868}" dt="2023-02-16T13:49:58.158" v="7760"/>
          <ac:spMkLst>
            <pc:docMk/>
            <pc:sldMk cId="309053171" sldId="347"/>
            <ac:spMk id="172" creationId="{DCB38E08-B9A3-C14F-896A-0F8077D8FB68}"/>
          </ac:spMkLst>
        </pc:spChg>
        <pc:spChg chg="mod">
          <ac:chgData name="Daniel Khashabi" userId="62390808-c838-45e6-be59-d6fd0d208bc8" providerId="ADAL" clId="{DBE0F76A-AFEE-AC44-BA32-16BF03539868}" dt="2023-02-16T13:49:58.158" v="7760"/>
          <ac:spMkLst>
            <pc:docMk/>
            <pc:sldMk cId="309053171" sldId="347"/>
            <ac:spMk id="173" creationId="{43EFC05D-5D9E-8545-80ED-5EE5833436EC}"/>
          </ac:spMkLst>
        </pc:spChg>
        <pc:spChg chg="mod">
          <ac:chgData name="Daniel Khashabi" userId="62390808-c838-45e6-be59-d6fd0d208bc8" providerId="ADAL" clId="{DBE0F76A-AFEE-AC44-BA32-16BF03539868}" dt="2023-02-16T13:49:58.158" v="7760"/>
          <ac:spMkLst>
            <pc:docMk/>
            <pc:sldMk cId="309053171" sldId="347"/>
            <ac:spMk id="175" creationId="{6F64A017-A35A-AC44-96D0-72EFC040B4F7}"/>
          </ac:spMkLst>
        </pc:spChg>
        <pc:spChg chg="mod">
          <ac:chgData name="Daniel Khashabi" userId="62390808-c838-45e6-be59-d6fd0d208bc8" providerId="ADAL" clId="{DBE0F76A-AFEE-AC44-BA32-16BF03539868}" dt="2023-02-16T13:49:58.158" v="7760"/>
          <ac:spMkLst>
            <pc:docMk/>
            <pc:sldMk cId="309053171" sldId="347"/>
            <ac:spMk id="176" creationId="{EB7699D4-5CF1-4945-AF53-9FF925C376BB}"/>
          </ac:spMkLst>
        </pc:spChg>
        <pc:spChg chg="mod">
          <ac:chgData name="Daniel Khashabi" userId="62390808-c838-45e6-be59-d6fd0d208bc8" providerId="ADAL" clId="{DBE0F76A-AFEE-AC44-BA32-16BF03539868}" dt="2023-02-16T13:49:58.158" v="7760"/>
          <ac:spMkLst>
            <pc:docMk/>
            <pc:sldMk cId="309053171" sldId="347"/>
            <ac:spMk id="177" creationId="{A9006280-6B35-5544-98E4-1B21ED7235B5}"/>
          </ac:spMkLst>
        </pc:spChg>
        <pc:spChg chg="mod">
          <ac:chgData name="Daniel Khashabi" userId="62390808-c838-45e6-be59-d6fd0d208bc8" providerId="ADAL" clId="{DBE0F76A-AFEE-AC44-BA32-16BF03539868}" dt="2023-02-16T13:49:58.158" v="7760"/>
          <ac:spMkLst>
            <pc:docMk/>
            <pc:sldMk cId="309053171" sldId="347"/>
            <ac:spMk id="178" creationId="{AC7C371E-2D08-BF45-8B8E-6FC13CFD5BF4}"/>
          </ac:spMkLst>
        </pc:spChg>
        <pc:spChg chg="mod">
          <ac:chgData name="Daniel Khashabi" userId="62390808-c838-45e6-be59-d6fd0d208bc8" providerId="ADAL" clId="{DBE0F76A-AFEE-AC44-BA32-16BF03539868}" dt="2023-02-16T13:49:58.158" v="7760"/>
          <ac:spMkLst>
            <pc:docMk/>
            <pc:sldMk cId="309053171" sldId="347"/>
            <ac:spMk id="179" creationId="{6A2513D4-883B-AC4F-83C4-340258810AA5}"/>
          </ac:spMkLst>
        </pc:spChg>
        <pc:spChg chg="mod">
          <ac:chgData name="Daniel Khashabi" userId="62390808-c838-45e6-be59-d6fd0d208bc8" providerId="ADAL" clId="{DBE0F76A-AFEE-AC44-BA32-16BF03539868}" dt="2023-02-16T13:49:58.158" v="7760"/>
          <ac:spMkLst>
            <pc:docMk/>
            <pc:sldMk cId="309053171" sldId="347"/>
            <ac:spMk id="180" creationId="{8A3B99E0-E6A1-A84A-BE61-0FEC270CA7BD}"/>
          </ac:spMkLst>
        </pc:spChg>
        <pc:spChg chg="mod">
          <ac:chgData name="Daniel Khashabi" userId="62390808-c838-45e6-be59-d6fd0d208bc8" providerId="ADAL" clId="{DBE0F76A-AFEE-AC44-BA32-16BF03539868}" dt="2023-02-16T13:49:58.158" v="7760"/>
          <ac:spMkLst>
            <pc:docMk/>
            <pc:sldMk cId="309053171" sldId="347"/>
            <ac:spMk id="181" creationId="{FE339CDF-6D63-3347-A831-5E801BE3FDE7}"/>
          </ac:spMkLst>
        </pc:spChg>
        <pc:spChg chg="mod">
          <ac:chgData name="Daniel Khashabi" userId="62390808-c838-45e6-be59-d6fd0d208bc8" providerId="ADAL" clId="{DBE0F76A-AFEE-AC44-BA32-16BF03539868}" dt="2023-02-16T13:49:58.158" v="7760"/>
          <ac:spMkLst>
            <pc:docMk/>
            <pc:sldMk cId="309053171" sldId="347"/>
            <ac:spMk id="182" creationId="{31F218F5-7CAA-C947-9E0B-F41992B1BD98}"/>
          </ac:spMkLst>
        </pc:spChg>
        <pc:spChg chg="mod">
          <ac:chgData name="Daniel Khashabi" userId="62390808-c838-45e6-be59-d6fd0d208bc8" providerId="ADAL" clId="{DBE0F76A-AFEE-AC44-BA32-16BF03539868}" dt="2023-02-16T13:49:58.158" v="7760"/>
          <ac:spMkLst>
            <pc:docMk/>
            <pc:sldMk cId="309053171" sldId="347"/>
            <ac:spMk id="183" creationId="{6A153770-56BC-7549-92C1-9994774C09A8}"/>
          </ac:spMkLst>
        </pc:spChg>
        <pc:spChg chg="mod">
          <ac:chgData name="Daniel Khashabi" userId="62390808-c838-45e6-be59-d6fd0d208bc8" providerId="ADAL" clId="{DBE0F76A-AFEE-AC44-BA32-16BF03539868}" dt="2023-02-16T04:33:59.885" v="7426"/>
          <ac:spMkLst>
            <pc:docMk/>
            <pc:sldMk cId="309053171" sldId="347"/>
            <ac:spMk id="184" creationId="{C3D61AC1-C1EE-0943-AB5B-90F7ED94F749}"/>
          </ac:spMkLst>
        </pc:spChg>
        <pc:spChg chg="mod">
          <ac:chgData name="Daniel Khashabi" userId="62390808-c838-45e6-be59-d6fd0d208bc8" providerId="ADAL" clId="{DBE0F76A-AFEE-AC44-BA32-16BF03539868}" dt="2023-02-16T04:33:59.885" v="7426"/>
          <ac:spMkLst>
            <pc:docMk/>
            <pc:sldMk cId="309053171" sldId="347"/>
            <ac:spMk id="185" creationId="{DED50EDE-4C5F-3D40-A8FA-BBCFA6B19B18}"/>
          </ac:spMkLst>
        </pc:spChg>
        <pc:spChg chg="mod">
          <ac:chgData name="Daniel Khashabi" userId="62390808-c838-45e6-be59-d6fd0d208bc8" providerId="ADAL" clId="{DBE0F76A-AFEE-AC44-BA32-16BF03539868}" dt="2023-02-16T13:49:58.158" v="7760"/>
          <ac:spMkLst>
            <pc:docMk/>
            <pc:sldMk cId="309053171" sldId="347"/>
            <ac:spMk id="194" creationId="{EDFF357D-A43A-9946-9C8C-C5208D9A46EA}"/>
          </ac:spMkLst>
        </pc:spChg>
        <pc:spChg chg="mod">
          <ac:chgData name="Daniel Khashabi" userId="62390808-c838-45e6-be59-d6fd0d208bc8" providerId="ADAL" clId="{DBE0F76A-AFEE-AC44-BA32-16BF03539868}" dt="2023-02-16T04:33:59.885" v="7426"/>
          <ac:spMkLst>
            <pc:docMk/>
            <pc:sldMk cId="309053171" sldId="347"/>
            <ac:spMk id="195" creationId="{A70D1C02-7CBD-A74A-904A-2A285E9154CD}"/>
          </ac:spMkLst>
        </pc:spChg>
        <pc:spChg chg="mod">
          <ac:chgData name="Daniel Khashabi" userId="62390808-c838-45e6-be59-d6fd0d208bc8" providerId="ADAL" clId="{DBE0F76A-AFEE-AC44-BA32-16BF03539868}" dt="2023-02-16T13:49:58.158" v="7760"/>
          <ac:spMkLst>
            <pc:docMk/>
            <pc:sldMk cId="309053171" sldId="347"/>
            <ac:spMk id="198" creationId="{AD99BFF2-26F2-1741-9FED-CA0B281A12B2}"/>
          </ac:spMkLst>
        </pc:spChg>
        <pc:spChg chg="mod">
          <ac:chgData name="Daniel Khashabi" userId="62390808-c838-45e6-be59-d6fd0d208bc8" providerId="ADAL" clId="{DBE0F76A-AFEE-AC44-BA32-16BF03539868}" dt="2023-02-16T04:33:59.885" v="7426"/>
          <ac:spMkLst>
            <pc:docMk/>
            <pc:sldMk cId="309053171" sldId="347"/>
            <ac:spMk id="199" creationId="{A521D06C-64AB-2344-9BA1-32D193F0C512}"/>
          </ac:spMkLst>
        </pc:spChg>
        <pc:spChg chg="mod">
          <ac:chgData name="Daniel Khashabi" userId="62390808-c838-45e6-be59-d6fd0d208bc8" providerId="ADAL" clId="{DBE0F76A-AFEE-AC44-BA32-16BF03539868}" dt="2023-02-16T13:49:58.158" v="7760"/>
          <ac:spMkLst>
            <pc:docMk/>
            <pc:sldMk cId="309053171" sldId="347"/>
            <ac:spMk id="200" creationId="{BD12B914-5DFB-1C4F-BC8A-44B371B0E731}"/>
          </ac:spMkLst>
        </pc:spChg>
        <pc:spChg chg="mod">
          <ac:chgData name="Daniel Khashabi" userId="62390808-c838-45e6-be59-d6fd0d208bc8" providerId="ADAL" clId="{DBE0F76A-AFEE-AC44-BA32-16BF03539868}" dt="2023-02-16T04:33:59.885" v="7426"/>
          <ac:spMkLst>
            <pc:docMk/>
            <pc:sldMk cId="309053171" sldId="347"/>
            <ac:spMk id="201" creationId="{051A29E5-B48A-4C41-8B73-97B7587ED5BE}"/>
          </ac:spMkLst>
        </pc:spChg>
      </pc:sldChg>
      <pc:sldChg chg="addSp delSp modSp add mod modClrScheme chgLayout">
        <pc:chgData name="Daniel Khashabi" userId="62390808-c838-45e6-be59-d6fd0d208bc8" providerId="ADAL" clId="{DBE0F76A-AFEE-AC44-BA32-16BF03539868}" dt="2023-02-16T13:49:58.158" v="7760"/>
        <pc:sldMkLst>
          <pc:docMk/>
          <pc:sldMk cId="986875128" sldId="349"/>
        </pc:sldMkLst>
        <pc:spChg chg="add del mod ord">
          <ac:chgData name="Daniel Khashabi" userId="62390808-c838-45e6-be59-d6fd0d208bc8" providerId="ADAL" clId="{DBE0F76A-AFEE-AC44-BA32-16BF03539868}" dt="2023-02-16T04:29:38.273" v="7311" actId="478"/>
          <ac:spMkLst>
            <pc:docMk/>
            <pc:sldMk cId="986875128" sldId="349"/>
            <ac:spMk id="2" creationId="{C8A1A04E-8D87-267C-D612-9CF4B2CAB33F}"/>
          </ac:spMkLst>
        </pc:spChg>
        <pc:spChg chg="mod">
          <ac:chgData name="Daniel Khashabi" userId="62390808-c838-45e6-be59-d6fd0d208bc8" providerId="ADAL" clId="{DBE0F76A-AFEE-AC44-BA32-16BF03539868}" dt="2023-02-16T04:33:59.885" v="7426"/>
          <ac:spMkLst>
            <pc:docMk/>
            <pc:sldMk cId="986875128" sldId="349"/>
            <ac:spMk id="50" creationId="{98A0229A-0E65-994A-A48A-9E766E214C56}"/>
          </ac:spMkLst>
        </pc:spChg>
        <pc:spChg chg="mod">
          <ac:chgData name="Daniel Khashabi" userId="62390808-c838-45e6-be59-d6fd0d208bc8" providerId="ADAL" clId="{DBE0F76A-AFEE-AC44-BA32-16BF03539868}" dt="2023-02-16T04:33:59.885" v="7426"/>
          <ac:spMkLst>
            <pc:docMk/>
            <pc:sldMk cId="986875128" sldId="349"/>
            <ac:spMk id="51" creationId="{3649502E-21DD-1642-971F-BACEABB4E04C}"/>
          </ac:spMkLst>
        </pc:spChg>
        <pc:spChg chg="mod">
          <ac:chgData name="Daniel Khashabi" userId="62390808-c838-45e6-be59-d6fd0d208bc8" providerId="ADAL" clId="{DBE0F76A-AFEE-AC44-BA32-16BF03539868}" dt="2023-02-16T13:49:58.158" v="7760"/>
          <ac:spMkLst>
            <pc:docMk/>
            <pc:sldMk cId="986875128" sldId="349"/>
            <ac:spMk id="70" creationId="{DE101D8D-392D-CE48-A76F-F593C13CFB77}"/>
          </ac:spMkLst>
        </pc:spChg>
        <pc:spChg chg="mod">
          <ac:chgData name="Daniel Khashabi" userId="62390808-c838-45e6-be59-d6fd0d208bc8" providerId="ADAL" clId="{DBE0F76A-AFEE-AC44-BA32-16BF03539868}" dt="2023-02-16T13:49:58.158" v="7760"/>
          <ac:spMkLst>
            <pc:docMk/>
            <pc:sldMk cId="986875128" sldId="349"/>
            <ac:spMk id="71" creationId="{AF057BF2-9D6B-E249-8FBC-3B1D5B8A5CA3}"/>
          </ac:spMkLst>
        </pc:spChg>
        <pc:spChg chg="mod">
          <ac:chgData name="Daniel Khashabi" userId="62390808-c838-45e6-be59-d6fd0d208bc8" providerId="ADAL" clId="{DBE0F76A-AFEE-AC44-BA32-16BF03539868}" dt="2023-02-16T13:49:58.158" v="7760"/>
          <ac:spMkLst>
            <pc:docMk/>
            <pc:sldMk cId="986875128" sldId="349"/>
            <ac:spMk id="72" creationId="{730C91DC-46B3-DD42-BA91-16A98A899679}"/>
          </ac:spMkLst>
        </pc:spChg>
        <pc:spChg chg="mod">
          <ac:chgData name="Daniel Khashabi" userId="62390808-c838-45e6-be59-d6fd0d208bc8" providerId="ADAL" clId="{DBE0F76A-AFEE-AC44-BA32-16BF03539868}" dt="2023-02-16T13:49:58.158" v="7760"/>
          <ac:spMkLst>
            <pc:docMk/>
            <pc:sldMk cId="986875128" sldId="349"/>
            <ac:spMk id="74" creationId="{1A38F944-FD9F-1C42-9EF7-BA5E3DB86EBA}"/>
          </ac:spMkLst>
        </pc:spChg>
        <pc:spChg chg="mod">
          <ac:chgData name="Daniel Khashabi" userId="62390808-c838-45e6-be59-d6fd0d208bc8" providerId="ADAL" clId="{DBE0F76A-AFEE-AC44-BA32-16BF03539868}" dt="2023-02-16T13:49:58.158" v="7760"/>
          <ac:spMkLst>
            <pc:docMk/>
            <pc:sldMk cId="986875128" sldId="349"/>
            <ac:spMk id="75" creationId="{91549E43-B913-244E-90FF-EB6ADE692919}"/>
          </ac:spMkLst>
        </pc:spChg>
        <pc:spChg chg="mod">
          <ac:chgData name="Daniel Khashabi" userId="62390808-c838-45e6-be59-d6fd0d208bc8" providerId="ADAL" clId="{DBE0F76A-AFEE-AC44-BA32-16BF03539868}" dt="2023-02-16T13:49:58.158" v="7760"/>
          <ac:spMkLst>
            <pc:docMk/>
            <pc:sldMk cId="986875128" sldId="349"/>
            <ac:spMk id="76" creationId="{CFE7F9AF-8FB9-9E47-AA7C-B819DD96BD45}"/>
          </ac:spMkLst>
        </pc:spChg>
        <pc:spChg chg="mod">
          <ac:chgData name="Daniel Khashabi" userId="62390808-c838-45e6-be59-d6fd0d208bc8" providerId="ADAL" clId="{DBE0F76A-AFEE-AC44-BA32-16BF03539868}" dt="2023-02-16T13:49:58.158" v="7760"/>
          <ac:spMkLst>
            <pc:docMk/>
            <pc:sldMk cId="986875128" sldId="349"/>
            <ac:spMk id="77" creationId="{D1072A62-0E13-3843-8D0C-3A62E6BC9417}"/>
          </ac:spMkLst>
        </pc:spChg>
        <pc:spChg chg="mod">
          <ac:chgData name="Daniel Khashabi" userId="62390808-c838-45e6-be59-d6fd0d208bc8" providerId="ADAL" clId="{DBE0F76A-AFEE-AC44-BA32-16BF03539868}" dt="2023-02-16T13:49:58.158" v="7760"/>
          <ac:spMkLst>
            <pc:docMk/>
            <pc:sldMk cId="986875128" sldId="349"/>
            <ac:spMk id="78" creationId="{B5867DDE-FEA5-0049-9461-EB1FFEB88969}"/>
          </ac:spMkLst>
        </pc:spChg>
        <pc:spChg chg="mod">
          <ac:chgData name="Daniel Khashabi" userId="62390808-c838-45e6-be59-d6fd0d208bc8" providerId="ADAL" clId="{DBE0F76A-AFEE-AC44-BA32-16BF03539868}" dt="2023-02-16T13:49:58.158" v="7760"/>
          <ac:spMkLst>
            <pc:docMk/>
            <pc:sldMk cId="986875128" sldId="349"/>
            <ac:spMk id="79" creationId="{24DFF809-EE42-C349-914D-4808EEE0B2B2}"/>
          </ac:spMkLst>
        </pc:spChg>
        <pc:spChg chg="mod">
          <ac:chgData name="Daniel Khashabi" userId="62390808-c838-45e6-be59-d6fd0d208bc8" providerId="ADAL" clId="{DBE0F76A-AFEE-AC44-BA32-16BF03539868}" dt="2023-02-16T04:33:59.885" v="7426"/>
          <ac:spMkLst>
            <pc:docMk/>
            <pc:sldMk cId="986875128" sldId="349"/>
            <ac:spMk id="81" creationId="{0699B2A3-3B8E-414D-A3AF-577E06CECE10}"/>
          </ac:spMkLst>
        </pc:spChg>
        <pc:spChg chg="mod">
          <ac:chgData name="Daniel Khashabi" userId="62390808-c838-45e6-be59-d6fd0d208bc8" providerId="ADAL" clId="{DBE0F76A-AFEE-AC44-BA32-16BF03539868}" dt="2023-02-16T13:49:58.158" v="7760"/>
          <ac:spMkLst>
            <pc:docMk/>
            <pc:sldMk cId="986875128" sldId="349"/>
            <ac:spMk id="82" creationId="{485BEC44-F260-1145-8583-E09A6D1ADDA0}"/>
          </ac:spMkLst>
        </pc:spChg>
        <pc:spChg chg="mod">
          <ac:chgData name="Daniel Khashabi" userId="62390808-c838-45e6-be59-d6fd0d208bc8" providerId="ADAL" clId="{DBE0F76A-AFEE-AC44-BA32-16BF03539868}" dt="2023-02-16T13:49:58.158" v="7760"/>
          <ac:spMkLst>
            <pc:docMk/>
            <pc:sldMk cId="986875128" sldId="349"/>
            <ac:spMk id="83" creationId="{D285D089-1C0C-6344-B7EA-A631D2F645B7}"/>
          </ac:spMkLst>
        </pc:spChg>
        <pc:spChg chg="mod">
          <ac:chgData name="Daniel Khashabi" userId="62390808-c838-45e6-be59-d6fd0d208bc8" providerId="ADAL" clId="{DBE0F76A-AFEE-AC44-BA32-16BF03539868}" dt="2023-02-16T13:49:58.158" v="7760"/>
          <ac:spMkLst>
            <pc:docMk/>
            <pc:sldMk cId="986875128" sldId="349"/>
            <ac:spMk id="84" creationId="{E248521C-7AB4-A74B-BB41-9E9DBC05502F}"/>
          </ac:spMkLst>
        </pc:spChg>
        <pc:spChg chg="mod">
          <ac:chgData name="Daniel Khashabi" userId="62390808-c838-45e6-be59-d6fd0d208bc8" providerId="ADAL" clId="{DBE0F76A-AFEE-AC44-BA32-16BF03539868}" dt="2023-02-16T13:49:58.158" v="7760"/>
          <ac:spMkLst>
            <pc:docMk/>
            <pc:sldMk cId="986875128" sldId="349"/>
            <ac:spMk id="85" creationId="{A542D303-3E89-B948-BAE1-9C28B4C7900E}"/>
          </ac:spMkLst>
        </pc:spChg>
        <pc:spChg chg="mod">
          <ac:chgData name="Daniel Khashabi" userId="62390808-c838-45e6-be59-d6fd0d208bc8" providerId="ADAL" clId="{DBE0F76A-AFEE-AC44-BA32-16BF03539868}" dt="2023-02-16T13:49:58.158" v="7760"/>
          <ac:spMkLst>
            <pc:docMk/>
            <pc:sldMk cId="986875128" sldId="349"/>
            <ac:spMk id="86" creationId="{3557CEDB-9609-5C4E-BE7A-9A1922D84558}"/>
          </ac:spMkLst>
        </pc:spChg>
        <pc:spChg chg="mod">
          <ac:chgData name="Daniel Khashabi" userId="62390808-c838-45e6-be59-d6fd0d208bc8" providerId="ADAL" clId="{DBE0F76A-AFEE-AC44-BA32-16BF03539868}" dt="2023-02-16T13:49:58.158" v="7760"/>
          <ac:spMkLst>
            <pc:docMk/>
            <pc:sldMk cId="986875128" sldId="349"/>
            <ac:spMk id="87" creationId="{FD0CC76B-5E71-8C4B-B186-6D1471C8CD67}"/>
          </ac:spMkLst>
        </pc:spChg>
        <pc:spChg chg="mod">
          <ac:chgData name="Daniel Khashabi" userId="62390808-c838-45e6-be59-d6fd0d208bc8" providerId="ADAL" clId="{DBE0F76A-AFEE-AC44-BA32-16BF03539868}" dt="2023-02-16T13:49:58.158" v="7760"/>
          <ac:spMkLst>
            <pc:docMk/>
            <pc:sldMk cId="986875128" sldId="349"/>
            <ac:spMk id="93" creationId="{2E61486C-7C7C-CF4A-BF55-2488DDD06CBA}"/>
          </ac:spMkLst>
        </pc:spChg>
        <pc:spChg chg="mod">
          <ac:chgData name="Daniel Khashabi" userId="62390808-c838-45e6-be59-d6fd0d208bc8" providerId="ADAL" clId="{DBE0F76A-AFEE-AC44-BA32-16BF03539868}" dt="2023-02-16T13:49:58.158" v="7760"/>
          <ac:spMkLst>
            <pc:docMk/>
            <pc:sldMk cId="986875128" sldId="349"/>
            <ac:spMk id="94" creationId="{FAED948E-E8BC-B542-96E5-C16F47F16A92}"/>
          </ac:spMkLst>
        </pc:spChg>
        <pc:spChg chg="mod">
          <ac:chgData name="Daniel Khashabi" userId="62390808-c838-45e6-be59-d6fd0d208bc8" providerId="ADAL" clId="{DBE0F76A-AFEE-AC44-BA32-16BF03539868}" dt="2023-02-16T13:49:58.158" v="7760"/>
          <ac:spMkLst>
            <pc:docMk/>
            <pc:sldMk cId="986875128" sldId="349"/>
            <ac:spMk id="95" creationId="{B62B8F78-5C39-C145-B3C5-F9490727FE2B}"/>
          </ac:spMkLst>
        </pc:spChg>
        <pc:spChg chg="mod">
          <ac:chgData name="Daniel Khashabi" userId="62390808-c838-45e6-be59-d6fd0d208bc8" providerId="ADAL" clId="{DBE0F76A-AFEE-AC44-BA32-16BF03539868}" dt="2023-02-16T04:33:59.885" v="7426"/>
          <ac:spMkLst>
            <pc:docMk/>
            <pc:sldMk cId="986875128" sldId="349"/>
            <ac:spMk id="96" creationId="{20A6FC83-57DF-014A-87E0-1B5614DFB884}"/>
          </ac:spMkLst>
        </pc:spChg>
        <pc:spChg chg="mod">
          <ac:chgData name="Daniel Khashabi" userId="62390808-c838-45e6-be59-d6fd0d208bc8" providerId="ADAL" clId="{DBE0F76A-AFEE-AC44-BA32-16BF03539868}" dt="2023-02-16T04:33:59.885" v="7426"/>
          <ac:spMkLst>
            <pc:docMk/>
            <pc:sldMk cId="986875128" sldId="349"/>
            <ac:spMk id="97" creationId="{6D6C0EF3-9A48-6042-84AB-D28C74DA20AD}"/>
          </ac:spMkLst>
        </pc:spChg>
        <pc:spChg chg="mod">
          <ac:chgData name="Daniel Khashabi" userId="62390808-c838-45e6-be59-d6fd0d208bc8" providerId="ADAL" clId="{DBE0F76A-AFEE-AC44-BA32-16BF03539868}" dt="2023-02-16T04:33:59.885" v="7426"/>
          <ac:spMkLst>
            <pc:docMk/>
            <pc:sldMk cId="986875128" sldId="349"/>
            <ac:spMk id="98" creationId="{276A6F90-89C1-8046-A06E-32E388A4C982}"/>
          </ac:spMkLst>
        </pc:spChg>
        <pc:spChg chg="mod">
          <ac:chgData name="Daniel Khashabi" userId="62390808-c838-45e6-be59-d6fd0d208bc8" providerId="ADAL" clId="{DBE0F76A-AFEE-AC44-BA32-16BF03539868}" dt="2023-02-16T13:49:58.158" v="7760"/>
          <ac:spMkLst>
            <pc:docMk/>
            <pc:sldMk cId="986875128" sldId="349"/>
            <ac:spMk id="99" creationId="{B0204399-681E-6C49-9E5C-CC0F2EBC7595}"/>
          </ac:spMkLst>
        </pc:spChg>
        <pc:spChg chg="mod">
          <ac:chgData name="Daniel Khashabi" userId="62390808-c838-45e6-be59-d6fd0d208bc8" providerId="ADAL" clId="{DBE0F76A-AFEE-AC44-BA32-16BF03539868}" dt="2023-02-16T13:49:58.158" v="7760"/>
          <ac:spMkLst>
            <pc:docMk/>
            <pc:sldMk cId="986875128" sldId="349"/>
            <ac:spMk id="100" creationId="{C88A8753-B2AE-C347-8881-9E9BFB6849E7}"/>
          </ac:spMkLst>
        </pc:spChg>
        <pc:spChg chg="mod">
          <ac:chgData name="Daniel Khashabi" userId="62390808-c838-45e6-be59-d6fd0d208bc8" providerId="ADAL" clId="{DBE0F76A-AFEE-AC44-BA32-16BF03539868}" dt="2023-02-16T13:49:58.158" v="7760"/>
          <ac:spMkLst>
            <pc:docMk/>
            <pc:sldMk cId="986875128" sldId="349"/>
            <ac:spMk id="101" creationId="{289A04BF-85E0-834E-BAB6-DBB4550B3940}"/>
          </ac:spMkLst>
        </pc:spChg>
        <pc:spChg chg="mod">
          <ac:chgData name="Daniel Khashabi" userId="62390808-c838-45e6-be59-d6fd0d208bc8" providerId="ADAL" clId="{DBE0F76A-AFEE-AC44-BA32-16BF03539868}" dt="2023-02-16T13:49:58.158" v="7760"/>
          <ac:spMkLst>
            <pc:docMk/>
            <pc:sldMk cId="986875128" sldId="349"/>
            <ac:spMk id="102" creationId="{631EE394-6E66-9F4F-AB28-9A96FE7CAF8B}"/>
          </ac:spMkLst>
        </pc:spChg>
        <pc:spChg chg="mod">
          <ac:chgData name="Daniel Khashabi" userId="62390808-c838-45e6-be59-d6fd0d208bc8" providerId="ADAL" clId="{DBE0F76A-AFEE-AC44-BA32-16BF03539868}" dt="2023-02-16T13:49:58.158" v="7760"/>
          <ac:spMkLst>
            <pc:docMk/>
            <pc:sldMk cId="986875128" sldId="349"/>
            <ac:spMk id="103" creationId="{6C486C2D-68DA-A54D-A5C4-4B5B0B3B8B73}"/>
          </ac:spMkLst>
        </pc:spChg>
        <pc:spChg chg="mod">
          <ac:chgData name="Daniel Khashabi" userId="62390808-c838-45e6-be59-d6fd0d208bc8" providerId="ADAL" clId="{DBE0F76A-AFEE-AC44-BA32-16BF03539868}" dt="2023-02-16T13:49:58.158" v="7760"/>
          <ac:spMkLst>
            <pc:docMk/>
            <pc:sldMk cId="986875128" sldId="349"/>
            <ac:spMk id="104" creationId="{F70F58BE-CCAE-F645-A328-47C1EAC54035}"/>
          </ac:spMkLst>
        </pc:spChg>
        <pc:spChg chg="mod">
          <ac:chgData name="Daniel Khashabi" userId="62390808-c838-45e6-be59-d6fd0d208bc8" providerId="ADAL" clId="{DBE0F76A-AFEE-AC44-BA32-16BF03539868}" dt="2023-02-16T13:49:58.158" v="7760"/>
          <ac:spMkLst>
            <pc:docMk/>
            <pc:sldMk cId="986875128" sldId="349"/>
            <ac:spMk id="105" creationId="{FE219746-6458-2648-BFF2-1638E7F0E56F}"/>
          </ac:spMkLst>
        </pc:spChg>
        <pc:spChg chg="mod">
          <ac:chgData name="Daniel Khashabi" userId="62390808-c838-45e6-be59-d6fd0d208bc8" providerId="ADAL" clId="{DBE0F76A-AFEE-AC44-BA32-16BF03539868}" dt="2023-02-16T13:49:58.158" v="7760"/>
          <ac:spMkLst>
            <pc:docMk/>
            <pc:sldMk cId="986875128" sldId="349"/>
            <ac:spMk id="106" creationId="{CC39E4D5-0122-404D-AF07-8A0976CE0F90}"/>
          </ac:spMkLst>
        </pc:spChg>
        <pc:spChg chg="mod">
          <ac:chgData name="Daniel Khashabi" userId="62390808-c838-45e6-be59-d6fd0d208bc8" providerId="ADAL" clId="{DBE0F76A-AFEE-AC44-BA32-16BF03539868}" dt="2023-02-16T13:49:58.158" v="7760"/>
          <ac:spMkLst>
            <pc:docMk/>
            <pc:sldMk cId="986875128" sldId="349"/>
            <ac:spMk id="107" creationId="{869B3C99-29C1-8B4B-96BE-A1AF2836059F}"/>
          </ac:spMkLst>
        </pc:spChg>
        <pc:spChg chg="mod">
          <ac:chgData name="Daniel Khashabi" userId="62390808-c838-45e6-be59-d6fd0d208bc8" providerId="ADAL" clId="{DBE0F76A-AFEE-AC44-BA32-16BF03539868}" dt="2023-02-16T13:49:58.158" v="7760"/>
          <ac:spMkLst>
            <pc:docMk/>
            <pc:sldMk cId="986875128" sldId="349"/>
            <ac:spMk id="108" creationId="{64A89667-1B61-D84C-8396-266EF010A525}"/>
          </ac:spMkLst>
        </pc:spChg>
        <pc:spChg chg="mod">
          <ac:chgData name="Daniel Khashabi" userId="62390808-c838-45e6-be59-d6fd0d208bc8" providerId="ADAL" clId="{DBE0F76A-AFEE-AC44-BA32-16BF03539868}" dt="2023-02-16T13:49:58.158" v="7760"/>
          <ac:spMkLst>
            <pc:docMk/>
            <pc:sldMk cId="986875128" sldId="349"/>
            <ac:spMk id="109" creationId="{7B63A695-A0C7-D649-B5DD-122BBCB3D254}"/>
          </ac:spMkLst>
        </pc:spChg>
        <pc:spChg chg="mod">
          <ac:chgData name="Daniel Khashabi" userId="62390808-c838-45e6-be59-d6fd0d208bc8" providerId="ADAL" clId="{DBE0F76A-AFEE-AC44-BA32-16BF03539868}" dt="2023-02-16T13:49:58.158" v="7760"/>
          <ac:spMkLst>
            <pc:docMk/>
            <pc:sldMk cId="986875128" sldId="349"/>
            <ac:spMk id="110" creationId="{F0DCA6BB-A31D-DC41-A4C9-C2923C3B6F21}"/>
          </ac:spMkLst>
        </pc:spChg>
        <pc:spChg chg="mod">
          <ac:chgData name="Daniel Khashabi" userId="62390808-c838-45e6-be59-d6fd0d208bc8" providerId="ADAL" clId="{DBE0F76A-AFEE-AC44-BA32-16BF03539868}" dt="2023-02-16T13:49:58.158" v="7760"/>
          <ac:spMkLst>
            <pc:docMk/>
            <pc:sldMk cId="986875128" sldId="349"/>
            <ac:spMk id="111" creationId="{F5A97E85-0225-1E46-A085-02FCCC792A02}"/>
          </ac:spMkLst>
        </pc:spChg>
        <pc:spChg chg="mod">
          <ac:chgData name="Daniel Khashabi" userId="62390808-c838-45e6-be59-d6fd0d208bc8" providerId="ADAL" clId="{DBE0F76A-AFEE-AC44-BA32-16BF03539868}" dt="2023-02-16T13:49:58.158" v="7760"/>
          <ac:spMkLst>
            <pc:docMk/>
            <pc:sldMk cId="986875128" sldId="349"/>
            <ac:spMk id="112" creationId="{97C5A434-FA81-A04D-A77B-DC0A945AB849}"/>
          </ac:spMkLst>
        </pc:spChg>
        <pc:spChg chg="mod">
          <ac:chgData name="Daniel Khashabi" userId="62390808-c838-45e6-be59-d6fd0d208bc8" providerId="ADAL" clId="{DBE0F76A-AFEE-AC44-BA32-16BF03539868}" dt="2023-02-16T13:49:58.158" v="7760"/>
          <ac:spMkLst>
            <pc:docMk/>
            <pc:sldMk cId="986875128" sldId="349"/>
            <ac:spMk id="113" creationId="{0C6578E8-0778-B145-8F5F-1C179B55F37C}"/>
          </ac:spMkLst>
        </pc:spChg>
        <pc:spChg chg="mod">
          <ac:chgData name="Daniel Khashabi" userId="62390808-c838-45e6-be59-d6fd0d208bc8" providerId="ADAL" clId="{DBE0F76A-AFEE-AC44-BA32-16BF03539868}" dt="2023-02-16T13:49:58.158" v="7760"/>
          <ac:spMkLst>
            <pc:docMk/>
            <pc:sldMk cId="986875128" sldId="349"/>
            <ac:spMk id="114" creationId="{34DA400A-6EAC-B244-90C9-E2C76E3CE8B1}"/>
          </ac:spMkLst>
        </pc:spChg>
        <pc:spChg chg="mod">
          <ac:chgData name="Daniel Khashabi" userId="62390808-c838-45e6-be59-d6fd0d208bc8" providerId="ADAL" clId="{DBE0F76A-AFEE-AC44-BA32-16BF03539868}" dt="2023-02-16T13:49:58.158" v="7760"/>
          <ac:spMkLst>
            <pc:docMk/>
            <pc:sldMk cId="986875128" sldId="349"/>
            <ac:spMk id="115" creationId="{2D7BF61E-70E5-7B42-A443-1515BC3FC19A}"/>
          </ac:spMkLst>
        </pc:spChg>
        <pc:spChg chg="mod">
          <ac:chgData name="Daniel Khashabi" userId="62390808-c838-45e6-be59-d6fd0d208bc8" providerId="ADAL" clId="{DBE0F76A-AFEE-AC44-BA32-16BF03539868}" dt="2023-02-16T13:49:58.158" v="7760"/>
          <ac:spMkLst>
            <pc:docMk/>
            <pc:sldMk cId="986875128" sldId="349"/>
            <ac:spMk id="116" creationId="{08D29459-9A76-6445-B967-14977057901D}"/>
          </ac:spMkLst>
        </pc:spChg>
        <pc:spChg chg="mod">
          <ac:chgData name="Daniel Khashabi" userId="62390808-c838-45e6-be59-d6fd0d208bc8" providerId="ADAL" clId="{DBE0F76A-AFEE-AC44-BA32-16BF03539868}" dt="2023-02-16T13:49:58.158" v="7760"/>
          <ac:spMkLst>
            <pc:docMk/>
            <pc:sldMk cId="986875128" sldId="349"/>
            <ac:spMk id="117" creationId="{9CF46DE8-0686-8347-99CE-36822CB5A4C5}"/>
          </ac:spMkLst>
        </pc:spChg>
        <pc:spChg chg="mod">
          <ac:chgData name="Daniel Khashabi" userId="62390808-c838-45e6-be59-d6fd0d208bc8" providerId="ADAL" clId="{DBE0F76A-AFEE-AC44-BA32-16BF03539868}" dt="2023-02-16T04:33:59.885" v="7426"/>
          <ac:spMkLst>
            <pc:docMk/>
            <pc:sldMk cId="986875128" sldId="349"/>
            <ac:spMk id="118" creationId="{73EEE44B-3585-894E-B4F8-4CE38DFFE62D}"/>
          </ac:spMkLst>
        </pc:spChg>
        <pc:spChg chg="mod">
          <ac:chgData name="Daniel Khashabi" userId="62390808-c838-45e6-be59-d6fd0d208bc8" providerId="ADAL" clId="{DBE0F76A-AFEE-AC44-BA32-16BF03539868}" dt="2023-02-16T04:33:59.885" v="7426"/>
          <ac:spMkLst>
            <pc:docMk/>
            <pc:sldMk cId="986875128" sldId="349"/>
            <ac:spMk id="119" creationId="{F0F7AF7B-3877-754A-9EAE-7D971B6F9519}"/>
          </ac:spMkLst>
        </pc:spChg>
        <pc:spChg chg="mod ord">
          <ac:chgData name="Daniel Khashabi" userId="62390808-c838-45e6-be59-d6fd0d208bc8" providerId="ADAL" clId="{DBE0F76A-AFEE-AC44-BA32-16BF03539868}" dt="2023-02-16T13:49:58.158" v="7760"/>
          <ac:spMkLst>
            <pc:docMk/>
            <pc:sldMk cId="986875128" sldId="349"/>
            <ac:spMk id="120" creationId="{56F3AE29-30C1-2049-8B1B-D7B60347AD5A}"/>
          </ac:spMkLst>
        </pc:spChg>
        <pc:spChg chg="del">
          <ac:chgData name="Daniel Khashabi" userId="62390808-c838-45e6-be59-d6fd0d208bc8" providerId="ADAL" clId="{DBE0F76A-AFEE-AC44-BA32-16BF03539868}" dt="2023-02-16T04:29:36.370" v="7310" actId="478"/>
          <ac:spMkLst>
            <pc:docMk/>
            <pc:sldMk cId="986875128" sldId="349"/>
            <ac:spMk id="122" creationId="{FF5E74C9-A5CD-6F40-A4BA-762E8454B052}"/>
          </ac:spMkLst>
        </pc:spChg>
        <pc:spChg chg="mod ord">
          <ac:chgData name="Daniel Khashabi" userId="62390808-c838-45e6-be59-d6fd0d208bc8" providerId="ADAL" clId="{DBE0F76A-AFEE-AC44-BA32-16BF03539868}" dt="2023-02-16T04:32:41.671" v="7401"/>
          <ac:spMkLst>
            <pc:docMk/>
            <pc:sldMk cId="986875128" sldId="349"/>
            <ac:spMk id="123" creationId="{1844A5FD-77DB-C640-8384-2AC1B5ABB54C}"/>
          </ac:spMkLst>
        </pc:spChg>
        <pc:spChg chg="mod">
          <ac:chgData name="Daniel Khashabi" userId="62390808-c838-45e6-be59-d6fd0d208bc8" providerId="ADAL" clId="{DBE0F76A-AFEE-AC44-BA32-16BF03539868}" dt="2023-02-16T13:49:58.158" v="7760"/>
          <ac:spMkLst>
            <pc:docMk/>
            <pc:sldMk cId="986875128" sldId="349"/>
            <ac:spMk id="124" creationId="{4E79B6EB-C451-D04B-B1B0-087954287C6F}"/>
          </ac:spMkLst>
        </pc:spChg>
        <pc:spChg chg="mod">
          <ac:chgData name="Daniel Khashabi" userId="62390808-c838-45e6-be59-d6fd0d208bc8" providerId="ADAL" clId="{DBE0F76A-AFEE-AC44-BA32-16BF03539868}" dt="2023-02-16T13:49:58.158" v="7760"/>
          <ac:spMkLst>
            <pc:docMk/>
            <pc:sldMk cId="986875128" sldId="349"/>
            <ac:spMk id="125" creationId="{D39D8EA6-94BF-C944-90F0-487881524E96}"/>
          </ac:spMkLst>
        </pc:spChg>
        <pc:spChg chg="mod">
          <ac:chgData name="Daniel Khashabi" userId="62390808-c838-45e6-be59-d6fd0d208bc8" providerId="ADAL" clId="{DBE0F76A-AFEE-AC44-BA32-16BF03539868}" dt="2023-02-16T13:49:58.158" v="7760"/>
          <ac:spMkLst>
            <pc:docMk/>
            <pc:sldMk cId="986875128" sldId="349"/>
            <ac:spMk id="126" creationId="{B61BD32E-0168-5441-9282-F21A55FE1604}"/>
          </ac:spMkLst>
        </pc:spChg>
        <pc:spChg chg="mod">
          <ac:chgData name="Daniel Khashabi" userId="62390808-c838-45e6-be59-d6fd0d208bc8" providerId="ADAL" clId="{DBE0F76A-AFEE-AC44-BA32-16BF03539868}" dt="2023-02-16T13:49:58.158" v="7760"/>
          <ac:spMkLst>
            <pc:docMk/>
            <pc:sldMk cId="986875128" sldId="349"/>
            <ac:spMk id="127" creationId="{5063524F-251F-C44B-AA39-5AA181F58DDD}"/>
          </ac:spMkLst>
        </pc:spChg>
        <pc:spChg chg="mod">
          <ac:chgData name="Daniel Khashabi" userId="62390808-c838-45e6-be59-d6fd0d208bc8" providerId="ADAL" clId="{DBE0F76A-AFEE-AC44-BA32-16BF03539868}" dt="2023-02-16T04:33:59.885" v="7426"/>
          <ac:spMkLst>
            <pc:docMk/>
            <pc:sldMk cId="986875128" sldId="349"/>
            <ac:spMk id="128" creationId="{731B846A-C5A9-5A4B-9377-7E1921B50F8E}"/>
          </ac:spMkLst>
        </pc:spChg>
        <pc:spChg chg="mod">
          <ac:chgData name="Daniel Khashabi" userId="62390808-c838-45e6-be59-d6fd0d208bc8" providerId="ADAL" clId="{DBE0F76A-AFEE-AC44-BA32-16BF03539868}" dt="2023-02-16T04:33:59.885" v="7426"/>
          <ac:spMkLst>
            <pc:docMk/>
            <pc:sldMk cId="986875128" sldId="349"/>
            <ac:spMk id="129" creationId="{0E613D49-C154-6840-B48E-9022C64E7B06}"/>
          </ac:spMkLst>
        </pc:spChg>
        <pc:spChg chg="mod">
          <ac:chgData name="Daniel Khashabi" userId="62390808-c838-45e6-be59-d6fd0d208bc8" providerId="ADAL" clId="{DBE0F76A-AFEE-AC44-BA32-16BF03539868}" dt="2023-02-16T04:33:59.885" v="7426"/>
          <ac:spMkLst>
            <pc:docMk/>
            <pc:sldMk cId="986875128" sldId="349"/>
            <ac:spMk id="130" creationId="{4DC2E29A-5B02-B947-AAE1-1EF7A80E15E2}"/>
          </ac:spMkLst>
        </pc:spChg>
        <pc:spChg chg="mod">
          <ac:chgData name="Daniel Khashabi" userId="62390808-c838-45e6-be59-d6fd0d208bc8" providerId="ADAL" clId="{DBE0F76A-AFEE-AC44-BA32-16BF03539868}" dt="2023-02-16T04:33:59.885" v="7426"/>
          <ac:spMkLst>
            <pc:docMk/>
            <pc:sldMk cId="986875128" sldId="349"/>
            <ac:spMk id="131" creationId="{884FC12A-0129-4F4F-9451-AADE3FF0302A}"/>
          </ac:spMkLst>
        </pc:spChg>
        <pc:spChg chg="mod">
          <ac:chgData name="Daniel Khashabi" userId="62390808-c838-45e6-be59-d6fd0d208bc8" providerId="ADAL" clId="{DBE0F76A-AFEE-AC44-BA32-16BF03539868}" dt="2023-02-16T04:33:59.885" v="7426"/>
          <ac:spMkLst>
            <pc:docMk/>
            <pc:sldMk cId="986875128" sldId="349"/>
            <ac:spMk id="132" creationId="{563A26FC-F8F6-534F-BEE4-B53D1382B65B}"/>
          </ac:spMkLst>
        </pc:spChg>
        <pc:spChg chg="mod">
          <ac:chgData name="Daniel Khashabi" userId="62390808-c838-45e6-be59-d6fd0d208bc8" providerId="ADAL" clId="{DBE0F76A-AFEE-AC44-BA32-16BF03539868}" dt="2023-02-16T13:49:58.158" v="7760"/>
          <ac:spMkLst>
            <pc:docMk/>
            <pc:sldMk cId="986875128" sldId="349"/>
            <ac:spMk id="133" creationId="{BA5EB9BF-1C8D-6345-B5F3-45C1DD035B13}"/>
          </ac:spMkLst>
        </pc:spChg>
        <pc:spChg chg="del">
          <ac:chgData name="Daniel Khashabi" userId="62390808-c838-45e6-be59-d6fd0d208bc8" providerId="ADAL" clId="{DBE0F76A-AFEE-AC44-BA32-16BF03539868}" dt="2023-02-16T04:29:32.291" v="7309" actId="478"/>
          <ac:spMkLst>
            <pc:docMk/>
            <pc:sldMk cId="986875128" sldId="349"/>
            <ac:spMk id="134" creationId="{4DB7475E-3020-9749-A975-5DE94989783B}"/>
          </ac:spMkLst>
        </pc:spChg>
        <pc:spChg chg="mod">
          <ac:chgData name="Daniel Khashabi" userId="62390808-c838-45e6-be59-d6fd0d208bc8" providerId="ADAL" clId="{DBE0F76A-AFEE-AC44-BA32-16BF03539868}" dt="2023-02-16T13:49:58.158" v="7760"/>
          <ac:spMkLst>
            <pc:docMk/>
            <pc:sldMk cId="986875128" sldId="349"/>
            <ac:spMk id="143" creationId="{B7508439-8FAA-E04E-BA0F-01A24E2DBBD8}"/>
          </ac:spMkLst>
        </pc:spChg>
        <pc:spChg chg="mod">
          <ac:chgData name="Daniel Khashabi" userId="62390808-c838-45e6-be59-d6fd0d208bc8" providerId="ADAL" clId="{DBE0F76A-AFEE-AC44-BA32-16BF03539868}" dt="2023-02-16T13:49:58.158" v="7760"/>
          <ac:spMkLst>
            <pc:docMk/>
            <pc:sldMk cId="986875128" sldId="349"/>
            <ac:spMk id="144" creationId="{FBD654FA-5BA2-8D45-9F65-B0BC4FE0FB02}"/>
          </ac:spMkLst>
        </pc:spChg>
        <pc:spChg chg="mod">
          <ac:chgData name="Daniel Khashabi" userId="62390808-c838-45e6-be59-d6fd0d208bc8" providerId="ADAL" clId="{DBE0F76A-AFEE-AC44-BA32-16BF03539868}" dt="2023-02-16T13:49:58.158" v="7760"/>
          <ac:spMkLst>
            <pc:docMk/>
            <pc:sldMk cId="986875128" sldId="349"/>
            <ac:spMk id="145" creationId="{0B24ED8E-F118-FC4E-B1C7-672F6CA030F7}"/>
          </ac:spMkLst>
        </pc:spChg>
        <pc:spChg chg="mod">
          <ac:chgData name="Daniel Khashabi" userId="62390808-c838-45e6-be59-d6fd0d208bc8" providerId="ADAL" clId="{DBE0F76A-AFEE-AC44-BA32-16BF03539868}" dt="2023-02-16T13:49:58.158" v="7760"/>
          <ac:spMkLst>
            <pc:docMk/>
            <pc:sldMk cId="986875128" sldId="349"/>
            <ac:spMk id="146" creationId="{D6F63CC7-15CD-D349-8859-66124BD874ED}"/>
          </ac:spMkLst>
        </pc:spChg>
        <pc:spChg chg="mod">
          <ac:chgData name="Daniel Khashabi" userId="62390808-c838-45e6-be59-d6fd0d208bc8" providerId="ADAL" clId="{DBE0F76A-AFEE-AC44-BA32-16BF03539868}" dt="2023-02-16T13:49:58.158" v="7760"/>
          <ac:spMkLst>
            <pc:docMk/>
            <pc:sldMk cId="986875128" sldId="349"/>
            <ac:spMk id="147" creationId="{C556F6AF-5963-504F-989A-FB40DB623E05}"/>
          </ac:spMkLst>
        </pc:spChg>
        <pc:spChg chg="mod">
          <ac:chgData name="Daniel Khashabi" userId="62390808-c838-45e6-be59-d6fd0d208bc8" providerId="ADAL" clId="{DBE0F76A-AFEE-AC44-BA32-16BF03539868}" dt="2023-02-16T13:49:58.158" v="7760"/>
          <ac:spMkLst>
            <pc:docMk/>
            <pc:sldMk cId="986875128" sldId="349"/>
            <ac:spMk id="148" creationId="{7EAD415F-63DE-EB43-A7A2-F45C61798465}"/>
          </ac:spMkLst>
        </pc:spChg>
        <pc:spChg chg="mod">
          <ac:chgData name="Daniel Khashabi" userId="62390808-c838-45e6-be59-d6fd0d208bc8" providerId="ADAL" clId="{DBE0F76A-AFEE-AC44-BA32-16BF03539868}" dt="2023-02-16T13:49:58.158" v="7760"/>
          <ac:spMkLst>
            <pc:docMk/>
            <pc:sldMk cId="986875128" sldId="349"/>
            <ac:spMk id="149" creationId="{F92B470B-D922-F042-867E-B1AF31F53814}"/>
          </ac:spMkLst>
        </pc:spChg>
        <pc:spChg chg="mod">
          <ac:chgData name="Daniel Khashabi" userId="62390808-c838-45e6-be59-d6fd0d208bc8" providerId="ADAL" clId="{DBE0F76A-AFEE-AC44-BA32-16BF03539868}" dt="2023-02-16T13:49:58.158" v="7760"/>
          <ac:spMkLst>
            <pc:docMk/>
            <pc:sldMk cId="986875128" sldId="349"/>
            <ac:spMk id="150" creationId="{D5C803EA-95C9-8F46-8E1F-70FC48EA99C3}"/>
          </ac:spMkLst>
        </pc:spChg>
        <pc:spChg chg="mod">
          <ac:chgData name="Daniel Khashabi" userId="62390808-c838-45e6-be59-d6fd0d208bc8" providerId="ADAL" clId="{DBE0F76A-AFEE-AC44-BA32-16BF03539868}" dt="2023-02-16T13:49:58.158" v="7760"/>
          <ac:spMkLst>
            <pc:docMk/>
            <pc:sldMk cId="986875128" sldId="349"/>
            <ac:spMk id="151" creationId="{C9A0AFE1-2C23-C746-A807-955038252BA2}"/>
          </ac:spMkLst>
        </pc:spChg>
        <pc:spChg chg="mod">
          <ac:chgData name="Daniel Khashabi" userId="62390808-c838-45e6-be59-d6fd0d208bc8" providerId="ADAL" clId="{DBE0F76A-AFEE-AC44-BA32-16BF03539868}" dt="2023-02-16T13:49:58.158" v="7760"/>
          <ac:spMkLst>
            <pc:docMk/>
            <pc:sldMk cId="986875128" sldId="349"/>
            <ac:spMk id="153" creationId="{4DCD0D15-2948-5C49-B702-B424B826CFBA}"/>
          </ac:spMkLst>
        </pc:spChg>
        <pc:spChg chg="mod">
          <ac:chgData name="Daniel Khashabi" userId="62390808-c838-45e6-be59-d6fd0d208bc8" providerId="ADAL" clId="{DBE0F76A-AFEE-AC44-BA32-16BF03539868}" dt="2023-02-16T13:49:58.158" v="7760"/>
          <ac:spMkLst>
            <pc:docMk/>
            <pc:sldMk cId="986875128" sldId="349"/>
            <ac:spMk id="154" creationId="{F60421B2-6847-DA43-8335-25E8978671EB}"/>
          </ac:spMkLst>
        </pc:spChg>
        <pc:spChg chg="mod">
          <ac:chgData name="Daniel Khashabi" userId="62390808-c838-45e6-be59-d6fd0d208bc8" providerId="ADAL" clId="{DBE0F76A-AFEE-AC44-BA32-16BF03539868}" dt="2023-02-16T13:49:58.158" v="7760"/>
          <ac:spMkLst>
            <pc:docMk/>
            <pc:sldMk cId="986875128" sldId="349"/>
            <ac:spMk id="155" creationId="{D869AB43-57B9-9F48-95FC-2969B414915A}"/>
          </ac:spMkLst>
        </pc:spChg>
        <pc:spChg chg="mod">
          <ac:chgData name="Daniel Khashabi" userId="62390808-c838-45e6-be59-d6fd0d208bc8" providerId="ADAL" clId="{DBE0F76A-AFEE-AC44-BA32-16BF03539868}" dt="2023-02-16T13:49:58.158" v="7760"/>
          <ac:spMkLst>
            <pc:docMk/>
            <pc:sldMk cId="986875128" sldId="349"/>
            <ac:spMk id="156" creationId="{F3AA86DF-7ED5-E845-B126-E8D66DFA4416}"/>
          </ac:spMkLst>
        </pc:spChg>
        <pc:spChg chg="mod">
          <ac:chgData name="Daniel Khashabi" userId="62390808-c838-45e6-be59-d6fd0d208bc8" providerId="ADAL" clId="{DBE0F76A-AFEE-AC44-BA32-16BF03539868}" dt="2023-02-16T13:49:58.158" v="7760"/>
          <ac:spMkLst>
            <pc:docMk/>
            <pc:sldMk cId="986875128" sldId="349"/>
            <ac:spMk id="157" creationId="{049529E1-0B4F-164B-AE6E-CC1335477CBF}"/>
          </ac:spMkLst>
        </pc:spChg>
        <pc:spChg chg="mod">
          <ac:chgData name="Daniel Khashabi" userId="62390808-c838-45e6-be59-d6fd0d208bc8" providerId="ADAL" clId="{DBE0F76A-AFEE-AC44-BA32-16BF03539868}" dt="2023-02-16T13:49:58.158" v="7760"/>
          <ac:spMkLst>
            <pc:docMk/>
            <pc:sldMk cId="986875128" sldId="349"/>
            <ac:spMk id="158" creationId="{0DAD38EF-F205-2144-90B1-15E45B3FE01A}"/>
          </ac:spMkLst>
        </pc:spChg>
        <pc:spChg chg="mod">
          <ac:chgData name="Daniel Khashabi" userId="62390808-c838-45e6-be59-d6fd0d208bc8" providerId="ADAL" clId="{DBE0F76A-AFEE-AC44-BA32-16BF03539868}" dt="2023-02-16T13:49:58.158" v="7760"/>
          <ac:spMkLst>
            <pc:docMk/>
            <pc:sldMk cId="986875128" sldId="349"/>
            <ac:spMk id="159" creationId="{9475EEB9-A7EE-8F45-8FD8-2D84E2F5222E}"/>
          </ac:spMkLst>
        </pc:spChg>
        <pc:spChg chg="mod">
          <ac:chgData name="Daniel Khashabi" userId="62390808-c838-45e6-be59-d6fd0d208bc8" providerId="ADAL" clId="{DBE0F76A-AFEE-AC44-BA32-16BF03539868}" dt="2023-02-16T13:49:58.158" v="7760"/>
          <ac:spMkLst>
            <pc:docMk/>
            <pc:sldMk cId="986875128" sldId="349"/>
            <ac:spMk id="160" creationId="{12A95AFB-626B-0B4E-8C17-06CD0B92655F}"/>
          </ac:spMkLst>
        </pc:spChg>
        <pc:spChg chg="mod">
          <ac:chgData name="Daniel Khashabi" userId="62390808-c838-45e6-be59-d6fd0d208bc8" providerId="ADAL" clId="{DBE0F76A-AFEE-AC44-BA32-16BF03539868}" dt="2023-02-16T13:49:58.158" v="7760"/>
          <ac:spMkLst>
            <pc:docMk/>
            <pc:sldMk cId="986875128" sldId="349"/>
            <ac:spMk id="161" creationId="{92042E64-F626-D042-ACC7-AC101D5D4346}"/>
          </ac:spMkLst>
        </pc:spChg>
        <pc:spChg chg="mod">
          <ac:chgData name="Daniel Khashabi" userId="62390808-c838-45e6-be59-d6fd0d208bc8" providerId="ADAL" clId="{DBE0F76A-AFEE-AC44-BA32-16BF03539868}" dt="2023-02-16T04:33:59.885" v="7426"/>
          <ac:spMkLst>
            <pc:docMk/>
            <pc:sldMk cId="986875128" sldId="349"/>
            <ac:spMk id="162" creationId="{4CA7D8E9-F94A-3648-80B9-DCC422F2403B}"/>
          </ac:spMkLst>
        </pc:spChg>
        <pc:spChg chg="mod">
          <ac:chgData name="Daniel Khashabi" userId="62390808-c838-45e6-be59-d6fd0d208bc8" providerId="ADAL" clId="{DBE0F76A-AFEE-AC44-BA32-16BF03539868}" dt="2023-02-16T04:33:59.885" v="7426"/>
          <ac:spMkLst>
            <pc:docMk/>
            <pc:sldMk cId="986875128" sldId="349"/>
            <ac:spMk id="163" creationId="{CF14063D-2F76-D341-8575-DFC58CC43FAD}"/>
          </ac:spMkLst>
        </pc:spChg>
        <pc:spChg chg="mod">
          <ac:chgData name="Daniel Khashabi" userId="62390808-c838-45e6-be59-d6fd0d208bc8" providerId="ADAL" clId="{DBE0F76A-AFEE-AC44-BA32-16BF03539868}" dt="2023-02-16T13:49:58.158" v="7760"/>
          <ac:spMkLst>
            <pc:docMk/>
            <pc:sldMk cId="986875128" sldId="349"/>
            <ac:spMk id="165" creationId="{4B2C5528-7DE4-E54A-96DB-162EE83E11FA}"/>
          </ac:spMkLst>
        </pc:spChg>
        <pc:spChg chg="mod">
          <ac:chgData name="Daniel Khashabi" userId="62390808-c838-45e6-be59-d6fd0d208bc8" providerId="ADAL" clId="{DBE0F76A-AFEE-AC44-BA32-16BF03539868}" dt="2023-02-16T13:49:58.158" v="7760"/>
          <ac:spMkLst>
            <pc:docMk/>
            <pc:sldMk cId="986875128" sldId="349"/>
            <ac:spMk id="166" creationId="{BF5D1DDD-E243-4945-9BE6-AF554F5D1DEF}"/>
          </ac:spMkLst>
        </pc:spChg>
        <pc:spChg chg="mod">
          <ac:chgData name="Daniel Khashabi" userId="62390808-c838-45e6-be59-d6fd0d208bc8" providerId="ADAL" clId="{DBE0F76A-AFEE-AC44-BA32-16BF03539868}" dt="2023-02-16T13:49:58.158" v="7760"/>
          <ac:spMkLst>
            <pc:docMk/>
            <pc:sldMk cId="986875128" sldId="349"/>
            <ac:spMk id="167" creationId="{4D0DA892-9667-8647-A4CD-A690575703B5}"/>
          </ac:spMkLst>
        </pc:spChg>
        <pc:spChg chg="mod">
          <ac:chgData name="Daniel Khashabi" userId="62390808-c838-45e6-be59-d6fd0d208bc8" providerId="ADAL" clId="{DBE0F76A-AFEE-AC44-BA32-16BF03539868}" dt="2023-02-16T13:49:58.158" v="7760"/>
          <ac:spMkLst>
            <pc:docMk/>
            <pc:sldMk cId="986875128" sldId="349"/>
            <ac:spMk id="168" creationId="{528EA094-A252-2E4A-BE09-4884AFCC8157}"/>
          </ac:spMkLst>
        </pc:spChg>
        <pc:spChg chg="mod">
          <ac:chgData name="Daniel Khashabi" userId="62390808-c838-45e6-be59-d6fd0d208bc8" providerId="ADAL" clId="{DBE0F76A-AFEE-AC44-BA32-16BF03539868}" dt="2023-02-16T13:49:58.158" v="7760"/>
          <ac:spMkLst>
            <pc:docMk/>
            <pc:sldMk cId="986875128" sldId="349"/>
            <ac:spMk id="169" creationId="{4121D2CD-4B48-F94A-A77C-9CE89F641011}"/>
          </ac:spMkLst>
        </pc:spChg>
        <pc:spChg chg="mod">
          <ac:chgData name="Daniel Khashabi" userId="62390808-c838-45e6-be59-d6fd0d208bc8" providerId="ADAL" clId="{DBE0F76A-AFEE-AC44-BA32-16BF03539868}" dt="2023-02-16T13:49:58.158" v="7760"/>
          <ac:spMkLst>
            <pc:docMk/>
            <pc:sldMk cId="986875128" sldId="349"/>
            <ac:spMk id="170" creationId="{79B2685C-C313-E343-87AF-3A16BC55BC2F}"/>
          </ac:spMkLst>
        </pc:spChg>
        <pc:spChg chg="mod">
          <ac:chgData name="Daniel Khashabi" userId="62390808-c838-45e6-be59-d6fd0d208bc8" providerId="ADAL" clId="{DBE0F76A-AFEE-AC44-BA32-16BF03539868}" dt="2023-02-16T13:49:58.158" v="7760"/>
          <ac:spMkLst>
            <pc:docMk/>
            <pc:sldMk cId="986875128" sldId="349"/>
            <ac:spMk id="171" creationId="{5E40E88B-7C0C-B34A-8126-6254BCF5337D}"/>
          </ac:spMkLst>
        </pc:spChg>
        <pc:spChg chg="mod">
          <ac:chgData name="Daniel Khashabi" userId="62390808-c838-45e6-be59-d6fd0d208bc8" providerId="ADAL" clId="{DBE0F76A-AFEE-AC44-BA32-16BF03539868}" dt="2023-02-16T13:49:58.158" v="7760"/>
          <ac:spMkLst>
            <pc:docMk/>
            <pc:sldMk cId="986875128" sldId="349"/>
            <ac:spMk id="172" creationId="{DCB38E08-B9A3-C14F-896A-0F8077D8FB68}"/>
          </ac:spMkLst>
        </pc:spChg>
        <pc:spChg chg="mod">
          <ac:chgData name="Daniel Khashabi" userId="62390808-c838-45e6-be59-d6fd0d208bc8" providerId="ADAL" clId="{DBE0F76A-AFEE-AC44-BA32-16BF03539868}" dt="2023-02-16T13:49:58.158" v="7760"/>
          <ac:spMkLst>
            <pc:docMk/>
            <pc:sldMk cId="986875128" sldId="349"/>
            <ac:spMk id="173" creationId="{43EFC05D-5D9E-8545-80ED-5EE5833436EC}"/>
          </ac:spMkLst>
        </pc:spChg>
        <pc:spChg chg="mod">
          <ac:chgData name="Daniel Khashabi" userId="62390808-c838-45e6-be59-d6fd0d208bc8" providerId="ADAL" clId="{DBE0F76A-AFEE-AC44-BA32-16BF03539868}" dt="2023-02-16T13:49:58.158" v="7760"/>
          <ac:spMkLst>
            <pc:docMk/>
            <pc:sldMk cId="986875128" sldId="349"/>
            <ac:spMk id="175" creationId="{6F64A017-A35A-AC44-96D0-72EFC040B4F7}"/>
          </ac:spMkLst>
        </pc:spChg>
        <pc:spChg chg="mod">
          <ac:chgData name="Daniel Khashabi" userId="62390808-c838-45e6-be59-d6fd0d208bc8" providerId="ADAL" clId="{DBE0F76A-AFEE-AC44-BA32-16BF03539868}" dt="2023-02-16T13:49:58.158" v="7760"/>
          <ac:spMkLst>
            <pc:docMk/>
            <pc:sldMk cId="986875128" sldId="349"/>
            <ac:spMk id="176" creationId="{EB7699D4-5CF1-4945-AF53-9FF925C376BB}"/>
          </ac:spMkLst>
        </pc:spChg>
        <pc:spChg chg="mod">
          <ac:chgData name="Daniel Khashabi" userId="62390808-c838-45e6-be59-d6fd0d208bc8" providerId="ADAL" clId="{DBE0F76A-AFEE-AC44-BA32-16BF03539868}" dt="2023-02-16T13:49:58.158" v="7760"/>
          <ac:spMkLst>
            <pc:docMk/>
            <pc:sldMk cId="986875128" sldId="349"/>
            <ac:spMk id="177" creationId="{A9006280-6B35-5544-98E4-1B21ED7235B5}"/>
          </ac:spMkLst>
        </pc:spChg>
        <pc:spChg chg="mod">
          <ac:chgData name="Daniel Khashabi" userId="62390808-c838-45e6-be59-d6fd0d208bc8" providerId="ADAL" clId="{DBE0F76A-AFEE-AC44-BA32-16BF03539868}" dt="2023-02-16T13:49:58.158" v="7760"/>
          <ac:spMkLst>
            <pc:docMk/>
            <pc:sldMk cId="986875128" sldId="349"/>
            <ac:spMk id="178" creationId="{AC7C371E-2D08-BF45-8B8E-6FC13CFD5BF4}"/>
          </ac:spMkLst>
        </pc:spChg>
        <pc:spChg chg="mod">
          <ac:chgData name="Daniel Khashabi" userId="62390808-c838-45e6-be59-d6fd0d208bc8" providerId="ADAL" clId="{DBE0F76A-AFEE-AC44-BA32-16BF03539868}" dt="2023-02-16T13:49:58.158" v="7760"/>
          <ac:spMkLst>
            <pc:docMk/>
            <pc:sldMk cId="986875128" sldId="349"/>
            <ac:spMk id="179" creationId="{6A2513D4-883B-AC4F-83C4-340258810AA5}"/>
          </ac:spMkLst>
        </pc:spChg>
        <pc:spChg chg="mod">
          <ac:chgData name="Daniel Khashabi" userId="62390808-c838-45e6-be59-d6fd0d208bc8" providerId="ADAL" clId="{DBE0F76A-AFEE-AC44-BA32-16BF03539868}" dt="2023-02-16T13:49:58.158" v="7760"/>
          <ac:spMkLst>
            <pc:docMk/>
            <pc:sldMk cId="986875128" sldId="349"/>
            <ac:spMk id="180" creationId="{8A3B99E0-E6A1-A84A-BE61-0FEC270CA7BD}"/>
          </ac:spMkLst>
        </pc:spChg>
        <pc:spChg chg="mod">
          <ac:chgData name="Daniel Khashabi" userId="62390808-c838-45e6-be59-d6fd0d208bc8" providerId="ADAL" clId="{DBE0F76A-AFEE-AC44-BA32-16BF03539868}" dt="2023-02-16T13:49:58.158" v="7760"/>
          <ac:spMkLst>
            <pc:docMk/>
            <pc:sldMk cId="986875128" sldId="349"/>
            <ac:spMk id="181" creationId="{FE339CDF-6D63-3347-A831-5E801BE3FDE7}"/>
          </ac:spMkLst>
        </pc:spChg>
        <pc:spChg chg="mod">
          <ac:chgData name="Daniel Khashabi" userId="62390808-c838-45e6-be59-d6fd0d208bc8" providerId="ADAL" clId="{DBE0F76A-AFEE-AC44-BA32-16BF03539868}" dt="2023-02-16T13:49:58.158" v="7760"/>
          <ac:spMkLst>
            <pc:docMk/>
            <pc:sldMk cId="986875128" sldId="349"/>
            <ac:spMk id="182" creationId="{31F218F5-7CAA-C947-9E0B-F41992B1BD98}"/>
          </ac:spMkLst>
        </pc:spChg>
        <pc:spChg chg="mod">
          <ac:chgData name="Daniel Khashabi" userId="62390808-c838-45e6-be59-d6fd0d208bc8" providerId="ADAL" clId="{DBE0F76A-AFEE-AC44-BA32-16BF03539868}" dt="2023-02-16T13:49:58.158" v="7760"/>
          <ac:spMkLst>
            <pc:docMk/>
            <pc:sldMk cId="986875128" sldId="349"/>
            <ac:spMk id="183" creationId="{6A153770-56BC-7549-92C1-9994774C09A8}"/>
          </ac:spMkLst>
        </pc:spChg>
        <pc:spChg chg="mod">
          <ac:chgData name="Daniel Khashabi" userId="62390808-c838-45e6-be59-d6fd0d208bc8" providerId="ADAL" clId="{DBE0F76A-AFEE-AC44-BA32-16BF03539868}" dt="2023-02-16T04:33:59.885" v="7426"/>
          <ac:spMkLst>
            <pc:docMk/>
            <pc:sldMk cId="986875128" sldId="349"/>
            <ac:spMk id="184" creationId="{C3D61AC1-C1EE-0943-AB5B-90F7ED94F749}"/>
          </ac:spMkLst>
        </pc:spChg>
        <pc:spChg chg="mod">
          <ac:chgData name="Daniel Khashabi" userId="62390808-c838-45e6-be59-d6fd0d208bc8" providerId="ADAL" clId="{DBE0F76A-AFEE-AC44-BA32-16BF03539868}" dt="2023-02-16T04:33:59.885" v="7426"/>
          <ac:spMkLst>
            <pc:docMk/>
            <pc:sldMk cId="986875128" sldId="349"/>
            <ac:spMk id="185" creationId="{DED50EDE-4C5F-3D40-A8FA-BBCFA6B19B18}"/>
          </ac:spMkLst>
        </pc:spChg>
        <pc:spChg chg="mod">
          <ac:chgData name="Daniel Khashabi" userId="62390808-c838-45e6-be59-d6fd0d208bc8" providerId="ADAL" clId="{DBE0F76A-AFEE-AC44-BA32-16BF03539868}" dt="2023-02-16T04:33:59.885" v="7426"/>
          <ac:spMkLst>
            <pc:docMk/>
            <pc:sldMk cId="986875128" sldId="349"/>
            <ac:spMk id="187" creationId="{920AC903-63CF-244F-AF78-1E015F906B08}"/>
          </ac:spMkLst>
        </pc:spChg>
        <pc:spChg chg="mod">
          <ac:chgData name="Daniel Khashabi" userId="62390808-c838-45e6-be59-d6fd0d208bc8" providerId="ADAL" clId="{DBE0F76A-AFEE-AC44-BA32-16BF03539868}" dt="2023-02-16T04:33:59.885" v="7426"/>
          <ac:spMkLst>
            <pc:docMk/>
            <pc:sldMk cId="986875128" sldId="349"/>
            <ac:spMk id="188" creationId="{DD14B316-FA21-B445-B5C6-076462AB394B}"/>
          </ac:spMkLst>
        </pc:spChg>
        <pc:spChg chg="mod">
          <ac:chgData name="Daniel Khashabi" userId="62390808-c838-45e6-be59-d6fd0d208bc8" providerId="ADAL" clId="{DBE0F76A-AFEE-AC44-BA32-16BF03539868}" dt="2023-02-16T04:33:59.885" v="7426"/>
          <ac:spMkLst>
            <pc:docMk/>
            <pc:sldMk cId="986875128" sldId="349"/>
            <ac:spMk id="189" creationId="{5125CD9F-D43E-3943-B513-29350E305625}"/>
          </ac:spMkLst>
        </pc:spChg>
        <pc:spChg chg="mod">
          <ac:chgData name="Daniel Khashabi" userId="62390808-c838-45e6-be59-d6fd0d208bc8" providerId="ADAL" clId="{DBE0F76A-AFEE-AC44-BA32-16BF03539868}" dt="2023-02-16T04:33:59.885" v="7426"/>
          <ac:spMkLst>
            <pc:docMk/>
            <pc:sldMk cId="986875128" sldId="349"/>
            <ac:spMk id="190" creationId="{D2F72133-FA23-E542-8D6A-F6C8993EF0A4}"/>
          </ac:spMkLst>
        </pc:spChg>
        <pc:spChg chg="mod">
          <ac:chgData name="Daniel Khashabi" userId="62390808-c838-45e6-be59-d6fd0d208bc8" providerId="ADAL" clId="{DBE0F76A-AFEE-AC44-BA32-16BF03539868}" dt="2023-02-16T04:33:59.885" v="7426"/>
          <ac:spMkLst>
            <pc:docMk/>
            <pc:sldMk cId="986875128" sldId="349"/>
            <ac:spMk id="191" creationId="{A5C72C0C-196F-D14D-B7C7-B894A9473A57}"/>
          </ac:spMkLst>
        </pc:spChg>
        <pc:spChg chg="mod">
          <ac:chgData name="Daniel Khashabi" userId="62390808-c838-45e6-be59-d6fd0d208bc8" providerId="ADAL" clId="{DBE0F76A-AFEE-AC44-BA32-16BF03539868}" dt="2023-02-16T04:33:59.885" v="7426"/>
          <ac:spMkLst>
            <pc:docMk/>
            <pc:sldMk cId="986875128" sldId="349"/>
            <ac:spMk id="192" creationId="{FA120483-D21E-3A49-B318-1CB36CEEDB5A}"/>
          </ac:spMkLst>
        </pc:spChg>
        <pc:spChg chg="mod">
          <ac:chgData name="Daniel Khashabi" userId="62390808-c838-45e6-be59-d6fd0d208bc8" providerId="ADAL" clId="{DBE0F76A-AFEE-AC44-BA32-16BF03539868}" dt="2023-02-16T04:33:59.885" v="7426"/>
          <ac:spMkLst>
            <pc:docMk/>
            <pc:sldMk cId="986875128" sldId="349"/>
            <ac:spMk id="193" creationId="{A0550B78-C097-A540-9272-EF3B08EE4E78}"/>
          </ac:spMkLst>
        </pc:spChg>
        <pc:spChg chg="mod">
          <ac:chgData name="Daniel Khashabi" userId="62390808-c838-45e6-be59-d6fd0d208bc8" providerId="ADAL" clId="{DBE0F76A-AFEE-AC44-BA32-16BF03539868}" dt="2023-02-16T13:49:58.158" v="7760"/>
          <ac:spMkLst>
            <pc:docMk/>
            <pc:sldMk cId="986875128" sldId="349"/>
            <ac:spMk id="194" creationId="{EDFF357D-A43A-9946-9C8C-C5208D9A46EA}"/>
          </ac:spMkLst>
        </pc:spChg>
        <pc:spChg chg="mod">
          <ac:chgData name="Daniel Khashabi" userId="62390808-c838-45e6-be59-d6fd0d208bc8" providerId="ADAL" clId="{DBE0F76A-AFEE-AC44-BA32-16BF03539868}" dt="2023-02-16T04:33:59.885" v="7426"/>
          <ac:spMkLst>
            <pc:docMk/>
            <pc:sldMk cId="986875128" sldId="349"/>
            <ac:spMk id="195" creationId="{A70D1C02-7CBD-A74A-904A-2A285E9154CD}"/>
          </ac:spMkLst>
        </pc:spChg>
        <pc:spChg chg="mod">
          <ac:chgData name="Daniel Khashabi" userId="62390808-c838-45e6-be59-d6fd0d208bc8" providerId="ADAL" clId="{DBE0F76A-AFEE-AC44-BA32-16BF03539868}" dt="2023-02-16T13:49:58.158" v="7760"/>
          <ac:spMkLst>
            <pc:docMk/>
            <pc:sldMk cId="986875128" sldId="349"/>
            <ac:spMk id="198" creationId="{AD99BFF2-26F2-1741-9FED-CA0B281A12B2}"/>
          </ac:spMkLst>
        </pc:spChg>
        <pc:spChg chg="mod">
          <ac:chgData name="Daniel Khashabi" userId="62390808-c838-45e6-be59-d6fd0d208bc8" providerId="ADAL" clId="{DBE0F76A-AFEE-AC44-BA32-16BF03539868}" dt="2023-02-16T04:33:59.885" v="7426"/>
          <ac:spMkLst>
            <pc:docMk/>
            <pc:sldMk cId="986875128" sldId="349"/>
            <ac:spMk id="199" creationId="{A521D06C-64AB-2344-9BA1-32D193F0C512}"/>
          </ac:spMkLst>
        </pc:spChg>
        <pc:spChg chg="mod">
          <ac:chgData name="Daniel Khashabi" userId="62390808-c838-45e6-be59-d6fd0d208bc8" providerId="ADAL" clId="{DBE0F76A-AFEE-AC44-BA32-16BF03539868}" dt="2023-02-16T13:49:58.158" v="7760"/>
          <ac:spMkLst>
            <pc:docMk/>
            <pc:sldMk cId="986875128" sldId="349"/>
            <ac:spMk id="200" creationId="{BD12B914-5DFB-1C4F-BC8A-44B371B0E731}"/>
          </ac:spMkLst>
        </pc:spChg>
        <pc:spChg chg="mod">
          <ac:chgData name="Daniel Khashabi" userId="62390808-c838-45e6-be59-d6fd0d208bc8" providerId="ADAL" clId="{DBE0F76A-AFEE-AC44-BA32-16BF03539868}" dt="2023-02-16T04:33:59.885" v="7426"/>
          <ac:spMkLst>
            <pc:docMk/>
            <pc:sldMk cId="986875128" sldId="349"/>
            <ac:spMk id="201" creationId="{051A29E5-B48A-4C41-8B73-97B7587ED5BE}"/>
          </ac:spMkLst>
        </pc:spChg>
      </pc:sldChg>
      <pc:sldChg chg="addSp delSp modSp add mod modClrScheme chgLayout">
        <pc:chgData name="Daniel Khashabi" userId="62390808-c838-45e6-be59-d6fd0d208bc8" providerId="ADAL" clId="{DBE0F76A-AFEE-AC44-BA32-16BF03539868}" dt="2023-02-16T13:49:58.158" v="7760"/>
        <pc:sldMkLst>
          <pc:docMk/>
          <pc:sldMk cId="3171510250" sldId="350"/>
        </pc:sldMkLst>
        <pc:spChg chg="add del mod ord">
          <ac:chgData name="Daniel Khashabi" userId="62390808-c838-45e6-be59-d6fd0d208bc8" providerId="ADAL" clId="{DBE0F76A-AFEE-AC44-BA32-16BF03539868}" dt="2023-02-16T04:29:28.088" v="7307" actId="478"/>
          <ac:spMkLst>
            <pc:docMk/>
            <pc:sldMk cId="3171510250" sldId="350"/>
            <ac:spMk id="2" creationId="{79B99B7B-4218-78EA-9A88-DE33A3393853}"/>
          </ac:spMkLst>
        </pc:spChg>
        <pc:spChg chg="mod">
          <ac:chgData name="Daniel Khashabi" userId="62390808-c838-45e6-be59-d6fd0d208bc8" providerId="ADAL" clId="{DBE0F76A-AFEE-AC44-BA32-16BF03539868}" dt="2023-02-16T04:33:59.885" v="7426"/>
          <ac:spMkLst>
            <pc:docMk/>
            <pc:sldMk cId="3171510250" sldId="350"/>
            <ac:spMk id="50" creationId="{98A0229A-0E65-994A-A48A-9E766E214C56}"/>
          </ac:spMkLst>
        </pc:spChg>
        <pc:spChg chg="mod">
          <ac:chgData name="Daniel Khashabi" userId="62390808-c838-45e6-be59-d6fd0d208bc8" providerId="ADAL" clId="{DBE0F76A-AFEE-AC44-BA32-16BF03539868}" dt="2023-02-16T04:33:59.885" v="7426"/>
          <ac:spMkLst>
            <pc:docMk/>
            <pc:sldMk cId="3171510250" sldId="350"/>
            <ac:spMk id="51" creationId="{3649502E-21DD-1642-971F-BACEABB4E04C}"/>
          </ac:spMkLst>
        </pc:spChg>
        <pc:spChg chg="mod">
          <ac:chgData name="Daniel Khashabi" userId="62390808-c838-45e6-be59-d6fd0d208bc8" providerId="ADAL" clId="{DBE0F76A-AFEE-AC44-BA32-16BF03539868}" dt="2023-02-16T13:49:58.158" v="7760"/>
          <ac:spMkLst>
            <pc:docMk/>
            <pc:sldMk cId="3171510250" sldId="350"/>
            <ac:spMk id="70" creationId="{DE101D8D-392D-CE48-A76F-F593C13CFB77}"/>
          </ac:spMkLst>
        </pc:spChg>
        <pc:spChg chg="mod">
          <ac:chgData name="Daniel Khashabi" userId="62390808-c838-45e6-be59-d6fd0d208bc8" providerId="ADAL" clId="{DBE0F76A-AFEE-AC44-BA32-16BF03539868}" dt="2023-02-16T13:49:58.158" v="7760"/>
          <ac:spMkLst>
            <pc:docMk/>
            <pc:sldMk cId="3171510250" sldId="350"/>
            <ac:spMk id="71" creationId="{AF057BF2-9D6B-E249-8FBC-3B1D5B8A5CA3}"/>
          </ac:spMkLst>
        </pc:spChg>
        <pc:spChg chg="mod">
          <ac:chgData name="Daniel Khashabi" userId="62390808-c838-45e6-be59-d6fd0d208bc8" providerId="ADAL" clId="{DBE0F76A-AFEE-AC44-BA32-16BF03539868}" dt="2023-02-16T13:49:58.158" v="7760"/>
          <ac:spMkLst>
            <pc:docMk/>
            <pc:sldMk cId="3171510250" sldId="350"/>
            <ac:spMk id="72" creationId="{730C91DC-46B3-DD42-BA91-16A98A899679}"/>
          </ac:spMkLst>
        </pc:spChg>
        <pc:spChg chg="mod">
          <ac:chgData name="Daniel Khashabi" userId="62390808-c838-45e6-be59-d6fd0d208bc8" providerId="ADAL" clId="{DBE0F76A-AFEE-AC44-BA32-16BF03539868}" dt="2023-02-16T13:49:58.158" v="7760"/>
          <ac:spMkLst>
            <pc:docMk/>
            <pc:sldMk cId="3171510250" sldId="350"/>
            <ac:spMk id="74" creationId="{1A38F944-FD9F-1C42-9EF7-BA5E3DB86EBA}"/>
          </ac:spMkLst>
        </pc:spChg>
        <pc:spChg chg="mod">
          <ac:chgData name="Daniel Khashabi" userId="62390808-c838-45e6-be59-d6fd0d208bc8" providerId="ADAL" clId="{DBE0F76A-AFEE-AC44-BA32-16BF03539868}" dt="2023-02-16T13:49:58.158" v="7760"/>
          <ac:spMkLst>
            <pc:docMk/>
            <pc:sldMk cId="3171510250" sldId="350"/>
            <ac:spMk id="75" creationId="{91549E43-B913-244E-90FF-EB6ADE692919}"/>
          </ac:spMkLst>
        </pc:spChg>
        <pc:spChg chg="mod">
          <ac:chgData name="Daniel Khashabi" userId="62390808-c838-45e6-be59-d6fd0d208bc8" providerId="ADAL" clId="{DBE0F76A-AFEE-AC44-BA32-16BF03539868}" dt="2023-02-16T13:49:58.158" v="7760"/>
          <ac:spMkLst>
            <pc:docMk/>
            <pc:sldMk cId="3171510250" sldId="350"/>
            <ac:spMk id="76" creationId="{CFE7F9AF-8FB9-9E47-AA7C-B819DD96BD45}"/>
          </ac:spMkLst>
        </pc:spChg>
        <pc:spChg chg="mod">
          <ac:chgData name="Daniel Khashabi" userId="62390808-c838-45e6-be59-d6fd0d208bc8" providerId="ADAL" clId="{DBE0F76A-AFEE-AC44-BA32-16BF03539868}" dt="2023-02-16T13:49:58.158" v="7760"/>
          <ac:spMkLst>
            <pc:docMk/>
            <pc:sldMk cId="3171510250" sldId="350"/>
            <ac:spMk id="77" creationId="{D1072A62-0E13-3843-8D0C-3A62E6BC9417}"/>
          </ac:spMkLst>
        </pc:spChg>
        <pc:spChg chg="mod">
          <ac:chgData name="Daniel Khashabi" userId="62390808-c838-45e6-be59-d6fd0d208bc8" providerId="ADAL" clId="{DBE0F76A-AFEE-AC44-BA32-16BF03539868}" dt="2023-02-16T13:49:58.158" v="7760"/>
          <ac:spMkLst>
            <pc:docMk/>
            <pc:sldMk cId="3171510250" sldId="350"/>
            <ac:spMk id="78" creationId="{B5867DDE-FEA5-0049-9461-EB1FFEB88969}"/>
          </ac:spMkLst>
        </pc:spChg>
        <pc:spChg chg="mod">
          <ac:chgData name="Daniel Khashabi" userId="62390808-c838-45e6-be59-d6fd0d208bc8" providerId="ADAL" clId="{DBE0F76A-AFEE-AC44-BA32-16BF03539868}" dt="2023-02-16T13:49:58.158" v="7760"/>
          <ac:spMkLst>
            <pc:docMk/>
            <pc:sldMk cId="3171510250" sldId="350"/>
            <ac:spMk id="79" creationId="{24DFF809-EE42-C349-914D-4808EEE0B2B2}"/>
          </ac:spMkLst>
        </pc:spChg>
        <pc:spChg chg="mod">
          <ac:chgData name="Daniel Khashabi" userId="62390808-c838-45e6-be59-d6fd0d208bc8" providerId="ADAL" clId="{DBE0F76A-AFEE-AC44-BA32-16BF03539868}" dt="2023-02-16T04:33:59.885" v="7426"/>
          <ac:spMkLst>
            <pc:docMk/>
            <pc:sldMk cId="3171510250" sldId="350"/>
            <ac:spMk id="81" creationId="{0699B2A3-3B8E-414D-A3AF-577E06CECE10}"/>
          </ac:spMkLst>
        </pc:spChg>
        <pc:spChg chg="mod">
          <ac:chgData name="Daniel Khashabi" userId="62390808-c838-45e6-be59-d6fd0d208bc8" providerId="ADAL" clId="{DBE0F76A-AFEE-AC44-BA32-16BF03539868}" dt="2023-02-16T13:49:58.158" v="7760"/>
          <ac:spMkLst>
            <pc:docMk/>
            <pc:sldMk cId="3171510250" sldId="350"/>
            <ac:spMk id="82" creationId="{485BEC44-F260-1145-8583-E09A6D1ADDA0}"/>
          </ac:spMkLst>
        </pc:spChg>
        <pc:spChg chg="mod">
          <ac:chgData name="Daniel Khashabi" userId="62390808-c838-45e6-be59-d6fd0d208bc8" providerId="ADAL" clId="{DBE0F76A-AFEE-AC44-BA32-16BF03539868}" dt="2023-02-16T13:49:58.158" v="7760"/>
          <ac:spMkLst>
            <pc:docMk/>
            <pc:sldMk cId="3171510250" sldId="350"/>
            <ac:spMk id="83" creationId="{D285D089-1C0C-6344-B7EA-A631D2F645B7}"/>
          </ac:spMkLst>
        </pc:spChg>
        <pc:spChg chg="mod">
          <ac:chgData name="Daniel Khashabi" userId="62390808-c838-45e6-be59-d6fd0d208bc8" providerId="ADAL" clId="{DBE0F76A-AFEE-AC44-BA32-16BF03539868}" dt="2023-02-16T13:49:58.158" v="7760"/>
          <ac:spMkLst>
            <pc:docMk/>
            <pc:sldMk cId="3171510250" sldId="350"/>
            <ac:spMk id="84" creationId="{E248521C-7AB4-A74B-BB41-9E9DBC05502F}"/>
          </ac:spMkLst>
        </pc:spChg>
        <pc:spChg chg="mod">
          <ac:chgData name="Daniel Khashabi" userId="62390808-c838-45e6-be59-d6fd0d208bc8" providerId="ADAL" clId="{DBE0F76A-AFEE-AC44-BA32-16BF03539868}" dt="2023-02-16T13:49:58.158" v="7760"/>
          <ac:spMkLst>
            <pc:docMk/>
            <pc:sldMk cId="3171510250" sldId="350"/>
            <ac:spMk id="85" creationId="{A542D303-3E89-B948-BAE1-9C28B4C7900E}"/>
          </ac:spMkLst>
        </pc:spChg>
        <pc:spChg chg="mod">
          <ac:chgData name="Daniel Khashabi" userId="62390808-c838-45e6-be59-d6fd0d208bc8" providerId="ADAL" clId="{DBE0F76A-AFEE-AC44-BA32-16BF03539868}" dt="2023-02-16T13:49:58.158" v="7760"/>
          <ac:spMkLst>
            <pc:docMk/>
            <pc:sldMk cId="3171510250" sldId="350"/>
            <ac:spMk id="86" creationId="{3557CEDB-9609-5C4E-BE7A-9A1922D84558}"/>
          </ac:spMkLst>
        </pc:spChg>
        <pc:spChg chg="mod">
          <ac:chgData name="Daniel Khashabi" userId="62390808-c838-45e6-be59-d6fd0d208bc8" providerId="ADAL" clId="{DBE0F76A-AFEE-AC44-BA32-16BF03539868}" dt="2023-02-16T13:49:58.158" v="7760"/>
          <ac:spMkLst>
            <pc:docMk/>
            <pc:sldMk cId="3171510250" sldId="350"/>
            <ac:spMk id="87" creationId="{FD0CC76B-5E71-8C4B-B186-6D1471C8CD67}"/>
          </ac:spMkLst>
        </pc:spChg>
        <pc:spChg chg="mod ord">
          <ac:chgData name="Daniel Khashabi" userId="62390808-c838-45e6-be59-d6fd0d208bc8" providerId="ADAL" clId="{DBE0F76A-AFEE-AC44-BA32-16BF03539868}" dt="2023-02-16T13:49:58.158" v="7760"/>
          <ac:spMkLst>
            <pc:docMk/>
            <pc:sldMk cId="3171510250" sldId="350"/>
            <ac:spMk id="88" creationId="{6FFC4304-AD1B-D647-9A16-9E31B2720BA6}"/>
          </ac:spMkLst>
        </pc:spChg>
        <pc:spChg chg="mod ord">
          <ac:chgData name="Daniel Khashabi" userId="62390808-c838-45e6-be59-d6fd0d208bc8" providerId="ADAL" clId="{DBE0F76A-AFEE-AC44-BA32-16BF03539868}" dt="2023-02-16T04:32:40.063" v="7400"/>
          <ac:spMkLst>
            <pc:docMk/>
            <pc:sldMk cId="3171510250" sldId="350"/>
            <ac:spMk id="90" creationId="{FBDC578E-5F8E-3D4A-820C-A09DC7909CD2}"/>
          </ac:spMkLst>
        </pc:spChg>
        <pc:spChg chg="del">
          <ac:chgData name="Daniel Khashabi" userId="62390808-c838-45e6-be59-d6fd0d208bc8" providerId="ADAL" clId="{DBE0F76A-AFEE-AC44-BA32-16BF03539868}" dt="2023-02-16T04:29:23.736" v="7305" actId="478"/>
          <ac:spMkLst>
            <pc:docMk/>
            <pc:sldMk cId="3171510250" sldId="350"/>
            <ac:spMk id="91" creationId="{0AB4A7CB-8370-2445-B4CA-1C06ECF8C719}"/>
          </ac:spMkLst>
        </pc:spChg>
        <pc:spChg chg="mod">
          <ac:chgData name="Daniel Khashabi" userId="62390808-c838-45e6-be59-d6fd0d208bc8" providerId="ADAL" clId="{DBE0F76A-AFEE-AC44-BA32-16BF03539868}" dt="2023-02-16T13:49:58.158" v="7760"/>
          <ac:spMkLst>
            <pc:docMk/>
            <pc:sldMk cId="3171510250" sldId="350"/>
            <ac:spMk id="93" creationId="{2E61486C-7C7C-CF4A-BF55-2488DDD06CBA}"/>
          </ac:spMkLst>
        </pc:spChg>
        <pc:spChg chg="mod">
          <ac:chgData name="Daniel Khashabi" userId="62390808-c838-45e6-be59-d6fd0d208bc8" providerId="ADAL" clId="{DBE0F76A-AFEE-AC44-BA32-16BF03539868}" dt="2023-02-16T13:49:58.158" v="7760"/>
          <ac:spMkLst>
            <pc:docMk/>
            <pc:sldMk cId="3171510250" sldId="350"/>
            <ac:spMk id="94" creationId="{FAED948E-E8BC-B542-96E5-C16F47F16A92}"/>
          </ac:spMkLst>
        </pc:spChg>
        <pc:spChg chg="mod">
          <ac:chgData name="Daniel Khashabi" userId="62390808-c838-45e6-be59-d6fd0d208bc8" providerId="ADAL" clId="{DBE0F76A-AFEE-AC44-BA32-16BF03539868}" dt="2023-02-16T13:49:58.158" v="7760"/>
          <ac:spMkLst>
            <pc:docMk/>
            <pc:sldMk cId="3171510250" sldId="350"/>
            <ac:spMk id="95" creationId="{B62B8F78-5C39-C145-B3C5-F9490727FE2B}"/>
          </ac:spMkLst>
        </pc:spChg>
        <pc:spChg chg="mod">
          <ac:chgData name="Daniel Khashabi" userId="62390808-c838-45e6-be59-d6fd0d208bc8" providerId="ADAL" clId="{DBE0F76A-AFEE-AC44-BA32-16BF03539868}" dt="2023-02-16T04:33:59.885" v="7426"/>
          <ac:spMkLst>
            <pc:docMk/>
            <pc:sldMk cId="3171510250" sldId="350"/>
            <ac:spMk id="96" creationId="{20A6FC83-57DF-014A-87E0-1B5614DFB884}"/>
          </ac:spMkLst>
        </pc:spChg>
        <pc:spChg chg="mod">
          <ac:chgData name="Daniel Khashabi" userId="62390808-c838-45e6-be59-d6fd0d208bc8" providerId="ADAL" clId="{DBE0F76A-AFEE-AC44-BA32-16BF03539868}" dt="2023-02-16T04:33:59.885" v="7426"/>
          <ac:spMkLst>
            <pc:docMk/>
            <pc:sldMk cId="3171510250" sldId="350"/>
            <ac:spMk id="97" creationId="{6D6C0EF3-9A48-6042-84AB-D28C74DA20AD}"/>
          </ac:spMkLst>
        </pc:spChg>
        <pc:spChg chg="mod">
          <ac:chgData name="Daniel Khashabi" userId="62390808-c838-45e6-be59-d6fd0d208bc8" providerId="ADAL" clId="{DBE0F76A-AFEE-AC44-BA32-16BF03539868}" dt="2023-02-16T04:33:59.885" v="7426"/>
          <ac:spMkLst>
            <pc:docMk/>
            <pc:sldMk cId="3171510250" sldId="350"/>
            <ac:spMk id="98" creationId="{276A6F90-89C1-8046-A06E-32E388A4C982}"/>
          </ac:spMkLst>
        </pc:spChg>
        <pc:spChg chg="mod">
          <ac:chgData name="Daniel Khashabi" userId="62390808-c838-45e6-be59-d6fd0d208bc8" providerId="ADAL" clId="{DBE0F76A-AFEE-AC44-BA32-16BF03539868}" dt="2023-02-16T13:49:58.158" v="7760"/>
          <ac:spMkLst>
            <pc:docMk/>
            <pc:sldMk cId="3171510250" sldId="350"/>
            <ac:spMk id="99" creationId="{B0204399-681E-6C49-9E5C-CC0F2EBC7595}"/>
          </ac:spMkLst>
        </pc:spChg>
        <pc:spChg chg="mod">
          <ac:chgData name="Daniel Khashabi" userId="62390808-c838-45e6-be59-d6fd0d208bc8" providerId="ADAL" clId="{DBE0F76A-AFEE-AC44-BA32-16BF03539868}" dt="2023-02-16T13:49:58.158" v="7760"/>
          <ac:spMkLst>
            <pc:docMk/>
            <pc:sldMk cId="3171510250" sldId="350"/>
            <ac:spMk id="100" creationId="{C88A8753-B2AE-C347-8881-9E9BFB6849E7}"/>
          </ac:spMkLst>
        </pc:spChg>
        <pc:spChg chg="mod">
          <ac:chgData name="Daniel Khashabi" userId="62390808-c838-45e6-be59-d6fd0d208bc8" providerId="ADAL" clId="{DBE0F76A-AFEE-AC44-BA32-16BF03539868}" dt="2023-02-16T13:49:58.158" v="7760"/>
          <ac:spMkLst>
            <pc:docMk/>
            <pc:sldMk cId="3171510250" sldId="350"/>
            <ac:spMk id="101" creationId="{289A04BF-85E0-834E-BAB6-DBB4550B3940}"/>
          </ac:spMkLst>
        </pc:spChg>
        <pc:spChg chg="mod">
          <ac:chgData name="Daniel Khashabi" userId="62390808-c838-45e6-be59-d6fd0d208bc8" providerId="ADAL" clId="{DBE0F76A-AFEE-AC44-BA32-16BF03539868}" dt="2023-02-16T13:49:58.158" v="7760"/>
          <ac:spMkLst>
            <pc:docMk/>
            <pc:sldMk cId="3171510250" sldId="350"/>
            <ac:spMk id="102" creationId="{631EE394-6E66-9F4F-AB28-9A96FE7CAF8B}"/>
          </ac:spMkLst>
        </pc:spChg>
        <pc:spChg chg="mod">
          <ac:chgData name="Daniel Khashabi" userId="62390808-c838-45e6-be59-d6fd0d208bc8" providerId="ADAL" clId="{DBE0F76A-AFEE-AC44-BA32-16BF03539868}" dt="2023-02-16T13:49:58.158" v="7760"/>
          <ac:spMkLst>
            <pc:docMk/>
            <pc:sldMk cId="3171510250" sldId="350"/>
            <ac:spMk id="103" creationId="{6C486C2D-68DA-A54D-A5C4-4B5B0B3B8B73}"/>
          </ac:spMkLst>
        </pc:spChg>
        <pc:spChg chg="mod">
          <ac:chgData name="Daniel Khashabi" userId="62390808-c838-45e6-be59-d6fd0d208bc8" providerId="ADAL" clId="{DBE0F76A-AFEE-AC44-BA32-16BF03539868}" dt="2023-02-16T13:49:58.158" v="7760"/>
          <ac:spMkLst>
            <pc:docMk/>
            <pc:sldMk cId="3171510250" sldId="350"/>
            <ac:spMk id="104" creationId="{F70F58BE-CCAE-F645-A328-47C1EAC54035}"/>
          </ac:spMkLst>
        </pc:spChg>
        <pc:spChg chg="mod">
          <ac:chgData name="Daniel Khashabi" userId="62390808-c838-45e6-be59-d6fd0d208bc8" providerId="ADAL" clId="{DBE0F76A-AFEE-AC44-BA32-16BF03539868}" dt="2023-02-16T13:49:58.158" v="7760"/>
          <ac:spMkLst>
            <pc:docMk/>
            <pc:sldMk cId="3171510250" sldId="350"/>
            <ac:spMk id="105" creationId="{FE219746-6458-2648-BFF2-1638E7F0E56F}"/>
          </ac:spMkLst>
        </pc:spChg>
        <pc:spChg chg="mod">
          <ac:chgData name="Daniel Khashabi" userId="62390808-c838-45e6-be59-d6fd0d208bc8" providerId="ADAL" clId="{DBE0F76A-AFEE-AC44-BA32-16BF03539868}" dt="2023-02-16T13:49:58.158" v="7760"/>
          <ac:spMkLst>
            <pc:docMk/>
            <pc:sldMk cId="3171510250" sldId="350"/>
            <ac:spMk id="106" creationId="{CC39E4D5-0122-404D-AF07-8A0976CE0F90}"/>
          </ac:spMkLst>
        </pc:spChg>
        <pc:spChg chg="mod">
          <ac:chgData name="Daniel Khashabi" userId="62390808-c838-45e6-be59-d6fd0d208bc8" providerId="ADAL" clId="{DBE0F76A-AFEE-AC44-BA32-16BF03539868}" dt="2023-02-16T13:49:58.158" v="7760"/>
          <ac:spMkLst>
            <pc:docMk/>
            <pc:sldMk cId="3171510250" sldId="350"/>
            <ac:spMk id="107" creationId="{869B3C99-29C1-8B4B-96BE-A1AF2836059F}"/>
          </ac:spMkLst>
        </pc:spChg>
        <pc:spChg chg="mod">
          <ac:chgData name="Daniel Khashabi" userId="62390808-c838-45e6-be59-d6fd0d208bc8" providerId="ADAL" clId="{DBE0F76A-AFEE-AC44-BA32-16BF03539868}" dt="2023-02-16T13:49:58.158" v="7760"/>
          <ac:spMkLst>
            <pc:docMk/>
            <pc:sldMk cId="3171510250" sldId="350"/>
            <ac:spMk id="108" creationId="{64A89667-1B61-D84C-8396-266EF010A525}"/>
          </ac:spMkLst>
        </pc:spChg>
        <pc:spChg chg="mod">
          <ac:chgData name="Daniel Khashabi" userId="62390808-c838-45e6-be59-d6fd0d208bc8" providerId="ADAL" clId="{DBE0F76A-AFEE-AC44-BA32-16BF03539868}" dt="2023-02-16T13:49:58.158" v="7760"/>
          <ac:spMkLst>
            <pc:docMk/>
            <pc:sldMk cId="3171510250" sldId="350"/>
            <ac:spMk id="109" creationId="{7B63A695-A0C7-D649-B5DD-122BBCB3D254}"/>
          </ac:spMkLst>
        </pc:spChg>
        <pc:spChg chg="mod">
          <ac:chgData name="Daniel Khashabi" userId="62390808-c838-45e6-be59-d6fd0d208bc8" providerId="ADAL" clId="{DBE0F76A-AFEE-AC44-BA32-16BF03539868}" dt="2023-02-16T13:49:58.158" v="7760"/>
          <ac:spMkLst>
            <pc:docMk/>
            <pc:sldMk cId="3171510250" sldId="350"/>
            <ac:spMk id="110" creationId="{F0DCA6BB-A31D-DC41-A4C9-C2923C3B6F21}"/>
          </ac:spMkLst>
        </pc:spChg>
        <pc:spChg chg="mod">
          <ac:chgData name="Daniel Khashabi" userId="62390808-c838-45e6-be59-d6fd0d208bc8" providerId="ADAL" clId="{DBE0F76A-AFEE-AC44-BA32-16BF03539868}" dt="2023-02-16T13:49:58.158" v="7760"/>
          <ac:spMkLst>
            <pc:docMk/>
            <pc:sldMk cId="3171510250" sldId="350"/>
            <ac:spMk id="111" creationId="{F5A97E85-0225-1E46-A085-02FCCC792A02}"/>
          </ac:spMkLst>
        </pc:spChg>
        <pc:spChg chg="mod">
          <ac:chgData name="Daniel Khashabi" userId="62390808-c838-45e6-be59-d6fd0d208bc8" providerId="ADAL" clId="{DBE0F76A-AFEE-AC44-BA32-16BF03539868}" dt="2023-02-16T13:49:58.158" v="7760"/>
          <ac:spMkLst>
            <pc:docMk/>
            <pc:sldMk cId="3171510250" sldId="350"/>
            <ac:spMk id="112" creationId="{97C5A434-FA81-A04D-A77B-DC0A945AB849}"/>
          </ac:spMkLst>
        </pc:spChg>
        <pc:spChg chg="mod">
          <ac:chgData name="Daniel Khashabi" userId="62390808-c838-45e6-be59-d6fd0d208bc8" providerId="ADAL" clId="{DBE0F76A-AFEE-AC44-BA32-16BF03539868}" dt="2023-02-16T13:49:58.158" v="7760"/>
          <ac:spMkLst>
            <pc:docMk/>
            <pc:sldMk cId="3171510250" sldId="350"/>
            <ac:spMk id="113" creationId="{0C6578E8-0778-B145-8F5F-1C179B55F37C}"/>
          </ac:spMkLst>
        </pc:spChg>
        <pc:spChg chg="mod">
          <ac:chgData name="Daniel Khashabi" userId="62390808-c838-45e6-be59-d6fd0d208bc8" providerId="ADAL" clId="{DBE0F76A-AFEE-AC44-BA32-16BF03539868}" dt="2023-02-16T13:49:58.158" v="7760"/>
          <ac:spMkLst>
            <pc:docMk/>
            <pc:sldMk cId="3171510250" sldId="350"/>
            <ac:spMk id="114" creationId="{34DA400A-6EAC-B244-90C9-E2C76E3CE8B1}"/>
          </ac:spMkLst>
        </pc:spChg>
        <pc:spChg chg="mod">
          <ac:chgData name="Daniel Khashabi" userId="62390808-c838-45e6-be59-d6fd0d208bc8" providerId="ADAL" clId="{DBE0F76A-AFEE-AC44-BA32-16BF03539868}" dt="2023-02-16T13:49:58.158" v="7760"/>
          <ac:spMkLst>
            <pc:docMk/>
            <pc:sldMk cId="3171510250" sldId="350"/>
            <ac:spMk id="115" creationId="{2D7BF61E-70E5-7B42-A443-1515BC3FC19A}"/>
          </ac:spMkLst>
        </pc:spChg>
        <pc:spChg chg="mod">
          <ac:chgData name="Daniel Khashabi" userId="62390808-c838-45e6-be59-d6fd0d208bc8" providerId="ADAL" clId="{DBE0F76A-AFEE-AC44-BA32-16BF03539868}" dt="2023-02-16T13:49:58.158" v="7760"/>
          <ac:spMkLst>
            <pc:docMk/>
            <pc:sldMk cId="3171510250" sldId="350"/>
            <ac:spMk id="116" creationId="{08D29459-9A76-6445-B967-14977057901D}"/>
          </ac:spMkLst>
        </pc:spChg>
        <pc:spChg chg="mod">
          <ac:chgData name="Daniel Khashabi" userId="62390808-c838-45e6-be59-d6fd0d208bc8" providerId="ADAL" clId="{DBE0F76A-AFEE-AC44-BA32-16BF03539868}" dt="2023-02-16T13:49:58.158" v="7760"/>
          <ac:spMkLst>
            <pc:docMk/>
            <pc:sldMk cId="3171510250" sldId="350"/>
            <ac:spMk id="117" creationId="{9CF46DE8-0686-8347-99CE-36822CB5A4C5}"/>
          </ac:spMkLst>
        </pc:spChg>
        <pc:spChg chg="mod">
          <ac:chgData name="Daniel Khashabi" userId="62390808-c838-45e6-be59-d6fd0d208bc8" providerId="ADAL" clId="{DBE0F76A-AFEE-AC44-BA32-16BF03539868}" dt="2023-02-16T04:33:59.885" v="7426"/>
          <ac:spMkLst>
            <pc:docMk/>
            <pc:sldMk cId="3171510250" sldId="350"/>
            <ac:spMk id="118" creationId="{73EEE44B-3585-894E-B4F8-4CE38DFFE62D}"/>
          </ac:spMkLst>
        </pc:spChg>
        <pc:spChg chg="mod">
          <ac:chgData name="Daniel Khashabi" userId="62390808-c838-45e6-be59-d6fd0d208bc8" providerId="ADAL" clId="{DBE0F76A-AFEE-AC44-BA32-16BF03539868}" dt="2023-02-16T04:33:59.885" v="7426"/>
          <ac:spMkLst>
            <pc:docMk/>
            <pc:sldMk cId="3171510250" sldId="350"/>
            <ac:spMk id="119" creationId="{F0F7AF7B-3877-754A-9EAE-7D971B6F9519}"/>
          </ac:spMkLst>
        </pc:spChg>
        <pc:spChg chg="del">
          <ac:chgData name="Daniel Khashabi" userId="62390808-c838-45e6-be59-d6fd0d208bc8" providerId="ADAL" clId="{DBE0F76A-AFEE-AC44-BA32-16BF03539868}" dt="2023-02-16T04:29:25.423" v="7306" actId="478"/>
          <ac:spMkLst>
            <pc:docMk/>
            <pc:sldMk cId="3171510250" sldId="350"/>
            <ac:spMk id="122" creationId="{FF5E74C9-A5CD-6F40-A4BA-762E8454B052}"/>
          </ac:spMkLst>
        </pc:spChg>
        <pc:spChg chg="mod">
          <ac:chgData name="Daniel Khashabi" userId="62390808-c838-45e6-be59-d6fd0d208bc8" providerId="ADAL" clId="{DBE0F76A-AFEE-AC44-BA32-16BF03539868}" dt="2023-02-16T13:49:58.158" v="7760"/>
          <ac:spMkLst>
            <pc:docMk/>
            <pc:sldMk cId="3171510250" sldId="350"/>
            <ac:spMk id="124" creationId="{4E79B6EB-C451-D04B-B1B0-087954287C6F}"/>
          </ac:spMkLst>
        </pc:spChg>
        <pc:spChg chg="mod">
          <ac:chgData name="Daniel Khashabi" userId="62390808-c838-45e6-be59-d6fd0d208bc8" providerId="ADAL" clId="{DBE0F76A-AFEE-AC44-BA32-16BF03539868}" dt="2023-02-16T13:49:58.158" v="7760"/>
          <ac:spMkLst>
            <pc:docMk/>
            <pc:sldMk cId="3171510250" sldId="350"/>
            <ac:spMk id="125" creationId="{D39D8EA6-94BF-C944-90F0-487881524E96}"/>
          </ac:spMkLst>
        </pc:spChg>
        <pc:spChg chg="mod">
          <ac:chgData name="Daniel Khashabi" userId="62390808-c838-45e6-be59-d6fd0d208bc8" providerId="ADAL" clId="{DBE0F76A-AFEE-AC44-BA32-16BF03539868}" dt="2023-02-16T13:49:58.158" v="7760"/>
          <ac:spMkLst>
            <pc:docMk/>
            <pc:sldMk cId="3171510250" sldId="350"/>
            <ac:spMk id="127" creationId="{5063524F-251F-C44B-AA39-5AA181F58DDD}"/>
          </ac:spMkLst>
        </pc:spChg>
        <pc:spChg chg="mod">
          <ac:chgData name="Daniel Khashabi" userId="62390808-c838-45e6-be59-d6fd0d208bc8" providerId="ADAL" clId="{DBE0F76A-AFEE-AC44-BA32-16BF03539868}" dt="2023-02-16T04:33:59.885" v="7426"/>
          <ac:spMkLst>
            <pc:docMk/>
            <pc:sldMk cId="3171510250" sldId="350"/>
            <ac:spMk id="128" creationId="{731B846A-C5A9-5A4B-9377-7E1921B50F8E}"/>
          </ac:spMkLst>
        </pc:spChg>
        <pc:spChg chg="mod">
          <ac:chgData name="Daniel Khashabi" userId="62390808-c838-45e6-be59-d6fd0d208bc8" providerId="ADAL" clId="{DBE0F76A-AFEE-AC44-BA32-16BF03539868}" dt="2023-02-16T04:33:59.885" v="7426"/>
          <ac:spMkLst>
            <pc:docMk/>
            <pc:sldMk cId="3171510250" sldId="350"/>
            <ac:spMk id="129" creationId="{0E613D49-C154-6840-B48E-9022C64E7B06}"/>
          </ac:spMkLst>
        </pc:spChg>
        <pc:spChg chg="mod">
          <ac:chgData name="Daniel Khashabi" userId="62390808-c838-45e6-be59-d6fd0d208bc8" providerId="ADAL" clId="{DBE0F76A-AFEE-AC44-BA32-16BF03539868}" dt="2023-02-16T04:33:59.885" v="7426"/>
          <ac:spMkLst>
            <pc:docMk/>
            <pc:sldMk cId="3171510250" sldId="350"/>
            <ac:spMk id="130" creationId="{4DC2E29A-5B02-B947-AAE1-1EF7A80E15E2}"/>
          </ac:spMkLst>
        </pc:spChg>
        <pc:spChg chg="mod">
          <ac:chgData name="Daniel Khashabi" userId="62390808-c838-45e6-be59-d6fd0d208bc8" providerId="ADAL" clId="{DBE0F76A-AFEE-AC44-BA32-16BF03539868}" dt="2023-02-16T04:33:59.885" v="7426"/>
          <ac:spMkLst>
            <pc:docMk/>
            <pc:sldMk cId="3171510250" sldId="350"/>
            <ac:spMk id="131" creationId="{884FC12A-0129-4F4F-9451-AADE3FF0302A}"/>
          </ac:spMkLst>
        </pc:spChg>
        <pc:spChg chg="mod">
          <ac:chgData name="Daniel Khashabi" userId="62390808-c838-45e6-be59-d6fd0d208bc8" providerId="ADAL" clId="{DBE0F76A-AFEE-AC44-BA32-16BF03539868}" dt="2023-02-16T13:49:58.158" v="7760"/>
          <ac:spMkLst>
            <pc:docMk/>
            <pc:sldMk cId="3171510250" sldId="350"/>
            <ac:spMk id="133" creationId="{89F6E9D3-412D-2C4C-AA84-8A114DCD67BE}"/>
          </ac:spMkLst>
        </pc:spChg>
        <pc:spChg chg="mod">
          <ac:chgData name="Daniel Khashabi" userId="62390808-c838-45e6-be59-d6fd0d208bc8" providerId="ADAL" clId="{DBE0F76A-AFEE-AC44-BA32-16BF03539868}" dt="2023-02-16T13:49:58.158" v="7760"/>
          <ac:spMkLst>
            <pc:docMk/>
            <pc:sldMk cId="3171510250" sldId="350"/>
            <ac:spMk id="143" creationId="{B7508439-8FAA-E04E-BA0F-01A24E2DBBD8}"/>
          </ac:spMkLst>
        </pc:spChg>
        <pc:spChg chg="mod">
          <ac:chgData name="Daniel Khashabi" userId="62390808-c838-45e6-be59-d6fd0d208bc8" providerId="ADAL" clId="{DBE0F76A-AFEE-AC44-BA32-16BF03539868}" dt="2023-02-16T13:49:58.158" v="7760"/>
          <ac:spMkLst>
            <pc:docMk/>
            <pc:sldMk cId="3171510250" sldId="350"/>
            <ac:spMk id="144" creationId="{FBD654FA-5BA2-8D45-9F65-B0BC4FE0FB02}"/>
          </ac:spMkLst>
        </pc:spChg>
        <pc:spChg chg="mod">
          <ac:chgData name="Daniel Khashabi" userId="62390808-c838-45e6-be59-d6fd0d208bc8" providerId="ADAL" clId="{DBE0F76A-AFEE-AC44-BA32-16BF03539868}" dt="2023-02-16T13:49:58.158" v="7760"/>
          <ac:spMkLst>
            <pc:docMk/>
            <pc:sldMk cId="3171510250" sldId="350"/>
            <ac:spMk id="145" creationId="{0B24ED8E-F118-FC4E-B1C7-672F6CA030F7}"/>
          </ac:spMkLst>
        </pc:spChg>
        <pc:spChg chg="mod">
          <ac:chgData name="Daniel Khashabi" userId="62390808-c838-45e6-be59-d6fd0d208bc8" providerId="ADAL" clId="{DBE0F76A-AFEE-AC44-BA32-16BF03539868}" dt="2023-02-16T13:49:58.158" v="7760"/>
          <ac:spMkLst>
            <pc:docMk/>
            <pc:sldMk cId="3171510250" sldId="350"/>
            <ac:spMk id="146" creationId="{D6F63CC7-15CD-D349-8859-66124BD874ED}"/>
          </ac:spMkLst>
        </pc:spChg>
        <pc:spChg chg="mod">
          <ac:chgData name="Daniel Khashabi" userId="62390808-c838-45e6-be59-d6fd0d208bc8" providerId="ADAL" clId="{DBE0F76A-AFEE-AC44-BA32-16BF03539868}" dt="2023-02-16T13:49:58.158" v="7760"/>
          <ac:spMkLst>
            <pc:docMk/>
            <pc:sldMk cId="3171510250" sldId="350"/>
            <ac:spMk id="147" creationId="{C556F6AF-5963-504F-989A-FB40DB623E05}"/>
          </ac:spMkLst>
        </pc:spChg>
        <pc:spChg chg="mod">
          <ac:chgData name="Daniel Khashabi" userId="62390808-c838-45e6-be59-d6fd0d208bc8" providerId="ADAL" clId="{DBE0F76A-AFEE-AC44-BA32-16BF03539868}" dt="2023-02-16T13:49:58.158" v="7760"/>
          <ac:spMkLst>
            <pc:docMk/>
            <pc:sldMk cId="3171510250" sldId="350"/>
            <ac:spMk id="148" creationId="{7EAD415F-63DE-EB43-A7A2-F45C61798465}"/>
          </ac:spMkLst>
        </pc:spChg>
        <pc:spChg chg="mod">
          <ac:chgData name="Daniel Khashabi" userId="62390808-c838-45e6-be59-d6fd0d208bc8" providerId="ADAL" clId="{DBE0F76A-AFEE-AC44-BA32-16BF03539868}" dt="2023-02-16T13:49:58.158" v="7760"/>
          <ac:spMkLst>
            <pc:docMk/>
            <pc:sldMk cId="3171510250" sldId="350"/>
            <ac:spMk id="149" creationId="{F92B470B-D922-F042-867E-B1AF31F53814}"/>
          </ac:spMkLst>
        </pc:spChg>
        <pc:spChg chg="mod">
          <ac:chgData name="Daniel Khashabi" userId="62390808-c838-45e6-be59-d6fd0d208bc8" providerId="ADAL" clId="{DBE0F76A-AFEE-AC44-BA32-16BF03539868}" dt="2023-02-16T13:49:58.158" v="7760"/>
          <ac:spMkLst>
            <pc:docMk/>
            <pc:sldMk cId="3171510250" sldId="350"/>
            <ac:spMk id="150" creationId="{D5C803EA-95C9-8F46-8E1F-70FC48EA99C3}"/>
          </ac:spMkLst>
        </pc:spChg>
        <pc:spChg chg="mod">
          <ac:chgData name="Daniel Khashabi" userId="62390808-c838-45e6-be59-d6fd0d208bc8" providerId="ADAL" clId="{DBE0F76A-AFEE-AC44-BA32-16BF03539868}" dt="2023-02-16T13:49:58.158" v="7760"/>
          <ac:spMkLst>
            <pc:docMk/>
            <pc:sldMk cId="3171510250" sldId="350"/>
            <ac:spMk id="151" creationId="{C9A0AFE1-2C23-C746-A807-955038252BA2}"/>
          </ac:spMkLst>
        </pc:spChg>
        <pc:spChg chg="mod">
          <ac:chgData name="Daniel Khashabi" userId="62390808-c838-45e6-be59-d6fd0d208bc8" providerId="ADAL" clId="{DBE0F76A-AFEE-AC44-BA32-16BF03539868}" dt="2023-02-16T13:49:58.158" v="7760"/>
          <ac:spMkLst>
            <pc:docMk/>
            <pc:sldMk cId="3171510250" sldId="350"/>
            <ac:spMk id="153" creationId="{4DCD0D15-2948-5C49-B702-B424B826CFBA}"/>
          </ac:spMkLst>
        </pc:spChg>
        <pc:spChg chg="mod">
          <ac:chgData name="Daniel Khashabi" userId="62390808-c838-45e6-be59-d6fd0d208bc8" providerId="ADAL" clId="{DBE0F76A-AFEE-AC44-BA32-16BF03539868}" dt="2023-02-16T13:49:58.158" v="7760"/>
          <ac:spMkLst>
            <pc:docMk/>
            <pc:sldMk cId="3171510250" sldId="350"/>
            <ac:spMk id="154" creationId="{F60421B2-6847-DA43-8335-25E8978671EB}"/>
          </ac:spMkLst>
        </pc:spChg>
        <pc:spChg chg="mod">
          <ac:chgData name="Daniel Khashabi" userId="62390808-c838-45e6-be59-d6fd0d208bc8" providerId="ADAL" clId="{DBE0F76A-AFEE-AC44-BA32-16BF03539868}" dt="2023-02-16T13:49:58.158" v="7760"/>
          <ac:spMkLst>
            <pc:docMk/>
            <pc:sldMk cId="3171510250" sldId="350"/>
            <ac:spMk id="155" creationId="{D869AB43-57B9-9F48-95FC-2969B414915A}"/>
          </ac:spMkLst>
        </pc:spChg>
        <pc:spChg chg="mod">
          <ac:chgData name="Daniel Khashabi" userId="62390808-c838-45e6-be59-d6fd0d208bc8" providerId="ADAL" clId="{DBE0F76A-AFEE-AC44-BA32-16BF03539868}" dt="2023-02-16T13:49:58.158" v="7760"/>
          <ac:spMkLst>
            <pc:docMk/>
            <pc:sldMk cId="3171510250" sldId="350"/>
            <ac:spMk id="156" creationId="{F3AA86DF-7ED5-E845-B126-E8D66DFA4416}"/>
          </ac:spMkLst>
        </pc:spChg>
        <pc:spChg chg="mod">
          <ac:chgData name="Daniel Khashabi" userId="62390808-c838-45e6-be59-d6fd0d208bc8" providerId="ADAL" clId="{DBE0F76A-AFEE-AC44-BA32-16BF03539868}" dt="2023-02-16T13:49:58.158" v="7760"/>
          <ac:spMkLst>
            <pc:docMk/>
            <pc:sldMk cId="3171510250" sldId="350"/>
            <ac:spMk id="157" creationId="{049529E1-0B4F-164B-AE6E-CC1335477CBF}"/>
          </ac:spMkLst>
        </pc:spChg>
        <pc:spChg chg="mod">
          <ac:chgData name="Daniel Khashabi" userId="62390808-c838-45e6-be59-d6fd0d208bc8" providerId="ADAL" clId="{DBE0F76A-AFEE-AC44-BA32-16BF03539868}" dt="2023-02-16T13:49:58.158" v="7760"/>
          <ac:spMkLst>
            <pc:docMk/>
            <pc:sldMk cId="3171510250" sldId="350"/>
            <ac:spMk id="158" creationId="{0DAD38EF-F205-2144-90B1-15E45B3FE01A}"/>
          </ac:spMkLst>
        </pc:spChg>
        <pc:spChg chg="mod">
          <ac:chgData name="Daniel Khashabi" userId="62390808-c838-45e6-be59-d6fd0d208bc8" providerId="ADAL" clId="{DBE0F76A-AFEE-AC44-BA32-16BF03539868}" dt="2023-02-16T13:49:58.158" v="7760"/>
          <ac:spMkLst>
            <pc:docMk/>
            <pc:sldMk cId="3171510250" sldId="350"/>
            <ac:spMk id="159" creationId="{9475EEB9-A7EE-8F45-8FD8-2D84E2F5222E}"/>
          </ac:spMkLst>
        </pc:spChg>
        <pc:spChg chg="mod">
          <ac:chgData name="Daniel Khashabi" userId="62390808-c838-45e6-be59-d6fd0d208bc8" providerId="ADAL" clId="{DBE0F76A-AFEE-AC44-BA32-16BF03539868}" dt="2023-02-16T13:49:58.158" v="7760"/>
          <ac:spMkLst>
            <pc:docMk/>
            <pc:sldMk cId="3171510250" sldId="350"/>
            <ac:spMk id="160" creationId="{12A95AFB-626B-0B4E-8C17-06CD0B92655F}"/>
          </ac:spMkLst>
        </pc:spChg>
        <pc:spChg chg="mod">
          <ac:chgData name="Daniel Khashabi" userId="62390808-c838-45e6-be59-d6fd0d208bc8" providerId="ADAL" clId="{DBE0F76A-AFEE-AC44-BA32-16BF03539868}" dt="2023-02-16T13:49:58.158" v="7760"/>
          <ac:spMkLst>
            <pc:docMk/>
            <pc:sldMk cId="3171510250" sldId="350"/>
            <ac:spMk id="161" creationId="{92042E64-F626-D042-ACC7-AC101D5D4346}"/>
          </ac:spMkLst>
        </pc:spChg>
        <pc:spChg chg="mod">
          <ac:chgData name="Daniel Khashabi" userId="62390808-c838-45e6-be59-d6fd0d208bc8" providerId="ADAL" clId="{DBE0F76A-AFEE-AC44-BA32-16BF03539868}" dt="2023-02-16T04:33:59.885" v="7426"/>
          <ac:spMkLst>
            <pc:docMk/>
            <pc:sldMk cId="3171510250" sldId="350"/>
            <ac:spMk id="162" creationId="{4CA7D8E9-F94A-3648-80B9-DCC422F2403B}"/>
          </ac:spMkLst>
        </pc:spChg>
        <pc:spChg chg="mod">
          <ac:chgData name="Daniel Khashabi" userId="62390808-c838-45e6-be59-d6fd0d208bc8" providerId="ADAL" clId="{DBE0F76A-AFEE-AC44-BA32-16BF03539868}" dt="2023-02-16T04:33:59.885" v="7426"/>
          <ac:spMkLst>
            <pc:docMk/>
            <pc:sldMk cId="3171510250" sldId="350"/>
            <ac:spMk id="163" creationId="{CF14063D-2F76-D341-8575-DFC58CC43FAD}"/>
          </ac:spMkLst>
        </pc:spChg>
        <pc:spChg chg="mod">
          <ac:chgData name="Daniel Khashabi" userId="62390808-c838-45e6-be59-d6fd0d208bc8" providerId="ADAL" clId="{DBE0F76A-AFEE-AC44-BA32-16BF03539868}" dt="2023-02-16T04:33:59.885" v="7426"/>
          <ac:spMkLst>
            <pc:docMk/>
            <pc:sldMk cId="3171510250" sldId="350"/>
            <ac:spMk id="187" creationId="{920AC903-63CF-244F-AF78-1E015F906B08}"/>
          </ac:spMkLst>
        </pc:spChg>
        <pc:spChg chg="mod">
          <ac:chgData name="Daniel Khashabi" userId="62390808-c838-45e6-be59-d6fd0d208bc8" providerId="ADAL" clId="{DBE0F76A-AFEE-AC44-BA32-16BF03539868}" dt="2023-02-16T04:33:59.885" v="7426"/>
          <ac:spMkLst>
            <pc:docMk/>
            <pc:sldMk cId="3171510250" sldId="350"/>
            <ac:spMk id="188" creationId="{DD14B316-FA21-B445-B5C6-076462AB394B}"/>
          </ac:spMkLst>
        </pc:spChg>
        <pc:spChg chg="mod">
          <ac:chgData name="Daniel Khashabi" userId="62390808-c838-45e6-be59-d6fd0d208bc8" providerId="ADAL" clId="{DBE0F76A-AFEE-AC44-BA32-16BF03539868}" dt="2023-02-16T04:33:59.885" v="7426"/>
          <ac:spMkLst>
            <pc:docMk/>
            <pc:sldMk cId="3171510250" sldId="350"/>
            <ac:spMk id="190" creationId="{D2F72133-FA23-E542-8D6A-F6C8993EF0A4}"/>
          </ac:spMkLst>
        </pc:spChg>
        <pc:spChg chg="mod">
          <ac:chgData name="Daniel Khashabi" userId="62390808-c838-45e6-be59-d6fd0d208bc8" providerId="ADAL" clId="{DBE0F76A-AFEE-AC44-BA32-16BF03539868}" dt="2023-02-16T04:33:59.885" v="7426"/>
          <ac:spMkLst>
            <pc:docMk/>
            <pc:sldMk cId="3171510250" sldId="350"/>
            <ac:spMk id="191" creationId="{A5C72C0C-196F-D14D-B7C7-B894A9473A57}"/>
          </ac:spMkLst>
        </pc:spChg>
        <pc:spChg chg="mod">
          <ac:chgData name="Daniel Khashabi" userId="62390808-c838-45e6-be59-d6fd0d208bc8" providerId="ADAL" clId="{DBE0F76A-AFEE-AC44-BA32-16BF03539868}" dt="2023-02-16T04:33:59.885" v="7426"/>
          <ac:spMkLst>
            <pc:docMk/>
            <pc:sldMk cId="3171510250" sldId="350"/>
            <ac:spMk id="192" creationId="{FA120483-D21E-3A49-B318-1CB36CEEDB5A}"/>
          </ac:spMkLst>
        </pc:spChg>
        <pc:spChg chg="mod">
          <ac:chgData name="Daniel Khashabi" userId="62390808-c838-45e6-be59-d6fd0d208bc8" providerId="ADAL" clId="{DBE0F76A-AFEE-AC44-BA32-16BF03539868}" dt="2023-02-16T13:49:58.158" v="7760"/>
          <ac:spMkLst>
            <pc:docMk/>
            <pc:sldMk cId="3171510250" sldId="350"/>
            <ac:spMk id="194" creationId="{EDFF357D-A43A-9946-9C8C-C5208D9A46EA}"/>
          </ac:spMkLst>
        </pc:spChg>
        <pc:spChg chg="mod">
          <ac:chgData name="Daniel Khashabi" userId="62390808-c838-45e6-be59-d6fd0d208bc8" providerId="ADAL" clId="{DBE0F76A-AFEE-AC44-BA32-16BF03539868}" dt="2023-02-16T04:33:59.885" v="7426"/>
          <ac:spMkLst>
            <pc:docMk/>
            <pc:sldMk cId="3171510250" sldId="350"/>
            <ac:spMk id="195" creationId="{A70D1C02-7CBD-A74A-904A-2A285E9154CD}"/>
          </ac:spMkLst>
        </pc:spChg>
        <pc:spChg chg="mod">
          <ac:chgData name="Daniel Khashabi" userId="62390808-c838-45e6-be59-d6fd0d208bc8" providerId="ADAL" clId="{DBE0F76A-AFEE-AC44-BA32-16BF03539868}" dt="2023-02-16T13:49:58.158" v="7760"/>
          <ac:spMkLst>
            <pc:docMk/>
            <pc:sldMk cId="3171510250" sldId="350"/>
            <ac:spMk id="198" creationId="{AD99BFF2-26F2-1741-9FED-CA0B281A12B2}"/>
          </ac:spMkLst>
        </pc:spChg>
        <pc:spChg chg="mod">
          <ac:chgData name="Daniel Khashabi" userId="62390808-c838-45e6-be59-d6fd0d208bc8" providerId="ADAL" clId="{DBE0F76A-AFEE-AC44-BA32-16BF03539868}" dt="2023-02-16T04:33:59.885" v="7426"/>
          <ac:spMkLst>
            <pc:docMk/>
            <pc:sldMk cId="3171510250" sldId="350"/>
            <ac:spMk id="199" creationId="{A521D06C-64AB-2344-9BA1-32D193F0C512}"/>
          </ac:spMkLst>
        </pc:spChg>
      </pc:sldChg>
      <pc:sldChg chg="addSp delSp modSp add mod modClrScheme chgLayout">
        <pc:chgData name="Daniel Khashabi" userId="62390808-c838-45e6-be59-d6fd0d208bc8" providerId="ADAL" clId="{DBE0F76A-AFEE-AC44-BA32-16BF03539868}" dt="2023-02-16T16:55:41.446" v="9191" actId="207"/>
        <pc:sldMkLst>
          <pc:docMk/>
          <pc:sldMk cId="2233528665" sldId="351"/>
        </pc:sldMkLst>
        <pc:spChg chg="add del mod ord">
          <ac:chgData name="Daniel Khashabi" userId="62390808-c838-45e6-be59-d6fd0d208bc8" providerId="ADAL" clId="{DBE0F76A-AFEE-AC44-BA32-16BF03539868}" dt="2023-02-16T04:30:08.822" v="7313" actId="478"/>
          <ac:spMkLst>
            <pc:docMk/>
            <pc:sldMk cId="2233528665" sldId="351"/>
            <ac:spMk id="2" creationId="{1E16B0D3-5F2A-D91E-3809-E20B1A52CE5A}"/>
          </ac:spMkLst>
        </pc:spChg>
        <pc:spChg chg="mod">
          <ac:chgData name="Daniel Khashabi" userId="62390808-c838-45e6-be59-d6fd0d208bc8" providerId="ADAL" clId="{DBE0F76A-AFEE-AC44-BA32-16BF03539868}" dt="2023-02-16T13:49:58.158" v="7760"/>
          <ac:spMkLst>
            <pc:docMk/>
            <pc:sldMk cId="2233528665" sldId="351"/>
            <ac:spMk id="3" creationId="{C1DA1F74-60C1-A340-B91C-CDCBB1851091}"/>
          </ac:spMkLst>
        </pc:spChg>
        <pc:spChg chg="mod">
          <ac:chgData name="Daniel Khashabi" userId="62390808-c838-45e6-be59-d6fd0d208bc8" providerId="ADAL" clId="{DBE0F76A-AFEE-AC44-BA32-16BF03539868}" dt="2023-02-16T13:49:58.158" v="7760"/>
          <ac:spMkLst>
            <pc:docMk/>
            <pc:sldMk cId="2233528665" sldId="351"/>
            <ac:spMk id="4" creationId="{3F1A0207-26EF-FD45-9BB4-89C2B26AAFDC}"/>
          </ac:spMkLst>
        </pc:spChg>
        <pc:spChg chg="mod">
          <ac:chgData name="Daniel Khashabi" userId="62390808-c838-45e6-be59-d6fd0d208bc8" providerId="ADAL" clId="{DBE0F76A-AFEE-AC44-BA32-16BF03539868}" dt="2023-02-16T13:49:58.158" v="7760"/>
          <ac:spMkLst>
            <pc:docMk/>
            <pc:sldMk cId="2233528665" sldId="351"/>
            <ac:spMk id="5" creationId="{66D627FC-168E-B743-94F5-A5550AD574C0}"/>
          </ac:spMkLst>
        </pc:spChg>
        <pc:spChg chg="mod">
          <ac:chgData name="Daniel Khashabi" userId="62390808-c838-45e6-be59-d6fd0d208bc8" providerId="ADAL" clId="{DBE0F76A-AFEE-AC44-BA32-16BF03539868}" dt="2023-02-16T04:33:59.885" v="7426"/>
          <ac:spMkLst>
            <pc:docMk/>
            <pc:sldMk cId="2233528665" sldId="351"/>
            <ac:spMk id="50" creationId="{98A0229A-0E65-994A-A48A-9E766E214C56}"/>
          </ac:spMkLst>
        </pc:spChg>
        <pc:spChg chg="mod">
          <ac:chgData name="Daniel Khashabi" userId="62390808-c838-45e6-be59-d6fd0d208bc8" providerId="ADAL" clId="{DBE0F76A-AFEE-AC44-BA32-16BF03539868}" dt="2023-02-16T04:33:59.885" v="7426"/>
          <ac:spMkLst>
            <pc:docMk/>
            <pc:sldMk cId="2233528665" sldId="351"/>
            <ac:spMk id="51" creationId="{3649502E-21DD-1642-971F-BACEABB4E04C}"/>
          </ac:spMkLst>
        </pc:spChg>
        <pc:spChg chg="mod">
          <ac:chgData name="Daniel Khashabi" userId="62390808-c838-45e6-be59-d6fd0d208bc8" providerId="ADAL" clId="{DBE0F76A-AFEE-AC44-BA32-16BF03539868}" dt="2023-02-16T13:49:58.158" v="7760"/>
          <ac:spMkLst>
            <pc:docMk/>
            <pc:sldMk cId="2233528665" sldId="351"/>
            <ac:spMk id="70" creationId="{DE101D8D-392D-CE48-A76F-F593C13CFB77}"/>
          </ac:spMkLst>
        </pc:spChg>
        <pc:spChg chg="mod">
          <ac:chgData name="Daniel Khashabi" userId="62390808-c838-45e6-be59-d6fd0d208bc8" providerId="ADAL" clId="{DBE0F76A-AFEE-AC44-BA32-16BF03539868}" dt="2023-02-16T13:49:58.158" v="7760"/>
          <ac:spMkLst>
            <pc:docMk/>
            <pc:sldMk cId="2233528665" sldId="351"/>
            <ac:spMk id="71" creationId="{AF057BF2-9D6B-E249-8FBC-3B1D5B8A5CA3}"/>
          </ac:spMkLst>
        </pc:spChg>
        <pc:spChg chg="mod">
          <ac:chgData name="Daniel Khashabi" userId="62390808-c838-45e6-be59-d6fd0d208bc8" providerId="ADAL" clId="{DBE0F76A-AFEE-AC44-BA32-16BF03539868}" dt="2023-02-16T13:49:58.158" v="7760"/>
          <ac:spMkLst>
            <pc:docMk/>
            <pc:sldMk cId="2233528665" sldId="351"/>
            <ac:spMk id="72" creationId="{730C91DC-46B3-DD42-BA91-16A98A899679}"/>
          </ac:spMkLst>
        </pc:spChg>
        <pc:spChg chg="mod">
          <ac:chgData name="Daniel Khashabi" userId="62390808-c838-45e6-be59-d6fd0d208bc8" providerId="ADAL" clId="{DBE0F76A-AFEE-AC44-BA32-16BF03539868}" dt="2023-02-16T13:49:58.158" v="7760"/>
          <ac:spMkLst>
            <pc:docMk/>
            <pc:sldMk cId="2233528665" sldId="351"/>
            <ac:spMk id="74" creationId="{1A38F944-FD9F-1C42-9EF7-BA5E3DB86EBA}"/>
          </ac:spMkLst>
        </pc:spChg>
        <pc:spChg chg="mod">
          <ac:chgData name="Daniel Khashabi" userId="62390808-c838-45e6-be59-d6fd0d208bc8" providerId="ADAL" clId="{DBE0F76A-AFEE-AC44-BA32-16BF03539868}" dt="2023-02-16T13:49:58.158" v="7760"/>
          <ac:spMkLst>
            <pc:docMk/>
            <pc:sldMk cId="2233528665" sldId="351"/>
            <ac:spMk id="75" creationId="{91549E43-B913-244E-90FF-EB6ADE692919}"/>
          </ac:spMkLst>
        </pc:spChg>
        <pc:spChg chg="mod">
          <ac:chgData name="Daniel Khashabi" userId="62390808-c838-45e6-be59-d6fd0d208bc8" providerId="ADAL" clId="{DBE0F76A-AFEE-AC44-BA32-16BF03539868}" dt="2023-02-16T13:49:58.158" v="7760"/>
          <ac:spMkLst>
            <pc:docMk/>
            <pc:sldMk cId="2233528665" sldId="351"/>
            <ac:spMk id="76" creationId="{CFE7F9AF-8FB9-9E47-AA7C-B819DD96BD45}"/>
          </ac:spMkLst>
        </pc:spChg>
        <pc:spChg chg="mod">
          <ac:chgData name="Daniel Khashabi" userId="62390808-c838-45e6-be59-d6fd0d208bc8" providerId="ADAL" clId="{DBE0F76A-AFEE-AC44-BA32-16BF03539868}" dt="2023-02-16T13:49:58.158" v="7760"/>
          <ac:spMkLst>
            <pc:docMk/>
            <pc:sldMk cId="2233528665" sldId="351"/>
            <ac:spMk id="77" creationId="{D1072A62-0E13-3843-8D0C-3A62E6BC9417}"/>
          </ac:spMkLst>
        </pc:spChg>
        <pc:spChg chg="mod">
          <ac:chgData name="Daniel Khashabi" userId="62390808-c838-45e6-be59-d6fd0d208bc8" providerId="ADAL" clId="{DBE0F76A-AFEE-AC44-BA32-16BF03539868}" dt="2023-02-16T13:49:58.158" v="7760"/>
          <ac:spMkLst>
            <pc:docMk/>
            <pc:sldMk cId="2233528665" sldId="351"/>
            <ac:spMk id="78" creationId="{B5867DDE-FEA5-0049-9461-EB1FFEB88969}"/>
          </ac:spMkLst>
        </pc:spChg>
        <pc:spChg chg="mod">
          <ac:chgData name="Daniel Khashabi" userId="62390808-c838-45e6-be59-d6fd0d208bc8" providerId="ADAL" clId="{DBE0F76A-AFEE-AC44-BA32-16BF03539868}" dt="2023-02-16T13:49:58.158" v="7760"/>
          <ac:spMkLst>
            <pc:docMk/>
            <pc:sldMk cId="2233528665" sldId="351"/>
            <ac:spMk id="79" creationId="{24DFF809-EE42-C349-914D-4808EEE0B2B2}"/>
          </ac:spMkLst>
        </pc:spChg>
        <pc:spChg chg="mod">
          <ac:chgData name="Daniel Khashabi" userId="62390808-c838-45e6-be59-d6fd0d208bc8" providerId="ADAL" clId="{DBE0F76A-AFEE-AC44-BA32-16BF03539868}" dt="2023-02-16T04:33:59.885" v="7426"/>
          <ac:spMkLst>
            <pc:docMk/>
            <pc:sldMk cId="2233528665" sldId="351"/>
            <ac:spMk id="81" creationId="{0699B2A3-3B8E-414D-A3AF-577E06CECE10}"/>
          </ac:spMkLst>
        </pc:spChg>
        <pc:spChg chg="mod">
          <ac:chgData name="Daniel Khashabi" userId="62390808-c838-45e6-be59-d6fd0d208bc8" providerId="ADAL" clId="{DBE0F76A-AFEE-AC44-BA32-16BF03539868}" dt="2023-02-16T13:49:58.158" v="7760"/>
          <ac:spMkLst>
            <pc:docMk/>
            <pc:sldMk cId="2233528665" sldId="351"/>
            <ac:spMk id="82" creationId="{485BEC44-F260-1145-8583-E09A6D1ADDA0}"/>
          </ac:spMkLst>
        </pc:spChg>
        <pc:spChg chg="mod">
          <ac:chgData name="Daniel Khashabi" userId="62390808-c838-45e6-be59-d6fd0d208bc8" providerId="ADAL" clId="{DBE0F76A-AFEE-AC44-BA32-16BF03539868}" dt="2023-02-16T13:49:58.158" v="7760"/>
          <ac:spMkLst>
            <pc:docMk/>
            <pc:sldMk cId="2233528665" sldId="351"/>
            <ac:spMk id="83" creationId="{D285D089-1C0C-6344-B7EA-A631D2F645B7}"/>
          </ac:spMkLst>
        </pc:spChg>
        <pc:spChg chg="mod">
          <ac:chgData name="Daniel Khashabi" userId="62390808-c838-45e6-be59-d6fd0d208bc8" providerId="ADAL" clId="{DBE0F76A-AFEE-AC44-BA32-16BF03539868}" dt="2023-02-16T13:49:58.158" v="7760"/>
          <ac:spMkLst>
            <pc:docMk/>
            <pc:sldMk cId="2233528665" sldId="351"/>
            <ac:spMk id="84" creationId="{E248521C-7AB4-A74B-BB41-9E9DBC05502F}"/>
          </ac:spMkLst>
        </pc:spChg>
        <pc:spChg chg="mod">
          <ac:chgData name="Daniel Khashabi" userId="62390808-c838-45e6-be59-d6fd0d208bc8" providerId="ADAL" clId="{DBE0F76A-AFEE-AC44-BA32-16BF03539868}" dt="2023-02-16T13:49:58.158" v="7760"/>
          <ac:spMkLst>
            <pc:docMk/>
            <pc:sldMk cId="2233528665" sldId="351"/>
            <ac:spMk id="85" creationId="{A542D303-3E89-B948-BAE1-9C28B4C7900E}"/>
          </ac:spMkLst>
        </pc:spChg>
        <pc:spChg chg="mod">
          <ac:chgData name="Daniel Khashabi" userId="62390808-c838-45e6-be59-d6fd0d208bc8" providerId="ADAL" clId="{DBE0F76A-AFEE-AC44-BA32-16BF03539868}" dt="2023-02-16T13:49:58.158" v="7760"/>
          <ac:spMkLst>
            <pc:docMk/>
            <pc:sldMk cId="2233528665" sldId="351"/>
            <ac:spMk id="86" creationId="{3557CEDB-9609-5C4E-BE7A-9A1922D84558}"/>
          </ac:spMkLst>
        </pc:spChg>
        <pc:spChg chg="mod">
          <ac:chgData name="Daniel Khashabi" userId="62390808-c838-45e6-be59-d6fd0d208bc8" providerId="ADAL" clId="{DBE0F76A-AFEE-AC44-BA32-16BF03539868}" dt="2023-02-16T13:49:58.158" v="7760"/>
          <ac:spMkLst>
            <pc:docMk/>
            <pc:sldMk cId="2233528665" sldId="351"/>
            <ac:spMk id="87" creationId="{FD0CC76B-5E71-8C4B-B186-6D1471C8CD67}"/>
          </ac:spMkLst>
        </pc:spChg>
        <pc:spChg chg="mod">
          <ac:chgData name="Daniel Khashabi" userId="62390808-c838-45e6-be59-d6fd0d208bc8" providerId="ADAL" clId="{DBE0F76A-AFEE-AC44-BA32-16BF03539868}" dt="2023-02-16T13:49:58.158" v="7760"/>
          <ac:spMkLst>
            <pc:docMk/>
            <pc:sldMk cId="2233528665" sldId="351"/>
            <ac:spMk id="93" creationId="{2E61486C-7C7C-CF4A-BF55-2488DDD06CBA}"/>
          </ac:spMkLst>
        </pc:spChg>
        <pc:spChg chg="mod">
          <ac:chgData name="Daniel Khashabi" userId="62390808-c838-45e6-be59-d6fd0d208bc8" providerId="ADAL" clId="{DBE0F76A-AFEE-AC44-BA32-16BF03539868}" dt="2023-02-16T13:49:58.158" v="7760"/>
          <ac:spMkLst>
            <pc:docMk/>
            <pc:sldMk cId="2233528665" sldId="351"/>
            <ac:spMk id="94" creationId="{FAED948E-E8BC-B542-96E5-C16F47F16A92}"/>
          </ac:spMkLst>
        </pc:spChg>
        <pc:spChg chg="mod">
          <ac:chgData name="Daniel Khashabi" userId="62390808-c838-45e6-be59-d6fd0d208bc8" providerId="ADAL" clId="{DBE0F76A-AFEE-AC44-BA32-16BF03539868}" dt="2023-02-16T13:49:58.158" v="7760"/>
          <ac:spMkLst>
            <pc:docMk/>
            <pc:sldMk cId="2233528665" sldId="351"/>
            <ac:spMk id="95" creationId="{B62B8F78-5C39-C145-B3C5-F9490727FE2B}"/>
          </ac:spMkLst>
        </pc:spChg>
        <pc:spChg chg="mod">
          <ac:chgData name="Daniel Khashabi" userId="62390808-c838-45e6-be59-d6fd0d208bc8" providerId="ADAL" clId="{DBE0F76A-AFEE-AC44-BA32-16BF03539868}" dt="2023-02-16T04:33:59.885" v="7426"/>
          <ac:spMkLst>
            <pc:docMk/>
            <pc:sldMk cId="2233528665" sldId="351"/>
            <ac:spMk id="96" creationId="{20A6FC83-57DF-014A-87E0-1B5614DFB884}"/>
          </ac:spMkLst>
        </pc:spChg>
        <pc:spChg chg="mod">
          <ac:chgData name="Daniel Khashabi" userId="62390808-c838-45e6-be59-d6fd0d208bc8" providerId="ADAL" clId="{DBE0F76A-AFEE-AC44-BA32-16BF03539868}" dt="2023-02-16T04:33:59.885" v="7426"/>
          <ac:spMkLst>
            <pc:docMk/>
            <pc:sldMk cId="2233528665" sldId="351"/>
            <ac:spMk id="97" creationId="{6D6C0EF3-9A48-6042-84AB-D28C74DA20AD}"/>
          </ac:spMkLst>
        </pc:spChg>
        <pc:spChg chg="mod">
          <ac:chgData name="Daniel Khashabi" userId="62390808-c838-45e6-be59-d6fd0d208bc8" providerId="ADAL" clId="{DBE0F76A-AFEE-AC44-BA32-16BF03539868}" dt="2023-02-16T04:33:59.885" v="7426"/>
          <ac:spMkLst>
            <pc:docMk/>
            <pc:sldMk cId="2233528665" sldId="351"/>
            <ac:spMk id="98" creationId="{276A6F90-89C1-8046-A06E-32E388A4C982}"/>
          </ac:spMkLst>
        </pc:spChg>
        <pc:spChg chg="mod">
          <ac:chgData name="Daniel Khashabi" userId="62390808-c838-45e6-be59-d6fd0d208bc8" providerId="ADAL" clId="{DBE0F76A-AFEE-AC44-BA32-16BF03539868}" dt="2023-02-16T13:49:58.158" v="7760"/>
          <ac:spMkLst>
            <pc:docMk/>
            <pc:sldMk cId="2233528665" sldId="351"/>
            <ac:spMk id="99" creationId="{B0204399-681E-6C49-9E5C-CC0F2EBC7595}"/>
          </ac:spMkLst>
        </pc:spChg>
        <pc:spChg chg="mod">
          <ac:chgData name="Daniel Khashabi" userId="62390808-c838-45e6-be59-d6fd0d208bc8" providerId="ADAL" clId="{DBE0F76A-AFEE-AC44-BA32-16BF03539868}" dt="2023-02-16T13:49:58.158" v="7760"/>
          <ac:spMkLst>
            <pc:docMk/>
            <pc:sldMk cId="2233528665" sldId="351"/>
            <ac:spMk id="100" creationId="{C88A8753-B2AE-C347-8881-9E9BFB6849E7}"/>
          </ac:spMkLst>
        </pc:spChg>
        <pc:spChg chg="mod">
          <ac:chgData name="Daniel Khashabi" userId="62390808-c838-45e6-be59-d6fd0d208bc8" providerId="ADAL" clId="{DBE0F76A-AFEE-AC44-BA32-16BF03539868}" dt="2023-02-16T13:49:58.158" v="7760"/>
          <ac:spMkLst>
            <pc:docMk/>
            <pc:sldMk cId="2233528665" sldId="351"/>
            <ac:spMk id="101" creationId="{289A04BF-85E0-834E-BAB6-DBB4550B3940}"/>
          </ac:spMkLst>
        </pc:spChg>
        <pc:spChg chg="mod">
          <ac:chgData name="Daniel Khashabi" userId="62390808-c838-45e6-be59-d6fd0d208bc8" providerId="ADAL" clId="{DBE0F76A-AFEE-AC44-BA32-16BF03539868}" dt="2023-02-16T13:49:58.158" v="7760"/>
          <ac:spMkLst>
            <pc:docMk/>
            <pc:sldMk cId="2233528665" sldId="351"/>
            <ac:spMk id="102" creationId="{631EE394-6E66-9F4F-AB28-9A96FE7CAF8B}"/>
          </ac:spMkLst>
        </pc:spChg>
        <pc:spChg chg="mod">
          <ac:chgData name="Daniel Khashabi" userId="62390808-c838-45e6-be59-d6fd0d208bc8" providerId="ADAL" clId="{DBE0F76A-AFEE-AC44-BA32-16BF03539868}" dt="2023-02-16T13:49:58.158" v="7760"/>
          <ac:spMkLst>
            <pc:docMk/>
            <pc:sldMk cId="2233528665" sldId="351"/>
            <ac:spMk id="103" creationId="{6C486C2D-68DA-A54D-A5C4-4B5B0B3B8B73}"/>
          </ac:spMkLst>
        </pc:spChg>
        <pc:spChg chg="mod">
          <ac:chgData name="Daniel Khashabi" userId="62390808-c838-45e6-be59-d6fd0d208bc8" providerId="ADAL" clId="{DBE0F76A-AFEE-AC44-BA32-16BF03539868}" dt="2023-02-16T13:49:58.158" v="7760"/>
          <ac:spMkLst>
            <pc:docMk/>
            <pc:sldMk cId="2233528665" sldId="351"/>
            <ac:spMk id="104" creationId="{F70F58BE-CCAE-F645-A328-47C1EAC54035}"/>
          </ac:spMkLst>
        </pc:spChg>
        <pc:spChg chg="mod">
          <ac:chgData name="Daniel Khashabi" userId="62390808-c838-45e6-be59-d6fd0d208bc8" providerId="ADAL" clId="{DBE0F76A-AFEE-AC44-BA32-16BF03539868}" dt="2023-02-16T13:49:58.158" v="7760"/>
          <ac:spMkLst>
            <pc:docMk/>
            <pc:sldMk cId="2233528665" sldId="351"/>
            <ac:spMk id="105" creationId="{FE219746-6458-2648-BFF2-1638E7F0E56F}"/>
          </ac:spMkLst>
        </pc:spChg>
        <pc:spChg chg="mod">
          <ac:chgData name="Daniel Khashabi" userId="62390808-c838-45e6-be59-d6fd0d208bc8" providerId="ADAL" clId="{DBE0F76A-AFEE-AC44-BA32-16BF03539868}" dt="2023-02-16T13:49:58.158" v="7760"/>
          <ac:spMkLst>
            <pc:docMk/>
            <pc:sldMk cId="2233528665" sldId="351"/>
            <ac:spMk id="106" creationId="{CC39E4D5-0122-404D-AF07-8A0976CE0F90}"/>
          </ac:spMkLst>
        </pc:spChg>
        <pc:spChg chg="mod">
          <ac:chgData name="Daniel Khashabi" userId="62390808-c838-45e6-be59-d6fd0d208bc8" providerId="ADAL" clId="{DBE0F76A-AFEE-AC44-BA32-16BF03539868}" dt="2023-02-16T13:49:58.158" v="7760"/>
          <ac:spMkLst>
            <pc:docMk/>
            <pc:sldMk cId="2233528665" sldId="351"/>
            <ac:spMk id="107" creationId="{869B3C99-29C1-8B4B-96BE-A1AF2836059F}"/>
          </ac:spMkLst>
        </pc:spChg>
        <pc:spChg chg="mod">
          <ac:chgData name="Daniel Khashabi" userId="62390808-c838-45e6-be59-d6fd0d208bc8" providerId="ADAL" clId="{DBE0F76A-AFEE-AC44-BA32-16BF03539868}" dt="2023-02-16T13:49:58.158" v="7760"/>
          <ac:spMkLst>
            <pc:docMk/>
            <pc:sldMk cId="2233528665" sldId="351"/>
            <ac:spMk id="108" creationId="{64A89667-1B61-D84C-8396-266EF010A525}"/>
          </ac:spMkLst>
        </pc:spChg>
        <pc:spChg chg="mod">
          <ac:chgData name="Daniel Khashabi" userId="62390808-c838-45e6-be59-d6fd0d208bc8" providerId="ADAL" clId="{DBE0F76A-AFEE-AC44-BA32-16BF03539868}" dt="2023-02-16T13:49:58.158" v="7760"/>
          <ac:spMkLst>
            <pc:docMk/>
            <pc:sldMk cId="2233528665" sldId="351"/>
            <ac:spMk id="109" creationId="{7B63A695-A0C7-D649-B5DD-122BBCB3D254}"/>
          </ac:spMkLst>
        </pc:spChg>
        <pc:spChg chg="mod">
          <ac:chgData name="Daniel Khashabi" userId="62390808-c838-45e6-be59-d6fd0d208bc8" providerId="ADAL" clId="{DBE0F76A-AFEE-AC44-BA32-16BF03539868}" dt="2023-02-16T13:49:58.158" v="7760"/>
          <ac:spMkLst>
            <pc:docMk/>
            <pc:sldMk cId="2233528665" sldId="351"/>
            <ac:spMk id="110" creationId="{F0DCA6BB-A31D-DC41-A4C9-C2923C3B6F21}"/>
          </ac:spMkLst>
        </pc:spChg>
        <pc:spChg chg="mod">
          <ac:chgData name="Daniel Khashabi" userId="62390808-c838-45e6-be59-d6fd0d208bc8" providerId="ADAL" clId="{DBE0F76A-AFEE-AC44-BA32-16BF03539868}" dt="2023-02-16T13:49:58.158" v="7760"/>
          <ac:spMkLst>
            <pc:docMk/>
            <pc:sldMk cId="2233528665" sldId="351"/>
            <ac:spMk id="111" creationId="{F5A97E85-0225-1E46-A085-02FCCC792A02}"/>
          </ac:spMkLst>
        </pc:spChg>
        <pc:spChg chg="mod">
          <ac:chgData name="Daniel Khashabi" userId="62390808-c838-45e6-be59-d6fd0d208bc8" providerId="ADAL" clId="{DBE0F76A-AFEE-AC44-BA32-16BF03539868}" dt="2023-02-16T13:49:58.158" v="7760"/>
          <ac:spMkLst>
            <pc:docMk/>
            <pc:sldMk cId="2233528665" sldId="351"/>
            <ac:spMk id="112" creationId="{97C5A434-FA81-A04D-A77B-DC0A945AB849}"/>
          </ac:spMkLst>
        </pc:spChg>
        <pc:spChg chg="mod">
          <ac:chgData name="Daniel Khashabi" userId="62390808-c838-45e6-be59-d6fd0d208bc8" providerId="ADAL" clId="{DBE0F76A-AFEE-AC44-BA32-16BF03539868}" dt="2023-02-16T13:49:58.158" v="7760"/>
          <ac:spMkLst>
            <pc:docMk/>
            <pc:sldMk cId="2233528665" sldId="351"/>
            <ac:spMk id="113" creationId="{0C6578E8-0778-B145-8F5F-1C179B55F37C}"/>
          </ac:spMkLst>
        </pc:spChg>
        <pc:spChg chg="mod">
          <ac:chgData name="Daniel Khashabi" userId="62390808-c838-45e6-be59-d6fd0d208bc8" providerId="ADAL" clId="{DBE0F76A-AFEE-AC44-BA32-16BF03539868}" dt="2023-02-16T13:49:58.158" v="7760"/>
          <ac:spMkLst>
            <pc:docMk/>
            <pc:sldMk cId="2233528665" sldId="351"/>
            <ac:spMk id="114" creationId="{34DA400A-6EAC-B244-90C9-E2C76E3CE8B1}"/>
          </ac:spMkLst>
        </pc:spChg>
        <pc:spChg chg="mod">
          <ac:chgData name="Daniel Khashabi" userId="62390808-c838-45e6-be59-d6fd0d208bc8" providerId="ADAL" clId="{DBE0F76A-AFEE-AC44-BA32-16BF03539868}" dt="2023-02-16T13:49:58.158" v="7760"/>
          <ac:spMkLst>
            <pc:docMk/>
            <pc:sldMk cId="2233528665" sldId="351"/>
            <ac:spMk id="115" creationId="{2D7BF61E-70E5-7B42-A443-1515BC3FC19A}"/>
          </ac:spMkLst>
        </pc:spChg>
        <pc:spChg chg="mod">
          <ac:chgData name="Daniel Khashabi" userId="62390808-c838-45e6-be59-d6fd0d208bc8" providerId="ADAL" clId="{DBE0F76A-AFEE-AC44-BA32-16BF03539868}" dt="2023-02-16T13:49:58.158" v="7760"/>
          <ac:spMkLst>
            <pc:docMk/>
            <pc:sldMk cId="2233528665" sldId="351"/>
            <ac:spMk id="116" creationId="{08D29459-9A76-6445-B967-14977057901D}"/>
          </ac:spMkLst>
        </pc:spChg>
        <pc:spChg chg="mod">
          <ac:chgData name="Daniel Khashabi" userId="62390808-c838-45e6-be59-d6fd0d208bc8" providerId="ADAL" clId="{DBE0F76A-AFEE-AC44-BA32-16BF03539868}" dt="2023-02-16T13:49:58.158" v="7760"/>
          <ac:spMkLst>
            <pc:docMk/>
            <pc:sldMk cId="2233528665" sldId="351"/>
            <ac:spMk id="117" creationId="{9CF46DE8-0686-8347-99CE-36822CB5A4C5}"/>
          </ac:spMkLst>
        </pc:spChg>
        <pc:spChg chg="mod">
          <ac:chgData name="Daniel Khashabi" userId="62390808-c838-45e6-be59-d6fd0d208bc8" providerId="ADAL" clId="{DBE0F76A-AFEE-AC44-BA32-16BF03539868}" dt="2023-02-16T04:33:59.885" v="7426"/>
          <ac:spMkLst>
            <pc:docMk/>
            <pc:sldMk cId="2233528665" sldId="351"/>
            <ac:spMk id="118" creationId="{73EEE44B-3585-894E-B4F8-4CE38DFFE62D}"/>
          </ac:spMkLst>
        </pc:spChg>
        <pc:spChg chg="mod">
          <ac:chgData name="Daniel Khashabi" userId="62390808-c838-45e6-be59-d6fd0d208bc8" providerId="ADAL" clId="{DBE0F76A-AFEE-AC44-BA32-16BF03539868}" dt="2023-02-16T04:33:59.885" v="7426"/>
          <ac:spMkLst>
            <pc:docMk/>
            <pc:sldMk cId="2233528665" sldId="351"/>
            <ac:spMk id="119" creationId="{F0F7AF7B-3877-754A-9EAE-7D971B6F9519}"/>
          </ac:spMkLst>
        </pc:spChg>
        <pc:spChg chg="mod ord">
          <ac:chgData name="Daniel Khashabi" userId="62390808-c838-45e6-be59-d6fd0d208bc8" providerId="ADAL" clId="{DBE0F76A-AFEE-AC44-BA32-16BF03539868}" dt="2023-02-16T13:49:58.158" v="7760"/>
          <ac:spMkLst>
            <pc:docMk/>
            <pc:sldMk cId="2233528665" sldId="351"/>
            <ac:spMk id="120" creationId="{37F54307-EE2C-6341-8D6B-B4157C0F30D9}"/>
          </ac:spMkLst>
        </pc:spChg>
        <pc:spChg chg="del">
          <ac:chgData name="Daniel Khashabi" userId="62390808-c838-45e6-be59-d6fd0d208bc8" providerId="ADAL" clId="{DBE0F76A-AFEE-AC44-BA32-16BF03539868}" dt="2023-02-16T04:31:37.186" v="7324" actId="478"/>
          <ac:spMkLst>
            <pc:docMk/>
            <pc:sldMk cId="2233528665" sldId="351"/>
            <ac:spMk id="122" creationId="{FF5E74C9-A5CD-6F40-A4BA-762E8454B052}"/>
          </ac:spMkLst>
        </pc:spChg>
        <pc:spChg chg="mod ord">
          <ac:chgData name="Daniel Khashabi" userId="62390808-c838-45e6-be59-d6fd0d208bc8" providerId="ADAL" clId="{DBE0F76A-AFEE-AC44-BA32-16BF03539868}" dt="2023-02-16T04:32:43.497" v="7402"/>
          <ac:spMkLst>
            <pc:docMk/>
            <pc:sldMk cId="2233528665" sldId="351"/>
            <ac:spMk id="123" creationId="{88634150-4854-6847-B23E-B450CB47BB23}"/>
          </ac:spMkLst>
        </pc:spChg>
        <pc:spChg chg="mod">
          <ac:chgData name="Daniel Khashabi" userId="62390808-c838-45e6-be59-d6fd0d208bc8" providerId="ADAL" clId="{DBE0F76A-AFEE-AC44-BA32-16BF03539868}" dt="2023-02-16T13:49:58.158" v="7760"/>
          <ac:spMkLst>
            <pc:docMk/>
            <pc:sldMk cId="2233528665" sldId="351"/>
            <ac:spMk id="124" creationId="{4E79B6EB-C451-D04B-B1B0-087954287C6F}"/>
          </ac:spMkLst>
        </pc:spChg>
        <pc:spChg chg="mod">
          <ac:chgData name="Daniel Khashabi" userId="62390808-c838-45e6-be59-d6fd0d208bc8" providerId="ADAL" clId="{DBE0F76A-AFEE-AC44-BA32-16BF03539868}" dt="2023-02-16T13:49:58.158" v="7760"/>
          <ac:spMkLst>
            <pc:docMk/>
            <pc:sldMk cId="2233528665" sldId="351"/>
            <ac:spMk id="125" creationId="{D39D8EA6-94BF-C944-90F0-487881524E96}"/>
          </ac:spMkLst>
        </pc:spChg>
        <pc:spChg chg="mod">
          <ac:chgData name="Daniel Khashabi" userId="62390808-c838-45e6-be59-d6fd0d208bc8" providerId="ADAL" clId="{DBE0F76A-AFEE-AC44-BA32-16BF03539868}" dt="2023-02-16T13:49:58.158" v="7760"/>
          <ac:spMkLst>
            <pc:docMk/>
            <pc:sldMk cId="2233528665" sldId="351"/>
            <ac:spMk id="126" creationId="{B61BD32E-0168-5441-9282-F21A55FE1604}"/>
          </ac:spMkLst>
        </pc:spChg>
        <pc:spChg chg="mod">
          <ac:chgData name="Daniel Khashabi" userId="62390808-c838-45e6-be59-d6fd0d208bc8" providerId="ADAL" clId="{DBE0F76A-AFEE-AC44-BA32-16BF03539868}" dt="2023-02-16T13:49:58.158" v="7760"/>
          <ac:spMkLst>
            <pc:docMk/>
            <pc:sldMk cId="2233528665" sldId="351"/>
            <ac:spMk id="127" creationId="{5063524F-251F-C44B-AA39-5AA181F58DDD}"/>
          </ac:spMkLst>
        </pc:spChg>
        <pc:spChg chg="mod">
          <ac:chgData name="Daniel Khashabi" userId="62390808-c838-45e6-be59-d6fd0d208bc8" providerId="ADAL" clId="{DBE0F76A-AFEE-AC44-BA32-16BF03539868}" dt="2023-02-16T04:33:59.885" v="7426"/>
          <ac:spMkLst>
            <pc:docMk/>
            <pc:sldMk cId="2233528665" sldId="351"/>
            <ac:spMk id="128" creationId="{731B846A-C5A9-5A4B-9377-7E1921B50F8E}"/>
          </ac:spMkLst>
        </pc:spChg>
        <pc:spChg chg="mod">
          <ac:chgData name="Daniel Khashabi" userId="62390808-c838-45e6-be59-d6fd0d208bc8" providerId="ADAL" clId="{DBE0F76A-AFEE-AC44-BA32-16BF03539868}" dt="2023-02-16T04:33:59.885" v="7426"/>
          <ac:spMkLst>
            <pc:docMk/>
            <pc:sldMk cId="2233528665" sldId="351"/>
            <ac:spMk id="129" creationId="{0E613D49-C154-6840-B48E-9022C64E7B06}"/>
          </ac:spMkLst>
        </pc:spChg>
        <pc:spChg chg="mod">
          <ac:chgData name="Daniel Khashabi" userId="62390808-c838-45e6-be59-d6fd0d208bc8" providerId="ADAL" clId="{DBE0F76A-AFEE-AC44-BA32-16BF03539868}" dt="2023-02-16T04:33:59.885" v="7426"/>
          <ac:spMkLst>
            <pc:docMk/>
            <pc:sldMk cId="2233528665" sldId="351"/>
            <ac:spMk id="130" creationId="{4DC2E29A-5B02-B947-AAE1-1EF7A80E15E2}"/>
          </ac:spMkLst>
        </pc:spChg>
        <pc:spChg chg="mod">
          <ac:chgData name="Daniel Khashabi" userId="62390808-c838-45e6-be59-d6fd0d208bc8" providerId="ADAL" clId="{DBE0F76A-AFEE-AC44-BA32-16BF03539868}" dt="2023-02-16T04:33:59.885" v="7426"/>
          <ac:spMkLst>
            <pc:docMk/>
            <pc:sldMk cId="2233528665" sldId="351"/>
            <ac:spMk id="131" creationId="{884FC12A-0129-4F4F-9451-AADE3FF0302A}"/>
          </ac:spMkLst>
        </pc:spChg>
        <pc:spChg chg="mod">
          <ac:chgData name="Daniel Khashabi" userId="62390808-c838-45e6-be59-d6fd0d208bc8" providerId="ADAL" clId="{DBE0F76A-AFEE-AC44-BA32-16BF03539868}" dt="2023-02-16T04:33:59.885" v="7426"/>
          <ac:spMkLst>
            <pc:docMk/>
            <pc:sldMk cId="2233528665" sldId="351"/>
            <ac:spMk id="132" creationId="{563A26FC-F8F6-534F-BEE4-B53D1382B65B}"/>
          </ac:spMkLst>
        </pc:spChg>
        <pc:spChg chg="mod">
          <ac:chgData name="Daniel Khashabi" userId="62390808-c838-45e6-be59-d6fd0d208bc8" providerId="ADAL" clId="{DBE0F76A-AFEE-AC44-BA32-16BF03539868}" dt="2023-02-16T16:55:41.446" v="9191" actId="207"/>
          <ac:spMkLst>
            <pc:docMk/>
            <pc:sldMk cId="2233528665" sldId="351"/>
            <ac:spMk id="133" creationId="{5418DCC3-D551-F74F-9652-F4BC01322E3F}"/>
          </ac:spMkLst>
        </pc:spChg>
        <pc:spChg chg="del">
          <ac:chgData name="Daniel Khashabi" userId="62390808-c838-45e6-be59-d6fd0d208bc8" providerId="ADAL" clId="{DBE0F76A-AFEE-AC44-BA32-16BF03539868}" dt="2023-02-16T04:30:05.856" v="7312" actId="478"/>
          <ac:spMkLst>
            <pc:docMk/>
            <pc:sldMk cId="2233528665" sldId="351"/>
            <ac:spMk id="134" creationId="{370178D8-32C1-F34C-992A-78A2D4EEB437}"/>
          </ac:spMkLst>
        </pc:spChg>
        <pc:spChg chg="mod">
          <ac:chgData name="Daniel Khashabi" userId="62390808-c838-45e6-be59-d6fd0d208bc8" providerId="ADAL" clId="{DBE0F76A-AFEE-AC44-BA32-16BF03539868}" dt="2023-02-16T13:49:58.158" v="7760"/>
          <ac:spMkLst>
            <pc:docMk/>
            <pc:sldMk cId="2233528665" sldId="351"/>
            <ac:spMk id="136" creationId="{DC95E331-47EC-8546-9CC4-50B4B90990B3}"/>
          </ac:spMkLst>
        </pc:spChg>
        <pc:spChg chg="mod">
          <ac:chgData name="Daniel Khashabi" userId="62390808-c838-45e6-be59-d6fd0d208bc8" providerId="ADAL" clId="{DBE0F76A-AFEE-AC44-BA32-16BF03539868}" dt="2023-02-16T13:49:58.158" v="7760"/>
          <ac:spMkLst>
            <pc:docMk/>
            <pc:sldMk cId="2233528665" sldId="351"/>
            <ac:spMk id="143" creationId="{B7508439-8FAA-E04E-BA0F-01A24E2DBBD8}"/>
          </ac:spMkLst>
        </pc:spChg>
        <pc:spChg chg="mod">
          <ac:chgData name="Daniel Khashabi" userId="62390808-c838-45e6-be59-d6fd0d208bc8" providerId="ADAL" clId="{DBE0F76A-AFEE-AC44-BA32-16BF03539868}" dt="2023-02-16T13:49:58.158" v="7760"/>
          <ac:spMkLst>
            <pc:docMk/>
            <pc:sldMk cId="2233528665" sldId="351"/>
            <ac:spMk id="144" creationId="{FBD654FA-5BA2-8D45-9F65-B0BC4FE0FB02}"/>
          </ac:spMkLst>
        </pc:spChg>
        <pc:spChg chg="mod">
          <ac:chgData name="Daniel Khashabi" userId="62390808-c838-45e6-be59-d6fd0d208bc8" providerId="ADAL" clId="{DBE0F76A-AFEE-AC44-BA32-16BF03539868}" dt="2023-02-16T13:49:58.158" v="7760"/>
          <ac:spMkLst>
            <pc:docMk/>
            <pc:sldMk cId="2233528665" sldId="351"/>
            <ac:spMk id="145" creationId="{0B24ED8E-F118-FC4E-B1C7-672F6CA030F7}"/>
          </ac:spMkLst>
        </pc:spChg>
        <pc:spChg chg="mod">
          <ac:chgData name="Daniel Khashabi" userId="62390808-c838-45e6-be59-d6fd0d208bc8" providerId="ADAL" clId="{DBE0F76A-AFEE-AC44-BA32-16BF03539868}" dt="2023-02-16T13:49:58.158" v="7760"/>
          <ac:spMkLst>
            <pc:docMk/>
            <pc:sldMk cId="2233528665" sldId="351"/>
            <ac:spMk id="146" creationId="{D6F63CC7-15CD-D349-8859-66124BD874ED}"/>
          </ac:spMkLst>
        </pc:spChg>
        <pc:spChg chg="mod">
          <ac:chgData name="Daniel Khashabi" userId="62390808-c838-45e6-be59-d6fd0d208bc8" providerId="ADAL" clId="{DBE0F76A-AFEE-AC44-BA32-16BF03539868}" dt="2023-02-16T13:49:58.158" v="7760"/>
          <ac:spMkLst>
            <pc:docMk/>
            <pc:sldMk cId="2233528665" sldId="351"/>
            <ac:spMk id="147" creationId="{C556F6AF-5963-504F-989A-FB40DB623E05}"/>
          </ac:spMkLst>
        </pc:spChg>
        <pc:spChg chg="mod">
          <ac:chgData name="Daniel Khashabi" userId="62390808-c838-45e6-be59-d6fd0d208bc8" providerId="ADAL" clId="{DBE0F76A-AFEE-AC44-BA32-16BF03539868}" dt="2023-02-16T13:49:58.158" v="7760"/>
          <ac:spMkLst>
            <pc:docMk/>
            <pc:sldMk cId="2233528665" sldId="351"/>
            <ac:spMk id="148" creationId="{7EAD415F-63DE-EB43-A7A2-F45C61798465}"/>
          </ac:spMkLst>
        </pc:spChg>
        <pc:spChg chg="mod">
          <ac:chgData name="Daniel Khashabi" userId="62390808-c838-45e6-be59-d6fd0d208bc8" providerId="ADAL" clId="{DBE0F76A-AFEE-AC44-BA32-16BF03539868}" dt="2023-02-16T13:49:58.158" v="7760"/>
          <ac:spMkLst>
            <pc:docMk/>
            <pc:sldMk cId="2233528665" sldId="351"/>
            <ac:spMk id="149" creationId="{F92B470B-D922-F042-867E-B1AF31F53814}"/>
          </ac:spMkLst>
        </pc:spChg>
        <pc:spChg chg="mod">
          <ac:chgData name="Daniel Khashabi" userId="62390808-c838-45e6-be59-d6fd0d208bc8" providerId="ADAL" clId="{DBE0F76A-AFEE-AC44-BA32-16BF03539868}" dt="2023-02-16T13:49:58.158" v="7760"/>
          <ac:spMkLst>
            <pc:docMk/>
            <pc:sldMk cId="2233528665" sldId="351"/>
            <ac:spMk id="150" creationId="{D5C803EA-95C9-8F46-8E1F-70FC48EA99C3}"/>
          </ac:spMkLst>
        </pc:spChg>
        <pc:spChg chg="mod">
          <ac:chgData name="Daniel Khashabi" userId="62390808-c838-45e6-be59-d6fd0d208bc8" providerId="ADAL" clId="{DBE0F76A-AFEE-AC44-BA32-16BF03539868}" dt="2023-02-16T13:49:58.158" v="7760"/>
          <ac:spMkLst>
            <pc:docMk/>
            <pc:sldMk cId="2233528665" sldId="351"/>
            <ac:spMk id="151" creationId="{C9A0AFE1-2C23-C746-A807-955038252BA2}"/>
          </ac:spMkLst>
        </pc:spChg>
        <pc:spChg chg="mod">
          <ac:chgData name="Daniel Khashabi" userId="62390808-c838-45e6-be59-d6fd0d208bc8" providerId="ADAL" clId="{DBE0F76A-AFEE-AC44-BA32-16BF03539868}" dt="2023-02-16T13:49:58.158" v="7760"/>
          <ac:spMkLst>
            <pc:docMk/>
            <pc:sldMk cId="2233528665" sldId="351"/>
            <ac:spMk id="153" creationId="{4DCD0D15-2948-5C49-B702-B424B826CFBA}"/>
          </ac:spMkLst>
        </pc:spChg>
        <pc:spChg chg="mod">
          <ac:chgData name="Daniel Khashabi" userId="62390808-c838-45e6-be59-d6fd0d208bc8" providerId="ADAL" clId="{DBE0F76A-AFEE-AC44-BA32-16BF03539868}" dt="2023-02-16T13:49:58.158" v="7760"/>
          <ac:spMkLst>
            <pc:docMk/>
            <pc:sldMk cId="2233528665" sldId="351"/>
            <ac:spMk id="154" creationId="{F60421B2-6847-DA43-8335-25E8978671EB}"/>
          </ac:spMkLst>
        </pc:spChg>
        <pc:spChg chg="mod">
          <ac:chgData name="Daniel Khashabi" userId="62390808-c838-45e6-be59-d6fd0d208bc8" providerId="ADAL" clId="{DBE0F76A-AFEE-AC44-BA32-16BF03539868}" dt="2023-02-16T13:49:58.158" v="7760"/>
          <ac:spMkLst>
            <pc:docMk/>
            <pc:sldMk cId="2233528665" sldId="351"/>
            <ac:spMk id="155" creationId="{D869AB43-57B9-9F48-95FC-2969B414915A}"/>
          </ac:spMkLst>
        </pc:spChg>
        <pc:spChg chg="mod">
          <ac:chgData name="Daniel Khashabi" userId="62390808-c838-45e6-be59-d6fd0d208bc8" providerId="ADAL" clId="{DBE0F76A-AFEE-AC44-BA32-16BF03539868}" dt="2023-02-16T13:49:58.158" v="7760"/>
          <ac:spMkLst>
            <pc:docMk/>
            <pc:sldMk cId="2233528665" sldId="351"/>
            <ac:spMk id="156" creationId="{F3AA86DF-7ED5-E845-B126-E8D66DFA4416}"/>
          </ac:spMkLst>
        </pc:spChg>
        <pc:spChg chg="mod">
          <ac:chgData name="Daniel Khashabi" userId="62390808-c838-45e6-be59-d6fd0d208bc8" providerId="ADAL" clId="{DBE0F76A-AFEE-AC44-BA32-16BF03539868}" dt="2023-02-16T13:49:58.158" v="7760"/>
          <ac:spMkLst>
            <pc:docMk/>
            <pc:sldMk cId="2233528665" sldId="351"/>
            <ac:spMk id="157" creationId="{049529E1-0B4F-164B-AE6E-CC1335477CBF}"/>
          </ac:spMkLst>
        </pc:spChg>
        <pc:spChg chg="mod">
          <ac:chgData name="Daniel Khashabi" userId="62390808-c838-45e6-be59-d6fd0d208bc8" providerId="ADAL" clId="{DBE0F76A-AFEE-AC44-BA32-16BF03539868}" dt="2023-02-16T13:49:58.158" v="7760"/>
          <ac:spMkLst>
            <pc:docMk/>
            <pc:sldMk cId="2233528665" sldId="351"/>
            <ac:spMk id="158" creationId="{0DAD38EF-F205-2144-90B1-15E45B3FE01A}"/>
          </ac:spMkLst>
        </pc:spChg>
        <pc:spChg chg="mod">
          <ac:chgData name="Daniel Khashabi" userId="62390808-c838-45e6-be59-d6fd0d208bc8" providerId="ADAL" clId="{DBE0F76A-AFEE-AC44-BA32-16BF03539868}" dt="2023-02-16T13:49:58.158" v="7760"/>
          <ac:spMkLst>
            <pc:docMk/>
            <pc:sldMk cId="2233528665" sldId="351"/>
            <ac:spMk id="159" creationId="{9475EEB9-A7EE-8F45-8FD8-2D84E2F5222E}"/>
          </ac:spMkLst>
        </pc:spChg>
        <pc:spChg chg="mod">
          <ac:chgData name="Daniel Khashabi" userId="62390808-c838-45e6-be59-d6fd0d208bc8" providerId="ADAL" clId="{DBE0F76A-AFEE-AC44-BA32-16BF03539868}" dt="2023-02-16T13:49:58.158" v="7760"/>
          <ac:spMkLst>
            <pc:docMk/>
            <pc:sldMk cId="2233528665" sldId="351"/>
            <ac:spMk id="160" creationId="{12A95AFB-626B-0B4E-8C17-06CD0B92655F}"/>
          </ac:spMkLst>
        </pc:spChg>
        <pc:spChg chg="mod">
          <ac:chgData name="Daniel Khashabi" userId="62390808-c838-45e6-be59-d6fd0d208bc8" providerId="ADAL" clId="{DBE0F76A-AFEE-AC44-BA32-16BF03539868}" dt="2023-02-16T13:49:58.158" v="7760"/>
          <ac:spMkLst>
            <pc:docMk/>
            <pc:sldMk cId="2233528665" sldId="351"/>
            <ac:spMk id="161" creationId="{92042E64-F626-D042-ACC7-AC101D5D4346}"/>
          </ac:spMkLst>
        </pc:spChg>
        <pc:spChg chg="mod">
          <ac:chgData name="Daniel Khashabi" userId="62390808-c838-45e6-be59-d6fd0d208bc8" providerId="ADAL" clId="{DBE0F76A-AFEE-AC44-BA32-16BF03539868}" dt="2023-02-16T04:33:59.885" v="7426"/>
          <ac:spMkLst>
            <pc:docMk/>
            <pc:sldMk cId="2233528665" sldId="351"/>
            <ac:spMk id="162" creationId="{4CA7D8E9-F94A-3648-80B9-DCC422F2403B}"/>
          </ac:spMkLst>
        </pc:spChg>
        <pc:spChg chg="mod">
          <ac:chgData name="Daniel Khashabi" userId="62390808-c838-45e6-be59-d6fd0d208bc8" providerId="ADAL" clId="{DBE0F76A-AFEE-AC44-BA32-16BF03539868}" dt="2023-02-16T04:33:59.885" v="7426"/>
          <ac:spMkLst>
            <pc:docMk/>
            <pc:sldMk cId="2233528665" sldId="351"/>
            <ac:spMk id="163" creationId="{CF14063D-2F76-D341-8575-DFC58CC43FAD}"/>
          </ac:spMkLst>
        </pc:spChg>
        <pc:spChg chg="mod">
          <ac:chgData name="Daniel Khashabi" userId="62390808-c838-45e6-be59-d6fd0d208bc8" providerId="ADAL" clId="{DBE0F76A-AFEE-AC44-BA32-16BF03539868}" dt="2023-02-16T13:49:58.158" v="7760"/>
          <ac:spMkLst>
            <pc:docMk/>
            <pc:sldMk cId="2233528665" sldId="351"/>
            <ac:spMk id="165" creationId="{4B2C5528-7DE4-E54A-96DB-162EE83E11FA}"/>
          </ac:spMkLst>
        </pc:spChg>
        <pc:spChg chg="mod">
          <ac:chgData name="Daniel Khashabi" userId="62390808-c838-45e6-be59-d6fd0d208bc8" providerId="ADAL" clId="{DBE0F76A-AFEE-AC44-BA32-16BF03539868}" dt="2023-02-16T13:49:58.158" v="7760"/>
          <ac:spMkLst>
            <pc:docMk/>
            <pc:sldMk cId="2233528665" sldId="351"/>
            <ac:spMk id="166" creationId="{BF5D1DDD-E243-4945-9BE6-AF554F5D1DEF}"/>
          </ac:spMkLst>
        </pc:spChg>
        <pc:spChg chg="mod">
          <ac:chgData name="Daniel Khashabi" userId="62390808-c838-45e6-be59-d6fd0d208bc8" providerId="ADAL" clId="{DBE0F76A-AFEE-AC44-BA32-16BF03539868}" dt="2023-02-16T13:49:58.158" v="7760"/>
          <ac:spMkLst>
            <pc:docMk/>
            <pc:sldMk cId="2233528665" sldId="351"/>
            <ac:spMk id="167" creationId="{4D0DA892-9667-8647-A4CD-A690575703B5}"/>
          </ac:spMkLst>
        </pc:spChg>
        <pc:spChg chg="mod">
          <ac:chgData name="Daniel Khashabi" userId="62390808-c838-45e6-be59-d6fd0d208bc8" providerId="ADAL" clId="{DBE0F76A-AFEE-AC44-BA32-16BF03539868}" dt="2023-02-16T13:49:58.158" v="7760"/>
          <ac:spMkLst>
            <pc:docMk/>
            <pc:sldMk cId="2233528665" sldId="351"/>
            <ac:spMk id="168" creationId="{528EA094-A252-2E4A-BE09-4884AFCC8157}"/>
          </ac:spMkLst>
        </pc:spChg>
        <pc:spChg chg="mod">
          <ac:chgData name="Daniel Khashabi" userId="62390808-c838-45e6-be59-d6fd0d208bc8" providerId="ADAL" clId="{DBE0F76A-AFEE-AC44-BA32-16BF03539868}" dt="2023-02-16T13:49:58.158" v="7760"/>
          <ac:spMkLst>
            <pc:docMk/>
            <pc:sldMk cId="2233528665" sldId="351"/>
            <ac:spMk id="169" creationId="{4121D2CD-4B48-F94A-A77C-9CE89F641011}"/>
          </ac:spMkLst>
        </pc:spChg>
        <pc:spChg chg="mod">
          <ac:chgData name="Daniel Khashabi" userId="62390808-c838-45e6-be59-d6fd0d208bc8" providerId="ADAL" clId="{DBE0F76A-AFEE-AC44-BA32-16BF03539868}" dt="2023-02-16T13:49:58.158" v="7760"/>
          <ac:spMkLst>
            <pc:docMk/>
            <pc:sldMk cId="2233528665" sldId="351"/>
            <ac:spMk id="170" creationId="{79B2685C-C313-E343-87AF-3A16BC55BC2F}"/>
          </ac:spMkLst>
        </pc:spChg>
        <pc:spChg chg="mod">
          <ac:chgData name="Daniel Khashabi" userId="62390808-c838-45e6-be59-d6fd0d208bc8" providerId="ADAL" clId="{DBE0F76A-AFEE-AC44-BA32-16BF03539868}" dt="2023-02-16T13:49:58.158" v="7760"/>
          <ac:spMkLst>
            <pc:docMk/>
            <pc:sldMk cId="2233528665" sldId="351"/>
            <ac:spMk id="171" creationId="{5E40E88B-7C0C-B34A-8126-6254BCF5337D}"/>
          </ac:spMkLst>
        </pc:spChg>
        <pc:spChg chg="mod">
          <ac:chgData name="Daniel Khashabi" userId="62390808-c838-45e6-be59-d6fd0d208bc8" providerId="ADAL" clId="{DBE0F76A-AFEE-AC44-BA32-16BF03539868}" dt="2023-02-16T13:49:58.158" v="7760"/>
          <ac:spMkLst>
            <pc:docMk/>
            <pc:sldMk cId="2233528665" sldId="351"/>
            <ac:spMk id="172" creationId="{DCB38E08-B9A3-C14F-896A-0F8077D8FB68}"/>
          </ac:spMkLst>
        </pc:spChg>
        <pc:spChg chg="mod">
          <ac:chgData name="Daniel Khashabi" userId="62390808-c838-45e6-be59-d6fd0d208bc8" providerId="ADAL" clId="{DBE0F76A-AFEE-AC44-BA32-16BF03539868}" dt="2023-02-16T13:49:58.158" v="7760"/>
          <ac:spMkLst>
            <pc:docMk/>
            <pc:sldMk cId="2233528665" sldId="351"/>
            <ac:spMk id="173" creationId="{43EFC05D-5D9E-8545-80ED-5EE5833436EC}"/>
          </ac:spMkLst>
        </pc:spChg>
        <pc:spChg chg="mod">
          <ac:chgData name="Daniel Khashabi" userId="62390808-c838-45e6-be59-d6fd0d208bc8" providerId="ADAL" clId="{DBE0F76A-AFEE-AC44-BA32-16BF03539868}" dt="2023-02-16T13:49:58.158" v="7760"/>
          <ac:spMkLst>
            <pc:docMk/>
            <pc:sldMk cId="2233528665" sldId="351"/>
            <ac:spMk id="175" creationId="{6F64A017-A35A-AC44-96D0-72EFC040B4F7}"/>
          </ac:spMkLst>
        </pc:spChg>
        <pc:spChg chg="mod">
          <ac:chgData name="Daniel Khashabi" userId="62390808-c838-45e6-be59-d6fd0d208bc8" providerId="ADAL" clId="{DBE0F76A-AFEE-AC44-BA32-16BF03539868}" dt="2023-02-16T13:49:58.158" v="7760"/>
          <ac:spMkLst>
            <pc:docMk/>
            <pc:sldMk cId="2233528665" sldId="351"/>
            <ac:spMk id="176" creationId="{EB7699D4-5CF1-4945-AF53-9FF925C376BB}"/>
          </ac:spMkLst>
        </pc:spChg>
        <pc:spChg chg="mod">
          <ac:chgData name="Daniel Khashabi" userId="62390808-c838-45e6-be59-d6fd0d208bc8" providerId="ADAL" clId="{DBE0F76A-AFEE-AC44-BA32-16BF03539868}" dt="2023-02-16T13:49:58.158" v="7760"/>
          <ac:spMkLst>
            <pc:docMk/>
            <pc:sldMk cId="2233528665" sldId="351"/>
            <ac:spMk id="177" creationId="{A9006280-6B35-5544-98E4-1B21ED7235B5}"/>
          </ac:spMkLst>
        </pc:spChg>
        <pc:spChg chg="mod">
          <ac:chgData name="Daniel Khashabi" userId="62390808-c838-45e6-be59-d6fd0d208bc8" providerId="ADAL" clId="{DBE0F76A-AFEE-AC44-BA32-16BF03539868}" dt="2023-02-16T13:49:58.158" v="7760"/>
          <ac:spMkLst>
            <pc:docMk/>
            <pc:sldMk cId="2233528665" sldId="351"/>
            <ac:spMk id="178" creationId="{AC7C371E-2D08-BF45-8B8E-6FC13CFD5BF4}"/>
          </ac:spMkLst>
        </pc:spChg>
        <pc:spChg chg="mod">
          <ac:chgData name="Daniel Khashabi" userId="62390808-c838-45e6-be59-d6fd0d208bc8" providerId="ADAL" clId="{DBE0F76A-AFEE-AC44-BA32-16BF03539868}" dt="2023-02-16T13:49:58.158" v="7760"/>
          <ac:spMkLst>
            <pc:docMk/>
            <pc:sldMk cId="2233528665" sldId="351"/>
            <ac:spMk id="179" creationId="{6A2513D4-883B-AC4F-83C4-340258810AA5}"/>
          </ac:spMkLst>
        </pc:spChg>
        <pc:spChg chg="mod">
          <ac:chgData name="Daniel Khashabi" userId="62390808-c838-45e6-be59-d6fd0d208bc8" providerId="ADAL" clId="{DBE0F76A-AFEE-AC44-BA32-16BF03539868}" dt="2023-02-16T13:49:58.158" v="7760"/>
          <ac:spMkLst>
            <pc:docMk/>
            <pc:sldMk cId="2233528665" sldId="351"/>
            <ac:spMk id="180" creationId="{8A3B99E0-E6A1-A84A-BE61-0FEC270CA7BD}"/>
          </ac:spMkLst>
        </pc:spChg>
        <pc:spChg chg="mod">
          <ac:chgData name="Daniel Khashabi" userId="62390808-c838-45e6-be59-d6fd0d208bc8" providerId="ADAL" clId="{DBE0F76A-AFEE-AC44-BA32-16BF03539868}" dt="2023-02-16T13:49:58.158" v="7760"/>
          <ac:spMkLst>
            <pc:docMk/>
            <pc:sldMk cId="2233528665" sldId="351"/>
            <ac:spMk id="181" creationId="{FE339CDF-6D63-3347-A831-5E801BE3FDE7}"/>
          </ac:spMkLst>
        </pc:spChg>
        <pc:spChg chg="mod">
          <ac:chgData name="Daniel Khashabi" userId="62390808-c838-45e6-be59-d6fd0d208bc8" providerId="ADAL" clId="{DBE0F76A-AFEE-AC44-BA32-16BF03539868}" dt="2023-02-16T13:49:58.158" v="7760"/>
          <ac:spMkLst>
            <pc:docMk/>
            <pc:sldMk cId="2233528665" sldId="351"/>
            <ac:spMk id="182" creationId="{31F218F5-7CAA-C947-9E0B-F41992B1BD98}"/>
          </ac:spMkLst>
        </pc:spChg>
        <pc:spChg chg="mod">
          <ac:chgData name="Daniel Khashabi" userId="62390808-c838-45e6-be59-d6fd0d208bc8" providerId="ADAL" clId="{DBE0F76A-AFEE-AC44-BA32-16BF03539868}" dt="2023-02-16T13:49:58.158" v="7760"/>
          <ac:spMkLst>
            <pc:docMk/>
            <pc:sldMk cId="2233528665" sldId="351"/>
            <ac:spMk id="183" creationId="{6A153770-56BC-7549-92C1-9994774C09A8}"/>
          </ac:spMkLst>
        </pc:spChg>
        <pc:spChg chg="mod">
          <ac:chgData name="Daniel Khashabi" userId="62390808-c838-45e6-be59-d6fd0d208bc8" providerId="ADAL" clId="{DBE0F76A-AFEE-AC44-BA32-16BF03539868}" dt="2023-02-16T04:33:59.885" v="7426"/>
          <ac:spMkLst>
            <pc:docMk/>
            <pc:sldMk cId="2233528665" sldId="351"/>
            <ac:spMk id="184" creationId="{C3D61AC1-C1EE-0943-AB5B-90F7ED94F749}"/>
          </ac:spMkLst>
        </pc:spChg>
        <pc:spChg chg="mod">
          <ac:chgData name="Daniel Khashabi" userId="62390808-c838-45e6-be59-d6fd0d208bc8" providerId="ADAL" clId="{DBE0F76A-AFEE-AC44-BA32-16BF03539868}" dt="2023-02-16T04:33:59.885" v="7426"/>
          <ac:spMkLst>
            <pc:docMk/>
            <pc:sldMk cId="2233528665" sldId="351"/>
            <ac:spMk id="185" creationId="{DED50EDE-4C5F-3D40-A8FA-BBCFA6B19B18}"/>
          </ac:spMkLst>
        </pc:spChg>
        <pc:spChg chg="mod">
          <ac:chgData name="Daniel Khashabi" userId="62390808-c838-45e6-be59-d6fd0d208bc8" providerId="ADAL" clId="{DBE0F76A-AFEE-AC44-BA32-16BF03539868}" dt="2023-02-16T04:33:59.885" v="7426"/>
          <ac:spMkLst>
            <pc:docMk/>
            <pc:sldMk cId="2233528665" sldId="351"/>
            <ac:spMk id="187" creationId="{920AC903-63CF-244F-AF78-1E015F906B08}"/>
          </ac:spMkLst>
        </pc:spChg>
        <pc:spChg chg="mod">
          <ac:chgData name="Daniel Khashabi" userId="62390808-c838-45e6-be59-d6fd0d208bc8" providerId="ADAL" clId="{DBE0F76A-AFEE-AC44-BA32-16BF03539868}" dt="2023-02-16T04:33:59.885" v="7426"/>
          <ac:spMkLst>
            <pc:docMk/>
            <pc:sldMk cId="2233528665" sldId="351"/>
            <ac:spMk id="188" creationId="{DD14B316-FA21-B445-B5C6-076462AB394B}"/>
          </ac:spMkLst>
        </pc:spChg>
        <pc:spChg chg="mod">
          <ac:chgData name="Daniel Khashabi" userId="62390808-c838-45e6-be59-d6fd0d208bc8" providerId="ADAL" clId="{DBE0F76A-AFEE-AC44-BA32-16BF03539868}" dt="2023-02-16T04:33:59.885" v="7426"/>
          <ac:spMkLst>
            <pc:docMk/>
            <pc:sldMk cId="2233528665" sldId="351"/>
            <ac:spMk id="189" creationId="{5125CD9F-D43E-3943-B513-29350E305625}"/>
          </ac:spMkLst>
        </pc:spChg>
        <pc:spChg chg="mod">
          <ac:chgData name="Daniel Khashabi" userId="62390808-c838-45e6-be59-d6fd0d208bc8" providerId="ADAL" clId="{DBE0F76A-AFEE-AC44-BA32-16BF03539868}" dt="2023-02-16T04:33:59.885" v="7426"/>
          <ac:spMkLst>
            <pc:docMk/>
            <pc:sldMk cId="2233528665" sldId="351"/>
            <ac:spMk id="190" creationId="{D2F72133-FA23-E542-8D6A-F6C8993EF0A4}"/>
          </ac:spMkLst>
        </pc:spChg>
        <pc:spChg chg="mod">
          <ac:chgData name="Daniel Khashabi" userId="62390808-c838-45e6-be59-d6fd0d208bc8" providerId="ADAL" clId="{DBE0F76A-AFEE-AC44-BA32-16BF03539868}" dt="2023-02-16T04:33:59.885" v="7426"/>
          <ac:spMkLst>
            <pc:docMk/>
            <pc:sldMk cId="2233528665" sldId="351"/>
            <ac:spMk id="191" creationId="{A5C72C0C-196F-D14D-B7C7-B894A9473A57}"/>
          </ac:spMkLst>
        </pc:spChg>
        <pc:spChg chg="mod">
          <ac:chgData name="Daniel Khashabi" userId="62390808-c838-45e6-be59-d6fd0d208bc8" providerId="ADAL" clId="{DBE0F76A-AFEE-AC44-BA32-16BF03539868}" dt="2023-02-16T04:33:59.885" v="7426"/>
          <ac:spMkLst>
            <pc:docMk/>
            <pc:sldMk cId="2233528665" sldId="351"/>
            <ac:spMk id="192" creationId="{FA120483-D21E-3A49-B318-1CB36CEEDB5A}"/>
          </ac:spMkLst>
        </pc:spChg>
        <pc:spChg chg="mod">
          <ac:chgData name="Daniel Khashabi" userId="62390808-c838-45e6-be59-d6fd0d208bc8" providerId="ADAL" clId="{DBE0F76A-AFEE-AC44-BA32-16BF03539868}" dt="2023-02-16T04:33:59.885" v="7426"/>
          <ac:spMkLst>
            <pc:docMk/>
            <pc:sldMk cId="2233528665" sldId="351"/>
            <ac:spMk id="193" creationId="{A0550B78-C097-A540-9272-EF3B08EE4E78}"/>
          </ac:spMkLst>
        </pc:spChg>
        <pc:spChg chg="mod">
          <ac:chgData name="Daniel Khashabi" userId="62390808-c838-45e6-be59-d6fd0d208bc8" providerId="ADAL" clId="{DBE0F76A-AFEE-AC44-BA32-16BF03539868}" dt="2023-02-16T13:49:58.158" v="7760"/>
          <ac:spMkLst>
            <pc:docMk/>
            <pc:sldMk cId="2233528665" sldId="351"/>
            <ac:spMk id="194" creationId="{EDFF357D-A43A-9946-9C8C-C5208D9A46EA}"/>
          </ac:spMkLst>
        </pc:spChg>
        <pc:spChg chg="mod">
          <ac:chgData name="Daniel Khashabi" userId="62390808-c838-45e6-be59-d6fd0d208bc8" providerId="ADAL" clId="{DBE0F76A-AFEE-AC44-BA32-16BF03539868}" dt="2023-02-16T04:33:59.885" v="7426"/>
          <ac:spMkLst>
            <pc:docMk/>
            <pc:sldMk cId="2233528665" sldId="351"/>
            <ac:spMk id="195" creationId="{A70D1C02-7CBD-A74A-904A-2A285E9154CD}"/>
          </ac:spMkLst>
        </pc:spChg>
        <pc:spChg chg="mod">
          <ac:chgData name="Daniel Khashabi" userId="62390808-c838-45e6-be59-d6fd0d208bc8" providerId="ADAL" clId="{DBE0F76A-AFEE-AC44-BA32-16BF03539868}" dt="2023-02-16T13:49:58.158" v="7760"/>
          <ac:spMkLst>
            <pc:docMk/>
            <pc:sldMk cId="2233528665" sldId="351"/>
            <ac:spMk id="198" creationId="{AD99BFF2-26F2-1741-9FED-CA0B281A12B2}"/>
          </ac:spMkLst>
        </pc:spChg>
        <pc:spChg chg="mod">
          <ac:chgData name="Daniel Khashabi" userId="62390808-c838-45e6-be59-d6fd0d208bc8" providerId="ADAL" clId="{DBE0F76A-AFEE-AC44-BA32-16BF03539868}" dt="2023-02-16T04:33:59.885" v="7426"/>
          <ac:spMkLst>
            <pc:docMk/>
            <pc:sldMk cId="2233528665" sldId="351"/>
            <ac:spMk id="199" creationId="{A521D06C-64AB-2344-9BA1-32D193F0C512}"/>
          </ac:spMkLst>
        </pc:spChg>
        <pc:spChg chg="mod">
          <ac:chgData name="Daniel Khashabi" userId="62390808-c838-45e6-be59-d6fd0d208bc8" providerId="ADAL" clId="{DBE0F76A-AFEE-AC44-BA32-16BF03539868}" dt="2023-02-16T13:49:58.158" v="7760"/>
          <ac:spMkLst>
            <pc:docMk/>
            <pc:sldMk cId="2233528665" sldId="351"/>
            <ac:spMk id="200" creationId="{BD12B914-5DFB-1C4F-BC8A-44B371B0E731}"/>
          </ac:spMkLst>
        </pc:spChg>
        <pc:spChg chg="mod">
          <ac:chgData name="Daniel Khashabi" userId="62390808-c838-45e6-be59-d6fd0d208bc8" providerId="ADAL" clId="{DBE0F76A-AFEE-AC44-BA32-16BF03539868}" dt="2023-02-16T04:33:59.885" v="7426"/>
          <ac:spMkLst>
            <pc:docMk/>
            <pc:sldMk cId="2233528665" sldId="351"/>
            <ac:spMk id="201" creationId="{051A29E5-B48A-4C41-8B73-97B7587ED5BE}"/>
          </ac:spMkLst>
        </pc:spChg>
      </pc:sldChg>
      <pc:sldChg chg="addSp delSp modSp add mod modClrScheme chgLayout">
        <pc:chgData name="Daniel Khashabi" userId="62390808-c838-45e6-be59-d6fd0d208bc8" providerId="ADAL" clId="{DBE0F76A-AFEE-AC44-BA32-16BF03539868}" dt="2023-02-16T13:49:58.158" v="7760"/>
        <pc:sldMkLst>
          <pc:docMk/>
          <pc:sldMk cId="294724902" sldId="352"/>
        </pc:sldMkLst>
        <pc:spChg chg="add del mod ord">
          <ac:chgData name="Daniel Khashabi" userId="62390808-c838-45e6-be59-d6fd0d208bc8" providerId="ADAL" clId="{DBE0F76A-AFEE-AC44-BA32-16BF03539868}" dt="2023-02-16T04:29:18.543" v="7303" actId="478"/>
          <ac:spMkLst>
            <pc:docMk/>
            <pc:sldMk cId="294724902" sldId="352"/>
            <ac:spMk id="2" creationId="{FC77B9E7-1F64-AE7E-1FCE-3CD33A71B16F}"/>
          </ac:spMkLst>
        </pc:spChg>
        <pc:spChg chg="mod">
          <ac:chgData name="Daniel Khashabi" userId="62390808-c838-45e6-be59-d6fd0d208bc8" providerId="ADAL" clId="{DBE0F76A-AFEE-AC44-BA32-16BF03539868}" dt="2023-02-16T04:33:59.885" v="7426"/>
          <ac:spMkLst>
            <pc:docMk/>
            <pc:sldMk cId="294724902" sldId="352"/>
            <ac:spMk id="50" creationId="{98A0229A-0E65-994A-A48A-9E766E214C56}"/>
          </ac:spMkLst>
        </pc:spChg>
        <pc:spChg chg="mod">
          <ac:chgData name="Daniel Khashabi" userId="62390808-c838-45e6-be59-d6fd0d208bc8" providerId="ADAL" clId="{DBE0F76A-AFEE-AC44-BA32-16BF03539868}" dt="2023-02-16T04:33:59.885" v="7426"/>
          <ac:spMkLst>
            <pc:docMk/>
            <pc:sldMk cId="294724902" sldId="352"/>
            <ac:spMk id="51" creationId="{3649502E-21DD-1642-971F-BACEABB4E04C}"/>
          </ac:spMkLst>
        </pc:spChg>
        <pc:spChg chg="mod ord">
          <ac:chgData name="Daniel Khashabi" userId="62390808-c838-45e6-be59-d6fd0d208bc8" providerId="ADAL" clId="{DBE0F76A-AFEE-AC44-BA32-16BF03539868}" dt="2023-02-16T13:49:58.158" v="7760"/>
          <ac:spMkLst>
            <pc:docMk/>
            <pc:sldMk cId="294724902" sldId="352"/>
            <ac:spMk id="61" creationId="{12C142EA-9330-1B42-95EA-82307D338677}"/>
          </ac:spMkLst>
        </pc:spChg>
        <pc:spChg chg="mod ord">
          <ac:chgData name="Daniel Khashabi" userId="62390808-c838-45e6-be59-d6fd0d208bc8" providerId="ADAL" clId="{DBE0F76A-AFEE-AC44-BA32-16BF03539868}" dt="2023-02-16T04:32:38.400" v="7399"/>
          <ac:spMkLst>
            <pc:docMk/>
            <pc:sldMk cId="294724902" sldId="352"/>
            <ac:spMk id="64" creationId="{97766CC2-287D-6348-8CAF-56FC1CE67802}"/>
          </ac:spMkLst>
        </pc:spChg>
        <pc:spChg chg="del">
          <ac:chgData name="Daniel Khashabi" userId="62390808-c838-45e6-be59-d6fd0d208bc8" providerId="ADAL" clId="{DBE0F76A-AFEE-AC44-BA32-16BF03539868}" dt="2023-02-16T04:29:12.742" v="7300" actId="478"/>
          <ac:spMkLst>
            <pc:docMk/>
            <pc:sldMk cId="294724902" sldId="352"/>
            <ac:spMk id="65" creationId="{61A9B8B5-7181-2146-9CEB-11C6793ED205}"/>
          </ac:spMkLst>
        </pc:spChg>
        <pc:spChg chg="mod">
          <ac:chgData name="Daniel Khashabi" userId="62390808-c838-45e6-be59-d6fd0d208bc8" providerId="ADAL" clId="{DBE0F76A-AFEE-AC44-BA32-16BF03539868}" dt="2023-02-16T13:49:58.158" v="7760"/>
          <ac:spMkLst>
            <pc:docMk/>
            <pc:sldMk cId="294724902" sldId="352"/>
            <ac:spMk id="70" creationId="{DE101D8D-392D-CE48-A76F-F593C13CFB77}"/>
          </ac:spMkLst>
        </pc:spChg>
        <pc:spChg chg="mod">
          <ac:chgData name="Daniel Khashabi" userId="62390808-c838-45e6-be59-d6fd0d208bc8" providerId="ADAL" clId="{DBE0F76A-AFEE-AC44-BA32-16BF03539868}" dt="2023-02-16T13:49:58.158" v="7760"/>
          <ac:spMkLst>
            <pc:docMk/>
            <pc:sldMk cId="294724902" sldId="352"/>
            <ac:spMk id="71" creationId="{AF057BF2-9D6B-E249-8FBC-3B1D5B8A5CA3}"/>
          </ac:spMkLst>
        </pc:spChg>
        <pc:spChg chg="mod">
          <ac:chgData name="Daniel Khashabi" userId="62390808-c838-45e6-be59-d6fd0d208bc8" providerId="ADAL" clId="{DBE0F76A-AFEE-AC44-BA32-16BF03539868}" dt="2023-02-16T13:49:58.158" v="7760"/>
          <ac:spMkLst>
            <pc:docMk/>
            <pc:sldMk cId="294724902" sldId="352"/>
            <ac:spMk id="72" creationId="{730C91DC-46B3-DD42-BA91-16A98A899679}"/>
          </ac:spMkLst>
        </pc:spChg>
        <pc:spChg chg="mod">
          <ac:chgData name="Daniel Khashabi" userId="62390808-c838-45e6-be59-d6fd0d208bc8" providerId="ADAL" clId="{DBE0F76A-AFEE-AC44-BA32-16BF03539868}" dt="2023-02-16T13:49:58.158" v="7760"/>
          <ac:spMkLst>
            <pc:docMk/>
            <pc:sldMk cId="294724902" sldId="352"/>
            <ac:spMk id="74" creationId="{1A38F944-FD9F-1C42-9EF7-BA5E3DB86EBA}"/>
          </ac:spMkLst>
        </pc:spChg>
        <pc:spChg chg="mod">
          <ac:chgData name="Daniel Khashabi" userId="62390808-c838-45e6-be59-d6fd0d208bc8" providerId="ADAL" clId="{DBE0F76A-AFEE-AC44-BA32-16BF03539868}" dt="2023-02-16T13:49:58.158" v="7760"/>
          <ac:spMkLst>
            <pc:docMk/>
            <pc:sldMk cId="294724902" sldId="352"/>
            <ac:spMk id="75" creationId="{91549E43-B913-244E-90FF-EB6ADE692919}"/>
          </ac:spMkLst>
        </pc:spChg>
        <pc:spChg chg="mod">
          <ac:chgData name="Daniel Khashabi" userId="62390808-c838-45e6-be59-d6fd0d208bc8" providerId="ADAL" clId="{DBE0F76A-AFEE-AC44-BA32-16BF03539868}" dt="2023-02-16T13:49:58.158" v="7760"/>
          <ac:spMkLst>
            <pc:docMk/>
            <pc:sldMk cId="294724902" sldId="352"/>
            <ac:spMk id="76" creationId="{CFE7F9AF-8FB9-9E47-AA7C-B819DD96BD45}"/>
          </ac:spMkLst>
        </pc:spChg>
        <pc:spChg chg="mod">
          <ac:chgData name="Daniel Khashabi" userId="62390808-c838-45e6-be59-d6fd0d208bc8" providerId="ADAL" clId="{DBE0F76A-AFEE-AC44-BA32-16BF03539868}" dt="2023-02-16T13:49:58.158" v="7760"/>
          <ac:spMkLst>
            <pc:docMk/>
            <pc:sldMk cId="294724902" sldId="352"/>
            <ac:spMk id="77" creationId="{D1072A62-0E13-3843-8D0C-3A62E6BC9417}"/>
          </ac:spMkLst>
        </pc:spChg>
        <pc:spChg chg="mod">
          <ac:chgData name="Daniel Khashabi" userId="62390808-c838-45e6-be59-d6fd0d208bc8" providerId="ADAL" clId="{DBE0F76A-AFEE-AC44-BA32-16BF03539868}" dt="2023-02-16T13:49:58.158" v="7760"/>
          <ac:spMkLst>
            <pc:docMk/>
            <pc:sldMk cId="294724902" sldId="352"/>
            <ac:spMk id="78" creationId="{B5867DDE-FEA5-0049-9461-EB1FFEB88969}"/>
          </ac:spMkLst>
        </pc:spChg>
        <pc:spChg chg="mod">
          <ac:chgData name="Daniel Khashabi" userId="62390808-c838-45e6-be59-d6fd0d208bc8" providerId="ADAL" clId="{DBE0F76A-AFEE-AC44-BA32-16BF03539868}" dt="2023-02-16T13:49:58.158" v="7760"/>
          <ac:spMkLst>
            <pc:docMk/>
            <pc:sldMk cId="294724902" sldId="352"/>
            <ac:spMk id="79" creationId="{24DFF809-EE42-C349-914D-4808EEE0B2B2}"/>
          </ac:spMkLst>
        </pc:spChg>
        <pc:spChg chg="mod">
          <ac:chgData name="Daniel Khashabi" userId="62390808-c838-45e6-be59-d6fd0d208bc8" providerId="ADAL" clId="{DBE0F76A-AFEE-AC44-BA32-16BF03539868}" dt="2023-02-16T04:33:59.885" v="7426"/>
          <ac:spMkLst>
            <pc:docMk/>
            <pc:sldMk cId="294724902" sldId="352"/>
            <ac:spMk id="81" creationId="{0699B2A3-3B8E-414D-A3AF-577E06CECE10}"/>
          </ac:spMkLst>
        </pc:spChg>
        <pc:spChg chg="mod">
          <ac:chgData name="Daniel Khashabi" userId="62390808-c838-45e6-be59-d6fd0d208bc8" providerId="ADAL" clId="{DBE0F76A-AFEE-AC44-BA32-16BF03539868}" dt="2023-02-16T13:49:58.158" v="7760"/>
          <ac:spMkLst>
            <pc:docMk/>
            <pc:sldMk cId="294724902" sldId="352"/>
            <ac:spMk id="82" creationId="{485BEC44-F260-1145-8583-E09A6D1ADDA0}"/>
          </ac:spMkLst>
        </pc:spChg>
        <pc:spChg chg="mod">
          <ac:chgData name="Daniel Khashabi" userId="62390808-c838-45e6-be59-d6fd0d208bc8" providerId="ADAL" clId="{DBE0F76A-AFEE-AC44-BA32-16BF03539868}" dt="2023-02-16T13:49:58.158" v="7760"/>
          <ac:spMkLst>
            <pc:docMk/>
            <pc:sldMk cId="294724902" sldId="352"/>
            <ac:spMk id="83" creationId="{D285D089-1C0C-6344-B7EA-A631D2F645B7}"/>
          </ac:spMkLst>
        </pc:spChg>
        <pc:spChg chg="mod">
          <ac:chgData name="Daniel Khashabi" userId="62390808-c838-45e6-be59-d6fd0d208bc8" providerId="ADAL" clId="{DBE0F76A-AFEE-AC44-BA32-16BF03539868}" dt="2023-02-16T13:49:58.158" v="7760"/>
          <ac:spMkLst>
            <pc:docMk/>
            <pc:sldMk cId="294724902" sldId="352"/>
            <ac:spMk id="84" creationId="{E248521C-7AB4-A74B-BB41-9E9DBC05502F}"/>
          </ac:spMkLst>
        </pc:spChg>
        <pc:spChg chg="mod">
          <ac:chgData name="Daniel Khashabi" userId="62390808-c838-45e6-be59-d6fd0d208bc8" providerId="ADAL" clId="{DBE0F76A-AFEE-AC44-BA32-16BF03539868}" dt="2023-02-16T13:49:58.158" v="7760"/>
          <ac:spMkLst>
            <pc:docMk/>
            <pc:sldMk cId="294724902" sldId="352"/>
            <ac:spMk id="85" creationId="{A542D303-3E89-B948-BAE1-9C28B4C7900E}"/>
          </ac:spMkLst>
        </pc:spChg>
        <pc:spChg chg="mod">
          <ac:chgData name="Daniel Khashabi" userId="62390808-c838-45e6-be59-d6fd0d208bc8" providerId="ADAL" clId="{DBE0F76A-AFEE-AC44-BA32-16BF03539868}" dt="2023-02-16T13:49:58.158" v="7760"/>
          <ac:spMkLst>
            <pc:docMk/>
            <pc:sldMk cId="294724902" sldId="352"/>
            <ac:spMk id="86" creationId="{3557CEDB-9609-5C4E-BE7A-9A1922D84558}"/>
          </ac:spMkLst>
        </pc:spChg>
        <pc:spChg chg="mod">
          <ac:chgData name="Daniel Khashabi" userId="62390808-c838-45e6-be59-d6fd0d208bc8" providerId="ADAL" clId="{DBE0F76A-AFEE-AC44-BA32-16BF03539868}" dt="2023-02-16T13:49:58.158" v="7760"/>
          <ac:spMkLst>
            <pc:docMk/>
            <pc:sldMk cId="294724902" sldId="352"/>
            <ac:spMk id="87" creationId="{FD0CC76B-5E71-8C4B-B186-6D1471C8CD67}"/>
          </ac:spMkLst>
        </pc:spChg>
        <pc:spChg chg="mod">
          <ac:chgData name="Daniel Khashabi" userId="62390808-c838-45e6-be59-d6fd0d208bc8" providerId="ADAL" clId="{DBE0F76A-AFEE-AC44-BA32-16BF03539868}" dt="2023-02-16T13:49:58.158" v="7760"/>
          <ac:spMkLst>
            <pc:docMk/>
            <pc:sldMk cId="294724902" sldId="352"/>
            <ac:spMk id="88" creationId="{35A6F7C1-5C0F-8044-ADAB-7DBC2E97BE84}"/>
          </ac:spMkLst>
        </pc:spChg>
        <pc:spChg chg="mod">
          <ac:chgData name="Daniel Khashabi" userId="62390808-c838-45e6-be59-d6fd0d208bc8" providerId="ADAL" clId="{DBE0F76A-AFEE-AC44-BA32-16BF03539868}" dt="2023-02-16T13:49:58.158" v="7760"/>
          <ac:spMkLst>
            <pc:docMk/>
            <pc:sldMk cId="294724902" sldId="352"/>
            <ac:spMk id="93" creationId="{2E61486C-7C7C-CF4A-BF55-2488DDD06CBA}"/>
          </ac:spMkLst>
        </pc:spChg>
        <pc:spChg chg="mod">
          <ac:chgData name="Daniel Khashabi" userId="62390808-c838-45e6-be59-d6fd0d208bc8" providerId="ADAL" clId="{DBE0F76A-AFEE-AC44-BA32-16BF03539868}" dt="2023-02-16T13:49:58.158" v="7760"/>
          <ac:spMkLst>
            <pc:docMk/>
            <pc:sldMk cId="294724902" sldId="352"/>
            <ac:spMk id="94" creationId="{FAED948E-E8BC-B542-96E5-C16F47F16A92}"/>
          </ac:spMkLst>
        </pc:spChg>
        <pc:spChg chg="mod">
          <ac:chgData name="Daniel Khashabi" userId="62390808-c838-45e6-be59-d6fd0d208bc8" providerId="ADAL" clId="{DBE0F76A-AFEE-AC44-BA32-16BF03539868}" dt="2023-02-16T13:49:58.158" v="7760"/>
          <ac:spMkLst>
            <pc:docMk/>
            <pc:sldMk cId="294724902" sldId="352"/>
            <ac:spMk id="95" creationId="{B62B8F78-5C39-C145-B3C5-F9490727FE2B}"/>
          </ac:spMkLst>
        </pc:spChg>
        <pc:spChg chg="mod">
          <ac:chgData name="Daniel Khashabi" userId="62390808-c838-45e6-be59-d6fd0d208bc8" providerId="ADAL" clId="{DBE0F76A-AFEE-AC44-BA32-16BF03539868}" dt="2023-02-16T04:33:59.885" v="7426"/>
          <ac:spMkLst>
            <pc:docMk/>
            <pc:sldMk cId="294724902" sldId="352"/>
            <ac:spMk id="96" creationId="{20A6FC83-57DF-014A-87E0-1B5614DFB884}"/>
          </ac:spMkLst>
        </pc:spChg>
        <pc:spChg chg="mod">
          <ac:chgData name="Daniel Khashabi" userId="62390808-c838-45e6-be59-d6fd0d208bc8" providerId="ADAL" clId="{DBE0F76A-AFEE-AC44-BA32-16BF03539868}" dt="2023-02-16T04:33:59.885" v="7426"/>
          <ac:spMkLst>
            <pc:docMk/>
            <pc:sldMk cId="294724902" sldId="352"/>
            <ac:spMk id="97" creationId="{6D6C0EF3-9A48-6042-84AB-D28C74DA20AD}"/>
          </ac:spMkLst>
        </pc:spChg>
        <pc:spChg chg="mod">
          <ac:chgData name="Daniel Khashabi" userId="62390808-c838-45e6-be59-d6fd0d208bc8" providerId="ADAL" clId="{DBE0F76A-AFEE-AC44-BA32-16BF03539868}" dt="2023-02-16T04:33:59.885" v="7426"/>
          <ac:spMkLst>
            <pc:docMk/>
            <pc:sldMk cId="294724902" sldId="352"/>
            <ac:spMk id="98" creationId="{276A6F90-89C1-8046-A06E-32E388A4C982}"/>
          </ac:spMkLst>
        </pc:spChg>
        <pc:spChg chg="mod">
          <ac:chgData name="Daniel Khashabi" userId="62390808-c838-45e6-be59-d6fd0d208bc8" providerId="ADAL" clId="{DBE0F76A-AFEE-AC44-BA32-16BF03539868}" dt="2023-02-16T13:49:58.158" v="7760"/>
          <ac:spMkLst>
            <pc:docMk/>
            <pc:sldMk cId="294724902" sldId="352"/>
            <ac:spMk id="99" creationId="{B0204399-681E-6C49-9E5C-CC0F2EBC7595}"/>
          </ac:spMkLst>
        </pc:spChg>
        <pc:spChg chg="mod">
          <ac:chgData name="Daniel Khashabi" userId="62390808-c838-45e6-be59-d6fd0d208bc8" providerId="ADAL" clId="{DBE0F76A-AFEE-AC44-BA32-16BF03539868}" dt="2023-02-16T13:49:58.158" v="7760"/>
          <ac:spMkLst>
            <pc:docMk/>
            <pc:sldMk cId="294724902" sldId="352"/>
            <ac:spMk id="100" creationId="{C88A8753-B2AE-C347-8881-9E9BFB6849E7}"/>
          </ac:spMkLst>
        </pc:spChg>
        <pc:spChg chg="mod">
          <ac:chgData name="Daniel Khashabi" userId="62390808-c838-45e6-be59-d6fd0d208bc8" providerId="ADAL" clId="{DBE0F76A-AFEE-AC44-BA32-16BF03539868}" dt="2023-02-16T13:49:58.158" v="7760"/>
          <ac:spMkLst>
            <pc:docMk/>
            <pc:sldMk cId="294724902" sldId="352"/>
            <ac:spMk id="101" creationId="{289A04BF-85E0-834E-BAB6-DBB4550B3940}"/>
          </ac:spMkLst>
        </pc:spChg>
        <pc:spChg chg="mod">
          <ac:chgData name="Daniel Khashabi" userId="62390808-c838-45e6-be59-d6fd0d208bc8" providerId="ADAL" clId="{DBE0F76A-AFEE-AC44-BA32-16BF03539868}" dt="2023-02-16T13:49:58.158" v="7760"/>
          <ac:spMkLst>
            <pc:docMk/>
            <pc:sldMk cId="294724902" sldId="352"/>
            <ac:spMk id="102" creationId="{631EE394-6E66-9F4F-AB28-9A96FE7CAF8B}"/>
          </ac:spMkLst>
        </pc:spChg>
        <pc:spChg chg="mod">
          <ac:chgData name="Daniel Khashabi" userId="62390808-c838-45e6-be59-d6fd0d208bc8" providerId="ADAL" clId="{DBE0F76A-AFEE-AC44-BA32-16BF03539868}" dt="2023-02-16T13:49:58.158" v="7760"/>
          <ac:spMkLst>
            <pc:docMk/>
            <pc:sldMk cId="294724902" sldId="352"/>
            <ac:spMk id="103" creationId="{6C486C2D-68DA-A54D-A5C4-4B5B0B3B8B73}"/>
          </ac:spMkLst>
        </pc:spChg>
        <pc:spChg chg="mod">
          <ac:chgData name="Daniel Khashabi" userId="62390808-c838-45e6-be59-d6fd0d208bc8" providerId="ADAL" clId="{DBE0F76A-AFEE-AC44-BA32-16BF03539868}" dt="2023-02-16T13:49:58.158" v="7760"/>
          <ac:spMkLst>
            <pc:docMk/>
            <pc:sldMk cId="294724902" sldId="352"/>
            <ac:spMk id="104" creationId="{F70F58BE-CCAE-F645-A328-47C1EAC54035}"/>
          </ac:spMkLst>
        </pc:spChg>
        <pc:spChg chg="mod">
          <ac:chgData name="Daniel Khashabi" userId="62390808-c838-45e6-be59-d6fd0d208bc8" providerId="ADAL" clId="{DBE0F76A-AFEE-AC44-BA32-16BF03539868}" dt="2023-02-16T13:49:58.158" v="7760"/>
          <ac:spMkLst>
            <pc:docMk/>
            <pc:sldMk cId="294724902" sldId="352"/>
            <ac:spMk id="105" creationId="{FE219746-6458-2648-BFF2-1638E7F0E56F}"/>
          </ac:spMkLst>
        </pc:spChg>
        <pc:spChg chg="mod">
          <ac:chgData name="Daniel Khashabi" userId="62390808-c838-45e6-be59-d6fd0d208bc8" providerId="ADAL" clId="{DBE0F76A-AFEE-AC44-BA32-16BF03539868}" dt="2023-02-16T13:49:58.158" v="7760"/>
          <ac:spMkLst>
            <pc:docMk/>
            <pc:sldMk cId="294724902" sldId="352"/>
            <ac:spMk id="106" creationId="{CC39E4D5-0122-404D-AF07-8A0976CE0F90}"/>
          </ac:spMkLst>
        </pc:spChg>
        <pc:spChg chg="mod">
          <ac:chgData name="Daniel Khashabi" userId="62390808-c838-45e6-be59-d6fd0d208bc8" providerId="ADAL" clId="{DBE0F76A-AFEE-AC44-BA32-16BF03539868}" dt="2023-02-16T13:49:58.158" v="7760"/>
          <ac:spMkLst>
            <pc:docMk/>
            <pc:sldMk cId="294724902" sldId="352"/>
            <ac:spMk id="107" creationId="{869B3C99-29C1-8B4B-96BE-A1AF2836059F}"/>
          </ac:spMkLst>
        </pc:spChg>
        <pc:spChg chg="mod">
          <ac:chgData name="Daniel Khashabi" userId="62390808-c838-45e6-be59-d6fd0d208bc8" providerId="ADAL" clId="{DBE0F76A-AFEE-AC44-BA32-16BF03539868}" dt="2023-02-16T13:49:58.158" v="7760"/>
          <ac:spMkLst>
            <pc:docMk/>
            <pc:sldMk cId="294724902" sldId="352"/>
            <ac:spMk id="108" creationId="{64A89667-1B61-D84C-8396-266EF010A525}"/>
          </ac:spMkLst>
        </pc:spChg>
        <pc:spChg chg="mod">
          <ac:chgData name="Daniel Khashabi" userId="62390808-c838-45e6-be59-d6fd0d208bc8" providerId="ADAL" clId="{DBE0F76A-AFEE-AC44-BA32-16BF03539868}" dt="2023-02-16T13:49:58.158" v="7760"/>
          <ac:spMkLst>
            <pc:docMk/>
            <pc:sldMk cId="294724902" sldId="352"/>
            <ac:spMk id="109" creationId="{7B63A695-A0C7-D649-B5DD-122BBCB3D254}"/>
          </ac:spMkLst>
        </pc:spChg>
        <pc:spChg chg="mod">
          <ac:chgData name="Daniel Khashabi" userId="62390808-c838-45e6-be59-d6fd0d208bc8" providerId="ADAL" clId="{DBE0F76A-AFEE-AC44-BA32-16BF03539868}" dt="2023-02-16T13:49:58.158" v="7760"/>
          <ac:spMkLst>
            <pc:docMk/>
            <pc:sldMk cId="294724902" sldId="352"/>
            <ac:spMk id="110" creationId="{F0DCA6BB-A31D-DC41-A4C9-C2923C3B6F21}"/>
          </ac:spMkLst>
        </pc:spChg>
        <pc:spChg chg="mod">
          <ac:chgData name="Daniel Khashabi" userId="62390808-c838-45e6-be59-d6fd0d208bc8" providerId="ADAL" clId="{DBE0F76A-AFEE-AC44-BA32-16BF03539868}" dt="2023-02-16T13:49:58.158" v="7760"/>
          <ac:spMkLst>
            <pc:docMk/>
            <pc:sldMk cId="294724902" sldId="352"/>
            <ac:spMk id="111" creationId="{F5A97E85-0225-1E46-A085-02FCCC792A02}"/>
          </ac:spMkLst>
        </pc:spChg>
        <pc:spChg chg="mod">
          <ac:chgData name="Daniel Khashabi" userId="62390808-c838-45e6-be59-d6fd0d208bc8" providerId="ADAL" clId="{DBE0F76A-AFEE-AC44-BA32-16BF03539868}" dt="2023-02-16T13:49:58.158" v="7760"/>
          <ac:spMkLst>
            <pc:docMk/>
            <pc:sldMk cId="294724902" sldId="352"/>
            <ac:spMk id="112" creationId="{97C5A434-FA81-A04D-A77B-DC0A945AB849}"/>
          </ac:spMkLst>
        </pc:spChg>
        <pc:spChg chg="mod">
          <ac:chgData name="Daniel Khashabi" userId="62390808-c838-45e6-be59-d6fd0d208bc8" providerId="ADAL" clId="{DBE0F76A-AFEE-AC44-BA32-16BF03539868}" dt="2023-02-16T13:49:58.158" v="7760"/>
          <ac:spMkLst>
            <pc:docMk/>
            <pc:sldMk cId="294724902" sldId="352"/>
            <ac:spMk id="113" creationId="{0C6578E8-0778-B145-8F5F-1C179B55F37C}"/>
          </ac:spMkLst>
        </pc:spChg>
        <pc:spChg chg="mod">
          <ac:chgData name="Daniel Khashabi" userId="62390808-c838-45e6-be59-d6fd0d208bc8" providerId="ADAL" clId="{DBE0F76A-AFEE-AC44-BA32-16BF03539868}" dt="2023-02-16T13:49:58.158" v="7760"/>
          <ac:spMkLst>
            <pc:docMk/>
            <pc:sldMk cId="294724902" sldId="352"/>
            <ac:spMk id="114" creationId="{34DA400A-6EAC-B244-90C9-E2C76E3CE8B1}"/>
          </ac:spMkLst>
        </pc:spChg>
        <pc:spChg chg="mod">
          <ac:chgData name="Daniel Khashabi" userId="62390808-c838-45e6-be59-d6fd0d208bc8" providerId="ADAL" clId="{DBE0F76A-AFEE-AC44-BA32-16BF03539868}" dt="2023-02-16T13:49:58.158" v="7760"/>
          <ac:spMkLst>
            <pc:docMk/>
            <pc:sldMk cId="294724902" sldId="352"/>
            <ac:spMk id="115" creationId="{2D7BF61E-70E5-7B42-A443-1515BC3FC19A}"/>
          </ac:spMkLst>
        </pc:spChg>
        <pc:spChg chg="mod">
          <ac:chgData name="Daniel Khashabi" userId="62390808-c838-45e6-be59-d6fd0d208bc8" providerId="ADAL" clId="{DBE0F76A-AFEE-AC44-BA32-16BF03539868}" dt="2023-02-16T13:49:58.158" v="7760"/>
          <ac:spMkLst>
            <pc:docMk/>
            <pc:sldMk cId="294724902" sldId="352"/>
            <ac:spMk id="116" creationId="{08D29459-9A76-6445-B967-14977057901D}"/>
          </ac:spMkLst>
        </pc:spChg>
        <pc:spChg chg="mod">
          <ac:chgData name="Daniel Khashabi" userId="62390808-c838-45e6-be59-d6fd0d208bc8" providerId="ADAL" clId="{DBE0F76A-AFEE-AC44-BA32-16BF03539868}" dt="2023-02-16T13:49:58.158" v="7760"/>
          <ac:spMkLst>
            <pc:docMk/>
            <pc:sldMk cId="294724902" sldId="352"/>
            <ac:spMk id="117" creationId="{9CF46DE8-0686-8347-99CE-36822CB5A4C5}"/>
          </ac:spMkLst>
        </pc:spChg>
        <pc:spChg chg="mod">
          <ac:chgData name="Daniel Khashabi" userId="62390808-c838-45e6-be59-d6fd0d208bc8" providerId="ADAL" clId="{DBE0F76A-AFEE-AC44-BA32-16BF03539868}" dt="2023-02-16T04:33:59.885" v="7426"/>
          <ac:spMkLst>
            <pc:docMk/>
            <pc:sldMk cId="294724902" sldId="352"/>
            <ac:spMk id="118" creationId="{73EEE44B-3585-894E-B4F8-4CE38DFFE62D}"/>
          </ac:spMkLst>
        </pc:spChg>
        <pc:spChg chg="mod">
          <ac:chgData name="Daniel Khashabi" userId="62390808-c838-45e6-be59-d6fd0d208bc8" providerId="ADAL" clId="{DBE0F76A-AFEE-AC44-BA32-16BF03539868}" dt="2023-02-16T04:33:59.885" v="7426"/>
          <ac:spMkLst>
            <pc:docMk/>
            <pc:sldMk cId="294724902" sldId="352"/>
            <ac:spMk id="119" creationId="{F0F7AF7B-3877-754A-9EAE-7D971B6F9519}"/>
          </ac:spMkLst>
        </pc:spChg>
        <pc:spChg chg="del">
          <ac:chgData name="Daniel Khashabi" userId="62390808-c838-45e6-be59-d6fd0d208bc8" providerId="ADAL" clId="{DBE0F76A-AFEE-AC44-BA32-16BF03539868}" dt="2023-02-16T04:29:16.455" v="7302" actId="478"/>
          <ac:spMkLst>
            <pc:docMk/>
            <pc:sldMk cId="294724902" sldId="352"/>
            <ac:spMk id="122" creationId="{FF5E74C9-A5CD-6F40-A4BA-762E8454B052}"/>
          </ac:spMkLst>
        </pc:spChg>
        <pc:spChg chg="mod">
          <ac:chgData name="Daniel Khashabi" userId="62390808-c838-45e6-be59-d6fd0d208bc8" providerId="ADAL" clId="{DBE0F76A-AFEE-AC44-BA32-16BF03539868}" dt="2023-02-16T13:49:58.158" v="7760"/>
          <ac:spMkLst>
            <pc:docMk/>
            <pc:sldMk cId="294724902" sldId="352"/>
            <ac:spMk id="124" creationId="{4E79B6EB-C451-D04B-B1B0-087954287C6F}"/>
          </ac:spMkLst>
        </pc:spChg>
        <pc:spChg chg="mod">
          <ac:chgData name="Daniel Khashabi" userId="62390808-c838-45e6-be59-d6fd0d208bc8" providerId="ADAL" clId="{DBE0F76A-AFEE-AC44-BA32-16BF03539868}" dt="2023-02-16T13:49:58.158" v="7760"/>
          <ac:spMkLst>
            <pc:docMk/>
            <pc:sldMk cId="294724902" sldId="352"/>
            <ac:spMk id="127" creationId="{5063524F-251F-C44B-AA39-5AA181F58DDD}"/>
          </ac:spMkLst>
        </pc:spChg>
        <pc:spChg chg="mod">
          <ac:chgData name="Daniel Khashabi" userId="62390808-c838-45e6-be59-d6fd0d208bc8" providerId="ADAL" clId="{DBE0F76A-AFEE-AC44-BA32-16BF03539868}" dt="2023-02-16T04:33:59.885" v="7426"/>
          <ac:spMkLst>
            <pc:docMk/>
            <pc:sldMk cId="294724902" sldId="352"/>
            <ac:spMk id="128" creationId="{731B846A-C5A9-5A4B-9377-7E1921B50F8E}"/>
          </ac:spMkLst>
        </pc:spChg>
        <pc:spChg chg="mod">
          <ac:chgData name="Daniel Khashabi" userId="62390808-c838-45e6-be59-d6fd0d208bc8" providerId="ADAL" clId="{DBE0F76A-AFEE-AC44-BA32-16BF03539868}" dt="2023-02-16T04:33:59.885" v="7426"/>
          <ac:spMkLst>
            <pc:docMk/>
            <pc:sldMk cId="294724902" sldId="352"/>
            <ac:spMk id="129" creationId="{0E613D49-C154-6840-B48E-9022C64E7B06}"/>
          </ac:spMkLst>
        </pc:spChg>
        <pc:spChg chg="mod">
          <ac:chgData name="Daniel Khashabi" userId="62390808-c838-45e6-be59-d6fd0d208bc8" providerId="ADAL" clId="{DBE0F76A-AFEE-AC44-BA32-16BF03539868}" dt="2023-02-16T04:33:59.885" v="7426"/>
          <ac:spMkLst>
            <pc:docMk/>
            <pc:sldMk cId="294724902" sldId="352"/>
            <ac:spMk id="130" creationId="{4DC2E29A-5B02-B947-AAE1-1EF7A80E15E2}"/>
          </ac:spMkLst>
        </pc:spChg>
        <pc:spChg chg="mod">
          <ac:chgData name="Daniel Khashabi" userId="62390808-c838-45e6-be59-d6fd0d208bc8" providerId="ADAL" clId="{DBE0F76A-AFEE-AC44-BA32-16BF03539868}" dt="2023-02-16T04:33:59.885" v="7426"/>
          <ac:spMkLst>
            <pc:docMk/>
            <pc:sldMk cId="294724902" sldId="352"/>
            <ac:spMk id="187" creationId="{920AC903-63CF-244F-AF78-1E015F906B08}"/>
          </ac:spMkLst>
        </pc:spChg>
        <pc:spChg chg="mod">
          <ac:chgData name="Daniel Khashabi" userId="62390808-c838-45e6-be59-d6fd0d208bc8" providerId="ADAL" clId="{DBE0F76A-AFEE-AC44-BA32-16BF03539868}" dt="2023-02-16T04:33:59.885" v="7426"/>
          <ac:spMkLst>
            <pc:docMk/>
            <pc:sldMk cId="294724902" sldId="352"/>
            <ac:spMk id="190" creationId="{D2F72133-FA23-E542-8D6A-F6C8993EF0A4}"/>
          </ac:spMkLst>
        </pc:spChg>
        <pc:spChg chg="mod">
          <ac:chgData name="Daniel Khashabi" userId="62390808-c838-45e6-be59-d6fd0d208bc8" providerId="ADAL" clId="{DBE0F76A-AFEE-AC44-BA32-16BF03539868}" dt="2023-02-16T04:33:59.885" v="7426"/>
          <ac:spMkLst>
            <pc:docMk/>
            <pc:sldMk cId="294724902" sldId="352"/>
            <ac:spMk id="191" creationId="{A5C72C0C-196F-D14D-B7C7-B894A9473A57}"/>
          </ac:spMkLst>
        </pc:spChg>
        <pc:spChg chg="mod">
          <ac:chgData name="Daniel Khashabi" userId="62390808-c838-45e6-be59-d6fd0d208bc8" providerId="ADAL" clId="{DBE0F76A-AFEE-AC44-BA32-16BF03539868}" dt="2023-02-16T13:49:58.158" v="7760"/>
          <ac:spMkLst>
            <pc:docMk/>
            <pc:sldMk cId="294724902" sldId="352"/>
            <ac:spMk id="194" creationId="{EDFF357D-A43A-9946-9C8C-C5208D9A46EA}"/>
          </ac:spMkLst>
        </pc:spChg>
        <pc:spChg chg="mod">
          <ac:chgData name="Daniel Khashabi" userId="62390808-c838-45e6-be59-d6fd0d208bc8" providerId="ADAL" clId="{DBE0F76A-AFEE-AC44-BA32-16BF03539868}" dt="2023-02-16T04:33:59.885" v="7426"/>
          <ac:spMkLst>
            <pc:docMk/>
            <pc:sldMk cId="294724902" sldId="352"/>
            <ac:spMk id="195" creationId="{A70D1C02-7CBD-A74A-904A-2A285E9154CD}"/>
          </ac:spMkLst>
        </pc:spChg>
      </pc:sldChg>
      <pc:sldChg chg="addSp delSp modSp add mod modClrScheme chgLayout">
        <pc:chgData name="Daniel Khashabi" userId="62390808-c838-45e6-be59-d6fd0d208bc8" providerId="ADAL" clId="{DBE0F76A-AFEE-AC44-BA32-16BF03539868}" dt="2023-02-16T13:49:58.158" v="7760"/>
        <pc:sldMkLst>
          <pc:docMk/>
          <pc:sldMk cId="1990673996" sldId="354"/>
        </pc:sldMkLst>
        <pc:spChg chg="mod">
          <ac:chgData name="Daniel Khashabi" userId="62390808-c838-45e6-be59-d6fd0d208bc8" providerId="ADAL" clId="{DBE0F76A-AFEE-AC44-BA32-16BF03539868}" dt="2023-02-16T13:49:58.158" v="7760"/>
          <ac:spMkLst>
            <pc:docMk/>
            <pc:sldMk cId="1990673996" sldId="354"/>
            <ac:spMk id="2" creationId="{F6027C8F-2D36-FB4B-B530-018F14273101}"/>
          </ac:spMkLst>
        </pc:spChg>
        <pc:spChg chg="add del mod ord">
          <ac:chgData name="Daniel Khashabi" userId="62390808-c838-45e6-be59-d6fd0d208bc8" providerId="ADAL" clId="{DBE0F76A-AFEE-AC44-BA32-16BF03539868}" dt="2023-02-16T04:29:04.793" v="7299" actId="478"/>
          <ac:spMkLst>
            <pc:docMk/>
            <pc:sldMk cId="1990673996" sldId="354"/>
            <ac:spMk id="3" creationId="{96A90A8B-0F9D-889C-C3D0-EC8DFD943040}"/>
          </ac:spMkLst>
        </pc:spChg>
        <pc:spChg chg="mod ord">
          <ac:chgData name="Daniel Khashabi" userId="62390808-c838-45e6-be59-d6fd0d208bc8" providerId="ADAL" clId="{DBE0F76A-AFEE-AC44-BA32-16BF03539868}" dt="2023-02-16T13:49:58.158" v="7760"/>
          <ac:spMkLst>
            <pc:docMk/>
            <pc:sldMk cId="1990673996" sldId="354"/>
            <ac:spMk id="35" creationId="{245F93B3-CA09-5648-8839-878D0C561851}"/>
          </ac:spMkLst>
        </pc:spChg>
        <pc:spChg chg="mod ord">
          <ac:chgData name="Daniel Khashabi" userId="62390808-c838-45e6-be59-d6fd0d208bc8" providerId="ADAL" clId="{DBE0F76A-AFEE-AC44-BA32-16BF03539868}" dt="2023-02-16T04:32:37.035" v="7398"/>
          <ac:spMkLst>
            <pc:docMk/>
            <pc:sldMk cId="1990673996" sldId="354"/>
            <ac:spMk id="38" creationId="{5499CE9E-746E-0140-8A26-F14087A9B498}"/>
          </ac:spMkLst>
        </pc:spChg>
        <pc:spChg chg="del">
          <ac:chgData name="Daniel Khashabi" userId="62390808-c838-45e6-be59-d6fd0d208bc8" providerId="ADAL" clId="{DBE0F76A-AFEE-AC44-BA32-16BF03539868}" dt="2023-02-16T04:28:03.791" v="7265" actId="478"/>
          <ac:spMkLst>
            <pc:docMk/>
            <pc:sldMk cId="1990673996" sldId="354"/>
            <ac:spMk id="39" creationId="{C51292EC-6C93-E642-9E35-C585FA5EC14A}"/>
          </ac:spMkLst>
        </pc:spChg>
        <pc:spChg chg="mod">
          <ac:chgData name="Daniel Khashabi" userId="62390808-c838-45e6-be59-d6fd0d208bc8" providerId="ADAL" clId="{DBE0F76A-AFEE-AC44-BA32-16BF03539868}" dt="2023-02-16T04:33:59.885" v="7426"/>
          <ac:spMkLst>
            <pc:docMk/>
            <pc:sldMk cId="1990673996" sldId="354"/>
            <ac:spMk id="50" creationId="{98A0229A-0E65-994A-A48A-9E766E214C56}"/>
          </ac:spMkLst>
        </pc:spChg>
        <pc:spChg chg="mod">
          <ac:chgData name="Daniel Khashabi" userId="62390808-c838-45e6-be59-d6fd0d208bc8" providerId="ADAL" clId="{DBE0F76A-AFEE-AC44-BA32-16BF03539868}" dt="2023-02-16T04:33:59.885" v="7426"/>
          <ac:spMkLst>
            <pc:docMk/>
            <pc:sldMk cId="1990673996" sldId="354"/>
            <ac:spMk id="51" creationId="{3649502E-21DD-1642-971F-BACEABB4E04C}"/>
          </ac:spMkLst>
        </pc:spChg>
        <pc:spChg chg="mod">
          <ac:chgData name="Daniel Khashabi" userId="62390808-c838-45e6-be59-d6fd0d208bc8" providerId="ADAL" clId="{DBE0F76A-AFEE-AC44-BA32-16BF03539868}" dt="2023-02-16T13:49:58.158" v="7760"/>
          <ac:spMkLst>
            <pc:docMk/>
            <pc:sldMk cId="1990673996" sldId="354"/>
            <ac:spMk id="70" creationId="{DE101D8D-392D-CE48-A76F-F593C13CFB77}"/>
          </ac:spMkLst>
        </pc:spChg>
        <pc:spChg chg="mod">
          <ac:chgData name="Daniel Khashabi" userId="62390808-c838-45e6-be59-d6fd0d208bc8" providerId="ADAL" clId="{DBE0F76A-AFEE-AC44-BA32-16BF03539868}" dt="2023-02-16T13:49:58.158" v="7760"/>
          <ac:spMkLst>
            <pc:docMk/>
            <pc:sldMk cId="1990673996" sldId="354"/>
            <ac:spMk id="71" creationId="{AF057BF2-9D6B-E249-8FBC-3B1D5B8A5CA3}"/>
          </ac:spMkLst>
        </pc:spChg>
        <pc:spChg chg="mod">
          <ac:chgData name="Daniel Khashabi" userId="62390808-c838-45e6-be59-d6fd0d208bc8" providerId="ADAL" clId="{DBE0F76A-AFEE-AC44-BA32-16BF03539868}" dt="2023-02-16T13:49:58.158" v="7760"/>
          <ac:spMkLst>
            <pc:docMk/>
            <pc:sldMk cId="1990673996" sldId="354"/>
            <ac:spMk id="72" creationId="{730C91DC-46B3-DD42-BA91-16A98A899679}"/>
          </ac:spMkLst>
        </pc:spChg>
        <pc:spChg chg="mod">
          <ac:chgData name="Daniel Khashabi" userId="62390808-c838-45e6-be59-d6fd0d208bc8" providerId="ADAL" clId="{DBE0F76A-AFEE-AC44-BA32-16BF03539868}" dt="2023-02-16T13:49:58.158" v="7760"/>
          <ac:spMkLst>
            <pc:docMk/>
            <pc:sldMk cId="1990673996" sldId="354"/>
            <ac:spMk id="74" creationId="{1A38F944-FD9F-1C42-9EF7-BA5E3DB86EBA}"/>
          </ac:spMkLst>
        </pc:spChg>
        <pc:spChg chg="mod">
          <ac:chgData name="Daniel Khashabi" userId="62390808-c838-45e6-be59-d6fd0d208bc8" providerId="ADAL" clId="{DBE0F76A-AFEE-AC44-BA32-16BF03539868}" dt="2023-02-16T13:49:58.158" v="7760"/>
          <ac:spMkLst>
            <pc:docMk/>
            <pc:sldMk cId="1990673996" sldId="354"/>
            <ac:spMk id="75" creationId="{91549E43-B913-244E-90FF-EB6ADE692919}"/>
          </ac:spMkLst>
        </pc:spChg>
        <pc:spChg chg="mod">
          <ac:chgData name="Daniel Khashabi" userId="62390808-c838-45e6-be59-d6fd0d208bc8" providerId="ADAL" clId="{DBE0F76A-AFEE-AC44-BA32-16BF03539868}" dt="2023-02-16T13:49:58.158" v="7760"/>
          <ac:spMkLst>
            <pc:docMk/>
            <pc:sldMk cId="1990673996" sldId="354"/>
            <ac:spMk id="76" creationId="{CFE7F9AF-8FB9-9E47-AA7C-B819DD96BD45}"/>
          </ac:spMkLst>
        </pc:spChg>
        <pc:spChg chg="mod">
          <ac:chgData name="Daniel Khashabi" userId="62390808-c838-45e6-be59-d6fd0d208bc8" providerId="ADAL" clId="{DBE0F76A-AFEE-AC44-BA32-16BF03539868}" dt="2023-02-16T13:49:58.158" v="7760"/>
          <ac:spMkLst>
            <pc:docMk/>
            <pc:sldMk cId="1990673996" sldId="354"/>
            <ac:spMk id="77" creationId="{D1072A62-0E13-3843-8D0C-3A62E6BC9417}"/>
          </ac:spMkLst>
        </pc:spChg>
        <pc:spChg chg="mod">
          <ac:chgData name="Daniel Khashabi" userId="62390808-c838-45e6-be59-d6fd0d208bc8" providerId="ADAL" clId="{DBE0F76A-AFEE-AC44-BA32-16BF03539868}" dt="2023-02-16T13:49:58.158" v="7760"/>
          <ac:spMkLst>
            <pc:docMk/>
            <pc:sldMk cId="1990673996" sldId="354"/>
            <ac:spMk id="78" creationId="{B5867DDE-FEA5-0049-9461-EB1FFEB88969}"/>
          </ac:spMkLst>
        </pc:spChg>
        <pc:spChg chg="mod">
          <ac:chgData name="Daniel Khashabi" userId="62390808-c838-45e6-be59-d6fd0d208bc8" providerId="ADAL" clId="{DBE0F76A-AFEE-AC44-BA32-16BF03539868}" dt="2023-02-16T13:49:58.158" v="7760"/>
          <ac:spMkLst>
            <pc:docMk/>
            <pc:sldMk cId="1990673996" sldId="354"/>
            <ac:spMk id="79" creationId="{24DFF809-EE42-C349-914D-4808EEE0B2B2}"/>
          </ac:spMkLst>
        </pc:spChg>
        <pc:spChg chg="mod">
          <ac:chgData name="Daniel Khashabi" userId="62390808-c838-45e6-be59-d6fd0d208bc8" providerId="ADAL" clId="{DBE0F76A-AFEE-AC44-BA32-16BF03539868}" dt="2023-02-16T04:33:59.885" v="7426"/>
          <ac:spMkLst>
            <pc:docMk/>
            <pc:sldMk cId="1990673996" sldId="354"/>
            <ac:spMk id="81" creationId="{0699B2A3-3B8E-414D-A3AF-577E06CECE10}"/>
          </ac:spMkLst>
        </pc:spChg>
        <pc:spChg chg="mod">
          <ac:chgData name="Daniel Khashabi" userId="62390808-c838-45e6-be59-d6fd0d208bc8" providerId="ADAL" clId="{DBE0F76A-AFEE-AC44-BA32-16BF03539868}" dt="2023-02-16T13:49:58.158" v="7760"/>
          <ac:spMkLst>
            <pc:docMk/>
            <pc:sldMk cId="1990673996" sldId="354"/>
            <ac:spMk id="82" creationId="{485BEC44-F260-1145-8583-E09A6D1ADDA0}"/>
          </ac:spMkLst>
        </pc:spChg>
        <pc:spChg chg="mod">
          <ac:chgData name="Daniel Khashabi" userId="62390808-c838-45e6-be59-d6fd0d208bc8" providerId="ADAL" clId="{DBE0F76A-AFEE-AC44-BA32-16BF03539868}" dt="2023-02-16T13:49:58.158" v="7760"/>
          <ac:spMkLst>
            <pc:docMk/>
            <pc:sldMk cId="1990673996" sldId="354"/>
            <ac:spMk id="83" creationId="{D285D089-1C0C-6344-B7EA-A631D2F645B7}"/>
          </ac:spMkLst>
        </pc:spChg>
        <pc:spChg chg="mod">
          <ac:chgData name="Daniel Khashabi" userId="62390808-c838-45e6-be59-d6fd0d208bc8" providerId="ADAL" clId="{DBE0F76A-AFEE-AC44-BA32-16BF03539868}" dt="2023-02-16T13:49:58.158" v="7760"/>
          <ac:spMkLst>
            <pc:docMk/>
            <pc:sldMk cId="1990673996" sldId="354"/>
            <ac:spMk id="84" creationId="{E248521C-7AB4-A74B-BB41-9E9DBC05502F}"/>
          </ac:spMkLst>
        </pc:spChg>
        <pc:spChg chg="mod">
          <ac:chgData name="Daniel Khashabi" userId="62390808-c838-45e6-be59-d6fd0d208bc8" providerId="ADAL" clId="{DBE0F76A-AFEE-AC44-BA32-16BF03539868}" dt="2023-02-16T13:49:58.158" v="7760"/>
          <ac:spMkLst>
            <pc:docMk/>
            <pc:sldMk cId="1990673996" sldId="354"/>
            <ac:spMk id="85" creationId="{A542D303-3E89-B948-BAE1-9C28B4C7900E}"/>
          </ac:spMkLst>
        </pc:spChg>
        <pc:spChg chg="mod">
          <ac:chgData name="Daniel Khashabi" userId="62390808-c838-45e6-be59-d6fd0d208bc8" providerId="ADAL" clId="{DBE0F76A-AFEE-AC44-BA32-16BF03539868}" dt="2023-02-16T13:49:58.158" v="7760"/>
          <ac:spMkLst>
            <pc:docMk/>
            <pc:sldMk cId="1990673996" sldId="354"/>
            <ac:spMk id="86" creationId="{3557CEDB-9609-5C4E-BE7A-9A1922D84558}"/>
          </ac:spMkLst>
        </pc:spChg>
        <pc:spChg chg="mod">
          <ac:chgData name="Daniel Khashabi" userId="62390808-c838-45e6-be59-d6fd0d208bc8" providerId="ADAL" clId="{DBE0F76A-AFEE-AC44-BA32-16BF03539868}" dt="2023-02-16T13:49:58.158" v="7760"/>
          <ac:spMkLst>
            <pc:docMk/>
            <pc:sldMk cId="1990673996" sldId="354"/>
            <ac:spMk id="87" creationId="{FD0CC76B-5E71-8C4B-B186-6D1471C8CD67}"/>
          </ac:spMkLst>
        </pc:spChg>
        <pc:spChg chg="mod">
          <ac:chgData name="Daniel Khashabi" userId="62390808-c838-45e6-be59-d6fd0d208bc8" providerId="ADAL" clId="{DBE0F76A-AFEE-AC44-BA32-16BF03539868}" dt="2023-02-16T13:49:58.158" v="7760"/>
          <ac:spMkLst>
            <pc:docMk/>
            <pc:sldMk cId="1990673996" sldId="354"/>
            <ac:spMk id="93" creationId="{2E61486C-7C7C-CF4A-BF55-2488DDD06CBA}"/>
          </ac:spMkLst>
        </pc:spChg>
        <pc:spChg chg="mod">
          <ac:chgData name="Daniel Khashabi" userId="62390808-c838-45e6-be59-d6fd0d208bc8" providerId="ADAL" clId="{DBE0F76A-AFEE-AC44-BA32-16BF03539868}" dt="2023-02-16T13:49:58.158" v="7760"/>
          <ac:spMkLst>
            <pc:docMk/>
            <pc:sldMk cId="1990673996" sldId="354"/>
            <ac:spMk id="94" creationId="{FAED948E-E8BC-B542-96E5-C16F47F16A92}"/>
          </ac:spMkLst>
        </pc:spChg>
        <pc:spChg chg="mod">
          <ac:chgData name="Daniel Khashabi" userId="62390808-c838-45e6-be59-d6fd0d208bc8" providerId="ADAL" clId="{DBE0F76A-AFEE-AC44-BA32-16BF03539868}" dt="2023-02-16T13:49:58.158" v="7760"/>
          <ac:spMkLst>
            <pc:docMk/>
            <pc:sldMk cId="1990673996" sldId="354"/>
            <ac:spMk id="95" creationId="{B62B8F78-5C39-C145-B3C5-F9490727FE2B}"/>
          </ac:spMkLst>
        </pc:spChg>
        <pc:spChg chg="mod">
          <ac:chgData name="Daniel Khashabi" userId="62390808-c838-45e6-be59-d6fd0d208bc8" providerId="ADAL" clId="{DBE0F76A-AFEE-AC44-BA32-16BF03539868}" dt="2023-02-16T04:33:59.885" v="7426"/>
          <ac:spMkLst>
            <pc:docMk/>
            <pc:sldMk cId="1990673996" sldId="354"/>
            <ac:spMk id="96" creationId="{20A6FC83-57DF-014A-87E0-1B5614DFB884}"/>
          </ac:spMkLst>
        </pc:spChg>
        <pc:spChg chg="mod">
          <ac:chgData name="Daniel Khashabi" userId="62390808-c838-45e6-be59-d6fd0d208bc8" providerId="ADAL" clId="{DBE0F76A-AFEE-AC44-BA32-16BF03539868}" dt="2023-02-16T04:33:59.885" v="7426"/>
          <ac:spMkLst>
            <pc:docMk/>
            <pc:sldMk cId="1990673996" sldId="354"/>
            <ac:spMk id="97" creationId="{6D6C0EF3-9A48-6042-84AB-D28C74DA20AD}"/>
          </ac:spMkLst>
        </pc:spChg>
        <pc:spChg chg="mod">
          <ac:chgData name="Daniel Khashabi" userId="62390808-c838-45e6-be59-d6fd0d208bc8" providerId="ADAL" clId="{DBE0F76A-AFEE-AC44-BA32-16BF03539868}" dt="2023-02-16T04:33:59.885" v="7426"/>
          <ac:spMkLst>
            <pc:docMk/>
            <pc:sldMk cId="1990673996" sldId="354"/>
            <ac:spMk id="98" creationId="{276A6F90-89C1-8046-A06E-32E388A4C982}"/>
          </ac:spMkLst>
        </pc:spChg>
        <pc:spChg chg="mod">
          <ac:chgData name="Daniel Khashabi" userId="62390808-c838-45e6-be59-d6fd0d208bc8" providerId="ADAL" clId="{DBE0F76A-AFEE-AC44-BA32-16BF03539868}" dt="2023-02-16T13:49:58.158" v="7760"/>
          <ac:spMkLst>
            <pc:docMk/>
            <pc:sldMk cId="1990673996" sldId="354"/>
            <ac:spMk id="108" creationId="{64A89667-1B61-D84C-8396-266EF010A525}"/>
          </ac:spMkLst>
        </pc:spChg>
        <pc:spChg chg="del mod">
          <ac:chgData name="Daniel Khashabi" userId="62390808-c838-45e6-be59-d6fd0d208bc8" providerId="ADAL" clId="{DBE0F76A-AFEE-AC44-BA32-16BF03539868}" dt="2023-02-16T04:28:49.637" v="7296" actId="478"/>
          <ac:spMkLst>
            <pc:docMk/>
            <pc:sldMk cId="1990673996" sldId="354"/>
            <ac:spMk id="122" creationId="{FF5E74C9-A5CD-6F40-A4BA-762E8454B052}"/>
          </ac:spMkLst>
        </pc:spChg>
        <pc:spChg chg="mod">
          <ac:chgData name="Daniel Khashabi" userId="62390808-c838-45e6-be59-d6fd0d208bc8" providerId="ADAL" clId="{DBE0F76A-AFEE-AC44-BA32-16BF03539868}" dt="2023-02-16T13:49:58.158" v="7760"/>
          <ac:spMkLst>
            <pc:docMk/>
            <pc:sldMk cId="1990673996" sldId="354"/>
            <ac:spMk id="127" creationId="{5063524F-251F-C44B-AA39-5AA181F58DDD}"/>
          </ac:spMkLst>
        </pc:spChg>
        <pc:spChg chg="mod">
          <ac:chgData name="Daniel Khashabi" userId="62390808-c838-45e6-be59-d6fd0d208bc8" providerId="ADAL" clId="{DBE0F76A-AFEE-AC44-BA32-16BF03539868}" dt="2023-02-16T04:33:59.885" v="7426"/>
          <ac:spMkLst>
            <pc:docMk/>
            <pc:sldMk cId="1990673996" sldId="354"/>
            <ac:spMk id="128" creationId="{731B846A-C5A9-5A4B-9377-7E1921B50F8E}"/>
          </ac:spMkLst>
        </pc:spChg>
        <pc:spChg chg="mod">
          <ac:chgData name="Daniel Khashabi" userId="62390808-c838-45e6-be59-d6fd0d208bc8" providerId="ADAL" clId="{DBE0F76A-AFEE-AC44-BA32-16BF03539868}" dt="2023-02-16T04:33:59.885" v="7426"/>
          <ac:spMkLst>
            <pc:docMk/>
            <pc:sldMk cId="1990673996" sldId="354"/>
            <ac:spMk id="129" creationId="{0E613D49-C154-6840-B48E-9022C64E7B06}"/>
          </ac:spMkLst>
        </pc:spChg>
        <pc:spChg chg="mod">
          <ac:chgData name="Daniel Khashabi" userId="62390808-c838-45e6-be59-d6fd0d208bc8" providerId="ADAL" clId="{DBE0F76A-AFEE-AC44-BA32-16BF03539868}" dt="2023-02-16T04:33:59.885" v="7426"/>
          <ac:spMkLst>
            <pc:docMk/>
            <pc:sldMk cId="1990673996" sldId="354"/>
            <ac:spMk id="190" creationId="{D2F72133-FA23-E542-8D6A-F6C8993EF0A4}"/>
          </ac:spMkLst>
        </pc:spChg>
      </pc:sldChg>
      <pc:sldChg chg="addSp delSp modSp add mod modClrScheme chgLayout">
        <pc:chgData name="Daniel Khashabi" userId="62390808-c838-45e6-be59-d6fd0d208bc8" providerId="ADAL" clId="{DBE0F76A-AFEE-AC44-BA32-16BF03539868}" dt="2023-02-16T16:56:26.896" v="9195" actId="207"/>
        <pc:sldMkLst>
          <pc:docMk/>
          <pc:sldMk cId="2738566970" sldId="356"/>
        </pc:sldMkLst>
        <pc:spChg chg="add del mod ord">
          <ac:chgData name="Daniel Khashabi" userId="62390808-c838-45e6-be59-d6fd0d208bc8" providerId="ADAL" clId="{DBE0F76A-AFEE-AC44-BA32-16BF03539868}" dt="2023-02-16T04:31:47.789" v="7329" actId="478"/>
          <ac:spMkLst>
            <pc:docMk/>
            <pc:sldMk cId="2738566970" sldId="356"/>
            <ac:spMk id="2" creationId="{D1BB5A13-1253-CEB0-1035-51B395730C14}"/>
          </ac:spMkLst>
        </pc:spChg>
        <pc:spChg chg="mod">
          <ac:chgData name="Daniel Khashabi" userId="62390808-c838-45e6-be59-d6fd0d208bc8" providerId="ADAL" clId="{DBE0F76A-AFEE-AC44-BA32-16BF03539868}" dt="2023-02-16T13:49:58.158" v="7760"/>
          <ac:spMkLst>
            <pc:docMk/>
            <pc:sldMk cId="2738566970" sldId="356"/>
            <ac:spMk id="3" creationId="{7F1321DB-4186-A34E-BBF0-70EF5EC32BA5}"/>
          </ac:spMkLst>
        </pc:spChg>
        <pc:spChg chg="mod">
          <ac:chgData name="Daniel Khashabi" userId="62390808-c838-45e6-be59-d6fd0d208bc8" providerId="ADAL" clId="{DBE0F76A-AFEE-AC44-BA32-16BF03539868}" dt="2023-02-16T13:49:58.158" v="7760"/>
          <ac:spMkLst>
            <pc:docMk/>
            <pc:sldMk cId="2738566970" sldId="356"/>
            <ac:spMk id="4" creationId="{F5CE9E9A-F735-5D4A-8A09-4BABFB2D5DA5}"/>
          </ac:spMkLst>
        </pc:spChg>
        <pc:spChg chg="del">
          <ac:chgData name="Daniel Khashabi" userId="62390808-c838-45e6-be59-d6fd0d208bc8" providerId="ADAL" clId="{DBE0F76A-AFEE-AC44-BA32-16BF03539868}" dt="2023-02-16T04:31:43.975" v="7327" actId="478"/>
          <ac:spMkLst>
            <pc:docMk/>
            <pc:sldMk cId="2738566970" sldId="356"/>
            <ac:spMk id="7" creationId="{2B634E59-4B85-4C4B-8984-E10B47A0B100}"/>
          </ac:spMkLst>
        </pc:spChg>
        <pc:spChg chg="mod">
          <ac:chgData name="Daniel Khashabi" userId="62390808-c838-45e6-be59-d6fd0d208bc8" providerId="ADAL" clId="{DBE0F76A-AFEE-AC44-BA32-16BF03539868}" dt="2023-02-16T04:33:59.885" v="7426"/>
          <ac:spMkLst>
            <pc:docMk/>
            <pc:sldMk cId="2738566970" sldId="356"/>
            <ac:spMk id="50" creationId="{98A0229A-0E65-994A-A48A-9E766E214C56}"/>
          </ac:spMkLst>
        </pc:spChg>
        <pc:spChg chg="mod">
          <ac:chgData name="Daniel Khashabi" userId="62390808-c838-45e6-be59-d6fd0d208bc8" providerId="ADAL" clId="{DBE0F76A-AFEE-AC44-BA32-16BF03539868}" dt="2023-02-16T04:33:59.885" v="7426"/>
          <ac:spMkLst>
            <pc:docMk/>
            <pc:sldMk cId="2738566970" sldId="356"/>
            <ac:spMk id="51" creationId="{3649502E-21DD-1642-971F-BACEABB4E04C}"/>
          </ac:spMkLst>
        </pc:spChg>
        <pc:spChg chg="mod">
          <ac:chgData name="Daniel Khashabi" userId="62390808-c838-45e6-be59-d6fd0d208bc8" providerId="ADAL" clId="{DBE0F76A-AFEE-AC44-BA32-16BF03539868}" dt="2023-02-16T13:49:58.158" v="7760"/>
          <ac:spMkLst>
            <pc:docMk/>
            <pc:sldMk cId="2738566970" sldId="356"/>
            <ac:spMk id="70" creationId="{DE101D8D-392D-CE48-A76F-F593C13CFB77}"/>
          </ac:spMkLst>
        </pc:spChg>
        <pc:spChg chg="mod">
          <ac:chgData name="Daniel Khashabi" userId="62390808-c838-45e6-be59-d6fd0d208bc8" providerId="ADAL" clId="{DBE0F76A-AFEE-AC44-BA32-16BF03539868}" dt="2023-02-16T13:49:58.158" v="7760"/>
          <ac:spMkLst>
            <pc:docMk/>
            <pc:sldMk cId="2738566970" sldId="356"/>
            <ac:spMk id="71" creationId="{AF057BF2-9D6B-E249-8FBC-3B1D5B8A5CA3}"/>
          </ac:spMkLst>
        </pc:spChg>
        <pc:spChg chg="mod">
          <ac:chgData name="Daniel Khashabi" userId="62390808-c838-45e6-be59-d6fd0d208bc8" providerId="ADAL" clId="{DBE0F76A-AFEE-AC44-BA32-16BF03539868}" dt="2023-02-16T13:49:58.158" v="7760"/>
          <ac:spMkLst>
            <pc:docMk/>
            <pc:sldMk cId="2738566970" sldId="356"/>
            <ac:spMk id="72" creationId="{730C91DC-46B3-DD42-BA91-16A98A899679}"/>
          </ac:spMkLst>
        </pc:spChg>
        <pc:spChg chg="mod">
          <ac:chgData name="Daniel Khashabi" userId="62390808-c838-45e6-be59-d6fd0d208bc8" providerId="ADAL" clId="{DBE0F76A-AFEE-AC44-BA32-16BF03539868}" dt="2023-02-16T13:49:58.158" v="7760"/>
          <ac:spMkLst>
            <pc:docMk/>
            <pc:sldMk cId="2738566970" sldId="356"/>
            <ac:spMk id="74" creationId="{1A38F944-FD9F-1C42-9EF7-BA5E3DB86EBA}"/>
          </ac:spMkLst>
        </pc:spChg>
        <pc:spChg chg="mod">
          <ac:chgData name="Daniel Khashabi" userId="62390808-c838-45e6-be59-d6fd0d208bc8" providerId="ADAL" clId="{DBE0F76A-AFEE-AC44-BA32-16BF03539868}" dt="2023-02-16T13:49:58.158" v="7760"/>
          <ac:spMkLst>
            <pc:docMk/>
            <pc:sldMk cId="2738566970" sldId="356"/>
            <ac:spMk id="75" creationId="{91549E43-B913-244E-90FF-EB6ADE692919}"/>
          </ac:spMkLst>
        </pc:spChg>
        <pc:spChg chg="mod">
          <ac:chgData name="Daniel Khashabi" userId="62390808-c838-45e6-be59-d6fd0d208bc8" providerId="ADAL" clId="{DBE0F76A-AFEE-AC44-BA32-16BF03539868}" dt="2023-02-16T13:49:58.158" v="7760"/>
          <ac:spMkLst>
            <pc:docMk/>
            <pc:sldMk cId="2738566970" sldId="356"/>
            <ac:spMk id="76" creationId="{CFE7F9AF-8FB9-9E47-AA7C-B819DD96BD45}"/>
          </ac:spMkLst>
        </pc:spChg>
        <pc:spChg chg="mod">
          <ac:chgData name="Daniel Khashabi" userId="62390808-c838-45e6-be59-d6fd0d208bc8" providerId="ADAL" clId="{DBE0F76A-AFEE-AC44-BA32-16BF03539868}" dt="2023-02-16T13:49:58.158" v="7760"/>
          <ac:spMkLst>
            <pc:docMk/>
            <pc:sldMk cId="2738566970" sldId="356"/>
            <ac:spMk id="77" creationId="{D1072A62-0E13-3843-8D0C-3A62E6BC9417}"/>
          </ac:spMkLst>
        </pc:spChg>
        <pc:spChg chg="mod">
          <ac:chgData name="Daniel Khashabi" userId="62390808-c838-45e6-be59-d6fd0d208bc8" providerId="ADAL" clId="{DBE0F76A-AFEE-AC44-BA32-16BF03539868}" dt="2023-02-16T13:49:58.158" v="7760"/>
          <ac:spMkLst>
            <pc:docMk/>
            <pc:sldMk cId="2738566970" sldId="356"/>
            <ac:spMk id="78" creationId="{B5867DDE-FEA5-0049-9461-EB1FFEB88969}"/>
          </ac:spMkLst>
        </pc:spChg>
        <pc:spChg chg="mod">
          <ac:chgData name="Daniel Khashabi" userId="62390808-c838-45e6-be59-d6fd0d208bc8" providerId="ADAL" clId="{DBE0F76A-AFEE-AC44-BA32-16BF03539868}" dt="2023-02-16T13:49:58.158" v="7760"/>
          <ac:spMkLst>
            <pc:docMk/>
            <pc:sldMk cId="2738566970" sldId="356"/>
            <ac:spMk id="79" creationId="{24DFF809-EE42-C349-914D-4808EEE0B2B2}"/>
          </ac:spMkLst>
        </pc:spChg>
        <pc:spChg chg="mod">
          <ac:chgData name="Daniel Khashabi" userId="62390808-c838-45e6-be59-d6fd0d208bc8" providerId="ADAL" clId="{DBE0F76A-AFEE-AC44-BA32-16BF03539868}" dt="2023-02-16T04:33:59.885" v="7426"/>
          <ac:spMkLst>
            <pc:docMk/>
            <pc:sldMk cId="2738566970" sldId="356"/>
            <ac:spMk id="81" creationId="{0699B2A3-3B8E-414D-A3AF-577E06CECE10}"/>
          </ac:spMkLst>
        </pc:spChg>
        <pc:spChg chg="mod">
          <ac:chgData name="Daniel Khashabi" userId="62390808-c838-45e6-be59-d6fd0d208bc8" providerId="ADAL" clId="{DBE0F76A-AFEE-AC44-BA32-16BF03539868}" dt="2023-02-16T13:49:58.158" v="7760"/>
          <ac:spMkLst>
            <pc:docMk/>
            <pc:sldMk cId="2738566970" sldId="356"/>
            <ac:spMk id="82" creationId="{485BEC44-F260-1145-8583-E09A6D1ADDA0}"/>
          </ac:spMkLst>
        </pc:spChg>
        <pc:spChg chg="mod">
          <ac:chgData name="Daniel Khashabi" userId="62390808-c838-45e6-be59-d6fd0d208bc8" providerId="ADAL" clId="{DBE0F76A-AFEE-AC44-BA32-16BF03539868}" dt="2023-02-16T13:49:58.158" v="7760"/>
          <ac:spMkLst>
            <pc:docMk/>
            <pc:sldMk cId="2738566970" sldId="356"/>
            <ac:spMk id="83" creationId="{D285D089-1C0C-6344-B7EA-A631D2F645B7}"/>
          </ac:spMkLst>
        </pc:spChg>
        <pc:spChg chg="mod">
          <ac:chgData name="Daniel Khashabi" userId="62390808-c838-45e6-be59-d6fd0d208bc8" providerId="ADAL" clId="{DBE0F76A-AFEE-AC44-BA32-16BF03539868}" dt="2023-02-16T13:49:58.158" v="7760"/>
          <ac:spMkLst>
            <pc:docMk/>
            <pc:sldMk cId="2738566970" sldId="356"/>
            <ac:spMk id="84" creationId="{E248521C-7AB4-A74B-BB41-9E9DBC05502F}"/>
          </ac:spMkLst>
        </pc:spChg>
        <pc:spChg chg="mod">
          <ac:chgData name="Daniel Khashabi" userId="62390808-c838-45e6-be59-d6fd0d208bc8" providerId="ADAL" clId="{DBE0F76A-AFEE-AC44-BA32-16BF03539868}" dt="2023-02-16T13:49:58.158" v="7760"/>
          <ac:spMkLst>
            <pc:docMk/>
            <pc:sldMk cId="2738566970" sldId="356"/>
            <ac:spMk id="85" creationId="{A542D303-3E89-B948-BAE1-9C28B4C7900E}"/>
          </ac:spMkLst>
        </pc:spChg>
        <pc:spChg chg="mod">
          <ac:chgData name="Daniel Khashabi" userId="62390808-c838-45e6-be59-d6fd0d208bc8" providerId="ADAL" clId="{DBE0F76A-AFEE-AC44-BA32-16BF03539868}" dt="2023-02-16T13:49:58.158" v="7760"/>
          <ac:spMkLst>
            <pc:docMk/>
            <pc:sldMk cId="2738566970" sldId="356"/>
            <ac:spMk id="86" creationId="{3557CEDB-9609-5C4E-BE7A-9A1922D84558}"/>
          </ac:spMkLst>
        </pc:spChg>
        <pc:spChg chg="mod">
          <ac:chgData name="Daniel Khashabi" userId="62390808-c838-45e6-be59-d6fd0d208bc8" providerId="ADAL" clId="{DBE0F76A-AFEE-AC44-BA32-16BF03539868}" dt="2023-02-16T13:49:58.158" v="7760"/>
          <ac:spMkLst>
            <pc:docMk/>
            <pc:sldMk cId="2738566970" sldId="356"/>
            <ac:spMk id="87" creationId="{FD0CC76B-5E71-8C4B-B186-6D1471C8CD67}"/>
          </ac:spMkLst>
        </pc:spChg>
        <pc:spChg chg="mod">
          <ac:chgData name="Daniel Khashabi" userId="62390808-c838-45e6-be59-d6fd0d208bc8" providerId="ADAL" clId="{DBE0F76A-AFEE-AC44-BA32-16BF03539868}" dt="2023-02-16T13:49:58.158" v="7760"/>
          <ac:spMkLst>
            <pc:docMk/>
            <pc:sldMk cId="2738566970" sldId="356"/>
            <ac:spMk id="93" creationId="{2E61486C-7C7C-CF4A-BF55-2488DDD06CBA}"/>
          </ac:spMkLst>
        </pc:spChg>
        <pc:spChg chg="mod">
          <ac:chgData name="Daniel Khashabi" userId="62390808-c838-45e6-be59-d6fd0d208bc8" providerId="ADAL" clId="{DBE0F76A-AFEE-AC44-BA32-16BF03539868}" dt="2023-02-16T13:49:58.158" v="7760"/>
          <ac:spMkLst>
            <pc:docMk/>
            <pc:sldMk cId="2738566970" sldId="356"/>
            <ac:spMk id="94" creationId="{FAED948E-E8BC-B542-96E5-C16F47F16A92}"/>
          </ac:spMkLst>
        </pc:spChg>
        <pc:spChg chg="mod">
          <ac:chgData name="Daniel Khashabi" userId="62390808-c838-45e6-be59-d6fd0d208bc8" providerId="ADAL" clId="{DBE0F76A-AFEE-AC44-BA32-16BF03539868}" dt="2023-02-16T13:49:58.158" v="7760"/>
          <ac:spMkLst>
            <pc:docMk/>
            <pc:sldMk cId="2738566970" sldId="356"/>
            <ac:spMk id="95" creationId="{B62B8F78-5C39-C145-B3C5-F9490727FE2B}"/>
          </ac:spMkLst>
        </pc:spChg>
        <pc:spChg chg="mod">
          <ac:chgData name="Daniel Khashabi" userId="62390808-c838-45e6-be59-d6fd0d208bc8" providerId="ADAL" clId="{DBE0F76A-AFEE-AC44-BA32-16BF03539868}" dt="2023-02-16T04:33:59.885" v="7426"/>
          <ac:spMkLst>
            <pc:docMk/>
            <pc:sldMk cId="2738566970" sldId="356"/>
            <ac:spMk id="96" creationId="{20A6FC83-57DF-014A-87E0-1B5614DFB884}"/>
          </ac:spMkLst>
        </pc:spChg>
        <pc:spChg chg="mod">
          <ac:chgData name="Daniel Khashabi" userId="62390808-c838-45e6-be59-d6fd0d208bc8" providerId="ADAL" clId="{DBE0F76A-AFEE-AC44-BA32-16BF03539868}" dt="2023-02-16T04:33:59.885" v="7426"/>
          <ac:spMkLst>
            <pc:docMk/>
            <pc:sldMk cId="2738566970" sldId="356"/>
            <ac:spMk id="97" creationId="{6D6C0EF3-9A48-6042-84AB-D28C74DA20AD}"/>
          </ac:spMkLst>
        </pc:spChg>
        <pc:spChg chg="mod">
          <ac:chgData name="Daniel Khashabi" userId="62390808-c838-45e6-be59-d6fd0d208bc8" providerId="ADAL" clId="{DBE0F76A-AFEE-AC44-BA32-16BF03539868}" dt="2023-02-16T13:49:58.158" v="7760"/>
          <ac:spMkLst>
            <pc:docMk/>
            <pc:sldMk cId="2738566970" sldId="356"/>
            <ac:spMk id="99" creationId="{B0204399-681E-6C49-9E5C-CC0F2EBC7595}"/>
          </ac:spMkLst>
        </pc:spChg>
        <pc:spChg chg="mod">
          <ac:chgData name="Daniel Khashabi" userId="62390808-c838-45e6-be59-d6fd0d208bc8" providerId="ADAL" clId="{DBE0F76A-AFEE-AC44-BA32-16BF03539868}" dt="2023-02-16T13:49:58.158" v="7760"/>
          <ac:spMkLst>
            <pc:docMk/>
            <pc:sldMk cId="2738566970" sldId="356"/>
            <ac:spMk id="100" creationId="{C88A8753-B2AE-C347-8881-9E9BFB6849E7}"/>
          </ac:spMkLst>
        </pc:spChg>
        <pc:spChg chg="mod">
          <ac:chgData name="Daniel Khashabi" userId="62390808-c838-45e6-be59-d6fd0d208bc8" providerId="ADAL" clId="{DBE0F76A-AFEE-AC44-BA32-16BF03539868}" dt="2023-02-16T13:49:58.158" v="7760"/>
          <ac:spMkLst>
            <pc:docMk/>
            <pc:sldMk cId="2738566970" sldId="356"/>
            <ac:spMk id="101" creationId="{289A04BF-85E0-834E-BAB6-DBB4550B3940}"/>
          </ac:spMkLst>
        </pc:spChg>
        <pc:spChg chg="mod">
          <ac:chgData name="Daniel Khashabi" userId="62390808-c838-45e6-be59-d6fd0d208bc8" providerId="ADAL" clId="{DBE0F76A-AFEE-AC44-BA32-16BF03539868}" dt="2023-02-16T13:49:58.158" v="7760"/>
          <ac:spMkLst>
            <pc:docMk/>
            <pc:sldMk cId="2738566970" sldId="356"/>
            <ac:spMk id="102" creationId="{631EE394-6E66-9F4F-AB28-9A96FE7CAF8B}"/>
          </ac:spMkLst>
        </pc:spChg>
        <pc:spChg chg="mod">
          <ac:chgData name="Daniel Khashabi" userId="62390808-c838-45e6-be59-d6fd0d208bc8" providerId="ADAL" clId="{DBE0F76A-AFEE-AC44-BA32-16BF03539868}" dt="2023-02-16T13:49:58.158" v="7760"/>
          <ac:spMkLst>
            <pc:docMk/>
            <pc:sldMk cId="2738566970" sldId="356"/>
            <ac:spMk id="103" creationId="{6C486C2D-68DA-A54D-A5C4-4B5B0B3B8B73}"/>
          </ac:spMkLst>
        </pc:spChg>
        <pc:spChg chg="mod">
          <ac:chgData name="Daniel Khashabi" userId="62390808-c838-45e6-be59-d6fd0d208bc8" providerId="ADAL" clId="{DBE0F76A-AFEE-AC44-BA32-16BF03539868}" dt="2023-02-16T13:49:58.158" v="7760"/>
          <ac:spMkLst>
            <pc:docMk/>
            <pc:sldMk cId="2738566970" sldId="356"/>
            <ac:spMk id="104" creationId="{F70F58BE-CCAE-F645-A328-47C1EAC54035}"/>
          </ac:spMkLst>
        </pc:spChg>
        <pc:spChg chg="mod">
          <ac:chgData name="Daniel Khashabi" userId="62390808-c838-45e6-be59-d6fd0d208bc8" providerId="ADAL" clId="{DBE0F76A-AFEE-AC44-BA32-16BF03539868}" dt="2023-02-16T13:49:58.158" v="7760"/>
          <ac:spMkLst>
            <pc:docMk/>
            <pc:sldMk cId="2738566970" sldId="356"/>
            <ac:spMk id="105" creationId="{FE219746-6458-2648-BFF2-1638E7F0E56F}"/>
          </ac:spMkLst>
        </pc:spChg>
        <pc:spChg chg="mod">
          <ac:chgData name="Daniel Khashabi" userId="62390808-c838-45e6-be59-d6fd0d208bc8" providerId="ADAL" clId="{DBE0F76A-AFEE-AC44-BA32-16BF03539868}" dt="2023-02-16T13:49:58.158" v="7760"/>
          <ac:spMkLst>
            <pc:docMk/>
            <pc:sldMk cId="2738566970" sldId="356"/>
            <ac:spMk id="106" creationId="{CC39E4D5-0122-404D-AF07-8A0976CE0F90}"/>
          </ac:spMkLst>
        </pc:spChg>
        <pc:spChg chg="mod">
          <ac:chgData name="Daniel Khashabi" userId="62390808-c838-45e6-be59-d6fd0d208bc8" providerId="ADAL" clId="{DBE0F76A-AFEE-AC44-BA32-16BF03539868}" dt="2023-02-16T13:49:58.158" v="7760"/>
          <ac:spMkLst>
            <pc:docMk/>
            <pc:sldMk cId="2738566970" sldId="356"/>
            <ac:spMk id="107" creationId="{869B3C99-29C1-8B4B-96BE-A1AF2836059F}"/>
          </ac:spMkLst>
        </pc:spChg>
        <pc:spChg chg="mod">
          <ac:chgData name="Daniel Khashabi" userId="62390808-c838-45e6-be59-d6fd0d208bc8" providerId="ADAL" clId="{DBE0F76A-AFEE-AC44-BA32-16BF03539868}" dt="2023-02-16T13:49:58.158" v="7760"/>
          <ac:spMkLst>
            <pc:docMk/>
            <pc:sldMk cId="2738566970" sldId="356"/>
            <ac:spMk id="109" creationId="{7B63A695-A0C7-D649-B5DD-122BBCB3D254}"/>
          </ac:spMkLst>
        </pc:spChg>
        <pc:spChg chg="mod">
          <ac:chgData name="Daniel Khashabi" userId="62390808-c838-45e6-be59-d6fd0d208bc8" providerId="ADAL" clId="{DBE0F76A-AFEE-AC44-BA32-16BF03539868}" dt="2023-02-16T13:49:58.158" v="7760"/>
          <ac:spMkLst>
            <pc:docMk/>
            <pc:sldMk cId="2738566970" sldId="356"/>
            <ac:spMk id="110" creationId="{F0DCA6BB-A31D-DC41-A4C9-C2923C3B6F21}"/>
          </ac:spMkLst>
        </pc:spChg>
        <pc:spChg chg="mod">
          <ac:chgData name="Daniel Khashabi" userId="62390808-c838-45e6-be59-d6fd0d208bc8" providerId="ADAL" clId="{DBE0F76A-AFEE-AC44-BA32-16BF03539868}" dt="2023-02-16T13:49:58.158" v="7760"/>
          <ac:spMkLst>
            <pc:docMk/>
            <pc:sldMk cId="2738566970" sldId="356"/>
            <ac:spMk id="111" creationId="{F5A97E85-0225-1E46-A085-02FCCC792A02}"/>
          </ac:spMkLst>
        </pc:spChg>
        <pc:spChg chg="mod">
          <ac:chgData name="Daniel Khashabi" userId="62390808-c838-45e6-be59-d6fd0d208bc8" providerId="ADAL" clId="{DBE0F76A-AFEE-AC44-BA32-16BF03539868}" dt="2023-02-16T13:49:58.158" v="7760"/>
          <ac:spMkLst>
            <pc:docMk/>
            <pc:sldMk cId="2738566970" sldId="356"/>
            <ac:spMk id="112" creationId="{97C5A434-FA81-A04D-A77B-DC0A945AB849}"/>
          </ac:spMkLst>
        </pc:spChg>
        <pc:spChg chg="mod">
          <ac:chgData name="Daniel Khashabi" userId="62390808-c838-45e6-be59-d6fd0d208bc8" providerId="ADAL" clId="{DBE0F76A-AFEE-AC44-BA32-16BF03539868}" dt="2023-02-16T13:49:58.158" v="7760"/>
          <ac:spMkLst>
            <pc:docMk/>
            <pc:sldMk cId="2738566970" sldId="356"/>
            <ac:spMk id="113" creationId="{0C6578E8-0778-B145-8F5F-1C179B55F37C}"/>
          </ac:spMkLst>
        </pc:spChg>
        <pc:spChg chg="mod">
          <ac:chgData name="Daniel Khashabi" userId="62390808-c838-45e6-be59-d6fd0d208bc8" providerId="ADAL" clId="{DBE0F76A-AFEE-AC44-BA32-16BF03539868}" dt="2023-02-16T13:49:58.158" v="7760"/>
          <ac:spMkLst>
            <pc:docMk/>
            <pc:sldMk cId="2738566970" sldId="356"/>
            <ac:spMk id="114" creationId="{34DA400A-6EAC-B244-90C9-E2C76E3CE8B1}"/>
          </ac:spMkLst>
        </pc:spChg>
        <pc:spChg chg="mod">
          <ac:chgData name="Daniel Khashabi" userId="62390808-c838-45e6-be59-d6fd0d208bc8" providerId="ADAL" clId="{DBE0F76A-AFEE-AC44-BA32-16BF03539868}" dt="2023-02-16T13:49:58.158" v="7760"/>
          <ac:spMkLst>
            <pc:docMk/>
            <pc:sldMk cId="2738566970" sldId="356"/>
            <ac:spMk id="115" creationId="{2D7BF61E-70E5-7B42-A443-1515BC3FC19A}"/>
          </ac:spMkLst>
        </pc:spChg>
        <pc:spChg chg="mod">
          <ac:chgData name="Daniel Khashabi" userId="62390808-c838-45e6-be59-d6fd0d208bc8" providerId="ADAL" clId="{DBE0F76A-AFEE-AC44-BA32-16BF03539868}" dt="2023-02-16T13:49:58.158" v="7760"/>
          <ac:spMkLst>
            <pc:docMk/>
            <pc:sldMk cId="2738566970" sldId="356"/>
            <ac:spMk id="116" creationId="{08D29459-9A76-6445-B967-14977057901D}"/>
          </ac:spMkLst>
        </pc:spChg>
        <pc:spChg chg="mod">
          <ac:chgData name="Daniel Khashabi" userId="62390808-c838-45e6-be59-d6fd0d208bc8" providerId="ADAL" clId="{DBE0F76A-AFEE-AC44-BA32-16BF03539868}" dt="2023-02-16T13:49:58.158" v="7760"/>
          <ac:spMkLst>
            <pc:docMk/>
            <pc:sldMk cId="2738566970" sldId="356"/>
            <ac:spMk id="117" creationId="{9CF46DE8-0686-8347-99CE-36822CB5A4C5}"/>
          </ac:spMkLst>
        </pc:spChg>
        <pc:spChg chg="mod">
          <ac:chgData name="Daniel Khashabi" userId="62390808-c838-45e6-be59-d6fd0d208bc8" providerId="ADAL" clId="{DBE0F76A-AFEE-AC44-BA32-16BF03539868}" dt="2023-02-16T04:33:59.885" v="7426"/>
          <ac:spMkLst>
            <pc:docMk/>
            <pc:sldMk cId="2738566970" sldId="356"/>
            <ac:spMk id="118" creationId="{73EEE44B-3585-894E-B4F8-4CE38DFFE62D}"/>
          </ac:spMkLst>
        </pc:spChg>
        <pc:spChg chg="mod">
          <ac:chgData name="Daniel Khashabi" userId="62390808-c838-45e6-be59-d6fd0d208bc8" providerId="ADAL" clId="{DBE0F76A-AFEE-AC44-BA32-16BF03539868}" dt="2023-02-16T04:33:59.885" v="7426"/>
          <ac:spMkLst>
            <pc:docMk/>
            <pc:sldMk cId="2738566970" sldId="356"/>
            <ac:spMk id="119" creationId="{F0F7AF7B-3877-754A-9EAE-7D971B6F9519}"/>
          </ac:spMkLst>
        </pc:spChg>
        <pc:spChg chg="mod">
          <ac:chgData name="Daniel Khashabi" userId="62390808-c838-45e6-be59-d6fd0d208bc8" providerId="ADAL" clId="{DBE0F76A-AFEE-AC44-BA32-16BF03539868}" dt="2023-02-16T04:33:59.885" v="7426"/>
          <ac:spMkLst>
            <pc:docMk/>
            <pc:sldMk cId="2738566970" sldId="356"/>
            <ac:spMk id="120" creationId="{2306E4C0-F05A-F845-8BE0-877B27D6A7C2}"/>
          </ac:spMkLst>
        </pc:spChg>
        <pc:spChg chg="mod">
          <ac:chgData name="Daniel Khashabi" userId="62390808-c838-45e6-be59-d6fd0d208bc8" providerId="ADAL" clId="{DBE0F76A-AFEE-AC44-BA32-16BF03539868}" dt="2023-02-16T04:33:59.885" v="7426"/>
          <ac:spMkLst>
            <pc:docMk/>
            <pc:sldMk cId="2738566970" sldId="356"/>
            <ac:spMk id="121" creationId="{10F64FC8-263A-284C-9D8D-935EEAE1673B}"/>
          </ac:spMkLst>
        </pc:spChg>
        <pc:spChg chg="mod">
          <ac:chgData name="Daniel Khashabi" userId="62390808-c838-45e6-be59-d6fd0d208bc8" providerId="ADAL" clId="{DBE0F76A-AFEE-AC44-BA32-16BF03539868}" dt="2023-02-16T04:33:59.885" v="7426"/>
          <ac:spMkLst>
            <pc:docMk/>
            <pc:sldMk cId="2738566970" sldId="356"/>
            <ac:spMk id="122" creationId="{032CA8D9-D28E-3E4C-9DB1-A36EB1549B7F}"/>
          </ac:spMkLst>
        </pc:spChg>
        <pc:spChg chg="mod">
          <ac:chgData name="Daniel Khashabi" userId="62390808-c838-45e6-be59-d6fd0d208bc8" providerId="ADAL" clId="{DBE0F76A-AFEE-AC44-BA32-16BF03539868}" dt="2023-02-16T04:33:59.885" v="7426"/>
          <ac:spMkLst>
            <pc:docMk/>
            <pc:sldMk cId="2738566970" sldId="356"/>
            <ac:spMk id="123" creationId="{7713F022-7829-8C4F-9B6C-433BC351D75F}"/>
          </ac:spMkLst>
        </pc:spChg>
        <pc:spChg chg="mod">
          <ac:chgData name="Daniel Khashabi" userId="62390808-c838-45e6-be59-d6fd0d208bc8" providerId="ADAL" clId="{DBE0F76A-AFEE-AC44-BA32-16BF03539868}" dt="2023-02-16T04:33:59.885" v="7426"/>
          <ac:spMkLst>
            <pc:docMk/>
            <pc:sldMk cId="2738566970" sldId="356"/>
            <ac:spMk id="124" creationId="{55FCA79F-24EF-C34B-915B-6914F4B5E84B}"/>
          </ac:spMkLst>
        </pc:spChg>
        <pc:spChg chg="mod">
          <ac:chgData name="Daniel Khashabi" userId="62390808-c838-45e6-be59-d6fd0d208bc8" providerId="ADAL" clId="{DBE0F76A-AFEE-AC44-BA32-16BF03539868}" dt="2023-02-16T04:33:59.885" v="7426"/>
          <ac:spMkLst>
            <pc:docMk/>
            <pc:sldMk cId="2738566970" sldId="356"/>
            <ac:spMk id="125" creationId="{BC7611C4-233A-2F45-BEC2-4400044BAC8A}"/>
          </ac:spMkLst>
        </pc:spChg>
        <pc:spChg chg="mod">
          <ac:chgData name="Daniel Khashabi" userId="62390808-c838-45e6-be59-d6fd0d208bc8" providerId="ADAL" clId="{DBE0F76A-AFEE-AC44-BA32-16BF03539868}" dt="2023-02-16T04:33:59.885" v="7426"/>
          <ac:spMkLst>
            <pc:docMk/>
            <pc:sldMk cId="2738566970" sldId="356"/>
            <ac:spMk id="126" creationId="{F1A17C69-A9A6-794D-974B-0B1554D43578}"/>
          </ac:spMkLst>
        </pc:spChg>
        <pc:spChg chg="mod">
          <ac:chgData name="Daniel Khashabi" userId="62390808-c838-45e6-be59-d6fd0d208bc8" providerId="ADAL" clId="{DBE0F76A-AFEE-AC44-BA32-16BF03539868}" dt="2023-02-16T04:33:59.885" v="7426"/>
          <ac:spMkLst>
            <pc:docMk/>
            <pc:sldMk cId="2738566970" sldId="356"/>
            <ac:spMk id="127" creationId="{ABB99C6F-4251-8D4A-92FB-7B9E6F7FC710}"/>
          </ac:spMkLst>
        </pc:spChg>
        <pc:spChg chg="mod">
          <ac:chgData name="Daniel Khashabi" userId="62390808-c838-45e6-be59-d6fd0d208bc8" providerId="ADAL" clId="{DBE0F76A-AFEE-AC44-BA32-16BF03539868}" dt="2023-02-16T13:49:58.158" v="7760"/>
          <ac:spMkLst>
            <pc:docMk/>
            <pc:sldMk cId="2738566970" sldId="356"/>
            <ac:spMk id="128" creationId="{FC42F688-1875-1640-8EF4-9174D41FA30E}"/>
          </ac:spMkLst>
        </pc:spChg>
        <pc:spChg chg="mod">
          <ac:chgData name="Daniel Khashabi" userId="62390808-c838-45e6-be59-d6fd0d208bc8" providerId="ADAL" clId="{DBE0F76A-AFEE-AC44-BA32-16BF03539868}" dt="2023-02-16T13:49:58.158" v="7760"/>
          <ac:spMkLst>
            <pc:docMk/>
            <pc:sldMk cId="2738566970" sldId="356"/>
            <ac:spMk id="129" creationId="{E55E6BDD-EA4B-A043-AFA7-C42DD8E37FCB}"/>
          </ac:spMkLst>
        </pc:spChg>
        <pc:spChg chg="mod">
          <ac:chgData name="Daniel Khashabi" userId="62390808-c838-45e6-be59-d6fd0d208bc8" providerId="ADAL" clId="{DBE0F76A-AFEE-AC44-BA32-16BF03539868}" dt="2023-02-16T13:49:58.158" v="7760"/>
          <ac:spMkLst>
            <pc:docMk/>
            <pc:sldMk cId="2738566970" sldId="356"/>
            <ac:spMk id="130" creationId="{FE0E91F0-F729-1B4F-B6C1-50E8A51EB607}"/>
          </ac:spMkLst>
        </pc:spChg>
        <pc:spChg chg="mod">
          <ac:chgData name="Daniel Khashabi" userId="62390808-c838-45e6-be59-d6fd0d208bc8" providerId="ADAL" clId="{DBE0F76A-AFEE-AC44-BA32-16BF03539868}" dt="2023-02-16T13:49:58.158" v="7760"/>
          <ac:spMkLst>
            <pc:docMk/>
            <pc:sldMk cId="2738566970" sldId="356"/>
            <ac:spMk id="131" creationId="{42AD90BE-AA48-0F40-AB3F-8D0482E17372}"/>
          </ac:spMkLst>
        </pc:spChg>
        <pc:spChg chg="mod">
          <ac:chgData name="Daniel Khashabi" userId="62390808-c838-45e6-be59-d6fd0d208bc8" providerId="ADAL" clId="{DBE0F76A-AFEE-AC44-BA32-16BF03539868}" dt="2023-02-16T04:33:59.885" v="7426"/>
          <ac:spMkLst>
            <pc:docMk/>
            <pc:sldMk cId="2738566970" sldId="356"/>
            <ac:spMk id="132" creationId="{045CF04F-8C4F-1D41-B4B6-6533B0E09396}"/>
          </ac:spMkLst>
        </pc:spChg>
        <pc:spChg chg="mod">
          <ac:chgData name="Daniel Khashabi" userId="62390808-c838-45e6-be59-d6fd0d208bc8" providerId="ADAL" clId="{DBE0F76A-AFEE-AC44-BA32-16BF03539868}" dt="2023-02-16T16:56:26.896" v="9195" actId="207"/>
          <ac:spMkLst>
            <pc:docMk/>
            <pc:sldMk cId="2738566970" sldId="356"/>
            <ac:spMk id="133" creationId="{923EC403-B8D1-0A4D-B3E9-7CB8D82E255F}"/>
          </ac:spMkLst>
        </pc:spChg>
        <pc:spChg chg="mod">
          <ac:chgData name="Daniel Khashabi" userId="62390808-c838-45e6-be59-d6fd0d208bc8" providerId="ADAL" clId="{DBE0F76A-AFEE-AC44-BA32-16BF03539868}" dt="2023-02-16T13:49:58.158" v="7760"/>
          <ac:spMkLst>
            <pc:docMk/>
            <pc:sldMk cId="2738566970" sldId="356"/>
            <ac:spMk id="134" creationId="{46596CA9-10F3-A348-B851-73AE628BD503}"/>
          </ac:spMkLst>
        </pc:spChg>
        <pc:spChg chg="mod ord">
          <ac:chgData name="Daniel Khashabi" userId="62390808-c838-45e6-be59-d6fd0d208bc8" providerId="ADAL" clId="{DBE0F76A-AFEE-AC44-BA32-16BF03539868}" dt="2023-02-16T04:32:58.762" v="7404"/>
          <ac:spMkLst>
            <pc:docMk/>
            <pc:sldMk cId="2738566970" sldId="356"/>
            <ac:spMk id="135" creationId="{D0AA8E88-2A77-DC49-A5FF-3A536D24993F}"/>
          </ac:spMkLst>
        </pc:spChg>
        <pc:spChg chg="del">
          <ac:chgData name="Daniel Khashabi" userId="62390808-c838-45e6-be59-d6fd0d208bc8" providerId="ADAL" clId="{DBE0F76A-AFEE-AC44-BA32-16BF03539868}" dt="2023-02-16T04:31:46.349" v="7328" actId="478"/>
          <ac:spMkLst>
            <pc:docMk/>
            <pc:sldMk cId="2738566970" sldId="356"/>
            <ac:spMk id="136" creationId="{2D7CF4B0-4EE7-3646-8505-A4663E8ACBAE}"/>
          </ac:spMkLst>
        </pc:spChg>
        <pc:spChg chg="mod ord">
          <ac:chgData name="Daniel Khashabi" userId="62390808-c838-45e6-be59-d6fd0d208bc8" providerId="ADAL" clId="{DBE0F76A-AFEE-AC44-BA32-16BF03539868}" dt="2023-02-16T13:49:58.158" v="7760"/>
          <ac:spMkLst>
            <pc:docMk/>
            <pc:sldMk cId="2738566970" sldId="356"/>
            <ac:spMk id="137" creationId="{FCF80C48-972A-134E-8044-BBCFCDFC91DF}"/>
          </ac:spMkLst>
        </pc:spChg>
        <pc:spChg chg="mod">
          <ac:chgData name="Daniel Khashabi" userId="62390808-c838-45e6-be59-d6fd0d208bc8" providerId="ADAL" clId="{DBE0F76A-AFEE-AC44-BA32-16BF03539868}" dt="2023-02-16T13:49:58.158" v="7760"/>
          <ac:spMkLst>
            <pc:docMk/>
            <pc:sldMk cId="2738566970" sldId="356"/>
            <ac:spMk id="143" creationId="{B7508439-8FAA-E04E-BA0F-01A24E2DBBD8}"/>
          </ac:spMkLst>
        </pc:spChg>
        <pc:spChg chg="mod">
          <ac:chgData name="Daniel Khashabi" userId="62390808-c838-45e6-be59-d6fd0d208bc8" providerId="ADAL" clId="{DBE0F76A-AFEE-AC44-BA32-16BF03539868}" dt="2023-02-16T13:49:58.158" v="7760"/>
          <ac:spMkLst>
            <pc:docMk/>
            <pc:sldMk cId="2738566970" sldId="356"/>
            <ac:spMk id="144" creationId="{FBD654FA-5BA2-8D45-9F65-B0BC4FE0FB02}"/>
          </ac:spMkLst>
        </pc:spChg>
        <pc:spChg chg="mod">
          <ac:chgData name="Daniel Khashabi" userId="62390808-c838-45e6-be59-d6fd0d208bc8" providerId="ADAL" clId="{DBE0F76A-AFEE-AC44-BA32-16BF03539868}" dt="2023-02-16T13:49:58.158" v="7760"/>
          <ac:spMkLst>
            <pc:docMk/>
            <pc:sldMk cId="2738566970" sldId="356"/>
            <ac:spMk id="145" creationId="{0B24ED8E-F118-FC4E-B1C7-672F6CA030F7}"/>
          </ac:spMkLst>
        </pc:spChg>
        <pc:spChg chg="mod">
          <ac:chgData name="Daniel Khashabi" userId="62390808-c838-45e6-be59-d6fd0d208bc8" providerId="ADAL" clId="{DBE0F76A-AFEE-AC44-BA32-16BF03539868}" dt="2023-02-16T13:49:58.158" v="7760"/>
          <ac:spMkLst>
            <pc:docMk/>
            <pc:sldMk cId="2738566970" sldId="356"/>
            <ac:spMk id="146" creationId="{D6F63CC7-15CD-D349-8859-66124BD874ED}"/>
          </ac:spMkLst>
        </pc:spChg>
        <pc:spChg chg="mod">
          <ac:chgData name="Daniel Khashabi" userId="62390808-c838-45e6-be59-d6fd0d208bc8" providerId="ADAL" clId="{DBE0F76A-AFEE-AC44-BA32-16BF03539868}" dt="2023-02-16T13:49:58.158" v="7760"/>
          <ac:spMkLst>
            <pc:docMk/>
            <pc:sldMk cId="2738566970" sldId="356"/>
            <ac:spMk id="147" creationId="{C556F6AF-5963-504F-989A-FB40DB623E05}"/>
          </ac:spMkLst>
        </pc:spChg>
        <pc:spChg chg="mod">
          <ac:chgData name="Daniel Khashabi" userId="62390808-c838-45e6-be59-d6fd0d208bc8" providerId="ADAL" clId="{DBE0F76A-AFEE-AC44-BA32-16BF03539868}" dt="2023-02-16T13:49:58.158" v="7760"/>
          <ac:spMkLst>
            <pc:docMk/>
            <pc:sldMk cId="2738566970" sldId="356"/>
            <ac:spMk id="148" creationId="{7EAD415F-63DE-EB43-A7A2-F45C61798465}"/>
          </ac:spMkLst>
        </pc:spChg>
        <pc:spChg chg="mod">
          <ac:chgData name="Daniel Khashabi" userId="62390808-c838-45e6-be59-d6fd0d208bc8" providerId="ADAL" clId="{DBE0F76A-AFEE-AC44-BA32-16BF03539868}" dt="2023-02-16T13:49:58.158" v="7760"/>
          <ac:spMkLst>
            <pc:docMk/>
            <pc:sldMk cId="2738566970" sldId="356"/>
            <ac:spMk id="149" creationId="{F92B470B-D922-F042-867E-B1AF31F53814}"/>
          </ac:spMkLst>
        </pc:spChg>
        <pc:spChg chg="mod">
          <ac:chgData name="Daniel Khashabi" userId="62390808-c838-45e6-be59-d6fd0d208bc8" providerId="ADAL" clId="{DBE0F76A-AFEE-AC44-BA32-16BF03539868}" dt="2023-02-16T13:49:58.158" v="7760"/>
          <ac:spMkLst>
            <pc:docMk/>
            <pc:sldMk cId="2738566970" sldId="356"/>
            <ac:spMk id="150" creationId="{D5C803EA-95C9-8F46-8E1F-70FC48EA99C3}"/>
          </ac:spMkLst>
        </pc:spChg>
        <pc:spChg chg="mod">
          <ac:chgData name="Daniel Khashabi" userId="62390808-c838-45e6-be59-d6fd0d208bc8" providerId="ADAL" clId="{DBE0F76A-AFEE-AC44-BA32-16BF03539868}" dt="2023-02-16T13:49:58.158" v="7760"/>
          <ac:spMkLst>
            <pc:docMk/>
            <pc:sldMk cId="2738566970" sldId="356"/>
            <ac:spMk id="151" creationId="{C9A0AFE1-2C23-C746-A807-955038252BA2}"/>
          </ac:spMkLst>
        </pc:spChg>
        <pc:spChg chg="mod">
          <ac:chgData name="Daniel Khashabi" userId="62390808-c838-45e6-be59-d6fd0d208bc8" providerId="ADAL" clId="{DBE0F76A-AFEE-AC44-BA32-16BF03539868}" dt="2023-02-16T13:49:58.158" v="7760"/>
          <ac:spMkLst>
            <pc:docMk/>
            <pc:sldMk cId="2738566970" sldId="356"/>
            <ac:spMk id="153" creationId="{4DCD0D15-2948-5C49-B702-B424B826CFBA}"/>
          </ac:spMkLst>
        </pc:spChg>
        <pc:spChg chg="mod">
          <ac:chgData name="Daniel Khashabi" userId="62390808-c838-45e6-be59-d6fd0d208bc8" providerId="ADAL" clId="{DBE0F76A-AFEE-AC44-BA32-16BF03539868}" dt="2023-02-16T13:49:58.158" v="7760"/>
          <ac:spMkLst>
            <pc:docMk/>
            <pc:sldMk cId="2738566970" sldId="356"/>
            <ac:spMk id="154" creationId="{F60421B2-6847-DA43-8335-25E8978671EB}"/>
          </ac:spMkLst>
        </pc:spChg>
        <pc:spChg chg="mod">
          <ac:chgData name="Daniel Khashabi" userId="62390808-c838-45e6-be59-d6fd0d208bc8" providerId="ADAL" clId="{DBE0F76A-AFEE-AC44-BA32-16BF03539868}" dt="2023-02-16T13:49:58.158" v="7760"/>
          <ac:spMkLst>
            <pc:docMk/>
            <pc:sldMk cId="2738566970" sldId="356"/>
            <ac:spMk id="155" creationId="{D869AB43-57B9-9F48-95FC-2969B414915A}"/>
          </ac:spMkLst>
        </pc:spChg>
        <pc:spChg chg="mod">
          <ac:chgData name="Daniel Khashabi" userId="62390808-c838-45e6-be59-d6fd0d208bc8" providerId="ADAL" clId="{DBE0F76A-AFEE-AC44-BA32-16BF03539868}" dt="2023-02-16T13:49:58.158" v="7760"/>
          <ac:spMkLst>
            <pc:docMk/>
            <pc:sldMk cId="2738566970" sldId="356"/>
            <ac:spMk id="156" creationId="{F3AA86DF-7ED5-E845-B126-E8D66DFA4416}"/>
          </ac:spMkLst>
        </pc:spChg>
        <pc:spChg chg="mod">
          <ac:chgData name="Daniel Khashabi" userId="62390808-c838-45e6-be59-d6fd0d208bc8" providerId="ADAL" clId="{DBE0F76A-AFEE-AC44-BA32-16BF03539868}" dt="2023-02-16T13:49:58.158" v="7760"/>
          <ac:spMkLst>
            <pc:docMk/>
            <pc:sldMk cId="2738566970" sldId="356"/>
            <ac:spMk id="157" creationId="{049529E1-0B4F-164B-AE6E-CC1335477CBF}"/>
          </ac:spMkLst>
        </pc:spChg>
        <pc:spChg chg="mod">
          <ac:chgData name="Daniel Khashabi" userId="62390808-c838-45e6-be59-d6fd0d208bc8" providerId="ADAL" clId="{DBE0F76A-AFEE-AC44-BA32-16BF03539868}" dt="2023-02-16T13:49:58.158" v="7760"/>
          <ac:spMkLst>
            <pc:docMk/>
            <pc:sldMk cId="2738566970" sldId="356"/>
            <ac:spMk id="158" creationId="{0DAD38EF-F205-2144-90B1-15E45B3FE01A}"/>
          </ac:spMkLst>
        </pc:spChg>
        <pc:spChg chg="mod">
          <ac:chgData name="Daniel Khashabi" userId="62390808-c838-45e6-be59-d6fd0d208bc8" providerId="ADAL" clId="{DBE0F76A-AFEE-AC44-BA32-16BF03539868}" dt="2023-02-16T13:49:58.158" v="7760"/>
          <ac:spMkLst>
            <pc:docMk/>
            <pc:sldMk cId="2738566970" sldId="356"/>
            <ac:spMk id="159" creationId="{9475EEB9-A7EE-8F45-8FD8-2D84E2F5222E}"/>
          </ac:spMkLst>
        </pc:spChg>
        <pc:spChg chg="mod">
          <ac:chgData name="Daniel Khashabi" userId="62390808-c838-45e6-be59-d6fd0d208bc8" providerId="ADAL" clId="{DBE0F76A-AFEE-AC44-BA32-16BF03539868}" dt="2023-02-16T13:49:58.158" v="7760"/>
          <ac:spMkLst>
            <pc:docMk/>
            <pc:sldMk cId="2738566970" sldId="356"/>
            <ac:spMk id="160" creationId="{12A95AFB-626B-0B4E-8C17-06CD0B92655F}"/>
          </ac:spMkLst>
        </pc:spChg>
        <pc:spChg chg="mod">
          <ac:chgData name="Daniel Khashabi" userId="62390808-c838-45e6-be59-d6fd0d208bc8" providerId="ADAL" clId="{DBE0F76A-AFEE-AC44-BA32-16BF03539868}" dt="2023-02-16T13:49:58.158" v="7760"/>
          <ac:spMkLst>
            <pc:docMk/>
            <pc:sldMk cId="2738566970" sldId="356"/>
            <ac:spMk id="161" creationId="{92042E64-F626-D042-ACC7-AC101D5D4346}"/>
          </ac:spMkLst>
        </pc:spChg>
        <pc:spChg chg="mod">
          <ac:chgData name="Daniel Khashabi" userId="62390808-c838-45e6-be59-d6fd0d208bc8" providerId="ADAL" clId="{DBE0F76A-AFEE-AC44-BA32-16BF03539868}" dt="2023-02-16T04:33:59.885" v="7426"/>
          <ac:spMkLst>
            <pc:docMk/>
            <pc:sldMk cId="2738566970" sldId="356"/>
            <ac:spMk id="162" creationId="{4CA7D8E9-F94A-3648-80B9-DCC422F2403B}"/>
          </ac:spMkLst>
        </pc:spChg>
        <pc:spChg chg="mod">
          <ac:chgData name="Daniel Khashabi" userId="62390808-c838-45e6-be59-d6fd0d208bc8" providerId="ADAL" clId="{DBE0F76A-AFEE-AC44-BA32-16BF03539868}" dt="2023-02-16T04:33:59.885" v="7426"/>
          <ac:spMkLst>
            <pc:docMk/>
            <pc:sldMk cId="2738566970" sldId="356"/>
            <ac:spMk id="163" creationId="{CF14063D-2F76-D341-8575-DFC58CC43FAD}"/>
          </ac:spMkLst>
        </pc:spChg>
        <pc:spChg chg="mod">
          <ac:chgData name="Daniel Khashabi" userId="62390808-c838-45e6-be59-d6fd0d208bc8" providerId="ADAL" clId="{DBE0F76A-AFEE-AC44-BA32-16BF03539868}" dt="2023-02-16T13:49:58.158" v="7760"/>
          <ac:spMkLst>
            <pc:docMk/>
            <pc:sldMk cId="2738566970" sldId="356"/>
            <ac:spMk id="165" creationId="{4B2C5528-7DE4-E54A-96DB-162EE83E11FA}"/>
          </ac:spMkLst>
        </pc:spChg>
        <pc:spChg chg="mod">
          <ac:chgData name="Daniel Khashabi" userId="62390808-c838-45e6-be59-d6fd0d208bc8" providerId="ADAL" clId="{DBE0F76A-AFEE-AC44-BA32-16BF03539868}" dt="2023-02-16T13:49:58.158" v="7760"/>
          <ac:spMkLst>
            <pc:docMk/>
            <pc:sldMk cId="2738566970" sldId="356"/>
            <ac:spMk id="166" creationId="{BF5D1DDD-E243-4945-9BE6-AF554F5D1DEF}"/>
          </ac:spMkLst>
        </pc:spChg>
        <pc:spChg chg="mod">
          <ac:chgData name="Daniel Khashabi" userId="62390808-c838-45e6-be59-d6fd0d208bc8" providerId="ADAL" clId="{DBE0F76A-AFEE-AC44-BA32-16BF03539868}" dt="2023-02-16T13:49:58.158" v="7760"/>
          <ac:spMkLst>
            <pc:docMk/>
            <pc:sldMk cId="2738566970" sldId="356"/>
            <ac:spMk id="167" creationId="{4D0DA892-9667-8647-A4CD-A690575703B5}"/>
          </ac:spMkLst>
        </pc:spChg>
        <pc:spChg chg="mod">
          <ac:chgData name="Daniel Khashabi" userId="62390808-c838-45e6-be59-d6fd0d208bc8" providerId="ADAL" clId="{DBE0F76A-AFEE-AC44-BA32-16BF03539868}" dt="2023-02-16T13:49:58.158" v="7760"/>
          <ac:spMkLst>
            <pc:docMk/>
            <pc:sldMk cId="2738566970" sldId="356"/>
            <ac:spMk id="168" creationId="{528EA094-A252-2E4A-BE09-4884AFCC8157}"/>
          </ac:spMkLst>
        </pc:spChg>
        <pc:spChg chg="mod">
          <ac:chgData name="Daniel Khashabi" userId="62390808-c838-45e6-be59-d6fd0d208bc8" providerId="ADAL" clId="{DBE0F76A-AFEE-AC44-BA32-16BF03539868}" dt="2023-02-16T13:49:58.158" v="7760"/>
          <ac:spMkLst>
            <pc:docMk/>
            <pc:sldMk cId="2738566970" sldId="356"/>
            <ac:spMk id="169" creationId="{4121D2CD-4B48-F94A-A77C-9CE89F641011}"/>
          </ac:spMkLst>
        </pc:spChg>
        <pc:spChg chg="mod">
          <ac:chgData name="Daniel Khashabi" userId="62390808-c838-45e6-be59-d6fd0d208bc8" providerId="ADAL" clId="{DBE0F76A-AFEE-AC44-BA32-16BF03539868}" dt="2023-02-16T13:49:58.158" v="7760"/>
          <ac:spMkLst>
            <pc:docMk/>
            <pc:sldMk cId="2738566970" sldId="356"/>
            <ac:spMk id="170" creationId="{79B2685C-C313-E343-87AF-3A16BC55BC2F}"/>
          </ac:spMkLst>
        </pc:spChg>
        <pc:spChg chg="mod">
          <ac:chgData name="Daniel Khashabi" userId="62390808-c838-45e6-be59-d6fd0d208bc8" providerId="ADAL" clId="{DBE0F76A-AFEE-AC44-BA32-16BF03539868}" dt="2023-02-16T13:49:58.158" v="7760"/>
          <ac:spMkLst>
            <pc:docMk/>
            <pc:sldMk cId="2738566970" sldId="356"/>
            <ac:spMk id="171" creationId="{5E40E88B-7C0C-B34A-8126-6254BCF5337D}"/>
          </ac:spMkLst>
        </pc:spChg>
        <pc:spChg chg="mod">
          <ac:chgData name="Daniel Khashabi" userId="62390808-c838-45e6-be59-d6fd0d208bc8" providerId="ADAL" clId="{DBE0F76A-AFEE-AC44-BA32-16BF03539868}" dt="2023-02-16T13:49:58.158" v="7760"/>
          <ac:spMkLst>
            <pc:docMk/>
            <pc:sldMk cId="2738566970" sldId="356"/>
            <ac:spMk id="172" creationId="{DCB38E08-B9A3-C14F-896A-0F8077D8FB68}"/>
          </ac:spMkLst>
        </pc:spChg>
        <pc:spChg chg="mod">
          <ac:chgData name="Daniel Khashabi" userId="62390808-c838-45e6-be59-d6fd0d208bc8" providerId="ADAL" clId="{DBE0F76A-AFEE-AC44-BA32-16BF03539868}" dt="2023-02-16T13:49:58.158" v="7760"/>
          <ac:spMkLst>
            <pc:docMk/>
            <pc:sldMk cId="2738566970" sldId="356"/>
            <ac:spMk id="173" creationId="{43EFC05D-5D9E-8545-80ED-5EE5833436EC}"/>
          </ac:spMkLst>
        </pc:spChg>
        <pc:spChg chg="mod">
          <ac:chgData name="Daniel Khashabi" userId="62390808-c838-45e6-be59-d6fd0d208bc8" providerId="ADAL" clId="{DBE0F76A-AFEE-AC44-BA32-16BF03539868}" dt="2023-02-16T13:49:58.158" v="7760"/>
          <ac:spMkLst>
            <pc:docMk/>
            <pc:sldMk cId="2738566970" sldId="356"/>
            <ac:spMk id="175" creationId="{6F64A017-A35A-AC44-96D0-72EFC040B4F7}"/>
          </ac:spMkLst>
        </pc:spChg>
        <pc:spChg chg="mod">
          <ac:chgData name="Daniel Khashabi" userId="62390808-c838-45e6-be59-d6fd0d208bc8" providerId="ADAL" clId="{DBE0F76A-AFEE-AC44-BA32-16BF03539868}" dt="2023-02-16T13:49:58.158" v="7760"/>
          <ac:spMkLst>
            <pc:docMk/>
            <pc:sldMk cId="2738566970" sldId="356"/>
            <ac:spMk id="176" creationId="{EB7699D4-5CF1-4945-AF53-9FF925C376BB}"/>
          </ac:spMkLst>
        </pc:spChg>
        <pc:spChg chg="mod">
          <ac:chgData name="Daniel Khashabi" userId="62390808-c838-45e6-be59-d6fd0d208bc8" providerId="ADAL" clId="{DBE0F76A-AFEE-AC44-BA32-16BF03539868}" dt="2023-02-16T13:49:58.158" v="7760"/>
          <ac:spMkLst>
            <pc:docMk/>
            <pc:sldMk cId="2738566970" sldId="356"/>
            <ac:spMk id="177" creationId="{A9006280-6B35-5544-98E4-1B21ED7235B5}"/>
          </ac:spMkLst>
        </pc:spChg>
        <pc:spChg chg="mod">
          <ac:chgData name="Daniel Khashabi" userId="62390808-c838-45e6-be59-d6fd0d208bc8" providerId="ADAL" clId="{DBE0F76A-AFEE-AC44-BA32-16BF03539868}" dt="2023-02-16T13:49:58.158" v="7760"/>
          <ac:spMkLst>
            <pc:docMk/>
            <pc:sldMk cId="2738566970" sldId="356"/>
            <ac:spMk id="178" creationId="{AC7C371E-2D08-BF45-8B8E-6FC13CFD5BF4}"/>
          </ac:spMkLst>
        </pc:spChg>
        <pc:spChg chg="mod">
          <ac:chgData name="Daniel Khashabi" userId="62390808-c838-45e6-be59-d6fd0d208bc8" providerId="ADAL" clId="{DBE0F76A-AFEE-AC44-BA32-16BF03539868}" dt="2023-02-16T13:49:58.158" v="7760"/>
          <ac:spMkLst>
            <pc:docMk/>
            <pc:sldMk cId="2738566970" sldId="356"/>
            <ac:spMk id="179" creationId="{6A2513D4-883B-AC4F-83C4-340258810AA5}"/>
          </ac:spMkLst>
        </pc:spChg>
        <pc:spChg chg="mod">
          <ac:chgData name="Daniel Khashabi" userId="62390808-c838-45e6-be59-d6fd0d208bc8" providerId="ADAL" clId="{DBE0F76A-AFEE-AC44-BA32-16BF03539868}" dt="2023-02-16T13:49:58.158" v="7760"/>
          <ac:spMkLst>
            <pc:docMk/>
            <pc:sldMk cId="2738566970" sldId="356"/>
            <ac:spMk id="180" creationId="{8A3B99E0-E6A1-A84A-BE61-0FEC270CA7BD}"/>
          </ac:spMkLst>
        </pc:spChg>
        <pc:spChg chg="mod">
          <ac:chgData name="Daniel Khashabi" userId="62390808-c838-45e6-be59-d6fd0d208bc8" providerId="ADAL" clId="{DBE0F76A-AFEE-AC44-BA32-16BF03539868}" dt="2023-02-16T13:49:58.158" v="7760"/>
          <ac:spMkLst>
            <pc:docMk/>
            <pc:sldMk cId="2738566970" sldId="356"/>
            <ac:spMk id="181" creationId="{FE339CDF-6D63-3347-A831-5E801BE3FDE7}"/>
          </ac:spMkLst>
        </pc:spChg>
        <pc:spChg chg="mod">
          <ac:chgData name="Daniel Khashabi" userId="62390808-c838-45e6-be59-d6fd0d208bc8" providerId="ADAL" clId="{DBE0F76A-AFEE-AC44-BA32-16BF03539868}" dt="2023-02-16T13:49:58.158" v="7760"/>
          <ac:spMkLst>
            <pc:docMk/>
            <pc:sldMk cId="2738566970" sldId="356"/>
            <ac:spMk id="182" creationId="{31F218F5-7CAA-C947-9E0B-F41992B1BD98}"/>
          </ac:spMkLst>
        </pc:spChg>
        <pc:spChg chg="mod">
          <ac:chgData name="Daniel Khashabi" userId="62390808-c838-45e6-be59-d6fd0d208bc8" providerId="ADAL" clId="{DBE0F76A-AFEE-AC44-BA32-16BF03539868}" dt="2023-02-16T13:49:58.158" v="7760"/>
          <ac:spMkLst>
            <pc:docMk/>
            <pc:sldMk cId="2738566970" sldId="356"/>
            <ac:spMk id="183" creationId="{6A153770-56BC-7549-92C1-9994774C09A8}"/>
          </ac:spMkLst>
        </pc:spChg>
        <pc:spChg chg="mod">
          <ac:chgData name="Daniel Khashabi" userId="62390808-c838-45e6-be59-d6fd0d208bc8" providerId="ADAL" clId="{DBE0F76A-AFEE-AC44-BA32-16BF03539868}" dt="2023-02-16T04:33:59.885" v="7426"/>
          <ac:spMkLst>
            <pc:docMk/>
            <pc:sldMk cId="2738566970" sldId="356"/>
            <ac:spMk id="184" creationId="{C3D61AC1-C1EE-0943-AB5B-90F7ED94F749}"/>
          </ac:spMkLst>
        </pc:spChg>
        <pc:spChg chg="mod">
          <ac:chgData name="Daniel Khashabi" userId="62390808-c838-45e6-be59-d6fd0d208bc8" providerId="ADAL" clId="{DBE0F76A-AFEE-AC44-BA32-16BF03539868}" dt="2023-02-16T04:33:59.885" v="7426"/>
          <ac:spMkLst>
            <pc:docMk/>
            <pc:sldMk cId="2738566970" sldId="356"/>
            <ac:spMk id="185" creationId="{DED50EDE-4C5F-3D40-A8FA-BBCFA6B19B18}"/>
          </ac:spMkLst>
        </pc:spChg>
        <pc:spChg chg="mod">
          <ac:chgData name="Daniel Khashabi" userId="62390808-c838-45e6-be59-d6fd0d208bc8" providerId="ADAL" clId="{DBE0F76A-AFEE-AC44-BA32-16BF03539868}" dt="2023-02-16T13:49:58.158" v="7760"/>
          <ac:spMkLst>
            <pc:docMk/>
            <pc:sldMk cId="2738566970" sldId="356"/>
            <ac:spMk id="194" creationId="{EDFF357D-A43A-9946-9C8C-C5208D9A46EA}"/>
          </ac:spMkLst>
        </pc:spChg>
        <pc:spChg chg="mod">
          <ac:chgData name="Daniel Khashabi" userId="62390808-c838-45e6-be59-d6fd0d208bc8" providerId="ADAL" clId="{DBE0F76A-AFEE-AC44-BA32-16BF03539868}" dt="2023-02-16T04:33:59.885" v="7426"/>
          <ac:spMkLst>
            <pc:docMk/>
            <pc:sldMk cId="2738566970" sldId="356"/>
            <ac:spMk id="195" creationId="{A70D1C02-7CBD-A74A-904A-2A285E9154CD}"/>
          </ac:spMkLst>
        </pc:spChg>
        <pc:spChg chg="mod">
          <ac:chgData name="Daniel Khashabi" userId="62390808-c838-45e6-be59-d6fd0d208bc8" providerId="ADAL" clId="{DBE0F76A-AFEE-AC44-BA32-16BF03539868}" dt="2023-02-16T13:49:58.158" v="7760"/>
          <ac:spMkLst>
            <pc:docMk/>
            <pc:sldMk cId="2738566970" sldId="356"/>
            <ac:spMk id="198" creationId="{AD99BFF2-26F2-1741-9FED-CA0B281A12B2}"/>
          </ac:spMkLst>
        </pc:spChg>
        <pc:spChg chg="mod">
          <ac:chgData name="Daniel Khashabi" userId="62390808-c838-45e6-be59-d6fd0d208bc8" providerId="ADAL" clId="{DBE0F76A-AFEE-AC44-BA32-16BF03539868}" dt="2023-02-16T04:33:59.885" v="7426"/>
          <ac:spMkLst>
            <pc:docMk/>
            <pc:sldMk cId="2738566970" sldId="356"/>
            <ac:spMk id="199" creationId="{A521D06C-64AB-2344-9BA1-32D193F0C512}"/>
          </ac:spMkLst>
        </pc:spChg>
        <pc:spChg chg="mod">
          <ac:chgData name="Daniel Khashabi" userId="62390808-c838-45e6-be59-d6fd0d208bc8" providerId="ADAL" clId="{DBE0F76A-AFEE-AC44-BA32-16BF03539868}" dt="2023-02-16T13:49:58.158" v="7760"/>
          <ac:spMkLst>
            <pc:docMk/>
            <pc:sldMk cId="2738566970" sldId="356"/>
            <ac:spMk id="200" creationId="{BD12B914-5DFB-1C4F-BC8A-44B371B0E731}"/>
          </ac:spMkLst>
        </pc:spChg>
        <pc:spChg chg="mod">
          <ac:chgData name="Daniel Khashabi" userId="62390808-c838-45e6-be59-d6fd0d208bc8" providerId="ADAL" clId="{DBE0F76A-AFEE-AC44-BA32-16BF03539868}" dt="2023-02-16T04:33:59.885" v="7426"/>
          <ac:spMkLst>
            <pc:docMk/>
            <pc:sldMk cId="2738566970" sldId="356"/>
            <ac:spMk id="201" creationId="{051A29E5-B48A-4C41-8B73-97B7587ED5BE}"/>
          </ac:spMkLst>
        </pc:spChg>
      </pc:sldChg>
      <pc:sldChg chg="addSp delSp modSp add del mod modClrScheme chgLayout">
        <pc:chgData name="Daniel Khashabi" userId="62390808-c838-45e6-be59-d6fd0d208bc8" providerId="ADAL" clId="{DBE0F76A-AFEE-AC44-BA32-16BF03539868}" dt="2023-02-16T04:36:28.226" v="7504" actId="2696"/>
        <pc:sldMkLst>
          <pc:docMk/>
          <pc:sldMk cId="731920450" sldId="357"/>
        </pc:sldMkLst>
        <pc:spChg chg="add del mod ord">
          <ac:chgData name="Daniel Khashabi" userId="62390808-c838-45e6-be59-d6fd0d208bc8" providerId="ADAL" clId="{DBE0F76A-AFEE-AC44-BA32-16BF03539868}" dt="2023-02-16T04:33:38.670" v="7421" actId="478"/>
          <ac:spMkLst>
            <pc:docMk/>
            <pc:sldMk cId="731920450" sldId="357"/>
            <ac:spMk id="2" creationId="{1D2DB68C-4BF0-57D6-17ED-4E73324E039B}"/>
          </ac:spMkLst>
        </pc:spChg>
        <pc:spChg chg="add del mod">
          <ac:chgData name="Daniel Khashabi" userId="62390808-c838-45e6-be59-d6fd0d208bc8" providerId="ADAL" clId="{DBE0F76A-AFEE-AC44-BA32-16BF03539868}" dt="2023-02-16T04:33:42.052" v="7424" actId="478"/>
          <ac:spMkLst>
            <pc:docMk/>
            <pc:sldMk cId="731920450" sldId="357"/>
            <ac:spMk id="4" creationId="{0BA31F39-BF57-FE6B-AEE5-39BAB327E6B2}"/>
          </ac:spMkLst>
        </pc:spChg>
        <pc:spChg chg="mod ord">
          <ac:chgData name="Daniel Khashabi" userId="62390808-c838-45e6-be59-d6fd0d208bc8" providerId="ADAL" clId="{DBE0F76A-AFEE-AC44-BA32-16BF03539868}" dt="2023-02-16T04:28:17.336" v="7266" actId="700"/>
          <ac:spMkLst>
            <pc:docMk/>
            <pc:sldMk cId="731920450" sldId="357"/>
            <ac:spMk id="7" creationId="{4761C2AD-C6C9-654E-A2DC-79EC59B76EB8}"/>
          </ac:spMkLst>
        </pc:spChg>
        <pc:spChg chg="del mod ord">
          <ac:chgData name="Daniel Khashabi" userId="62390808-c838-45e6-be59-d6fd0d208bc8" providerId="ADAL" clId="{DBE0F76A-AFEE-AC44-BA32-16BF03539868}" dt="2023-02-16T04:33:40.263" v="7422" actId="478"/>
          <ac:spMkLst>
            <pc:docMk/>
            <pc:sldMk cId="731920450" sldId="357"/>
            <ac:spMk id="10" creationId="{DBD3C07E-1AA1-A045-BECA-C00217DB24DC}"/>
          </ac:spMkLst>
        </pc:spChg>
        <pc:spChg chg="del">
          <ac:chgData name="Daniel Khashabi" userId="62390808-c838-45e6-be59-d6fd0d208bc8" providerId="ADAL" clId="{DBE0F76A-AFEE-AC44-BA32-16BF03539868}" dt="2023-02-16T04:33:43.364" v="7425" actId="478"/>
          <ac:spMkLst>
            <pc:docMk/>
            <pc:sldMk cId="731920450" sldId="357"/>
            <ac:spMk id="11" creationId="{94AA936F-5E98-9F4B-989D-B37FA0642B9B}"/>
          </ac:spMkLst>
        </pc:spChg>
        <pc:spChg chg="mod">
          <ac:chgData name="Daniel Khashabi" userId="62390808-c838-45e6-be59-d6fd0d208bc8" providerId="ADAL" clId="{DBE0F76A-AFEE-AC44-BA32-16BF03539868}" dt="2023-02-16T04:33:59.885" v="7426"/>
          <ac:spMkLst>
            <pc:docMk/>
            <pc:sldMk cId="731920450" sldId="357"/>
            <ac:spMk id="122" creationId="{FF5E74C9-A5CD-6F40-A4BA-762E8454B052}"/>
          </ac:spMkLst>
        </pc:spChg>
        <pc:spChg chg="mod">
          <ac:chgData name="Daniel Khashabi" userId="62390808-c838-45e6-be59-d6fd0d208bc8" providerId="ADAL" clId="{DBE0F76A-AFEE-AC44-BA32-16BF03539868}" dt="2023-02-16T04:33:59.885" v="7426"/>
          <ac:spMkLst>
            <pc:docMk/>
            <pc:sldMk cId="731920450" sldId="357"/>
            <ac:spMk id="123" creationId="{8CC99D59-00C0-1445-91B3-013E005D8BDE}"/>
          </ac:spMkLst>
        </pc:spChg>
        <pc:spChg chg="mod">
          <ac:chgData name="Daniel Khashabi" userId="62390808-c838-45e6-be59-d6fd0d208bc8" providerId="ADAL" clId="{DBE0F76A-AFEE-AC44-BA32-16BF03539868}" dt="2023-02-16T04:35:55.077" v="7478" actId="21"/>
          <ac:spMkLst>
            <pc:docMk/>
            <pc:sldMk cId="731920450" sldId="357"/>
            <ac:spMk id="134" creationId="{F608FDC5-09ED-D643-A5D6-4B4B9B1B8F03}"/>
          </ac:spMkLst>
        </pc:spChg>
      </pc:sldChg>
      <pc:sldChg chg="addSp delSp modSp add mod modClrScheme chgLayout">
        <pc:chgData name="Daniel Khashabi" userId="62390808-c838-45e6-be59-d6fd0d208bc8" providerId="ADAL" clId="{DBE0F76A-AFEE-AC44-BA32-16BF03539868}" dt="2023-02-16T16:56:48.283" v="9197" actId="20577"/>
        <pc:sldMkLst>
          <pc:docMk/>
          <pc:sldMk cId="1495846290" sldId="358"/>
        </pc:sldMkLst>
        <pc:spChg chg="add del mod ord">
          <ac:chgData name="Daniel Khashabi" userId="62390808-c838-45e6-be59-d6fd0d208bc8" providerId="ADAL" clId="{DBE0F76A-AFEE-AC44-BA32-16BF03539868}" dt="2023-02-16T04:33:10.181" v="7405" actId="478"/>
          <ac:spMkLst>
            <pc:docMk/>
            <pc:sldMk cId="1495846290" sldId="358"/>
            <ac:spMk id="2" creationId="{82D0978E-1387-6429-EDCB-CA7C5D116853}"/>
          </ac:spMkLst>
        </pc:spChg>
        <pc:spChg chg="mod">
          <ac:chgData name="Daniel Khashabi" userId="62390808-c838-45e6-be59-d6fd0d208bc8" providerId="ADAL" clId="{DBE0F76A-AFEE-AC44-BA32-16BF03539868}" dt="2023-02-16T13:49:58.158" v="7760"/>
          <ac:spMkLst>
            <pc:docMk/>
            <pc:sldMk cId="1495846290" sldId="358"/>
            <ac:spMk id="4" creationId="{F5CE9E9A-F735-5D4A-8A09-4BABFB2D5DA5}"/>
          </ac:spMkLst>
        </pc:spChg>
        <pc:spChg chg="add del mod">
          <ac:chgData name="Daniel Khashabi" userId="62390808-c838-45e6-be59-d6fd0d208bc8" providerId="ADAL" clId="{DBE0F76A-AFEE-AC44-BA32-16BF03539868}" dt="2023-02-16T04:31:56.513" v="7333" actId="478"/>
          <ac:spMkLst>
            <pc:docMk/>
            <pc:sldMk cId="1495846290" sldId="358"/>
            <ac:spMk id="5" creationId="{95E01AD5-B39D-C6BF-44C4-F54F333107ED}"/>
          </ac:spMkLst>
        </pc:spChg>
        <pc:spChg chg="mod">
          <ac:chgData name="Daniel Khashabi" userId="62390808-c838-45e6-be59-d6fd0d208bc8" providerId="ADAL" clId="{DBE0F76A-AFEE-AC44-BA32-16BF03539868}" dt="2023-02-16T04:33:59.885" v="7426"/>
          <ac:spMkLst>
            <pc:docMk/>
            <pc:sldMk cId="1495846290" sldId="358"/>
            <ac:spMk id="7" creationId="{2B634E59-4B85-4C4B-8984-E10B47A0B100}"/>
          </ac:spMkLst>
        </pc:spChg>
        <pc:spChg chg="mod">
          <ac:chgData name="Daniel Khashabi" userId="62390808-c838-45e6-be59-d6fd0d208bc8" providerId="ADAL" clId="{DBE0F76A-AFEE-AC44-BA32-16BF03539868}" dt="2023-02-16T04:33:59.885" v="7426"/>
          <ac:spMkLst>
            <pc:docMk/>
            <pc:sldMk cId="1495846290" sldId="358"/>
            <ac:spMk id="51" creationId="{3649502E-21DD-1642-971F-BACEABB4E04C}"/>
          </ac:spMkLst>
        </pc:spChg>
        <pc:spChg chg="mod">
          <ac:chgData name="Daniel Khashabi" userId="62390808-c838-45e6-be59-d6fd0d208bc8" providerId="ADAL" clId="{DBE0F76A-AFEE-AC44-BA32-16BF03539868}" dt="2023-02-16T13:49:58.158" v="7760"/>
          <ac:spMkLst>
            <pc:docMk/>
            <pc:sldMk cId="1495846290" sldId="358"/>
            <ac:spMk id="76" creationId="{CFE7F9AF-8FB9-9E47-AA7C-B819DD96BD45}"/>
          </ac:spMkLst>
        </pc:spChg>
        <pc:spChg chg="mod">
          <ac:chgData name="Daniel Khashabi" userId="62390808-c838-45e6-be59-d6fd0d208bc8" providerId="ADAL" clId="{DBE0F76A-AFEE-AC44-BA32-16BF03539868}" dt="2023-02-16T13:49:58.158" v="7760"/>
          <ac:spMkLst>
            <pc:docMk/>
            <pc:sldMk cId="1495846290" sldId="358"/>
            <ac:spMk id="77" creationId="{D1072A62-0E13-3843-8D0C-3A62E6BC9417}"/>
          </ac:spMkLst>
        </pc:spChg>
        <pc:spChg chg="mod">
          <ac:chgData name="Daniel Khashabi" userId="62390808-c838-45e6-be59-d6fd0d208bc8" providerId="ADAL" clId="{DBE0F76A-AFEE-AC44-BA32-16BF03539868}" dt="2023-02-16T13:49:58.158" v="7760"/>
          <ac:spMkLst>
            <pc:docMk/>
            <pc:sldMk cId="1495846290" sldId="358"/>
            <ac:spMk id="78" creationId="{B5867DDE-FEA5-0049-9461-EB1FFEB88969}"/>
          </ac:spMkLst>
        </pc:spChg>
        <pc:spChg chg="mod">
          <ac:chgData name="Daniel Khashabi" userId="62390808-c838-45e6-be59-d6fd0d208bc8" providerId="ADAL" clId="{DBE0F76A-AFEE-AC44-BA32-16BF03539868}" dt="2023-02-16T13:49:58.158" v="7760"/>
          <ac:spMkLst>
            <pc:docMk/>
            <pc:sldMk cId="1495846290" sldId="358"/>
            <ac:spMk id="79" creationId="{24DFF809-EE42-C349-914D-4808EEE0B2B2}"/>
          </ac:spMkLst>
        </pc:spChg>
        <pc:spChg chg="mod">
          <ac:chgData name="Daniel Khashabi" userId="62390808-c838-45e6-be59-d6fd0d208bc8" providerId="ADAL" clId="{DBE0F76A-AFEE-AC44-BA32-16BF03539868}" dt="2023-02-16T13:49:58.158" v="7760"/>
          <ac:spMkLst>
            <pc:docMk/>
            <pc:sldMk cId="1495846290" sldId="358"/>
            <ac:spMk id="82" creationId="{485BEC44-F260-1145-8583-E09A6D1ADDA0}"/>
          </ac:spMkLst>
        </pc:spChg>
        <pc:spChg chg="mod">
          <ac:chgData name="Daniel Khashabi" userId="62390808-c838-45e6-be59-d6fd0d208bc8" providerId="ADAL" clId="{DBE0F76A-AFEE-AC44-BA32-16BF03539868}" dt="2023-02-16T13:49:58.158" v="7760"/>
          <ac:spMkLst>
            <pc:docMk/>
            <pc:sldMk cId="1495846290" sldId="358"/>
            <ac:spMk id="83" creationId="{D285D089-1C0C-6344-B7EA-A631D2F645B7}"/>
          </ac:spMkLst>
        </pc:spChg>
        <pc:spChg chg="mod">
          <ac:chgData name="Daniel Khashabi" userId="62390808-c838-45e6-be59-d6fd0d208bc8" providerId="ADAL" clId="{DBE0F76A-AFEE-AC44-BA32-16BF03539868}" dt="2023-02-16T13:49:58.158" v="7760"/>
          <ac:spMkLst>
            <pc:docMk/>
            <pc:sldMk cId="1495846290" sldId="358"/>
            <ac:spMk id="84" creationId="{E248521C-7AB4-A74B-BB41-9E9DBC05502F}"/>
          </ac:spMkLst>
        </pc:spChg>
        <pc:spChg chg="mod">
          <ac:chgData name="Daniel Khashabi" userId="62390808-c838-45e6-be59-d6fd0d208bc8" providerId="ADAL" clId="{DBE0F76A-AFEE-AC44-BA32-16BF03539868}" dt="2023-02-16T13:49:58.158" v="7760"/>
          <ac:spMkLst>
            <pc:docMk/>
            <pc:sldMk cId="1495846290" sldId="358"/>
            <ac:spMk id="85" creationId="{A542D303-3E89-B948-BAE1-9C28B4C7900E}"/>
          </ac:spMkLst>
        </pc:spChg>
        <pc:spChg chg="mod">
          <ac:chgData name="Daniel Khashabi" userId="62390808-c838-45e6-be59-d6fd0d208bc8" providerId="ADAL" clId="{DBE0F76A-AFEE-AC44-BA32-16BF03539868}" dt="2023-02-16T13:49:58.158" v="7760"/>
          <ac:spMkLst>
            <pc:docMk/>
            <pc:sldMk cId="1495846290" sldId="358"/>
            <ac:spMk id="86" creationId="{3557CEDB-9609-5C4E-BE7A-9A1922D84558}"/>
          </ac:spMkLst>
        </pc:spChg>
        <pc:spChg chg="mod">
          <ac:chgData name="Daniel Khashabi" userId="62390808-c838-45e6-be59-d6fd0d208bc8" providerId="ADAL" clId="{DBE0F76A-AFEE-AC44-BA32-16BF03539868}" dt="2023-02-16T13:49:58.158" v="7760"/>
          <ac:spMkLst>
            <pc:docMk/>
            <pc:sldMk cId="1495846290" sldId="358"/>
            <ac:spMk id="87" creationId="{FD0CC76B-5E71-8C4B-B186-6D1471C8CD67}"/>
          </ac:spMkLst>
        </pc:spChg>
        <pc:spChg chg="mod">
          <ac:chgData name="Daniel Khashabi" userId="62390808-c838-45e6-be59-d6fd0d208bc8" providerId="ADAL" clId="{DBE0F76A-AFEE-AC44-BA32-16BF03539868}" dt="2023-02-16T13:49:58.158" v="7760"/>
          <ac:spMkLst>
            <pc:docMk/>
            <pc:sldMk cId="1495846290" sldId="358"/>
            <ac:spMk id="93" creationId="{2E61486C-7C7C-CF4A-BF55-2488DDD06CBA}"/>
          </ac:spMkLst>
        </pc:spChg>
        <pc:spChg chg="mod">
          <ac:chgData name="Daniel Khashabi" userId="62390808-c838-45e6-be59-d6fd0d208bc8" providerId="ADAL" clId="{DBE0F76A-AFEE-AC44-BA32-16BF03539868}" dt="2023-02-16T13:49:58.158" v="7760"/>
          <ac:spMkLst>
            <pc:docMk/>
            <pc:sldMk cId="1495846290" sldId="358"/>
            <ac:spMk id="94" creationId="{FAED948E-E8BC-B542-96E5-C16F47F16A92}"/>
          </ac:spMkLst>
        </pc:spChg>
        <pc:spChg chg="mod">
          <ac:chgData name="Daniel Khashabi" userId="62390808-c838-45e6-be59-d6fd0d208bc8" providerId="ADAL" clId="{DBE0F76A-AFEE-AC44-BA32-16BF03539868}" dt="2023-02-16T04:33:59.885" v="7426"/>
          <ac:spMkLst>
            <pc:docMk/>
            <pc:sldMk cId="1495846290" sldId="358"/>
            <ac:spMk id="97" creationId="{6D6C0EF3-9A48-6042-84AB-D28C74DA20AD}"/>
          </ac:spMkLst>
        </pc:spChg>
        <pc:spChg chg="mod">
          <ac:chgData name="Daniel Khashabi" userId="62390808-c838-45e6-be59-d6fd0d208bc8" providerId="ADAL" clId="{DBE0F76A-AFEE-AC44-BA32-16BF03539868}" dt="2023-02-16T13:49:58.158" v="7760"/>
          <ac:spMkLst>
            <pc:docMk/>
            <pc:sldMk cId="1495846290" sldId="358"/>
            <ac:spMk id="104" creationId="{F70F58BE-CCAE-F645-A328-47C1EAC54035}"/>
          </ac:spMkLst>
        </pc:spChg>
        <pc:spChg chg="mod">
          <ac:chgData name="Daniel Khashabi" userId="62390808-c838-45e6-be59-d6fd0d208bc8" providerId="ADAL" clId="{DBE0F76A-AFEE-AC44-BA32-16BF03539868}" dt="2023-02-16T13:49:58.158" v="7760"/>
          <ac:spMkLst>
            <pc:docMk/>
            <pc:sldMk cId="1495846290" sldId="358"/>
            <ac:spMk id="105" creationId="{FE219746-6458-2648-BFF2-1638E7F0E56F}"/>
          </ac:spMkLst>
        </pc:spChg>
        <pc:spChg chg="mod">
          <ac:chgData name="Daniel Khashabi" userId="62390808-c838-45e6-be59-d6fd0d208bc8" providerId="ADAL" clId="{DBE0F76A-AFEE-AC44-BA32-16BF03539868}" dt="2023-02-16T13:49:58.158" v="7760"/>
          <ac:spMkLst>
            <pc:docMk/>
            <pc:sldMk cId="1495846290" sldId="358"/>
            <ac:spMk id="106" creationId="{CC39E4D5-0122-404D-AF07-8A0976CE0F90}"/>
          </ac:spMkLst>
        </pc:spChg>
        <pc:spChg chg="mod">
          <ac:chgData name="Daniel Khashabi" userId="62390808-c838-45e6-be59-d6fd0d208bc8" providerId="ADAL" clId="{DBE0F76A-AFEE-AC44-BA32-16BF03539868}" dt="2023-02-16T13:49:58.158" v="7760"/>
          <ac:spMkLst>
            <pc:docMk/>
            <pc:sldMk cId="1495846290" sldId="358"/>
            <ac:spMk id="107" creationId="{869B3C99-29C1-8B4B-96BE-A1AF2836059F}"/>
          </ac:spMkLst>
        </pc:spChg>
        <pc:spChg chg="mod ord">
          <ac:chgData name="Daniel Khashabi" userId="62390808-c838-45e6-be59-d6fd0d208bc8" providerId="ADAL" clId="{DBE0F76A-AFEE-AC44-BA32-16BF03539868}" dt="2023-02-16T13:49:58.158" v="7760"/>
          <ac:spMkLst>
            <pc:docMk/>
            <pc:sldMk cId="1495846290" sldId="358"/>
            <ac:spMk id="108" creationId="{EB12B43F-E9A0-0E4D-B107-A1815BBEFBBD}"/>
          </ac:spMkLst>
        </pc:spChg>
        <pc:spChg chg="mod">
          <ac:chgData name="Daniel Khashabi" userId="62390808-c838-45e6-be59-d6fd0d208bc8" providerId="ADAL" clId="{DBE0F76A-AFEE-AC44-BA32-16BF03539868}" dt="2023-02-16T13:49:58.158" v="7760"/>
          <ac:spMkLst>
            <pc:docMk/>
            <pc:sldMk cId="1495846290" sldId="358"/>
            <ac:spMk id="109" creationId="{7B63A695-A0C7-D649-B5DD-122BBCB3D254}"/>
          </ac:spMkLst>
        </pc:spChg>
        <pc:spChg chg="mod">
          <ac:chgData name="Daniel Khashabi" userId="62390808-c838-45e6-be59-d6fd0d208bc8" providerId="ADAL" clId="{DBE0F76A-AFEE-AC44-BA32-16BF03539868}" dt="2023-02-16T13:49:58.158" v="7760"/>
          <ac:spMkLst>
            <pc:docMk/>
            <pc:sldMk cId="1495846290" sldId="358"/>
            <ac:spMk id="110" creationId="{F0DCA6BB-A31D-DC41-A4C9-C2923C3B6F21}"/>
          </ac:spMkLst>
        </pc:spChg>
        <pc:spChg chg="mod">
          <ac:chgData name="Daniel Khashabi" userId="62390808-c838-45e6-be59-d6fd0d208bc8" providerId="ADAL" clId="{DBE0F76A-AFEE-AC44-BA32-16BF03539868}" dt="2023-02-16T13:49:58.158" v="7760"/>
          <ac:spMkLst>
            <pc:docMk/>
            <pc:sldMk cId="1495846290" sldId="358"/>
            <ac:spMk id="111" creationId="{F5A97E85-0225-1E46-A085-02FCCC792A02}"/>
          </ac:spMkLst>
        </pc:spChg>
        <pc:spChg chg="mod">
          <ac:chgData name="Daniel Khashabi" userId="62390808-c838-45e6-be59-d6fd0d208bc8" providerId="ADAL" clId="{DBE0F76A-AFEE-AC44-BA32-16BF03539868}" dt="2023-02-16T13:49:58.158" v="7760"/>
          <ac:spMkLst>
            <pc:docMk/>
            <pc:sldMk cId="1495846290" sldId="358"/>
            <ac:spMk id="112" creationId="{97C5A434-FA81-A04D-A77B-DC0A945AB849}"/>
          </ac:spMkLst>
        </pc:spChg>
        <pc:spChg chg="mod">
          <ac:chgData name="Daniel Khashabi" userId="62390808-c838-45e6-be59-d6fd0d208bc8" providerId="ADAL" clId="{DBE0F76A-AFEE-AC44-BA32-16BF03539868}" dt="2023-02-16T13:49:58.158" v="7760"/>
          <ac:spMkLst>
            <pc:docMk/>
            <pc:sldMk cId="1495846290" sldId="358"/>
            <ac:spMk id="113" creationId="{0C6578E8-0778-B145-8F5F-1C179B55F37C}"/>
          </ac:spMkLst>
        </pc:spChg>
        <pc:spChg chg="mod">
          <ac:chgData name="Daniel Khashabi" userId="62390808-c838-45e6-be59-d6fd0d208bc8" providerId="ADAL" clId="{DBE0F76A-AFEE-AC44-BA32-16BF03539868}" dt="2023-02-16T13:49:58.158" v="7760"/>
          <ac:spMkLst>
            <pc:docMk/>
            <pc:sldMk cId="1495846290" sldId="358"/>
            <ac:spMk id="114" creationId="{34DA400A-6EAC-B244-90C9-E2C76E3CE8B1}"/>
          </ac:spMkLst>
        </pc:spChg>
        <pc:spChg chg="mod">
          <ac:chgData name="Daniel Khashabi" userId="62390808-c838-45e6-be59-d6fd0d208bc8" providerId="ADAL" clId="{DBE0F76A-AFEE-AC44-BA32-16BF03539868}" dt="2023-02-16T13:49:58.158" v="7760"/>
          <ac:spMkLst>
            <pc:docMk/>
            <pc:sldMk cId="1495846290" sldId="358"/>
            <ac:spMk id="115" creationId="{2D7BF61E-70E5-7B42-A443-1515BC3FC19A}"/>
          </ac:spMkLst>
        </pc:spChg>
        <pc:spChg chg="mod">
          <ac:chgData name="Daniel Khashabi" userId="62390808-c838-45e6-be59-d6fd0d208bc8" providerId="ADAL" clId="{DBE0F76A-AFEE-AC44-BA32-16BF03539868}" dt="2023-02-16T13:49:58.158" v="7760"/>
          <ac:spMkLst>
            <pc:docMk/>
            <pc:sldMk cId="1495846290" sldId="358"/>
            <ac:spMk id="116" creationId="{08D29459-9A76-6445-B967-14977057901D}"/>
          </ac:spMkLst>
        </pc:spChg>
        <pc:spChg chg="del mod ord">
          <ac:chgData name="Daniel Khashabi" userId="62390808-c838-45e6-be59-d6fd0d208bc8" providerId="ADAL" clId="{DBE0F76A-AFEE-AC44-BA32-16BF03539868}" dt="2023-02-16T04:31:53.993" v="7331" actId="478"/>
          <ac:spMkLst>
            <pc:docMk/>
            <pc:sldMk cId="1495846290" sldId="358"/>
            <ac:spMk id="117" creationId="{3FACD8F9-AA8A-7B4E-BC73-0C8F131A3234}"/>
          </ac:spMkLst>
        </pc:spChg>
        <pc:spChg chg="del">
          <ac:chgData name="Daniel Khashabi" userId="62390808-c838-45e6-be59-d6fd0d208bc8" providerId="ADAL" clId="{DBE0F76A-AFEE-AC44-BA32-16BF03539868}" dt="2023-02-16T04:31:50.975" v="7330" actId="478"/>
          <ac:spMkLst>
            <pc:docMk/>
            <pc:sldMk cId="1495846290" sldId="358"/>
            <ac:spMk id="118" creationId="{1E835A55-D192-F842-B102-F5F3128312A8}"/>
          </ac:spMkLst>
        </pc:spChg>
        <pc:spChg chg="mod">
          <ac:chgData name="Daniel Khashabi" userId="62390808-c838-45e6-be59-d6fd0d208bc8" providerId="ADAL" clId="{DBE0F76A-AFEE-AC44-BA32-16BF03539868}" dt="2023-02-16T04:33:59.885" v="7426"/>
          <ac:spMkLst>
            <pc:docMk/>
            <pc:sldMk cId="1495846290" sldId="358"/>
            <ac:spMk id="119" creationId="{F0F7AF7B-3877-754A-9EAE-7D971B6F9519}"/>
          </ac:spMkLst>
        </pc:spChg>
        <pc:spChg chg="mod">
          <ac:chgData name="Daniel Khashabi" userId="62390808-c838-45e6-be59-d6fd0d208bc8" providerId="ADAL" clId="{DBE0F76A-AFEE-AC44-BA32-16BF03539868}" dt="2023-02-16T04:33:59.885" v="7426"/>
          <ac:spMkLst>
            <pc:docMk/>
            <pc:sldMk cId="1495846290" sldId="358"/>
            <ac:spMk id="124" creationId="{55FCA79F-24EF-C34B-915B-6914F4B5E84B}"/>
          </ac:spMkLst>
        </pc:spChg>
        <pc:spChg chg="mod">
          <ac:chgData name="Daniel Khashabi" userId="62390808-c838-45e6-be59-d6fd0d208bc8" providerId="ADAL" clId="{DBE0F76A-AFEE-AC44-BA32-16BF03539868}" dt="2023-02-16T04:33:59.885" v="7426"/>
          <ac:spMkLst>
            <pc:docMk/>
            <pc:sldMk cId="1495846290" sldId="358"/>
            <ac:spMk id="125" creationId="{BC7611C4-233A-2F45-BEC2-4400044BAC8A}"/>
          </ac:spMkLst>
        </pc:spChg>
        <pc:spChg chg="mod">
          <ac:chgData name="Daniel Khashabi" userId="62390808-c838-45e6-be59-d6fd0d208bc8" providerId="ADAL" clId="{DBE0F76A-AFEE-AC44-BA32-16BF03539868}" dt="2023-02-16T04:33:59.885" v="7426"/>
          <ac:spMkLst>
            <pc:docMk/>
            <pc:sldMk cId="1495846290" sldId="358"/>
            <ac:spMk id="126" creationId="{F1A17C69-A9A6-794D-974B-0B1554D43578}"/>
          </ac:spMkLst>
        </pc:spChg>
        <pc:spChg chg="mod">
          <ac:chgData name="Daniel Khashabi" userId="62390808-c838-45e6-be59-d6fd0d208bc8" providerId="ADAL" clId="{DBE0F76A-AFEE-AC44-BA32-16BF03539868}" dt="2023-02-16T04:33:59.885" v="7426"/>
          <ac:spMkLst>
            <pc:docMk/>
            <pc:sldMk cId="1495846290" sldId="358"/>
            <ac:spMk id="127" creationId="{ABB99C6F-4251-8D4A-92FB-7B9E6F7FC710}"/>
          </ac:spMkLst>
        </pc:spChg>
        <pc:spChg chg="mod">
          <ac:chgData name="Daniel Khashabi" userId="62390808-c838-45e6-be59-d6fd0d208bc8" providerId="ADAL" clId="{DBE0F76A-AFEE-AC44-BA32-16BF03539868}" dt="2023-02-16T13:49:58.158" v="7760"/>
          <ac:spMkLst>
            <pc:docMk/>
            <pc:sldMk cId="1495846290" sldId="358"/>
            <ac:spMk id="129" creationId="{E55E6BDD-EA4B-A043-AFA7-C42DD8E37FCB}"/>
          </ac:spMkLst>
        </pc:spChg>
        <pc:spChg chg="mod">
          <ac:chgData name="Daniel Khashabi" userId="62390808-c838-45e6-be59-d6fd0d208bc8" providerId="ADAL" clId="{DBE0F76A-AFEE-AC44-BA32-16BF03539868}" dt="2023-02-16T04:33:59.885" v="7426"/>
          <ac:spMkLst>
            <pc:docMk/>
            <pc:sldMk cId="1495846290" sldId="358"/>
            <ac:spMk id="135" creationId="{009B75EB-85A0-E14A-82AF-5B91C716897B}"/>
          </ac:spMkLst>
        </pc:spChg>
        <pc:spChg chg="mod">
          <ac:chgData name="Daniel Khashabi" userId="62390808-c838-45e6-be59-d6fd0d208bc8" providerId="ADAL" clId="{DBE0F76A-AFEE-AC44-BA32-16BF03539868}" dt="2023-02-16T13:49:58.158" v="7760"/>
          <ac:spMkLst>
            <pc:docMk/>
            <pc:sldMk cId="1495846290" sldId="358"/>
            <ac:spMk id="136" creationId="{266162AE-AC93-2245-B03A-9CB3A866469F}"/>
          </ac:spMkLst>
        </pc:spChg>
        <pc:spChg chg="mod">
          <ac:chgData name="Daniel Khashabi" userId="62390808-c838-45e6-be59-d6fd0d208bc8" providerId="ADAL" clId="{DBE0F76A-AFEE-AC44-BA32-16BF03539868}" dt="2023-02-16T13:49:58.158" v="7760"/>
          <ac:spMkLst>
            <pc:docMk/>
            <pc:sldMk cId="1495846290" sldId="358"/>
            <ac:spMk id="148" creationId="{7EAD415F-63DE-EB43-A7A2-F45C61798465}"/>
          </ac:spMkLst>
        </pc:spChg>
        <pc:spChg chg="mod">
          <ac:chgData name="Daniel Khashabi" userId="62390808-c838-45e6-be59-d6fd0d208bc8" providerId="ADAL" clId="{DBE0F76A-AFEE-AC44-BA32-16BF03539868}" dt="2023-02-16T13:49:58.158" v="7760"/>
          <ac:spMkLst>
            <pc:docMk/>
            <pc:sldMk cId="1495846290" sldId="358"/>
            <ac:spMk id="149" creationId="{F92B470B-D922-F042-867E-B1AF31F53814}"/>
          </ac:spMkLst>
        </pc:spChg>
        <pc:spChg chg="mod">
          <ac:chgData name="Daniel Khashabi" userId="62390808-c838-45e6-be59-d6fd0d208bc8" providerId="ADAL" clId="{DBE0F76A-AFEE-AC44-BA32-16BF03539868}" dt="2023-02-16T13:49:58.158" v="7760"/>
          <ac:spMkLst>
            <pc:docMk/>
            <pc:sldMk cId="1495846290" sldId="358"/>
            <ac:spMk id="150" creationId="{D5C803EA-95C9-8F46-8E1F-70FC48EA99C3}"/>
          </ac:spMkLst>
        </pc:spChg>
        <pc:spChg chg="mod">
          <ac:chgData name="Daniel Khashabi" userId="62390808-c838-45e6-be59-d6fd0d208bc8" providerId="ADAL" clId="{DBE0F76A-AFEE-AC44-BA32-16BF03539868}" dt="2023-02-16T13:49:58.158" v="7760"/>
          <ac:spMkLst>
            <pc:docMk/>
            <pc:sldMk cId="1495846290" sldId="358"/>
            <ac:spMk id="151" creationId="{C9A0AFE1-2C23-C746-A807-955038252BA2}"/>
          </ac:spMkLst>
        </pc:spChg>
        <pc:spChg chg="mod">
          <ac:chgData name="Daniel Khashabi" userId="62390808-c838-45e6-be59-d6fd0d208bc8" providerId="ADAL" clId="{DBE0F76A-AFEE-AC44-BA32-16BF03539868}" dt="2023-02-16T13:49:58.158" v="7760"/>
          <ac:spMkLst>
            <pc:docMk/>
            <pc:sldMk cId="1495846290" sldId="358"/>
            <ac:spMk id="153" creationId="{4DCD0D15-2948-5C49-B702-B424B826CFBA}"/>
          </ac:spMkLst>
        </pc:spChg>
        <pc:spChg chg="mod">
          <ac:chgData name="Daniel Khashabi" userId="62390808-c838-45e6-be59-d6fd0d208bc8" providerId="ADAL" clId="{DBE0F76A-AFEE-AC44-BA32-16BF03539868}" dt="2023-02-16T13:49:58.158" v="7760"/>
          <ac:spMkLst>
            <pc:docMk/>
            <pc:sldMk cId="1495846290" sldId="358"/>
            <ac:spMk id="154" creationId="{F60421B2-6847-DA43-8335-25E8978671EB}"/>
          </ac:spMkLst>
        </pc:spChg>
        <pc:spChg chg="mod">
          <ac:chgData name="Daniel Khashabi" userId="62390808-c838-45e6-be59-d6fd0d208bc8" providerId="ADAL" clId="{DBE0F76A-AFEE-AC44-BA32-16BF03539868}" dt="2023-02-16T13:49:58.158" v="7760"/>
          <ac:spMkLst>
            <pc:docMk/>
            <pc:sldMk cId="1495846290" sldId="358"/>
            <ac:spMk id="155" creationId="{D869AB43-57B9-9F48-95FC-2969B414915A}"/>
          </ac:spMkLst>
        </pc:spChg>
        <pc:spChg chg="mod">
          <ac:chgData name="Daniel Khashabi" userId="62390808-c838-45e6-be59-d6fd0d208bc8" providerId="ADAL" clId="{DBE0F76A-AFEE-AC44-BA32-16BF03539868}" dt="2023-02-16T13:49:58.158" v="7760"/>
          <ac:spMkLst>
            <pc:docMk/>
            <pc:sldMk cId="1495846290" sldId="358"/>
            <ac:spMk id="156" creationId="{F3AA86DF-7ED5-E845-B126-E8D66DFA4416}"/>
          </ac:spMkLst>
        </pc:spChg>
        <pc:spChg chg="mod">
          <ac:chgData name="Daniel Khashabi" userId="62390808-c838-45e6-be59-d6fd0d208bc8" providerId="ADAL" clId="{DBE0F76A-AFEE-AC44-BA32-16BF03539868}" dt="2023-02-16T13:49:58.158" v="7760"/>
          <ac:spMkLst>
            <pc:docMk/>
            <pc:sldMk cId="1495846290" sldId="358"/>
            <ac:spMk id="157" creationId="{049529E1-0B4F-164B-AE6E-CC1335477CBF}"/>
          </ac:spMkLst>
        </pc:spChg>
        <pc:spChg chg="mod">
          <ac:chgData name="Daniel Khashabi" userId="62390808-c838-45e6-be59-d6fd0d208bc8" providerId="ADAL" clId="{DBE0F76A-AFEE-AC44-BA32-16BF03539868}" dt="2023-02-16T13:49:58.158" v="7760"/>
          <ac:spMkLst>
            <pc:docMk/>
            <pc:sldMk cId="1495846290" sldId="358"/>
            <ac:spMk id="158" creationId="{0DAD38EF-F205-2144-90B1-15E45B3FE01A}"/>
          </ac:spMkLst>
        </pc:spChg>
        <pc:spChg chg="mod">
          <ac:chgData name="Daniel Khashabi" userId="62390808-c838-45e6-be59-d6fd0d208bc8" providerId="ADAL" clId="{DBE0F76A-AFEE-AC44-BA32-16BF03539868}" dt="2023-02-16T13:49:58.158" v="7760"/>
          <ac:spMkLst>
            <pc:docMk/>
            <pc:sldMk cId="1495846290" sldId="358"/>
            <ac:spMk id="159" creationId="{9475EEB9-A7EE-8F45-8FD8-2D84E2F5222E}"/>
          </ac:spMkLst>
        </pc:spChg>
        <pc:spChg chg="mod">
          <ac:chgData name="Daniel Khashabi" userId="62390808-c838-45e6-be59-d6fd0d208bc8" providerId="ADAL" clId="{DBE0F76A-AFEE-AC44-BA32-16BF03539868}" dt="2023-02-16T13:49:58.158" v="7760"/>
          <ac:spMkLst>
            <pc:docMk/>
            <pc:sldMk cId="1495846290" sldId="358"/>
            <ac:spMk id="160" creationId="{12A95AFB-626B-0B4E-8C17-06CD0B92655F}"/>
          </ac:spMkLst>
        </pc:spChg>
        <pc:spChg chg="mod">
          <ac:chgData name="Daniel Khashabi" userId="62390808-c838-45e6-be59-d6fd0d208bc8" providerId="ADAL" clId="{DBE0F76A-AFEE-AC44-BA32-16BF03539868}" dt="2023-02-16T04:33:59.885" v="7426"/>
          <ac:spMkLst>
            <pc:docMk/>
            <pc:sldMk cId="1495846290" sldId="358"/>
            <ac:spMk id="163" creationId="{CF14063D-2F76-D341-8575-DFC58CC43FAD}"/>
          </ac:spMkLst>
        </pc:spChg>
        <pc:spChg chg="mod">
          <ac:chgData name="Daniel Khashabi" userId="62390808-c838-45e6-be59-d6fd0d208bc8" providerId="ADAL" clId="{DBE0F76A-AFEE-AC44-BA32-16BF03539868}" dt="2023-02-16T13:49:58.158" v="7760"/>
          <ac:spMkLst>
            <pc:docMk/>
            <pc:sldMk cId="1495846290" sldId="358"/>
            <ac:spMk id="170" creationId="{79B2685C-C313-E343-87AF-3A16BC55BC2F}"/>
          </ac:spMkLst>
        </pc:spChg>
        <pc:spChg chg="mod">
          <ac:chgData name="Daniel Khashabi" userId="62390808-c838-45e6-be59-d6fd0d208bc8" providerId="ADAL" clId="{DBE0F76A-AFEE-AC44-BA32-16BF03539868}" dt="2023-02-16T13:49:58.158" v="7760"/>
          <ac:spMkLst>
            <pc:docMk/>
            <pc:sldMk cId="1495846290" sldId="358"/>
            <ac:spMk id="171" creationId="{5E40E88B-7C0C-B34A-8126-6254BCF5337D}"/>
          </ac:spMkLst>
        </pc:spChg>
        <pc:spChg chg="mod">
          <ac:chgData name="Daniel Khashabi" userId="62390808-c838-45e6-be59-d6fd0d208bc8" providerId="ADAL" clId="{DBE0F76A-AFEE-AC44-BA32-16BF03539868}" dt="2023-02-16T13:49:58.158" v="7760"/>
          <ac:spMkLst>
            <pc:docMk/>
            <pc:sldMk cId="1495846290" sldId="358"/>
            <ac:spMk id="172" creationId="{DCB38E08-B9A3-C14F-896A-0F8077D8FB68}"/>
          </ac:spMkLst>
        </pc:spChg>
        <pc:spChg chg="mod">
          <ac:chgData name="Daniel Khashabi" userId="62390808-c838-45e6-be59-d6fd0d208bc8" providerId="ADAL" clId="{DBE0F76A-AFEE-AC44-BA32-16BF03539868}" dt="2023-02-16T13:49:58.158" v="7760"/>
          <ac:spMkLst>
            <pc:docMk/>
            <pc:sldMk cId="1495846290" sldId="358"/>
            <ac:spMk id="173" creationId="{43EFC05D-5D9E-8545-80ED-5EE5833436EC}"/>
          </ac:spMkLst>
        </pc:spChg>
        <pc:spChg chg="mod">
          <ac:chgData name="Daniel Khashabi" userId="62390808-c838-45e6-be59-d6fd0d208bc8" providerId="ADAL" clId="{DBE0F76A-AFEE-AC44-BA32-16BF03539868}" dt="2023-02-16T13:49:58.158" v="7760"/>
          <ac:spMkLst>
            <pc:docMk/>
            <pc:sldMk cId="1495846290" sldId="358"/>
            <ac:spMk id="175" creationId="{6F64A017-A35A-AC44-96D0-72EFC040B4F7}"/>
          </ac:spMkLst>
        </pc:spChg>
        <pc:spChg chg="mod">
          <ac:chgData name="Daniel Khashabi" userId="62390808-c838-45e6-be59-d6fd0d208bc8" providerId="ADAL" clId="{DBE0F76A-AFEE-AC44-BA32-16BF03539868}" dt="2023-02-16T13:49:58.158" v="7760"/>
          <ac:spMkLst>
            <pc:docMk/>
            <pc:sldMk cId="1495846290" sldId="358"/>
            <ac:spMk id="176" creationId="{EB7699D4-5CF1-4945-AF53-9FF925C376BB}"/>
          </ac:spMkLst>
        </pc:spChg>
        <pc:spChg chg="mod">
          <ac:chgData name="Daniel Khashabi" userId="62390808-c838-45e6-be59-d6fd0d208bc8" providerId="ADAL" clId="{DBE0F76A-AFEE-AC44-BA32-16BF03539868}" dt="2023-02-16T13:49:58.158" v="7760"/>
          <ac:spMkLst>
            <pc:docMk/>
            <pc:sldMk cId="1495846290" sldId="358"/>
            <ac:spMk id="177" creationId="{A9006280-6B35-5544-98E4-1B21ED7235B5}"/>
          </ac:spMkLst>
        </pc:spChg>
        <pc:spChg chg="mod">
          <ac:chgData name="Daniel Khashabi" userId="62390808-c838-45e6-be59-d6fd0d208bc8" providerId="ADAL" clId="{DBE0F76A-AFEE-AC44-BA32-16BF03539868}" dt="2023-02-16T13:49:58.158" v="7760"/>
          <ac:spMkLst>
            <pc:docMk/>
            <pc:sldMk cId="1495846290" sldId="358"/>
            <ac:spMk id="178" creationId="{AC7C371E-2D08-BF45-8B8E-6FC13CFD5BF4}"/>
          </ac:spMkLst>
        </pc:spChg>
        <pc:spChg chg="mod">
          <ac:chgData name="Daniel Khashabi" userId="62390808-c838-45e6-be59-d6fd0d208bc8" providerId="ADAL" clId="{DBE0F76A-AFEE-AC44-BA32-16BF03539868}" dt="2023-02-16T13:49:58.158" v="7760"/>
          <ac:spMkLst>
            <pc:docMk/>
            <pc:sldMk cId="1495846290" sldId="358"/>
            <ac:spMk id="179" creationId="{6A2513D4-883B-AC4F-83C4-340258810AA5}"/>
          </ac:spMkLst>
        </pc:spChg>
        <pc:spChg chg="mod">
          <ac:chgData name="Daniel Khashabi" userId="62390808-c838-45e6-be59-d6fd0d208bc8" providerId="ADAL" clId="{DBE0F76A-AFEE-AC44-BA32-16BF03539868}" dt="2023-02-16T13:49:58.158" v="7760"/>
          <ac:spMkLst>
            <pc:docMk/>
            <pc:sldMk cId="1495846290" sldId="358"/>
            <ac:spMk id="180" creationId="{8A3B99E0-E6A1-A84A-BE61-0FEC270CA7BD}"/>
          </ac:spMkLst>
        </pc:spChg>
        <pc:spChg chg="mod">
          <ac:chgData name="Daniel Khashabi" userId="62390808-c838-45e6-be59-d6fd0d208bc8" providerId="ADAL" clId="{DBE0F76A-AFEE-AC44-BA32-16BF03539868}" dt="2023-02-16T13:49:58.158" v="7760"/>
          <ac:spMkLst>
            <pc:docMk/>
            <pc:sldMk cId="1495846290" sldId="358"/>
            <ac:spMk id="181" creationId="{FE339CDF-6D63-3347-A831-5E801BE3FDE7}"/>
          </ac:spMkLst>
        </pc:spChg>
        <pc:spChg chg="mod">
          <ac:chgData name="Daniel Khashabi" userId="62390808-c838-45e6-be59-d6fd0d208bc8" providerId="ADAL" clId="{DBE0F76A-AFEE-AC44-BA32-16BF03539868}" dt="2023-02-16T13:49:58.158" v="7760"/>
          <ac:spMkLst>
            <pc:docMk/>
            <pc:sldMk cId="1495846290" sldId="358"/>
            <ac:spMk id="182" creationId="{31F218F5-7CAA-C947-9E0B-F41992B1BD98}"/>
          </ac:spMkLst>
        </pc:spChg>
        <pc:spChg chg="mod">
          <ac:chgData name="Daniel Khashabi" userId="62390808-c838-45e6-be59-d6fd0d208bc8" providerId="ADAL" clId="{DBE0F76A-AFEE-AC44-BA32-16BF03539868}" dt="2023-02-16T04:33:59.885" v="7426"/>
          <ac:spMkLst>
            <pc:docMk/>
            <pc:sldMk cId="1495846290" sldId="358"/>
            <ac:spMk id="185" creationId="{DED50EDE-4C5F-3D40-A8FA-BBCFA6B19B18}"/>
          </ac:spMkLst>
        </pc:spChg>
        <pc:spChg chg="mod">
          <ac:chgData name="Daniel Khashabi" userId="62390808-c838-45e6-be59-d6fd0d208bc8" providerId="ADAL" clId="{DBE0F76A-AFEE-AC44-BA32-16BF03539868}" dt="2023-02-16T13:49:58.158" v="7760"/>
          <ac:spMkLst>
            <pc:docMk/>
            <pc:sldMk cId="1495846290" sldId="358"/>
            <ac:spMk id="194" creationId="{EDFF357D-A43A-9946-9C8C-C5208D9A46EA}"/>
          </ac:spMkLst>
        </pc:spChg>
        <pc:spChg chg="mod">
          <ac:chgData name="Daniel Khashabi" userId="62390808-c838-45e6-be59-d6fd0d208bc8" providerId="ADAL" clId="{DBE0F76A-AFEE-AC44-BA32-16BF03539868}" dt="2023-02-16T04:33:59.885" v="7426"/>
          <ac:spMkLst>
            <pc:docMk/>
            <pc:sldMk cId="1495846290" sldId="358"/>
            <ac:spMk id="195" creationId="{A70D1C02-7CBD-A74A-904A-2A285E9154CD}"/>
          </ac:spMkLst>
        </pc:spChg>
        <pc:spChg chg="mod">
          <ac:chgData name="Daniel Khashabi" userId="62390808-c838-45e6-be59-d6fd0d208bc8" providerId="ADAL" clId="{DBE0F76A-AFEE-AC44-BA32-16BF03539868}" dt="2023-02-16T13:49:58.158" v="7760"/>
          <ac:spMkLst>
            <pc:docMk/>
            <pc:sldMk cId="1495846290" sldId="358"/>
            <ac:spMk id="198" creationId="{AD99BFF2-26F2-1741-9FED-CA0B281A12B2}"/>
          </ac:spMkLst>
        </pc:spChg>
        <pc:spChg chg="mod">
          <ac:chgData name="Daniel Khashabi" userId="62390808-c838-45e6-be59-d6fd0d208bc8" providerId="ADAL" clId="{DBE0F76A-AFEE-AC44-BA32-16BF03539868}" dt="2023-02-16T04:33:59.885" v="7426"/>
          <ac:spMkLst>
            <pc:docMk/>
            <pc:sldMk cId="1495846290" sldId="358"/>
            <ac:spMk id="199" creationId="{A521D06C-64AB-2344-9BA1-32D193F0C512}"/>
          </ac:spMkLst>
        </pc:spChg>
        <pc:spChg chg="mod">
          <ac:chgData name="Daniel Khashabi" userId="62390808-c838-45e6-be59-d6fd0d208bc8" providerId="ADAL" clId="{DBE0F76A-AFEE-AC44-BA32-16BF03539868}" dt="2023-02-16T13:49:58.158" v="7760"/>
          <ac:spMkLst>
            <pc:docMk/>
            <pc:sldMk cId="1495846290" sldId="358"/>
            <ac:spMk id="200" creationId="{BD12B914-5DFB-1C4F-BC8A-44B371B0E731}"/>
          </ac:spMkLst>
        </pc:spChg>
        <pc:spChg chg="mod">
          <ac:chgData name="Daniel Khashabi" userId="62390808-c838-45e6-be59-d6fd0d208bc8" providerId="ADAL" clId="{DBE0F76A-AFEE-AC44-BA32-16BF03539868}" dt="2023-02-16T04:33:59.885" v="7426"/>
          <ac:spMkLst>
            <pc:docMk/>
            <pc:sldMk cId="1495846290" sldId="358"/>
            <ac:spMk id="201" creationId="{051A29E5-B48A-4C41-8B73-97B7587ED5BE}"/>
          </ac:spMkLst>
        </pc:spChg>
        <pc:spChg chg="mod">
          <ac:chgData name="Daniel Khashabi" userId="62390808-c838-45e6-be59-d6fd0d208bc8" providerId="ADAL" clId="{DBE0F76A-AFEE-AC44-BA32-16BF03539868}" dt="2023-02-16T04:33:59.885" v="7426"/>
          <ac:spMkLst>
            <pc:docMk/>
            <pc:sldMk cId="1495846290" sldId="358"/>
            <ac:spMk id="264" creationId="{8C906F08-3019-274E-936D-2D95A32E563D}"/>
          </ac:spMkLst>
        </pc:spChg>
        <pc:spChg chg="mod">
          <ac:chgData name="Daniel Khashabi" userId="62390808-c838-45e6-be59-d6fd0d208bc8" providerId="ADAL" clId="{DBE0F76A-AFEE-AC44-BA32-16BF03539868}" dt="2023-02-16T04:33:59.885" v="7426"/>
          <ac:spMkLst>
            <pc:docMk/>
            <pc:sldMk cId="1495846290" sldId="358"/>
            <ac:spMk id="265" creationId="{2531297E-A30D-C24E-8F82-8116FDA6C0F4}"/>
          </ac:spMkLst>
        </pc:spChg>
        <pc:spChg chg="mod">
          <ac:chgData name="Daniel Khashabi" userId="62390808-c838-45e6-be59-d6fd0d208bc8" providerId="ADAL" clId="{DBE0F76A-AFEE-AC44-BA32-16BF03539868}" dt="2023-02-16T13:49:58.158" v="7760"/>
          <ac:spMkLst>
            <pc:docMk/>
            <pc:sldMk cId="1495846290" sldId="358"/>
            <ac:spMk id="266" creationId="{6C8436E4-8FCA-9344-A046-A12AC6C83208}"/>
          </ac:spMkLst>
        </pc:spChg>
        <pc:spChg chg="mod">
          <ac:chgData name="Daniel Khashabi" userId="62390808-c838-45e6-be59-d6fd0d208bc8" providerId="ADAL" clId="{DBE0F76A-AFEE-AC44-BA32-16BF03539868}" dt="2023-02-16T13:49:58.158" v="7760"/>
          <ac:spMkLst>
            <pc:docMk/>
            <pc:sldMk cId="1495846290" sldId="358"/>
            <ac:spMk id="267" creationId="{FB71F565-4D26-4E48-88BE-671C44AB73EF}"/>
          </ac:spMkLst>
        </pc:spChg>
        <pc:spChg chg="mod">
          <ac:chgData name="Daniel Khashabi" userId="62390808-c838-45e6-be59-d6fd0d208bc8" providerId="ADAL" clId="{DBE0F76A-AFEE-AC44-BA32-16BF03539868}" dt="2023-02-16T13:49:58.158" v="7760"/>
          <ac:spMkLst>
            <pc:docMk/>
            <pc:sldMk cId="1495846290" sldId="358"/>
            <ac:spMk id="268" creationId="{0C6E6D62-C318-9B45-9036-510A4C719BE0}"/>
          </ac:spMkLst>
        </pc:spChg>
        <pc:spChg chg="mod">
          <ac:chgData name="Daniel Khashabi" userId="62390808-c838-45e6-be59-d6fd0d208bc8" providerId="ADAL" clId="{DBE0F76A-AFEE-AC44-BA32-16BF03539868}" dt="2023-02-16T13:49:58.158" v="7760"/>
          <ac:spMkLst>
            <pc:docMk/>
            <pc:sldMk cId="1495846290" sldId="358"/>
            <ac:spMk id="269" creationId="{DABC2967-AC08-2044-A9F1-A8D83EC7E6D8}"/>
          </ac:spMkLst>
        </pc:spChg>
        <pc:spChg chg="mod">
          <ac:chgData name="Daniel Khashabi" userId="62390808-c838-45e6-be59-d6fd0d208bc8" providerId="ADAL" clId="{DBE0F76A-AFEE-AC44-BA32-16BF03539868}" dt="2023-02-16T13:49:58.158" v="7760"/>
          <ac:spMkLst>
            <pc:docMk/>
            <pc:sldMk cId="1495846290" sldId="358"/>
            <ac:spMk id="270" creationId="{91BE0F88-95E4-1840-B614-591138A805DB}"/>
          </ac:spMkLst>
        </pc:spChg>
        <pc:spChg chg="mod">
          <ac:chgData name="Daniel Khashabi" userId="62390808-c838-45e6-be59-d6fd0d208bc8" providerId="ADAL" clId="{DBE0F76A-AFEE-AC44-BA32-16BF03539868}" dt="2023-02-16T13:49:58.158" v="7760"/>
          <ac:spMkLst>
            <pc:docMk/>
            <pc:sldMk cId="1495846290" sldId="358"/>
            <ac:spMk id="271" creationId="{3E46784F-DAD4-3343-A89A-34837224F01A}"/>
          </ac:spMkLst>
        </pc:spChg>
        <pc:spChg chg="mod">
          <ac:chgData name="Daniel Khashabi" userId="62390808-c838-45e6-be59-d6fd0d208bc8" providerId="ADAL" clId="{DBE0F76A-AFEE-AC44-BA32-16BF03539868}" dt="2023-02-16T04:33:59.885" v="7426"/>
          <ac:spMkLst>
            <pc:docMk/>
            <pc:sldMk cId="1495846290" sldId="358"/>
            <ac:spMk id="272" creationId="{303B6919-8A41-894D-87A8-178136C06A68}"/>
          </ac:spMkLst>
        </pc:spChg>
        <pc:spChg chg="mod">
          <ac:chgData name="Daniel Khashabi" userId="62390808-c838-45e6-be59-d6fd0d208bc8" providerId="ADAL" clId="{DBE0F76A-AFEE-AC44-BA32-16BF03539868}" dt="2023-02-16T13:49:58.158" v="7760"/>
          <ac:spMkLst>
            <pc:docMk/>
            <pc:sldMk cId="1495846290" sldId="358"/>
            <ac:spMk id="273" creationId="{48A84533-90CF-9542-830A-BB999781AAEF}"/>
          </ac:spMkLst>
        </pc:spChg>
        <pc:spChg chg="mod">
          <ac:chgData name="Daniel Khashabi" userId="62390808-c838-45e6-be59-d6fd0d208bc8" providerId="ADAL" clId="{DBE0F76A-AFEE-AC44-BA32-16BF03539868}" dt="2023-02-16T13:49:58.158" v="7760"/>
          <ac:spMkLst>
            <pc:docMk/>
            <pc:sldMk cId="1495846290" sldId="358"/>
            <ac:spMk id="274" creationId="{61D1EA61-C4B9-1141-AE63-02A8A057DF1D}"/>
          </ac:spMkLst>
        </pc:spChg>
        <pc:spChg chg="mod">
          <ac:chgData name="Daniel Khashabi" userId="62390808-c838-45e6-be59-d6fd0d208bc8" providerId="ADAL" clId="{DBE0F76A-AFEE-AC44-BA32-16BF03539868}" dt="2023-02-16T13:49:58.158" v="7760"/>
          <ac:spMkLst>
            <pc:docMk/>
            <pc:sldMk cId="1495846290" sldId="358"/>
            <ac:spMk id="275" creationId="{60BF5E45-AF98-0449-9EC5-B489921AE796}"/>
          </ac:spMkLst>
        </pc:spChg>
        <pc:spChg chg="mod">
          <ac:chgData name="Daniel Khashabi" userId="62390808-c838-45e6-be59-d6fd0d208bc8" providerId="ADAL" clId="{DBE0F76A-AFEE-AC44-BA32-16BF03539868}" dt="2023-02-16T13:49:58.158" v="7760"/>
          <ac:spMkLst>
            <pc:docMk/>
            <pc:sldMk cId="1495846290" sldId="358"/>
            <ac:spMk id="276" creationId="{B9282EC1-0555-464A-A61B-EB9949FCF272}"/>
          </ac:spMkLst>
        </pc:spChg>
        <pc:spChg chg="mod">
          <ac:chgData name="Daniel Khashabi" userId="62390808-c838-45e6-be59-d6fd0d208bc8" providerId="ADAL" clId="{DBE0F76A-AFEE-AC44-BA32-16BF03539868}" dt="2023-02-16T13:49:58.158" v="7760"/>
          <ac:spMkLst>
            <pc:docMk/>
            <pc:sldMk cId="1495846290" sldId="358"/>
            <ac:spMk id="277" creationId="{CF08DE11-699C-664B-853C-95CD30A2E907}"/>
          </ac:spMkLst>
        </pc:spChg>
        <pc:spChg chg="mod">
          <ac:chgData name="Daniel Khashabi" userId="62390808-c838-45e6-be59-d6fd0d208bc8" providerId="ADAL" clId="{DBE0F76A-AFEE-AC44-BA32-16BF03539868}" dt="2023-02-16T13:49:58.158" v="7760"/>
          <ac:spMkLst>
            <pc:docMk/>
            <pc:sldMk cId="1495846290" sldId="358"/>
            <ac:spMk id="278" creationId="{CAB02449-62C2-C04C-A816-9D3DB7D56E23}"/>
          </ac:spMkLst>
        </pc:spChg>
        <pc:spChg chg="mod">
          <ac:chgData name="Daniel Khashabi" userId="62390808-c838-45e6-be59-d6fd0d208bc8" providerId="ADAL" clId="{DBE0F76A-AFEE-AC44-BA32-16BF03539868}" dt="2023-02-16T04:33:59.885" v="7426"/>
          <ac:spMkLst>
            <pc:docMk/>
            <pc:sldMk cId="1495846290" sldId="358"/>
            <ac:spMk id="279" creationId="{08F8CA84-7AC6-AC46-B8B3-BC7FA7CA6843}"/>
          </ac:spMkLst>
        </pc:spChg>
        <pc:spChg chg="mod">
          <ac:chgData name="Daniel Khashabi" userId="62390808-c838-45e6-be59-d6fd0d208bc8" providerId="ADAL" clId="{DBE0F76A-AFEE-AC44-BA32-16BF03539868}" dt="2023-02-16T13:49:58.158" v="7760"/>
          <ac:spMkLst>
            <pc:docMk/>
            <pc:sldMk cId="1495846290" sldId="358"/>
            <ac:spMk id="280" creationId="{7ED13E0A-BD52-684F-8B86-5F0FD2752FF8}"/>
          </ac:spMkLst>
        </pc:spChg>
        <pc:spChg chg="mod">
          <ac:chgData name="Daniel Khashabi" userId="62390808-c838-45e6-be59-d6fd0d208bc8" providerId="ADAL" clId="{DBE0F76A-AFEE-AC44-BA32-16BF03539868}" dt="2023-02-16T13:49:58.158" v="7760"/>
          <ac:spMkLst>
            <pc:docMk/>
            <pc:sldMk cId="1495846290" sldId="358"/>
            <ac:spMk id="281" creationId="{F16ED060-2AF2-554F-A2EA-5BD5A75F38E6}"/>
          </ac:spMkLst>
        </pc:spChg>
        <pc:spChg chg="mod">
          <ac:chgData name="Daniel Khashabi" userId="62390808-c838-45e6-be59-d6fd0d208bc8" providerId="ADAL" clId="{DBE0F76A-AFEE-AC44-BA32-16BF03539868}" dt="2023-02-16T13:49:58.158" v="7760"/>
          <ac:spMkLst>
            <pc:docMk/>
            <pc:sldMk cId="1495846290" sldId="358"/>
            <ac:spMk id="282" creationId="{3DADBE44-F2C3-5248-81F6-7F06B6A7B3AF}"/>
          </ac:spMkLst>
        </pc:spChg>
        <pc:spChg chg="mod">
          <ac:chgData name="Daniel Khashabi" userId="62390808-c838-45e6-be59-d6fd0d208bc8" providerId="ADAL" clId="{DBE0F76A-AFEE-AC44-BA32-16BF03539868}" dt="2023-02-16T13:49:58.158" v="7760"/>
          <ac:spMkLst>
            <pc:docMk/>
            <pc:sldMk cId="1495846290" sldId="358"/>
            <ac:spMk id="283" creationId="{6E9063AF-87E3-594E-B2A7-E0EA6F1B7473}"/>
          </ac:spMkLst>
        </pc:spChg>
        <pc:spChg chg="mod">
          <ac:chgData name="Daniel Khashabi" userId="62390808-c838-45e6-be59-d6fd0d208bc8" providerId="ADAL" clId="{DBE0F76A-AFEE-AC44-BA32-16BF03539868}" dt="2023-02-16T13:49:58.158" v="7760"/>
          <ac:spMkLst>
            <pc:docMk/>
            <pc:sldMk cId="1495846290" sldId="358"/>
            <ac:spMk id="284" creationId="{A3662BA6-987E-1A45-B228-9AB4EE359077}"/>
          </ac:spMkLst>
        </pc:spChg>
        <pc:spChg chg="mod">
          <ac:chgData name="Daniel Khashabi" userId="62390808-c838-45e6-be59-d6fd0d208bc8" providerId="ADAL" clId="{DBE0F76A-AFEE-AC44-BA32-16BF03539868}" dt="2023-02-16T13:49:58.158" v="7760"/>
          <ac:spMkLst>
            <pc:docMk/>
            <pc:sldMk cId="1495846290" sldId="358"/>
            <ac:spMk id="285" creationId="{12DD2CE7-E9C4-9C4F-8B6F-EAD82F126AC7}"/>
          </ac:spMkLst>
        </pc:spChg>
        <pc:spChg chg="mod">
          <ac:chgData name="Daniel Khashabi" userId="62390808-c838-45e6-be59-d6fd0d208bc8" providerId="ADAL" clId="{DBE0F76A-AFEE-AC44-BA32-16BF03539868}" dt="2023-02-16T04:33:59.885" v="7426"/>
          <ac:spMkLst>
            <pc:docMk/>
            <pc:sldMk cId="1495846290" sldId="358"/>
            <ac:spMk id="286" creationId="{71B71B10-2055-5D4A-BEC8-9FE52A4D31F4}"/>
          </ac:spMkLst>
        </pc:spChg>
        <pc:spChg chg="mod">
          <ac:chgData name="Daniel Khashabi" userId="62390808-c838-45e6-be59-d6fd0d208bc8" providerId="ADAL" clId="{DBE0F76A-AFEE-AC44-BA32-16BF03539868}" dt="2023-02-16T13:49:58.158" v="7760"/>
          <ac:spMkLst>
            <pc:docMk/>
            <pc:sldMk cId="1495846290" sldId="358"/>
            <ac:spMk id="287" creationId="{92E0184F-FD39-C34D-ACD9-1B01FEBD997B}"/>
          </ac:spMkLst>
        </pc:spChg>
        <pc:spChg chg="mod">
          <ac:chgData name="Daniel Khashabi" userId="62390808-c838-45e6-be59-d6fd0d208bc8" providerId="ADAL" clId="{DBE0F76A-AFEE-AC44-BA32-16BF03539868}" dt="2023-02-16T04:33:59.885" v="7426"/>
          <ac:spMkLst>
            <pc:docMk/>
            <pc:sldMk cId="1495846290" sldId="358"/>
            <ac:spMk id="288" creationId="{CB798494-ADC3-9D4F-9C7C-A1C99BD02AC4}"/>
          </ac:spMkLst>
        </pc:spChg>
        <pc:spChg chg="mod">
          <ac:chgData name="Daniel Khashabi" userId="62390808-c838-45e6-be59-d6fd0d208bc8" providerId="ADAL" clId="{DBE0F76A-AFEE-AC44-BA32-16BF03539868}" dt="2023-02-16T04:33:59.885" v="7426"/>
          <ac:spMkLst>
            <pc:docMk/>
            <pc:sldMk cId="1495846290" sldId="358"/>
            <ac:spMk id="289" creationId="{AC915001-8779-EC4A-B6F5-AE22315609BE}"/>
          </ac:spMkLst>
        </pc:spChg>
        <pc:spChg chg="mod">
          <ac:chgData name="Daniel Khashabi" userId="62390808-c838-45e6-be59-d6fd0d208bc8" providerId="ADAL" clId="{DBE0F76A-AFEE-AC44-BA32-16BF03539868}" dt="2023-02-16T04:33:59.885" v="7426"/>
          <ac:spMkLst>
            <pc:docMk/>
            <pc:sldMk cId="1495846290" sldId="358"/>
            <ac:spMk id="290" creationId="{D48D51D0-43AD-DD4F-9D03-24F2F27B6C12}"/>
          </ac:spMkLst>
        </pc:spChg>
        <pc:spChg chg="mod">
          <ac:chgData name="Daniel Khashabi" userId="62390808-c838-45e6-be59-d6fd0d208bc8" providerId="ADAL" clId="{DBE0F76A-AFEE-AC44-BA32-16BF03539868}" dt="2023-02-16T04:33:59.885" v="7426"/>
          <ac:spMkLst>
            <pc:docMk/>
            <pc:sldMk cId="1495846290" sldId="358"/>
            <ac:spMk id="291" creationId="{D7B74507-D222-D44B-9435-55ECB8F1C417}"/>
          </ac:spMkLst>
        </pc:spChg>
        <pc:spChg chg="mod">
          <ac:chgData name="Daniel Khashabi" userId="62390808-c838-45e6-be59-d6fd0d208bc8" providerId="ADAL" clId="{DBE0F76A-AFEE-AC44-BA32-16BF03539868}" dt="2023-02-16T04:33:59.885" v="7426"/>
          <ac:spMkLst>
            <pc:docMk/>
            <pc:sldMk cId="1495846290" sldId="358"/>
            <ac:spMk id="292" creationId="{04EC2B29-CD8D-944B-B8D3-8FDD0AA4D8D7}"/>
          </ac:spMkLst>
        </pc:spChg>
        <pc:spChg chg="mod">
          <ac:chgData name="Daniel Khashabi" userId="62390808-c838-45e6-be59-d6fd0d208bc8" providerId="ADAL" clId="{DBE0F76A-AFEE-AC44-BA32-16BF03539868}" dt="2023-02-16T13:49:58.158" v="7760"/>
          <ac:spMkLst>
            <pc:docMk/>
            <pc:sldMk cId="1495846290" sldId="358"/>
            <ac:spMk id="293" creationId="{6E0212E9-9AC9-5F4C-A0D5-722A78164D35}"/>
          </ac:spMkLst>
        </pc:spChg>
        <pc:spChg chg="mod">
          <ac:chgData name="Daniel Khashabi" userId="62390808-c838-45e6-be59-d6fd0d208bc8" providerId="ADAL" clId="{DBE0F76A-AFEE-AC44-BA32-16BF03539868}" dt="2023-02-16T13:49:58.158" v="7760"/>
          <ac:spMkLst>
            <pc:docMk/>
            <pc:sldMk cId="1495846290" sldId="358"/>
            <ac:spMk id="294" creationId="{A646A66F-901A-6A46-9C13-4311CAE6E93F}"/>
          </ac:spMkLst>
        </pc:spChg>
        <pc:spChg chg="mod">
          <ac:chgData name="Daniel Khashabi" userId="62390808-c838-45e6-be59-d6fd0d208bc8" providerId="ADAL" clId="{DBE0F76A-AFEE-AC44-BA32-16BF03539868}" dt="2023-02-16T13:49:58.158" v="7760"/>
          <ac:spMkLst>
            <pc:docMk/>
            <pc:sldMk cId="1495846290" sldId="358"/>
            <ac:spMk id="295" creationId="{1923A487-4F3E-2A4B-9A9B-93696C60916A}"/>
          </ac:spMkLst>
        </pc:spChg>
        <pc:spChg chg="mod">
          <ac:chgData name="Daniel Khashabi" userId="62390808-c838-45e6-be59-d6fd0d208bc8" providerId="ADAL" clId="{DBE0F76A-AFEE-AC44-BA32-16BF03539868}" dt="2023-02-16T13:49:58.158" v="7760"/>
          <ac:spMkLst>
            <pc:docMk/>
            <pc:sldMk cId="1495846290" sldId="358"/>
            <ac:spMk id="296" creationId="{90976CC0-CD1B-634C-A1B7-9253728C290C}"/>
          </ac:spMkLst>
        </pc:spChg>
        <pc:spChg chg="mod">
          <ac:chgData name="Daniel Khashabi" userId="62390808-c838-45e6-be59-d6fd0d208bc8" providerId="ADAL" clId="{DBE0F76A-AFEE-AC44-BA32-16BF03539868}" dt="2023-02-16T13:49:58.158" v="7760"/>
          <ac:spMkLst>
            <pc:docMk/>
            <pc:sldMk cId="1495846290" sldId="358"/>
            <ac:spMk id="297" creationId="{EDC8AA5F-4596-C54C-84AB-7ACC93A36DA9}"/>
          </ac:spMkLst>
        </pc:spChg>
        <pc:spChg chg="mod">
          <ac:chgData name="Daniel Khashabi" userId="62390808-c838-45e6-be59-d6fd0d208bc8" providerId="ADAL" clId="{DBE0F76A-AFEE-AC44-BA32-16BF03539868}" dt="2023-02-16T16:56:48.283" v="9197" actId="20577"/>
          <ac:spMkLst>
            <pc:docMk/>
            <pc:sldMk cId="1495846290" sldId="358"/>
            <ac:spMk id="298" creationId="{B74FA629-0741-4448-9B5E-5CA71DD73E84}"/>
          </ac:spMkLst>
        </pc:spChg>
      </pc:sldChg>
      <pc:sldChg chg="addSp delSp modSp add mod modClrScheme chgLayout">
        <pc:chgData name="Daniel Khashabi" userId="62390808-c838-45e6-be59-d6fd0d208bc8" providerId="ADAL" clId="{DBE0F76A-AFEE-AC44-BA32-16BF03539868}" dt="2023-02-16T13:49:58.158" v="7760"/>
        <pc:sldMkLst>
          <pc:docMk/>
          <pc:sldMk cId="4284470556" sldId="359"/>
        </pc:sldMkLst>
        <pc:spChg chg="add del mod ord">
          <ac:chgData name="Daniel Khashabi" userId="62390808-c838-45e6-be59-d6fd0d208bc8" providerId="ADAL" clId="{DBE0F76A-AFEE-AC44-BA32-16BF03539868}" dt="2023-02-16T04:33:12.853" v="7406" actId="478"/>
          <ac:spMkLst>
            <pc:docMk/>
            <pc:sldMk cId="4284470556" sldId="359"/>
            <ac:spMk id="2" creationId="{1FA065E7-B1C7-D863-77E3-10D6E060CF64}"/>
          </ac:spMkLst>
        </pc:spChg>
        <pc:spChg chg="mod">
          <ac:chgData name="Daniel Khashabi" userId="62390808-c838-45e6-be59-d6fd0d208bc8" providerId="ADAL" clId="{DBE0F76A-AFEE-AC44-BA32-16BF03539868}" dt="2023-02-16T13:49:58.158" v="7760"/>
          <ac:spMkLst>
            <pc:docMk/>
            <pc:sldMk cId="4284470556" sldId="359"/>
            <ac:spMk id="3" creationId="{5E47E9EF-07CA-1B4D-B065-7C68C77B1867}"/>
          </ac:spMkLst>
        </pc:spChg>
        <pc:spChg chg="mod">
          <ac:chgData name="Daniel Khashabi" userId="62390808-c838-45e6-be59-d6fd0d208bc8" providerId="ADAL" clId="{DBE0F76A-AFEE-AC44-BA32-16BF03539868}" dt="2023-02-16T13:49:58.158" v="7760"/>
          <ac:spMkLst>
            <pc:docMk/>
            <pc:sldMk cId="4284470556" sldId="359"/>
            <ac:spMk id="4" creationId="{F5CE9E9A-F735-5D4A-8A09-4BABFB2D5DA5}"/>
          </ac:spMkLst>
        </pc:spChg>
        <pc:spChg chg="add del mod">
          <ac:chgData name="Daniel Khashabi" userId="62390808-c838-45e6-be59-d6fd0d208bc8" providerId="ADAL" clId="{DBE0F76A-AFEE-AC44-BA32-16BF03539868}" dt="2023-02-16T04:33:18.694" v="7410" actId="478"/>
          <ac:spMkLst>
            <pc:docMk/>
            <pc:sldMk cId="4284470556" sldId="359"/>
            <ac:spMk id="6" creationId="{D43A7630-F893-0B2C-32E5-1DB2880BE7E5}"/>
          </ac:spMkLst>
        </pc:spChg>
        <pc:spChg chg="mod">
          <ac:chgData name="Daniel Khashabi" userId="62390808-c838-45e6-be59-d6fd0d208bc8" providerId="ADAL" clId="{DBE0F76A-AFEE-AC44-BA32-16BF03539868}" dt="2023-02-16T04:33:59.885" v="7426"/>
          <ac:spMkLst>
            <pc:docMk/>
            <pc:sldMk cId="4284470556" sldId="359"/>
            <ac:spMk id="7" creationId="{2B634E59-4B85-4C4B-8984-E10B47A0B100}"/>
          </ac:spMkLst>
        </pc:spChg>
        <pc:spChg chg="mod">
          <ac:chgData name="Daniel Khashabi" userId="62390808-c838-45e6-be59-d6fd0d208bc8" providerId="ADAL" clId="{DBE0F76A-AFEE-AC44-BA32-16BF03539868}" dt="2023-02-16T04:33:59.885" v="7426"/>
          <ac:spMkLst>
            <pc:docMk/>
            <pc:sldMk cId="4284470556" sldId="359"/>
            <ac:spMk id="50" creationId="{98A0229A-0E65-994A-A48A-9E766E214C56}"/>
          </ac:spMkLst>
        </pc:spChg>
        <pc:spChg chg="mod">
          <ac:chgData name="Daniel Khashabi" userId="62390808-c838-45e6-be59-d6fd0d208bc8" providerId="ADAL" clId="{DBE0F76A-AFEE-AC44-BA32-16BF03539868}" dt="2023-02-16T04:33:59.885" v="7426"/>
          <ac:spMkLst>
            <pc:docMk/>
            <pc:sldMk cId="4284470556" sldId="359"/>
            <ac:spMk id="51" creationId="{3649502E-21DD-1642-971F-BACEABB4E04C}"/>
          </ac:spMkLst>
        </pc:spChg>
        <pc:spChg chg="mod">
          <ac:chgData name="Daniel Khashabi" userId="62390808-c838-45e6-be59-d6fd0d208bc8" providerId="ADAL" clId="{DBE0F76A-AFEE-AC44-BA32-16BF03539868}" dt="2023-02-16T13:49:58.158" v="7760"/>
          <ac:spMkLst>
            <pc:docMk/>
            <pc:sldMk cId="4284470556" sldId="359"/>
            <ac:spMk id="70" creationId="{DE101D8D-392D-CE48-A76F-F593C13CFB77}"/>
          </ac:spMkLst>
        </pc:spChg>
        <pc:spChg chg="mod">
          <ac:chgData name="Daniel Khashabi" userId="62390808-c838-45e6-be59-d6fd0d208bc8" providerId="ADAL" clId="{DBE0F76A-AFEE-AC44-BA32-16BF03539868}" dt="2023-02-16T13:49:58.158" v="7760"/>
          <ac:spMkLst>
            <pc:docMk/>
            <pc:sldMk cId="4284470556" sldId="359"/>
            <ac:spMk id="71" creationId="{AF057BF2-9D6B-E249-8FBC-3B1D5B8A5CA3}"/>
          </ac:spMkLst>
        </pc:spChg>
        <pc:spChg chg="mod">
          <ac:chgData name="Daniel Khashabi" userId="62390808-c838-45e6-be59-d6fd0d208bc8" providerId="ADAL" clId="{DBE0F76A-AFEE-AC44-BA32-16BF03539868}" dt="2023-02-16T13:49:58.158" v="7760"/>
          <ac:spMkLst>
            <pc:docMk/>
            <pc:sldMk cId="4284470556" sldId="359"/>
            <ac:spMk id="72" creationId="{730C91DC-46B3-DD42-BA91-16A98A899679}"/>
          </ac:spMkLst>
        </pc:spChg>
        <pc:spChg chg="mod">
          <ac:chgData name="Daniel Khashabi" userId="62390808-c838-45e6-be59-d6fd0d208bc8" providerId="ADAL" clId="{DBE0F76A-AFEE-AC44-BA32-16BF03539868}" dt="2023-02-16T13:49:58.158" v="7760"/>
          <ac:spMkLst>
            <pc:docMk/>
            <pc:sldMk cId="4284470556" sldId="359"/>
            <ac:spMk id="74" creationId="{1A38F944-FD9F-1C42-9EF7-BA5E3DB86EBA}"/>
          </ac:spMkLst>
        </pc:spChg>
        <pc:spChg chg="mod">
          <ac:chgData name="Daniel Khashabi" userId="62390808-c838-45e6-be59-d6fd0d208bc8" providerId="ADAL" clId="{DBE0F76A-AFEE-AC44-BA32-16BF03539868}" dt="2023-02-16T13:49:58.158" v="7760"/>
          <ac:spMkLst>
            <pc:docMk/>
            <pc:sldMk cId="4284470556" sldId="359"/>
            <ac:spMk id="75" creationId="{91549E43-B913-244E-90FF-EB6ADE692919}"/>
          </ac:spMkLst>
        </pc:spChg>
        <pc:spChg chg="mod">
          <ac:chgData name="Daniel Khashabi" userId="62390808-c838-45e6-be59-d6fd0d208bc8" providerId="ADAL" clId="{DBE0F76A-AFEE-AC44-BA32-16BF03539868}" dt="2023-02-16T13:49:58.158" v="7760"/>
          <ac:spMkLst>
            <pc:docMk/>
            <pc:sldMk cId="4284470556" sldId="359"/>
            <ac:spMk id="76" creationId="{CFE7F9AF-8FB9-9E47-AA7C-B819DD96BD45}"/>
          </ac:spMkLst>
        </pc:spChg>
        <pc:spChg chg="mod">
          <ac:chgData name="Daniel Khashabi" userId="62390808-c838-45e6-be59-d6fd0d208bc8" providerId="ADAL" clId="{DBE0F76A-AFEE-AC44-BA32-16BF03539868}" dt="2023-02-16T13:49:58.158" v="7760"/>
          <ac:spMkLst>
            <pc:docMk/>
            <pc:sldMk cId="4284470556" sldId="359"/>
            <ac:spMk id="77" creationId="{D1072A62-0E13-3843-8D0C-3A62E6BC9417}"/>
          </ac:spMkLst>
        </pc:spChg>
        <pc:spChg chg="mod">
          <ac:chgData name="Daniel Khashabi" userId="62390808-c838-45e6-be59-d6fd0d208bc8" providerId="ADAL" clId="{DBE0F76A-AFEE-AC44-BA32-16BF03539868}" dt="2023-02-16T13:49:58.158" v="7760"/>
          <ac:spMkLst>
            <pc:docMk/>
            <pc:sldMk cId="4284470556" sldId="359"/>
            <ac:spMk id="78" creationId="{B5867DDE-FEA5-0049-9461-EB1FFEB88969}"/>
          </ac:spMkLst>
        </pc:spChg>
        <pc:spChg chg="mod">
          <ac:chgData name="Daniel Khashabi" userId="62390808-c838-45e6-be59-d6fd0d208bc8" providerId="ADAL" clId="{DBE0F76A-AFEE-AC44-BA32-16BF03539868}" dt="2023-02-16T13:49:58.158" v="7760"/>
          <ac:spMkLst>
            <pc:docMk/>
            <pc:sldMk cId="4284470556" sldId="359"/>
            <ac:spMk id="79" creationId="{24DFF809-EE42-C349-914D-4808EEE0B2B2}"/>
          </ac:spMkLst>
        </pc:spChg>
        <pc:spChg chg="mod">
          <ac:chgData name="Daniel Khashabi" userId="62390808-c838-45e6-be59-d6fd0d208bc8" providerId="ADAL" clId="{DBE0F76A-AFEE-AC44-BA32-16BF03539868}" dt="2023-02-16T04:33:59.885" v="7426"/>
          <ac:spMkLst>
            <pc:docMk/>
            <pc:sldMk cId="4284470556" sldId="359"/>
            <ac:spMk id="81" creationId="{0699B2A3-3B8E-414D-A3AF-577E06CECE10}"/>
          </ac:spMkLst>
        </pc:spChg>
        <pc:spChg chg="mod">
          <ac:chgData name="Daniel Khashabi" userId="62390808-c838-45e6-be59-d6fd0d208bc8" providerId="ADAL" clId="{DBE0F76A-AFEE-AC44-BA32-16BF03539868}" dt="2023-02-16T13:49:58.158" v="7760"/>
          <ac:spMkLst>
            <pc:docMk/>
            <pc:sldMk cId="4284470556" sldId="359"/>
            <ac:spMk id="82" creationId="{485BEC44-F260-1145-8583-E09A6D1ADDA0}"/>
          </ac:spMkLst>
        </pc:spChg>
        <pc:spChg chg="mod">
          <ac:chgData name="Daniel Khashabi" userId="62390808-c838-45e6-be59-d6fd0d208bc8" providerId="ADAL" clId="{DBE0F76A-AFEE-AC44-BA32-16BF03539868}" dt="2023-02-16T13:49:58.158" v="7760"/>
          <ac:spMkLst>
            <pc:docMk/>
            <pc:sldMk cId="4284470556" sldId="359"/>
            <ac:spMk id="83" creationId="{D285D089-1C0C-6344-B7EA-A631D2F645B7}"/>
          </ac:spMkLst>
        </pc:spChg>
        <pc:spChg chg="mod">
          <ac:chgData name="Daniel Khashabi" userId="62390808-c838-45e6-be59-d6fd0d208bc8" providerId="ADAL" clId="{DBE0F76A-AFEE-AC44-BA32-16BF03539868}" dt="2023-02-16T13:49:58.158" v="7760"/>
          <ac:spMkLst>
            <pc:docMk/>
            <pc:sldMk cId="4284470556" sldId="359"/>
            <ac:spMk id="84" creationId="{E248521C-7AB4-A74B-BB41-9E9DBC05502F}"/>
          </ac:spMkLst>
        </pc:spChg>
        <pc:spChg chg="mod">
          <ac:chgData name="Daniel Khashabi" userId="62390808-c838-45e6-be59-d6fd0d208bc8" providerId="ADAL" clId="{DBE0F76A-AFEE-AC44-BA32-16BF03539868}" dt="2023-02-16T13:49:58.158" v="7760"/>
          <ac:spMkLst>
            <pc:docMk/>
            <pc:sldMk cId="4284470556" sldId="359"/>
            <ac:spMk id="85" creationId="{A542D303-3E89-B948-BAE1-9C28B4C7900E}"/>
          </ac:spMkLst>
        </pc:spChg>
        <pc:spChg chg="mod">
          <ac:chgData name="Daniel Khashabi" userId="62390808-c838-45e6-be59-d6fd0d208bc8" providerId="ADAL" clId="{DBE0F76A-AFEE-AC44-BA32-16BF03539868}" dt="2023-02-16T13:49:58.158" v="7760"/>
          <ac:spMkLst>
            <pc:docMk/>
            <pc:sldMk cId="4284470556" sldId="359"/>
            <ac:spMk id="86" creationId="{3557CEDB-9609-5C4E-BE7A-9A1922D84558}"/>
          </ac:spMkLst>
        </pc:spChg>
        <pc:spChg chg="mod">
          <ac:chgData name="Daniel Khashabi" userId="62390808-c838-45e6-be59-d6fd0d208bc8" providerId="ADAL" clId="{DBE0F76A-AFEE-AC44-BA32-16BF03539868}" dt="2023-02-16T13:49:58.158" v="7760"/>
          <ac:spMkLst>
            <pc:docMk/>
            <pc:sldMk cId="4284470556" sldId="359"/>
            <ac:spMk id="87" creationId="{FD0CC76B-5E71-8C4B-B186-6D1471C8CD67}"/>
          </ac:spMkLst>
        </pc:spChg>
        <pc:spChg chg="mod">
          <ac:chgData name="Daniel Khashabi" userId="62390808-c838-45e6-be59-d6fd0d208bc8" providerId="ADAL" clId="{DBE0F76A-AFEE-AC44-BA32-16BF03539868}" dt="2023-02-16T13:49:58.158" v="7760"/>
          <ac:spMkLst>
            <pc:docMk/>
            <pc:sldMk cId="4284470556" sldId="359"/>
            <ac:spMk id="93" creationId="{2E61486C-7C7C-CF4A-BF55-2488DDD06CBA}"/>
          </ac:spMkLst>
        </pc:spChg>
        <pc:spChg chg="mod">
          <ac:chgData name="Daniel Khashabi" userId="62390808-c838-45e6-be59-d6fd0d208bc8" providerId="ADAL" clId="{DBE0F76A-AFEE-AC44-BA32-16BF03539868}" dt="2023-02-16T13:49:58.158" v="7760"/>
          <ac:spMkLst>
            <pc:docMk/>
            <pc:sldMk cId="4284470556" sldId="359"/>
            <ac:spMk id="94" creationId="{FAED948E-E8BC-B542-96E5-C16F47F16A92}"/>
          </ac:spMkLst>
        </pc:spChg>
        <pc:spChg chg="mod">
          <ac:chgData name="Daniel Khashabi" userId="62390808-c838-45e6-be59-d6fd0d208bc8" providerId="ADAL" clId="{DBE0F76A-AFEE-AC44-BA32-16BF03539868}" dt="2023-02-16T13:49:58.158" v="7760"/>
          <ac:spMkLst>
            <pc:docMk/>
            <pc:sldMk cId="4284470556" sldId="359"/>
            <ac:spMk id="95" creationId="{B62B8F78-5C39-C145-B3C5-F9490727FE2B}"/>
          </ac:spMkLst>
        </pc:spChg>
        <pc:spChg chg="mod">
          <ac:chgData name="Daniel Khashabi" userId="62390808-c838-45e6-be59-d6fd0d208bc8" providerId="ADAL" clId="{DBE0F76A-AFEE-AC44-BA32-16BF03539868}" dt="2023-02-16T04:33:59.885" v="7426"/>
          <ac:spMkLst>
            <pc:docMk/>
            <pc:sldMk cId="4284470556" sldId="359"/>
            <ac:spMk id="96" creationId="{20A6FC83-57DF-014A-87E0-1B5614DFB884}"/>
          </ac:spMkLst>
        </pc:spChg>
        <pc:spChg chg="mod">
          <ac:chgData name="Daniel Khashabi" userId="62390808-c838-45e6-be59-d6fd0d208bc8" providerId="ADAL" clId="{DBE0F76A-AFEE-AC44-BA32-16BF03539868}" dt="2023-02-16T04:33:59.885" v="7426"/>
          <ac:spMkLst>
            <pc:docMk/>
            <pc:sldMk cId="4284470556" sldId="359"/>
            <ac:spMk id="97" creationId="{6D6C0EF3-9A48-6042-84AB-D28C74DA20AD}"/>
          </ac:spMkLst>
        </pc:spChg>
        <pc:spChg chg="mod">
          <ac:chgData name="Daniel Khashabi" userId="62390808-c838-45e6-be59-d6fd0d208bc8" providerId="ADAL" clId="{DBE0F76A-AFEE-AC44-BA32-16BF03539868}" dt="2023-02-16T13:49:58.158" v="7760"/>
          <ac:spMkLst>
            <pc:docMk/>
            <pc:sldMk cId="4284470556" sldId="359"/>
            <ac:spMk id="99" creationId="{B0204399-681E-6C49-9E5C-CC0F2EBC7595}"/>
          </ac:spMkLst>
        </pc:spChg>
        <pc:spChg chg="mod">
          <ac:chgData name="Daniel Khashabi" userId="62390808-c838-45e6-be59-d6fd0d208bc8" providerId="ADAL" clId="{DBE0F76A-AFEE-AC44-BA32-16BF03539868}" dt="2023-02-16T13:49:58.158" v="7760"/>
          <ac:spMkLst>
            <pc:docMk/>
            <pc:sldMk cId="4284470556" sldId="359"/>
            <ac:spMk id="100" creationId="{C88A8753-B2AE-C347-8881-9E9BFB6849E7}"/>
          </ac:spMkLst>
        </pc:spChg>
        <pc:spChg chg="mod">
          <ac:chgData name="Daniel Khashabi" userId="62390808-c838-45e6-be59-d6fd0d208bc8" providerId="ADAL" clId="{DBE0F76A-AFEE-AC44-BA32-16BF03539868}" dt="2023-02-16T13:49:58.158" v="7760"/>
          <ac:spMkLst>
            <pc:docMk/>
            <pc:sldMk cId="4284470556" sldId="359"/>
            <ac:spMk id="101" creationId="{289A04BF-85E0-834E-BAB6-DBB4550B3940}"/>
          </ac:spMkLst>
        </pc:spChg>
        <pc:spChg chg="mod">
          <ac:chgData name="Daniel Khashabi" userId="62390808-c838-45e6-be59-d6fd0d208bc8" providerId="ADAL" clId="{DBE0F76A-AFEE-AC44-BA32-16BF03539868}" dt="2023-02-16T13:49:58.158" v="7760"/>
          <ac:spMkLst>
            <pc:docMk/>
            <pc:sldMk cId="4284470556" sldId="359"/>
            <ac:spMk id="102" creationId="{631EE394-6E66-9F4F-AB28-9A96FE7CAF8B}"/>
          </ac:spMkLst>
        </pc:spChg>
        <pc:spChg chg="mod">
          <ac:chgData name="Daniel Khashabi" userId="62390808-c838-45e6-be59-d6fd0d208bc8" providerId="ADAL" clId="{DBE0F76A-AFEE-AC44-BA32-16BF03539868}" dt="2023-02-16T13:49:58.158" v="7760"/>
          <ac:spMkLst>
            <pc:docMk/>
            <pc:sldMk cId="4284470556" sldId="359"/>
            <ac:spMk id="103" creationId="{6C486C2D-68DA-A54D-A5C4-4B5B0B3B8B73}"/>
          </ac:spMkLst>
        </pc:spChg>
        <pc:spChg chg="mod">
          <ac:chgData name="Daniel Khashabi" userId="62390808-c838-45e6-be59-d6fd0d208bc8" providerId="ADAL" clId="{DBE0F76A-AFEE-AC44-BA32-16BF03539868}" dt="2023-02-16T13:49:58.158" v="7760"/>
          <ac:spMkLst>
            <pc:docMk/>
            <pc:sldMk cId="4284470556" sldId="359"/>
            <ac:spMk id="104" creationId="{F70F58BE-CCAE-F645-A328-47C1EAC54035}"/>
          </ac:spMkLst>
        </pc:spChg>
        <pc:spChg chg="mod">
          <ac:chgData name="Daniel Khashabi" userId="62390808-c838-45e6-be59-d6fd0d208bc8" providerId="ADAL" clId="{DBE0F76A-AFEE-AC44-BA32-16BF03539868}" dt="2023-02-16T13:49:58.158" v="7760"/>
          <ac:spMkLst>
            <pc:docMk/>
            <pc:sldMk cId="4284470556" sldId="359"/>
            <ac:spMk id="105" creationId="{FE219746-6458-2648-BFF2-1638E7F0E56F}"/>
          </ac:spMkLst>
        </pc:spChg>
        <pc:spChg chg="mod">
          <ac:chgData name="Daniel Khashabi" userId="62390808-c838-45e6-be59-d6fd0d208bc8" providerId="ADAL" clId="{DBE0F76A-AFEE-AC44-BA32-16BF03539868}" dt="2023-02-16T13:49:58.158" v="7760"/>
          <ac:spMkLst>
            <pc:docMk/>
            <pc:sldMk cId="4284470556" sldId="359"/>
            <ac:spMk id="106" creationId="{CC39E4D5-0122-404D-AF07-8A0976CE0F90}"/>
          </ac:spMkLst>
        </pc:spChg>
        <pc:spChg chg="mod">
          <ac:chgData name="Daniel Khashabi" userId="62390808-c838-45e6-be59-d6fd0d208bc8" providerId="ADAL" clId="{DBE0F76A-AFEE-AC44-BA32-16BF03539868}" dt="2023-02-16T13:49:58.158" v="7760"/>
          <ac:spMkLst>
            <pc:docMk/>
            <pc:sldMk cId="4284470556" sldId="359"/>
            <ac:spMk id="107" creationId="{869B3C99-29C1-8B4B-96BE-A1AF2836059F}"/>
          </ac:spMkLst>
        </pc:spChg>
        <pc:spChg chg="mod">
          <ac:chgData name="Daniel Khashabi" userId="62390808-c838-45e6-be59-d6fd0d208bc8" providerId="ADAL" clId="{DBE0F76A-AFEE-AC44-BA32-16BF03539868}" dt="2023-02-16T13:49:58.158" v="7760"/>
          <ac:spMkLst>
            <pc:docMk/>
            <pc:sldMk cId="4284470556" sldId="359"/>
            <ac:spMk id="108" creationId="{57567A9F-9A5A-4A43-9695-F85CD7F0400F}"/>
          </ac:spMkLst>
        </pc:spChg>
        <pc:spChg chg="mod">
          <ac:chgData name="Daniel Khashabi" userId="62390808-c838-45e6-be59-d6fd0d208bc8" providerId="ADAL" clId="{DBE0F76A-AFEE-AC44-BA32-16BF03539868}" dt="2023-02-16T13:49:58.158" v="7760"/>
          <ac:spMkLst>
            <pc:docMk/>
            <pc:sldMk cId="4284470556" sldId="359"/>
            <ac:spMk id="109" creationId="{7B63A695-A0C7-D649-B5DD-122BBCB3D254}"/>
          </ac:spMkLst>
        </pc:spChg>
        <pc:spChg chg="mod">
          <ac:chgData name="Daniel Khashabi" userId="62390808-c838-45e6-be59-d6fd0d208bc8" providerId="ADAL" clId="{DBE0F76A-AFEE-AC44-BA32-16BF03539868}" dt="2023-02-16T13:49:58.158" v="7760"/>
          <ac:spMkLst>
            <pc:docMk/>
            <pc:sldMk cId="4284470556" sldId="359"/>
            <ac:spMk id="110" creationId="{F0DCA6BB-A31D-DC41-A4C9-C2923C3B6F21}"/>
          </ac:spMkLst>
        </pc:spChg>
        <pc:spChg chg="mod">
          <ac:chgData name="Daniel Khashabi" userId="62390808-c838-45e6-be59-d6fd0d208bc8" providerId="ADAL" clId="{DBE0F76A-AFEE-AC44-BA32-16BF03539868}" dt="2023-02-16T13:49:58.158" v="7760"/>
          <ac:spMkLst>
            <pc:docMk/>
            <pc:sldMk cId="4284470556" sldId="359"/>
            <ac:spMk id="111" creationId="{F5A97E85-0225-1E46-A085-02FCCC792A02}"/>
          </ac:spMkLst>
        </pc:spChg>
        <pc:spChg chg="mod">
          <ac:chgData name="Daniel Khashabi" userId="62390808-c838-45e6-be59-d6fd0d208bc8" providerId="ADAL" clId="{DBE0F76A-AFEE-AC44-BA32-16BF03539868}" dt="2023-02-16T13:49:58.158" v="7760"/>
          <ac:spMkLst>
            <pc:docMk/>
            <pc:sldMk cId="4284470556" sldId="359"/>
            <ac:spMk id="112" creationId="{97C5A434-FA81-A04D-A77B-DC0A945AB849}"/>
          </ac:spMkLst>
        </pc:spChg>
        <pc:spChg chg="mod">
          <ac:chgData name="Daniel Khashabi" userId="62390808-c838-45e6-be59-d6fd0d208bc8" providerId="ADAL" clId="{DBE0F76A-AFEE-AC44-BA32-16BF03539868}" dt="2023-02-16T13:49:58.158" v="7760"/>
          <ac:spMkLst>
            <pc:docMk/>
            <pc:sldMk cId="4284470556" sldId="359"/>
            <ac:spMk id="113" creationId="{0C6578E8-0778-B145-8F5F-1C179B55F37C}"/>
          </ac:spMkLst>
        </pc:spChg>
        <pc:spChg chg="mod">
          <ac:chgData name="Daniel Khashabi" userId="62390808-c838-45e6-be59-d6fd0d208bc8" providerId="ADAL" clId="{DBE0F76A-AFEE-AC44-BA32-16BF03539868}" dt="2023-02-16T13:49:58.158" v="7760"/>
          <ac:spMkLst>
            <pc:docMk/>
            <pc:sldMk cId="4284470556" sldId="359"/>
            <ac:spMk id="114" creationId="{34DA400A-6EAC-B244-90C9-E2C76E3CE8B1}"/>
          </ac:spMkLst>
        </pc:spChg>
        <pc:spChg chg="mod">
          <ac:chgData name="Daniel Khashabi" userId="62390808-c838-45e6-be59-d6fd0d208bc8" providerId="ADAL" clId="{DBE0F76A-AFEE-AC44-BA32-16BF03539868}" dt="2023-02-16T13:49:58.158" v="7760"/>
          <ac:spMkLst>
            <pc:docMk/>
            <pc:sldMk cId="4284470556" sldId="359"/>
            <ac:spMk id="115" creationId="{2D7BF61E-70E5-7B42-A443-1515BC3FC19A}"/>
          </ac:spMkLst>
        </pc:spChg>
        <pc:spChg chg="mod">
          <ac:chgData name="Daniel Khashabi" userId="62390808-c838-45e6-be59-d6fd0d208bc8" providerId="ADAL" clId="{DBE0F76A-AFEE-AC44-BA32-16BF03539868}" dt="2023-02-16T13:49:58.158" v="7760"/>
          <ac:spMkLst>
            <pc:docMk/>
            <pc:sldMk cId="4284470556" sldId="359"/>
            <ac:spMk id="116" creationId="{08D29459-9A76-6445-B967-14977057901D}"/>
          </ac:spMkLst>
        </pc:spChg>
        <pc:spChg chg="mod">
          <ac:chgData name="Daniel Khashabi" userId="62390808-c838-45e6-be59-d6fd0d208bc8" providerId="ADAL" clId="{DBE0F76A-AFEE-AC44-BA32-16BF03539868}" dt="2023-02-16T13:49:58.158" v="7760"/>
          <ac:spMkLst>
            <pc:docMk/>
            <pc:sldMk cId="4284470556" sldId="359"/>
            <ac:spMk id="117" creationId="{9CF46DE8-0686-8347-99CE-36822CB5A4C5}"/>
          </ac:spMkLst>
        </pc:spChg>
        <pc:spChg chg="mod">
          <ac:chgData name="Daniel Khashabi" userId="62390808-c838-45e6-be59-d6fd0d208bc8" providerId="ADAL" clId="{DBE0F76A-AFEE-AC44-BA32-16BF03539868}" dt="2023-02-16T04:33:59.885" v="7426"/>
          <ac:spMkLst>
            <pc:docMk/>
            <pc:sldMk cId="4284470556" sldId="359"/>
            <ac:spMk id="118" creationId="{73EEE44B-3585-894E-B4F8-4CE38DFFE62D}"/>
          </ac:spMkLst>
        </pc:spChg>
        <pc:spChg chg="mod">
          <ac:chgData name="Daniel Khashabi" userId="62390808-c838-45e6-be59-d6fd0d208bc8" providerId="ADAL" clId="{DBE0F76A-AFEE-AC44-BA32-16BF03539868}" dt="2023-02-16T04:33:59.885" v="7426"/>
          <ac:spMkLst>
            <pc:docMk/>
            <pc:sldMk cId="4284470556" sldId="359"/>
            <ac:spMk id="119" creationId="{F0F7AF7B-3877-754A-9EAE-7D971B6F9519}"/>
          </ac:spMkLst>
        </pc:spChg>
        <pc:spChg chg="mod">
          <ac:chgData name="Daniel Khashabi" userId="62390808-c838-45e6-be59-d6fd0d208bc8" providerId="ADAL" clId="{DBE0F76A-AFEE-AC44-BA32-16BF03539868}" dt="2023-02-16T04:33:59.885" v="7426"/>
          <ac:spMkLst>
            <pc:docMk/>
            <pc:sldMk cId="4284470556" sldId="359"/>
            <ac:spMk id="120" creationId="{2306E4C0-F05A-F845-8BE0-877B27D6A7C2}"/>
          </ac:spMkLst>
        </pc:spChg>
        <pc:spChg chg="mod">
          <ac:chgData name="Daniel Khashabi" userId="62390808-c838-45e6-be59-d6fd0d208bc8" providerId="ADAL" clId="{DBE0F76A-AFEE-AC44-BA32-16BF03539868}" dt="2023-02-16T04:33:59.885" v="7426"/>
          <ac:spMkLst>
            <pc:docMk/>
            <pc:sldMk cId="4284470556" sldId="359"/>
            <ac:spMk id="121" creationId="{10F64FC8-263A-284C-9D8D-935EEAE1673B}"/>
          </ac:spMkLst>
        </pc:spChg>
        <pc:spChg chg="mod">
          <ac:chgData name="Daniel Khashabi" userId="62390808-c838-45e6-be59-d6fd0d208bc8" providerId="ADAL" clId="{DBE0F76A-AFEE-AC44-BA32-16BF03539868}" dt="2023-02-16T04:33:59.885" v="7426"/>
          <ac:spMkLst>
            <pc:docMk/>
            <pc:sldMk cId="4284470556" sldId="359"/>
            <ac:spMk id="122" creationId="{032CA8D9-D28E-3E4C-9DB1-A36EB1549B7F}"/>
          </ac:spMkLst>
        </pc:spChg>
        <pc:spChg chg="mod">
          <ac:chgData name="Daniel Khashabi" userId="62390808-c838-45e6-be59-d6fd0d208bc8" providerId="ADAL" clId="{DBE0F76A-AFEE-AC44-BA32-16BF03539868}" dt="2023-02-16T04:33:59.885" v="7426"/>
          <ac:spMkLst>
            <pc:docMk/>
            <pc:sldMk cId="4284470556" sldId="359"/>
            <ac:spMk id="123" creationId="{7713F022-7829-8C4F-9B6C-433BC351D75F}"/>
          </ac:spMkLst>
        </pc:spChg>
        <pc:spChg chg="mod">
          <ac:chgData name="Daniel Khashabi" userId="62390808-c838-45e6-be59-d6fd0d208bc8" providerId="ADAL" clId="{DBE0F76A-AFEE-AC44-BA32-16BF03539868}" dt="2023-02-16T04:33:59.885" v="7426"/>
          <ac:spMkLst>
            <pc:docMk/>
            <pc:sldMk cId="4284470556" sldId="359"/>
            <ac:spMk id="124" creationId="{55FCA79F-24EF-C34B-915B-6914F4B5E84B}"/>
          </ac:spMkLst>
        </pc:spChg>
        <pc:spChg chg="mod">
          <ac:chgData name="Daniel Khashabi" userId="62390808-c838-45e6-be59-d6fd0d208bc8" providerId="ADAL" clId="{DBE0F76A-AFEE-AC44-BA32-16BF03539868}" dt="2023-02-16T04:33:59.885" v="7426"/>
          <ac:spMkLst>
            <pc:docMk/>
            <pc:sldMk cId="4284470556" sldId="359"/>
            <ac:spMk id="125" creationId="{BC7611C4-233A-2F45-BEC2-4400044BAC8A}"/>
          </ac:spMkLst>
        </pc:spChg>
        <pc:spChg chg="mod">
          <ac:chgData name="Daniel Khashabi" userId="62390808-c838-45e6-be59-d6fd0d208bc8" providerId="ADAL" clId="{DBE0F76A-AFEE-AC44-BA32-16BF03539868}" dt="2023-02-16T04:33:59.885" v="7426"/>
          <ac:spMkLst>
            <pc:docMk/>
            <pc:sldMk cId="4284470556" sldId="359"/>
            <ac:spMk id="126" creationId="{F1A17C69-A9A6-794D-974B-0B1554D43578}"/>
          </ac:spMkLst>
        </pc:spChg>
        <pc:spChg chg="del mod ord">
          <ac:chgData name="Daniel Khashabi" userId="62390808-c838-45e6-be59-d6fd0d208bc8" providerId="ADAL" clId="{DBE0F76A-AFEE-AC44-BA32-16BF03539868}" dt="2023-02-16T04:33:15.843" v="7408" actId="478"/>
          <ac:spMkLst>
            <pc:docMk/>
            <pc:sldMk cId="4284470556" sldId="359"/>
            <ac:spMk id="127" creationId="{8C7D4EEB-4008-A344-AF28-066C51434DA6}"/>
          </ac:spMkLst>
        </pc:spChg>
        <pc:spChg chg="del">
          <ac:chgData name="Daniel Khashabi" userId="62390808-c838-45e6-be59-d6fd0d208bc8" providerId="ADAL" clId="{DBE0F76A-AFEE-AC44-BA32-16BF03539868}" dt="2023-02-16T04:33:14.606" v="7407" actId="478"/>
          <ac:spMkLst>
            <pc:docMk/>
            <pc:sldMk cId="4284470556" sldId="359"/>
            <ac:spMk id="128" creationId="{521B47E3-1AC6-1F46-A47D-CAE54ACA0010}"/>
          </ac:spMkLst>
        </pc:spChg>
        <pc:spChg chg="mod">
          <ac:chgData name="Daniel Khashabi" userId="62390808-c838-45e6-be59-d6fd0d208bc8" providerId="ADAL" clId="{DBE0F76A-AFEE-AC44-BA32-16BF03539868}" dt="2023-02-16T13:49:58.158" v="7760"/>
          <ac:spMkLst>
            <pc:docMk/>
            <pc:sldMk cId="4284470556" sldId="359"/>
            <ac:spMk id="129" creationId="{E55E6BDD-EA4B-A043-AFA7-C42DD8E37FCB}"/>
          </ac:spMkLst>
        </pc:spChg>
        <pc:spChg chg="mod ord">
          <ac:chgData name="Daniel Khashabi" userId="62390808-c838-45e6-be59-d6fd0d208bc8" providerId="ADAL" clId="{DBE0F76A-AFEE-AC44-BA32-16BF03539868}" dt="2023-02-16T13:49:58.158" v="7760"/>
          <ac:spMkLst>
            <pc:docMk/>
            <pc:sldMk cId="4284470556" sldId="359"/>
            <ac:spMk id="130" creationId="{72D05989-86A8-934D-9DC3-383F3732C2ED}"/>
          </ac:spMkLst>
        </pc:spChg>
        <pc:spChg chg="mod">
          <ac:chgData name="Daniel Khashabi" userId="62390808-c838-45e6-be59-d6fd0d208bc8" providerId="ADAL" clId="{DBE0F76A-AFEE-AC44-BA32-16BF03539868}" dt="2023-02-16T13:46:13.575" v="7710"/>
          <ac:spMkLst>
            <pc:docMk/>
            <pc:sldMk cId="4284470556" sldId="359"/>
            <ac:spMk id="132" creationId="{045CF04F-8C4F-1D41-B4B6-6533B0E09396}"/>
          </ac:spMkLst>
        </pc:spChg>
        <pc:spChg chg="mod">
          <ac:chgData name="Daniel Khashabi" userId="62390808-c838-45e6-be59-d6fd0d208bc8" providerId="ADAL" clId="{DBE0F76A-AFEE-AC44-BA32-16BF03539868}" dt="2023-02-16T13:49:58.158" v="7760"/>
          <ac:spMkLst>
            <pc:docMk/>
            <pc:sldMk cId="4284470556" sldId="359"/>
            <ac:spMk id="133" creationId="{BA223413-3EFF-4745-8601-CABAD3C5499D}"/>
          </ac:spMkLst>
        </pc:spChg>
        <pc:spChg chg="mod">
          <ac:chgData name="Daniel Khashabi" userId="62390808-c838-45e6-be59-d6fd0d208bc8" providerId="ADAL" clId="{DBE0F76A-AFEE-AC44-BA32-16BF03539868}" dt="2023-02-16T13:49:58.158" v="7760"/>
          <ac:spMkLst>
            <pc:docMk/>
            <pc:sldMk cId="4284470556" sldId="359"/>
            <ac:spMk id="134" creationId="{7B991E92-818F-054A-94A8-9B82C59E69FC}"/>
          </ac:spMkLst>
        </pc:spChg>
        <pc:spChg chg="mod">
          <ac:chgData name="Daniel Khashabi" userId="62390808-c838-45e6-be59-d6fd0d208bc8" providerId="ADAL" clId="{DBE0F76A-AFEE-AC44-BA32-16BF03539868}" dt="2023-02-16T04:33:59.885" v="7426"/>
          <ac:spMkLst>
            <pc:docMk/>
            <pc:sldMk cId="4284470556" sldId="359"/>
            <ac:spMk id="135" creationId="{009B75EB-85A0-E14A-82AF-5B91C716897B}"/>
          </ac:spMkLst>
        </pc:spChg>
        <pc:spChg chg="mod">
          <ac:chgData name="Daniel Khashabi" userId="62390808-c838-45e6-be59-d6fd0d208bc8" providerId="ADAL" clId="{DBE0F76A-AFEE-AC44-BA32-16BF03539868}" dt="2023-02-16T13:49:58.158" v="7760"/>
          <ac:spMkLst>
            <pc:docMk/>
            <pc:sldMk cId="4284470556" sldId="359"/>
            <ac:spMk id="136" creationId="{482BDA88-4D95-6C4C-A3F9-C1ABAACAF4E8}"/>
          </ac:spMkLst>
        </pc:spChg>
        <pc:spChg chg="mod">
          <ac:chgData name="Daniel Khashabi" userId="62390808-c838-45e6-be59-d6fd0d208bc8" providerId="ADAL" clId="{DBE0F76A-AFEE-AC44-BA32-16BF03539868}" dt="2023-02-16T13:49:58.158" v="7760"/>
          <ac:spMkLst>
            <pc:docMk/>
            <pc:sldMk cId="4284470556" sldId="359"/>
            <ac:spMk id="137" creationId="{0127F792-B951-4D4E-AA21-2AFAD215A2AF}"/>
          </ac:spMkLst>
        </pc:spChg>
        <pc:spChg chg="mod">
          <ac:chgData name="Daniel Khashabi" userId="62390808-c838-45e6-be59-d6fd0d208bc8" providerId="ADAL" clId="{DBE0F76A-AFEE-AC44-BA32-16BF03539868}" dt="2023-02-16T13:49:58.158" v="7760"/>
          <ac:spMkLst>
            <pc:docMk/>
            <pc:sldMk cId="4284470556" sldId="359"/>
            <ac:spMk id="138" creationId="{A60176C7-82D5-7140-B8E6-EF9F381ED157}"/>
          </ac:spMkLst>
        </pc:spChg>
        <pc:spChg chg="mod">
          <ac:chgData name="Daniel Khashabi" userId="62390808-c838-45e6-be59-d6fd0d208bc8" providerId="ADAL" clId="{DBE0F76A-AFEE-AC44-BA32-16BF03539868}" dt="2023-02-16T13:49:58.158" v="7760"/>
          <ac:spMkLst>
            <pc:docMk/>
            <pc:sldMk cId="4284470556" sldId="359"/>
            <ac:spMk id="139" creationId="{108B0E01-F1F2-584A-95A8-BC29171603EE}"/>
          </ac:spMkLst>
        </pc:spChg>
        <pc:spChg chg="mod">
          <ac:chgData name="Daniel Khashabi" userId="62390808-c838-45e6-be59-d6fd0d208bc8" providerId="ADAL" clId="{DBE0F76A-AFEE-AC44-BA32-16BF03539868}" dt="2023-02-16T13:49:58.158" v="7760"/>
          <ac:spMkLst>
            <pc:docMk/>
            <pc:sldMk cId="4284470556" sldId="359"/>
            <ac:spMk id="140" creationId="{CBAE1102-A982-D845-B217-FEF50C32A854}"/>
          </ac:spMkLst>
        </pc:spChg>
        <pc:spChg chg="mod">
          <ac:chgData name="Daniel Khashabi" userId="62390808-c838-45e6-be59-d6fd0d208bc8" providerId="ADAL" clId="{DBE0F76A-AFEE-AC44-BA32-16BF03539868}" dt="2023-02-16T13:49:58.158" v="7760"/>
          <ac:spMkLst>
            <pc:docMk/>
            <pc:sldMk cId="4284470556" sldId="359"/>
            <ac:spMk id="141" creationId="{4D165694-25D0-1A43-9C79-46AEB91FF1A1}"/>
          </ac:spMkLst>
        </pc:spChg>
        <pc:spChg chg="mod">
          <ac:chgData name="Daniel Khashabi" userId="62390808-c838-45e6-be59-d6fd0d208bc8" providerId="ADAL" clId="{DBE0F76A-AFEE-AC44-BA32-16BF03539868}" dt="2023-02-16T13:49:58.158" v="7760"/>
          <ac:spMkLst>
            <pc:docMk/>
            <pc:sldMk cId="4284470556" sldId="359"/>
            <ac:spMk id="143" creationId="{B7508439-8FAA-E04E-BA0F-01A24E2DBBD8}"/>
          </ac:spMkLst>
        </pc:spChg>
        <pc:spChg chg="mod">
          <ac:chgData name="Daniel Khashabi" userId="62390808-c838-45e6-be59-d6fd0d208bc8" providerId="ADAL" clId="{DBE0F76A-AFEE-AC44-BA32-16BF03539868}" dt="2023-02-16T13:49:58.158" v="7760"/>
          <ac:spMkLst>
            <pc:docMk/>
            <pc:sldMk cId="4284470556" sldId="359"/>
            <ac:spMk id="144" creationId="{FBD654FA-5BA2-8D45-9F65-B0BC4FE0FB02}"/>
          </ac:spMkLst>
        </pc:spChg>
        <pc:spChg chg="mod">
          <ac:chgData name="Daniel Khashabi" userId="62390808-c838-45e6-be59-d6fd0d208bc8" providerId="ADAL" clId="{DBE0F76A-AFEE-AC44-BA32-16BF03539868}" dt="2023-02-16T13:49:58.158" v="7760"/>
          <ac:spMkLst>
            <pc:docMk/>
            <pc:sldMk cId="4284470556" sldId="359"/>
            <ac:spMk id="145" creationId="{0B24ED8E-F118-FC4E-B1C7-672F6CA030F7}"/>
          </ac:spMkLst>
        </pc:spChg>
        <pc:spChg chg="mod">
          <ac:chgData name="Daniel Khashabi" userId="62390808-c838-45e6-be59-d6fd0d208bc8" providerId="ADAL" clId="{DBE0F76A-AFEE-AC44-BA32-16BF03539868}" dt="2023-02-16T13:49:58.158" v="7760"/>
          <ac:spMkLst>
            <pc:docMk/>
            <pc:sldMk cId="4284470556" sldId="359"/>
            <ac:spMk id="146" creationId="{D6F63CC7-15CD-D349-8859-66124BD874ED}"/>
          </ac:spMkLst>
        </pc:spChg>
        <pc:spChg chg="mod">
          <ac:chgData name="Daniel Khashabi" userId="62390808-c838-45e6-be59-d6fd0d208bc8" providerId="ADAL" clId="{DBE0F76A-AFEE-AC44-BA32-16BF03539868}" dt="2023-02-16T13:49:58.158" v="7760"/>
          <ac:spMkLst>
            <pc:docMk/>
            <pc:sldMk cId="4284470556" sldId="359"/>
            <ac:spMk id="147" creationId="{C556F6AF-5963-504F-989A-FB40DB623E05}"/>
          </ac:spMkLst>
        </pc:spChg>
        <pc:spChg chg="mod">
          <ac:chgData name="Daniel Khashabi" userId="62390808-c838-45e6-be59-d6fd0d208bc8" providerId="ADAL" clId="{DBE0F76A-AFEE-AC44-BA32-16BF03539868}" dt="2023-02-16T13:49:58.158" v="7760"/>
          <ac:spMkLst>
            <pc:docMk/>
            <pc:sldMk cId="4284470556" sldId="359"/>
            <ac:spMk id="148" creationId="{7EAD415F-63DE-EB43-A7A2-F45C61798465}"/>
          </ac:spMkLst>
        </pc:spChg>
        <pc:spChg chg="mod">
          <ac:chgData name="Daniel Khashabi" userId="62390808-c838-45e6-be59-d6fd0d208bc8" providerId="ADAL" clId="{DBE0F76A-AFEE-AC44-BA32-16BF03539868}" dt="2023-02-16T13:49:58.158" v="7760"/>
          <ac:spMkLst>
            <pc:docMk/>
            <pc:sldMk cId="4284470556" sldId="359"/>
            <ac:spMk id="149" creationId="{F92B470B-D922-F042-867E-B1AF31F53814}"/>
          </ac:spMkLst>
        </pc:spChg>
        <pc:spChg chg="mod">
          <ac:chgData name="Daniel Khashabi" userId="62390808-c838-45e6-be59-d6fd0d208bc8" providerId="ADAL" clId="{DBE0F76A-AFEE-AC44-BA32-16BF03539868}" dt="2023-02-16T13:49:58.158" v="7760"/>
          <ac:spMkLst>
            <pc:docMk/>
            <pc:sldMk cId="4284470556" sldId="359"/>
            <ac:spMk id="150" creationId="{D5C803EA-95C9-8F46-8E1F-70FC48EA99C3}"/>
          </ac:spMkLst>
        </pc:spChg>
        <pc:spChg chg="mod">
          <ac:chgData name="Daniel Khashabi" userId="62390808-c838-45e6-be59-d6fd0d208bc8" providerId="ADAL" clId="{DBE0F76A-AFEE-AC44-BA32-16BF03539868}" dt="2023-02-16T13:49:58.158" v="7760"/>
          <ac:spMkLst>
            <pc:docMk/>
            <pc:sldMk cId="4284470556" sldId="359"/>
            <ac:spMk id="151" creationId="{C9A0AFE1-2C23-C746-A807-955038252BA2}"/>
          </ac:spMkLst>
        </pc:spChg>
        <pc:spChg chg="mod">
          <ac:chgData name="Daniel Khashabi" userId="62390808-c838-45e6-be59-d6fd0d208bc8" providerId="ADAL" clId="{DBE0F76A-AFEE-AC44-BA32-16BF03539868}" dt="2023-02-16T13:49:58.158" v="7760"/>
          <ac:spMkLst>
            <pc:docMk/>
            <pc:sldMk cId="4284470556" sldId="359"/>
            <ac:spMk id="153" creationId="{4DCD0D15-2948-5C49-B702-B424B826CFBA}"/>
          </ac:spMkLst>
        </pc:spChg>
        <pc:spChg chg="mod">
          <ac:chgData name="Daniel Khashabi" userId="62390808-c838-45e6-be59-d6fd0d208bc8" providerId="ADAL" clId="{DBE0F76A-AFEE-AC44-BA32-16BF03539868}" dt="2023-02-16T13:49:58.158" v="7760"/>
          <ac:spMkLst>
            <pc:docMk/>
            <pc:sldMk cId="4284470556" sldId="359"/>
            <ac:spMk id="154" creationId="{F60421B2-6847-DA43-8335-25E8978671EB}"/>
          </ac:spMkLst>
        </pc:spChg>
        <pc:spChg chg="mod">
          <ac:chgData name="Daniel Khashabi" userId="62390808-c838-45e6-be59-d6fd0d208bc8" providerId="ADAL" clId="{DBE0F76A-AFEE-AC44-BA32-16BF03539868}" dt="2023-02-16T13:49:58.158" v="7760"/>
          <ac:spMkLst>
            <pc:docMk/>
            <pc:sldMk cId="4284470556" sldId="359"/>
            <ac:spMk id="155" creationId="{D869AB43-57B9-9F48-95FC-2969B414915A}"/>
          </ac:spMkLst>
        </pc:spChg>
        <pc:spChg chg="mod">
          <ac:chgData name="Daniel Khashabi" userId="62390808-c838-45e6-be59-d6fd0d208bc8" providerId="ADAL" clId="{DBE0F76A-AFEE-AC44-BA32-16BF03539868}" dt="2023-02-16T13:49:58.158" v="7760"/>
          <ac:spMkLst>
            <pc:docMk/>
            <pc:sldMk cId="4284470556" sldId="359"/>
            <ac:spMk id="156" creationId="{F3AA86DF-7ED5-E845-B126-E8D66DFA4416}"/>
          </ac:spMkLst>
        </pc:spChg>
        <pc:spChg chg="mod">
          <ac:chgData name="Daniel Khashabi" userId="62390808-c838-45e6-be59-d6fd0d208bc8" providerId="ADAL" clId="{DBE0F76A-AFEE-AC44-BA32-16BF03539868}" dt="2023-02-16T13:49:58.158" v="7760"/>
          <ac:spMkLst>
            <pc:docMk/>
            <pc:sldMk cId="4284470556" sldId="359"/>
            <ac:spMk id="157" creationId="{049529E1-0B4F-164B-AE6E-CC1335477CBF}"/>
          </ac:spMkLst>
        </pc:spChg>
        <pc:spChg chg="mod">
          <ac:chgData name="Daniel Khashabi" userId="62390808-c838-45e6-be59-d6fd0d208bc8" providerId="ADAL" clId="{DBE0F76A-AFEE-AC44-BA32-16BF03539868}" dt="2023-02-16T13:49:58.158" v="7760"/>
          <ac:spMkLst>
            <pc:docMk/>
            <pc:sldMk cId="4284470556" sldId="359"/>
            <ac:spMk id="158" creationId="{0DAD38EF-F205-2144-90B1-15E45B3FE01A}"/>
          </ac:spMkLst>
        </pc:spChg>
        <pc:spChg chg="mod">
          <ac:chgData name="Daniel Khashabi" userId="62390808-c838-45e6-be59-d6fd0d208bc8" providerId="ADAL" clId="{DBE0F76A-AFEE-AC44-BA32-16BF03539868}" dt="2023-02-16T13:49:58.158" v="7760"/>
          <ac:spMkLst>
            <pc:docMk/>
            <pc:sldMk cId="4284470556" sldId="359"/>
            <ac:spMk id="159" creationId="{9475EEB9-A7EE-8F45-8FD8-2D84E2F5222E}"/>
          </ac:spMkLst>
        </pc:spChg>
        <pc:spChg chg="mod">
          <ac:chgData name="Daniel Khashabi" userId="62390808-c838-45e6-be59-d6fd0d208bc8" providerId="ADAL" clId="{DBE0F76A-AFEE-AC44-BA32-16BF03539868}" dt="2023-02-16T13:49:58.158" v="7760"/>
          <ac:spMkLst>
            <pc:docMk/>
            <pc:sldMk cId="4284470556" sldId="359"/>
            <ac:spMk id="160" creationId="{12A95AFB-626B-0B4E-8C17-06CD0B92655F}"/>
          </ac:spMkLst>
        </pc:spChg>
        <pc:spChg chg="mod">
          <ac:chgData name="Daniel Khashabi" userId="62390808-c838-45e6-be59-d6fd0d208bc8" providerId="ADAL" clId="{DBE0F76A-AFEE-AC44-BA32-16BF03539868}" dt="2023-02-16T13:49:58.158" v="7760"/>
          <ac:spMkLst>
            <pc:docMk/>
            <pc:sldMk cId="4284470556" sldId="359"/>
            <ac:spMk id="161" creationId="{92042E64-F626-D042-ACC7-AC101D5D4346}"/>
          </ac:spMkLst>
        </pc:spChg>
        <pc:spChg chg="mod">
          <ac:chgData name="Daniel Khashabi" userId="62390808-c838-45e6-be59-d6fd0d208bc8" providerId="ADAL" clId="{DBE0F76A-AFEE-AC44-BA32-16BF03539868}" dt="2023-02-16T04:33:59.885" v="7426"/>
          <ac:spMkLst>
            <pc:docMk/>
            <pc:sldMk cId="4284470556" sldId="359"/>
            <ac:spMk id="162" creationId="{4CA7D8E9-F94A-3648-80B9-DCC422F2403B}"/>
          </ac:spMkLst>
        </pc:spChg>
        <pc:spChg chg="mod">
          <ac:chgData name="Daniel Khashabi" userId="62390808-c838-45e6-be59-d6fd0d208bc8" providerId="ADAL" clId="{DBE0F76A-AFEE-AC44-BA32-16BF03539868}" dt="2023-02-16T04:33:59.885" v="7426"/>
          <ac:spMkLst>
            <pc:docMk/>
            <pc:sldMk cId="4284470556" sldId="359"/>
            <ac:spMk id="163" creationId="{CF14063D-2F76-D341-8575-DFC58CC43FAD}"/>
          </ac:spMkLst>
        </pc:spChg>
        <pc:spChg chg="mod">
          <ac:chgData name="Daniel Khashabi" userId="62390808-c838-45e6-be59-d6fd0d208bc8" providerId="ADAL" clId="{DBE0F76A-AFEE-AC44-BA32-16BF03539868}" dt="2023-02-16T13:49:58.158" v="7760"/>
          <ac:spMkLst>
            <pc:docMk/>
            <pc:sldMk cId="4284470556" sldId="359"/>
            <ac:spMk id="170" creationId="{79B2685C-C313-E343-87AF-3A16BC55BC2F}"/>
          </ac:spMkLst>
        </pc:spChg>
        <pc:spChg chg="mod">
          <ac:chgData name="Daniel Khashabi" userId="62390808-c838-45e6-be59-d6fd0d208bc8" providerId="ADAL" clId="{DBE0F76A-AFEE-AC44-BA32-16BF03539868}" dt="2023-02-16T13:49:58.158" v="7760"/>
          <ac:spMkLst>
            <pc:docMk/>
            <pc:sldMk cId="4284470556" sldId="359"/>
            <ac:spMk id="171" creationId="{5E40E88B-7C0C-B34A-8126-6254BCF5337D}"/>
          </ac:spMkLst>
        </pc:spChg>
        <pc:spChg chg="mod">
          <ac:chgData name="Daniel Khashabi" userId="62390808-c838-45e6-be59-d6fd0d208bc8" providerId="ADAL" clId="{DBE0F76A-AFEE-AC44-BA32-16BF03539868}" dt="2023-02-16T13:49:58.158" v="7760"/>
          <ac:spMkLst>
            <pc:docMk/>
            <pc:sldMk cId="4284470556" sldId="359"/>
            <ac:spMk id="172" creationId="{DCB38E08-B9A3-C14F-896A-0F8077D8FB68}"/>
          </ac:spMkLst>
        </pc:spChg>
        <pc:spChg chg="mod">
          <ac:chgData name="Daniel Khashabi" userId="62390808-c838-45e6-be59-d6fd0d208bc8" providerId="ADAL" clId="{DBE0F76A-AFEE-AC44-BA32-16BF03539868}" dt="2023-02-16T13:49:58.158" v="7760"/>
          <ac:spMkLst>
            <pc:docMk/>
            <pc:sldMk cId="4284470556" sldId="359"/>
            <ac:spMk id="173" creationId="{43EFC05D-5D9E-8545-80ED-5EE5833436EC}"/>
          </ac:spMkLst>
        </pc:spChg>
        <pc:spChg chg="mod">
          <ac:chgData name="Daniel Khashabi" userId="62390808-c838-45e6-be59-d6fd0d208bc8" providerId="ADAL" clId="{DBE0F76A-AFEE-AC44-BA32-16BF03539868}" dt="2023-02-16T13:49:58.158" v="7760"/>
          <ac:spMkLst>
            <pc:docMk/>
            <pc:sldMk cId="4284470556" sldId="359"/>
            <ac:spMk id="175" creationId="{6F64A017-A35A-AC44-96D0-72EFC040B4F7}"/>
          </ac:spMkLst>
        </pc:spChg>
        <pc:spChg chg="mod">
          <ac:chgData name="Daniel Khashabi" userId="62390808-c838-45e6-be59-d6fd0d208bc8" providerId="ADAL" clId="{DBE0F76A-AFEE-AC44-BA32-16BF03539868}" dt="2023-02-16T13:49:58.158" v="7760"/>
          <ac:spMkLst>
            <pc:docMk/>
            <pc:sldMk cId="4284470556" sldId="359"/>
            <ac:spMk id="176" creationId="{EB7699D4-5CF1-4945-AF53-9FF925C376BB}"/>
          </ac:spMkLst>
        </pc:spChg>
        <pc:spChg chg="mod">
          <ac:chgData name="Daniel Khashabi" userId="62390808-c838-45e6-be59-d6fd0d208bc8" providerId="ADAL" clId="{DBE0F76A-AFEE-AC44-BA32-16BF03539868}" dt="2023-02-16T13:49:58.158" v="7760"/>
          <ac:spMkLst>
            <pc:docMk/>
            <pc:sldMk cId="4284470556" sldId="359"/>
            <ac:spMk id="177" creationId="{A9006280-6B35-5544-98E4-1B21ED7235B5}"/>
          </ac:spMkLst>
        </pc:spChg>
        <pc:spChg chg="mod">
          <ac:chgData name="Daniel Khashabi" userId="62390808-c838-45e6-be59-d6fd0d208bc8" providerId="ADAL" clId="{DBE0F76A-AFEE-AC44-BA32-16BF03539868}" dt="2023-02-16T13:49:58.158" v="7760"/>
          <ac:spMkLst>
            <pc:docMk/>
            <pc:sldMk cId="4284470556" sldId="359"/>
            <ac:spMk id="178" creationId="{AC7C371E-2D08-BF45-8B8E-6FC13CFD5BF4}"/>
          </ac:spMkLst>
        </pc:spChg>
        <pc:spChg chg="mod">
          <ac:chgData name="Daniel Khashabi" userId="62390808-c838-45e6-be59-d6fd0d208bc8" providerId="ADAL" clId="{DBE0F76A-AFEE-AC44-BA32-16BF03539868}" dt="2023-02-16T13:49:58.158" v="7760"/>
          <ac:spMkLst>
            <pc:docMk/>
            <pc:sldMk cId="4284470556" sldId="359"/>
            <ac:spMk id="179" creationId="{6A2513D4-883B-AC4F-83C4-340258810AA5}"/>
          </ac:spMkLst>
        </pc:spChg>
        <pc:spChg chg="mod">
          <ac:chgData name="Daniel Khashabi" userId="62390808-c838-45e6-be59-d6fd0d208bc8" providerId="ADAL" clId="{DBE0F76A-AFEE-AC44-BA32-16BF03539868}" dt="2023-02-16T13:49:58.158" v="7760"/>
          <ac:spMkLst>
            <pc:docMk/>
            <pc:sldMk cId="4284470556" sldId="359"/>
            <ac:spMk id="180" creationId="{8A3B99E0-E6A1-A84A-BE61-0FEC270CA7BD}"/>
          </ac:spMkLst>
        </pc:spChg>
        <pc:spChg chg="mod">
          <ac:chgData name="Daniel Khashabi" userId="62390808-c838-45e6-be59-d6fd0d208bc8" providerId="ADAL" clId="{DBE0F76A-AFEE-AC44-BA32-16BF03539868}" dt="2023-02-16T13:49:58.158" v="7760"/>
          <ac:spMkLst>
            <pc:docMk/>
            <pc:sldMk cId="4284470556" sldId="359"/>
            <ac:spMk id="181" creationId="{FE339CDF-6D63-3347-A831-5E801BE3FDE7}"/>
          </ac:spMkLst>
        </pc:spChg>
        <pc:spChg chg="mod">
          <ac:chgData name="Daniel Khashabi" userId="62390808-c838-45e6-be59-d6fd0d208bc8" providerId="ADAL" clId="{DBE0F76A-AFEE-AC44-BA32-16BF03539868}" dt="2023-02-16T13:49:58.158" v="7760"/>
          <ac:spMkLst>
            <pc:docMk/>
            <pc:sldMk cId="4284470556" sldId="359"/>
            <ac:spMk id="183" creationId="{6A153770-56BC-7549-92C1-9994774C09A8}"/>
          </ac:spMkLst>
        </pc:spChg>
        <pc:spChg chg="mod">
          <ac:chgData name="Daniel Khashabi" userId="62390808-c838-45e6-be59-d6fd0d208bc8" providerId="ADAL" clId="{DBE0F76A-AFEE-AC44-BA32-16BF03539868}" dt="2023-02-16T04:33:59.885" v="7426"/>
          <ac:spMkLst>
            <pc:docMk/>
            <pc:sldMk cId="4284470556" sldId="359"/>
            <ac:spMk id="184" creationId="{C3D61AC1-C1EE-0943-AB5B-90F7ED94F749}"/>
          </ac:spMkLst>
        </pc:spChg>
        <pc:spChg chg="mod">
          <ac:chgData name="Daniel Khashabi" userId="62390808-c838-45e6-be59-d6fd0d208bc8" providerId="ADAL" clId="{DBE0F76A-AFEE-AC44-BA32-16BF03539868}" dt="2023-02-16T04:33:59.885" v="7426"/>
          <ac:spMkLst>
            <pc:docMk/>
            <pc:sldMk cId="4284470556" sldId="359"/>
            <ac:spMk id="185" creationId="{DED50EDE-4C5F-3D40-A8FA-BBCFA6B19B18}"/>
          </ac:spMkLst>
        </pc:spChg>
        <pc:spChg chg="mod">
          <ac:chgData name="Daniel Khashabi" userId="62390808-c838-45e6-be59-d6fd0d208bc8" providerId="ADAL" clId="{DBE0F76A-AFEE-AC44-BA32-16BF03539868}" dt="2023-02-16T13:49:58.158" v="7760"/>
          <ac:spMkLst>
            <pc:docMk/>
            <pc:sldMk cId="4284470556" sldId="359"/>
            <ac:spMk id="194" creationId="{EDFF357D-A43A-9946-9C8C-C5208D9A46EA}"/>
          </ac:spMkLst>
        </pc:spChg>
        <pc:spChg chg="mod">
          <ac:chgData name="Daniel Khashabi" userId="62390808-c838-45e6-be59-d6fd0d208bc8" providerId="ADAL" clId="{DBE0F76A-AFEE-AC44-BA32-16BF03539868}" dt="2023-02-16T04:33:59.885" v="7426"/>
          <ac:spMkLst>
            <pc:docMk/>
            <pc:sldMk cId="4284470556" sldId="359"/>
            <ac:spMk id="195" creationId="{A70D1C02-7CBD-A74A-904A-2A285E9154CD}"/>
          </ac:spMkLst>
        </pc:spChg>
        <pc:spChg chg="mod">
          <ac:chgData name="Daniel Khashabi" userId="62390808-c838-45e6-be59-d6fd0d208bc8" providerId="ADAL" clId="{DBE0F76A-AFEE-AC44-BA32-16BF03539868}" dt="2023-02-16T13:49:58.158" v="7760"/>
          <ac:spMkLst>
            <pc:docMk/>
            <pc:sldMk cId="4284470556" sldId="359"/>
            <ac:spMk id="198" creationId="{AD99BFF2-26F2-1741-9FED-CA0B281A12B2}"/>
          </ac:spMkLst>
        </pc:spChg>
        <pc:spChg chg="mod">
          <ac:chgData name="Daniel Khashabi" userId="62390808-c838-45e6-be59-d6fd0d208bc8" providerId="ADAL" clId="{DBE0F76A-AFEE-AC44-BA32-16BF03539868}" dt="2023-02-16T04:33:59.885" v="7426"/>
          <ac:spMkLst>
            <pc:docMk/>
            <pc:sldMk cId="4284470556" sldId="359"/>
            <ac:spMk id="199" creationId="{A521D06C-64AB-2344-9BA1-32D193F0C512}"/>
          </ac:spMkLst>
        </pc:spChg>
        <pc:spChg chg="mod">
          <ac:chgData name="Daniel Khashabi" userId="62390808-c838-45e6-be59-d6fd0d208bc8" providerId="ADAL" clId="{DBE0F76A-AFEE-AC44-BA32-16BF03539868}" dt="2023-02-16T04:33:59.885" v="7426"/>
          <ac:spMkLst>
            <pc:docMk/>
            <pc:sldMk cId="4284470556" sldId="359"/>
            <ac:spMk id="201" creationId="{051A29E5-B48A-4C41-8B73-97B7587ED5BE}"/>
          </ac:spMkLst>
        </pc:spChg>
      </pc:sldChg>
      <pc:sldChg chg="addSp delSp modSp add mod modClrScheme chgLayout">
        <pc:chgData name="Daniel Khashabi" userId="62390808-c838-45e6-be59-d6fd0d208bc8" providerId="ADAL" clId="{DBE0F76A-AFEE-AC44-BA32-16BF03539868}" dt="2023-02-16T13:49:58.158" v="7760"/>
        <pc:sldMkLst>
          <pc:docMk/>
          <pc:sldMk cId="1167305669" sldId="360"/>
        </pc:sldMkLst>
        <pc:spChg chg="add del mod ord">
          <ac:chgData name="Daniel Khashabi" userId="62390808-c838-45e6-be59-d6fd0d208bc8" providerId="ADAL" clId="{DBE0F76A-AFEE-AC44-BA32-16BF03539868}" dt="2023-02-16T04:33:26.469" v="7415" actId="478"/>
          <ac:spMkLst>
            <pc:docMk/>
            <pc:sldMk cId="1167305669" sldId="360"/>
            <ac:spMk id="2" creationId="{570A0228-AC32-E4A0-33BB-F2F18A4B8AC1}"/>
          </ac:spMkLst>
        </pc:spChg>
        <pc:spChg chg="mod">
          <ac:chgData name="Daniel Khashabi" userId="62390808-c838-45e6-be59-d6fd0d208bc8" providerId="ADAL" clId="{DBE0F76A-AFEE-AC44-BA32-16BF03539868}" dt="2023-02-16T13:49:58.158" v="7760"/>
          <ac:spMkLst>
            <pc:docMk/>
            <pc:sldMk cId="1167305669" sldId="360"/>
            <ac:spMk id="3" creationId="{5E47E9EF-07CA-1B4D-B065-7C68C77B1867}"/>
          </ac:spMkLst>
        </pc:spChg>
        <pc:spChg chg="mod">
          <ac:chgData name="Daniel Khashabi" userId="62390808-c838-45e6-be59-d6fd0d208bc8" providerId="ADAL" clId="{DBE0F76A-AFEE-AC44-BA32-16BF03539868}" dt="2023-02-16T13:49:58.158" v="7760"/>
          <ac:spMkLst>
            <pc:docMk/>
            <pc:sldMk cId="1167305669" sldId="360"/>
            <ac:spMk id="4" creationId="{F5CE9E9A-F735-5D4A-8A09-4BABFB2D5DA5}"/>
          </ac:spMkLst>
        </pc:spChg>
        <pc:spChg chg="add del mod">
          <ac:chgData name="Daniel Khashabi" userId="62390808-c838-45e6-be59-d6fd0d208bc8" providerId="ADAL" clId="{DBE0F76A-AFEE-AC44-BA32-16BF03539868}" dt="2023-02-16T04:33:25.076" v="7414" actId="478"/>
          <ac:spMkLst>
            <pc:docMk/>
            <pc:sldMk cId="1167305669" sldId="360"/>
            <ac:spMk id="6" creationId="{48361A94-D759-4F95-8247-566E33699F18}"/>
          </ac:spMkLst>
        </pc:spChg>
        <pc:spChg chg="mod">
          <ac:chgData name="Daniel Khashabi" userId="62390808-c838-45e6-be59-d6fd0d208bc8" providerId="ADAL" clId="{DBE0F76A-AFEE-AC44-BA32-16BF03539868}" dt="2023-02-16T04:33:59.885" v="7426"/>
          <ac:spMkLst>
            <pc:docMk/>
            <pc:sldMk cId="1167305669" sldId="360"/>
            <ac:spMk id="7" creationId="{2B634E59-4B85-4C4B-8984-E10B47A0B100}"/>
          </ac:spMkLst>
        </pc:spChg>
        <pc:spChg chg="mod">
          <ac:chgData name="Daniel Khashabi" userId="62390808-c838-45e6-be59-d6fd0d208bc8" providerId="ADAL" clId="{DBE0F76A-AFEE-AC44-BA32-16BF03539868}" dt="2023-02-16T04:33:59.885" v="7426"/>
          <ac:spMkLst>
            <pc:docMk/>
            <pc:sldMk cId="1167305669" sldId="360"/>
            <ac:spMk id="51" creationId="{3649502E-21DD-1642-971F-BACEABB4E04C}"/>
          </ac:spMkLst>
        </pc:spChg>
        <pc:spChg chg="mod">
          <ac:chgData name="Daniel Khashabi" userId="62390808-c838-45e6-be59-d6fd0d208bc8" providerId="ADAL" clId="{DBE0F76A-AFEE-AC44-BA32-16BF03539868}" dt="2023-02-16T13:49:58.158" v="7760"/>
          <ac:spMkLst>
            <pc:docMk/>
            <pc:sldMk cId="1167305669" sldId="360"/>
            <ac:spMk id="76" creationId="{CFE7F9AF-8FB9-9E47-AA7C-B819DD96BD45}"/>
          </ac:spMkLst>
        </pc:spChg>
        <pc:spChg chg="mod">
          <ac:chgData name="Daniel Khashabi" userId="62390808-c838-45e6-be59-d6fd0d208bc8" providerId="ADAL" clId="{DBE0F76A-AFEE-AC44-BA32-16BF03539868}" dt="2023-02-16T13:49:58.158" v="7760"/>
          <ac:spMkLst>
            <pc:docMk/>
            <pc:sldMk cId="1167305669" sldId="360"/>
            <ac:spMk id="77" creationId="{D1072A62-0E13-3843-8D0C-3A62E6BC9417}"/>
          </ac:spMkLst>
        </pc:spChg>
        <pc:spChg chg="mod">
          <ac:chgData name="Daniel Khashabi" userId="62390808-c838-45e6-be59-d6fd0d208bc8" providerId="ADAL" clId="{DBE0F76A-AFEE-AC44-BA32-16BF03539868}" dt="2023-02-16T13:49:58.158" v="7760"/>
          <ac:spMkLst>
            <pc:docMk/>
            <pc:sldMk cId="1167305669" sldId="360"/>
            <ac:spMk id="78" creationId="{B5867DDE-FEA5-0049-9461-EB1FFEB88969}"/>
          </ac:spMkLst>
        </pc:spChg>
        <pc:spChg chg="mod">
          <ac:chgData name="Daniel Khashabi" userId="62390808-c838-45e6-be59-d6fd0d208bc8" providerId="ADAL" clId="{DBE0F76A-AFEE-AC44-BA32-16BF03539868}" dt="2023-02-16T13:49:58.158" v="7760"/>
          <ac:spMkLst>
            <pc:docMk/>
            <pc:sldMk cId="1167305669" sldId="360"/>
            <ac:spMk id="79" creationId="{24DFF809-EE42-C349-914D-4808EEE0B2B2}"/>
          </ac:spMkLst>
        </pc:spChg>
        <pc:spChg chg="mod">
          <ac:chgData name="Daniel Khashabi" userId="62390808-c838-45e6-be59-d6fd0d208bc8" providerId="ADAL" clId="{DBE0F76A-AFEE-AC44-BA32-16BF03539868}" dt="2023-02-16T13:49:58.158" v="7760"/>
          <ac:spMkLst>
            <pc:docMk/>
            <pc:sldMk cId="1167305669" sldId="360"/>
            <ac:spMk id="82" creationId="{485BEC44-F260-1145-8583-E09A6D1ADDA0}"/>
          </ac:spMkLst>
        </pc:spChg>
        <pc:spChg chg="mod">
          <ac:chgData name="Daniel Khashabi" userId="62390808-c838-45e6-be59-d6fd0d208bc8" providerId="ADAL" clId="{DBE0F76A-AFEE-AC44-BA32-16BF03539868}" dt="2023-02-16T13:49:58.158" v="7760"/>
          <ac:spMkLst>
            <pc:docMk/>
            <pc:sldMk cId="1167305669" sldId="360"/>
            <ac:spMk id="83" creationId="{D285D089-1C0C-6344-B7EA-A631D2F645B7}"/>
          </ac:spMkLst>
        </pc:spChg>
        <pc:spChg chg="mod">
          <ac:chgData name="Daniel Khashabi" userId="62390808-c838-45e6-be59-d6fd0d208bc8" providerId="ADAL" clId="{DBE0F76A-AFEE-AC44-BA32-16BF03539868}" dt="2023-02-16T13:49:58.158" v="7760"/>
          <ac:spMkLst>
            <pc:docMk/>
            <pc:sldMk cId="1167305669" sldId="360"/>
            <ac:spMk id="84" creationId="{E248521C-7AB4-A74B-BB41-9E9DBC05502F}"/>
          </ac:spMkLst>
        </pc:spChg>
        <pc:spChg chg="mod">
          <ac:chgData name="Daniel Khashabi" userId="62390808-c838-45e6-be59-d6fd0d208bc8" providerId="ADAL" clId="{DBE0F76A-AFEE-AC44-BA32-16BF03539868}" dt="2023-02-16T13:49:58.158" v="7760"/>
          <ac:spMkLst>
            <pc:docMk/>
            <pc:sldMk cId="1167305669" sldId="360"/>
            <ac:spMk id="85" creationId="{A542D303-3E89-B948-BAE1-9C28B4C7900E}"/>
          </ac:spMkLst>
        </pc:spChg>
        <pc:spChg chg="mod">
          <ac:chgData name="Daniel Khashabi" userId="62390808-c838-45e6-be59-d6fd0d208bc8" providerId="ADAL" clId="{DBE0F76A-AFEE-AC44-BA32-16BF03539868}" dt="2023-02-16T13:49:58.158" v="7760"/>
          <ac:spMkLst>
            <pc:docMk/>
            <pc:sldMk cId="1167305669" sldId="360"/>
            <ac:spMk id="86" creationId="{3557CEDB-9609-5C4E-BE7A-9A1922D84558}"/>
          </ac:spMkLst>
        </pc:spChg>
        <pc:spChg chg="mod">
          <ac:chgData name="Daniel Khashabi" userId="62390808-c838-45e6-be59-d6fd0d208bc8" providerId="ADAL" clId="{DBE0F76A-AFEE-AC44-BA32-16BF03539868}" dt="2023-02-16T13:49:58.158" v="7760"/>
          <ac:spMkLst>
            <pc:docMk/>
            <pc:sldMk cId="1167305669" sldId="360"/>
            <ac:spMk id="87" creationId="{FD0CC76B-5E71-8C4B-B186-6D1471C8CD67}"/>
          </ac:spMkLst>
        </pc:spChg>
        <pc:spChg chg="mod">
          <ac:chgData name="Daniel Khashabi" userId="62390808-c838-45e6-be59-d6fd0d208bc8" providerId="ADAL" clId="{DBE0F76A-AFEE-AC44-BA32-16BF03539868}" dt="2023-02-16T13:49:58.158" v="7760"/>
          <ac:spMkLst>
            <pc:docMk/>
            <pc:sldMk cId="1167305669" sldId="360"/>
            <ac:spMk id="93" creationId="{2E61486C-7C7C-CF4A-BF55-2488DDD06CBA}"/>
          </ac:spMkLst>
        </pc:spChg>
        <pc:spChg chg="mod">
          <ac:chgData name="Daniel Khashabi" userId="62390808-c838-45e6-be59-d6fd0d208bc8" providerId="ADAL" clId="{DBE0F76A-AFEE-AC44-BA32-16BF03539868}" dt="2023-02-16T13:49:58.158" v="7760"/>
          <ac:spMkLst>
            <pc:docMk/>
            <pc:sldMk cId="1167305669" sldId="360"/>
            <ac:spMk id="94" creationId="{FAED948E-E8BC-B542-96E5-C16F47F16A92}"/>
          </ac:spMkLst>
        </pc:spChg>
        <pc:spChg chg="mod">
          <ac:chgData name="Daniel Khashabi" userId="62390808-c838-45e6-be59-d6fd0d208bc8" providerId="ADAL" clId="{DBE0F76A-AFEE-AC44-BA32-16BF03539868}" dt="2023-02-16T04:33:59.885" v="7426"/>
          <ac:spMkLst>
            <pc:docMk/>
            <pc:sldMk cId="1167305669" sldId="360"/>
            <ac:spMk id="97" creationId="{6D6C0EF3-9A48-6042-84AB-D28C74DA20AD}"/>
          </ac:spMkLst>
        </pc:spChg>
        <pc:spChg chg="mod">
          <ac:chgData name="Daniel Khashabi" userId="62390808-c838-45e6-be59-d6fd0d208bc8" providerId="ADAL" clId="{DBE0F76A-AFEE-AC44-BA32-16BF03539868}" dt="2023-02-16T13:49:58.158" v="7760"/>
          <ac:spMkLst>
            <pc:docMk/>
            <pc:sldMk cId="1167305669" sldId="360"/>
            <ac:spMk id="104" creationId="{F70F58BE-CCAE-F645-A328-47C1EAC54035}"/>
          </ac:spMkLst>
        </pc:spChg>
        <pc:spChg chg="mod">
          <ac:chgData name="Daniel Khashabi" userId="62390808-c838-45e6-be59-d6fd0d208bc8" providerId="ADAL" clId="{DBE0F76A-AFEE-AC44-BA32-16BF03539868}" dt="2023-02-16T13:49:58.158" v="7760"/>
          <ac:spMkLst>
            <pc:docMk/>
            <pc:sldMk cId="1167305669" sldId="360"/>
            <ac:spMk id="105" creationId="{FE219746-6458-2648-BFF2-1638E7F0E56F}"/>
          </ac:spMkLst>
        </pc:spChg>
        <pc:spChg chg="mod">
          <ac:chgData name="Daniel Khashabi" userId="62390808-c838-45e6-be59-d6fd0d208bc8" providerId="ADAL" clId="{DBE0F76A-AFEE-AC44-BA32-16BF03539868}" dt="2023-02-16T13:49:58.158" v="7760"/>
          <ac:spMkLst>
            <pc:docMk/>
            <pc:sldMk cId="1167305669" sldId="360"/>
            <ac:spMk id="106" creationId="{CC39E4D5-0122-404D-AF07-8A0976CE0F90}"/>
          </ac:spMkLst>
        </pc:spChg>
        <pc:spChg chg="mod">
          <ac:chgData name="Daniel Khashabi" userId="62390808-c838-45e6-be59-d6fd0d208bc8" providerId="ADAL" clId="{DBE0F76A-AFEE-AC44-BA32-16BF03539868}" dt="2023-02-16T13:49:58.158" v="7760"/>
          <ac:spMkLst>
            <pc:docMk/>
            <pc:sldMk cId="1167305669" sldId="360"/>
            <ac:spMk id="107" creationId="{869B3C99-29C1-8B4B-96BE-A1AF2836059F}"/>
          </ac:spMkLst>
        </pc:spChg>
        <pc:spChg chg="mod">
          <ac:chgData name="Daniel Khashabi" userId="62390808-c838-45e6-be59-d6fd0d208bc8" providerId="ADAL" clId="{DBE0F76A-AFEE-AC44-BA32-16BF03539868}" dt="2023-02-16T13:49:58.158" v="7760"/>
          <ac:spMkLst>
            <pc:docMk/>
            <pc:sldMk cId="1167305669" sldId="360"/>
            <ac:spMk id="108" creationId="{57567A9F-9A5A-4A43-9695-F85CD7F0400F}"/>
          </ac:spMkLst>
        </pc:spChg>
        <pc:spChg chg="mod">
          <ac:chgData name="Daniel Khashabi" userId="62390808-c838-45e6-be59-d6fd0d208bc8" providerId="ADAL" clId="{DBE0F76A-AFEE-AC44-BA32-16BF03539868}" dt="2023-02-16T13:49:58.158" v="7760"/>
          <ac:spMkLst>
            <pc:docMk/>
            <pc:sldMk cId="1167305669" sldId="360"/>
            <ac:spMk id="109" creationId="{7B63A695-A0C7-D649-B5DD-122BBCB3D254}"/>
          </ac:spMkLst>
        </pc:spChg>
        <pc:spChg chg="mod">
          <ac:chgData name="Daniel Khashabi" userId="62390808-c838-45e6-be59-d6fd0d208bc8" providerId="ADAL" clId="{DBE0F76A-AFEE-AC44-BA32-16BF03539868}" dt="2023-02-16T13:49:58.158" v="7760"/>
          <ac:spMkLst>
            <pc:docMk/>
            <pc:sldMk cId="1167305669" sldId="360"/>
            <ac:spMk id="110" creationId="{F0DCA6BB-A31D-DC41-A4C9-C2923C3B6F21}"/>
          </ac:spMkLst>
        </pc:spChg>
        <pc:spChg chg="mod">
          <ac:chgData name="Daniel Khashabi" userId="62390808-c838-45e6-be59-d6fd0d208bc8" providerId="ADAL" clId="{DBE0F76A-AFEE-AC44-BA32-16BF03539868}" dt="2023-02-16T13:49:58.158" v="7760"/>
          <ac:spMkLst>
            <pc:docMk/>
            <pc:sldMk cId="1167305669" sldId="360"/>
            <ac:spMk id="111" creationId="{F5A97E85-0225-1E46-A085-02FCCC792A02}"/>
          </ac:spMkLst>
        </pc:spChg>
        <pc:spChg chg="mod">
          <ac:chgData name="Daniel Khashabi" userId="62390808-c838-45e6-be59-d6fd0d208bc8" providerId="ADAL" clId="{DBE0F76A-AFEE-AC44-BA32-16BF03539868}" dt="2023-02-16T13:49:58.158" v="7760"/>
          <ac:spMkLst>
            <pc:docMk/>
            <pc:sldMk cId="1167305669" sldId="360"/>
            <ac:spMk id="112" creationId="{97C5A434-FA81-A04D-A77B-DC0A945AB849}"/>
          </ac:spMkLst>
        </pc:spChg>
        <pc:spChg chg="mod">
          <ac:chgData name="Daniel Khashabi" userId="62390808-c838-45e6-be59-d6fd0d208bc8" providerId="ADAL" clId="{DBE0F76A-AFEE-AC44-BA32-16BF03539868}" dt="2023-02-16T13:49:58.158" v="7760"/>
          <ac:spMkLst>
            <pc:docMk/>
            <pc:sldMk cId="1167305669" sldId="360"/>
            <ac:spMk id="113" creationId="{0C6578E8-0778-B145-8F5F-1C179B55F37C}"/>
          </ac:spMkLst>
        </pc:spChg>
        <pc:spChg chg="mod">
          <ac:chgData name="Daniel Khashabi" userId="62390808-c838-45e6-be59-d6fd0d208bc8" providerId="ADAL" clId="{DBE0F76A-AFEE-AC44-BA32-16BF03539868}" dt="2023-02-16T13:49:58.158" v="7760"/>
          <ac:spMkLst>
            <pc:docMk/>
            <pc:sldMk cId="1167305669" sldId="360"/>
            <ac:spMk id="114" creationId="{34DA400A-6EAC-B244-90C9-E2C76E3CE8B1}"/>
          </ac:spMkLst>
        </pc:spChg>
        <pc:spChg chg="mod">
          <ac:chgData name="Daniel Khashabi" userId="62390808-c838-45e6-be59-d6fd0d208bc8" providerId="ADAL" clId="{DBE0F76A-AFEE-AC44-BA32-16BF03539868}" dt="2023-02-16T13:49:58.158" v="7760"/>
          <ac:spMkLst>
            <pc:docMk/>
            <pc:sldMk cId="1167305669" sldId="360"/>
            <ac:spMk id="115" creationId="{2D7BF61E-70E5-7B42-A443-1515BC3FC19A}"/>
          </ac:spMkLst>
        </pc:spChg>
        <pc:spChg chg="mod">
          <ac:chgData name="Daniel Khashabi" userId="62390808-c838-45e6-be59-d6fd0d208bc8" providerId="ADAL" clId="{DBE0F76A-AFEE-AC44-BA32-16BF03539868}" dt="2023-02-16T13:49:58.158" v="7760"/>
          <ac:spMkLst>
            <pc:docMk/>
            <pc:sldMk cId="1167305669" sldId="360"/>
            <ac:spMk id="116" creationId="{08D29459-9A76-6445-B967-14977057901D}"/>
          </ac:spMkLst>
        </pc:spChg>
        <pc:spChg chg="del mod ord">
          <ac:chgData name="Daniel Khashabi" userId="62390808-c838-45e6-be59-d6fd0d208bc8" providerId="ADAL" clId="{DBE0F76A-AFEE-AC44-BA32-16BF03539868}" dt="2023-02-16T04:33:23.416" v="7412" actId="478"/>
          <ac:spMkLst>
            <pc:docMk/>
            <pc:sldMk cId="1167305669" sldId="360"/>
            <ac:spMk id="117" creationId="{95730612-B047-EB40-B6FB-813F8D7F8392}"/>
          </ac:spMkLst>
        </pc:spChg>
        <pc:spChg chg="del">
          <ac:chgData name="Daniel Khashabi" userId="62390808-c838-45e6-be59-d6fd0d208bc8" providerId="ADAL" clId="{DBE0F76A-AFEE-AC44-BA32-16BF03539868}" dt="2023-02-16T04:33:21.996" v="7411" actId="478"/>
          <ac:spMkLst>
            <pc:docMk/>
            <pc:sldMk cId="1167305669" sldId="360"/>
            <ac:spMk id="118" creationId="{A2214690-68E9-0949-94A8-CAA5BD3A3B7C}"/>
          </ac:spMkLst>
        </pc:spChg>
        <pc:spChg chg="mod">
          <ac:chgData name="Daniel Khashabi" userId="62390808-c838-45e6-be59-d6fd0d208bc8" providerId="ADAL" clId="{DBE0F76A-AFEE-AC44-BA32-16BF03539868}" dt="2023-02-16T04:33:59.885" v="7426"/>
          <ac:spMkLst>
            <pc:docMk/>
            <pc:sldMk cId="1167305669" sldId="360"/>
            <ac:spMk id="119" creationId="{F0F7AF7B-3877-754A-9EAE-7D971B6F9519}"/>
          </ac:spMkLst>
        </pc:spChg>
        <pc:spChg chg="mod ord">
          <ac:chgData name="Daniel Khashabi" userId="62390808-c838-45e6-be59-d6fd0d208bc8" providerId="ADAL" clId="{DBE0F76A-AFEE-AC44-BA32-16BF03539868}" dt="2023-02-16T13:49:58.158" v="7760"/>
          <ac:spMkLst>
            <pc:docMk/>
            <pc:sldMk cId="1167305669" sldId="360"/>
            <ac:spMk id="120" creationId="{EC103F4D-89B8-EF4A-A637-D56C1D6D06F1}"/>
          </ac:spMkLst>
        </pc:spChg>
        <pc:spChg chg="mod">
          <ac:chgData name="Daniel Khashabi" userId="62390808-c838-45e6-be59-d6fd0d208bc8" providerId="ADAL" clId="{DBE0F76A-AFEE-AC44-BA32-16BF03539868}" dt="2023-02-16T04:33:59.885" v="7426"/>
          <ac:spMkLst>
            <pc:docMk/>
            <pc:sldMk cId="1167305669" sldId="360"/>
            <ac:spMk id="124" creationId="{55FCA79F-24EF-C34B-915B-6914F4B5E84B}"/>
          </ac:spMkLst>
        </pc:spChg>
        <pc:spChg chg="mod">
          <ac:chgData name="Daniel Khashabi" userId="62390808-c838-45e6-be59-d6fd0d208bc8" providerId="ADAL" clId="{DBE0F76A-AFEE-AC44-BA32-16BF03539868}" dt="2023-02-16T04:33:59.885" v="7426"/>
          <ac:spMkLst>
            <pc:docMk/>
            <pc:sldMk cId="1167305669" sldId="360"/>
            <ac:spMk id="125" creationId="{BC7611C4-233A-2F45-BEC2-4400044BAC8A}"/>
          </ac:spMkLst>
        </pc:spChg>
        <pc:spChg chg="mod">
          <ac:chgData name="Daniel Khashabi" userId="62390808-c838-45e6-be59-d6fd0d208bc8" providerId="ADAL" clId="{DBE0F76A-AFEE-AC44-BA32-16BF03539868}" dt="2023-02-16T04:33:59.885" v="7426"/>
          <ac:spMkLst>
            <pc:docMk/>
            <pc:sldMk cId="1167305669" sldId="360"/>
            <ac:spMk id="126" creationId="{F1A17C69-A9A6-794D-974B-0B1554D43578}"/>
          </ac:spMkLst>
        </pc:spChg>
        <pc:spChg chg="mod">
          <ac:chgData name="Daniel Khashabi" userId="62390808-c838-45e6-be59-d6fd0d208bc8" providerId="ADAL" clId="{DBE0F76A-AFEE-AC44-BA32-16BF03539868}" dt="2023-02-16T04:33:59.885" v="7426"/>
          <ac:spMkLst>
            <pc:docMk/>
            <pc:sldMk cId="1167305669" sldId="360"/>
            <ac:spMk id="127" creationId="{B49FA59A-6FA0-A646-9EEB-960FCA52B763}"/>
          </ac:spMkLst>
        </pc:spChg>
        <pc:spChg chg="mod">
          <ac:chgData name="Daniel Khashabi" userId="62390808-c838-45e6-be59-d6fd0d208bc8" providerId="ADAL" clId="{DBE0F76A-AFEE-AC44-BA32-16BF03539868}" dt="2023-02-16T13:49:58.158" v="7760"/>
          <ac:spMkLst>
            <pc:docMk/>
            <pc:sldMk cId="1167305669" sldId="360"/>
            <ac:spMk id="128" creationId="{5B089512-B832-5F4F-9F7C-E1A7CBC4E67E}"/>
          </ac:spMkLst>
        </pc:spChg>
        <pc:spChg chg="mod">
          <ac:chgData name="Daniel Khashabi" userId="62390808-c838-45e6-be59-d6fd0d208bc8" providerId="ADAL" clId="{DBE0F76A-AFEE-AC44-BA32-16BF03539868}" dt="2023-02-16T13:49:58.158" v="7760"/>
          <ac:spMkLst>
            <pc:docMk/>
            <pc:sldMk cId="1167305669" sldId="360"/>
            <ac:spMk id="129" creationId="{E55E6BDD-EA4B-A043-AFA7-C42DD8E37FCB}"/>
          </ac:spMkLst>
        </pc:spChg>
        <pc:spChg chg="mod">
          <ac:chgData name="Daniel Khashabi" userId="62390808-c838-45e6-be59-d6fd0d208bc8" providerId="ADAL" clId="{DBE0F76A-AFEE-AC44-BA32-16BF03539868}" dt="2023-02-16T04:33:59.885" v="7426"/>
          <ac:spMkLst>
            <pc:docMk/>
            <pc:sldMk cId="1167305669" sldId="360"/>
            <ac:spMk id="130" creationId="{0AF1BC4E-029D-704F-A4B3-05BEE7CCF625}"/>
          </ac:spMkLst>
        </pc:spChg>
        <pc:spChg chg="mod">
          <ac:chgData name="Daniel Khashabi" userId="62390808-c838-45e6-be59-d6fd0d208bc8" providerId="ADAL" clId="{DBE0F76A-AFEE-AC44-BA32-16BF03539868}" dt="2023-02-16T13:49:58.158" v="7760"/>
          <ac:spMkLst>
            <pc:docMk/>
            <pc:sldMk cId="1167305669" sldId="360"/>
            <ac:spMk id="133" creationId="{BA223413-3EFF-4745-8601-CABAD3C5499D}"/>
          </ac:spMkLst>
        </pc:spChg>
        <pc:spChg chg="mod">
          <ac:chgData name="Daniel Khashabi" userId="62390808-c838-45e6-be59-d6fd0d208bc8" providerId="ADAL" clId="{DBE0F76A-AFEE-AC44-BA32-16BF03539868}" dt="2023-02-16T13:49:58.158" v="7760"/>
          <ac:spMkLst>
            <pc:docMk/>
            <pc:sldMk cId="1167305669" sldId="360"/>
            <ac:spMk id="134" creationId="{7B991E92-818F-054A-94A8-9B82C59E69FC}"/>
          </ac:spMkLst>
        </pc:spChg>
        <pc:spChg chg="mod">
          <ac:chgData name="Daniel Khashabi" userId="62390808-c838-45e6-be59-d6fd0d208bc8" providerId="ADAL" clId="{DBE0F76A-AFEE-AC44-BA32-16BF03539868}" dt="2023-02-16T04:33:59.885" v="7426"/>
          <ac:spMkLst>
            <pc:docMk/>
            <pc:sldMk cId="1167305669" sldId="360"/>
            <ac:spMk id="135" creationId="{009B75EB-85A0-E14A-82AF-5B91C716897B}"/>
          </ac:spMkLst>
        </pc:spChg>
        <pc:spChg chg="mod">
          <ac:chgData name="Daniel Khashabi" userId="62390808-c838-45e6-be59-d6fd0d208bc8" providerId="ADAL" clId="{DBE0F76A-AFEE-AC44-BA32-16BF03539868}" dt="2023-02-16T04:33:59.885" v="7426"/>
          <ac:spMkLst>
            <pc:docMk/>
            <pc:sldMk cId="1167305669" sldId="360"/>
            <ac:spMk id="141" creationId="{4FED77C7-A556-6A4E-B43D-7016E168AEBB}"/>
          </ac:spMkLst>
        </pc:spChg>
        <pc:spChg chg="mod">
          <ac:chgData name="Daniel Khashabi" userId="62390808-c838-45e6-be59-d6fd0d208bc8" providerId="ADAL" clId="{DBE0F76A-AFEE-AC44-BA32-16BF03539868}" dt="2023-02-16T13:49:58.158" v="7760"/>
          <ac:spMkLst>
            <pc:docMk/>
            <pc:sldMk cId="1167305669" sldId="360"/>
            <ac:spMk id="142" creationId="{CE44DED9-5184-CE43-8FFE-87784840DA3C}"/>
          </ac:spMkLst>
        </pc:spChg>
        <pc:spChg chg="mod">
          <ac:chgData name="Daniel Khashabi" userId="62390808-c838-45e6-be59-d6fd0d208bc8" providerId="ADAL" clId="{DBE0F76A-AFEE-AC44-BA32-16BF03539868}" dt="2023-02-16T13:49:58.158" v="7760"/>
          <ac:spMkLst>
            <pc:docMk/>
            <pc:sldMk cId="1167305669" sldId="360"/>
            <ac:spMk id="148" creationId="{7EAD415F-63DE-EB43-A7A2-F45C61798465}"/>
          </ac:spMkLst>
        </pc:spChg>
        <pc:spChg chg="mod">
          <ac:chgData name="Daniel Khashabi" userId="62390808-c838-45e6-be59-d6fd0d208bc8" providerId="ADAL" clId="{DBE0F76A-AFEE-AC44-BA32-16BF03539868}" dt="2023-02-16T13:49:58.158" v="7760"/>
          <ac:spMkLst>
            <pc:docMk/>
            <pc:sldMk cId="1167305669" sldId="360"/>
            <ac:spMk id="149" creationId="{F92B470B-D922-F042-867E-B1AF31F53814}"/>
          </ac:spMkLst>
        </pc:spChg>
        <pc:spChg chg="mod">
          <ac:chgData name="Daniel Khashabi" userId="62390808-c838-45e6-be59-d6fd0d208bc8" providerId="ADAL" clId="{DBE0F76A-AFEE-AC44-BA32-16BF03539868}" dt="2023-02-16T13:49:58.158" v="7760"/>
          <ac:spMkLst>
            <pc:docMk/>
            <pc:sldMk cId="1167305669" sldId="360"/>
            <ac:spMk id="150" creationId="{D5C803EA-95C9-8F46-8E1F-70FC48EA99C3}"/>
          </ac:spMkLst>
        </pc:spChg>
        <pc:spChg chg="mod">
          <ac:chgData name="Daniel Khashabi" userId="62390808-c838-45e6-be59-d6fd0d208bc8" providerId="ADAL" clId="{DBE0F76A-AFEE-AC44-BA32-16BF03539868}" dt="2023-02-16T13:49:58.158" v="7760"/>
          <ac:spMkLst>
            <pc:docMk/>
            <pc:sldMk cId="1167305669" sldId="360"/>
            <ac:spMk id="151" creationId="{C9A0AFE1-2C23-C746-A807-955038252BA2}"/>
          </ac:spMkLst>
        </pc:spChg>
        <pc:spChg chg="mod">
          <ac:chgData name="Daniel Khashabi" userId="62390808-c838-45e6-be59-d6fd0d208bc8" providerId="ADAL" clId="{DBE0F76A-AFEE-AC44-BA32-16BF03539868}" dt="2023-02-16T13:49:58.158" v="7760"/>
          <ac:spMkLst>
            <pc:docMk/>
            <pc:sldMk cId="1167305669" sldId="360"/>
            <ac:spMk id="152" creationId="{3FB26CEC-8C11-DA4A-805E-8913F225BE13}"/>
          </ac:spMkLst>
        </pc:spChg>
        <pc:spChg chg="mod">
          <ac:chgData name="Daniel Khashabi" userId="62390808-c838-45e6-be59-d6fd0d208bc8" providerId="ADAL" clId="{DBE0F76A-AFEE-AC44-BA32-16BF03539868}" dt="2023-02-16T13:49:58.158" v="7760"/>
          <ac:spMkLst>
            <pc:docMk/>
            <pc:sldMk cId="1167305669" sldId="360"/>
            <ac:spMk id="153" creationId="{4DCD0D15-2948-5C49-B702-B424B826CFBA}"/>
          </ac:spMkLst>
        </pc:spChg>
        <pc:spChg chg="mod">
          <ac:chgData name="Daniel Khashabi" userId="62390808-c838-45e6-be59-d6fd0d208bc8" providerId="ADAL" clId="{DBE0F76A-AFEE-AC44-BA32-16BF03539868}" dt="2023-02-16T13:49:58.158" v="7760"/>
          <ac:spMkLst>
            <pc:docMk/>
            <pc:sldMk cId="1167305669" sldId="360"/>
            <ac:spMk id="154" creationId="{F60421B2-6847-DA43-8335-25E8978671EB}"/>
          </ac:spMkLst>
        </pc:spChg>
        <pc:spChg chg="mod">
          <ac:chgData name="Daniel Khashabi" userId="62390808-c838-45e6-be59-d6fd0d208bc8" providerId="ADAL" clId="{DBE0F76A-AFEE-AC44-BA32-16BF03539868}" dt="2023-02-16T13:49:58.158" v="7760"/>
          <ac:spMkLst>
            <pc:docMk/>
            <pc:sldMk cId="1167305669" sldId="360"/>
            <ac:spMk id="155" creationId="{D869AB43-57B9-9F48-95FC-2969B414915A}"/>
          </ac:spMkLst>
        </pc:spChg>
        <pc:spChg chg="mod">
          <ac:chgData name="Daniel Khashabi" userId="62390808-c838-45e6-be59-d6fd0d208bc8" providerId="ADAL" clId="{DBE0F76A-AFEE-AC44-BA32-16BF03539868}" dt="2023-02-16T13:49:58.158" v="7760"/>
          <ac:spMkLst>
            <pc:docMk/>
            <pc:sldMk cId="1167305669" sldId="360"/>
            <ac:spMk id="156" creationId="{F3AA86DF-7ED5-E845-B126-E8D66DFA4416}"/>
          </ac:spMkLst>
        </pc:spChg>
        <pc:spChg chg="mod">
          <ac:chgData name="Daniel Khashabi" userId="62390808-c838-45e6-be59-d6fd0d208bc8" providerId="ADAL" clId="{DBE0F76A-AFEE-AC44-BA32-16BF03539868}" dt="2023-02-16T13:49:58.158" v="7760"/>
          <ac:spMkLst>
            <pc:docMk/>
            <pc:sldMk cId="1167305669" sldId="360"/>
            <ac:spMk id="157" creationId="{049529E1-0B4F-164B-AE6E-CC1335477CBF}"/>
          </ac:spMkLst>
        </pc:spChg>
        <pc:spChg chg="mod">
          <ac:chgData name="Daniel Khashabi" userId="62390808-c838-45e6-be59-d6fd0d208bc8" providerId="ADAL" clId="{DBE0F76A-AFEE-AC44-BA32-16BF03539868}" dt="2023-02-16T13:49:58.158" v="7760"/>
          <ac:spMkLst>
            <pc:docMk/>
            <pc:sldMk cId="1167305669" sldId="360"/>
            <ac:spMk id="158" creationId="{0DAD38EF-F205-2144-90B1-15E45B3FE01A}"/>
          </ac:spMkLst>
        </pc:spChg>
        <pc:spChg chg="mod">
          <ac:chgData name="Daniel Khashabi" userId="62390808-c838-45e6-be59-d6fd0d208bc8" providerId="ADAL" clId="{DBE0F76A-AFEE-AC44-BA32-16BF03539868}" dt="2023-02-16T13:49:58.158" v="7760"/>
          <ac:spMkLst>
            <pc:docMk/>
            <pc:sldMk cId="1167305669" sldId="360"/>
            <ac:spMk id="159" creationId="{9475EEB9-A7EE-8F45-8FD8-2D84E2F5222E}"/>
          </ac:spMkLst>
        </pc:spChg>
        <pc:spChg chg="mod">
          <ac:chgData name="Daniel Khashabi" userId="62390808-c838-45e6-be59-d6fd0d208bc8" providerId="ADAL" clId="{DBE0F76A-AFEE-AC44-BA32-16BF03539868}" dt="2023-02-16T13:49:58.158" v="7760"/>
          <ac:spMkLst>
            <pc:docMk/>
            <pc:sldMk cId="1167305669" sldId="360"/>
            <ac:spMk id="160" creationId="{12A95AFB-626B-0B4E-8C17-06CD0B92655F}"/>
          </ac:spMkLst>
        </pc:spChg>
        <pc:spChg chg="mod">
          <ac:chgData name="Daniel Khashabi" userId="62390808-c838-45e6-be59-d6fd0d208bc8" providerId="ADAL" clId="{DBE0F76A-AFEE-AC44-BA32-16BF03539868}" dt="2023-02-16T04:33:59.885" v="7426"/>
          <ac:spMkLst>
            <pc:docMk/>
            <pc:sldMk cId="1167305669" sldId="360"/>
            <ac:spMk id="163" creationId="{CF14063D-2F76-D341-8575-DFC58CC43FAD}"/>
          </ac:spMkLst>
        </pc:spChg>
        <pc:spChg chg="mod">
          <ac:chgData name="Daniel Khashabi" userId="62390808-c838-45e6-be59-d6fd0d208bc8" providerId="ADAL" clId="{DBE0F76A-AFEE-AC44-BA32-16BF03539868}" dt="2023-02-16T13:49:58.158" v="7760"/>
          <ac:spMkLst>
            <pc:docMk/>
            <pc:sldMk cId="1167305669" sldId="360"/>
            <ac:spMk id="164" creationId="{DBBEC36D-FCE7-0A4D-820F-D99BFAEA4F11}"/>
          </ac:spMkLst>
        </pc:spChg>
        <pc:spChg chg="mod">
          <ac:chgData name="Daniel Khashabi" userId="62390808-c838-45e6-be59-d6fd0d208bc8" providerId="ADAL" clId="{DBE0F76A-AFEE-AC44-BA32-16BF03539868}" dt="2023-02-16T13:49:58.158" v="7760"/>
          <ac:spMkLst>
            <pc:docMk/>
            <pc:sldMk cId="1167305669" sldId="360"/>
            <ac:spMk id="165" creationId="{0562D322-A37E-B34C-8F6A-273F4627145E}"/>
          </ac:spMkLst>
        </pc:spChg>
        <pc:spChg chg="mod">
          <ac:chgData name="Daniel Khashabi" userId="62390808-c838-45e6-be59-d6fd0d208bc8" providerId="ADAL" clId="{DBE0F76A-AFEE-AC44-BA32-16BF03539868}" dt="2023-02-16T13:49:58.158" v="7760"/>
          <ac:spMkLst>
            <pc:docMk/>
            <pc:sldMk cId="1167305669" sldId="360"/>
            <ac:spMk id="166" creationId="{7A8AF458-9275-5C4A-B518-D141D02021A1}"/>
          </ac:spMkLst>
        </pc:spChg>
        <pc:spChg chg="mod">
          <ac:chgData name="Daniel Khashabi" userId="62390808-c838-45e6-be59-d6fd0d208bc8" providerId="ADAL" clId="{DBE0F76A-AFEE-AC44-BA32-16BF03539868}" dt="2023-02-16T13:49:58.158" v="7760"/>
          <ac:spMkLst>
            <pc:docMk/>
            <pc:sldMk cId="1167305669" sldId="360"/>
            <ac:spMk id="167" creationId="{E1592A4B-0D69-6A46-A567-905BA057F86A}"/>
          </ac:spMkLst>
        </pc:spChg>
        <pc:spChg chg="mod">
          <ac:chgData name="Daniel Khashabi" userId="62390808-c838-45e6-be59-d6fd0d208bc8" providerId="ADAL" clId="{DBE0F76A-AFEE-AC44-BA32-16BF03539868}" dt="2023-02-16T04:33:59.885" v="7426"/>
          <ac:spMkLst>
            <pc:docMk/>
            <pc:sldMk cId="1167305669" sldId="360"/>
            <ac:spMk id="168" creationId="{20828740-3FEF-564E-8627-092163C1A11D}"/>
          </ac:spMkLst>
        </pc:spChg>
        <pc:spChg chg="mod">
          <ac:chgData name="Daniel Khashabi" userId="62390808-c838-45e6-be59-d6fd0d208bc8" providerId="ADAL" clId="{DBE0F76A-AFEE-AC44-BA32-16BF03539868}" dt="2023-02-16T13:49:58.158" v="7760"/>
          <ac:spMkLst>
            <pc:docMk/>
            <pc:sldMk cId="1167305669" sldId="360"/>
            <ac:spMk id="169" creationId="{9FAE7F2D-4CAF-7F4B-B456-4F696D219A84}"/>
          </ac:spMkLst>
        </pc:spChg>
        <pc:spChg chg="mod">
          <ac:chgData name="Daniel Khashabi" userId="62390808-c838-45e6-be59-d6fd0d208bc8" providerId="ADAL" clId="{DBE0F76A-AFEE-AC44-BA32-16BF03539868}" dt="2023-02-16T13:49:58.158" v="7760"/>
          <ac:spMkLst>
            <pc:docMk/>
            <pc:sldMk cId="1167305669" sldId="360"/>
            <ac:spMk id="170" creationId="{79B2685C-C313-E343-87AF-3A16BC55BC2F}"/>
          </ac:spMkLst>
        </pc:spChg>
        <pc:spChg chg="mod">
          <ac:chgData name="Daniel Khashabi" userId="62390808-c838-45e6-be59-d6fd0d208bc8" providerId="ADAL" clId="{DBE0F76A-AFEE-AC44-BA32-16BF03539868}" dt="2023-02-16T13:49:58.158" v="7760"/>
          <ac:spMkLst>
            <pc:docMk/>
            <pc:sldMk cId="1167305669" sldId="360"/>
            <ac:spMk id="171" creationId="{5E40E88B-7C0C-B34A-8126-6254BCF5337D}"/>
          </ac:spMkLst>
        </pc:spChg>
        <pc:spChg chg="mod">
          <ac:chgData name="Daniel Khashabi" userId="62390808-c838-45e6-be59-d6fd0d208bc8" providerId="ADAL" clId="{DBE0F76A-AFEE-AC44-BA32-16BF03539868}" dt="2023-02-16T13:49:58.158" v="7760"/>
          <ac:spMkLst>
            <pc:docMk/>
            <pc:sldMk cId="1167305669" sldId="360"/>
            <ac:spMk id="172" creationId="{DCB38E08-B9A3-C14F-896A-0F8077D8FB68}"/>
          </ac:spMkLst>
        </pc:spChg>
        <pc:spChg chg="mod">
          <ac:chgData name="Daniel Khashabi" userId="62390808-c838-45e6-be59-d6fd0d208bc8" providerId="ADAL" clId="{DBE0F76A-AFEE-AC44-BA32-16BF03539868}" dt="2023-02-16T13:49:58.158" v="7760"/>
          <ac:spMkLst>
            <pc:docMk/>
            <pc:sldMk cId="1167305669" sldId="360"/>
            <ac:spMk id="173" creationId="{43EFC05D-5D9E-8545-80ED-5EE5833436EC}"/>
          </ac:spMkLst>
        </pc:spChg>
        <pc:spChg chg="mod">
          <ac:chgData name="Daniel Khashabi" userId="62390808-c838-45e6-be59-d6fd0d208bc8" providerId="ADAL" clId="{DBE0F76A-AFEE-AC44-BA32-16BF03539868}" dt="2023-02-16T13:49:58.158" v="7760"/>
          <ac:spMkLst>
            <pc:docMk/>
            <pc:sldMk cId="1167305669" sldId="360"/>
            <ac:spMk id="174" creationId="{07E68D4F-7E15-CB40-A308-F80E5AC3CCFB}"/>
          </ac:spMkLst>
        </pc:spChg>
        <pc:spChg chg="mod">
          <ac:chgData name="Daniel Khashabi" userId="62390808-c838-45e6-be59-d6fd0d208bc8" providerId="ADAL" clId="{DBE0F76A-AFEE-AC44-BA32-16BF03539868}" dt="2023-02-16T13:49:58.158" v="7760"/>
          <ac:spMkLst>
            <pc:docMk/>
            <pc:sldMk cId="1167305669" sldId="360"/>
            <ac:spMk id="175" creationId="{6F64A017-A35A-AC44-96D0-72EFC040B4F7}"/>
          </ac:spMkLst>
        </pc:spChg>
        <pc:spChg chg="mod">
          <ac:chgData name="Daniel Khashabi" userId="62390808-c838-45e6-be59-d6fd0d208bc8" providerId="ADAL" clId="{DBE0F76A-AFEE-AC44-BA32-16BF03539868}" dt="2023-02-16T13:49:58.158" v="7760"/>
          <ac:spMkLst>
            <pc:docMk/>
            <pc:sldMk cId="1167305669" sldId="360"/>
            <ac:spMk id="176" creationId="{EB7699D4-5CF1-4945-AF53-9FF925C376BB}"/>
          </ac:spMkLst>
        </pc:spChg>
        <pc:spChg chg="mod">
          <ac:chgData name="Daniel Khashabi" userId="62390808-c838-45e6-be59-d6fd0d208bc8" providerId="ADAL" clId="{DBE0F76A-AFEE-AC44-BA32-16BF03539868}" dt="2023-02-16T13:49:58.158" v="7760"/>
          <ac:spMkLst>
            <pc:docMk/>
            <pc:sldMk cId="1167305669" sldId="360"/>
            <ac:spMk id="177" creationId="{A9006280-6B35-5544-98E4-1B21ED7235B5}"/>
          </ac:spMkLst>
        </pc:spChg>
        <pc:spChg chg="mod">
          <ac:chgData name="Daniel Khashabi" userId="62390808-c838-45e6-be59-d6fd0d208bc8" providerId="ADAL" clId="{DBE0F76A-AFEE-AC44-BA32-16BF03539868}" dt="2023-02-16T13:49:58.158" v="7760"/>
          <ac:spMkLst>
            <pc:docMk/>
            <pc:sldMk cId="1167305669" sldId="360"/>
            <ac:spMk id="178" creationId="{AC7C371E-2D08-BF45-8B8E-6FC13CFD5BF4}"/>
          </ac:spMkLst>
        </pc:spChg>
        <pc:spChg chg="mod">
          <ac:chgData name="Daniel Khashabi" userId="62390808-c838-45e6-be59-d6fd0d208bc8" providerId="ADAL" clId="{DBE0F76A-AFEE-AC44-BA32-16BF03539868}" dt="2023-02-16T13:49:58.158" v="7760"/>
          <ac:spMkLst>
            <pc:docMk/>
            <pc:sldMk cId="1167305669" sldId="360"/>
            <ac:spMk id="179" creationId="{6A2513D4-883B-AC4F-83C4-340258810AA5}"/>
          </ac:spMkLst>
        </pc:spChg>
        <pc:spChg chg="mod">
          <ac:chgData name="Daniel Khashabi" userId="62390808-c838-45e6-be59-d6fd0d208bc8" providerId="ADAL" clId="{DBE0F76A-AFEE-AC44-BA32-16BF03539868}" dt="2023-02-16T13:49:58.158" v="7760"/>
          <ac:spMkLst>
            <pc:docMk/>
            <pc:sldMk cId="1167305669" sldId="360"/>
            <ac:spMk id="180" creationId="{8A3B99E0-E6A1-A84A-BE61-0FEC270CA7BD}"/>
          </ac:spMkLst>
        </pc:spChg>
        <pc:spChg chg="mod">
          <ac:chgData name="Daniel Khashabi" userId="62390808-c838-45e6-be59-d6fd0d208bc8" providerId="ADAL" clId="{DBE0F76A-AFEE-AC44-BA32-16BF03539868}" dt="2023-02-16T13:49:58.158" v="7760"/>
          <ac:spMkLst>
            <pc:docMk/>
            <pc:sldMk cId="1167305669" sldId="360"/>
            <ac:spMk id="181" creationId="{FE339CDF-6D63-3347-A831-5E801BE3FDE7}"/>
          </ac:spMkLst>
        </pc:spChg>
        <pc:spChg chg="mod">
          <ac:chgData name="Daniel Khashabi" userId="62390808-c838-45e6-be59-d6fd0d208bc8" providerId="ADAL" clId="{DBE0F76A-AFEE-AC44-BA32-16BF03539868}" dt="2023-02-16T13:49:58.158" v="7760"/>
          <ac:spMkLst>
            <pc:docMk/>
            <pc:sldMk cId="1167305669" sldId="360"/>
            <ac:spMk id="182" creationId="{916D7B26-88F8-8348-A504-06F5823A7A67}"/>
          </ac:spMkLst>
        </pc:spChg>
        <pc:spChg chg="mod">
          <ac:chgData name="Daniel Khashabi" userId="62390808-c838-45e6-be59-d6fd0d208bc8" providerId="ADAL" clId="{DBE0F76A-AFEE-AC44-BA32-16BF03539868}" dt="2023-02-16T04:33:59.885" v="7426"/>
          <ac:spMkLst>
            <pc:docMk/>
            <pc:sldMk cId="1167305669" sldId="360"/>
            <ac:spMk id="185" creationId="{DED50EDE-4C5F-3D40-A8FA-BBCFA6B19B18}"/>
          </ac:spMkLst>
        </pc:spChg>
        <pc:spChg chg="mod">
          <ac:chgData name="Daniel Khashabi" userId="62390808-c838-45e6-be59-d6fd0d208bc8" providerId="ADAL" clId="{DBE0F76A-AFEE-AC44-BA32-16BF03539868}" dt="2023-02-16T13:49:58.158" v="7760"/>
          <ac:spMkLst>
            <pc:docMk/>
            <pc:sldMk cId="1167305669" sldId="360"/>
            <ac:spMk id="186" creationId="{8CBB8875-326D-8C4B-8DE5-F424AF963BA3}"/>
          </ac:spMkLst>
        </pc:spChg>
        <pc:spChg chg="mod">
          <ac:chgData name="Daniel Khashabi" userId="62390808-c838-45e6-be59-d6fd0d208bc8" providerId="ADAL" clId="{DBE0F76A-AFEE-AC44-BA32-16BF03539868}" dt="2023-02-16T13:49:58.158" v="7760"/>
          <ac:spMkLst>
            <pc:docMk/>
            <pc:sldMk cId="1167305669" sldId="360"/>
            <ac:spMk id="187" creationId="{49ED2F7E-45E7-2A4B-8E3A-6CA910BC6609}"/>
          </ac:spMkLst>
        </pc:spChg>
        <pc:spChg chg="mod">
          <ac:chgData name="Daniel Khashabi" userId="62390808-c838-45e6-be59-d6fd0d208bc8" providerId="ADAL" clId="{DBE0F76A-AFEE-AC44-BA32-16BF03539868}" dt="2023-02-16T13:49:58.158" v="7760"/>
          <ac:spMkLst>
            <pc:docMk/>
            <pc:sldMk cId="1167305669" sldId="360"/>
            <ac:spMk id="188" creationId="{BAC0401C-5779-014D-9432-E5CECBE715CD}"/>
          </ac:spMkLst>
        </pc:spChg>
        <pc:spChg chg="mod">
          <ac:chgData name="Daniel Khashabi" userId="62390808-c838-45e6-be59-d6fd0d208bc8" providerId="ADAL" clId="{DBE0F76A-AFEE-AC44-BA32-16BF03539868}" dt="2023-02-16T04:33:59.885" v="7426"/>
          <ac:spMkLst>
            <pc:docMk/>
            <pc:sldMk cId="1167305669" sldId="360"/>
            <ac:spMk id="189" creationId="{8166560D-32B1-2A46-A474-E8AB659A1A77}"/>
          </ac:spMkLst>
        </pc:spChg>
        <pc:spChg chg="mod">
          <ac:chgData name="Daniel Khashabi" userId="62390808-c838-45e6-be59-d6fd0d208bc8" providerId="ADAL" clId="{DBE0F76A-AFEE-AC44-BA32-16BF03539868}" dt="2023-02-16T13:49:58.158" v="7760"/>
          <ac:spMkLst>
            <pc:docMk/>
            <pc:sldMk cId="1167305669" sldId="360"/>
            <ac:spMk id="190" creationId="{B8966DAE-CBE8-604A-84C7-977AF4D88571}"/>
          </ac:spMkLst>
        </pc:spChg>
        <pc:spChg chg="mod">
          <ac:chgData name="Daniel Khashabi" userId="62390808-c838-45e6-be59-d6fd0d208bc8" providerId="ADAL" clId="{DBE0F76A-AFEE-AC44-BA32-16BF03539868}" dt="2023-02-16T13:49:58.158" v="7760"/>
          <ac:spMkLst>
            <pc:docMk/>
            <pc:sldMk cId="1167305669" sldId="360"/>
            <ac:spMk id="191" creationId="{26ABEC15-6E86-0142-8856-484237BDFC63}"/>
          </ac:spMkLst>
        </pc:spChg>
        <pc:spChg chg="mod">
          <ac:chgData name="Daniel Khashabi" userId="62390808-c838-45e6-be59-d6fd0d208bc8" providerId="ADAL" clId="{DBE0F76A-AFEE-AC44-BA32-16BF03539868}" dt="2023-02-16T13:49:58.158" v="7760"/>
          <ac:spMkLst>
            <pc:docMk/>
            <pc:sldMk cId="1167305669" sldId="360"/>
            <ac:spMk id="192" creationId="{711CC6C8-7282-E843-A338-91446BF2C246}"/>
          </ac:spMkLst>
        </pc:spChg>
        <pc:spChg chg="mod">
          <ac:chgData name="Daniel Khashabi" userId="62390808-c838-45e6-be59-d6fd0d208bc8" providerId="ADAL" clId="{DBE0F76A-AFEE-AC44-BA32-16BF03539868}" dt="2023-02-16T13:49:58.158" v="7760"/>
          <ac:spMkLst>
            <pc:docMk/>
            <pc:sldMk cId="1167305669" sldId="360"/>
            <ac:spMk id="193" creationId="{FE5052DA-AD07-EE45-9371-381649D210D5}"/>
          </ac:spMkLst>
        </pc:spChg>
        <pc:spChg chg="mod">
          <ac:chgData name="Daniel Khashabi" userId="62390808-c838-45e6-be59-d6fd0d208bc8" providerId="ADAL" clId="{DBE0F76A-AFEE-AC44-BA32-16BF03539868}" dt="2023-02-16T13:49:58.158" v="7760"/>
          <ac:spMkLst>
            <pc:docMk/>
            <pc:sldMk cId="1167305669" sldId="360"/>
            <ac:spMk id="194" creationId="{EDFF357D-A43A-9946-9C8C-C5208D9A46EA}"/>
          </ac:spMkLst>
        </pc:spChg>
        <pc:spChg chg="mod">
          <ac:chgData name="Daniel Khashabi" userId="62390808-c838-45e6-be59-d6fd0d208bc8" providerId="ADAL" clId="{DBE0F76A-AFEE-AC44-BA32-16BF03539868}" dt="2023-02-16T04:33:59.885" v="7426"/>
          <ac:spMkLst>
            <pc:docMk/>
            <pc:sldMk cId="1167305669" sldId="360"/>
            <ac:spMk id="195" creationId="{A70D1C02-7CBD-A74A-904A-2A285E9154CD}"/>
          </ac:spMkLst>
        </pc:spChg>
        <pc:spChg chg="mod">
          <ac:chgData name="Daniel Khashabi" userId="62390808-c838-45e6-be59-d6fd0d208bc8" providerId="ADAL" clId="{DBE0F76A-AFEE-AC44-BA32-16BF03539868}" dt="2023-02-16T13:49:58.158" v="7760"/>
          <ac:spMkLst>
            <pc:docMk/>
            <pc:sldMk cId="1167305669" sldId="360"/>
            <ac:spMk id="196" creationId="{F2AD37D4-1BC3-7949-9187-5F1063400D4E}"/>
          </ac:spMkLst>
        </pc:spChg>
        <pc:spChg chg="mod">
          <ac:chgData name="Daniel Khashabi" userId="62390808-c838-45e6-be59-d6fd0d208bc8" providerId="ADAL" clId="{DBE0F76A-AFEE-AC44-BA32-16BF03539868}" dt="2023-02-16T13:49:58.158" v="7760"/>
          <ac:spMkLst>
            <pc:docMk/>
            <pc:sldMk cId="1167305669" sldId="360"/>
            <ac:spMk id="197" creationId="{8318E221-6AFB-5944-A389-F031F585A083}"/>
          </ac:spMkLst>
        </pc:spChg>
        <pc:spChg chg="mod">
          <ac:chgData name="Daniel Khashabi" userId="62390808-c838-45e6-be59-d6fd0d208bc8" providerId="ADAL" clId="{DBE0F76A-AFEE-AC44-BA32-16BF03539868}" dt="2023-02-16T04:33:59.885" v="7426"/>
          <ac:spMkLst>
            <pc:docMk/>
            <pc:sldMk cId="1167305669" sldId="360"/>
            <ac:spMk id="200" creationId="{971F9D41-8D8B-CE41-8146-FF55BA98E994}"/>
          </ac:spMkLst>
        </pc:spChg>
        <pc:spChg chg="mod">
          <ac:chgData name="Daniel Khashabi" userId="62390808-c838-45e6-be59-d6fd0d208bc8" providerId="ADAL" clId="{DBE0F76A-AFEE-AC44-BA32-16BF03539868}" dt="2023-02-16T04:33:59.885" v="7426"/>
          <ac:spMkLst>
            <pc:docMk/>
            <pc:sldMk cId="1167305669" sldId="360"/>
            <ac:spMk id="201" creationId="{051A29E5-B48A-4C41-8B73-97B7587ED5BE}"/>
          </ac:spMkLst>
        </pc:spChg>
        <pc:spChg chg="mod">
          <ac:chgData name="Daniel Khashabi" userId="62390808-c838-45e6-be59-d6fd0d208bc8" providerId="ADAL" clId="{DBE0F76A-AFEE-AC44-BA32-16BF03539868}" dt="2023-02-16T13:49:58.158" v="7760"/>
          <ac:spMkLst>
            <pc:docMk/>
            <pc:sldMk cId="1167305669" sldId="360"/>
            <ac:spMk id="202" creationId="{EFE57058-0338-0042-B230-7E7AA2380536}"/>
          </ac:spMkLst>
        </pc:spChg>
        <pc:spChg chg="mod">
          <ac:chgData name="Daniel Khashabi" userId="62390808-c838-45e6-be59-d6fd0d208bc8" providerId="ADAL" clId="{DBE0F76A-AFEE-AC44-BA32-16BF03539868}" dt="2023-02-16T04:33:59.885" v="7426"/>
          <ac:spMkLst>
            <pc:docMk/>
            <pc:sldMk cId="1167305669" sldId="360"/>
            <ac:spMk id="203" creationId="{C0E7807A-3244-0645-8EC8-250FFCF49938}"/>
          </ac:spMkLst>
        </pc:spChg>
        <pc:spChg chg="mod">
          <ac:chgData name="Daniel Khashabi" userId="62390808-c838-45e6-be59-d6fd0d208bc8" providerId="ADAL" clId="{DBE0F76A-AFEE-AC44-BA32-16BF03539868}" dt="2023-02-16T04:33:59.885" v="7426"/>
          <ac:spMkLst>
            <pc:docMk/>
            <pc:sldMk cId="1167305669" sldId="360"/>
            <ac:spMk id="204" creationId="{2026B211-0E11-4C41-8E69-F0CE4DD65866}"/>
          </ac:spMkLst>
        </pc:spChg>
        <pc:spChg chg="mod">
          <ac:chgData name="Daniel Khashabi" userId="62390808-c838-45e6-be59-d6fd0d208bc8" providerId="ADAL" clId="{DBE0F76A-AFEE-AC44-BA32-16BF03539868}" dt="2023-02-16T04:33:59.885" v="7426"/>
          <ac:spMkLst>
            <pc:docMk/>
            <pc:sldMk cId="1167305669" sldId="360"/>
            <ac:spMk id="205" creationId="{A4EC3558-AFAB-A749-BF10-B9A7C1118318}"/>
          </ac:spMkLst>
        </pc:spChg>
        <pc:spChg chg="mod">
          <ac:chgData name="Daniel Khashabi" userId="62390808-c838-45e6-be59-d6fd0d208bc8" providerId="ADAL" clId="{DBE0F76A-AFEE-AC44-BA32-16BF03539868}" dt="2023-02-16T04:33:59.885" v="7426"/>
          <ac:spMkLst>
            <pc:docMk/>
            <pc:sldMk cId="1167305669" sldId="360"/>
            <ac:spMk id="206" creationId="{82376EF4-6E86-7F4C-A8AF-06A3AA7DC8AF}"/>
          </ac:spMkLst>
        </pc:spChg>
        <pc:spChg chg="mod">
          <ac:chgData name="Daniel Khashabi" userId="62390808-c838-45e6-be59-d6fd0d208bc8" providerId="ADAL" clId="{DBE0F76A-AFEE-AC44-BA32-16BF03539868}" dt="2023-02-16T04:33:59.885" v="7426"/>
          <ac:spMkLst>
            <pc:docMk/>
            <pc:sldMk cId="1167305669" sldId="360"/>
            <ac:spMk id="207" creationId="{D6A8CD38-88B8-1F48-9E81-EF6DF744F2A4}"/>
          </ac:spMkLst>
        </pc:spChg>
        <pc:spChg chg="mod">
          <ac:chgData name="Daniel Khashabi" userId="62390808-c838-45e6-be59-d6fd0d208bc8" providerId="ADAL" clId="{DBE0F76A-AFEE-AC44-BA32-16BF03539868}" dt="2023-02-16T13:49:58.158" v="7760"/>
          <ac:spMkLst>
            <pc:docMk/>
            <pc:sldMk cId="1167305669" sldId="360"/>
            <ac:spMk id="208" creationId="{C252F691-9F89-7A48-8ECD-EFA18832A00D}"/>
          </ac:spMkLst>
        </pc:spChg>
        <pc:spChg chg="mod">
          <ac:chgData name="Daniel Khashabi" userId="62390808-c838-45e6-be59-d6fd0d208bc8" providerId="ADAL" clId="{DBE0F76A-AFEE-AC44-BA32-16BF03539868}" dt="2023-02-16T13:49:58.158" v="7760"/>
          <ac:spMkLst>
            <pc:docMk/>
            <pc:sldMk cId="1167305669" sldId="360"/>
            <ac:spMk id="209" creationId="{D94009E7-1E7B-3D48-90D9-113F182D1503}"/>
          </ac:spMkLst>
        </pc:spChg>
        <pc:spChg chg="mod">
          <ac:chgData name="Daniel Khashabi" userId="62390808-c838-45e6-be59-d6fd0d208bc8" providerId="ADAL" clId="{DBE0F76A-AFEE-AC44-BA32-16BF03539868}" dt="2023-02-16T13:49:58.158" v="7760"/>
          <ac:spMkLst>
            <pc:docMk/>
            <pc:sldMk cId="1167305669" sldId="360"/>
            <ac:spMk id="210" creationId="{CD7091CE-A573-424A-B3C4-956C18FA5852}"/>
          </ac:spMkLst>
        </pc:spChg>
        <pc:spChg chg="mod">
          <ac:chgData name="Daniel Khashabi" userId="62390808-c838-45e6-be59-d6fd0d208bc8" providerId="ADAL" clId="{DBE0F76A-AFEE-AC44-BA32-16BF03539868}" dt="2023-02-16T13:49:58.158" v="7760"/>
          <ac:spMkLst>
            <pc:docMk/>
            <pc:sldMk cId="1167305669" sldId="360"/>
            <ac:spMk id="211" creationId="{AD16E1FB-B9E5-B143-A52C-C19EDC47E248}"/>
          </ac:spMkLst>
        </pc:spChg>
        <pc:spChg chg="mod">
          <ac:chgData name="Daniel Khashabi" userId="62390808-c838-45e6-be59-d6fd0d208bc8" providerId="ADAL" clId="{DBE0F76A-AFEE-AC44-BA32-16BF03539868}" dt="2023-02-16T13:49:58.158" v="7760"/>
          <ac:spMkLst>
            <pc:docMk/>
            <pc:sldMk cId="1167305669" sldId="360"/>
            <ac:spMk id="212" creationId="{188B5BE6-C9C2-1B48-9778-B745CB4ED0B7}"/>
          </ac:spMkLst>
        </pc:spChg>
        <pc:spChg chg="mod">
          <ac:chgData name="Daniel Khashabi" userId="62390808-c838-45e6-be59-d6fd0d208bc8" providerId="ADAL" clId="{DBE0F76A-AFEE-AC44-BA32-16BF03539868}" dt="2023-02-16T13:46:19.838" v="7712"/>
          <ac:spMkLst>
            <pc:docMk/>
            <pc:sldMk cId="1167305669" sldId="360"/>
            <ac:spMk id="213" creationId="{1BFC310F-F0B7-5C41-808F-268BCA097F18}"/>
          </ac:spMkLst>
        </pc:spChg>
      </pc:sldChg>
      <pc:sldChg chg="addSp delSp modSp add mod modClrScheme chgLayout">
        <pc:chgData name="Daniel Khashabi" userId="62390808-c838-45e6-be59-d6fd0d208bc8" providerId="ADAL" clId="{DBE0F76A-AFEE-AC44-BA32-16BF03539868}" dt="2023-02-16T13:49:58.158" v="7760"/>
        <pc:sldMkLst>
          <pc:docMk/>
          <pc:sldMk cId="3381438757" sldId="361"/>
        </pc:sldMkLst>
        <pc:spChg chg="add del mod ord">
          <ac:chgData name="Daniel Khashabi" userId="62390808-c838-45e6-be59-d6fd0d208bc8" providerId="ADAL" clId="{DBE0F76A-AFEE-AC44-BA32-16BF03539868}" dt="2023-02-16T04:33:30.036" v="7416" actId="478"/>
          <ac:spMkLst>
            <pc:docMk/>
            <pc:sldMk cId="3381438757" sldId="361"/>
            <ac:spMk id="2" creationId="{4402D3C5-FB8A-E219-C035-7C99D799B020}"/>
          </ac:spMkLst>
        </pc:spChg>
        <pc:spChg chg="mod">
          <ac:chgData name="Daniel Khashabi" userId="62390808-c838-45e6-be59-d6fd0d208bc8" providerId="ADAL" clId="{DBE0F76A-AFEE-AC44-BA32-16BF03539868}" dt="2023-02-16T13:49:58.158" v="7760"/>
          <ac:spMkLst>
            <pc:docMk/>
            <pc:sldMk cId="3381438757" sldId="361"/>
            <ac:spMk id="3" creationId="{5E47E9EF-07CA-1B4D-B065-7C68C77B1867}"/>
          </ac:spMkLst>
        </pc:spChg>
        <pc:spChg chg="mod">
          <ac:chgData name="Daniel Khashabi" userId="62390808-c838-45e6-be59-d6fd0d208bc8" providerId="ADAL" clId="{DBE0F76A-AFEE-AC44-BA32-16BF03539868}" dt="2023-02-16T13:49:58.158" v="7760"/>
          <ac:spMkLst>
            <pc:docMk/>
            <pc:sldMk cId="3381438757" sldId="361"/>
            <ac:spMk id="4" creationId="{F5CE9E9A-F735-5D4A-8A09-4BABFB2D5DA5}"/>
          </ac:spMkLst>
        </pc:spChg>
        <pc:spChg chg="add del mod">
          <ac:chgData name="Daniel Khashabi" userId="62390808-c838-45e6-be59-d6fd0d208bc8" providerId="ADAL" clId="{DBE0F76A-AFEE-AC44-BA32-16BF03539868}" dt="2023-02-16T04:33:34.434" v="7420" actId="478"/>
          <ac:spMkLst>
            <pc:docMk/>
            <pc:sldMk cId="3381438757" sldId="361"/>
            <ac:spMk id="6" creationId="{D39B9D34-F5D0-68FA-8C2C-E7FA2CCFCD4C}"/>
          </ac:spMkLst>
        </pc:spChg>
        <pc:spChg chg="mod">
          <ac:chgData name="Daniel Khashabi" userId="62390808-c838-45e6-be59-d6fd0d208bc8" providerId="ADAL" clId="{DBE0F76A-AFEE-AC44-BA32-16BF03539868}" dt="2023-02-16T04:33:59.885" v="7426"/>
          <ac:spMkLst>
            <pc:docMk/>
            <pc:sldMk cId="3381438757" sldId="361"/>
            <ac:spMk id="7" creationId="{2B634E59-4B85-4C4B-8984-E10B47A0B100}"/>
          </ac:spMkLst>
        </pc:spChg>
        <pc:spChg chg="mod">
          <ac:chgData name="Daniel Khashabi" userId="62390808-c838-45e6-be59-d6fd0d208bc8" providerId="ADAL" clId="{DBE0F76A-AFEE-AC44-BA32-16BF03539868}" dt="2023-02-16T13:49:58.158" v="7760"/>
          <ac:spMkLst>
            <pc:docMk/>
            <pc:sldMk cId="3381438757" sldId="361"/>
            <ac:spMk id="9" creationId="{C01CD49D-C341-C34E-88AE-2BE76709C423}"/>
          </ac:spMkLst>
        </pc:spChg>
        <pc:spChg chg="mod">
          <ac:chgData name="Daniel Khashabi" userId="62390808-c838-45e6-be59-d6fd0d208bc8" providerId="ADAL" clId="{DBE0F76A-AFEE-AC44-BA32-16BF03539868}" dt="2023-02-16T04:33:59.885" v="7426"/>
          <ac:spMkLst>
            <pc:docMk/>
            <pc:sldMk cId="3381438757" sldId="361"/>
            <ac:spMk id="51" creationId="{3649502E-21DD-1642-971F-BACEABB4E04C}"/>
          </ac:spMkLst>
        </pc:spChg>
        <pc:spChg chg="mod">
          <ac:chgData name="Daniel Khashabi" userId="62390808-c838-45e6-be59-d6fd0d208bc8" providerId="ADAL" clId="{DBE0F76A-AFEE-AC44-BA32-16BF03539868}" dt="2023-02-16T13:49:58.158" v="7760"/>
          <ac:spMkLst>
            <pc:docMk/>
            <pc:sldMk cId="3381438757" sldId="361"/>
            <ac:spMk id="76" creationId="{CFE7F9AF-8FB9-9E47-AA7C-B819DD96BD45}"/>
          </ac:spMkLst>
        </pc:spChg>
        <pc:spChg chg="mod">
          <ac:chgData name="Daniel Khashabi" userId="62390808-c838-45e6-be59-d6fd0d208bc8" providerId="ADAL" clId="{DBE0F76A-AFEE-AC44-BA32-16BF03539868}" dt="2023-02-16T13:49:58.158" v="7760"/>
          <ac:spMkLst>
            <pc:docMk/>
            <pc:sldMk cId="3381438757" sldId="361"/>
            <ac:spMk id="77" creationId="{D1072A62-0E13-3843-8D0C-3A62E6BC9417}"/>
          </ac:spMkLst>
        </pc:spChg>
        <pc:spChg chg="mod">
          <ac:chgData name="Daniel Khashabi" userId="62390808-c838-45e6-be59-d6fd0d208bc8" providerId="ADAL" clId="{DBE0F76A-AFEE-AC44-BA32-16BF03539868}" dt="2023-02-16T13:49:58.158" v="7760"/>
          <ac:spMkLst>
            <pc:docMk/>
            <pc:sldMk cId="3381438757" sldId="361"/>
            <ac:spMk id="78" creationId="{B5867DDE-FEA5-0049-9461-EB1FFEB88969}"/>
          </ac:spMkLst>
        </pc:spChg>
        <pc:spChg chg="mod">
          <ac:chgData name="Daniel Khashabi" userId="62390808-c838-45e6-be59-d6fd0d208bc8" providerId="ADAL" clId="{DBE0F76A-AFEE-AC44-BA32-16BF03539868}" dt="2023-02-16T13:49:58.158" v="7760"/>
          <ac:spMkLst>
            <pc:docMk/>
            <pc:sldMk cId="3381438757" sldId="361"/>
            <ac:spMk id="79" creationId="{24DFF809-EE42-C349-914D-4808EEE0B2B2}"/>
          </ac:spMkLst>
        </pc:spChg>
        <pc:spChg chg="mod">
          <ac:chgData name="Daniel Khashabi" userId="62390808-c838-45e6-be59-d6fd0d208bc8" providerId="ADAL" clId="{DBE0F76A-AFEE-AC44-BA32-16BF03539868}" dt="2023-02-16T13:49:58.158" v="7760"/>
          <ac:spMkLst>
            <pc:docMk/>
            <pc:sldMk cId="3381438757" sldId="361"/>
            <ac:spMk id="82" creationId="{485BEC44-F260-1145-8583-E09A6D1ADDA0}"/>
          </ac:spMkLst>
        </pc:spChg>
        <pc:spChg chg="mod">
          <ac:chgData name="Daniel Khashabi" userId="62390808-c838-45e6-be59-d6fd0d208bc8" providerId="ADAL" clId="{DBE0F76A-AFEE-AC44-BA32-16BF03539868}" dt="2023-02-16T13:49:58.158" v="7760"/>
          <ac:spMkLst>
            <pc:docMk/>
            <pc:sldMk cId="3381438757" sldId="361"/>
            <ac:spMk id="83" creationId="{D285D089-1C0C-6344-B7EA-A631D2F645B7}"/>
          </ac:spMkLst>
        </pc:spChg>
        <pc:spChg chg="mod">
          <ac:chgData name="Daniel Khashabi" userId="62390808-c838-45e6-be59-d6fd0d208bc8" providerId="ADAL" clId="{DBE0F76A-AFEE-AC44-BA32-16BF03539868}" dt="2023-02-16T13:49:58.158" v="7760"/>
          <ac:spMkLst>
            <pc:docMk/>
            <pc:sldMk cId="3381438757" sldId="361"/>
            <ac:spMk id="84" creationId="{E248521C-7AB4-A74B-BB41-9E9DBC05502F}"/>
          </ac:spMkLst>
        </pc:spChg>
        <pc:spChg chg="mod">
          <ac:chgData name="Daniel Khashabi" userId="62390808-c838-45e6-be59-d6fd0d208bc8" providerId="ADAL" clId="{DBE0F76A-AFEE-AC44-BA32-16BF03539868}" dt="2023-02-16T13:49:58.158" v="7760"/>
          <ac:spMkLst>
            <pc:docMk/>
            <pc:sldMk cId="3381438757" sldId="361"/>
            <ac:spMk id="85" creationId="{A542D303-3E89-B948-BAE1-9C28B4C7900E}"/>
          </ac:spMkLst>
        </pc:spChg>
        <pc:spChg chg="mod">
          <ac:chgData name="Daniel Khashabi" userId="62390808-c838-45e6-be59-d6fd0d208bc8" providerId="ADAL" clId="{DBE0F76A-AFEE-AC44-BA32-16BF03539868}" dt="2023-02-16T13:49:58.158" v="7760"/>
          <ac:spMkLst>
            <pc:docMk/>
            <pc:sldMk cId="3381438757" sldId="361"/>
            <ac:spMk id="86" creationId="{3557CEDB-9609-5C4E-BE7A-9A1922D84558}"/>
          </ac:spMkLst>
        </pc:spChg>
        <pc:spChg chg="mod">
          <ac:chgData name="Daniel Khashabi" userId="62390808-c838-45e6-be59-d6fd0d208bc8" providerId="ADAL" clId="{DBE0F76A-AFEE-AC44-BA32-16BF03539868}" dt="2023-02-16T13:49:58.158" v="7760"/>
          <ac:spMkLst>
            <pc:docMk/>
            <pc:sldMk cId="3381438757" sldId="361"/>
            <ac:spMk id="87" creationId="{FD0CC76B-5E71-8C4B-B186-6D1471C8CD67}"/>
          </ac:spMkLst>
        </pc:spChg>
        <pc:spChg chg="mod">
          <ac:chgData name="Daniel Khashabi" userId="62390808-c838-45e6-be59-d6fd0d208bc8" providerId="ADAL" clId="{DBE0F76A-AFEE-AC44-BA32-16BF03539868}" dt="2023-02-16T13:49:58.158" v="7760"/>
          <ac:spMkLst>
            <pc:docMk/>
            <pc:sldMk cId="3381438757" sldId="361"/>
            <ac:spMk id="93" creationId="{2E61486C-7C7C-CF4A-BF55-2488DDD06CBA}"/>
          </ac:spMkLst>
        </pc:spChg>
        <pc:spChg chg="mod">
          <ac:chgData name="Daniel Khashabi" userId="62390808-c838-45e6-be59-d6fd0d208bc8" providerId="ADAL" clId="{DBE0F76A-AFEE-AC44-BA32-16BF03539868}" dt="2023-02-16T13:49:58.158" v="7760"/>
          <ac:spMkLst>
            <pc:docMk/>
            <pc:sldMk cId="3381438757" sldId="361"/>
            <ac:spMk id="94" creationId="{FAED948E-E8BC-B542-96E5-C16F47F16A92}"/>
          </ac:spMkLst>
        </pc:spChg>
        <pc:spChg chg="mod">
          <ac:chgData name="Daniel Khashabi" userId="62390808-c838-45e6-be59-d6fd0d208bc8" providerId="ADAL" clId="{DBE0F76A-AFEE-AC44-BA32-16BF03539868}" dt="2023-02-16T04:33:59.885" v="7426"/>
          <ac:spMkLst>
            <pc:docMk/>
            <pc:sldMk cId="3381438757" sldId="361"/>
            <ac:spMk id="97" creationId="{6D6C0EF3-9A48-6042-84AB-D28C74DA20AD}"/>
          </ac:spMkLst>
        </pc:spChg>
        <pc:spChg chg="mod">
          <ac:chgData name="Daniel Khashabi" userId="62390808-c838-45e6-be59-d6fd0d208bc8" providerId="ADAL" clId="{DBE0F76A-AFEE-AC44-BA32-16BF03539868}" dt="2023-02-16T13:49:58.158" v="7760"/>
          <ac:spMkLst>
            <pc:docMk/>
            <pc:sldMk cId="3381438757" sldId="361"/>
            <ac:spMk id="104" creationId="{F70F58BE-CCAE-F645-A328-47C1EAC54035}"/>
          </ac:spMkLst>
        </pc:spChg>
        <pc:spChg chg="mod">
          <ac:chgData name="Daniel Khashabi" userId="62390808-c838-45e6-be59-d6fd0d208bc8" providerId="ADAL" clId="{DBE0F76A-AFEE-AC44-BA32-16BF03539868}" dt="2023-02-16T13:49:58.158" v="7760"/>
          <ac:spMkLst>
            <pc:docMk/>
            <pc:sldMk cId="3381438757" sldId="361"/>
            <ac:spMk id="105" creationId="{FE219746-6458-2648-BFF2-1638E7F0E56F}"/>
          </ac:spMkLst>
        </pc:spChg>
        <pc:spChg chg="mod">
          <ac:chgData name="Daniel Khashabi" userId="62390808-c838-45e6-be59-d6fd0d208bc8" providerId="ADAL" clId="{DBE0F76A-AFEE-AC44-BA32-16BF03539868}" dt="2023-02-16T13:49:58.158" v="7760"/>
          <ac:spMkLst>
            <pc:docMk/>
            <pc:sldMk cId="3381438757" sldId="361"/>
            <ac:spMk id="106" creationId="{CC39E4D5-0122-404D-AF07-8A0976CE0F90}"/>
          </ac:spMkLst>
        </pc:spChg>
        <pc:spChg chg="mod">
          <ac:chgData name="Daniel Khashabi" userId="62390808-c838-45e6-be59-d6fd0d208bc8" providerId="ADAL" clId="{DBE0F76A-AFEE-AC44-BA32-16BF03539868}" dt="2023-02-16T13:49:58.158" v="7760"/>
          <ac:spMkLst>
            <pc:docMk/>
            <pc:sldMk cId="3381438757" sldId="361"/>
            <ac:spMk id="107" creationId="{869B3C99-29C1-8B4B-96BE-A1AF2836059F}"/>
          </ac:spMkLst>
        </pc:spChg>
        <pc:spChg chg="mod">
          <ac:chgData name="Daniel Khashabi" userId="62390808-c838-45e6-be59-d6fd0d208bc8" providerId="ADAL" clId="{DBE0F76A-AFEE-AC44-BA32-16BF03539868}" dt="2023-02-16T13:49:58.158" v="7760"/>
          <ac:spMkLst>
            <pc:docMk/>
            <pc:sldMk cId="3381438757" sldId="361"/>
            <ac:spMk id="108" creationId="{57567A9F-9A5A-4A43-9695-F85CD7F0400F}"/>
          </ac:spMkLst>
        </pc:spChg>
        <pc:spChg chg="mod">
          <ac:chgData name="Daniel Khashabi" userId="62390808-c838-45e6-be59-d6fd0d208bc8" providerId="ADAL" clId="{DBE0F76A-AFEE-AC44-BA32-16BF03539868}" dt="2023-02-16T13:49:58.158" v="7760"/>
          <ac:spMkLst>
            <pc:docMk/>
            <pc:sldMk cId="3381438757" sldId="361"/>
            <ac:spMk id="109" creationId="{7B63A695-A0C7-D649-B5DD-122BBCB3D254}"/>
          </ac:spMkLst>
        </pc:spChg>
        <pc:spChg chg="mod">
          <ac:chgData name="Daniel Khashabi" userId="62390808-c838-45e6-be59-d6fd0d208bc8" providerId="ADAL" clId="{DBE0F76A-AFEE-AC44-BA32-16BF03539868}" dt="2023-02-16T13:49:58.158" v="7760"/>
          <ac:spMkLst>
            <pc:docMk/>
            <pc:sldMk cId="3381438757" sldId="361"/>
            <ac:spMk id="110" creationId="{F0DCA6BB-A31D-DC41-A4C9-C2923C3B6F21}"/>
          </ac:spMkLst>
        </pc:spChg>
        <pc:spChg chg="mod">
          <ac:chgData name="Daniel Khashabi" userId="62390808-c838-45e6-be59-d6fd0d208bc8" providerId="ADAL" clId="{DBE0F76A-AFEE-AC44-BA32-16BF03539868}" dt="2023-02-16T13:49:58.158" v="7760"/>
          <ac:spMkLst>
            <pc:docMk/>
            <pc:sldMk cId="3381438757" sldId="361"/>
            <ac:spMk id="111" creationId="{F5A97E85-0225-1E46-A085-02FCCC792A02}"/>
          </ac:spMkLst>
        </pc:spChg>
        <pc:spChg chg="mod">
          <ac:chgData name="Daniel Khashabi" userId="62390808-c838-45e6-be59-d6fd0d208bc8" providerId="ADAL" clId="{DBE0F76A-AFEE-AC44-BA32-16BF03539868}" dt="2023-02-16T13:49:58.158" v="7760"/>
          <ac:spMkLst>
            <pc:docMk/>
            <pc:sldMk cId="3381438757" sldId="361"/>
            <ac:spMk id="112" creationId="{97C5A434-FA81-A04D-A77B-DC0A945AB849}"/>
          </ac:spMkLst>
        </pc:spChg>
        <pc:spChg chg="mod">
          <ac:chgData name="Daniel Khashabi" userId="62390808-c838-45e6-be59-d6fd0d208bc8" providerId="ADAL" clId="{DBE0F76A-AFEE-AC44-BA32-16BF03539868}" dt="2023-02-16T13:49:58.158" v="7760"/>
          <ac:spMkLst>
            <pc:docMk/>
            <pc:sldMk cId="3381438757" sldId="361"/>
            <ac:spMk id="113" creationId="{0C6578E8-0778-B145-8F5F-1C179B55F37C}"/>
          </ac:spMkLst>
        </pc:spChg>
        <pc:spChg chg="mod">
          <ac:chgData name="Daniel Khashabi" userId="62390808-c838-45e6-be59-d6fd0d208bc8" providerId="ADAL" clId="{DBE0F76A-AFEE-AC44-BA32-16BF03539868}" dt="2023-02-16T13:49:58.158" v="7760"/>
          <ac:spMkLst>
            <pc:docMk/>
            <pc:sldMk cId="3381438757" sldId="361"/>
            <ac:spMk id="114" creationId="{34DA400A-6EAC-B244-90C9-E2C76E3CE8B1}"/>
          </ac:spMkLst>
        </pc:spChg>
        <pc:spChg chg="mod">
          <ac:chgData name="Daniel Khashabi" userId="62390808-c838-45e6-be59-d6fd0d208bc8" providerId="ADAL" clId="{DBE0F76A-AFEE-AC44-BA32-16BF03539868}" dt="2023-02-16T13:49:58.158" v="7760"/>
          <ac:spMkLst>
            <pc:docMk/>
            <pc:sldMk cId="3381438757" sldId="361"/>
            <ac:spMk id="115" creationId="{2D7BF61E-70E5-7B42-A443-1515BC3FC19A}"/>
          </ac:spMkLst>
        </pc:spChg>
        <pc:spChg chg="mod">
          <ac:chgData name="Daniel Khashabi" userId="62390808-c838-45e6-be59-d6fd0d208bc8" providerId="ADAL" clId="{DBE0F76A-AFEE-AC44-BA32-16BF03539868}" dt="2023-02-16T13:49:58.158" v="7760"/>
          <ac:spMkLst>
            <pc:docMk/>
            <pc:sldMk cId="3381438757" sldId="361"/>
            <ac:spMk id="116" creationId="{08D29459-9A76-6445-B967-14977057901D}"/>
          </ac:spMkLst>
        </pc:spChg>
        <pc:spChg chg="del mod ord">
          <ac:chgData name="Daniel Khashabi" userId="62390808-c838-45e6-be59-d6fd0d208bc8" providerId="ADAL" clId="{DBE0F76A-AFEE-AC44-BA32-16BF03539868}" dt="2023-02-16T04:33:33" v="7418" actId="478"/>
          <ac:spMkLst>
            <pc:docMk/>
            <pc:sldMk cId="3381438757" sldId="361"/>
            <ac:spMk id="117" creationId="{5D68CA1B-7C4B-5845-92FE-230CE08C6BB8}"/>
          </ac:spMkLst>
        </pc:spChg>
        <pc:spChg chg="del">
          <ac:chgData name="Daniel Khashabi" userId="62390808-c838-45e6-be59-d6fd0d208bc8" providerId="ADAL" clId="{DBE0F76A-AFEE-AC44-BA32-16BF03539868}" dt="2023-02-16T04:33:31.754" v="7417" actId="478"/>
          <ac:spMkLst>
            <pc:docMk/>
            <pc:sldMk cId="3381438757" sldId="361"/>
            <ac:spMk id="118" creationId="{3CF616DD-64F0-E046-B5F3-17B14C273759}"/>
          </ac:spMkLst>
        </pc:spChg>
        <pc:spChg chg="mod">
          <ac:chgData name="Daniel Khashabi" userId="62390808-c838-45e6-be59-d6fd0d208bc8" providerId="ADAL" clId="{DBE0F76A-AFEE-AC44-BA32-16BF03539868}" dt="2023-02-16T04:33:59.885" v="7426"/>
          <ac:spMkLst>
            <pc:docMk/>
            <pc:sldMk cId="3381438757" sldId="361"/>
            <ac:spMk id="119" creationId="{F0F7AF7B-3877-754A-9EAE-7D971B6F9519}"/>
          </ac:spMkLst>
        </pc:spChg>
        <pc:spChg chg="mod ord">
          <ac:chgData name="Daniel Khashabi" userId="62390808-c838-45e6-be59-d6fd0d208bc8" providerId="ADAL" clId="{DBE0F76A-AFEE-AC44-BA32-16BF03539868}" dt="2023-02-16T13:49:58.158" v="7760"/>
          <ac:spMkLst>
            <pc:docMk/>
            <pc:sldMk cId="3381438757" sldId="361"/>
            <ac:spMk id="120" creationId="{00FA1E53-7844-084D-96AF-692D088246FF}"/>
          </ac:spMkLst>
        </pc:spChg>
        <pc:spChg chg="mod">
          <ac:chgData name="Daniel Khashabi" userId="62390808-c838-45e6-be59-d6fd0d208bc8" providerId="ADAL" clId="{DBE0F76A-AFEE-AC44-BA32-16BF03539868}" dt="2023-02-16T04:33:59.885" v="7426"/>
          <ac:spMkLst>
            <pc:docMk/>
            <pc:sldMk cId="3381438757" sldId="361"/>
            <ac:spMk id="124" creationId="{55FCA79F-24EF-C34B-915B-6914F4B5E84B}"/>
          </ac:spMkLst>
        </pc:spChg>
        <pc:spChg chg="mod">
          <ac:chgData name="Daniel Khashabi" userId="62390808-c838-45e6-be59-d6fd0d208bc8" providerId="ADAL" clId="{DBE0F76A-AFEE-AC44-BA32-16BF03539868}" dt="2023-02-16T04:33:59.885" v="7426"/>
          <ac:spMkLst>
            <pc:docMk/>
            <pc:sldMk cId="3381438757" sldId="361"/>
            <ac:spMk id="125" creationId="{BC7611C4-233A-2F45-BEC2-4400044BAC8A}"/>
          </ac:spMkLst>
        </pc:spChg>
        <pc:spChg chg="mod">
          <ac:chgData name="Daniel Khashabi" userId="62390808-c838-45e6-be59-d6fd0d208bc8" providerId="ADAL" clId="{DBE0F76A-AFEE-AC44-BA32-16BF03539868}" dt="2023-02-16T04:33:59.885" v="7426"/>
          <ac:spMkLst>
            <pc:docMk/>
            <pc:sldMk cId="3381438757" sldId="361"/>
            <ac:spMk id="126" creationId="{F1A17C69-A9A6-794D-974B-0B1554D43578}"/>
          </ac:spMkLst>
        </pc:spChg>
        <pc:spChg chg="mod">
          <ac:chgData name="Daniel Khashabi" userId="62390808-c838-45e6-be59-d6fd0d208bc8" providerId="ADAL" clId="{DBE0F76A-AFEE-AC44-BA32-16BF03539868}" dt="2023-02-16T04:33:59.885" v="7426"/>
          <ac:spMkLst>
            <pc:docMk/>
            <pc:sldMk cId="3381438757" sldId="361"/>
            <ac:spMk id="127" creationId="{B49FA59A-6FA0-A646-9EEB-960FCA52B763}"/>
          </ac:spMkLst>
        </pc:spChg>
        <pc:spChg chg="mod">
          <ac:chgData name="Daniel Khashabi" userId="62390808-c838-45e6-be59-d6fd0d208bc8" providerId="ADAL" clId="{DBE0F76A-AFEE-AC44-BA32-16BF03539868}" dt="2023-02-16T04:33:59.885" v="7426"/>
          <ac:spMkLst>
            <pc:docMk/>
            <pc:sldMk cId="3381438757" sldId="361"/>
            <ac:spMk id="128" creationId="{804C09D3-4433-5241-A0D9-0CA0D827A238}"/>
          </ac:spMkLst>
        </pc:spChg>
        <pc:spChg chg="mod">
          <ac:chgData name="Daniel Khashabi" userId="62390808-c838-45e6-be59-d6fd0d208bc8" providerId="ADAL" clId="{DBE0F76A-AFEE-AC44-BA32-16BF03539868}" dt="2023-02-16T13:49:58.158" v="7760"/>
          <ac:spMkLst>
            <pc:docMk/>
            <pc:sldMk cId="3381438757" sldId="361"/>
            <ac:spMk id="129" creationId="{E55E6BDD-EA4B-A043-AFA7-C42DD8E37FCB}"/>
          </ac:spMkLst>
        </pc:spChg>
        <pc:spChg chg="mod">
          <ac:chgData name="Daniel Khashabi" userId="62390808-c838-45e6-be59-d6fd0d208bc8" providerId="ADAL" clId="{DBE0F76A-AFEE-AC44-BA32-16BF03539868}" dt="2023-02-16T04:33:59.885" v="7426"/>
          <ac:spMkLst>
            <pc:docMk/>
            <pc:sldMk cId="3381438757" sldId="361"/>
            <ac:spMk id="130" creationId="{B4E2943B-E9E6-A749-959C-646983C5B1C3}"/>
          </ac:spMkLst>
        </pc:spChg>
        <pc:spChg chg="mod">
          <ac:chgData name="Daniel Khashabi" userId="62390808-c838-45e6-be59-d6fd0d208bc8" providerId="ADAL" clId="{DBE0F76A-AFEE-AC44-BA32-16BF03539868}" dt="2023-02-16T13:49:58.158" v="7760"/>
          <ac:spMkLst>
            <pc:docMk/>
            <pc:sldMk cId="3381438757" sldId="361"/>
            <ac:spMk id="133" creationId="{BA223413-3EFF-4745-8601-CABAD3C5499D}"/>
          </ac:spMkLst>
        </pc:spChg>
        <pc:spChg chg="mod">
          <ac:chgData name="Daniel Khashabi" userId="62390808-c838-45e6-be59-d6fd0d208bc8" providerId="ADAL" clId="{DBE0F76A-AFEE-AC44-BA32-16BF03539868}" dt="2023-02-16T13:49:58.158" v="7760"/>
          <ac:spMkLst>
            <pc:docMk/>
            <pc:sldMk cId="3381438757" sldId="361"/>
            <ac:spMk id="134" creationId="{7B991E92-818F-054A-94A8-9B82C59E69FC}"/>
          </ac:spMkLst>
        </pc:spChg>
        <pc:spChg chg="mod">
          <ac:chgData name="Daniel Khashabi" userId="62390808-c838-45e6-be59-d6fd0d208bc8" providerId="ADAL" clId="{DBE0F76A-AFEE-AC44-BA32-16BF03539868}" dt="2023-02-16T04:33:59.885" v="7426"/>
          <ac:spMkLst>
            <pc:docMk/>
            <pc:sldMk cId="3381438757" sldId="361"/>
            <ac:spMk id="135" creationId="{009B75EB-85A0-E14A-82AF-5B91C716897B}"/>
          </ac:spMkLst>
        </pc:spChg>
        <pc:spChg chg="mod">
          <ac:chgData name="Daniel Khashabi" userId="62390808-c838-45e6-be59-d6fd0d208bc8" providerId="ADAL" clId="{DBE0F76A-AFEE-AC44-BA32-16BF03539868}" dt="2023-02-16T04:33:59.885" v="7426"/>
          <ac:spMkLst>
            <pc:docMk/>
            <pc:sldMk cId="3381438757" sldId="361"/>
            <ac:spMk id="141" creationId="{610230F6-C5A9-B747-8926-B73B1C4D9E79}"/>
          </ac:spMkLst>
        </pc:spChg>
        <pc:spChg chg="mod">
          <ac:chgData name="Daniel Khashabi" userId="62390808-c838-45e6-be59-d6fd0d208bc8" providerId="ADAL" clId="{DBE0F76A-AFEE-AC44-BA32-16BF03539868}" dt="2023-02-16T13:49:58.158" v="7760"/>
          <ac:spMkLst>
            <pc:docMk/>
            <pc:sldMk cId="3381438757" sldId="361"/>
            <ac:spMk id="142" creationId="{FEB692C8-A43B-0247-9862-C2AFC6FE18F3}"/>
          </ac:spMkLst>
        </pc:spChg>
        <pc:spChg chg="mod">
          <ac:chgData name="Daniel Khashabi" userId="62390808-c838-45e6-be59-d6fd0d208bc8" providerId="ADAL" clId="{DBE0F76A-AFEE-AC44-BA32-16BF03539868}" dt="2023-02-16T13:49:58.158" v="7760"/>
          <ac:spMkLst>
            <pc:docMk/>
            <pc:sldMk cId="3381438757" sldId="361"/>
            <ac:spMk id="148" creationId="{7EAD415F-63DE-EB43-A7A2-F45C61798465}"/>
          </ac:spMkLst>
        </pc:spChg>
        <pc:spChg chg="mod">
          <ac:chgData name="Daniel Khashabi" userId="62390808-c838-45e6-be59-d6fd0d208bc8" providerId="ADAL" clId="{DBE0F76A-AFEE-AC44-BA32-16BF03539868}" dt="2023-02-16T13:49:58.158" v="7760"/>
          <ac:spMkLst>
            <pc:docMk/>
            <pc:sldMk cId="3381438757" sldId="361"/>
            <ac:spMk id="149" creationId="{F92B470B-D922-F042-867E-B1AF31F53814}"/>
          </ac:spMkLst>
        </pc:spChg>
        <pc:spChg chg="mod">
          <ac:chgData name="Daniel Khashabi" userId="62390808-c838-45e6-be59-d6fd0d208bc8" providerId="ADAL" clId="{DBE0F76A-AFEE-AC44-BA32-16BF03539868}" dt="2023-02-16T13:49:58.158" v="7760"/>
          <ac:spMkLst>
            <pc:docMk/>
            <pc:sldMk cId="3381438757" sldId="361"/>
            <ac:spMk id="150" creationId="{D5C803EA-95C9-8F46-8E1F-70FC48EA99C3}"/>
          </ac:spMkLst>
        </pc:spChg>
        <pc:spChg chg="mod">
          <ac:chgData name="Daniel Khashabi" userId="62390808-c838-45e6-be59-d6fd0d208bc8" providerId="ADAL" clId="{DBE0F76A-AFEE-AC44-BA32-16BF03539868}" dt="2023-02-16T13:49:58.158" v="7760"/>
          <ac:spMkLst>
            <pc:docMk/>
            <pc:sldMk cId="3381438757" sldId="361"/>
            <ac:spMk id="151" creationId="{C9A0AFE1-2C23-C746-A807-955038252BA2}"/>
          </ac:spMkLst>
        </pc:spChg>
        <pc:spChg chg="mod">
          <ac:chgData name="Daniel Khashabi" userId="62390808-c838-45e6-be59-d6fd0d208bc8" providerId="ADAL" clId="{DBE0F76A-AFEE-AC44-BA32-16BF03539868}" dt="2023-02-16T13:49:58.158" v="7760"/>
          <ac:spMkLst>
            <pc:docMk/>
            <pc:sldMk cId="3381438757" sldId="361"/>
            <ac:spMk id="152" creationId="{A89E5755-7BC0-E64C-A052-964F5A7D64E6}"/>
          </ac:spMkLst>
        </pc:spChg>
        <pc:spChg chg="mod">
          <ac:chgData name="Daniel Khashabi" userId="62390808-c838-45e6-be59-d6fd0d208bc8" providerId="ADAL" clId="{DBE0F76A-AFEE-AC44-BA32-16BF03539868}" dt="2023-02-16T13:49:58.158" v="7760"/>
          <ac:spMkLst>
            <pc:docMk/>
            <pc:sldMk cId="3381438757" sldId="361"/>
            <ac:spMk id="153" creationId="{4DCD0D15-2948-5C49-B702-B424B826CFBA}"/>
          </ac:spMkLst>
        </pc:spChg>
        <pc:spChg chg="mod">
          <ac:chgData name="Daniel Khashabi" userId="62390808-c838-45e6-be59-d6fd0d208bc8" providerId="ADAL" clId="{DBE0F76A-AFEE-AC44-BA32-16BF03539868}" dt="2023-02-16T13:49:58.158" v="7760"/>
          <ac:spMkLst>
            <pc:docMk/>
            <pc:sldMk cId="3381438757" sldId="361"/>
            <ac:spMk id="154" creationId="{F60421B2-6847-DA43-8335-25E8978671EB}"/>
          </ac:spMkLst>
        </pc:spChg>
        <pc:spChg chg="mod">
          <ac:chgData name="Daniel Khashabi" userId="62390808-c838-45e6-be59-d6fd0d208bc8" providerId="ADAL" clId="{DBE0F76A-AFEE-AC44-BA32-16BF03539868}" dt="2023-02-16T13:49:58.158" v="7760"/>
          <ac:spMkLst>
            <pc:docMk/>
            <pc:sldMk cId="3381438757" sldId="361"/>
            <ac:spMk id="155" creationId="{D869AB43-57B9-9F48-95FC-2969B414915A}"/>
          </ac:spMkLst>
        </pc:spChg>
        <pc:spChg chg="mod">
          <ac:chgData name="Daniel Khashabi" userId="62390808-c838-45e6-be59-d6fd0d208bc8" providerId="ADAL" clId="{DBE0F76A-AFEE-AC44-BA32-16BF03539868}" dt="2023-02-16T13:49:58.158" v="7760"/>
          <ac:spMkLst>
            <pc:docMk/>
            <pc:sldMk cId="3381438757" sldId="361"/>
            <ac:spMk id="156" creationId="{F3AA86DF-7ED5-E845-B126-E8D66DFA4416}"/>
          </ac:spMkLst>
        </pc:spChg>
        <pc:spChg chg="mod">
          <ac:chgData name="Daniel Khashabi" userId="62390808-c838-45e6-be59-d6fd0d208bc8" providerId="ADAL" clId="{DBE0F76A-AFEE-AC44-BA32-16BF03539868}" dt="2023-02-16T13:49:58.158" v="7760"/>
          <ac:spMkLst>
            <pc:docMk/>
            <pc:sldMk cId="3381438757" sldId="361"/>
            <ac:spMk id="157" creationId="{049529E1-0B4F-164B-AE6E-CC1335477CBF}"/>
          </ac:spMkLst>
        </pc:spChg>
        <pc:spChg chg="mod">
          <ac:chgData name="Daniel Khashabi" userId="62390808-c838-45e6-be59-d6fd0d208bc8" providerId="ADAL" clId="{DBE0F76A-AFEE-AC44-BA32-16BF03539868}" dt="2023-02-16T13:49:58.158" v="7760"/>
          <ac:spMkLst>
            <pc:docMk/>
            <pc:sldMk cId="3381438757" sldId="361"/>
            <ac:spMk id="158" creationId="{0DAD38EF-F205-2144-90B1-15E45B3FE01A}"/>
          </ac:spMkLst>
        </pc:spChg>
        <pc:spChg chg="mod">
          <ac:chgData name="Daniel Khashabi" userId="62390808-c838-45e6-be59-d6fd0d208bc8" providerId="ADAL" clId="{DBE0F76A-AFEE-AC44-BA32-16BF03539868}" dt="2023-02-16T13:49:58.158" v="7760"/>
          <ac:spMkLst>
            <pc:docMk/>
            <pc:sldMk cId="3381438757" sldId="361"/>
            <ac:spMk id="159" creationId="{9475EEB9-A7EE-8F45-8FD8-2D84E2F5222E}"/>
          </ac:spMkLst>
        </pc:spChg>
        <pc:spChg chg="mod">
          <ac:chgData name="Daniel Khashabi" userId="62390808-c838-45e6-be59-d6fd0d208bc8" providerId="ADAL" clId="{DBE0F76A-AFEE-AC44-BA32-16BF03539868}" dt="2023-02-16T13:49:58.158" v="7760"/>
          <ac:spMkLst>
            <pc:docMk/>
            <pc:sldMk cId="3381438757" sldId="361"/>
            <ac:spMk id="160" creationId="{12A95AFB-626B-0B4E-8C17-06CD0B92655F}"/>
          </ac:spMkLst>
        </pc:spChg>
        <pc:spChg chg="mod">
          <ac:chgData name="Daniel Khashabi" userId="62390808-c838-45e6-be59-d6fd0d208bc8" providerId="ADAL" clId="{DBE0F76A-AFEE-AC44-BA32-16BF03539868}" dt="2023-02-16T04:33:59.885" v="7426"/>
          <ac:spMkLst>
            <pc:docMk/>
            <pc:sldMk cId="3381438757" sldId="361"/>
            <ac:spMk id="163" creationId="{CF14063D-2F76-D341-8575-DFC58CC43FAD}"/>
          </ac:spMkLst>
        </pc:spChg>
        <pc:spChg chg="mod">
          <ac:chgData name="Daniel Khashabi" userId="62390808-c838-45e6-be59-d6fd0d208bc8" providerId="ADAL" clId="{DBE0F76A-AFEE-AC44-BA32-16BF03539868}" dt="2023-02-16T13:49:58.158" v="7760"/>
          <ac:spMkLst>
            <pc:docMk/>
            <pc:sldMk cId="3381438757" sldId="361"/>
            <ac:spMk id="164" creationId="{8B38F25F-F328-DF41-B169-FC79C545EF19}"/>
          </ac:spMkLst>
        </pc:spChg>
        <pc:spChg chg="mod">
          <ac:chgData name="Daniel Khashabi" userId="62390808-c838-45e6-be59-d6fd0d208bc8" providerId="ADAL" clId="{DBE0F76A-AFEE-AC44-BA32-16BF03539868}" dt="2023-02-16T13:49:58.158" v="7760"/>
          <ac:spMkLst>
            <pc:docMk/>
            <pc:sldMk cId="3381438757" sldId="361"/>
            <ac:spMk id="165" creationId="{06779AE9-5ABE-8E4E-81A6-4AC5215F8BD8}"/>
          </ac:spMkLst>
        </pc:spChg>
        <pc:spChg chg="mod">
          <ac:chgData name="Daniel Khashabi" userId="62390808-c838-45e6-be59-d6fd0d208bc8" providerId="ADAL" clId="{DBE0F76A-AFEE-AC44-BA32-16BF03539868}" dt="2023-02-16T13:49:58.158" v="7760"/>
          <ac:spMkLst>
            <pc:docMk/>
            <pc:sldMk cId="3381438757" sldId="361"/>
            <ac:spMk id="166" creationId="{EE94BAC5-80A0-7249-A650-A610439CE04F}"/>
          </ac:spMkLst>
        </pc:spChg>
        <pc:spChg chg="mod">
          <ac:chgData name="Daniel Khashabi" userId="62390808-c838-45e6-be59-d6fd0d208bc8" providerId="ADAL" clId="{DBE0F76A-AFEE-AC44-BA32-16BF03539868}" dt="2023-02-16T13:49:58.158" v="7760"/>
          <ac:spMkLst>
            <pc:docMk/>
            <pc:sldMk cId="3381438757" sldId="361"/>
            <ac:spMk id="167" creationId="{5F610BA7-C96E-594F-97AD-D226CBC333F8}"/>
          </ac:spMkLst>
        </pc:spChg>
        <pc:spChg chg="mod">
          <ac:chgData name="Daniel Khashabi" userId="62390808-c838-45e6-be59-d6fd0d208bc8" providerId="ADAL" clId="{DBE0F76A-AFEE-AC44-BA32-16BF03539868}" dt="2023-02-16T04:33:59.885" v="7426"/>
          <ac:spMkLst>
            <pc:docMk/>
            <pc:sldMk cId="3381438757" sldId="361"/>
            <ac:spMk id="168" creationId="{5ADF703D-12F4-BD4E-AAA5-5F171906D480}"/>
          </ac:spMkLst>
        </pc:spChg>
        <pc:spChg chg="mod">
          <ac:chgData name="Daniel Khashabi" userId="62390808-c838-45e6-be59-d6fd0d208bc8" providerId="ADAL" clId="{DBE0F76A-AFEE-AC44-BA32-16BF03539868}" dt="2023-02-16T13:49:58.158" v="7760"/>
          <ac:spMkLst>
            <pc:docMk/>
            <pc:sldMk cId="3381438757" sldId="361"/>
            <ac:spMk id="169" creationId="{436E259A-AAE0-9A47-BFB1-33C39312BB84}"/>
          </ac:spMkLst>
        </pc:spChg>
        <pc:spChg chg="mod">
          <ac:chgData name="Daniel Khashabi" userId="62390808-c838-45e6-be59-d6fd0d208bc8" providerId="ADAL" clId="{DBE0F76A-AFEE-AC44-BA32-16BF03539868}" dt="2023-02-16T13:49:58.158" v="7760"/>
          <ac:spMkLst>
            <pc:docMk/>
            <pc:sldMk cId="3381438757" sldId="361"/>
            <ac:spMk id="170" creationId="{79B2685C-C313-E343-87AF-3A16BC55BC2F}"/>
          </ac:spMkLst>
        </pc:spChg>
        <pc:spChg chg="mod">
          <ac:chgData name="Daniel Khashabi" userId="62390808-c838-45e6-be59-d6fd0d208bc8" providerId="ADAL" clId="{DBE0F76A-AFEE-AC44-BA32-16BF03539868}" dt="2023-02-16T13:49:58.158" v="7760"/>
          <ac:spMkLst>
            <pc:docMk/>
            <pc:sldMk cId="3381438757" sldId="361"/>
            <ac:spMk id="171" creationId="{5E40E88B-7C0C-B34A-8126-6254BCF5337D}"/>
          </ac:spMkLst>
        </pc:spChg>
        <pc:spChg chg="mod">
          <ac:chgData name="Daniel Khashabi" userId="62390808-c838-45e6-be59-d6fd0d208bc8" providerId="ADAL" clId="{DBE0F76A-AFEE-AC44-BA32-16BF03539868}" dt="2023-02-16T13:49:58.158" v="7760"/>
          <ac:spMkLst>
            <pc:docMk/>
            <pc:sldMk cId="3381438757" sldId="361"/>
            <ac:spMk id="172" creationId="{DCB38E08-B9A3-C14F-896A-0F8077D8FB68}"/>
          </ac:spMkLst>
        </pc:spChg>
        <pc:spChg chg="mod">
          <ac:chgData name="Daniel Khashabi" userId="62390808-c838-45e6-be59-d6fd0d208bc8" providerId="ADAL" clId="{DBE0F76A-AFEE-AC44-BA32-16BF03539868}" dt="2023-02-16T13:49:58.158" v="7760"/>
          <ac:spMkLst>
            <pc:docMk/>
            <pc:sldMk cId="3381438757" sldId="361"/>
            <ac:spMk id="173" creationId="{43EFC05D-5D9E-8545-80ED-5EE5833436EC}"/>
          </ac:spMkLst>
        </pc:spChg>
        <pc:spChg chg="mod">
          <ac:chgData name="Daniel Khashabi" userId="62390808-c838-45e6-be59-d6fd0d208bc8" providerId="ADAL" clId="{DBE0F76A-AFEE-AC44-BA32-16BF03539868}" dt="2023-02-16T13:49:58.158" v="7760"/>
          <ac:spMkLst>
            <pc:docMk/>
            <pc:sldMk cId="3381438757" sldId="361"/>
            <ac:spMk id="174" creationId="{F5B7B4E4-DBD4-0F49-9A5D-F6E9820771DE}"/>
          </ac:spMkLst>
        </pc:spChg>
        <pc:spChg chg="mod">
          <ac:chgData name="Daniel Khashabi" userId="62390808-c838-45e6-be59-d6fd0d208bc8" providerId="ADAL" clId="{DBE0F76A-AFEE-AC44-BA32-16BF03539868}" dt="2023-02-16T13:49:58.158" v="7760"/>
          <ac:spMkLst>
            <pc:docMk/>
            <pc:sldMk cId="3381438757" sldId="361"/>
            <ac:spMk id="175" creationId="{6F64A017-A35A-AC44-96D0-72EFC040B4F7}"/>
          </ac:spMkLst>
        </pc:spChg>
        <pc:spChg chg="mod">
          <ac:chgData name="Daniel Khashabi" userId="62390808-c838-45e6-be59-d6fd0d208bc8" providerId="ADAL" clId="{DBE0F76A-AFEE-AC44-BA32-16BF03539868}" dt="2023-02-16T13:49:58.158" v="7760"/>
          <ac:spMkLst>
            <pc:docMk/>
            <pc:sldMk cId="3381438757" sldId="361"/>
            <ac:spMk id="176" creationId="{EB7699D4-5CF1-4945-AF53-9FF925C376BB}"/>
          </ac:spMkLst>
        </pc:spChg>
        <pc:spChg chg="mod">
          <ac:chgData name="Daniel Khashabi" userId="62390808-c838-45e6-be59-d6fd0d208bc8" providerId="ADAL" clId="{DBE0F76A-AFEE-AC44-BA32-16BF03539868}" dt="2023-02-16T13:49:58.158" v="7760"/>
          <ac:spMkLst>
            <pc:docMk/>
            <pc:sldMk cId="3381438757" sldId="361"/>
            <ac:spMk id="177" creationId="{A9006280-6B35-5544-98E4-1B21ED7235B5}"/>
          </ac:spMkLst>
        </pc:spChg>
        <pc:spChg chg="mod">
          <ac:chgData name="Daniel Khashabi" userId="62390808-c838-45e6-be59-d6fd0d208bc8" providerId="ADAL" clId="{DBE0F76A-AFEE-AC44-BA32-16BF03539868}" dt="2023-02-16T13:49:58.158" v="7760"/>
          <ac:spMkLst>
            <pc:docMk/>
            <pc:sldMk cId="3381438757" sldId="361"/>
            <ac:spMk id="178" creationId="{AC7C371E-2D08-BF45-8B8E-6FC13CFD5BF4}"/>
          </ac:spMkLst>
        </pc:spChg>
        <pc:spChg chg="mod">
          <ac:chgData name="Daniel Khashabi" userId="62390808-c838-45e6-be59-d6fd0d208bc8" providerId="ADAL" clId="{DBE0F76A-AFEE-AC44-BA32-16BF03539868}" dt="2023-02-16T13:49:58.158" v="7760"/>
          <ac:spMkLst>
            <pc:docMk/>
            <pc:sldMk cId="3381438757" sldId="361"/>
            <ac:spMk id="179" creationId="{6A2513D4-883B-AC4F-83C4-340258810AA5}"/>
          </ac:spMkLst>
        </pc:spChg>
        <pc:spChg chg="mod">
          <ac:chgData name="Daniel Khashabi" userId="62390808-c838-45e6-be59-d6fd0d208bc8" providerId="ADAL" clId="{DBE0F76A-AFEE-AC44-BA32-16BF03539868}" dt="2023-02-16T13:49:58.158" v="7760"/>
          <ac:spMkLst>
            <pc:docMk/>
            <pc:sldMk cId="3381438757" sldId="361"/>
            <ac:spMk id="180" creationId="{8A3B99E0-E6A1-A84A-BE61-0FEC270CA7BD}"/>
          </ac:spMkLst>
        </pc:spChg>
        <pc:spChg chg="mod">
          <ac:chgData name="Daniel Khashabi" userId="62390808-c838-45e6-be59-d6fd0d208bc8" providerId="ADAL" clId="{DBE0F76A-AFEE-AC44-BA32-16BF03539868}" dt="2023-02-16T13:49:58.158" v="7760"/>
          <ac:spMkLst>
            <pc:docMk/>
            <pc:sldMk cId="3381438757" sldId="361"/>
            <ac:spMk id="181" creationId="{FE339CDF-6D63-3347-A831-5E801BE3FDE7}"/>
          </ac:spMkLst>
        </pc:spChg>
        <pc:spChg chg="mod">
          <ac:chgData name="Daniel Khashabi" userId="62390808-c838-45e6-be59-d6fd0d208bc8" providerId="ADAL" clId="{DBE0F76A-AFEE-AC44-BA32-16BF03539868}" dt="2023-02-16T13:49:58.158" v="7760"/>
          <ac:spMkLst>
            <pc:docMk/>
            <pc:sldMk cId="3381438757" sldId="361"/>
            <ac:spMk id="182" creationId="{85B91096-F5BC-B94B-86A4-D3A0EF0D67FA}"/>
          </ac:spMkLst>
        </pc:spChg>
        <pc:spChg chg="mod">
          <ac:chgData name="Daniel Khashabi" userId="62390808-c838-45e6-be59-d6fd0d208bc8" providerId="ADAL" clId="{DBE0F76A-AFEE-AC44-BA32-16BF03539868}" dt="2023-02-16T04:33:59.885" v="7426"/>
          <ac:spMkLst>
            <pc:docMk/>
            <pc:sldMk cId="3381438757" sldId="361"/>
            <ac:spMk id="185" creationId="{DED50EDE-4C5F-3D40-A8FA-BBCFA6B19B18}"/>
          </ac:spMkLst>
        </pc:spChg>
        <pc:spChg chg="mod">
          <ac:chgData name="Daniel Khashabi" userId="62390808-c838-45e6-be59-d6fd0d208bc8" providerId="ADAL" clId="{DBE0F76A-AFEE-AC44-BA32-16BF03539868}" dt="2023-02-16T13:49:58.158" v="7760"/>
          <ac:spMkLst>
            <pc:docMk/>
            <pc:sldMk cId="3381438757" sldId="361"/>
            <ac:spMk id="186" creationId="{1D70B507-87B2-3144-9DF0-CD1DEAD19F75}"/>
          </ac:spMkLst>
        </pc:spChg>
        <pc:spChg chg="mod">
          <ac:chgData name="Daniel Khashabi" userId="62390808-c838-45e6-be59-d6fd0d208bc8" providerId="ADAL" clId="{DBE0F76A-AFEE-AC44-BA32-16BF03539868}" dt="2023-02-16T13:49:58.158" v="7760"/>
          <ac:spMkLst>
            <pc:docMk/>
            <pc:sldMk cId="3381438757" sldId="361"/>
            <ac:spMk id="187" creationId="{6ACF9B3C-1BCD-5746-A2F4-3E7EF6634517}"/>
          </ac:spMkLst>
        </pc:spChg>
        <pc:spChg chg="mod">
          <ac:chgData name="Daniel Khashabi" userId="62390808-c838-45e6-be59-d6fd0d208bc8" providerId="ADAL" clId="{DBE0F76A-AFEE-AC44-BA32-16BF03539868}" dt="2023-02-16T13:49:58.158" v="7760"/>
          <ac:spMkLst>
            <pc:docMk/>
            <pc:sldMk cId="3381438757" sldId="361"/>
            <ac:spMk id="188" creationId="{27F1A7EC-471E-5B41-A420-81B61D7BD7B9}"/>
          </ac:spMkLst>
        </pc:spChg>
        <pc:spChg chg="mod">
          <ac:chgData name="Daniel Khashabi" userId="62390808-c838-45e6-be59-d6fd0d208bc8" providerId="ADAL" clId="{DBE0F76A-AFEE-AC44-BA32-16BF03539868}" dt="2023-02-16T04:33:59.885" v="7426"/>
          <ac:spMkLst>
            <pc:docMk/>
            <pc:sldMk cId="3381438757" sldId="361"/>
            <ac:spMk id="189" creationId="{2B57D91B-3DCD-3A46-88B0-46D7416B5FD4}"/>
          </ac:spMkLst>
        </pc:spChg>
        <pc:spChg chg="mod">
          <ac:chgData name="Daniel Khashabi" userId="62390808-c838-45e6-be59-d6fd0d208bc8" providerId="ADAL" clId="{DBE0F76A-AFEE-AC44-BA32-16BF03539868}" dt="2023-02-16T13:49:58.158" v="7760"/>
          <ac:spMkLst>
            <pc:docMk/>
            <pc:sldMk cId="3381438757" sldId="361"/>
            <ac:spMk id="190" creationId="{E5E9FD5B-1564-CC4B-9D8F-87EE53D93ED7}"/>
          </ac:spMkLst>
        </pc:spChg>
        <pc:spChg chg="mod">
          <ac:chgData name="Daniel Khashabi" userId="62390808-c838-45e6-be59-d6fd0d208bc8" providerId="ADAL" clId="{DBE0F76A-AFEE-AC44-BA32-16BF03539868}" dt="2023-02-16T13:49:58.158" v="7760"/>
          <ac:spMkLst>
            <pc:docMk/>
            <pc:sldMk cId="3381438757" sldId="361"/>
            <ac:spMk id="191" creationId="{B69CC3AE-4394-F747-8EB0-7C462C4A1860}"/>
          </ac:spMkLst>
        </pc:spChg>
        <pc:spChg chg="mod">
          <ac:chgData name="Daniel Khashabi" userId="62390808-c838-45e6-be59-d6fd0d208bc8" providerId="ADAL" clId="{DBE0F76A-AFEE-AC44-BA32-16BF03539868}" dt="2023-02-16T13:49:58.158" v="7760"/>
          <ac:spMkLst>
            <pc:docMk/>
            <pc:sldMk cId="3381438757" sldId="361"/>
            <ac:spMk id="192" creationId="{2F600958-8EC2-8C4E-B84A-169D9689A4EE}"/>
          </ac:spMkLst>
        </pc:spChg>
        <pc:spChg chg="mod">
          <ac:chgData name="Daniel Khashabi" userId="62390808-c838-45e6-be59-d6fd0d208bc8" providerId="ADAL" clId="{DBE0F76A-AFEE-AC44-BA32-16BF03539868}" dt="2023-02-16T13:49:58.158" v="7760"/>
          <ac:spMkLst>
            <pc:docMk/>
            <pc:sldMk cId="3381438757" sldId="361"/>
            <ac:spMk id="193" creationId="{5556CCF3-6A1E-B84F-999D-1A5C85039696}"/>
          </ac:spMkLst>
        </pc:spChg>
        <pc:spChg chg="mod">
          <ac:chgData name="Daniel Khashabi" userId="62390808-c838-45e6-be59-d6fd0d208bc8" providerId="ADAL" clId="{DBE0F76A-AFEE-AC44-BA32-16BF03539868}" dt="2023-02-16T13:49:58.158" v="7760"/>
          <ac:spMkLst>
            <pc:docMk/>
            <pc:sldMk cId="3381438757" sldId="361"/>
            <ac:spMk id="196" creationId="{1D495500-73A2-2F45-85E5-801D137219CE}"/>
          </ac:spMkLst>
        </pc:spChg>
        <pc:spChg chg="mod">
          <ac:chgData name="Daniel Khashabi" userId="62390808-c838-45e6-be59-d6fd0d208bc8" providerId="ADAL" clId="{DBE0F76A-AFEE-AC44-BA32-16BF03539868}" dt="2023-02-16T13:49:58.158" v="7760"/>
          <ac:spMkLst>
            <pc:docMk/>
            <pc:sldMk cId="3381438757" sldId="361"/>
            <ac:spMk id="197" creationId="{EFF234DC-ED68-5A49-9D8D-B8379199A758}"/>
          </ac:spMkLst>
        </pc:spChg>
        <pc:spChg chg="mod">
          <ac:chgData name="Daniel Khashabi" userId="62390808-c838-45e6-be59-d6fd0d208bc8" providerId="ADAL" clId="{DBE0F76A-AFEE-AC44-BA32-16BF03539868}" dt="2023-02-16T04:33:59.885" v="7426"/>
          <ac:spMkLst>
            <pc:docMk/>
            <pc:sldMk cId="3381438757" sldId="361"/>
            <ac:spMk id="198" creationId="{4A6A5787-D0E7-5A40-AD1D-F550E38BBD3A}"/>
          </ac:spMkLst>
        </pc:spChg>
        <pc:spChg chg="mod">
          <ac:chgData name="Daniel Khashabi" userId="62390808-c838-45e6-be59-d6fd0d208bc8" providerId="ADAL" clId="{DBE0F76A-AFEE-AC44-BA32-16BF03539868}" dt="2023-02-16T13:49:58.158" v="7760"/>
          <ac:spMkLst>
            <pc:docMk/>
            <pc:sldMk cId="3381438757" sldId="361"/>
            <ac:spMk id="199" creationId="{5C4B2002-2E4D-CA43-BE89-7BE29A4971B7}"/>
          </ac:spMkLst>
        </pc:spChg>
        <pc:spChg chg="mod">
          <ac:chgData name="Daniel Khashabi" userId="62390808-c838-45e6-be59-d6fd0d208bc8" providerId="ADAL" clId="{DBE0F76A-AFEE-AC44-BA32-16BF03539868}" dt="2023-02-16T04:33:59.885" v="7426"/>
          <ac:spMkLst>
            <pc:docMk/>
            <pc:sldMk cId="3381438757" sldId="361"/>
            <ac:spMk id="200" creationId="{4C4DCF24-FC21-5B47-A3B5-03ED40E660F2}"/>
          </ac:spMkLst>
        </pc:spChg>
        <pc:spChg chg="mod">
          <ac:chgData name="Daniel Khashabi" userId="62390808-c838-45e6-be59-d6fd0d208bc8" providerId="ADAL" clId="{DBE0F76A-AFEE-AC44-BA32-16BF03539868}" dt="2023-02-16T04:33:59.885" v="7426"/>
          <ac:spMkLst>
            <pc:docMk/>
            <pc:sldMk cId="3381438757" sldId="361"/>
            <ac:spMk id="201" creationId="{051A29E5-B48A-4C41-8B73-97B7587ED5BE}"/>
          </ac:spMkLst>
        </pc:spChg>
        <pc:spChg chg="mod">
          <ac:chgData name="Daniel Khashabi" userId="62390808-c838-45e6-be59-d6fd0d208bc8" providerId="ADAL" clId="{DBE0F76A-AFEE-AC44-BA32-16BF03539868}" dt="2023-02-16T04:33:59.885" v="7426"/>
          <ac:spMkLst>
            <pc:docMk/>
            <pc:sldMk cId="3381438757" sldId="361"/>
            <ac:spMk id="202" creationId="{692E952C-BF51-1A47-8874-78A12DFC115C}"/>
          </ac:spMkLst>
        </pc:spChg>
        <pc:spChg chg="mod">
          <ac:chgData name="Daniel Khashabi" userId="62390808-c838-45e6-be59-d6fd0d208bc8" providerId="ADAL" clId="{DBE0F76A-AFEE-AC44-BA32-16BF03539868}" dt="2023-02-16T04:33:59.885" v="7426"/>
          <ac:spMkLst>
            <pc:docMk/>
            <pc:sldMk cId="3381438757" sldId="361"/>
            <ac:spMk id="203" creationId="{350A5C48-DEBD-7447-8EA6-6E05ED4200B5}"/>
          </ac:spMkLst>
        </pc:spChg>
        <pc:spChg chg="mod">
          <ac:chgData name="Daniel Khashabi" userId="62390808-c838-45e6-be59-d6fd0d208bc8" providerId="ADAL" clId="{DBE0F76A-AFEE-AC44-BA32-16BF03539868}" dt="2023-02-16T04:33:59.885" v="7426"/>
          <ac:spMkLst>
            <pc:docMk/>
            <pc:sldMk cId="3381438757" sldId="361"/>
            <ac:spMk id="204" creationId="{CE4D9952-1BDF-3340-A18D-71C44610BFE8}"/>
          </ac:spMkLst>
        </pc:spChg>
        <pc:spChg chg="mod">
          <ac:chgData name="Daniel Khashabi" userId="62390808-c838-45e6-be59-d6fd0d208bc8" providerId="ADAL" clId="{DBE0F76A-AFEE-AC44-BA32-16BF03539868}" dt="2023-02-16T04:33:59.885" v="7426"/>
          <ac:spMkLst>
            <pc:docMk/>
            <pc:sldMk cId="3381438757" sldId="361"/>
            <ac:spMk id="205" creationId="{0C0E3716-AA07-9742-B12D-242BC5706037}"/>
          </ac:spMkLst>
        </pc:spChg>
        <pc:spChg chg="mod">
          <ac:chgData name="Daniel Khashabi" userId="62390808-c838-45e6-be59-d6fd0d208bc8" providerId="ADAL" clId="{DBE0F76A-AFEE-AC44-BA32-16BF03539868}" dt="2023-02-16T13:49:58.158" v="7760"/>
          <ac:spMkLst>
            <pc:docMk/>
            <pc:sldMk cId="3381438757" sldId="361"/>
            <ac:spMk id="206" creationId="{8CA2E3FE-6628-D24B-A22D-06946F58A3BF}"/>
          </ac:spMkLst>
        </pc:spChg>
        <pc:spChg chg="mod">
          <ac:chgData name="Daniel Khashabi" userId="62390808-c838-45e6-be59-d6fd0d208bc8" providerId="ADAL" clId="{DBE0F76A-AFEE-AC44-BA32-16BF03539868}" dt="2023-02-16T13:49:58.158" v="7760"/>
          <ac:spMkLst>
            <pc:docMk/>
            <pc:sldMk cId="3381438757" sldId="361"/>
            <ac:spMk id="207" creationId="{83D340A6-D30E-0B4D-9AEC-3B7B483730F6}"/>
          </ac:spMkLst>
        </pc:spChg>
        <pc:spChg chg="mod">
          <ac:chgData name="Daniel Khashabi" userId="62390808-c838-45e6-be59-d6fd0d208bc8" providerId="ADAL" clId="{DBE0F76A-AFEE-AC44-BA32-16BF03539868}" dt="2023-02-16T13:49:58.158" v="7760"/>
          <ac:spMkLst>
            <pc:docMk/>
            <pc:sldMk cId="3381438757" sldId="361"/>
            <ac:spMk id="208" creationId="{CFFE52DD-743A-6947-9BBF-1662BD006FC1}"/>
          </ac:spMkLst>
        </pc:spChg>
        <pc:spChg chg="mod">
          <ac:chgData name="Daniel Khashabi" userId="62390808-c838-45e6-be59-d6fd0d208bc8" providerId="ADAL" clId="{DBE0F76A-AFEE-AC44-BA32-16BF03539868}" dt="2023-02-16T13:49:58.158" v="7760"/>
          <ac:spMkLst>
            <pc:docMk/>
            <pc:sldMk cId="3381438757" sldId="361"/>
            <ac:spMk id="209" creationId="{5220E712-673B-8F42-9663-AE281A337720}"/>
          </ac:spMkLst>
        </pc:spChg>
        <pc:spChg chg="mod">
          <ac:chgData name="Daniel Khashabi" userId="62390808-c838-45e6-be59-d6fd0d208bc8" providerId="ADAL" clId="{DBE0F76A-AFEE-AC44-BA32-16BF03539868}" dt="2023-02-16T13:49:58.158" v="7760"/>
          <ac:spMkLst>
            <pc:docMk/>
            <pc:sldMk cId="3381438757" sldId="361"/>
            <ac:spMk id="210" creationId="{5EDC017B-3C3D-FD4A-809D-D32C68217F3F}"/>
          </ac:spMkLst>
        </pc:spChg>
        <pc:spChg chg="mod">
          <ac:chgData name="Daniel Khashabi" userId="62390808-c838-45e6-be59-d6fd0d208bc8" providerId="ADAL" clId="{DBE0F76A-AFEE-AC44-BA32-16BF03539868}" dt="2023-02-16T13:46:25.515" v="7714"/>
          <ac:spMkLst>
            <pc:docMk/>
            <pc:sldMk cId="3381438757" sldId="361"/>
            <ac:spMk id="211" creationId="{FB284D3A-605B-4C4D-B524-8F2234F50722}"/>
          </ac:spMkLst>
        </pc:spChg>
      </pc:sldChg>
      <pc:sldChg chg="addSp delSp modSp add del mod modClrScheme chgLayout">
        <pc:chgData name="Daniel Khashabi" userId="62390808-c838-45e6-be59-d6fd0d208bc8" providerId="ADAL" clId="{DBE0F76A-AFEE-AC44-BA32-16BF03539868}" dt="2023-02-16T17:00:22.316" v="9270" actId="2696"/>
        <pc:sldMkLst>
          <pc:docMk/>
          <pc:sldMk cId="3891188144" sldId="367"/>
        </pc:sldMkLst>
        <pc:spChg chg="add del mod ord">
          <ac:chgData name="Daniel Khashabi" userId="62390808-c838-45e6-be59-d6fd0d208bc8" providerId="ADAL" clId="{DBE0F76A-AFEE-AC44-BA32-16BF03539868}" dt="2023-02-16T15:55:21.861" v="8432"/>
          <ac:spMkLst>
            <pc:docMk/>
            <pc:sldMk cId="3891188144" sldId="367"/>
            <ac:spMk id="2" creationId="{7C39985D-081A-50A5-17A2-CADB08076423}"/>
          </ac:spMkLst>
        </pc:spChg>
        <pc:spChg chg="add del mod">
          <ac:chgData name="Daniel Khashabi" userId="62390808-c838-45e6-be59-d6fd0d208bc8" providerId="ADAL" clId="{DBE0F76A-AFEE-AC44-BA32-16BF03539868}" dt="2023-02-16T15:53:37.801" v="8417" actId="478"/>
          <ac:spMkLst>
            <pc:docMk/>
            <pc:sldMk cId="3891188144" sldId="367"/>
            <ac:spMk id="3" creationId="{E331C230-85AC-225C-7E5E-BA950E3D4149}"/>
          </ac:spMkLst>
        </pc:spChg>
        <pc:spChg chg="mod ord">
          <ac:chgData name="Daniel Khashabi" userId="62390808-c838-45e6-be59-d6fd0d208bc8" providerId="ADAL" clId="{DBE0F76A-AFEE-AC44-BA32-16BF03539868}" dt="2023-02-16T15:53:12.287" v="8408" actId="700"/>
          <ac:spMkLst>
            <pc:docMk/>
            <pc:sldMk cId="3891188144" sldId="367"/>
            <ac:spMk id="6" creationId="{94160222-6E55-7345-A4C7-E498619B7C99}"/>
          </ac:spMkLst>
        </pc:spChg>
        <pc:spChg chg="mod ord">
          <ac:chgData name="Daniel Khashabi" userId="62390808-c838-45e6-be59-d6fd0d208bc8" providerId="ADAL" clId="{DBE0F76A-AFEE-AC44-BA32-16BF03539868}" dt="2023-02-16T15:53:12.287" v="8408" actId="700"/>
          <ac:spMkLst>
            <pc:docMk/>
            <pc:sldMk cId="3891188144" sldId="367"/>
            <ac:spMk id="14" creationId="{5C6A5A32-2E40-2D4D-98C7-2C6E4ADB0BB5}"/>
          </ac:spMkLst>
        </pc:spChg>
        <pc:spChg chg="del">
          <ac:chgData name="Daniel Khashabi" userId="62390808-c838-45e6-be59-d6fd0d208bc8" providerId="ADAL" clId="{DBE0F76A-AFEE-AC44-BA32-16BF03539868}" dt="2023-02-16T15:53:34.698" v="8415" actId="478"/>
          <ac:spMkLst>
            <pc:docMk/>
            <pc:sldMk cId="3891188144" sldId="367"/>
            <ac:spMk id="15" creationId="{A9ADF444-F719-9645-839E-3E2CE5B2C9A4}"/>
          </ac:spMkLst>
        </pc:spChg>
        <pc:spChg chg="mod">
          <ac:chgData name="Daniel Khashabi" userId="62390808-c838-45e6-be59-d6fd0d208bc8" providerId="ADAL" clId="{DBE0F76A-AFEE-AC44-BA32-16BF03539868}" dt="2023-02-16T15:54:41.419" v="8428"/>
          <ac:spMkLst>
            <pc:docMk/>
            <pc:sldMk cId="3891188144" sldId="367"/>
            <ac:spMk id="123" creationId="{8CC99D59-00C0-1445-91B3-013E005D8BDE}"/>
          </ac:spMkLst>
        </pc:spChg>
        <pc:spChg chg="del mod">
          <ac:chgData name="Daniel Khashabi" userId="62390808-c838-45e6-be59-d6fd0d208bc8" providerId="ADAL" clId="{DBE0F76A-AFEE-AC44-BA32-16BF03539868}" dt="2023-02-16T15:53:29.347" v="8413" actId="478"/>
          <ac:spMkLst>
            <pc:docMk/>
            <pc:sldMk cId="3891188144" sldId="367"/>
            <ac:spMk id="134" creationId="{F608FDC5-09ED-D643-A5D6-4B4B9B1B8F03}"/>
          </ac:spMkLst>
        </pc:spChg>
      </pc:sldChg>
      <pc:sldChg chg="addSp delSp modSp add mod modClrScheme chgLayout">
        <pc:chgData name="Daniel Khashabi" userId="62390808-c838-45e6-be59-d6fd0d208bc8" providerId="ADAL" clId="{DBE0F76A-AFEE-AC44-BA32-16BF03539868}" dt="2023-02-16T15:55:39.406" v="8438"/>
        <pc:sldMkLst>
          <pc:docMk/>
          <pc:sldMk cId="936322850" sldId="368"/>
        </pc:sldMkLst>
        <pc:spChg chg="add mod ord">
          <ac:chgData name="Daniel Khashabi" userId="62390808-c838-45e6-be59-d6fd0d208bc8" providerId="ADAL" clId="{DBE0F76A-AFEE-AC44-BA32-16BF03539868}" dt="2023-02-16T15:55:39.406" v="8438"/>
          <ac:spMkLst>
            <pc:docMk/>
            <pc:sldMk cId="936322850" sldId="368"/>
            <ac:spMk id="2" creationId="{81CF3768-D2D0-D7BD-879F-E8BB61214A78}"/>
          </ac:spMkLst>
        </pc:spChg>
        <pc:spChg chg="mod">
          <ac:chgData name="Daniel Khashabi" userId="62390808-c838-45e6-be59-d6fd0d208bc8" providerId="ADAL" clId="{DBE0F76A-AFEE-AC44-BA32-16BF03539868}" dt="2023-02-16T15:54:41.419" v="8428"/>
          <ac:spMkLst>
            <pc:docMk/>
            <pc:sldMk cId="936322850" sldId="368"/>
            <ac:spMk id="32" creationId="{2E20838C-4570-4248-A55C-6F1735047636}"/>
          </ac:spMkLst>
        </pc:spChg>
        <pc:spChg chg="mod">
          <ac:chgData name="Daniel Khashabi" userId="62390808-c838-45e6-be59-d6fd0d208bc8" providerId="ADAL" clId="{DBE0F76A-AFEE-AC44-BA32-16BF03539868}" dt="2023-02-16T15:54:41.419" v="8428"/>
          <ac:spMkLst>
            <pc:docMk/>
            <pc:sldMk cId="936322850" sldId="368"/>
            <ac:spMk id="33" creationId="{CC1E9B1C-9F75-8B44-AEA5-03BF6822FBF7}"/>
          </ac:spMkLst>
        </pc:spChg>
        <pc:spChg chg="mod">
          <ac:chgData name="Daniel Khashabi" userId="62390808-c838-45e6-be59-d6fd0d208bc8" providerId="ADAL" clId="{DBE0F76A-AFEE-AC44-BA32-16BF03539868}" dt="2023-02-16T15:54:41.419" v="8428"/>
          <ac:spMkLst>
            <pc:docMk/>
            <pc:sldMk cId="936322850" sldId="368"/>
            <ac:spMk id="34" creationId="{EB6428D5-21EE-2A45-BB91-3CC55CE57983}"/>
          </ac:spMkLst>
        </pc:spChg>
        <pc:spChg chg="mod">
          <ac:chgData name="Daniel Khashabi" userId="62390808-c838-45e6-be59-d6fd0d208bc8" providerId="ADAL" clId="{DBE0F76A-AFEE-AC44-BA32-16BF03539868}" dt="2023-02-16T15:54:41.419" v="8428"/>
          <ac:spMkLst>
            <pc:docMk/>
            <pc:sldMk cId="936322850" sldId="368"/>
            <ac:spMk id="53" creationId="{753B7FC2-D6A0-AE40-A65D-C095A483881A}"/>
          </ac:spMkLst>
        </pc:spChg>
        <pc:spChg chg="mod">
          <ac:chgData name="Daniel Khashabi" userId="62390808-c838-45e6-be59-d6fd0d208bc8" providerId="ADAL" clId="{DBE0F76A-AFEE-AC44-BA32-16BF03539868}" dt="2023-02-16T15:54:41.419" v="8428"/>
          <ac:spMkLst>
            <pc:docMk/>
            <pc:sldMk cId="936322850" sldId="368"/>
            <ac:spMk id="54" creationId="{8A9A5F62-D191-874B-A14D-BA57D80A95B9}"/>
          </ac:spMkLst>
        </pc:spChg>
        <pc:spChg chg="mod">
          <ac:chgData name="Daniel Khashabi" userId="62390808-c838-45e6-be59-d6fd0d208bc8" providerId="ADAL" clId="{DBE0F76A-AFEE-AC44-BA32-16BF03539868}" dt="2023-02-16T15:54:41.419" v="8428"/>
          <ac:spMkLst>
            <pc:docMk/>
            <pc:sldMk cId="936322850" sldId="368"/>
            <ac:spMk id="73" creationId="{E7C20D21-0C77-3D4D-A35E-14C2CC15F63D}"/>
          </ac:spMkLst>
        </pc:spChg>
        <pc:spChg chg="mod">
          <ac:chgData name="Daniel Khashabi" userId="62390808-c838-45e6-be59-d6fd0d208bc8" providerId="ADAL" clId="{DBE0F76A-AFEE-AC44-BA32-16BF03539868}" dt="2023-02-16T15:54:41.419" v="8428"/>
          <ac:spMkLst>
            <pc:docMk/>
            <pc:sldMk cId="936322850" sldId="368"/>
            <ac:spMk id="74" creationId="{BEF4F9A5-FF28-8440-9DAF-1D1ED4100CFB}"/>
          </ac:spMkLst>
        </pc:spChg>
        <pc:spChg chg="mod">
          <ac:chgData name="Daniel Khashabi" userId="62390808-c838-45e6-be59-d6fd0d208bc8" providerId="ADAL" clId="{DBE0F76A-AFEE-AC44-BA32-16BF03539868}" dt="2023-02-16T15:54:41.419" v="8428"/>
          <ac:spMkLst>
            <pc:docMk/>
            <pc:sldMk cId="936322850" sldId="368"/>
            <ac:spMk id="93" creationId="{602D8282-08EF-044E-A2EC-1C0B30FE97C2}"/>
          </ac:spMkLst>
        </pc:spChg>
        <pc:spChg chg="mod">
          <ac:chgData name="Daniel Khashabi" userId="62390808-c838-45e6-be59-d6fd0d208bc8" providerId="ADAL" clId="{DBE0F76A-AFEE-AC44-BA32-16BF03539868}" dt="2023-02-16T15:54:41.419" v="8428"/>
          <ac:spMkLst>
            <pc:docMk/>
            <pc:sldMk cId="936322850" sldId="368"/>
            <ac:spMk id="94" creationId="{87AB8E62-4C6B-CB4F-A510-0F8315F3AD25}"/>
          </ac:spMkLst>
        </pc:spChg>
        <pc:spChg chg="mod">
          <ac:chgData name="Daniel Khashabi" userId="62390808-c838-45e6-be59-d6fd0d208bc8" providerId="ADAL" clId="{DBE0F76A-AFEE-AC44-BA32-16BF03539868}" dt="2023-02-16T15:54:41.419" v="8428"/>
          <ac:spMkLst>
            <pc:docMk/>
            <pc:sldMk cId="936322850" sldId="368"/>
            <ac:spMk id="113" creationId="{EBA1707F-0296-2D46-8FEF-C1BC6F5D1ECD}"/>
          </ac:spMkLst>
        </pc:spChg>
        <pc:spChg chg="mod">
          <ac:chgData name="Daniel Khashabi" userId="62390808-c838-45e6-be59-d6fd0d208bc8" providerId="ADAL" clId="{DBE0F76A-AFEE-AC44-BA32-16BF03539868}" dt="2023-02-16T15:54:41.419" v="8428"/>
          <ac:spMkLst>
            <pc:docMk/>
            <pc:sldMk cId="936322850" sldId="368"/>
            <ac:spMk id="114" creationId="{88F6B711-6275-BE47-A1C4-0638E67C3331}"/>
          </ac:spMkLst>
        </pc:spChg>
        <pc:spChg chg="mod">
          <ac:chgData name="Daniel Khashabi" userId="62390808-c838-45e6-be59-d6fd0d208bc8" providerId="ADAL" clId="{DBE0F76A-AFEE-AC44-BA32-16BF03539868}" dt="2023-02-16T15:54:41.419" v="8428"/>
          <ac:spMkLst>
            <pc:docMk/>
            <pc:sldMk cId="936322850" sldId="368"/>
            <ac:spMk id="115" creationId="{1F028BB4-661E-8048-88CA-0B4E65E37760}"/>
          </ac:spMkLst>
        </pc:spChg>
        <pc:spChg chg="mod">
          <ac:chgData name="Daniel Khashabi" userId="62390808-c838-45e6-be59-d6fd0d208bc8" providerId="ADAL" clId="{DBE0F76A-AFEE-AC44-BA32-16BF03539868}" dt="2023-02-16T15:54:41.419" v="8428"/>
          <ac:spMkLst>
            <pc:docMk/>
            <pc:sldMk cId="936322850" sldId="368"/>
            <ac:spMk id="116" creationId="{243F4651-A9CA-A549-A6D2-0B1A30201F1B}"/>
          </ac:spMkLst>
        </pc:spChg>
        <pc:spChg chg="mod">
          <ac:chgData name="Daniel Khashabi" userId="62390808-c838-45e6-be59-d6fd0d208bc8" providerId="ADAL" clId="{DBE0F76A-AFEE-AC44-BA32-16BF03539868}" dt="2023-02-16T15:54:41.419" v="8428"/>
          <ac:spMkLst>
            <pc:docMk/>
            <pc:sldMk cId="936322850" sldId="368"/>
            <ac:spMk id="117" creationId="{DDBA0AC8-46E8-5B45-A307-B9147A8FAB75}"/>
          </ac:spMkLst>
        </pc:spChg>
        <pc:spChg chg="mod">
          <ac:chgData name="Daniel Khashabi" userId="62390808-c838-45e6-be59-d6fd0d208bc8" providerId="ADAL" clId="{DBE0F76A-AFEE-AC44-BA32-16BF03539868}" dt="2023-02-16T15:54:41.419" v="8428"/>
          <ac:spMkLst>
            <pc:docMk/>
            <pc:sldMk cId="936322850" sldId="368"/>
            <ac:spMk id="118" creationId="{5C95443F-7D87-8C40-8ECA-F7C1BEB62329}"/>
          </ac:spMkLst>
        </pc:spChg>
        <pc:spChg chg="mod ord">
          <ac:chgData name="Daniel Khashabi" userId="62390808-c838-45e6-be59-d6fd0d208bc8" providerId="ADAL" clId="{DBE0F76A-AFEE-AC44-BA32-16BF03539868}" dt="2023-02-16T15:53:12.287" v="8408" actId="700"/>
          <ac:spMkLst>
            <pc:docMk/>
            <pc:sldMk cId="936322850" sldId="368"/>
            <ac:spMk id="120" creationId="{FF867746-7A2F-644D-88D5-C3102C6A99EA}"/>
          </ac:spMkLst>
        </pc:spChg>
        <pc:spChg chg="mod ord">
          <ac:chgData name="Daniel Khashabi" userId="62390808-c838-45e6-be59-d6fd0d208bc8" providerId="ADAL" clId="{DBE0F76A-AFEE-AC44-BA32-16BF03539868}" dt="2023-02-16T15:53:12.287" v="8408" actId="700"/>
          <ac:spMkLst>
            <pc:docMk/>
            <pc:sldMk cId="936322850" sldId="368"/>
            <ac:spMk id="121" creationId="{2B37F5A5-A419-F544-BBD5-C1F3D3765E96}"/>
          </ac:spMkLst>
        </pc:spChg>
        <pc:spChg chg="mod">
          <ac:chgData name="Daniel Khashabi" userId="62390808-c838-45e6-be59-d6fd0d208bc8" providerId="ADAL" clId="{DBE0F76A-AFEE-AC44-BA32-16BF03539868}" dt="2023-02-16T15:54:41.419" v="8428"/>
          <ac:spMkLst>
            <pc:docMk/>
            <pc:sldMk cId="936322850" sldId="368"/>
            <ac:spMk id="122" creationId="{C649DF52-D45F-6F45-9821-F2CA15B64CD6}"/>
          </ac:spMkLst>
        </pc:spChg>
        <pc:spChg chg="mod">
          <ac:chgData name="Daniel Khashabi" userId="62390808-c838-45e6-be59-d6fd0d208bc8" providerId="ADAL" clId="{DBE0F76A-AFEE-AC44-BA32-16BF03539868}" dt="2023-02-16T15:54:41.419" v="8428"/>
          <ac:spMkLst>
            <pc:docMk/>
            <pc:sldMk cId="936322850" sldId="368"/>
            <ac:spMk id="123" creationId="{8CC99D59-00C0-1445-91B3-013E005D8BDE}"/>
          </ac:spMkLst>
        </pc:spChg>
        <pc:spChg chg="mod">
          <ac:chgData name="Daniel Khashabi" userId="62390808-c838-45e6-be59-d6fd0d208bc8" providerId="ADAL" clId="{DBE0F76A-AFEE-AC44-BA32-16BF03539868}" dt="2023-02-16T15:54:41.419" v="8428"/>
          <ac:spMkLst>
            <pc:docMk/>
            <pc:sldMk cId="936322850" sldId="368"/>
            <ac:spMk id="125" creationId="{63F69B9E-A61F-D040-9D60-E053AC71C5B0}"/>
          </ac:spMkLst>
        </pc:spChg>
        <pc:spChg chg="mod">
          <ac:chgData name="Daniel Khashabi" userId="62390808-c838-45e6-be59-d6fd0d208bc8" providerId="ADAL" clId="{DBE0F76A-AFEE-AC44-BA32-16BF03539868}" dt="2023-02-16T15:54:41.419" v="8428"/>
          <ac:spMkLst>
            <pc:docMk/>
            <pc:sldMk cId="936322850" sldId="368"/>
            <ac:spMk id="127" creationId="{92CCF0C2-D072-A042-B07D-879687D67FEF}"/>
          </ac:spMkLst>
        </pc:spChg>
        <pc:spChg chg="mod">
          <ac:chgData name="Daniel Khashabi" userId="62390808-c838-45e6-be59-d6fd0d208bc8" providerId="ADAL" clId="{DBE0F76A-AFEE-AC44-BA32-16BF03539868}" dt="2023-02-16T15:54:41.419" v="8428"/>
          <ac:spMkLst>
            <pc:docMk/>
            <pc:sldMk cId="936322850" sldId="368"/>
            <ac:spMk id="128" creationId="{F0DB991D-8AC4-2F49-958D-C6E6F9DD54A7}"/>
          </ac:spMkLst>
        </pc:spChg>
        <pc:spChg chg="mod">
          <ac:chgData name="Daniel Khashabi" userId="62390808-c838-45e6-be59-d6fd0d208bc8" providerId="ADAL" clId="{DBE0F76A-AFEE-AC44-BA32-16BF03539868}" dt="2023-02-16T15:54:41.419" v="8428"/>
          <ac:spMkLst>
            <pc:docMk/>
            <pc:sldMk cId="936322850" sldId="368"/>
            <ac:spMk id="129" creationId="{94A19662-B16E-ED4C-8FEE-5BEB725A07A3}"/>
          </ac:spMkLst>
        </pc:spChg>
        <pc:spChg chg="mod">
          <ac:chgData name="Daniel Khashabi" userId="62390808-c838-45e6-be59-d6fd0d208bc8" providerId="ADAL" clId="{DBE0F76A-AFEE-AC44-BA32-16BF03539868}" dt="2023-02-16T15:54:41.419" v="8428"/>
          <ac:spMkLst>
            <pc:docMk/>
            <pc:sldMk cId="936322850" sldId="368"/>
            <ac:spMk id="130" creationId="{6CC75B8A-D385-5248-8A24-7AF95C38AF0C}"/>
          </ac:spMkLst>
        </pc:spChg>
        <pc:spChg chg="mod">
          <ac:chgData name="Daniel Khashabi" userId="62390808-c838-45e6-be59-d6fd0d208bc8" providerId="ADAL" clId="{DBE0F76A-AFEE-AC44-BA32-16BF03539868}" dt="2023-02-16T15:54:41.419" v="8428"/>
          <ac:spMkLst>
            <pc:docMk/>
            <pc:sldMk cId="936322850" sldId="368"/>
            <ac:spMk id="131" creationId="{484E887D-AB94-554C-B8D9-1B0556A74897}"/>
          </ac:spMkLst>
        </pc:spChg>
        <pc:spChg chg="mod">
          <ac:chgData name="Daniel Khashabi" userId="62390808-c838-45e6-be59-d6fd0d208bc8" providerId="ADAL" clId="{DBE0F76A-AFEE-AC44-BA32-16BF03539868}" dt="2023-02-16T15:54:41.419" v="8428"/>
          <ac:spMkLst>
            <pc:docMk/>
            <pc:sldMk cId="936322850" sldId="368"/>
            <ac:spMk id="132" creationId="{F1255D89-8DB7-7941-98CF-858601200D88}"/>
          </ac:spMkLst>
        </pc:spChg>
        <pc:spChg chg="mod">
          <ac:chgData name="Daniel Khashabi" userId="62390808-c838-45e6-be59-d6fd0d208bc8" providerId="ADAL" clId="{DBE0F76A-AFEE-AC44-BA32-16BF03539868}" dt="2023-02-16T15:54:41.419" v="8428"/>
          <ac:spMkLst>
            <pc:docMk/>
            <pc:sldMk cId="936322850" sldId="368"/>
            <ac:spMk id="133" creationId="{6055F11A-E12F-2E43-9AED-1595523374A6}"/>
          </ac:spMkLst>
        </pc:spChg>
        <pc:spChg chg="del mod">
          <ac:chgData name="Daniel Khashabi" userId="62390808-c838-45e6-be59-d6fd0d208bc8" providerId="ADAL" clId="{DBE0F76A-AFEE-AC44-BA32-16BF03539868}" dt="2023-02-16T15:55:38.304" v="8437" actId="478"/>
          <ac:spMkLst>
            <pc:docMk/>
            <pc:sldMk cId="936322850" sldId="368"/>
            <ac:spMk id="134" creationId="{F608FDC5-09ED-D643-A5D6-4B4B9B1B8F03}"/>
          </ac:spMkLst>
        </pc:spChg>
        <pc:spChg chg="mod">
          <ac:chgData name="Daniel Khashabi" userId="62390808-c838-45e6-be59-d6fd0d208bc8" providerId="ADAL" clId="{DBE0F76A-AFEE-AC44-BA32-16BF03539868}" dt="2023-02-16T15:54:41.419" v="8428"/>
          <ac:spMkLst>
            <pc:docMk/>
            <pc:sldMk cId="936322850" sldId="368"/>
            <ac:spMk id="135" creationId="{E116A7AC-950A-E24B-AF51-0564C2551321}"/>
          </ac:spMkLst>
        </pc:spChg>
        <pc:spChg chg="mod">
          <ac:chgData name="Daniel Khashabi" userId="62390808-c838-45e6-be59-d6fd0d208bc8" providerId="ADAL" clId="{DBE0F76A-AFEE-AC44-BA32-16BF03539868}" dt="2023-02-16T15:54:41.419" v="8428"/>
          <ac:spMkLst>
            <pc:docMk/>
            <pc:sldMk cId="936322850" sldId="368"/>
            <ac:spMk id="136" creationId="{C5A77B7D-71E1-3C4A-86B2-85017D8AA4E6}"/>
          </ac:spMkLst>
        </pc:spChg>
      </pc:sldChg>
      <pc:sldChg chg="addSp delSp modSp add mod modClrScheme chgLayout">
        <pc:chgData name="Daniel Khashabi" userId="62390808-c838-45e6-be59-d6fd0d208bc8" providerId="ADAL" clId="{DBE0F76A-AFEE-AC44-BA32-16BF03539868}" dt="2023-02-16T15:55:33.280" v="8436"/>
        <pc:sldMkLst>
          <pc:docMk/>
          <pc:sldMk cId="1375496691" sldId="369"/>
        </pc:sldMkLst>
        <pc:spChg chg="add mod ord">
          <ac:chgData name="Daniel Khashabi" userId="62390808-c838-45e6-be59-d6fd0d208bc8" providerId="ADAL" clId="{DBE0F76A-AFEE-AC44-BA32-16BF03539868}" dt="2023-02-16T15:55:33.280" v="8436"/>
          <ac:spMkLst>
            <pc:docMk/>
            <pc:sldMk cId="1375496691" sldId="369"/>
            <ac:spMk id="2" creationId="{7C0F9652-E792-4ED0-1172-270D0B660674}"/>
          </ac:spMkLst>
        </pc:spChg>
        <pc:spChg chg="mod">
          <ac:chgData name="Daniel Khashabi" userId="62390808-c838-45e6-be59-d6fd0d208bc8" providerId="ADAL" clId="{DBE0F76A-AFEE-AC44-BA32-16BF03539868}" dt="2023-02-16T15:54:41.419" v="8428"/>
          <ac:spMkLst>
            <pc:docMk/>
            <pc:sldMk cId="1375496691" sldId="369"/>
            <ac:spMk id="32" creationId="{2E20838C-4570-4248-A55C-6F1735047636}"/>
          </ac:spMkLst>
        </pc:spChg>
        <pc:spChg chg="mod">
          <ac:chgData name="Daniel Khashabi" userId="62390808-c838-45e6-be59-d6fd0d208bc8" providerId="ADAL" clId="{DBE0F76A-AFEE-AC44-BA32-16BF03539868}" dt="2023-02-16T15:54:41.419" v="8428"/>
          <ac:spMkLst>
            <pc:docMk/>
            <pc:sldMk cId="1375496691" sldId="369"/>
            <ac:spMk id="33" creationId="{CC1E9B1C-9F75-8B44-AEA5-03BF6822FBF7}"/>
          </ac:spMkLst>
        </pc:spChg>
        <pc:spChg chg="mod">
          <ac:chgData name="Daniel Khashabi" userId="62390808-c838-45e6-be59-d6fd0d208bc8" providerId="ADAL" clId="{DBE0F76A-AFEE-AC44-BA32-16BF03539868}" dt="2023-02-16T15:54:41.419" v="8428"/>
          <ac:spMkLst>
            <pc:docMk/>
            <pc:sldMk cId="1375496691" sldId="369"/>
            <ac:spMk id="34" creationId="{EB6428D5-21EE-2A45-BB91-3CC55CE57983}"/>
          </ac:spMkLst>
        </pc:spChg>
        <pc:spChg chg="mod">
          <ac:chgData name="Daniel Khashabi" userId="62390808-c838-45e6-be59-d6fd0d208bc8" providerId="ADAL" clId="{DBE0F76A-AFEE-AC44-BA32-16BF03539868}" dt="2023-02-16T15:54:41.419" v="8428"/>
          <ac:spMkLst>
            <pc:docMk/>
            <pc:sldMk cId="1375496691" sldId="369"/>
            <ac:spMk id="53" creationId="{753B7FC2-D6A0-AE40-A65D-C095A483881A}"/>
          </ac:spMkLst>
        </pc:spChg>
        <pc:spChg chg="mod">
          <ac:chgData name="Daniel Khashabi" userId="62390808-c838-45e6-be59-d6fd0d208bc8" providerId="ADAL" clId="{DBE0F76A-AFEE-AC44-BA32-16BF03539868}" dt="2023-02-16T15:54:41.419" v="8428"/>
          <ac:spMkLst>
            <pc:docMk/>
            <pc:sldMk cId="1375496691" sldId="369"/>
            <ac:spMk id="54" creationId="{8A9A5F62-D191-874B-A14D-BA57D80A95B9}"/>
          </ac:spMkLst>
        </pc:spChg>
        <pc:spChg chg="mod">
          <ac:chgData name="Daniel Khashabi" userId="62390808-c838-45e6-be59-d6fd0d208bc8" providerId="ADAL" clId="{DBE0F76A-AFEE-AC44-BA32-16BF03539868}" dt="2023-02-16T15:54:41.419" v="8428"/>
          <ac:spMkLst>
            <pc:docMk/>
            <pc:sldMk cId="1375496691" sldId="369"/>
            <ac:spMk id="73" creationId="{E7C20D21-0C77-3D4D-A35E-14C2CC15F63D}"/>
          </ac:spMkLst>
        </pc:spChg>
        <pc:spChg chg="mod">
          <ac:chgData name="Daniel Khashabi" userId="62390808-c838-45e6-be59-d6fd0d208bc8" providerId="ADAL" clId="{DBE0F76A-AFEE-AC44-BA32-16BF03539868}" dt="2023-02-16T15:54:41.419" v="8428"/>
          <ac:spMkLst>
            <pc:docMk/>
            <pc:sldMk cId="1375496691" sldId="369"/>
            <ac:spMk id="74" creationId="{BEF4F9A5-FF28-8440-9DAF-1D1ED4100CFB}"/>
          </ac:spMkLst>
        </pc:spChg>
        <pc:spChg chg="mod">
          <ac:chgData name="Daniel Khashabi" userId="62390808-c838-45e6-be59-d6fd0d208bc8" providerId="ADAL" clId="{DBE0F76A-AFEE-AC44-BA32-16BF03539868}" dt="2023-02-16T15:54:41.419" v="8428"/>
          <ac:spMkLst>
            <pc:docMk/>
            <pc:sldMk cId="1375496691" sldId="369"/>
            <ac:spMk id="93" creationId="{602D8282-08EF-044E-A2EC-1C0B30FE97C2}"/>
          </ac:spMkLst>
        </pc:spChg>
        <pc:spChg chg="mod">
          <ac:chgData name="Daniel Khashabi" userId="62390808-c838-45e6-be59-d6fd0d208bc8" providerId="ADAL" clId="{DBE0F76A-AFEE-AC44-BA32-16BF03539868}" dt="2023-02-16T15:54:41.419" v="8428"/>
          <ac:spMkLst>
            <pc:docMk/>
            <pc:sldMk cId="1375496691" sldId="369"/>
            <ac:spMk id="94" creationId="{87AB8E62-4C6B-CB4F-A510-0F8315F3AD25}"/>
          </ac:spMkLst>
        </pc:spChg>
        <pc:spChg chg="mod ord">
          <ac:chgData name="Daniel Khashabi" userId="62390808-c838-45e6-be59-d6fd0d208bc8" providerId="ADAL" clId="{DBE0F76A-AFEE-AC44-BA32-16BF03539868}" dt="2023-02-16T15:53:12.287" v="8408" actId="700"/>
          <ac:spMkLst>
            <pc:docMk/>
            <pc:sldMk cId="1375496691" sldId="369"/>
            <ac:spMk id="95" creationId="{64CAD85A-21F8-AC4D-B2F9-8F48E4640403}"/>
          </ac:spMkLst>
        </pc:spChg>
        <pc:spChg chg="mod">
          <ac:chgData name="Daniel Khashabi" userId="62390808-c838-45e6-be59-d6fd0d208bc8" providerId="ADAL" clId="{DBE0F76A-AFEE-AC44-BA32-16BF03539868}" dt="2023-02-16T15:54:41.419" v="8428"/>
          <ac:spMkLst>
            <pc:docMk/>
            <pc:sldMk cId="1375496691" sldId="369"/>
            <ac:spMk id="115" creationId="{1F028BB4-661E-8048-88CA-0B4E65E37760}"/>
          </ac:spMkLst>
        </pc:spChg>
        <pc:spChg chg="mod">
          <ac:chgData name="Daniel Khashabi" userId="62390808-c838-45e6-be59-d6fd0d208bc8" providerId="ADAL" clId="{DBE0F76A-AFEE-AC44-BA32-16BF03539868}" dt="2023-02-16T15:54:41.419" v="8428"/>
          <ac:spMkLst>
            <pc:docMk/>
            <pc:sldMk cId="1375496691" sldId="369"/>
            <ac:spMk id="116" creationId="{243F4651-A9CA-A549-A6D2-0B1A30201F1B}"/>
          </ac:spMkLst>
        </pc:spChg>
        <pc:spChg chg="mod">
          <ac:chgData name="Daniel Khashabi" userId="62390808-c838-45e6-be59-d6fd0d208bc8" providerId="ADAL" clId="{DBE0F76A-AFEE-AC44-BA32-16BF03539868}" dt="2023-02-16T15:54:41.419" v="8428"/>
          <ac:spMkLst>
            <pc:docMk/>
            <pc:sldMk cId="1375496691" sldId="369"/>
            <ac:spMk id="117" creationId="{DDBA0AC8-46E8-5B45-A307-B9147A8FAB75}"/>
          </ac:spMkLst>
        </pc:spChg>
        <pc:spChg chg="mod ord">
          <ac:chgData name="Daniel Khashabi" userId="62390808-c838-45e6-be59-d6fd0d208bc8" providerId="ADAL" clId="{DBE0F76A-AFEE-AC44-BA32-16BF03539868}" dt="2023-02-16T15:53:12.287" v="8408" actId="700"/>
          <ac:spMkLst>
            <pc:docMk/>
            <pc:sldMk cId="1375496691" sldId="369"/>
            <ac:spMk id="120" creationId="{FF867746-7A2F-644D-88D5-C3102C6A99EA}"/>
          </ac:spMkLst>
        </pc:spChg>
        <pc:spChg chg="mod">
          <ac:chgData name="Daniel Khashabi" userId="62390808-c838-45e6-be59-d6fd0d208bc8" providerId="ADAL" clId="{DBE0F76A-AFEE-AC44-BA32-16BF03539868}" dt="2023-02-16T15:54:41.419" v="8428"/>
          <ac:spMkLst>
            <pc:docMk/>
            <pc:sldMk cId="1375496691" sldId="369"/>
            <ac:spMk id="122" creationId="{C649DF52-D45F-6F45-9821-F2CA15B64CD6}"/>
          </ac:spMkLst>
        </pc:spChg>
        <pc:spChg chg="mod">
          <ac:chgData name="Daniel Khashabi" userId="62390808-c838-45e6-be59-d6fd0d208bc8" providerId="ADAL" clId="{DBE0F76A-AFEE-AC44-BA32-16BF03539868}" dt="2023-02-16T15:54:41.419" v="8428"/>
          <ac:spMkLst>
            <pc:docMk/>
            <pc:sldMk cId="1375496691" sldId="369"/>
            <ac:spMk id="123" creationId="{8CC99D59-00C0-1445-91B3-013E005D8BDE}"/>
          </ac:spMkLst>
        </pc:spChg>
        <pc:spChg chg="mod">
          <ac:chgData name="Daniel Khashabi" userId="62390808-c838-45e6-be59-d6fd0d208bc8" providerId="ADAL" clId="{DBE0F76A-AFEE-AC44-BA32-16BF03539868}" dt="2023-02-16T15:54:41.419" v="8428"/>
          <ac:spMkLst>
            <pc:docMk/>
            <pc:sldMk cId="1375496691" sldId="369"/>
            <ac:spMk id="125" creationId="{63F69B9E-A61F-D040-9D60-E053AC71C5B0}"/>
          </ac:spMkLst>
        </pc:spChg>
        <pc:spChg chg="mod">
          <ac:chgData name="Daniel Khashabi" userId="62390808-c838-45e6-be59-d6fd0d208bc8" providerId="ADAL" clId="{DBE0F76A-AFEE-AC44-BA32-16BF03539868}" dt="2023-02-16T15:54:41.419" v="8428"/>
          <ac:spMkLst>
            <pc:docMk/>
            <pc:sldMk cId="1375496691" sldId="369"/>
            <ac:spMk id="128" creationId="{F0DB991D-8AC4-2F49-958D-C6E6F9DD54A7}"/>
          </ac:spMkLst>
        </pc:spChg>
        <pc:spChg chg="mod">
          <ac:chgData name="Daniel Khashabi" userId="62390808-c838-45e6-be59-d6fd0d208bc8" providerId="ADAL" clId="{DBE0F76A-AFEE-AC44-BA32-16BF03539868}" dt="2023-02-16T15:54:41.419" v="8428"/>
          <ac:spMkLst>
            <pc:docMk/>
            <pc:sldMk cId="1375496691" sldId="369"/>
            <ac:spMk id="129" creationId="{94A19662-B16E-ED4C-8FEE-5BEB725A07A3}"/>
          </ac:spMkLst>
        </pc:spChg>
        <pc:spChg chg="mod">
          <ac:chgData name="Daniel Khashabi" userId="62390808-c838-45e6-be59-d6fd0d208bc8" providerId="ADAL" clId="{DBE0F76A-AFEE-AC44-BA32-16BF03539868}" dt="2023-02-16T15:54:41.419" v="8428"/>
          <ac:spMkLst>
            <pc:docMk/>
            <pc:sldMk cId="1375496691" sldId="369"/>
            <ac:spMk id="130" creationId="{6CC75B8A-D385-5248-8A24-7AF95C38AF0C}"/>
          </ac:spMkLst>
        </pc:spChg>
        <pc:spChg chg="mod">
          <ac:chgData name="Daniel Khashabi" userId="62390808-c838-45e6-be59-d6fd0d208bc8" providerId="ADAL" clId="{DBE0F76A-AFEE-AC44-BA32-16BF03539868}" dt="2023-02-16T15:54:41.419" v="8428"/>
          <ac:spMkLst>
            <pc:docMk/>
            <pc:sldMk cId="1375496691" sldId="369"/>
            <ac:spMk id="132" creationId="{F1255D89-8DB7-7941-98CF-858601200D88}"/>
          </ac:spMkLst>
        </pc:spChg>
        <pc:spChg chg="mod">
          <ac:chgData name="Daniel Khashabi" userId="62390808-c838-45e6-be59-d6fd0d208bc8" providerId="ADAL" clId="{DBE0F76A-AFEE-AC44-BA32-16BF03539868}" dt="2023-02-16T15:54:41.419" v="8428"/>
          <ac:spMkLst>
            <pc:docMk/>
            <pc:sldMk cId="1375496691" sldId="369"/>
            <ac:spMk id="133" creationId="{6055F11A-E12F-2E43-9AED-1595523374A6}"/>
          </ac:spMkLst>
        </pc:spChg>
        <pc:spChg chg="del mod">
          <ac:chgData name="Daniel Khashabi" userId="62390808-c838-45e6-be59-d6fd0d208bc8" providerId="ADAL" clId="{DBE0F76A-AFEE-AC44-BA32-16BF03539868}" dt="2023-02-16T15:55:32.419" v="8435" actId="478"/>
          <ac:spMkLst>
            <pc:docMk/>
            <pc:sldMk cId="1375496691" sldId="369"/>
            <ac:spMk id="134" creationId="{F608FDC5-09ED-D643-A5D6-4B4B9B1B8F03}"/>
          </ac:spMkLst>
        </pc:spChg>
        <pc:spChg chg="mod">
          <ac:chgData name="Daniel Khashabi" userId="62390808-c838-45e6-be59-d6fd0d208bc8" providerId="ADAL" clId="{DBE0F76A-AFEE-AC44-BA32-16BF03539868}" dt="2023-02-16T15:54:41.419" v="8428"/>
          <ac:spMkLst>
            <pc:docMk/>
            <pc:sldMk cId="1375496691" sldId="369"/>
            <ac:spMk id="135" creationId="{E116A7AC-950A-E24B-AF51-0564C2551321}"/>
          </ac:spMkLst>
        </pc:spChg>
      </pc:sldChg>
      <pc:sldChg chg="addSp delSp modSp add mod modClrScheme chgLayout">
        <pc:chgData name="Daniel Khashabi" userId="62390808-c838-45e6-be59-d6fd0d208bc8" providerId="ADAL" clId="{DBE0F76A-AFEE-AC44-BA32-16BF03539868}" dt="2023-02-16T15:55:27.560" v="8434"/>
        <pc:sldMkLst>
          <pc:docMk/>
          <pc:sldMk cId="1150103863" sldId="370"/>
        </pc:sldMkLst>
        <pc:spChg chg="add mod ord">
          <ac:chgData name="Daniel Khashabi" userId="62390808-c838-45e6-be59-d6fd0d208bc8" providerId="ADAL" clId="{DBE0F76A-AFEE-AC44-BA32-16BF03539868}" dt="2023-02-16T15:55:27.560" v="8434"/>
          <ac:spMkLst>
            <pc:docMk/>
            <pc:sldMk cId="1150103863" sldId="370"/>
            <ac:spMk id="2" creationId="{A9AFBBB2-6E49-9E4B-C718-A2C51BC20875}"/>
          </ac:spMkLst>
        </pc:spChg>
        <pc:spChg chg="mod">
          <ac:chgData name="Daniel Khashabi" userId="62390808-c838-45e6-be59-d6fd0d208bc8" providerId="ADAL" clId="{DBE0F76A-AFEE-AC44-BA32-16BF03539868}" dt="2023-02-16T15:54:41.419" v="8428"/>
          <ac:spMkLst>
            <pc:docMk/>
            <pc:sldMk cId="1150103863" sldId="370"/>
            <ac:spMk id="32" creationId="{2E20838C-4570-4248-A55C-6F1735047636}"/>
          </ac:spMkLst>
        </pc:spChg>
        <pc:spChg chg="mod">
          <ac:chgData name="Daniel Khashabi" userId="62390808-c838-45e6-be59-d6fd0d208bc8" providerId="ADAL" clId="{DBE0F76A-AFEE-AC44-BA32-16BF03539868}" dt="2023-02-16T15:54:41.419" v="8428"/>
          <ac:spMkLst>
            <pc:docMk/>
            <pc:sldMk cId="1150103863" sldId="370"/>
            <ac:spMk id="33" creationId="{CC1E9B1C-9F75-8B44-AEA5-03BF6822FBF7}"/>
          </ac:spMkLst>
        </pc:spChg>
        <pc:spChg chg="mod">
          <ac:chgData name="Daniel Khashabi" userId="62390808-c838-45e6-be59-d6fd0d208bc8" providerId="ADAL" clId="{DBE0F76A-AFEE-AC44-BA32-16BF03539868}" dt="2023-02-16T15:54:41.419" v="8428"/>
          <ac:spMkLst>
            <pc:docMk/>
            <pc:sldMk cId="1150103863" sldId="370"/>
            <ac:spMk id="34" creationId="{EB6428D5-21EE-2A45-BB91-3CC55CE57983}"/>
          </ac:spMkLst>
        </pc:spChg>
        <pc:spChg chg="mod">
          <ac:chgData name="Daniel Khashabi" userId="62390808-c838-45e6-be59-d6fd0d208bc8" providerId="ADAL" clId="{DBE0F76A-AFEE-AC44-BA32-16BF03539868}" dt="2023-02-16T15:54:41.419" v="8428"/>
          <ac:spMkLst>
            <pc:docMk/>
            <pc:sldMk cId="1150103863" sldId="370"/>
            <ac:spMk id="53" creationId="{753B7FC2-D6A0-AE40-A65D-C095A483881A}"/>
          </ac:spMkLst>
        </pc:spChg>
        <pc:spChg chg="mod">
          <ac:chgData name="Daniel Khashabi" userId="62390808-c838-45e6-be59-d6fd0d208bc8" providerId="ADAL" clId="{DBE0F76A-AFEE-AC44-BA32-16BF03539868}" dt="2023-02-16T15:54:41.419" v="8428"/>
          <ac:spMkLst>
            <pc:docMk/>
            <pc:sldMk cId="1150103863" sldId="370"/>
            <ac:spMk id="54" creationId="{8A9A5F62-D191-874B-A14D-BA57D80A95B9}"/>
          </ac:spMkLst>
        </pc:spChg>
        <pc:spChg chg="mod">
          <ac:chgData name="Daniel Khashabi" userId="62390808-c838-45e6-be59-d6fd0d208bc8" providerId="ADAL" clId="{DBE0F76A-AFEE-AC44-BA32-16BF03539868}" dt="2023-02-16T15:54:41.419" v="8428"/>
          <ac:spMkLst>
            <pc:docMk/>
            <pc:sldMk cId="1150103863" sldId="370"/>
            <ac:spMk id="73" creationId="{E7C20D21-0C77-3D4D-A35E-14C2CC15F63D}"/>
          </ac:spMkLst>
        </pc:spChg>
        <pc:spChg chg="mod">
          <ac:chgData name="Daniel Khashabi" userId="62390808-c838-45e6-be59-d6fd0d208bc8" providerId="ADAL" clId="{DBE0F76A-AFEE-AC44-BA32-16BF03539868}" dt="2023-02-16T15:54:41.419" v="8428"/>
          <ac:spMkLst>
            <pc:docMk/>
            <pc:sldMk cId="1150103863" sldId="370"/>
            <ac:spMk id="74" creationId="{BEF4F9A5-FF28-8440-9DAF-1D1ED4100CFB}"/>
          </ac:spMkLst>
        </pc:spChg>
        <pc:spChg chg="mod ord">
          <ac:chgData name="Daniel Khashabi" userId="62390808-c838-45e6-be59-d6fd0d208bc8" providerId="ADAL" clId="{DBE0F76A-AFEE-AC44-BA32-16BF03539868}" dt="2023-02-16T15:53:12.287" v="8408" actId="700"/>
          <ac:spMkLst>
            <pc:docMk/>
            <pc:sldMk cId="1150103863" sldId="370"/>
            <ac:spMk id="75" creationId="{1961FC9E-5935-C04A-97B5-727D1C9434BE}"/>
          </ac:spMkLst>
        </pc:spChg>
        <pc:spChg chg="mod">
          <ac:chgData name="Daniel Khashabi" userId="62390808-c838-45e6-be59-d6fd0d208bc8" providerId="ADAL" clId="{DBE0F76A-AFEE-AC44-BA32-16BF03539868}" dt="2023-02-16T15:54:41.419" v="8428"/>
          <ac:spMkLst>
            <pc:docMk/>
            <pc:sldMk cId="1150103863" sldId="370"/>
            <ac:spMk id="115" creationId="{1F028BB4-661E-8048-88CA-0B4E65E37760}"/>
          </ac:spMkLst>
        </pc:spChg>
        <pc:spChg chg="mod">
          <ac:chgData name="Daniel Khashabi" userId="62390808-c838-45e6-be59-d6fd0d208bc8" providerId="ADAL" clId="{DBE0F76A-AFEE-AC44-BA32-16BF03539868}" dt="2023-02-16T15:54:41.419" v="8428"/>
          <ac:spMkLst>
            <pc:docMk/>
            <pc:sldMk cId="1150103863" sldId="370"/>
            <ac:spMk id="116" creationId="{243F4651-A9CA-A549-A6D2-0B1A30201F1B}"/>
          </ac:spMkLst>
        </pc:spChg>
        <pc:spChg chg="mod ord">
          <ac:chgData name="Daniel Khashabi" userId="62390808-c838-45e6-be59-d6fd0d208bc8" providerId="ADAL" clId="{DBE0F76A-AFEE-AC44-BA32-16BF03539868}" dt="2023-02-16T15:53:12.287" v="8408" actId="700"/>
          <ac:spMkLst>
            <pc:docMk/>
            <pc:sldMk cId="1150103863" sldId="370"/>
            <ac:spMk id="120" creationId="{FF867746-7A2F-644D-88D5-C3102C6A99EA}"/>
          </ac:spMkLst>
        </pc:spChg>
        <pc:spChg chg="mod">
          <ac:chgData name="Daniel Khashabi" userId="62390808-c838-45e6-be59-d6fd0d208bc8" providerId="ADAL" clId="{DBE0F76A-AFEE-AC44-BA32-16BF03539868}" dt="2023-02-16T15:54:41.419" v="8428"/>
          <ac:spMkLst>
            <pc:docMk/>
            <pc:sldMk cId="1150103863" sldId="370"/>
            <ac:spMk id="122" creationId="{C649DF52-D45F-6F45-9821-F2CA15B64CD6}"/>
          </ac:spMkLst>
        </pc:spChg>
        <pc:spChg chg="mod">
          <ac:chgData name="Daniel Khashabi" userId="62390808-c838-45e6-be59-d6fd0d208bc8" providerId="ADAL" clId="{DBE0F76A-AFEE-AC44-BA32-16BF03539868}" dt="2023-02-16T15:54:41.419" v="8428"/>
          <ac:spMkLst>
            <pc:docMk/>
            <pc:sldMk cId="1150103863" sldId="370"/>
            <ac:spMk id="123" creationId="{8CC99D59-00C0-1445-91B3-013E005D8BDE}"/>
          </ac:spMkLst>
        </pc:spChg>
        <pc:spChg chg="mod">
          <ac:chgData name="Daniel Khashabi" userId="62390808-c838-45e6-be59-d6fd0d208bc8" providerId="ADAL" clId="{DBE0F76A-AFEE-AC44-BA32-16BF03539868}" dt="2023-02-16T15:54:41.419" v="8428"/>
          <ac:spMkLst>
            <pc:docMk/>
            <pc:sldMk cId="1150103863" sldId="370"/>
            <ac:spMk id="128" creationId="{F0DB991D-8AC4-2F49-958D-C6E6F9DD54A7}"/>
          </ac:spMkLst>
        </pc:spChg>
        <pc:spChg chg="mod">
          <ac:chgData name="Daniel Khashabi" userId="62390808-c838-45e6-be59-d6fd0d208bc8" providerId="ADAL" clId="{DBE0F76A-AFEE-AC44-BA32-16BF03539868}" dt="2023-02-16T15:54:41.419" v="8428"/>
          <ac:spMkLst>
            <pc:docMk/>
            <pc:sldMk cId="1150103863" sldId="370"/>
            <ac:spMk id="129" creationId="{94A19662-B16E-ED4C-8FEE-5BEB725A07A3}"/>
          </ac:spMkLst>
        </pc:spChg>
        <pc:spChg chg="mod">
          <ac:chgData name="Daniel Khashabi" userId="62390808-c838-45e6-be59-d6fd0d208bc8" providerId="ADAL" clId="{DBE0F76A-AFEE-AC44-BA32-16BF03539868}" dt="2023-02-16T15:54:41.419" v="8428"/>
          <ac:spMkLst>
            <pc:docMk/>
            <pc:sldMk cId="1150103863" sldId="370"/>
            <ac:spMk id="132" creationId="{F1255D89-8DB7-7941-98CF-858601200D88}"/>
          </ac:spMkLst>
        </pc:spChg>
        <pc:spChg chg="mod">
          <ac:chgData name="Daniel Khashabi" userId="62390808-c838-45e6-be59-d6fd0d208bc8" providerId="ADAL" clId="{DBE0F76A-AFEE-AC44-BA32-16BF03539868}" dt="2023-02-16T15:54:41.419" v="8428"/>
          <ac:spMkLst>
            <pc:docMk/>
            <pc:sldMk cId="1150103863" sldId="370"/>
            <ac:spMk id="133" creationId="{6055F11A-E12F-2E43-9AED-1595523374A6}"/>
          </ac:spMkLst>
        </pc:spChg>
        <pc:spChg chg="del mod">
          <ac:chgData name="Daniel Khashabi" userId="62390808-c838-45e6-be59-d6fd0d208bc8" providerId="ADAL" clId="{DBE0F76A-AFEE-AC44-BA32-16BF03539868}" dt="2023-02-16T15:55:26.745" v="8433" actId="478"/>
          <ac:spMkLst>
            <pc:docMk/>
            <pc:sldMk cId="1150103863" sldId="370"/>
            <ac:spMk id="134" creationId="{F608FDC5-09ED-D643-A5D6-4B4B9B1B8F03}"/>
          </ac:spMkLst>
        </pc:spChg>
      </pc:sldChg>
      <pc:sldChg chg="addSp delSp modSp add mod modClrScheme chgLayout">
        <pc:chgData name="Daniel Khashabi" userId="62390808-c838-45e6-be59-d6fd0d208bc8" providerId="ADAL" clId="{DBE0F76A-AFEE-AC44-BA32-16BF03539868}" dt="2023-02-16T15:55:17.301" v="8431" actId="948"/>
        <pc:sldMkLst>
          <pc:docMk/>
          <pc:sldMk cId="3078972981" sldId="371"/>
        </pc:sldMkLst>
        <pc:spChg chg="add mod ord">
          <ac:chgData name="Daniel Khashabi" userId="62390808-c838-45e6-be59-d6fd0d208bc8" providerId="ADAL" clId="{DBE0F76A-AFEE-AC44-BA32-16BF03539868}" dt="2023-02-16T15:54:13.480" v="8426" actId="1076"/>
          <ac:spMkLst>
            <pc:docMk/>
            <pc:sldMk cId="3078972981" sldId="371"/>
            <ac:spMk id="2" creationId="{3DD82834-B11A-A6F3-E6AC-CB441C022E89}"/>
          </ac:spMkLst>
        </pc:spChg>
        <pc:spChg chg="add mod ord">
          <ac:chgData name="Daniel Khashabi" userId="62390808-c838-45e6-be59-d6fd0d208bc8" providerId="ADAL" clId="{DBE0F76A-AFEE-AC44-BA32-16BF03539868}" dt="2023-02-16T15:55:17.301" v="8431" actId="948"/>
          <ac:spMkLst>
            <pc:docMk/>
            <pc:sldMk cId="3078972981" sldId="371"/>
            <ac:spMk id="3" creationId="{DDCC7C15-D734-2858-3A76-25971A1371F2}"/>
          </ac:spMkLst>
        </pc:spChg>
        <pc:spChg chg="mod">
          <ac:chgData name="Daniel Khashabi" userId="62390808-c838-45e6-be59-d6fd0d208bc8" providerId="ADAL" clId="{DBE0F76A-AFEE-AC44-BA32-16BF03539868}" dt="2023-02-16T15:54:41.419" v="8428"/>
          <ac:spMkLst>
            <pc:docMk/>
            <pc:sldMk cId="3078972981" sldId="371"/>
            <ac:spMk id="32" creationId="{2E20838C-4570-4248-A55C-6F1735047636}"/>
          </ac:spMkLst>
        </pc:spChg>
        <pc:spChg chg="mod">
          <ac:chgData name="Daniel Khashabi" userId="62390808-c838-45e6-be59-d6fd0d208bc8" providerId="ADAL" clId="{DBE0F76A-AFEE-AC44-BA32-16BF03539868}" dt="2023-02-16T15:54:41.419" v="8428"/>
          <ac:spMkLst>
            <pc:docMk/>
            <pc:sldMk cId="3078972981" sldId="371"/>
            <ac:spMk id="33" creationId="{CC1E9B1C-9F75-8B44-AEA5-03BF6822FBF7}"/>
          </ac:spMkLst>
        </pc:spChg>
        <pc:spChg chg="mod">
          <ac:chgData name="Daniel Khashabi" userId="62390808-c838-45e6-be59-d6fd0d208bc8" providerId="ADAL" clId="{DBE0F76A-AFEE-AC44-BA32-16BF03539868}" dt="2023-02-16T15:54:41.419" v="8428"/>
          <ac:spMkLst>
            <pc:docMk/>
            <pc:sldMk cId="3078972981" sldId="371"/>
            <ac:spMk id="34" creationId="{EB6428D5-21EE-2A45-BB91-3CC55CE57983}"/>
          </ac:spMkLst>
        </pc:spChg>
        <pc:spChg chg="mod">
          <ac:chgData name="Daniel Khashabi" userId="62390808-c838-45e6-be59-d6fd0d208bc8" providerId="ADAL" clId="{DBE0F76A-AFEE-AC44-BA32-16BF03539868}" dt="2023-02-16T15:54:41.419" v="8428"/>
          <ac:spMkLst>
            <pc:docMk/>
            <pc:sldMk cId="3078972981" sldId="371"/>
            <ac:spMk id="53" creationId="{753B7FC2-D6A0-AE40-A65D-C095A483881A}"/>
          </ac:spMkLst>
        </pc:spChg>
        <pc:spChg chg="mod">
          <ac:chgData name="Daniel Khashabi" userId="62390808-c838-45e6-be59-d6fd0d208bc8" providerId="ADAL" clId="{DBE0F76A-AFEE-AC44-BA32-16BF03539868}" dt="2023-02-16T15:54:41.419" v="8428"/>
          <ac:spMkLst>
            <pc:docMk/>
            <pc:sldMk cId="3078972981" sldId="371"/>
            <ac:spMk id="54" creationId="{8A9A5F62-D191-874B-A14D-BA57D80A95B9}"/>
          </ac:spMkLst>
        </pc:spChg>
        <pc:spChg chg="del mod">
          <ac:chgData name="Daniel Khashabi" userId="62390808-c838-45e6-be59-d6fd0d208bc8" providerId="ADAL" clId="{DBE0F76A-AFEE-AC44-BA32-16BF03539868}" dt="2023-02-16T15:53:42.141" v="8419" actId="478"/>
          <ac:spMkLst>
            <pc:docMk/>
            <pc:sldMk cId="3078972981" sldId="371"/>
            <ac:spMk id="55" creationId="{5641AF62-B4B9-A649-83DB-10EAE7DF83DE}"/>
          </ac:spMkLst>
        </pc:spChg>
        <pc:spChg chg="del">
          <ac:chgData name="Daniel Khashabi" userId="62390808-c838-45e6-be59-d6fd0d208bc8" providerId="ADAL" clId="{DBE0F76A-AFEE-AC44-BA32-16BF03539868}" dt="2023-02-16T15:54:17.570" v="8427" actId="478"/>
          <ac:spMkLst>
            <pc:docMk/>
            <pc:sldMk cId="3078972981" sldId="371"/>
            <ac:spMk id="56" creationId="{A8AABBFA-4E7F-F849-AFB1-1D9323B6223C}"/>
          </ac:spMkLst>
        </pc:spChg>
        <pc:spChg chg="mod ord">
          <ac:chgData name="Daniel Khashabi" userId="62390808-c838-45e6-be59-d6fd0d208bc8" providerId="ADAL" clId="{DBE0F76A-AFEE-AC44-BA32-16BF03539868}" dt="2023-02-16T15:53:12.287" v="8408" actId="700"/>
          <ac:spMkLst>
            <pc:docMk/>
            <pc:sldMk cId="3078972981" sldId="371"/>
            <ac:spMk id="57" creationId="{7175259B-9D7E-894A-BE26-B6843F9B4FD6}"/>
          </ac:spMkLst>
        </pc:spChg>
        <pc:spChg chg="mod">
          <ac:chgData name="Daniel Khashabi" userId="62390808-c838-45e6-be59-d6fd0d208bc8" providerId="ADAL" clId="{DBE0F76A-AFEE-AC44-BA32-16BF03539868}" dt="2023-02-16T15:54:41.419" v="8428"/>
          <ac:spMkLst>
            <pc:docMk/>
            <pc:sldMk cId="3078972981" sldId="371"/>
            <ac:spMk id="115" creationId="{1F028BB4-661E-8048-88CA-0B4E65E37760}"/>
          </ac:spMkLst>
        </pc:spChg>
        <pc:spChg chg="mod">
          <ac:chgData name="Daniel Khashabi" userId="62390808-c838-45e6-be59-d6fd0d208bc8" providerId="ADAL" clId="{DBE0F76A-AFEE-AC44-BA32-16BF03539868}" dt="2023-02-16T15:54:41.419" v="8428"/>
          <ac:spMkLst>
            <pc:docMk/>
            <pc:sldMk cId="3078972981" sldId="371"/>
            <ac:spMk id="123" creationId="{8CC99D59-00C0-1445-91B3-013E005D8BDE}"/>
          </ac:spMkLst>
        </pc:spChg>
        <pc:spChg chg="mod">
          <ac:chgData name="Daniel Khashabi" userId="62390808-c838-45e6-be59-d6fd0d208bc8" providerId="ADAL" clId="{DBE0F76A-AFEE-AC44-BA32-16BF03539868}" dt="2023-02-16T15:54:41.419" v="8428"/>
          <ac:spMkLst>
            <pc:docMk/>
            <pc:sldMk cId="3078972981" sldId="371"/>
            <ac:spMk id="128" creationId="{F0DB991D-8AC4-2F49-958D-C6E6F9DD54A7}"/>
          </ac:spMkLst>
        </pc:spChg>
        <pc:spChg chg="mod">
          <ac:chgData name="Daniel Khashabi" userId="62390808-c838-45e6-be59-d6fd0d208bc8" providerId="ADAL" clId="{DBE0F76A-AFEE-AC44-BA32-16BF03539868}" dt="2023-02-16T15:54:41.419" v="8428"/>
          <ac:spMkLst>
            <pc:docMk/>
            <pc:sldMk cId="3078972981" sldId="371"/>
            <ac:spMk id="132" creationId="{F1255D89-8DB7-7941-98CF-858601200D88}"/>
          </ac:spMkLst>
        </pc:spChg>
        <pc:spChg chg="del mod">
          <ac:chgData name="Daniel Khashabi" userId="62390808-c838-45e6-be59-d6fd0d208bc8" providerId="ADAL" clId="{DBE0F76A-AFEE-AC44-BA32-16BF03539868}" dt="2023-02-16T15:53:51.471" v="8423" actId="478"/>
          <ac:spMkLst>
            <pc:docMk/>
            <pc:sldMk cId="3078972981" sldId="371"/>
            <ac:spMk id="134" creationId="{F608FDC5-09ED-D643-A5D6-4B4B9B1B8F03}"/>
          </ac:spMkLst>
        </pc:spChg>
      </pc:sldChg>
      <pc:sldChg chg="addSp delSp modSp add del mod modClrScheme chgLayout">
        <pc:chgData name="Daniel Khashabi" userId="62390808-c838-45e6-be59-d6fd0d208bc8" providerId="ADAL" clId="{DBE0F76A-AFEE-AC44-BA32-16BF03539868}" dt="2023-02-16T15:56:59.286" v="8517" actId="2696"/>
        <pc:sldMkLst>
          <pc:docMk/>
          <pc:sldMk cId="2514677981" sldId="372"/>
        </pc:sldMkLst>
        <pc:spChg chg="add mod ord">
          <ac:chgData name="Daniel Khashabi" userId="62390808-c838-45e6-be59-d6fd0d208bc8" providerId="ADAL" clId="{DBE0F76A-AFEE-AC44-BA32-16BF03539868}" dt="2023-02-16T15:56:43.107" v="8515"/>
          <ac:spMkLst>
            <pc:docMk/>
            <pc:sldMk cId="2514677981" sldId="372"/>
            <ac:spMk id="5" creationId="{BF15FD65-B1FF-12C6-4609-9F68B881EFDF}"/>
          </ac:spMkLst>
        </pc:spChg>
        <pc:spChg chg="mod ord">
          <ac:chgData name="Daniel Khashabi" userId="62390808-c838-45e6-be59-d6fd0d208bc8" providerId="ADAL" clId="{DBE0F76A-AFEE-AC44-BA32-16BF03539868}" dt="2023-02-16T15:53:12.287" v="8408" actId="700"/>
          <ac:spMkLst>
            <pc:docMk/>
            <pc:sldMk cId="2514677981" sldId="372"/>
            <ac:spMk id="7" creationId="{9DA31094-C759-AA40-98F2-BAA9487DAA30}"/>
          </ac:spMkLst>
        </pc:spChg>
        <pc:spChg chg="mod ord">
          <ac:chgData name="Daniel Khashabi" userId="62390808-c838-45e6-be59-d6fd0d208bc8" providerId="ADAL" clId="{DBE0F76A-AFEE-AC44-BA32-16BF03539868}" dt="2023-02-16T15:53:12.287" v="8408" actId="700"/>
          <ac:spMkLst>
            <pc:docMk/>
            <pc:sldMk cId="2514677981" sldId="372"/>
            <ac:spMk id="120" creationId="{FF867746-7A2F-644D-88D5-C3102C6A99EA}"/>
          </ac:spMkLst>
        </pc:spChg>
        <pc:spChg chg="del mod">
          <ac:chgData name="Daniel Khashabi" userId="62390808-c838-45e6-be59-d6fd0d208bc8" providerId="ADAL" clId="{DBE0F76A-AFEE-AC44-BA32-16BF03539868}" dt="2023-02-16T15:56:42.147" v="8514" actId="478"/>
          <ac:spMkLst>
            <pc:docMk/>
            <pc:sldMk cId="2514677981" sldId="372"/>
            <ac:spMk id="134" creationId="{F608FDC5-09ED-D643-A5D6-4B4B9B1B8F03}"/>
          </ac:spMkLst>
        </pc:spChg>
      </pc:sldChg>
      <pc:sldChg chg="addSp modSp add del mod modClrScheme chgLayout">
        <pc:chgData name="Daniel Khashabi" userId="62390808-c838-45e6-be59-d6fd0d208bc8" providerId="ADAL" clId="{DBE0F76A-AFEE-AC44-BA32-16BF03539868}" dt="2023-02-16T15:56:36.439" v="8512" actId="2696"/>
        <pc:sldMkLst>
          <pc:docMk/>
          <pc:sldMk cId="1630193243" sldId="373"/>
        </pc:sldMkLst>
        <pc:spChg chg="add mod ord">
          <ac:chgData name="Daniel Khashabi" userId="62390808-c838-45e6-be59-d6fd0d208bc8" providerId="ADAL" clId="{DBE0F76A-AFEE-AC44-BA32-16BF03539868}" dt="2023-02-16T15:53:12.287" v="8408" actId="700"/>
          <ac:spMkLst>
            <pc:docMk/>
            <pc:sldMk cId="1630193243" sldId="373"/>
            <ac:spMk id="2" creationId="{F7DFC620-D93D-C354-505F-53C88F81F1DD}"/>
          </ac:spMkLst>
        </pc:spChg>
        <pc:spChg chg="mod ord">
          <ac:chgData name="Daniel Khashabi" userId="62390808-c838-45e6-be59-d6fd0d208bc8" providerId="ADAL" clId="{DBE0F76A-AFEE-AC44-BA32-16BF03539868}" dt="2023-02-16T15:53:12.287" v="8408" actId="700"/>
          <ac:spMkLst>
            <pc:docMk/>
            <pc:sldMk cId="1630193243" sldId="373"/>
            <ac:spMk id="8" creationId="{CBD2E7A9-15AE-7047-90C3-2FB66178967A}"/>
          </ac:spMkLst>
        </pc:spChg>
        <pc:spChg chg="mod ord">
          <ac:chgData name="Daniel Khashabi" userId="62390808-c838-45e6-be59-d6fd0d208bc8" providerId="ADAL" clId="{DBE0F76A-AFEE-AC44-BA32-16BF03539868}" dt="2023-02-16T15:53:12.287" v="8408" actId="700"/>
          <ac:spMkLst>
            <pc:docMk/>
            <pc:sldMk cId="1630193243" sldId="373"/>
            <ac:spMk id="120" creationId="{FF867746-7A2F-644D-88D5-C3102C6A99EA}"/>
          </ac:spMkLst>
        </pc:spChg>
        <pc:spChg chg="mod">
          <ac:chgData name="Daniel Khashabi" userId="62390808-c838-45e6-be59-d6fd0d208bc8" providerId="ADAL" clId="{DBE0F76A-AFEE-AC44-BA32-16BF03539868}" dt="2023-02-16T15:54:41.419" v="8428"/>
          <ac:spMkLst>
            <pc:docMk/>
            <pc:sldMk cId="1630193243" sldId="373"/>
            <ac:spMk id="134" creationId="{F608FDC5-09ED-D643-A5D6-4B4B9B1B8F03}"/>
          </ac:spMkLst>
        </pc:spChg>
      </pc:sldChg>
      <pc:sldChg chg="addSp delSp modSp add mod modClrScheme chgLayout">
        <pc:chgData name="Daniel Khashabi" userId="62390808-c838-45e6-be59-d6fd0d208bc8" providerId="ADAL" clId="{DBE0F76A-AFEE-AC44-BA32-16BF03539868}" dt="2023-02-16T15:56:24.268" v="8511" actId="20577"/>
        <pc:sldMkLst>
          <pc:docMk/>
          <pc:sldMk cId="1570897842" sldId="376"/>
        </pc:sldMkLst>
        <pc:spChg chg="add mod ord">
          <ac:chgData name="Daniel Khashabi" userId="62390808-c838-45e6-be59-d6fd0d208bc8" providerId="ADAL" clId="{DBE0F76A-AFEE-AC44-BA32-16BF03539868}" dt="2023-02-16T15:56:24.268" v="8511" actId="20577"/>
          <ac:spMkLst>
            <pc:docMk/>
            <pc:sldMk cId="1570897842" sldId="376"/>
            <ac:spMk id="2" creationId="{B3B82F49-3419-AD7B-FFBB-E0D59B556FFB}"/>
          </ac:spMkLst>
        </pc:spChg>
        <pc:spChg chg="mod">
          <ac:chgData name="Daniel Khashabi" userId="62390808-c838-45e6-be59-d6fd0d208bc8" providerId="ADAL" clId="{DBE0F76A-AFEE-AC44-BA32-16BF03539868}" dt="2023-02-16T15:54:41.419" v="8428"/>
          <ac:spMkLst>
            <pc:docMk/>
            <pc:sldMk cId="1570897842" sldId="376"/>
            <ac:spMk id="32" creationId="{2E20838C-4570-4248-A55C-6F1735047636}"/>
          </ac:spMkLst>
        </pc:spChg>
        <pc:spChg chg="mod">
          <ac:chgData name="Daniel Khashabi" userId="62390808-c838-45e6-be59-d6fd0d208bc8" providerId="ADAL" clId="{DBE0F76A-AFEE-AC44-BA32-16BF03539868}" dt="2023-02-16T15:54:41.419" v="8428"/>
          <ac:spMkLst>
            <pc:docMk/>
            <pc:sldMk cId="1570897842" sldId="376"/>
            <ac:spMk id="33" creationId="{CC1E9B1C-9F75-8B44-AEA5-03BF6822FBF7}"/>
          </ac:spMkLst>
        </pc:spChg>
        <pc:spChg chg="mod">
          <ac:chgData name="Daniel Khashabi" userId="62390808-c838-45e6-be59-d6fd0d208bc8" providerId="ADAL" clId="{DBE0F76A-AFEE-AC44-BA32-16BF03539868}" dt="2023-02-16T15:54:41.419" v="8428"/>
          <ac:spMkLst>
            <pc:docMk/>
            <pc:sldMk cId="1570897842" sldId="376"/>
            <ac:spMk id="34" creationId="{EB6428D5-21EE-2A45-BB91-3CC55CE57983}"/>
          </ac:spMkLst>
        </pc:spChg>
        <pc:spChg chg="mod">
          <ac:chgData name="Daniel Khashabi" userId="62390808-c838-45e6-be59-d6fd0d208bc8" providerId="ADAL" clId="{DBE0F76A-AFEE-AC44-BA32-16BF03539868}" dt="2023-02-16T15:54:41.419" v="8428"/>
          <ac:spMkLst>
            <pc:docMk/>
            <pc:sldMk cId="1570897842" sldId="376"/>
            <ac:spMk id="53" creationId="{753B7FC2-D6A0-AE40-A65D-C095A483881A}"/>
          </ac:spMkLst>
        </pc:spChg>
        <pc:spChg chg="mod">
          <ac:chgData name="Daniel Khashabi" userId="62390808-c838-45e6-be59-d6fd0d208bc8" providerId="ADAL" clId="{DBE0F76A-AFEE-AC44-BA32-16BF03539868}" dt="2023-02-16T15:54:41.419" v="8428"/>
          <ac:spMkLst>
            <pc:docMk/>
            <pc:sldMk cId="1570897842" sldId="376"/>
            <ac:spMk id="54" creationId="{8A9A5F62-D191-874B-A14D-BA57D80A95B9}"/>
          </ac:spMkLst>
        </pc:spChg>
        <pc:spChg chg="mod">
          <ac:chgData name="Daniel Khashabi" userId="62390808-c838-45e6-be59-d6fd0d208bc8" providerId="ADAL" clId="{DBE0F76A-AFEE-AC44-BA32-16BF03539868}" dt="2023-02-16T15:54:41.419" v="8428"/>
          <ac:spMkLst>
            <pc:docMk/>
            <pc:sldMk cId="1570897842" sldId="376"/>
            <ac:spMk id="73" creationId="{E7C20D21-0C77-3D4D-A35E-14C2CC15F63D}"/>
          </ac:spMkLst>
        </pc:spChg>
        <pc:spChg chg="mod">
          <ac:chgData name="Daniel Khashabi" userId="62390808-c838-45e6-be59-d6fd0d208bc8" providerId="ADAL" clId="{DBE0F76A-AFEE-AC44-BA32-16BF03539868}" dt="2023-02-16T15:54:41.419" v="8428"/>
          <ac:spMkLst>
            <pc:docMk/>
            <pc:sldMk cId="1570897842" sldId="376"/>
            <ac:spMk id="74" creationId="{BEF4F9A5-FF28-8440-9DAF-1D1ED4100CFB}"/>
          </ac:spMkLst>
        </pc:spChg>
        <pc:spChg chg="mod">
          <ac:chgData name="Daniel Khashabi" userId="62390808-c838-45e6-be59-d6fd0d208bc8" providerId="ADAL" clId="{DBE0F76A-AFEE-AC44-BA32-16BF03539868}" dt="2023-02-16T15:54:41.419" v="8428"/>
          <ac:spMkLst>
            <pc:docMk/>
            <pc:sldMk cId="1570897842" sldId="376"/>
            <ac:spMk id="93" creationId="{602D8282-08EF-044E-A2EC-1C0B30FE97C2}"/>
          </ac:spMkLst>
        </pc:spChg>
        <pc:spChg chg="mod">
          <ac:chgData name="Daniel Khashabi" userId="62390808-c838-45e6-be59-d6fd0d208bc8" providerId="ADAL" clId="{DBE0F76A-AFEE-AC44-BA32-16BF03539868}" dt="2023-02-16T15:54:41.419" v="8428"/>
          <ac:spMkLst>
            <pc:docMk/>
            <pc:sldMk cId="1570897842" sldId="376"/>
            <ac:spMk id="94" creationId="{87AB8E62-4C6B-CB4F-A510-0F8315F3AD25}"/>
          </ac:spMkLst>
        </pc:spChg>
        <pc:spChg chg="mod">
          <ac:chgData name="Daniel Khashabi" userId="62390808-c838-45e6-be59-d6fd0d208bc8" providerId="ADAL" clId="{DBE0F76A-AFEE-AC44-BA32-16BF03539868}" dt="2023-02-16T15:54:41.419" v="8428"/>
          <ac:spMkLst>
            <pc:docMk/>
            <pc:sldMk cId="1570897842" sldId="376"/>
            <ac:spMk id="113" creationId="{EBA1707F-0296-2D46-8FEF-C1BC6F5D1ECD}"/>
          </ac:spMkLst>
        </pc:spChg>
        <pc:spChg chg="mod">
          <ac:chgData name="Daniel Khashabi" userId="62390808-c838-45e6-be59-d6fd0d208bc8" providerId="ADAL" clId="{DBE0F76A-AFEE-AC44-BA32-16BF03539868}" dt="2023-02-16T15:54:41.419" v="8428"/>
          <ac:spMkLst>
            <pc:docMk/>
            <pc:sldMk cId="1570897842" sldId="376"/>
            <ac:spMk id="114" creationId="{88F6B711-6275-BE47-A1C4-0638E67C3331}"/>
          </ac:spMkLst>
        </pc:spChg>
        <pc:spChg chg="mod">
          <ac:chgData name="Daniel Khashabi" userId="62390808-c838-45e6-be59-d6fd0d208bc8" providerId="ADAL" clId="{DBE0F76A-AFEE-AC44-BA32-16BF03539868}" dt="2023-02-16T15:54:41.419" v="8428"/>
          <ac:spMkLst>
            <pc:docMk/>
            <pc:sldMk cId="1570897842" sldId="376"/>
            <ac:spMk id="115" creationId="{1F028BB4-661E-8048-88CA-0B4E65E37760}"/>
          </ac:spMkLst>
        </pc:spChg>
        <pc:spChg chg="mod">
          <ac:chgData name="Daniel Khashabi" userId="62390808-c838-45e6-be59-d6fd0d208bc8" providerId="ADAL" clId="{DBE0F76A-AFEE-AC44-BA32-16BF03539868}" dt="2023-02-16T15:54:41.419" v="8428"/>
          <ac:spMkLst>
            <pc:docMk/>
            <pc:sldMk cId="1570897842" sldId="376"/>
            <ac:spMk id="116" creationId="{243F4651-A9CA-A549-A6D2-0B1A30201F1B}"/>
          </ac:spMkLst>
        </pc:spChg>
        <pc:spChg chg="mod">
          <ac:chgData name="Daniel Khashabi" userId="62390808-c838-45e6-be59-d6fd0d208bc8" providerId="ADAL" clId="{DBE0F76A-AFEE-AC44-BA32-16BF03539868}" dt="2023-02-16T15:54:41.419" v="8428"/>
          <ac:spMkLst>
            <pc:docMk/>
            <pc:sldMk cId="1570897842" sldId="376"/>
            <ac:spMk id="117" creationId="{DDBA0AC8-46E8-5B45-A307-B9147A8FAB75}"/>
          </ac:spMkLst>
        </pc:spChg>
        <pc:spChg chg="mod">
          <ac:chgData name="Daniel Khashabi" userId="62390808-c838-45e6-be59-d6fd0d208bc8" providerId="ADAL" clId="{DBE0F76A-AFEE-AC44-BA32-16BF03539868}" dt="2023-02-16T15:54:41.419" v="8428"/>
          <ac:spMkLst>
            <pc:docMk/>
            <pc:sldMk cId="1570897842" sldId="376"/>
            <ac:spMk id="118" creationId="{5C95443F-7D87-8C40-8ECA-F7C1BEB62329}"/>
          </ac:spMkLst>
        </pc:spChg>
        <pc:spChg chg="mod ord">
          <ac:chgData name="Daniel Khashabi" userId="62390808-c838-45e6-be59-d6fd0d208bc8" providerId="ADAL" clId="{DBE0F76A-AFEE-AC44-BA32-16BF03539868}" dt="2023-02-16T15:53:12.287" v="8408" actId="700"/>
          <ac:spMkLst>
            <pc:docMk/>
            <pc:sldMk cId="1570897842" sldId="376"/>
            <ac:spMk id="120" creationId="{FF867746-7A2F-644D-88D5-C3102C6A99EA}"/>
          </ac:spMkLst>
        </pc:spChg>
        <pc:spChg chg="mod ord">
          <ac:chgData name="Daniel Khashabi" userId="62390808-c838-45e6-be59-d6fd0d208bc8" providerId="ADAL" clId="{DBE0F76A-AFEE-AC44-BA32-16BF03539868}" dt="2023-02-16T15:53:12.287" v="8408" actId="700"/>
          <ac:spMkLst>
            <pc:docMk/>
            <pc:sldMk cId="1570897842" sldId="376"/>
            <ac:spMk id="121" creationId="{EB687209-428F-274A-9F84-EB818397901F}"/>
          </ac:spMkLst>
        </pc:spChg>
        <pc:spChg chg="mod">
          <ac:chgData name="Daniel Khashabi" userId="62390808-c838-45e6-be59-d6fd0d208bc8" providerId="ADAL" clId="{DBE0F76A-AFEE-AC44-BA32-16BF03539868}" dt="2023-02-16T15:54:41.419" v="8428"/>
          <ac:spMkLst>
            <pc:docMk/>
            <pc:sldMk cId="1570897842" sldId="376"/>
            <ac:spMk id="122" creationId="{C649DF52-D45F-6F45-9821-F2CA15B64CD6}"/>
          </ac:spMkLst>
        </pc:spChg>
        <pc:spChg chg="mod">
          <ac:chgData name="Daniel Khashabi" userId="62390808-c838-45e6-be59-d6fd0d208bc8" providerId="ADAL" clId="{DBE0F76A-AFEE-AC44-BA32-16BF03539868}" dt="2023-02-16T15:54:41.419" v="8428"/>
          <ac:spMkLst>
            <pc:docMk/>
            <pc:sldMk cId="1570897842" sldId="376"/>
            <ac:spMk id="123" creationId="{8CC99D59-00C0-1445-91B3-013E005D8BDE}"/>
          </ac:spMkLst>
        </pc:spChg>
        <pc:spChg chg="mod">
          <ac:chgData name="Daniel Khashabi" userId="62390808-c838-45e6-be59-d6fd0d208bc8" providerId="ADAL" clId="{DBE0F76A-AFEE-AC44-BA32-16BF03539868}" dt="2023-02-16T15:54:41.419" v="8428"/>
          <ac:spMkLst>
            <pc:docMk/>
            <pc:sldMk cId="1570897842" sldId="376"/>
            <ac:spMk id="125" creationId="{63F69B9E-A61F-D040-9D60-E053AC71C5B0}"/>
          </ac:spMkLst>
        </pc:spChg>
        <pc:spChg chg="mod">
          <ac:chgData name="Daniel Khashabi" userId="62390808-c838-45e6-be59-d6fd0d208bc8" providerId="ADAL" clId="{DBE0F76A-AFEE-AC44-BA32-16BF03539868}" dt="2023-02-16T15:54:41.419" v="8428"/>
          <ac:spMkLst>
            <pc:docMk/>
            <pc:sldMk cId="1570897842" sldId="376"/>
            <ac:spMk id="127" creationId="{92CCF0C2-D072-A042-B07D-879687D67FEF}"/>
          </ac:spMkLst>
        </pc:spChg>
        <pc:spChg chg="mod">
          <ac:chgData name="Daniel Khashabi" userId="62390808-c838-45e6-be59-d6fd0d208bc8" providerId="ADAL" clId="{DBE0F76A-AFEE-AC44-BA32-16BF03539868}" dt="2023-02-16T15:54:41.419" v="8428"/>
          <ac:spMkLst>
            <pc:docMk/>
            <pc:sldMk cId="1570897842" sldId="376"/>
            <ac:spMk id="128" creationId="{F0DB991D-8AC4-2F49-958D-C6E6F9DD54A7}"/>
          </ac:spMkLst>
        </pc:spChg>
        <pc:spChg chg="mod">
          <ac:chgData name="Daniel Khashabi" userId="62390808-c838-45e6-be59-d6fd0d208bc8" providerId="ADAL" clId="{DBE0F76A-AFEE-AC44-BA32-16BF03539868}" dt="2023-02-16T15:54:41.419" v="8428"/>
          <ac:spMkLst>
            <pc:docMk/>
            <pc:sldMk cId="1570897842" sldId="376"/>
            <ac:spMk id="129" creationId="{94A19662-B16E-ED4C-8FEE-5BEB725A07A3}"/>
          </ac:spMkLst>
        </pc:spChg>
        <pc:spChg chg="mod">
          <ac:chgData name="Daniel Khashabi" userId="62390808-c838-45e6-be59-d6fd0d208bc8" providerId="ADAL" clId="{DBE0F76A-AFEE-AC44-BA32-16BF03539868}" dt="2023-02-16T15:54:41.419" v="8428"/>
          <ac:spMkLst>
            <pc:docMk/>
            <pc:sldMk cId="1570897842" sldId="376"/>
            <ac:spMk id="130" creationId="{6CC75B8A-D385-5248-8A24-7AF95C38AF0C}"/>
          </ac:spMkLst>
        </pc:spChg>
        <pc:spChg chg="mod">
          <ac:chgData name="Daniel Khashabi" userId="62390808-c838-45e6-be59-d6fd0d208bc8" providerId="ADAL" clId="{DBE0F76A-AFEE-AC44-BA32-16BF03539868}" dt="2023-02-16T15:54:41.419" v="8428"/>
          <ac:spMkLst>
            <pc:docMk/>
            <pc:sldMk cId="1570897842" sldId="376"/>
            <ac:spMk id="131" creationId="{484E887D-AB94-554C-B8D9-1B0556A74897}"/>
          </ac:spMkLst>
        </pc:spChg>
        <pc:spChg chg="mod">
          <ac:chgData name="Daniel Khashabi" userId="62390808-c838-45e6-be59-d6fd0d208bc8" providerId="ADAL" clId="{DBE0F76A-AFEE-AC44-BA32-16BF03539868}" dt="2023-02-16T15:54:41.419" v="8428"/>
          <ac:spMkLst>
            <pc:docMk/>
            <pc:sldMk cId="1570897842" sldId="376"/>
            <ac:spMk id="132" creationId="{F1255D89-8DB7-7941-98CF-858601200D88}"/>
          </ac:spMkLst>
        </pc:spChg>
        <pc:spChg chg="mod">
          <ac:chgData name="Daniel Khashabi" userId="62390808-c838-45e6-be59-d6fd0d208bc8" providerId="ADAL" clId="{DBE0F76A-AFEE-AC44-BA32-16BF03539868}" dt="2023-02-16T15:54:41.419" v="8428"/>
          <ac:spMkLst>
            <pc:docMk/>
            <pc:sldMk cId="1570897842" sldId="376"/>
            <ac:spMk id="133" creationId="{6055F11A-E12F-2E43-9AED-1595523374A6}"/>
          </ac:spMkLst>
        </pc:spChg>
        <pc:spChg chg="del mod">
          <ac:chgData name="Daniel Khashabi" userId="62390808-c838-45e6-be59-d6fd0d208bc8" providerId="ADAL" clId="{DBE0F76A-AFEE-AC44-BA32-16BF03539868}" dt="2023-02-16T15:55:47.058" v="8440" actId="478"/>
          <ac:spMkLst>
            <pc:docMk/>
            <pc:sldMk cId="1570897842" sldId="376"/>
            <ac:spMk id="134" creationId="{F608FDC5-09ED-D643-A5D6-4B4B9B1B8F03}"/>
          </ac:spMkLst>
        </pc:spChg>
        <pc:spChg chg="mod">
          <ac:chgData name="Daniel Khashabi" userId="62390808-c838-45e6-be59-d6fd0d208bc8" providerId="ADAL" clId="{DBE0F76A-AFEE-AC44-BA32-16BF03539868}" dt="2023-02-16T15:54:41.419" v="8428"/>
          <ac:spMkLst>
            <pc:docMk/>
            <pc:sldMk cId="1570897842" sldId="376"/>
            <ac:spMk id="135" creationId="{E116A7AC-950A-E24B-AF51-0564C2551321}"/>
          </ac:spMkLst>
        </pc:spChg>
        <pc:spChg chg="mod">
          <ac:chgData name="Daniel Khashabi" userId="62390808-c838-45e6-be59-d6fd0d208bc8" providerId="ADAL" clId="{DBE0F76A-AFEE-AC44-BA32-16BF03539868}" dt="2023-02-16T15:54:41.419" v="8428"/>
          <ac:spMkLst>
            <pc:docMk/>
            <pc:sldMk cId="1570897842" sldId="376"/>
            <ac:spMk id="136" creationId="{C5A77B7D-71E1-3C4A-86B2-85017D8AA4E6}"/>
          </ac:spMkLst>
        </pc:spChg>
      </pc:sldChg>
      <pc:sldChg chg="modSp mod">
        <pc:chgData name="Daniel Khashabi" userId="62390808-c838-45e6-be59-d6fd0d208bc8" providerId="ADAL" clId="{DBE0F76A-AFEE-AC44-BA32-16BF03539868}" dt="2023-02-16T16:08:41.626" v="8709" actId="20577"/>
        <pc:sldMkLst>
          <pc:docMk/>
          <pc:sldMk cId="2979411562" sldId="394"/>
        </pc:sldMkLst>
        <pc:spChg chg="mod">
          <ac:chgData name="Daniel Khashabi" userId="62390808-c838-45e6-be59-d6fd0d208bc8" providerId="ADAL" clId="{DBE0F76A-AFEE-AC44-BA32-16BF03539868}" dt="2023-02-16T16:08:41.626" v="8709" actId="20577"/>
          <ac:spMkLst>
            <pc:docMk/>
            <pc:sldMk cId="2979411562" sldId="394"/>
            <ac:spMk id="3" creationId="{00000000-0000-0000-0000-000000000000}"/>
          </ac:spMkLst>
        </pc:spChg>
        <pc:spChg chg="mod">
          <ac:chgData name="Daniel Khashabi" userId="62390808-c838-45e6-be59-d6fd0d208bc8" providerId="ADAL" clId="{DBE0F76A-AFEE-AC44-BA32-16BF03539868}" dt="2023-02-16T13:49:58.158" v="7760"/>
          <ac:spMkLst>
            <pc:docMk/>
            <pc:sldMk cId="2979411562" sldId="394"/>
            <ac:spMk id="4" creationId="{00000000-0000-0000-0000-000000000000}"/>
          </ac:spMkLst>
        </pc:spChg>
      </pc:sldChg>
      <pc:sldChg chg="addSp delSp modSp ord">
        <pc:chgData name="Daniel Khashabi" userId="62390808-c838-45e6-be59-d6fd0d208bc8" providerId="ADAL" clId="{DBE0F76A-AFEE-AC44-BA32-16BF03539868}" dt="2023-02-16T13:49:58.158" v="7760"/>
        <pc:sldMkLst>
          <pc:docMk/>
          <pc:sldMk cId="3518321421" sldId="451"/>
        </pc:sldMkLst>
        <pc:spChg chg="mod">
          <ac:chgData name="Daniel Khashabi" userId="62390808-c838-45e6-be59-d6fd0d208bc8" providerId="ADAL" clId="{DBE0F76A-AFEE-AC44-BA32-16BF03539868}" dt="2023-02-16T13:49:58.158" v="7760"/>
          <ac:spMkLst>
            <pc:docMk/>
            <pc:sldMk cId="3518321421" sldId="451"/>
            <ac:spMk id="4" creationId="{00000000-0000-0000-0000-000000000000}"/>
          </ac:spMkLst>
        </pc:spChg>
        <pc:picChg chg="add del mod">
          <ac:chgData name="Daniel Khashabi" userId="62390808-c838-45e6-be59-d6fd0d208bc8" providerId="ADAL" clId="{DBE0F76A-AFEE-AC44-BA32-16BF03539868}" dt="2023-02-11T18:41:31.681" v="1556"/>
          <ac:picMkLst>
            <pc:docMk/>
            <pc:sldMk cId="3518321421" sldId="451"/>
            <ac:picMk id="3" creationId="{017C2711-3169-6B5E-4301-705E8F66309C}"/>
          </ac:picMkLst>
        </pc:picChg>
      </pc:sldChg>
      <pc:sldChg chg="modSp add del mod">
        <pc:chgData name="Daniel Khashabi" userId="62390808-c838-45e6-be59-d6fd0d208bc8" providerId="ADAL" clId="{DBE0F76A-AFEE-AC44-BA32-16BF03539868}" dt="2023-02-16T16:02:31.906" v="8547" actId="2696"/>
        <pc:sldMkLst>
          <pc:docMk/>
          <pc:sldMk cId="201950986" sldId="466"/>
        </pc:sldMkLst>
        <pc:spChg chg="mod">
          <ac:chgData name="Daniel Khashabi" userId="62390808-c838-45e6-be59-d6fd0d208bc8" providerId="ADAL" clId="{DBE0F76A-AFEE-AC44-BA32-16BF03539868}" dt="2023-02-16T16:02:29.833" v="8546" actId="20577"/>
          <ac:spMkLst>
            <pc:docMk/>
            <pc:sldMk cId="201950986" sldId="466"/>
            <ac:spMk id="120" creationId="{FF867746-7A2F-644D-88D5-C3102C6A99EA}"/>
          </ac:spMkLst>
        </pc:spChg>
      </pc:sldChg>
      <pc:sldChg chg="modSp add del">
        <pc:chgData name="Daniel Khashabi" userId="62390808-c838-45e6-be59-d6fd0d208bc8" providerId="ADAL" clId="{DBE0F76A-AFEE-AC44-BA32-16BF03539868}" dt="2023-02-12T23:10:02.744" v="2315" actId="2696"/>
        <pc:sldMkLst>
          <pc:docMk/>
          <pc:sldMk cId="2311711431" sldId="517"/>
        </pc:sldMkLst>
        <pc:spChg chg="mod">
          <ac:chgData name="Daniel Khashabi" userId="62390808-c838-45e6-be59-d6fd0d208bc8" providerId="ADAL" clId="{DBE0F76A-AFEE-AC44-BA32-16BF03539868}" dt="2023-02-12T21:29:19.425" v="2105"/>
          <ac:spMkLst>
            <pc:docMk/>
            <pc:sldMk cId="2311711431" sldId="517"/>
            <ac:spMk id="6" creationId="{4648C912-CD17-4C23-9055-45F8E61C540A}"/>
          </ac:spMkLst>
        </pc:spChg>
        <pc:spChg chg="mod">
          <ac:chgData name="Daniel Khashabi" userId="62390808-c838-45e6-be59-d6fd0d208bc8" providerId="ADAL" clId="{DBE0F76A-AFEE-AC44-BA32-16BF03539868}" dt="2023-02-12T21:29:19.425" v="2105"/>
          <ac:spMkLst>
            <pc:docMk/>
            <pc:sldMk cId="2311711431" sldId="517"/>
            <ac:spMk id="7" creationId="{00000000-0000-0000-0000-000000000000}"/>
          </ac:spMkLst>
        </pc:spChg>
      </pc:sldChg>
      <pc:sldChg chg="modSp add del">
        <pc:chgData name="Daniel Khashabi" userId="62390808-c838-45e6-be59-d6fd0d208bc8" providerId="ADAL" clId="{DBE0F76A-AFEE-AC44-BA32-16BF03539868}" dt="2023-02-13T14:44:11.837" v="4674" actId="2696"/>
        <pc:sldMkLst>
          <pc:docMk/>
          <pc:sldMk cId="2480435344" sldId="519"/>
        </pc:sldMkLst>
        <pc:spChg chg="mod">
          <ac:chgData name="Daniel Khashabi" userId="62390808-c838-45e6-be59-d6fd0d208bc8" providerId="ADAL" clId="{DBE0F76A-AFEE-AC44-BA32-16BF03539868}" dt="2023-02-12T21:29:19.425" v="2105"/>
          <ac:spMkLst>
            <pc:docMk/>
            <pc:sldMk cId="2480435344" sldId="519"/>
            <ac:spMk id="6" creationId="{4648C912-CD17-4C23-9055-45F8E61C540A}"/>
          </ac:spMkLst>
        </pc:spChg>
        <pc:spChg chg="mod">
          <ac:chgData name="Daniel Khashabi" userId="62390808-c838-45e6-be59-d6fd0d208bc8" providerId="ADAL" clId="{DBE0F76A-AFEE-AC44-BA32-16BF03539868}" dt="2023-02-12T21:29:19.425" v="2105"/>
          <ac:spMkLst>
            <pc:docMk/>
            <pc:sldMk cId="2480435344" sldId="519"/>
            <ac:spMk id="7" creationId="{00000000-0000-0000-0000-000000000000}"/>
          </ac:spMkLst>
        </pc:spChg>
      </pc:sldChg>
      <pc:sldChg chg="add del">
        <pc:chgData name="Daniel Khashabi" userId="62390808-c838-45e6-be59-d6fd0d208bc8" providerId="ADAL" clId="{DBE0F76A-AFEE-AC44-BA32-16BF03539868}" dt="2023-02-12T23:11:15.600" v="2340" actId="2696"/>
        <pc:sldMkLst>
          <pc:docMk/>
          <pc:sldMk cId="1000333805" sldId="587"/>
        </pc:sldMkLst>
      </pc:sldChg>
      <pc:sldChg chg="add del">
        <pc:chgData name="Daniel Khashabi" userId="62390808-c838-45e6-be59-d6fd0d208bc8" providerId="ADAL" clId="{DBE0F76A-AFEE-AC44-BA32-16BF03539868}" dt="2023-02-12T23:22:07.306" v="2698" actId="2696"/>
        <pc:sldMkLst>
          <pc:docMk/>
          <pc:sldMk cId="2458710760" sldId="587"/>
        </pc:sldMkLst>
      </pc:sldChg>
      <pc:sldChg chg="add del">
        <pc:chgData name="Daniel Khashabi" userId="62390808-c838-45e6-be59-d6fd0d208bc8" providerId="ADAL" clId="{DBE0F76A-AFEE-AC44-BA32-16BF03539868}" dt="2023-02-12T23:11:00.281" v="2338" actId="2696"/>
        <pc:sldMkLst>
          <pc:docMk/>
          <pc:sldMk cId="3585414124" sldId="587"/>
        </pc:sldMkLst>
      </pc:sldChg>
      <pc:sldChg chg="modSp add modNotes">
        <pc:chgData name="Daniel Khashabi" userId="62390808-c838-45e6-be59-d6fd0d208bc8" providerId="ADAL" clId="{DBE0F76A-AFEE-AC44-BA32-16BF03539868}" dt="2023-02-16T13:49:58.158" v="7760"/>
        <pc:sldMkLst>
          <pc:docMk/>
          <pc:sldMk cId="1537972287" sldId="588"/>
        </pc:sldMkLst>
        <pc:spChg chg="mod">
          <ac:chgData name="Daniel Khashabi" userId="62390808-c838-45e6-be59-d6fd0d208bc8" providerId="ADAL" clId="{DBE0F76A-AFEE-AC44-BA32-16BF03539868}" dt="2023-02-16T13:49:58.158" v="7760"/>
          <ac:spMkLst>
            <pc:docMk/>
            <pc:sldMk cId="1537972287" sldId="588"/>
            <ac:spMk id="2" creationId="{D627C7AB-C835-782F-E605-797541D6EE5A}"/>
          </ac:spMkLst>
        </pc:spChg>
      </pc:sldChg>
      <pc:sldChg chg="add del">
        <pc:chgData name="Daniel Khashabi" userId="62390808-c838-45e6-be59-d6fd0d208bc8" providerId="ADAL" clId="{DBE0F76A-AFEE-AC44-BA32-16BF03539868}" dt="2023-02-12T23:10:57.891" v="2337" actId="2696"/>
        <pc:sldMkLst>
          <pc:docMk/>
          <pc:sldMk cId="657447582" sldId="589"/>
        </pc:sldMkLst>
      </pc:sldChg>
      <pc:sldChg chg="add del">
        <pc:chgData name="Daniel Khashabi" userId="62390808-c838-45e6-be59-d6fd0d208bc8" providerId="ADAL" clId="{DBE0F76A-AFEE-AC44-BA32-16BF03539868}" dt="2023-02-11T18:59:14.541" v="1641" actId="2696"/>
        <pc:sldMkLst>
          <pc:docMk/>
          <pc:sldMk cId="1219870398" sldId="590"/>
        </pc:sldMkLst>
      </pc:sldChg>
      <pc:sldChg chg="modSp add del mod">
        <pc:chgData name="Daniel Khashabi" userId="62390808-c838-45e6-be59-d6fd0d208bc8" providerId="ADAL" clId="{DBE0F76A-AFEE-AC44-BA32-16BF03539868}" dt="2023-02-13T15:22:20.342" v="5194" actId="2696"/>
        <pc:sldMkLst>
          <pc:docMk/>
          <pc:sldMk cId="3545035748" sldId="590"/>
        </pc:sldMkLst>
        <pc:picChg chg="mod">
          <ac:chgData name="Daniel Khashabi" userId="62390808-c838-45e6-be59-d6fd0d208bc8" providerId="ADAL" clId="{DBE0F76A-AFEE-AC44-BA32-16BF03539868}" dt="2023-02-13T14:53:43.223" v="4675" actId="1076"/>
          <ac:picMkLst>
            <pc:docMk/>
            <pc:sldMk cId="3545035748" sldId="590"/>
            <ac:picMk id="3" creationId="{8A37D875-AE53-D5E4-0DFF-AFC57E9EC768}"/>
          </ac:picMkLst>
        </pc:picChg>
      </pc:sldChg>
      <pc:sldChg chg="modSp mod">
        <pc:chgData name="Daniel Khashabi" userId="62390808-c838-45e6-be59-d6fd0d208bc8" providerId="ADAL" clId="{DBE0F76A-AFEE-AC44-BA32-16BF03539868}" dt="2023-02-16T16:54:55.700" v="9187" actId="20577"/>
        <pc:sldMkLst>
          <pc:docMk/>
          <pc:sldMk cId="3629273101" sldId="1263"/>
        </pc:sldMkLst>
        <pc:spChg chg="mod">
          <ac:chgData name="Daniel Khashabi" userId="62390808-c838-45e6-be59-d6fd0d208bc8" providerId="ADAL" clId="{DBE0F76A-AFEE-AC44-BA32-16BF03539868}" dt="2023-02-16T16:52:49.785" v="9132" actId="20577"/>
          <ac:spMkLst>
            <pc:docMk/>
            <pc:sldMk cId="3629273101" sldId="1263"/>
            <ac:spMk id="2" creationId="{DBCFCB6A-6E2E-63CC-5819-9F11DCF8F9C1}"/>
          </ac:spMkLst>
        </pc:spChg>
        <pc:spChg chg="mod">
          <ac:chgData name="Daniel Khashabi" userId="62390808-c838-45e6-be59-d6fd0d208bc8" providerId="ADAL" clId="{DBE0F76A-AFEE-AC44-BA32-16BF03539868}" dt="2023-02-16T04:19:57.366" v="7159" actId="1076"/>
          <ac:spMkLst>
            <pc:docMk/>
            <pc:sldMk cId="3629273101" sldId="1263"/>
            <ac:spMk id="3" creationId="{EAB1EE77-7AF6-1156-D32C-81C660E9463E}"/>
          </ac:spMkLst>
        </pc:spChg>
        <pc:spChg chg="mod">
          <ac:chgData name="Daniel Khashabi" userId="62390808-c838-45e6-be59-d6fd0d208bc8" providerId="ADAL" clId="{DBE0F76A-AFEE-AC44-BA32-16BF03539868}" dt="2023-02-16T13:49:58.158" v="7760"/>
          <ac:spMkLst>
            <pc:docMk/>
            <pc:sldMk cId="3629273101" sldId="1263"/>
            <ac:spMk id="4" creationId="{304E9C28-AA19-820A-1C96-9AD57194E974}"/>
          </ac:spMkLst>
        </pc:spChg>
        <pc:spChg chg="mod">
          <ac:chgData name="Daniel Khashabi" userId="62390808-c838-45e6-be59-d6fd0d208bc8" providerId="ADAL" clId="{DBE0F76A-AFEE-AC44-BA32-16BF03539868}" dt="2023-02-16T13:49:58.158" v="7760"/>
          <ac:spMkLst>
            <pc:docMk/>
            <pc:sldMk cId="3629273101" sldId="1263"/>
            <ac:spMk id="6" creationId="{19810388-963B-347F-8157-9A6CD2B08B44}"/>
          </ac:spMkLst>
        </pc:spChg>
        <pc:spChg chg="mod">
          <ac:chgData name="Daniel Khashabi" userId="62390808-c838-45e6-be59-d6fd0d208bc8" providerId="ADAL" clId="{DBE0F76A-AFEE-AC44-BA32-16BF03539868}" dt="2023-02-16T13:49:58.158" v="7760"/>
          <ac:spMkLst>
            <pc:docMk/>
            <pc:sldMk cId="3629273101" sldId="1263"/>
            <ac:spMk id="7" creationId="{9BBC2CB1-973E-4E2F-CF52-C07FC8620D51}"/>
          </ac:spMkLst>
        </pc:spChg>
        <pc:spChg chg="mod">
          <ac:chgData name="Daniel Khashabi" userId="62390808-c838-45e6-be59-d6fd0d208bc8" providerId="ADAL" clId="{DBE0F76A-AFEE-AC44-BA32-16BF03539868}" dt="2023-02-16T13:49:58.158" v="7760"/>
          <ac:spMkLst>
            <pc:docMk/>
            <pc:sldMk cId="3629273101" sldId="1263"/>
            <ac:spMk id="8" creationId="{92D41C1E-7E38-C24D-A5C4-A4AEBC133FE3}"/>
          </ac:spMkLst>
        </pc:spChg>
        <pc:spChg chg="mod">
          <ac:chgData name="Daniel Khashabi" userId="62390808-c838-45e6-be59-d6fd0d208bc8" providerId="ADAL" clId="{DBE0F76A-AFEE-AC44-BA32-16BF03539868}" dt="2023-02-16T16:54:55.700" v="9187" actId="20577"/>
          <ac:spMkLst>
            <pc:docMk/>
            <pc:sldMk cId="3629273101" sldId="1263"/>
            <ac:spMk id="11" creationId="{01300A03-3249-DAA4-7438-09C24E325DE0}"/>
          </ac:spMkLst>
        </pc:spChg>
        <pc:picChg chg="mod">
          <ac:chgData name="Daniel Khashabi" userId="62390808-c838-45e6-be59-d6fd0d208bc8" providerId="ADAL" clId="{DBE0F76A-AFEE-AC44-BA32-16BF03539868}" dt="2023-02-16T04:19:58.880" v="7160" actId="1076"/>
          <ac:picMkLst>
            <pc:docMk/>
            <pc:sldMk cId="3629273101" sldId="1263"/>
            <ac:picMk id="12" creationId="{E0A61050-FDE2-55AC-F9F3-7EB2976123E7}"/>
          </ac:picMkLst>
        </pc:picChg>
      </pc:sldChg>
      <pc:sldChg chg="modSp mod ord modAnim">
        <pc:chgData name="Daniel Khashabi" userId="62390808-c838-45e6-be59-d6fd0d208bc8" providerId="ADAL" clId="{DBE0F76A-AFEE-AC44-BA32-16BF03539868}" dt="2023-02-16T16:03:27.993" v="8548"/>
        <pc:sldMkLst>
          <pc:docMk/>
          <pc:sldMk cId="2747917122" sldId="1273"/>
        </pc:sldMkLst>
        <pc:spChg chg="mod">
          <ac:chgData name="Daniel Khashabi" userId="62390808-c838-45e6-be59-d6fd0d208bc8" providerId="ADAL" clId="{DBE0F76A-AFEE-AC44-BA32-16BF03539868}" dt="2023-02-16T13:49:58.158" v="7760"/>
          <ac:spMkLst>
            <pc:docMk/>
            <pc:sldMk cId="2747917122" sldId="1273"/>
            <ac:spMk id="5" creationId="{00000000-0000-0000-0000-000000000000}"/>
          </ac:spMkLst>
        </pc:spChg>
        <pc:spChg chg="mod">
          <ac:chgData name="Daniel Khashabi" userId="62390808-c838-45e6-be59-d6fd0d208bc8" providerId="ADAL" clId="{DBE0F76A-AFEE-AC44-BA32-16BF03539868}" dt="2023-02-16T13:49:58.158" v="7760"/>
          <ac:spMkLst>
            <pc:docMk/>
            <pc:sldMk cId="2747917122" sldId="1273"/>
            <ac:spMk id="21" creationId="{00000000-0000-0000-0000-000000000000}"/>
          </ac:spMkLst>
        </pc:spChg>
        <pc:spChg chg="mod">
          <ac:chgData name="Daniel Khashabi" userId="62390808-c838-45e6-be59-d6fd0d208bc8" providerId="ADAL" clId="{DBE0F76A-AFEE-AC44-BA32-16BF03539868}" dt="2023-02-16T13:49:58.158" v="7760"/>
          <ac:spMkLst>
            <pc:docMk/>
            <pc:sldMk cId="2747917122" sldId="1273"/>
            <ac:spMk id="54" creationId="{00000000-0000-0000-0000-000000000000}"/>
          </ac:spMkLst>
        </pc:spChg>
        <pc:spChg chg="mod">
          <ac:chgData name="Daniel Khashabi" userId="62390808-c838-45e6-be59-d6fd0d208bc8" providerId="ADAL" clId="{DBE0F76A-AFEE-AC44-BA32-16BF03539868}" dt="2023-02-16T13:47:13.251" v="7735" actId="207"/>
          <ac:spMkLst>
            <pc:docMk/>
            <pc:sldMk cId="2747917122" sldId="1273"/>
            <ac:spMk id="103" creationId="{00000000-0000-0000-0000-000000000000}"/>
          </ac:spMkLst>
        </pc:spChg>
      </pc:sldChg>
      <pc:sldChg chg="addSp delSp modSp mod modAnim modNotes">
        <pc:chgData name="Daniel Khashabi" userId="62390808-c838-45e6-be59-d6fd0d208bc8" providerId="ADAL" clId="{DBE0F76A-AFEE-AC44-BA32-16BF03539868}" dt="2023-02-16T16:53:41.240" v="9179" actId="20577"/>
        <pc:sldMkLst>
          <pc:docMk/>
          <pc:sldMk cId="3743050676" sldId="1297"/>
        </pc:sldMkLst>
        <pc:spChg chg="mod">
          <ac:chgData name="Daniel Khashabi" userId="62390808-c838-45e6-be59-d6fd0d208bc8" providerId="ADAL" clId="{DBE0F76A-AFEE-AC44-BA32-16BF03539868}" dt="2023-02-16T16:53:41.240" v="9179" actId="20577"/>
          <ac:spMkLst>
            <pc:docMk/>
            <pc:sldMk cId="3743050676" sldId="1297"/>
            <ac:spMk id="2" creationId="{00000000-0000-0000-0000-000000000000}"/>
          </ac:spMkLst>
        </pc:spChg>
        <pc:spChg chg="mod">
          <ac:chgData name="Daniel Khashabi" userId="62390808-c838-45e6-be59-d6fd0d208bc8" providerId="ADAL" clId="{DBE0F76A-AFEE-AC44-BA32-16BF03539868}" dt="2023-02-16T04:52:00.129" v="7679" actId="20577"/>
          <ac:spMkLst>
            <pc:docMk/>
            <pc:sldMk cId="3743050676" sldId="1297"/>
            <ac:spMk id="3" creationId="{00000000-0000-0000-0000-000000000000}"/>
          </ac:spMkLst>
        </pc:spChg>
        <pc:spChg chg="mod">
          <ac:chgData name="Daniel Khashabi" userId="62390808-c838-45e6-be59-d6fd0d208bc8" providerId="ADAL" clId="{DBE0F76A-AFEE-AC44-BA32-16BF03539868}" dt="2023-02-16T13:49:58.158" v="7760"/>
          <ac:spMkLst>
            <pc:docMk/>
            <pc:sldMk cId="3743050676" sldId="1297"/>
            <ac:spMk id="4" creationId="{00000000-0000-0000-0000-000000000000}"/>
          </ac:spMkLst>
        </pc:spChg>
        <pc:spChg chg="add mod">
          <ac:chgData name="Daniel Khashabi" userId="62390808-c838-45e6-be59-d6fd0d208bc8" providerId="ADAL" clId="{DBE0F76A-AFEE-AC44-BA32-16BF03539868}" dt="2023-02-16T13:49:58.158" v="7760"/>
          <ac:spMkLst>
            <pc:docMk/>
            <pc:sldMk cId="3743050676" sldId="1297"/>
            <ac:spMk id="6" creationId="{950B249F-D7E4-3791-B0B2-01F151A5C68F}"/>
          </ac:spMkLst>
        </pc:spChg>
        <pc:spChg chg="del">
          <ac:chgData name="Daniel Khashabi" userId="62390808-c838-45e6-be59-d6fd0d208bc8" providerId="ADAL" clId="{DBE0F76A-AFEE-AC44-BA32-16BF03539868}" dt="2023-02-16T04:00:32.302" v="6641" actId="478"/>
          <ac:spMkLst>
            <pc:docMk/>
            <pc:sldMk cId="3743050676" sldId="1297"/>
            <ac:spMk id="19" creationId="{2C2E2BAB-4149-DD24-F7A0-596BEFA66048}"/>
          </ac:spMkLst>
        </pc:spChg>
        <pc:picChg chg="del">
          <ac:chgData name="Daniel Khashabi" userId="62390808-c838-45e6-be59-d6fd0d208bc8" providerId="ADAL" clId="{DBE0F76A-AFEE-AC44-BA32-16BF03539868}" dt="2023-02-16T04:00:30.132" v="6640" actId="478"/>
          <ac:picMkLst>
            <pc:docMk/>
            <pc:sldMk cId="3743050676" sldId="1297"/>
            <ac:picMk id="5" creationId="{9645302F-D028-F499-1D18-524F2156DFA4}"/>
          </ac:picMkLst>
        </pc:picChg>
        <pc:picChg chg="del">
          <ac:chgData name="Daniel Khashabi" userId="62390808-c838-45e6-be59-d6fd0d208bc8" providerId="ADAL" clId="{DBE0F76A-AFEE-AC44-BA32-16BF03539868}" dt="2023-02-16T04:00:32.302" v="6641" actId="478"/>
          <ac:picMkLst>
            <pc:docMk/>
            <pc:sldMk cId="3743050676" sldId="1297"/>
            <ac:picMk id="10" creationId="{99A69B12-1CDF-4E92-3EB6-90D17A8E8F77}"/>
          </ac:picMkLst>
        </pc:picChg>
      </pc:sldChg>
      <pc:sldChg chg="addSp delSp modSp del mod delAnim modAnim">
        <pc:chgData name="Daniel Khashabi" userId="62390808-c838-45e6-be59-d6fd0d208bc8" providerId="ADAL" clId="{DBE0F76A-AFEE-AC44-BA32-16BF03539868}" dt="2023-02-16T04:37:00.836" v="7505" actId="2696"/>
        <pc:sldMkLst>
          <pc:docMk/>
          <pc:sldMk cId="1136148288" sldId="1589"/>
        </pc:sldMkLst>
        <pc:spChg chg="mod topLvl">
          <ac:chgData name="Daniel Khashabi" userId="62390808-c838-45e6-be59-d6fd0d208bc8" providerId="ADAL" clId="{DBE0F76A-AFEE-AC44-BA32-16BF03539868}" dt="2023-02-16T04:25:38.366" v="7226" actId="165"/>
          <ac:spMkLst>
            <pc:docMk/>
            <pc:sldMk cId="1136148288" sldId="1589"/>
            <ac:spMk id="4" creationId="{2C77C194-1B32-4C09-BF79-1ECD9D86C996}"/>
          </ac:spMkLst>
        </pc:spChg>
        <pc:spChg chg="mod topLvl">
          <ac:chgData name="Daniel Khashabi" userId="62390808-c838-45e6-be59-d6fd0d208bc8" providerId="ADAL" clId="{DBE0F76A-AFEE-AC44-BA32-16BF03539868}" dt="2023-02-16T04:25:38.366" v="7226" actId="165"/>
          <ac:spMkLst>
            <pc:docMk/>
            <pc:sldMk cId="1136148288" sldId="1589"/>
            <ac:spMk id="5" creationId="{156F338D-895B-99B1-1933-60A2F9290656}"/>
          </ac:spMkLst>
        </pc:spChg>
        <pc:spChg chg="mod topLvl">
          <ac:chgData name="Daniel Khashabi" userId="62390808-c838-45e6-be59-d6fd0d208bc8" providerId="ADAL" clId="{DBE0F76A-AFEE-AC44-BA32-16BF03539868}" dt="2023-02-16T04:25:38.366" v="7226" actId="165"/>
          <ac:spMkLst>
            <pc:docMk/>
            <pc:sldMk cId="1136148288" sldId="1589"/>
            <ac:spMk id="6" creationId="{371ECC60-3121-BAB4-3727-6C1E6516E675}"/>
          </ac:spMkLst>
        </pc:spChg>
        <pc:spChg chg="mod topLvl">
          <ac:chgData name="Daniel Khashabi" userId="62390808-c838-45e6-be59-d6fd0d208bc8" providerId="ADAL" clId="{DBE0F76A-AFEE-AC44-BA32-16BF03539868}" dt="2023-02-16T04:25:38.366" v="7226" actId="165"/>
          <ac:spMkLst>
            <pc:docMk/>
            <pc:sldMk cId="1136148288" sldId="1589"/>
            <ac:spMk id="52" creationId="{9DB59967-D645-D554-0821-21BFCDAB5326}"/>
          </ac:spMkLst>
        </pc:spChg>
        <pc:spChg chg="mod topLvl">
          <ac:chgData name="Daniel Khashabi" userId="62390808-c838-45e6-be59-d6fd0d208bc8" providerId="ADAL" clId="{DBE0F76A-AFEE-AC44-BA32-16BF03539868}" dt="2023-02-16T04:21:17.971" v="7199" actId="164"/>
          <ac:spMkLst>
            <pc:docMk/>
            <pc:sldMk cId="1136148288" sldId="1589"/>
            <ac:spMk id="55" creationId="{513440BE-D529-CC5E-94EF-C7A9C896516C}"/>
          </ac:spMkLst>
        </pc:spChg>
        <pc:spChg chg="mod topLvl">
          <ac:chgData name="Daniel Khashabi" userId="62390808-c838-45e6-be59-d6fd0d208bc8" providerId="ADAL" clId="{DBE0F76A-AFEE-AC44-BA32-16BF03539868}" dt="2023-02-16T04:25:38.366" v="7226" actId="165"/>
          <ac:spMkLst>
            <pc:docMk/>
            <pc:sldMk cId="1136148288" sldId="1589"/>
            <ac:spMk id="74" creationId="{14CDBCB8-82EA-601B-CDF8-AC2AA6498165}"/>
          </ac:spMkLst>
        </pc:spChg>
        <pc:spChg chg="mod topLvl">
          <ac:chgData name="Daniel Khashabi" userId="62390808-c838-45e6-be59-d6fd0d208bc8" providerId="ADAL" clId="{DBE0F76A-AFEE-AC44-BA32-16BF03539868}" dt="2023-02-16T04:21:17.971" v="7199" actId="164"/>
          <ac:spMkLst>
            <pc:docMk/>
            <pc:sldMk cId="1136148288" sldId="1589"/>
            <ac:spMk id="77" creationId="{ECBD63D3-ED4E-6989-4320-69966C7669ED}"/>
          </ac:spMkLst>
        </pc:spChg>
        <pc:spChg chg="mod topLvl">
          <ac:chgData name="Daniel Khashabi" userId="62390808-c838-45e6-be59-d6fd0d208bc8" providerId="ADAL" clId="{DBE0F76A-AFEE-AC44-BA32-16BF03539868}" dt="2023-02-16T04:25:38.366" v="7226" actId="165"/>
          <ac:spMkLst>
            <pc:docMk/>
            <pc:sldMk cId="1136148288" sldId="1589"/>
            <ac:spMk id="97" creationId="{9BA33CBF-8CE9-F845-242C-8CE777AD226D}"/>
          </ac:spMkLst>
        </pc:spChg>
        <pc:spChg chg="mod topLvl">
          <ac:chgData name="Daniel Khashabi" userId="62390808-c838-45e6-be59-d6fd0d208bc8" providerId="ADAL" clId="{DBE0F76A-AFEE-AC44-BA32-16BF03539868}" dt="2023-02-16T04:21:17.971" v="7199" actId="164"/>
          <ac:spMkLst>
            <pc:docMk/>
            <pc:sldMk cId="1136148288" sldId="1589"/>
            <ac:spMk id="100" creationId="{5CDDCBD5-640D-22BE-D099-7570C7233264}"/>
          </ac:spMkLst>
        </pc:spChg>
        <pc:spChg chg="mod topLvl">
          <ac:chgData name="Daniel Khashabi" userId="62390808-c838-45e6-be59-d6fd0d208bc8" providerId="ADAL" clId="{DBE0F76A-AFEE-AC44-BA32-16BF03539868}" dt="2023-02-16T04:25:38.366" v="7226" actId="165"/>
          <ac:spMkLst>
            <pc:docMk/>
            <pc:sldMk cId="1136148288" sldId="1589"/>
            <ac:spMk id="114" creationId="{E56949DF-BD7D-72E8-142A-F641CAB1F762}"/>
          </ac:spMkLst>
        </pc:spChg>
        <pc:spChg chg="mod">
          <ac:chgData name="Daniel Khashabi" userId="62390808-c838-45e6-be59-d6fd0d208bc8" providerId="ADAL" clId="{DBE0F76A-AFEE-AC44-BA32-16BF03539868}" dt="2023-02-16T04:21:16.565" v="7196" actId="1036"/>
          <ac:spMkLst>
            <pc:docMk/>
            <pc:sldMk cId="1136148288" sldId="1589"/>
            <ac:spMk id="117" creationId="{0222F006-D53E-60E8-070D-09EA42DC009F}"/>
          </ac:spMkLst>
        </pc:spChg>
        <pc:spChg chg="mod topLvl">
          <ac:chgData name="Daniel Khashabi" userId="62390808-c838-45e6-be59-d6fd0d208bc8" providerId="ADAL" clId="{DBE0F76A-AFEE-AC44-BA32-16BF03539868}" dt="2023-02-16T04:25:38.366" v="7226" actId="165"/>
          <ac:spMkLst>
            <pc:docMk/>
            <pc:sldMk cId="1136148288" sldId="1589"/>
            <ac:spMk id="159" creationId="{E18A82C2-A91C-AA19-1E0A-2F7BF1BA7DFB}"/>
          </ac:spMkLst>
        </pc:spChg>
        <pc:spChg chg="add del mod">
          <ac:chgData name="Daniel Khashabi" userId="62390808-c838-45e6-be59-d6fd0d208bc8" providerId="ADAL" clId="{DBE0F76A-AFEE-AC44-BA32-16BF03539868}" dt="2023-02-16T04:25:42.429" v="7229"/>
          <ac:spMkLst>
            <pc:docMk/>
            <pc:sldMk cId="1136148288" sldId="1589"/>
            <ac:spMk id="161" creationId="{7E74D250-75B8-5C8F-C4F3-08F5DF7914DE}"/>
          </ac:spMkLst>
        </pc:spChg>
        <pc:grpChg chg="add del mod">
          <ac:chgData name="Daniel Khashabi" userId="62390808-c838-45e6-be59-d6fd0d208bc8" providerId="ADAL" clId="{DBE0F76A-AFEE-AC44-BA32-16BF03539868}" dt="2023-02-16T04:21:17.971" v="7199" actId="164"/>
          <ac:grpSpMkLst>
            <pc:docMk/>
            <pc:sldMk cId="1136148288" sldId="1589"/>
            <ac:grpSpMk id="43" creationId="{0EFAD6AE-DBFB-949D-3BFF-940FAF1589DC}"/>
          </ac:grpSpMkLst>
        </pc:grpChg>
        <pc:grpChg chg="add del mod">
          <ac:chgData name="Daniel Khashabi" userId="62390808-c838-45e6-be59-d6fd0d208bc8" providerId="ADAL" clId="{DBE0F76A-AFEE-AC44-BA32-16BF03539868}" dt="2023-02-16T04:25:38.366" v="7226" actId="165"/>
          <ac:grpSpMkLst>
            <pc:docMk/>
            <pc:sldMk cId="1136148288" sldId="1589"/>
            <ac:grpSpMk id="45" creationId="{690D025A-292D-2A33-1B53-5BDE8FBC6ACB}"/>
          </ac:grpSpMkLst>
        </pc:grpChg>
        <pc:grpChg chg="add">
          <ac:chgData name="Daniel Khashabi" userId="62390808-c838-45e6-be59-d6fd0d208bc8" providerId="ADAL" clId="{DBE0F76A-AFEE-AC44-BA32-16BF03539868}" dt="2023-02-16T04:23:48.712" v="7209" actId="164"/>
          <ac:grpSpMkLst>
            <pc:docMk/>
            <pc:sldMk cId="1136148288" sldId="1589"/>
            <ac:grpSpMk id="127" creationId="{BCFBAA20-8AAF-7419-D2AE-222D30DC192E}"/>
          </ac:grpSpMkLst>
        </pc:grpChg>
        <pc:grpChg chg="add">
          <ac:chgData name="Daniel Khashabi" userId="62390808-c838-45e6-be59-d6fd0d208bc8" providerId="ADAL" clId="{DBE0F76A-AFEE-AC44-BA32-16BF03539868}" dt="2023-02-16T04:24:14.963" v="7212" actId="164"/>
          <ac:grpSpMkLst>
            <pc:docMk/>
            <pc:sldMk cId="1136148288" sldId="1589"/>
            <ac:grpSpMk id="128" creationId="{620C358A-B4E0-663F-0C78-E044CBE4BE65}"/>
          </ac:grpSpMkLst>
        </pc:grpChg>
        <pc:grpChg chg="add">
          <ac:chgData name="Daniel Khashabi" userId="62390808-c838-45e6-be59-d6fd0d208bc8" providerId="ADAL" clId="{DBE0F76A-AFEE-AC44-BA32-16BF03539868}" dt="2023-02-16T04:24:22.497" v="7213" actId="164"/>
          <ac:grpSpMkLst>
            <pc:docMk/>
            <pc:sldMk cId="1136148288" sldId="1589"/>
            <ac:grpSpMk id="129" creationId="{FF992F43-D733-2DD4-F197-C811FBB511DB}"/>
          </ac:grpSpMkLst>
        </pc:grpChg>
        <pc:grpChg chg="add mod">
          <ac:chgData name="Daniel Khashabi" userId="62390808-c838-45e6-be59-d6fd0d208bc8" providerId="ADAL" clId="{DBE0F76A-AFEE-AC44-BA32-16BF03539868}" dt="2023-02-16T04:24:41.741" v="7220" actId="1035"/>
          <ac:grpSpMkLst>
            <pc:docMk/>
            <pc:sldMk cId="1136148288" sldId="1589"/>
            <ac:grpSpMk id="141" creationId="{E1B59008-274F-0E6F-EC56-BFFE31434F48}"/>
          </ac:grpSpMkLst>
        </pc:grpChg>
        <pc:grpChg chg="add mod">
          <ac:chgData name="Daniel Khashabi" userId="62390808-c838-45e6-be59-d6fd0d208bc8" providerId="ADAL" clId="{DBE0F76A-AFEE-AC44-BA32-16BF03539868}" dt="2023-02-16T04:24:54.421" v="7223" actId="1036"/>
          <ac:grpSpMkLst>
            <pc:docMk/>
            <pc:sldMk cId="1136148288" sldId="1589"/>
            <ac:grpSpMk id="149" creationId="{990ED3AA-6D85-5E77-9FEC-FC74A3CEDBE3}"/>
          </ac:grpSpMkLst>
        </pc:grpChg>
        <pc:grpChg chg="mod topLvl">
          <ac:chgData name="Daniel Khashabi" userId="62390808-c838-45e6-be59-d6fd0d208bc8" providerId="ADAL" clId="{DBE0F76A-AFEE-AC44-BA32-16BF03539868}" dt="2023-02-16T04:25:38.366" v="7226" actId="165"/>
          <ac:grpSpMkLst>
            <pc:docMk/>
            <pc:sldMk cId="1136148288" sldId="1589"/>
            <ac:grpSpMk id="150" creationId="{9B6A89AF-8DC5-B1D5-E901-C6C7BBDA98B3}"/>
          </ac:grpSpMkLst>
        </pc:grpChg>
        <pc:grpChg chg="mod topLvl">
          <ac:chgData name="Daniel Khashabi" userId="62390808-c838-45e6-be59-d6fd0d208bc8" providerId="ADAL" clId="{DBE0F76A-AFEE-AC44-BA32-16BF03539868}" dt="2023-02-16T04:25:38.366" v="7226" actId="165"/>
          <ac:grpSpMkLst>
            <pc:docMk/>
            <pc:sldMk cId="1136148288" sldId="1589"/>
            <ac:grpSpMk id="156" creationId="{E91B1F08-487D-CC97-2444-BEE1F998C3E1}"/>
          </ac:grpSpMkLst>
        </pc:grpChg>
        <pc:grpChg chg="mod topLvl">
          <ac:chgData name="Daniel Khashabi" userId="62390808-c838-45e6-be59-d6fd0d208bc8" providerId="ADAL" clId="{DBE0F76A-AFEE-AC44-BA32-16BF03539868}" dt="2023-02-16T04:25:38.366" v="7226" actId="165"/>
          <ac:grpSpMkLst>
            <pc:docMk/>
            <pc:sldMk cId="1136148288" sldId="1589"/>
            <ac:grpSpMk id="157" creationId="{450C3AB7-193A-B868-D76E-80B3195DE873}"/>
          </ac:grpSpMkLst>
        </pc:grpChg>
        <pc:grpChg chg="mod topLvl">
          <ac:chgData name="Daniel Khashabi" userId="62390808-c838-45e6-be59-d6fd0d208bc8" providerId="ADAL" clId="{DBE0F76A-AFEE-AC44-BA32-16BF03539868}" dt="2023-02-16T04:25:38.366" v="7226" actId="165"/>
          <ac:grpSpMkLst>
            <pc:docMk/>
            <pc:sldMk cId="1136148288" sldId="1589"/>
            <ac:grpSpMk id="158" creationId="{898CC0DE-4BCD-6D64-3B86-807401B710D5}"/>
          </ac:grpSpMkLst>
        </pc:grpChg>
        <pc:grpChg chg="add">
          <ac:chgData name="Daniel Khashabi" userId="62390808-c838-45e6-be59-d6fd0d208bc8" providerId="ADAL" clId="{DBE0F76A-AFEE-AC44-BA32-16BF03539868}" dt="2023-02-16T04:25:46.187" v="7230" actId="164"/>
          <ac:grpSpMkLst>
            <pc:docMk/>
            <pc:sldMk cId="1136148288" sldId="1589"/>
            <ac:grpSpMk id="162" creationId="{B38E5F04-86AD-1752-DBEF-61479411C6B6}"/>
          </ac:grpSpMkLst>
        </pc:grpChg>
        <pc:grpChg chg="add">
          <ac:chgData name="Daniel Khashabi" userId="62390808-c838-45e6-be59-d6fd0d208bc8" providerId="ADAL" clId="{DBE0F76A-AFEE-AC44-BA32-16BF03539868}" dt="2023-02-16T04:26:00.114" v="7238" actId="164"/>
          <ac:grpSpMkLst>
            <pc:docMk/>
            <pc:sldMk cId="1136148288" sldId="1589"/>
            <ac:grpSpMk id="163" creationId="{552296F7-B57A-73A6-FE66-AF636CD57813}"/>
          </ac:grpSpMkLst>
        </pc:grpChg>
        <pc:picChg chg="mod topLvl">
          <ac:chgData name="Daniel Khashabi" userId="62390808-c838-45e6-be59-d6fd0d208bc8" providerId="ADAL" clId="{DBE0F76A-AFEE-AC44-BA32-16BF03539868}" dt="2023-02-16T04:25:38.366" v="7226" actId="165"/>
          <ac:picMkLst>
            <pc:docMk/>
            <pc:sldMk cId="1136148288" sldId="1589"/>
            <ac:picMk id="9" creationId="{D52768FC-A9DF-D365-B69D-E8C86856CB2B}"/>
          </ac:picMkLst>
        </pc:picChg>
        <pc:picChg chg="mod topLvl">
          <ac:chgData name="Daniel Khashabi" userId="62390808-c838-45e6-be59-d6fd0d208bc8" providerId="ADAL" clId="{DBE0F76A-AFEE-AC44-BA32-16BF03539868}" dt="2023-02-16T04:25:38.366" v="7226" actId="165"/>
          <ac:picMkLst>
            <pc:docMk/>
            <pc:sldMk cId="1136148288" sldId="1589"/>
            <ac:picMk id="10" creationId="{537E4D16-55DE-FE8F-42F8-12AB5D24EF07}"/>
          </ac:picMkLst>
        </pc:picChg>
        <pc:picChg chg="mod topLvl">
          <ac:chgData name="Daniel Khashabi" userId="62390808-c838-45e6-be59-d6fd0d208bc8" providerId="ADAL" clId="{DBE0F76A-AFEE-AC44-BA32-16BF03539868}" dt="2023-02-16T04:25:38.366" v="7226" actId="165"/>
          <ac:picMkLst>
            <pc:docMk/>
            <pc:sldMk cId="1136148288" sldId="1589"/>
            <ac:picMk id="11" creationId="{791F45D4-A165-2053-0513-AA1B24061B20}"/>
          </ac:picMkLst>
        </pc:picChg>
        <pc:picChg chg="mod topLvl">
          <ac:chgData name="Daniel Khashabi" userId="62390808-c838-45e6-be59-d6fd0d208bc8" providerId="ADAL" clId="{DBE0F76A-AFEE-AC44-BA32-16BF03539868}" dt="2023-02-16T04:25:38.366" v="7226" actId="165"/>
          <ac:picMkLst>
            <pc:docMk/>
            <pc:sldMk cId="1136148288" sldId="1589"/>
            <ac:picMk id="12" creationId="{802F4FE3-5ACD-B30C-B583-96EC0047A95D}"/>
          </ac:picMkLst>
        </pc:picChg>
        <pc:picChg chg="mod topLvl">
          <ac:chgData name="Daniel Khashabi" userId="62390808-c838-45e6-be59-d6fd0d208bc8" providerId="ADAL" clId="{DBE0F76A-AFEE-AC44-BA32-16BF03539868}" dt="2023-02-16T04:25:38.366" v="7226" actId="165"/>
          <ac:picMkLst>
            <pc:docMk/>
            <pc:sldMk cId="1136148288" sldId="1589"/>
            <ac:picMk id="46" creationId="{52E6EE20-2936-AEE2-B3D3-BB9456B314DD}"/>
          </ac:picMkLst>
        </pc:picChg>
        <pc:picChg chg="mod topLvl">
          <ac:chgData name="Daniel Khashabi" userId="62390808-c838-45e6-be59-d6fd0d208bc8" providerId="ADAL" clId="{DBE0F76A-AFEE-AC44-BA32-16BF03539868}" dt="2023-02-16T04:25:38.366" v="7226" actId="165"/>
          <ac:picMkLst>
            <pc:docMk/>
            <pc:sldMk cId="1136148288" sldId="1589"/>
            <ac:picMk id="53" creationId="{1AC395B0-AC6A-DB81-1D38-7F77A4DBBFF2}"/>
          </ac:picMkLst>
        </pc:picChg>
        <pc:picChg chg="mod topLvl">
          <ac:chgData name="Daniel Khashabi" userId="62390808-c838-45e6-be59-d6fd0d208bc8" providerId="ADAL" clId="{DBE0F76A-AFEE-AC44-BA32-16BF03539868}" dt="2023-02-16T04:25:38.366" v="7226" actId="165"/>
          <ac:picMkLst>
            <pc:docMk/>
            <pc:sldMk cId="1136148288" sldId="1589"/>
            <ac:picMk id="54" creationId="{ED8E3F5E-0CBD-13EF-D5A1-430733F8E875}"/>
          </ac:picMkLst>
        </pc:picChg>
        <pc:picChg chg="mod topLvl">
          <ac:chgData name="Daniel Khashabi" userId="62390808-c838-45e6-be59-d6fd0d208bc8" providerId="ADAL" clId="{DBE0F76A-AFEE-AC44-BA32-16BF03539868}" dt="2023-02-16T04:25:38.366" v="7226" actId="165"/>
          <ac:picMkLst>
            <pc:docMk/>
            <pc:sldMk cId="1136148288" sldId="1589"/>
            <ac:picMk id="68" creationId="{5B53BC50-42E6-03F7-B356-D6D12E699EEA}"/>
          </ac:picMkLst>
        </pc:picChg>
        <pc:picChg chg="mod topLvl">
          <ac:chgData name="Daniel Khashabi" userId="62390808-c838-45e6-be59-d6fd0d208bc8" providerId="ADAL" clId="{DBE0F76A-AFEE-AC44-BA32-16BF03539868}" dt="2023-02-16T04:25:38.366" v="7226" actId="165"/>
          <ac:picMkLst>
            <pc:docMk/>
            <pc:sldMk cId="1136148288" sldId="1589"/>
            <ac:picMk id="75" creationId="{5DC82210-6C9E-DEAF-53A7-849E4B582B88}"/>
          </ac:picMkLst>
        </pc:picChg>
        <pc:picChg chg="mod topLvl">
          <ac:chgData name="Daniel Khashabi" userId="62390808-c838-45e6-be59-d6fd0d208bc8" providerId="ADAL" clId="{DBE0F76A-AFEE-AC44-BA32-16BF03539868}" dt="2023-02-16T04:25:38.366" v="7226" actId="165"/>
          <ac:picMkLst>
            <pc:docMk/>
            <pc:sldMk cId="1136148288" sldId="1589"/>
            <ac:picMk id="76" creationId="{14A7BC8C-1EAB-3EE1-57ED-8AA667A457C9}"/>
          </ac:picMkLst>
        </pc:picChg>
        <pc:picChg chg="mod topLvl">
          <ac:chgData name="Daniel Khashabi" userId="62390808-c838-45e6-be59-d6fd0d208bc8" providerId="ADAL" clId="{DBE0F76A-AFEE-AC44-BA32-16BF03539868}" dt="2023-02-16T04:25:38.366" v="7226" actId="165"/>
          <ac:picMkLst>
            <pc:docMk/>
            <pc:sldMk cId="1136148288" sldId="1589"/>
            <ac:picMk id="91" creationId="{CA10A2BA-F7F3-4E8A-DFB0-1C058F743E80}"/>
          </ac:picMkLst>
        </pc:picChg>
        <pc:picChg chg="mod topLvl">
          <ac:chgData name="Daniel Khashabi" userId="62390808-c838-45e6-be59-d6fd0d208bc8" providerId="ADAL" clId="{DBE0F76A-AFEE-AC44-BA32-16BF03539868}" dt="2023-02-16T04:25:38.366" v="7226" actId="165"/>
          <ac:picMkLst>
            <pc:docMk/>
            <pc:sldMk cId="1136148288" sldId="1589"/>
            <ac:picMk id="98" creationId="{849B1D9A-2297-B4C8-F715-017B4E52F194}"/>
          </ac:picMkLst>
        </pc:picChg>
        <pc:picChg chg="mod topLvl">
          <ac:chgData name="Daniel Khashabi" userId="62390808-c838-45e6-be59-d6fd0d208bc8" providerId="ADAL" clId="{DBE0F76A-AFEE-AC44-BA32-16BF03539868}" dt="2023-02-16T04:25:38.366" v="7226" actId="165"/>
          <ac:picMkLst>
            <pc:docMk/>
            <pc:sldMk cId="1136148288" sldId="1589"/>
            <ac:picMk id="99" creationId="{E4BD6DAC-C1C3-E39E-D5D7-DB01FA9360B1}"/>
          </ac:picMkLst>
        </pc:picChg>
        <pc:picChg chg="mod topLvl">
          <ac:chgData name="Daniel Khashabi" userId="62390808-c838-45e6-be59-d6fd0d208bc8" providerId="ADAL" clId="{DBE0F76A-AFEE-AC44-BA32-16BF03539868}" dt="2023-02-16T04:25:38.366" v="7226" actId="165"/>
          <ac:picMkLst>
            <pc:docMk/>
            <pc:sldMk cId="1136148288" sldId="1589"/>
            <ac:picMk id="115" creationId="{8E5DF7FB-FF19-51B2-AD52-DF58D4952A52}"/>
          </ac:picMkLst>
        </pc:picChg>
        <pc:picChg chg="mod topLvl">
          <ac:chgData name="Daniel Khashabi" userId="62390808-c838-45e6-be59-d6fd0d208bc8" providerId="ADAL" clId="{DBE0F76A-AFEE-AC44-BA32-16BF03539868}" dt="2023-02-16T04:25:38.366" v="7226" actId="165"/>
          <ac:picMkLst>
            <pc:docMk/>
            <pc:sldMk cId="1136148288" sldId="1589"/>
            <ac:picMk id="116" creationId="{731C5A6E-CA78-A05B-CB2B-20053F21074A}"/>
          </ac:picMkLst>
        </pc:picChg>
      </pc:sldChg>
      <pc:sldChg chg="modSp add mod modShow modNotes">
        <pc:chgData name="Daniel Khashabi" userId="62390808-c838-45e6-be59-d6fd0d208bc8" providerId="ADAL" clId="{DBE0F76A-AFEE-AC44-BA32-16BF03539868}" dt="2023-02-16T16:53:01.839" v="9141" actId="20577"/>
        <pc:sldMkLst>
          <pc:docMk/>
          <pc:sldMk cId="3632787281" sldId="1589"/>
        </pc:sldMkLst>
        <pc:spChg chg="mod">
          <ac:chgData name="Daniel Khashabi" userId="62390808-c838-45e6-be59-d6fd0d208bc8" providerId="ADAL" clId="{DBE0F76A-AFEE-AC44-BA32-16BF03539868}" dt="2023-02-16T16:53:01.839" v="9141" actId="20577"/>
          <ac:spMkLst>
            <pc:docMk/>
            <pc:sldMk cId="3632787281" sldId="1589"/>
            <ac:spMk id="2" creationId="{953ED47A-3027-1985-0980-096D263C53C4}"/>
          </ac:spMkLst>
        </pc:spChg>
        <pc:spChg chg="mod">
          <ac:chgData name="Daniel Khashabi" userId="62390808-c838-45e6-be59-d6fd0d208bc8" providerId="ADAL" clId="{DBE0F76A-AFEE-AC44-BA32-16BF03539868}" dt="2023-02-16T13:49:58.158" v="7760"/>
          <ac:spMkLst>
            <pc:docMk/>
            <pc:sldMk cId="3632787281" sldId="1589"/>
            <ac:spMk id="3" creationId="{214C2320-B6A1-5027-C09C-2A4F6CF7B265}"/>
          </ac:spMkLst>
        </pc:spChg>
        <pc:spChg chg="mod">
          <ac:chgData name="Daniel Khashabi" userId="62390808-c838-45e6-be59-d6fd0d208bc8" providerId="ADAL" clId="{DBE0F76A-AFEE-AC44-BA32-16BF03539868}" dt="2023-02-16T13:49:58.158" v="7760"/>
          <ac:spMkLst>
            <pc:docMk/>
            <pc:sldMk cId="3632787281" sldId="1589"/>
            <ac:spMk id="4" creationId="{2C77C194-1B32-4C09-BF79-1ECD9D86C996}"/>
          </ac:spMkLst>
        </pc:spChg>
        <pc:spChg chg="mod">
          <ac:chgData name="Daniel Khashabi" userId="62390808-c838-45e6-be59-d6fd0d208bc8" providerId="ADAL" clId="{DBE0F76A-AFEE-AC44-BA32-16BF03539868}" dt="2023-02-16T13:49:58.158" v="7760"/>
          <ac:spMkLst>
            <pc:docMk/>
            <pc:sldMk cId="3632787281" sldId="1589"/>
            <ac:spMk id="5" creationId="{156F338D-895B-99B1-1933-60A2F9290656}"/>
          </ac:spMkLst>
        </pc:spChg>
        <pc:spChg chg="mod">
          <ac:chgData name="Daniel Khashabi" userId="62390808-c838-45e6-be59-d6fd0d208bc8" providerId="ADAL" clId="{DBE0F76A-AFEE-AC44-BA32-16BF03539868}" dt="2023-02-16T13:49:58.158" v="7760"/>
          <ac:spMkLst>
            <pc:docMk/>
            <pc:sldMk cId="3632787281" sldId="1589"/>
            <ac:spMk id="6" creationId="{371ECC60-3121-BAB4-3727-6C1E6516E675}"/>
          </ac:spMkLst>
        </pc:spChg>
        <pc:spChg chg="mod">
          <ac:chgData name="Daniel Khashabi" userId="62390808-c838-45e6-be59-d6fd0d208bc8" providerId="ADAL" clId="{DBE0F76A-AFEE-AC44-BA32-16BF03539868}" dt="2023-02-16T13:49:58.158" v="7760"/>
          <ac:spMkLst>
            <pc:docMk/>
            <pc:sldMk cId="3632787281" sldId="1589"/>
            <ac:spMk id="7" creationId="{4092739F-0CC5-83C8-C94D-C29D96CF631E}"/>
          </ac:spMkLst>
        </pc:spChg>
        <pc:spChg chg="mod">
          <ac:chgData name="Daniel Khashabi" userId="62390808-c838-45e6-be59-d6fd0d208bc8" providerId="ADAL" clId="{DBE0F76A-AFEE-AC44-BA32-16BF03539868}" dt="2023-02-16T13:49:58.158" v="7760"/>
          <ac:spMkLst>
            <pc:docMk/>
            <pc:sldMk cId="3632787281" sldId="1589"/>
            <ac:spMk id="13" creationId="{75C1D8C4-972A-5A77-2D3B-1AFB41F0618F}"/>
          </ac:spMkLst>
        </pc:spChg>
        <pc:spChg chg="mod">
          <ac:chgData name="Daniel Khashabi" userId="62390808-c838-45e6-be59-d6fd0d208bc8" providerId="ADAL" clId="{DBE0F76A-AFEE-AC44-BA32-16BF03539868}" dt="2023-02-16T13:49:58.158" v="7760"/>
          <ac:spMkLst>
            <pc:docMk/>
            <pc:sldMk cId="3632787281" sldId="1589"/>
            <ac:spMk id="14" creationId="{F73CA4E6-C56C-5510-E249-D4099B3136DB}"/>
          </ac:spMkLst>
        </pc:spChg>
        <pc:spChg chg="mod">
          <ac:chgData name="Daniel Khashabi" userId="62390808-c838-45e6-be59-d6fd0d208bc8" providerId="ADAL" clId="{DBE0F76A-AFEE-AC44-BA32-16BF03539868}" dt="2023-02-16T13:49:58.158" v="7760"/>
          <ac:spMkLst>
            <pc:docMk/>
            <pc:sldMk cId="3632787281" sldId="1589"/>
            <ac:spMk id="16" creationId="{D7D3356C-9DCB-B04B-F6FD-7436880A9C17}"/>
          </ac:spMkLst>
        </pc:spChg>
        <pc:spChg chg="mod">
          <ac:chgData name="Daniel Khashabi" userId="62390808-c838-45e6-be59-d6fd0d208bc8" providerId="ADAL" clId="{DBE0F76A-AFEE-AC44-BA32-16BF03539868}" dt="2023-02-16T13:49:58.158" v="7760"/>
          <ac:spMkLst>
            <pc:docMk/>
            <pc:sldMk cId="3632787281" sldId="1589"/>
            <ac:spMk id="17" creationId="{0367986B-D077-29AC-E209-B03836DA5B7C}"/>
          </ac:spMkLst>
        </pc:spChg>
        <pc:spChg chg="mod">
          <ac:chgData name="Daniel Khashabi" userId="62390808-c838-45e6-be59-d6fd0d208bc8" providerId="ADAL" clId="{DBE0F76A-AFEE-AC44-BA32-16BF03539868}" dt="2023-02-16T13:49:58.158" v="7760"/>
          <ac:spMkLst>
            <pc:docMk/>
            <pc:sldMk cId="3632787281" sldId="1589"/>
            <ac:spMk id="18" creationId="{46F2F879-D123-EB66-88C3-B8CC432830EA}"/>
          </ac:spMkLst>
        </pc:spChg>
        <pc:spChg chg="mod">
          <ac:chgData name="Daniel Khashabi" userId="62390808-c838-45e6-be59-d6fd0d208bc8" providerId="ADAL" clId="{DBE0F76A-AFEE-AC44-BA32-16BF03539868}" dt="2023-02-16T13:49:58.158" v="7760"/>
          <ac:spMkLst>
            <pc:docMk/>
            <pc:sldMk cId="3632787281" sldId="1589"/>
            <ac:spMk id="19" creationId="{0A52839E-F750-F781-9053-F608C5372B48}"/>
          </ac:spMkLst>
        </pc:spChg>
        <pc:spChg chg="mod">
          <ac:chgData name="Daniel Khashabi" userId="62390808-c838-45e6-be59-d6fd0d208bc8" providerId="ADAL" clId="{DBE0F76A-AFEE-AC44-BA32-16BF03539868}" dt="2023-02-16T13:49:58.158" v="7760"/>
          <ac:spMkLst>
            <pc:docMk/>
            <pc:sldMk cId="3632787281" sldId="1589"/>
            <ac:spMk id="20" creationId="{5A6D7D52-1C88-91A2-960F-5867EB2C9A99}"/>
          </ac:spMkLst>
        </pc:spChg>
        <pc:spChg chg="mod">
          <ac:chgData name="Daniel Khashabi" userId="62390808-c838-45e6-be59-d6fd0d208bc8" providerId="ADAL" clId="{DBE0F76A-AFEE-AC44-BA32-16BF03539868}" dt="2023-02-16T13:49:58.158" v="7760"/>
          <ac:spMkLst>
            <pc:docMk/>
            <pc:sldMk cId="3632787281" sldId="1589"/>
            <ac:spMk id="21" creationId="{CF1D3F26-3BCE-1594-7029-B0C27ACEE9D4}"/>
          </ac:spMkLst>
        </pc:spChg>
        <pc:spChg chg="mod">
          <ac:chgData name="Daniel Khashabi" userId="62390808-c838-45e6-be59-d6fd0d208bc8" providerId="ADAL" clId="{DBE0F76A-AFEE-AC44-BA32-16BF03539868}" dt="2023-02-16T13:49:58.158" v="7760"/>
          <ac:spMkLst>
            <pc:docMk/>
            <pc:sldMk cId="3632787281" sldId="1589"/>
            <ac:spMk id="22" creationId="{C43116D2-0394-BAE8-E2B2-1DF487D34A2B}"/>
          </ac:spMkLst>
        </pc:spChg>
        <pc:spChg chg="mod">
          <ac:chgData name="Daniel Khashabi" userId="62390808-c838-45e6-be59-d6fd0d208bc8" providerId="ADAL" clId="{DBE0F76A-AFEE-AC44-BA32-16BF03539868}" dt="2023-02-16T13:49:58.158" v="7760"/>
          <ac:spMkLst>
            <pc:docMk/>
            <pc:sldMk cId="3632787281" sldId="1589"/>
            <ac:spMk id="23" creationId="{16C3FAB2-83D3-02D5-40E9-87178CC3AFB6}"/>
          </ac:spMkLst>
        </pc:spChg>
        <pc:spChg chg="mod">
          <ac:chgData name="Daniel Khashabi" userId="62390808-c838-45e6-be59-d6fd0d208bc8" providerId="ADAL" clId="{DBE0F76A-AFEE-AC44-BA32-16BF03539868}" dt="2023-02-16T13:49:58.158" v="7760"/>
          <ac:spMkLst>
            <pc:docMk/>
            <pc:sldMk cId="3632787281" sldId="1589"/>
            <ac:spMk id="24" creationId="{05E205CB-22EB-F588-2CC6-4F05B130ED2A}"/>
          </ac:spMkLst>
        </pc:spChg>
        <pc:spChg chg="mod">
          <ac:chgData name="Daniel Khashabi" userId="62390808-c838-45e6-be59-d6fd0d208bc8" providerId="ADAL" clId="{DBE0F76A-AFEE-AC44-BA32-16BF03539868}" dt="2023-02-16T13:49:58.158" v="7760"/>
          <ac:spMkLst>
            <pc:docMk/>
            <pc:sldMk cId="3632787281" sldId="1589"/>
            <ac:spMk id="25" creationId="{04E53C9D-9A2B-2ACB-37DC-D96C7FBB208A}"/>
          </ac:spMkLst>
        </pc:spChg>
        <pc:spChg chg="mod">
          <ac:chgData name="Daniel Khashabi" userId="62390808-c838-45e6-be59-d6fd0d208bc8" providerId="ADAL" clId="{DBE0F76A-AFEE-AC44-BA32-16BF03539868}" dt="2023-02-16T13:49:58.158" v="7760"/>
          <ac:spMkLst>
            <pc:docMk/>
            <pc:sldMk cId="3632787281" sldId="1589"/>
            <ac:spMk id="26" creationId="{267903E6-C090-581A-A272-C7526C311746}"/>
          </ac:spMkLst>
        </pc:spChg>
        <pc:spChg chg="mod">
          <ac:chgData name="Daniel Khashabi" userId="62390808-c838-45e6-be59-d6fd0d208bc8" providerId="ADAL" clId="{DBE0F76A-AFEE-AC44-BA32-16BF03539868}" dt="2023-02-16T13:49:58.158" v="7760"/>
          <ac:spMkLst>
            <pc:docMk/>
            <pc:sldMk cId="3632787281" sldId="1589"/>
            <ac:spMk id="27" creationId="{E1DCBDE3-6F0C-2E76-B9C4-2F2969B4115F}"/>
          </ac:spMkLst>
        </pc:spChg>
        <pc:spChg chg="mod">
          <ac:chgData name="Daniel Khashabi" userId="62390808-c838-45e6-be59-d6fd0d208bc8" providerId="ADAL" clId="{DBE0F76A-AFEE-AC44-BA32-16BF03539868}" dt="2023-02-16T13:49:58.158" v="7760"/>
          <ac:spMkLst>
            <pc:docMk/>
            <pc:sldMk cId="3632787281" sldId="1589"/>
            <ac:spMk id="28" creationId="{C2833DC6-8054-53AE-45E9-F84D1148BB3B}"/>
          </ac:spMkLst>
        </pc:spChg>
        <pc:spChg chg="mod">
          <ac:chgData name="Daniel Khashabi" userId="62390808-c838-45e6-be59-d6fd0d208bc8" providerId="ADAL" clId="{DBE0F76A-AFEE-AC44-BA32-16BF03539868}" dt="2023-02-16T13:49:58.158" v="7760"/>
          <ac:spMkLst>
            <pc:docMk/>
            <pc:sldMk cId="3632787281" sldId="1589"/>
            <ac:spMk id="29" creationId="{D2FFBA68-8B70-810E-BF8E-A5ABD9FCD255}"/>
          </ac:spMkLst>
        </pc:spChg>
        <pc:spChg chg="mod">
          <ac:chgData name="Daniel Khashabi" userId="62390808-c838-45e6-be59-d6fd0d208bc8" providerId="ADAL" clId="{DBE0F76A-AFEE-AC44-BA32-16BF03539868}" dt="2023-02-16T13:49:58.158" v="7760"/>
          <ac:spMkLst>
            <pc:docMk/>
            <pc:sldMk cId="3632787281" sldId="1589"/>
            <ac:spMk id="30" creationId="{23D4987A-C15C-6BB4-B390-F7D3F23D0F0B}"/>
          </ac:spMkLst>
        </pc:spChg>
        <pc:spChg chg="mod">
          <ac:chgData name="Daniel Khashabi" userId="62390808-c838-45e6-be59-d6fd0d208bc8" providerId="ADAL" clId="{DBE0F76A-AFEE-AC44-BA32-16BF03539868}" dt="2023-02-16T13:49:58.158" v="7760"/>
          <ac:spMkLst>
            <pc:docMk/>
            <pc:sldMk cId="3632787281" sldId="1589"/>
            <ac:spMk id="31" creationId="{222D58FD-38BF-0332-B1DB-3D9B3CF8C324}"/>
          </ac:spMkLst>
        </pc:spChg>
        <pc:spChg chg="mod">
          <ac:chgData name="Daniel Khashabi" userId="62390808-c838-45e6-be59-d6fd0d208bc8" providerId="ADAL" clId="{DBE0F76A-AFEE-AC44-BA32-16BF03539868}" dt="2023-02-16T13:49:58.158" v="7760"/>
          <ac:spMkLst>
            <pc:docMk/>
            <pc:sldMk cId="3632787281" sldId="1589"/>
            <ac:spMk id="32" creationId="{3D9B550C-5C5C-EA2A-19CB-C55D3B55D6BB}"/>
          </ac:spMkLst>
        </pc:spChg>
        <pc:spChg chg="mod">
          <ac:chgData name="Daniel Khashabi" userId="62390808-c838-45e6-be59-d6fd0d208bc8" providerId="ADAL" clId="{DBE0F76A-AFEE-AC44-BA32-16BF03539868}" dt="2023-02-16T13:49:58.158" v="7760"/>
          <ac:spMkLst>
            <pc:docMk/>
            <pc:sldMk cId="3632787281" sldId="1589"/>
            <ac:spMk id="33" creationId="{A94D29D5-EBE0-DE37-DF75-D415B4711DCD}"/>
          </ac:spMkLst>
        </pc:spChg>
        <pc:spChg chg="mod">
          <ac:chgData name="Daniel Khashabi" userId="62390808-c838-45e6-be59-d6fd0d208bc8" providerId="ADAL" clId="{DBE0F76A-AFEE-AC44-BA32-16BF03539868}" dt="2023-02-16T13:49:58.158" v="7760"/>
          <ac:spMkLst>
            <pc:docMk/>
            <pc:sldMk cId="3632787281" sldId="1589"/>
            <ac:spMk id="34" creationId="{86A79D9C-D422-35BB-E99D-155AFD230793}"/>
          </ac:spMkLst>
        </pc:spChg>
        <pc:spChg chg="mod">
          <ac:chgData name="Daniel Khashabi" userId="62390808-c838-45e6-be59-d6fd0d208bc8" providerId="ADAL" clId="{DBE0F76A-AFEE-AC44-BA32-16BF03539868}" dt="2023-02-16T13:49:58.158" v="7760"/>
          <ac:spMkLst>
            <pc:docMk/>
            <pc:sldMk cId="3632787281" sldId="1589"/>
            <ac:spMk id="35" creationId="{C9F9BACB-8C1C-F335-A1BE-D25A26F84721}"/>
          </ac:spMkLst>
        </pc:spChg>
        <pc:spChg chg="mod">
          <ac:chgData name="Daniel Khashabi" userId="62390808-c838-45e6-be59-d6fd0d208bc8" providerId="ADAL" clId="{DBE0F76A-AFEE-AC44-BA32-16BF03539868}" dt="2023-02-16T13:49:58.158" v="7760"/>
          <ac:spMkLst>
            <pc:docMk/>
            <pc:sldMk cId="3632787281" sldId="1589"/>
            <ac:spMk id="36" creationId="{6921B33C-19F6-9C97-03F2-5299DA553437}"/>
          </ac:spMkLst>
        </pc:spChg>
        <pc:spChg chg="mod">
          <ac:chgData name="Daniel Khashabi" userId="62390808-c838-45e6-be59-d6fd0d208bc8" providerId="ADAL" clId="{DBE0F76A-AFEE-AC44-BA32-16BF03539868}" dt="2023-02-16T13:49:58.158" v="7760"/>
          <ac:spMkLst>
            <pc:docMk/>
            <pc:sldMk cId="3632787281" sldId="1589"/>
            <ac:spMk id="37" creationId="{9C6C0A74-FB04-2DE7-B08D-C9075845B58D}"/>
          </ac:spMkLst>
        </pc:spChg>
        <pc:spChg chg="mod">
          <ac:chgData name="Daniel Khashabi" userId="62390808-c838-45e6-be59-d6fd0d208bc8" providerId="ADAL" clId="{DBE0F76A-AFEE-AC44-BA32-16BF03539868}" dt="2023-02-16T13:49:58.158" v="7760"/>
          <ac:spMkLst>
            <pc:docMk/>
            <pc:sldMk cId="3632787281" sldId="1589"/>
            <ac:spMk id="38" creationId="{436880A2-4C6B-00BD-C323-89A49837A427}"/>
          </ac:spMkLst>
        </pc:spChg>
        <pc:spChg chg="mod">
          <ac:chgData name="Daniel Khashabi" userId="62390808-c838-45e6-be59-d6fd0d208bc8" providerId="ADAL" clId="{DBE0F76A-AFEE-AC44-BA32-16BF03539868}" dt="2023-02-16T13:49:58.158" v="7760"/>
          <ac:spMkLst>
            <pc:docMk/>
            <pc:sldMk cId="3632787281" sldId="1589"/>
            <ac:spMk id="39" creationId="{0FEBF1E1-73D6-79E3-2D6C-622816881472}"/>
          </ac:spMkLst>
        </pc:spChg>
        <pc:spChg chg="mod">
          <ac:chgData name="Daniel Khashabi" userId="62390808-c838-45e6-be59-d6fd0d208bc8" providerId="ADAL" clId="{DBE0F76A-AFEE-AC44-BA32-16BF03539868}" dt="2023-02-16T13:49:58.158" v="7760"/>
          <ac:spMkLst>
            <pc:docMk/>
            <pc:sldMk cId="3632787281" sldId="1589"/>
            <ac:spMk id="40" creationId="{130C8D2D-5903-DCB6-C3C4-660F42BB2479}"/>
          </ac:spMkLst>
        </pc:spChg>
        <pc:spChg chg="mod">
          <ac:chgData name="Daniel Khashabi" userId="62390808-c838-45e6-be59-d6fd0d208bc8" providerId="ADAL" clId="{DBE0F76A-AFEE-AC44-BA32-16BF03539868}" dt="2023-02-16T13:49:58.158" v="7760"/>
          <ac:spMkLst>
            <pc:docMk/>
            <pc:sldMk cId="3632787281" sldId="1589"/>
            <ac:spMk id="41" creationId="{8589FEB8-862E-A1DA-61B7-E7D07B0113D9}"/>
          </ac:spMkLst>
        </pc:spChg>
        <pc:spChg chg="mod">
          <ac:chgData name="Daniel Khashabi" userId="62390808-c838-45e6-be59-d6fd0d208bc8" providerId="ADAL" clId="{DBE0F76A-AFEE-AC44-BA32-16BF03539868}" dt="2023-02-16T13:49:58.158" v="7760"/>
          <ac:spMkLst>
            <pc:docMk/>
            <pc:sldMk cId="3632787281" sldId="1589"/>
            <ac:spMk id="42" creationId="{AFCD7BC4-2118-382B-780D-9F810EFA1DD0}"/>
          </ac:spMkLst>
        </pc:spChg>
        <pc:spChg chg="mod">
          <ac:chgData name="Daniel Khashabi" userId="62390808-c838-45e6-be59-d6fd0d208bc8" providerId="ADAL" clId="{DBE0F76A-AFEE-AC44-BA32-16BF03539868}" dt="2023-02-16T13:49:58.158" v="7760"/>
          <ac:spMkLst>
            <pc:docMk/>
            <pc:sldMk cId="3632787281" sldId="1589"/>
            <ac:spMk id="51" creationId="{F599804E-8736-BAE5-493A-FF150EC0794B}"/>
          </ac:spMkLst>
        </pc:spChg>
        <pc:spChg chg="mod">
          <ac:chgData name="Daniel Khashabi" userId="62390808-c838-45e6-be59-d6fd0d208bc8" providerId="ADAL" clId="{DBE0F76A-AFEE-AC44-BA32-16BF03539868}" dt="2023-02-16T13:49:58.158" v="7760"/>
          <ac:spMkLst>
            <pc:docMk/>
            <pc:sldMk cId="3632787281" sldId="1589"/>
            <ac:spMk id="52" creationId="{9DB59967-D645-D554-0821-21BFCDAB5326}"/>
          </ac:spMkLst>
        </pc:spChg>
        <pc:spChg chg="mod">
          <ac:chgData name="Daniel Khashabi" userId="62390808-c838-45e6-be59-d6fd0d208bc8" providerId="ADAL" clId="{DBE0F76A-AFEE-AC44-BA32-16BF03539868}" dt="2023-02-16T13:49:58.158" v="7760"/>
          <ac:spMkLst>
            <pc:docMk/>
            <pc:sldMk cId="3632787281" sldId="1589"/>
            <ac:spMk id="55" creationId="{513440BE-D529-CC5E-94EF-C7A9C896516C}"/>
          </ac:spMkLst>
        </pc:spChg>
        <pc:spChg chg="mod">
          <ac:chgData name="Daniel Khashabi" userId="62390808-c838-45e6-be59-d6fd0d208bc8" providerId="ADAL" clId="{DBE0F76A-AFEE-AC44-BA32-16BF03539868}" dt="2023-02-16T13:49:58.158" v="7760"/>
          <ac:spMkLst>
            <pc:docMk/>
            <pc:sldMk cId="3632787281" sldId="1589"/>
            <ac:spMk id="60" creationId="{22E14FD0-5BB1-AFB3-FFFA-1486DBDD087D}"/>
          </ac:spMkLst>
        </pc:spChg>
        <pc:spChg chg="mod">
          <ac:chgData name="Daniel Khashabi" userId="62390808-c838-45e6-be59-d6fd0d208bc8" providerId="ADAL" clId="{DBE0F76A-AFEE-AC44-BA32-16BF03539868}" dt="2023-02-16T13:49:58.158" v="7760"/>
          <ac:spMkLst>
            <pc:docMk/>
            <pc:sldMk cId="3632787281" sldId="1589"/>
            <ac:spMk id="63" creationId="{8E72FF81-D77A-B815-C79E-A5780206B4AD}"/>
          </ac:spMkLst>
        </pc:spChg>
        <pc:spChg chg="mod">
          <ac:chgData name="Daniel Khashabi" userId="62390808-c838-45e6-be59-d6fd0d208bc8" providerId="ADAL" clId="{DBE0F76A-AFEE-AC44-BA32-16BF03539868}" dt="2023-02-16T13:49:58.158" v="7760"/>
          <ac:spMkLst>
            <pc:docMk/>
            <pc:sldMk cId="3632787281" sldId="1589"/>
            <ac:spMk id="65" creationId="{061202E6-CA51-43AA-51EC-91061F1D143F}"/>
          </ac:spMkLst>
        </pc:spChg>
        <pc:spChg chg="mod">
          <ac:chgData name="Daniel Khashabi" userId="62390808-c838-45e6-be59-d6fd0d208bc8" providerId="ADAL" clId="{DBE0F76A-AFEE-AC44-BA32-16BF03539868}" dt="2023-02-16T13:49:58.158" v="7760"/>
          <ac:spMkLst>
            <pc:docMk/>
            <pc:sldMk cId="3632787281" sldId="1589"/>
            <ac:spMk id="66" creationId="{2E441058-38B6-B503-473E-A72E479C8C29}"/>
          </ac:spMkLst>
        </pc:spChg>
        <pc:spChg chg="mod">
          <ac:chgData name="Daniel Khashabi" userId="62390808-c838-45e6-be59-d6fd0d208bc8" providerId="ADAL" clId="{DBE0F76A-AFEE-AC44-BA32-16BF03539868}" dt="2023-02-16T13:49:58.158" v="7760"/>
          <ac:spMkLst>
            <pc:docMk/>
            <pc:sldMk cId="3632787281" sldId="1589"/>
            <ac:spMk id="73" creationId="{C6AA181B-2B5F-20E6-0D45-36F81704818E}"/>
          </ac:spMkLst>
        </pc:spChg>
        <pc:spChg chg="mod">
          <ac:chgData name="Daniel Khashabi" userId="62390808-c838-45e6-be59-d6fd0d208bc8" providerId="ADAL" clId="{DBE0F76A-AFEE-AC44-BA32-16BF03539868}" dt="2023-02-16T13:49:58.158" v="7760"/>
          <ac:spMkLst>
            <pc:docMk/>
            <pc:sldMk cId="3632787281" sldId="1589"/>
            <ac:spMk id="74" creationId="{14CDBCB8-82EA-601B-CDF8-AC2AA6498165}"/>
          </ac:spMkLst>
        </pc:spChg>
        <pc:spChg chg="mod">
          <ac:chgData name="Daniel Khashabi" userId="62390808-c838-45e6-be59-d6fd0d208bc8" providerId="ADAL" clId="{DBE0F76A-AFEE-AC44-BA32-16BF03539868}" dt="2023-02-16T13:49:58.158" v="7760"/>
          <ac:spMkLst>
            <pc:docMk/>
            <pc:sldMk cId="3632787281" sldId="1589"/>
            <ac:spMk id="77" creationId="{ECBD63D3-ED4E-6989-4320-69966C7669ED}"/>
          </ac:spMkLst>
        </pc:spChg>
        <pc:spChg chg="mod">
          <ac:chgData name="Daniel Khashabi" userId="62390808-c838-45e6-be59-d6fd0d208bc8" providerId="ADAL" clId="{DBE0F76A-AFEE-AC44-BA32-16BF03539868}" dt="2023-02-16T13:49:58.158" v="7760"/>
          <ac:spMkLst>
            <pc:docMk/>
            <pc:sldMk cId="3632787281" sldId="1589"/>
            <ac:spMk id="82" creationId="{3FA1E966-021B-DCAC-F5D8-DB5B411D2312}"/>
          </ac:spMkLst>
        </pc:spChg>
        <pc:spChg chg="mod">
          <ac:chgData name="Daniel Khashabi" userId="62390808-c838-45e6-be59-d6fd0d208bc8" providerId="ADAL" clId="{DBE0F76A-AFEE-AC44-BA32-16BF03539868}" dt="2023-02-16T13:49:58.158" v="7760"/>
          <ac:spMkLst>
            <pc:docMk/>
            <pc:sldMk cId="3632787281" sldId="1589"/>
            <ac:spMk id="84" creationId="{0BD34000-D330-9DD6-6009-2C98A5699FE7}"/>
          </ac:spMkLst>
        </pc:spChg>
        <pc:spChg chg="mod">
          <ac:chgData name="Daniel Khashabi" userId="62390808-c838-45e6-be59-d6fd0d208bc8" providerId="ADAL" clId="{DBE0F76A-AFEE-AC44-BA32-16BF03539868}" dt="2023-02-16T13:49:58.158" v="7760"/>
          <ac:spMkLst>
            <pc:docMk/>
            <pc:sldMk cId="3632787281" sldId="1589"/>
            <ac:spMk id="96" creationId="{82A38D17-D7D0-5236-CFDF-A12B795A49CF}"/>
          </ac:spMkLst>
        </pc:spChg>
        <pc:spChg chg="mod">
          <ac:chgData name="Daniel Khashabi" userId="62390808-c838-45e6-be59-d6fd0d208bc8" providerId="ADAL" clId="{DBE0F76A-AFEE-AC44-BA32-16BF03539868}" dt="2023-02-16T13:49:58.158" v="7760"/>
          <ac:spMkLst>
            <pc:docMk/>
            <pc:sldMk cId="3632787281" sldId="1589"/>
            <ac:spMk id="97" creationId="{9BA33CBF-8CE9-F845-242C-8CE777AD226D}"/>
          </ac:spMkLst>
        </pc:spChg>
        <pc:spChg chg="mod">
          <ac:chgData name="Daniel Khashabi" userId="62390808-c838-45e6-be59-d6fd0d208bc8" providerId="ADAL" clId="{DBE0F76A-AFEE-AC44-BA32-16BF03539868}" dt="2023-02-16T13:49:58.158" v="7760"/>
          <ac:spMkLst>
            <pc:docMk/>
            <pc:sldMk cId="3632787281" sldId="1589"/>
            <ac:spMk id="100" creationId="{5CDDCBD5-640D-22BE-D099-7570C7233264}"/>
          </ac:spMkLst>
        </pc:spChg>
        <pc:spChg chg="mod">
          <ac:chgData name="Daniel Khashabi" userId="62390808-c838-45e6-be59-d6fd0d208bc8" providerId="ADAL" clId="{DBE0F76A-AFEE-AC44-BA32-16BF03539868}" dt="2023-02-16T13:49:58.158" v="7760"/>
          <ac:spMkLst>
            <pc:docMk/>
            <pc:sldMk cId="3632787281" sldId="1589"/>
            <ac:spMk id="101" creationId="{9D415FD6-7895-306D-9414-0C307E297B01}"/>
          </ac:spMkLst>
        </pc:spChg>
        <pc:spChg chg="mod">
          <ac:chgData name="Daniel Khashabi" userId="62390808-c838-45e6-be59-d6fd0d208bc8" providerId="ADAL" clId="{DBE0F76A-AFEE-AC44-BA32-16BF03539868}" dt="2023-02-16T13:49:58.158" v="7760"/>
          <ac:spMkLst>
            <pc:docMk/>
            <pc:sldMk cId="3632787281" sldId="1589"/>
            <ac:spMk id="107" creationId="{9196A0DC-8429-2BE3-545B-57F9ED81BC4B}"/>
          </ac:spMkLst>
        </pc:spChg>
        <pc:spChg chg="mod">
          <ac:chgData name="Daniel Khashabi" userId="62390808-c838-45e6-be59-d6fd0d208bc8" providerId="ADAL" clId="{DBE0F76A-AFEE-AC44-BA32-16BF03539868}" dt="2023-02-16T13:49:58.158" v="7760"/>
          <ac:spMkLst>
            <pc:docMk/>
            <pc:sldMk cId="3632787281" sldId="1589"/>
            <ac:spMk id="113" creationId="{B1667AA8-6706-B8C3-7F7F-74FF1EC30E0C}"/>
          </ac:spMkLst>
        </pc:spChg>
        <pc:spChg chg="mod">
          <ac:chgData name="Daniel Khashabi" userId="62390808-c838-45e6-be59-d6fd0d208bc8" providerId="ADAL" clId="{DBE0F76A-AFEE-AC44-BA32-16BF03539868}" dt="2023-02-16T13:49:58.158" v="7760"/>
          <ac:spMkLst>
            <pc:docMk/>
            <pc:sldMk cId="3632787281" sldId="1589"/>
            <ac:spMk id="114" creationId="{E56949DF-BD7D-72E8-142A-F641CAB1F762}"/>
          </ac:spMkLst>
        </pc:spChg>
        <pc:spChg chg="mod">
          <ac:chgData name="Daniel Khashabi" userId="62390808-c838-45e6-be59-d6fd0d208bc8" providerId="ADAL" clId="{DBE0F76A-AFEE-AC44-BA32-16BF03539868}" dt="2023-02-16T13:49:58.158" v="7760"/>
          <ac:spMkLst>
            <pc:docMk/>
            <pc:sldMk cId="3632787281" sldId="1589"/>
            <ac:spMk id="117" creationId="{0222F006-D53E-60E8-070D-09EA42DC009F}"/>
          </ac:spMkLst>
        </pc:spChg>
        <pc:spChg chg="mod">
          <ac:chgData name="Daniel Khashabi" userId="62390808-c838-45e6-be59-d6fd0d208bc8" providerId="ADAL" clId="{DBE0F76A-AFEE-AC44-BA32-16BF03539868}" dt="2023-02-16T13:49:58.158" v="7760"/>
          <ac:spMkLst>
            <pc:docMk/>
            <pc:sldMk cId="3632787281" sldId="1589"/>
            <ac:spMk id="124" creationId="{A444E496-5EB0-82DB-C66E-9FBD29B6B9B4}"/>
          </ac:spMkLst>
        </pc:spChg>
        <pc:spChg chg="mod">
          <ac:chgData name="Daniel Khashabi" userId="62390808-c838-45e6-be59-d6fd0d208bc8" providerId="ADAL" clId="{DBE0F76A-AFEE-AC44-BA32-16BF03539868}" dt="2023-02-16T13:49:58.158" v="7760"/>
          <ac:spMkLst>
            <pc:docMk/>
            <pc:sldMk cId="3632787281" sldId="1589"/>
            <ac:spMk id="125" creationId="{B180FA8A-916C-9D0B-6C92-19AEC3CD6CED}"/>
          </ac:spMkLst>
        </pc:spChg>
        <pc:spChg chg="mod">
          <ac:chgData name="Daniel Khashabi" userId="62390808-c838-45e6-be59-d6fd0d208bc8" providerId="ADAL" clId="{DBE0F76A-AFEE-AC44-BA32-16BF03539868}" dt="2023-02-16T13:49:58.158" v="7760"/>
          <ac:spMkLst>
            <pc:docMk/>
            <pc:sldMk cId="3632787281" sldId="1589"/>
            <ac:spMk id="131" creationId="{DBDA3B3A-E776-90C5-47CD-A263D1EB9756}"/>
          </ac:spMkLst>
        </pc:spChg>
        <pc:spChg chg="mod">
          <ac:chgData name="Daniel Khashabi" userId="62390808-c838-45e6-be59-d6fd0d208bc8" providerId="ADAL" clId="{DBE0F76A-AFEE-AC44-BA32-16BF03539868}" dt="2023-02-16T13:49:58.158" v="7760"/>
          <ac:spMkLst>
            <pc:docMk/>
            <pc:sldMk cId="3632787281" sldId="1589"/>
            <ac:spMk id="132" creationId="{122EE574-94D4-BBB1-C593-480598E9DAD6}"/>
          </ac:spMkLst>
        </pc:spChg>
        <pc:spChg chg="mod">
          <ac:chgData name="Daniel Khashabi" userId="62390808-c838-45e6-be59-d6fd0d208bc8" providerId="ADAL" clId="{DBE0F76A-AFEE-AC44-BA32-16BF03539868}" dt="2023-02-16T13:49:58.158" v="7760"/>
          <ac:spMkLst>
            <pc:docMk/>
            <pc:sldMk cId="3632787281" sldId="1589"/>
            <ac:spMk id="133" creationId="{1004BAE8-494D-EBE9-1578-8BA32B207B8A}"/>
          </ac:spMkLst>
        </pc:spChg>
        <pc:spChg chg="mod">
          <ac:chgData name="Daniel Khashabi" userId="62390808-c838-45e6-be59-d6fd0d208bc8" providerId="ADAL" clId="{DBE0F76A-AFEE-AC44-BA32-16BF03539868}" dt="2023-02-16T13:49:58.158" v="7760"/>
          <ac:spMkLst>
            <pc:docMk/>
            <pc:sldMk cId="3632787281" sldId="1589"/>
            <ac:spMk id="140" creationId="{42A84571-E17A-8F8D-924D-1E51B2E87B78}"/>
          </ac:spMkLst>
        </pc:spChg>
        <pc:spChg chg="mod">
          <ac:chgData name="Daniel Khashabi" userId="62390808-c838-45e6-be59-d6fd0d208bc8" providerId="ADAL" clId="{DBE0F76A-AFEE-AC44-BA32-16BF03539868}" dt="2023-02-16T13:49:58.158" v="7760"/>
          <ac:spMkLst>
            <pc:docMk/>
            <pc:sldMk cId="3632787281" sldId="1589"/>
            <ac:spMk id="143" creationId="{B1905B46-9AF0-0460-17D3-8D01B819973B}"/>
          </ac:spMkLst>
        </pc:spChg>
        <pc:spChg chg="mod">
          <ac:chgData name="Daniel Khashabi" userId="62390808-c838-45e6-be59-d6fd0d208bc8" providerId="ADAL" clId="{DBE0F76A-AFEE-AC44-BA32-16BF03539868}" dt="2023-02-16T13:49:58.158" v="7760"/>
          <ac:spMkLst>
            <pc:docMk/>
            <pc:sldMk cId="3632787281" sldId="1589"/>
            <ac:spMk id="144" creationId="{988A4823-5C79-626E-C83D-0B422690BD0A}"/>
          </ac:spMkLst>
        </pc:spChg>
        <pc:spChg chg="mod">
          <ac:chgData name="Daniel Khashabi" userId="62390808-c838-45e6-be59-d6fd0d208bc8" providerId="ADAL" clId="{DBE0F76A-AFEE-AC44-BA32-16BF03539868}" dt="2023-02-16T13:49:58.158" v="7760"/>
          <ac:spMkLst>
            <pc:docMk/>
            <pc:sldMk cId="3632787281" sldId="1589"/>
            <ac:spMk id="145" creationId="{1C2D3045-BBA2-DA13-07C7-5BFED455A120}"/>
          </ac:spMkLst>
        </pc:spChg>
        <pc:spChg chg="mod">
          <ac:chgData name="Daniel Khashabi" userId="62390808-c838-45e6-be59-d6fd0d208bc8" providerId="ADAL" clId="{DBE0F76A-AFEE-AC44-BA32-16BF03539868}" dt="2023-02-16T13:49:58.158" v="7760"/>
          <ac:spMkLst>
            <pc:docMk/>
            <pc:sldMk cId="3632787281" sldId="1589"/>
            <ac:spMk id="146" creationId="{7399865C-DCDB-E384-BC08-02F0B09C2834}"/>
          </ac:spMkLst>
        </pc:spChg>
        <pc:spChg chg="mod">
          <ac:chgData name="Daniel Khashabi" userId="62390808-c838-45e6-be59-d6fd0d208bc8" providerId="ADAL" clId="{DBE0F76A-AFEE-AC44-BA32-16BF03539868}" dt="2023-02-16T13:49:58.158" v="7760"/>
          <ac:spMkLst>
            <pc:docMk/>
            <pc:sldMk cId="3632787281" sldId="1589"/>
            <ac:spMk id="147" creationId="{007F2217-45DC-43A5-7EC9-BB822C7B502B}"/>
          </ac:spMkLst>
        </pc:spChg>
        <pc:spChg chg="mod">
          <ac:chgData name="Daniel Khashabi" userId="62390808-c838-45e6-be59-d6fd0d208bc8" providerId="ADAL" clId="{DBE0F76A-AFEE-AC44-BA32-16BF03539868}" dt="2023-02-16T13:49:58.158" v="7760"/>
          <ac:spMkLst>
            <pc:docMk/>
            <pc:sldMk cId="3632787281" sldId="1589"/>
            <ac:spMk id="148" creationId="{6232A7B1-755F-53BB-E641-BA729469A12B}"/>
          </ac:spMkLst>
        </pc:spChg>
        <pc:spChg chg="mod">
          <ac:chgData name="Daniel Khashabi" userId="62390808-c838-45e6-be59-d6fd0d208bc8" providerId="ADAL" clId="{DBE0F76A-AFEE-AC44-BA32-16BF03539868}" dt="2023-02-16T13:49:58.158" v="7760"/>
          <ac:spMkLst>
            <pc:docMk/>
            <pc:sldMk cId="3632787281" sldId="1589"/>
            <ac:spMk id="159" creationId="{E18A82C2-A91C-AA19-1E0A-2F7BF1BA7DFB}"/>
          </ac:spMkLst>
        </pc:spChg>
        <pc:spChg chg="mod">
          <ac:chgData name="Daniel Khashabi" userId="62390808-c838-45e6-be59-d6fd0d208bc8" providerId="ADAL" clId="{DBE0F76A-AFEE-AC44-BA32-16BF03539868}" dt="2023-02-16T13:49:58.158" v="7760"/>
          <ac:spMkLst>
            <pc:docMk/>
            <pc:sldMk cId="3632787281" sldId="1589"/>
            <ac:spMk id="160" creationId="{CA990B08-B006-AFC6-8991-6CC49384E029}"/>
          </ac:spMkLst>
        </pc:spChg>
      </pc:sldChg>
      <pc:sldChg chg="delSp modSp mod">
        <pc:chgData name="Daniel Khashabi" userId="62390808-c838-45e6-be59-d6fd0d208bc8" providerId="ADAL" clId="{DBE0F76A-AFEE-AC44-BA32-16BF03539868}" dt="2023-02-16T15:57:48.496" v="8520" actId="478"/>
        <pc:sldMkLst>
          <pc:docMk/>
          <pc:sldMk cId="1702199255" sldId="1591"/>
        </pc:sldMkLst>
        <pc:spChg chg="del mod">
          <ac:chgData name="Daniel Khashabi" userId="62390808-c838-45e6-be59-d6fd0d208bc8" providerId="ADAL" clId="{DBE0F76A-AFEE-AC44-BA32-16BF03539868}" dt="2023-02-16T15:57:48.496" v="8520" actId="478"/>
          <ac:spMkLst>
            <pc:docMk/>
            <pc:sldMk cId="1702199255" sldId="1591"/>
            <ac:spMk id="3" creationId="{214C2320-B6A1-5027-C09C-2A4F6CF7B265}"/>
          </ac:spMkLst>
        </pc:spChg>
        <pc:spChg chg="mod">
          <ac:chgData name="Daniel Khashabi" userId="62390808-c838-45e6-be59-d6fd0d208bc8" providerId="ADAL" clId="{DBE0F76A-AFEE-AC44-BA32-16BF03539868}" dt="2023-02-16T13:49:58.158" v="7760"/>
          <ac:spMkLst>
            <pc:docMk/>
            <pc:sldMk cId="1702199255" sldId="1591"/>
            <ac:spMk id="4" creationId="{2C77C194-1B32-4C09-BF79-1ECD9D86C996}"/>
          </ac:spMkLst>
        </pc:spChg>
        <pc:spChg chg="mod">
          <ac:chgData name="Daniel Khashabi" userId="62390808-c838-45e6-be59-d6fd0d208bc8" providerId="ADAL" clId="{DBE0F76A-AFEE-AC44-BA32-16BF03539868}" dt="2023-02-16T13:49:58.158" v="7760"/>
          <ac:spMkLst>
            <pc:docMk/>
            <pc:sldMk cId="1702199255" sldId="1591"/>
            <ac:spMk id="5" creationId="{156F338D-895B-99B1-1933-60A2F9290656}"/>
          </ac:spMkLst>
        </pc:spChg>
        <pc:spChg chg="mod">
          <ac:chgData name="Daniel Khashabi" userId="62390808-c838-45e6-be59-d6fd0d208bc8" providerId="ADAL" clId="{DBE0F76A-AFEE-AC44-BA32-16BF03539868}" dt="2023-02-16T13:49:58.158" v="7760"/>
          <ac:spMkLst>
            <pc:docMk/>
            <pc:sldMk cId="1702199255" sldId="1591"/>
            <ac:spMk id="6" creationId="{371ECC60-3121-BAB4-3727-6C1E6516E675}"/>
          </ac:spMkLst>
        </pc:spChg>
        <pc:spChg chg="mod">
          <ac:chgData name="Daniel Khashabi" userId="62390808-c838-45e6-be59-d6fd0d208bc8" providerId="ADAL" clId="{DBE0F76A-AFEE-AC44-BA32-16BF03539868}" dt="2023-02-16T13:49:58.158" v="7760"/>
          <ac:spMkLst>
            <pc:docMk/>
            <pc:sldMk cId="1702199255" sldId="1591"/>
            <ac:spMk id="7" creationId="{A7CD14D7-5641-2070-217C-07C882A34C6D}"/>
          </ac:spMkLst>
        </pc:spChg>
        <pc:spChg chg="mod">
          <ac:chgData name="Daniel Khashabi" userId="62390808-c838-45e6-be59-d6fd0d208bc8" providerId="ADAL" clId="{DBE0F76A-AFEE-AC44-BA32-16BF03539868}" dt="2023-02-16T13:49:58.158" v="7760"/>
          <ac:spMkLst>
            <pc:docMk/>
            <pc:sldMk cId="1702199255" sldId="1591"/>
            <ac:spMk id="13" creationId="{75C1D8C4-972A-5A77-2D3B-1AFB41F0618F}"/>
          </ac:spMkLst>
        </pc:spChg>
        <pc:spChg chg="mod">
          <ac:chgData name="Daniel Khashabi" userId="62390808-c838-45e6-be59-d6fd0d208bc8" providerId="ADAL" clId="{DBE0F76A-AFEE-AC44-BA32-16BF03539868}" dt="2023-02-16T13:49:58.158" v="7760"/>
          <ac:spMkLst>
            <pc:docMk/>
            <pc:sldMk cId="1702199255" sldId="1591"/>
            <ac:spMk id="14" creationId="{F73CA4E6-C56C-5510-E249-D4099B3136DB}"/>
          </ac:spMkLst>
        </pc:spChg>
        <pc:spChg chg="mod">
          <ac:chgData name="Daniel Khashabi" userId="62390808-c838-45e6-be59-d6fd0d208bc8" providerId="ADAL" clId="{DBE0F76A-AFEE-AC44-BA32-16BF03539868}" dt="2023-02-16T13:49:58.158" v="7760"/>
          <ac:spMkLst>
            <pc:docMk/>
            <pc:sldMk cId="1702199255" sldId="1591"/>
            <ac:spMk id="16" creationId="{D7D3356C-9DCB-B04B-F6FD-7436880A9C17}"/>
          </ac:spMkLst>
        </pc:spChg>
        <pc:spChg chg="mod">
          <ac:chgData name="Daniel Khashabi" userId="62390808-c838-45e6-be59-d6fd0d208bc8" providerId="ADAL" clId="{DBE0F76A-AFEE-AC44-BA32-16BF03539868}" dt="2023-02-16T13:49:58.158" v="7760"/>
          <ac:spMkLst>
            <pc:docMk/>
            <pc:sldMk cId="1702199255" sldId="1591"/>
            <ac:spMk id="17" creationId="{0367986B-D077-29AC-E209-B03836DA5B7C}"/>
          </ac:spMkLst>
        </pc:spChg>
        <pc:spChg chg="mod">
          <ac:chgData name="Daniel Khashabi" userId="62390808-c838-45e6-be59-d6fd0d208bc8" providerId="ADAL" clId="{DBE0F76A-AFEE-AC44-BA32-16BF03539868}" dt="2023-02-16T13:49:58.158" v="7760"/>
          <ac:spMkLst>
            <pc:docMk/>
            <pc:sldMk cId="1702199255" sldId="1591"/>
            <ac:spMk id="18" creationId="{46F2F879-D123-EB66-88C3-B8CC432830EA}"/>
          </ac:spMkLst>
        </pc:spChg>
        <pc:spChg chg="mod">
          <ac:chgData name="Daniel Khashabi" userId="62390808-c838-45e6-be59-d6fd0d208bc8" providerId="ADAL" clId="{DBE0F76A-AFEE-AC44-BA32-16BF03539868}" dt="2023-02-16T13:49:58.158" v="7760"/>
          <ac:spMkLst>
            <pc:docMk/>
            <pc:sldMk cId="1702199255" sldId="1591"/>
            <ac:spMk id="19" creationId="{0A52839E-F750-F781-9053-F608C5372B48}"/>
          </ac:spMkLst>
        </pc:spChg>
        <pc:spChg chg="mod">
          <ac:chgData name="Daniel Khashabi" userId="62390808-c838-45e6-be59-d6fd0d208bc8" providerId="ADAL" clId="{DBE0F76A-AFEE-AC44-BA32-16BF03539868}" dt="2023-02-16T13:49:58.158" v="7760"/>
          <ac:spMkLst>
            <pc:docMk/>
            <pc:sldMk cId="1702199255" sldId="1591"/>
            <ac:spMk id="20" creationId="{5A6D7D52-1C88-91A2-960F-5867EB2C9A99}"/>
          </ac:spMkLst>
        </pc:spChg>
        <pc:spChg chg="mod">
          <ac:chgData name="Daniel Khashabi" userId="62390808-c838-45e6-be59-d6fd0d208bc8" providerId="ADAL" clId="{DBE0F76A-AFEE-AC44-BA32-16BF03539868}" dt="2023-02-16T13:49:58.158" v="7760"/>
          <ac:spMkLst>
            <pc:docMk/>
            <pc:sldMk cId="1702199255" sldId="1591"/>
            <ac:spMk id="21" creationId="{CF1D3F26-3BCE-1594-7029-B0C27ACEE9D4}"/>
          </ac:spMkLst>
        </pc:spChg>
        <pc:spChg chg="mod">
          <ac:chgData name="Daniel Khashabi" userId="62390808-c838-45e6-be59-d6fd0d208bc8" providerId="ADAL" clId="{DBE0F76A-AFEE-AC44-BA32-16BF03539868}" dt="2023-02-16T13:49:58.158" v="7760"/>
          <ac:spMkLst>
            <pc:docMk/>
            <pc:sldMk cId="1702199255" sldId="1591"/>
            <ac:spMk id="22" creationId="{C43116D2-0394-BAE8-E2B2-1DF487D34A2B}"/>
          </ac:spMkLst>
        </pc:spChg>
        <pc:spChg chg="mod">
          <ac:chgData name="Daniel Khashabi" userId="62390808-c838-45e6-be59-d6fd0d208bc8" providerId="ADAL" clId="{DBE0F76A-AFEE-AC44-BA32-16BF03539868}" dt="2023-02-16T13:49:58.158" v="7760"/>
          <ac:spMkLst>
            <pc:docMk/>
            <pc:sldMk cId="1702199255" sldId="1591"/>
            <ac:spMk id="23" creationId="{16C3FAB2-83D3-02D5-40E9-87178CC3AFB6}"/>
          </ac:spMkLst>
        </pc:spChg>
        <pc:spChg chg="mod">
          <ac:chgData name="Daniel Khashabi" userId="62390808-c838-45e6-be59-d6fd0d208bc8" providerId="ADAL" clId="{DBE0F76A-AFEE-AC44-BA32-16BF03539868}" dt="2023-02-16T13:49:58.158" v="7760"/>
          <ac:spMkLst>
            <pc:docMk/>
            <pc:sldMk cId="1702199255" sldId="1591"/>
            <ac:spMk id="24" creationId="{05E205CB-22EB-F588-2CC6-4F05B130ED2A}"/>
          </ac:spMkLst>
        </pc:spChg>
        <pc:spChg chg="mod">
          <ac:chgData name="Daniel Khashabi" userId="62390808-c838-45e6-be59-d6fd0d208bc8" providerId="ADAL" clId="{DBE0F76A-AFEE-AC44-BA32-16BF03539868}" dt="2023-02-16T13:49:58.158" v="7760"/>
          <ac:spMkLst>
            <pc:docMk/>
            <pc:sldMk cId="1702199255" sldId="1591"/>
            <ac:spMk id="25" creationId="{04E53C9D-9A2B-2ACB-37DC-D96C7FBB208A}"/>
          </ac:spMkLst>
        </pc:spChg>
        <pc:spChg chg="mod">
          <ac:chgData name="Daniel Khashabi" userId="62390808-c838-45e6-be59-d6fd0d208bc8" providerId="ADAL" clId="{DBE0F76A-AFEE-AC44-BA32-16BF03539868}" dt="2023-02-16T13:49:58.158" v="7760"/>
          <ac:spMkLst>
            <pc:docMk/>
            <pc:sldMk cId="1702199255" sldId="1591"/>
            <ac:spMk id="26" creationId="{267903E6-C090-581A-A272-C7526C311746}"/>
          </ac:spMkLst>
        </pc:spChg>
        <pc:spChg chg="mod">
          <ac:chgData name="Daniel Khashabi" userId="62390808-c838-45e6-be59-d6fd0d208bc8" providerId="ADAL" clId="{DBE0F76A-AFEE-AC44-BA32-16BF03539868}" dt="2023-02-16T13:49:58.158" v="7760"/>
          <ac:spMkLst>
            <pc:docMk/>
            <pc:sldMk cId="1702199255" sldId="1591"/>
            <ac:spMk id="27" creationId="{E1DCBDE3-6F0C-2E76-B9C4-2F2969B4115F}"/>
          </ac:spMkLst>
        </pc:spChg>
        <pc:spChg chg="mod">
          <ac:chgData name="Daniel Khashabi" userId="62390808-c838-45e6-be59-d6fd0d208bc8" providerId="ADAL" clId="{DBE0F76A-AFEE-AC44-BA32-16BF03539868}" dt="2023-02-16T13:49:58.158" v="7760"/>
          <ac:spMkLst>
            <pc:docMk/>
            <pc:sldMk cId="1702199255" sldId="1591"/>
            <ac:spMk id="28" creationId="{C2833DC6-8054-53AE-45E9-F84D1148BB3B}"/>
          </ac:spMkLst>
        </pc:spChg>
        <pc:spChg chg="mod">
          <ac:chgData name="Daniel Khashabi" userId="62390808-c838-45e6-be59-d6fd0d208bc8" providerId="ADAL" clId="{DBE0F76A-AFEE-AC44-BA32-16BF03539868}" dt="2023-02-16T13:49:58.158" v="7760"/>
          <ac:spMkLst>
            <pc:docMk/>
            <pc:sldMk cId="1702199255" sldId="1591"/>
            <ac:spMk id="29" creationId="{D2FFBA68-8B70-810E-BF8E-A5ABD9FCD255}"/>
          </ac:spMkLst>
        </pc:spChg>
        <pc:spChg chg="mod">
          <ac:chgData name="Daniel Khashabi" userId="62390808-c838-45e6-be59-d6fd0d208bc8" providerId="ADAL" clId="{DBE0F76A-AFEE-AC44-BA32-16BF03539868}" dt="2023-02-16T13:49:58.158" v="7760"/>
          <ac:spMkLst>
            <pc:docMk/>
            <pc:sldMk cId="1702199255" sldId="1591"/>
            <ac:spMk id="30" creationId="{23D4987A-C15C-6BB4-B390-F7D3F23D0F0B}"/>
          </ac:spMkLst>
        </pc:spChg>
        <pc:spChg chg="mod">
          <ac:chgData name="Daniel Khashabi" userId="62390808-c838-45e6-be59-d6fd0d208bc8" providerId="ADAL" clId="{DBE0F76A-AFEE-AC44-BA32-16BF03539868}" dt="2023-02-16T13:49:58.158" v="7760"/>
          <ac:spMkLst>
            <pc:docMk/>
            <pc:sldMk cId="1702199255" sldId="1591"/>
            <ac:spMk id="31" creationId="{222D58FD-38BF-0332-B1DB-3D9B3CF8C324}"/>
          </ac:spMkLst>
        </pc:spChg>
        <pc:spChg chg="mod">
          <ac:chgData name="Daniel Khashabi" userId="62390808-c838-45e6-be59-d6fd0d208bc8" providerId="ADAL" clId="{DBE0F76A-AFEE-AC44-BA32-16BF03539868}" dt="2023-02-16T13:49:58.158" v="7760"/>
          <ac:spMkLst>
            <pc:docMk/>
            <pc:sldMk cId="1702199255" sldId="1591"/>
            <ac:spMk id="32" creationId="{3D9B550C-5C5C-EA2A-19CB-C55D3B55D6BB}"/>
          </ac:spMkLst>
        </pc:spChg>
        <pc:spChg chg="mod">
          <ac:chgData name="Daniel Khashabi" userId="62390808-c838-45e6-be59-d6fd0d208bc8" providerId="ADAL" clId="{DBE0F76A-AFEE-AC44-BA32-16BF03539868}" dt="2023-02-16T13:49:58.158" v="7760"/>
          <ac:spMkLst>
            <pc:docMk/>
            <pc:sldMk cId="1702199255" sldId="1591"/>
            <ac:spMk id="33" creationId="{A94D29D5-EBE0-DE37-DF75-D415B4711DCD}"/>
          </ac:spMkLst>
        </pc:spChg>
        <pc:spChg chg="mod">
          <ac:chgData name="Daniel Khashabi" userId="62390808-c838-45e6-be59-d6fd0d208bc8" providerId="ADAL" clId="{DBE0F76A-AFEE-AC44-BA32-16BF03539868}" dt="2023-02-16T13:49:58.158" v="7760"/>
          <ac:spMkLst>
            <pc:docMk/>
            <pc:sldMk cId="1702199255" sldId="1591"/>
            <ac:spMk id="34" creationId="{86A79D9C-D422-35BB-E99D-155AFD230793}"/>
          </ac:spMkLst>
        </pc:spChg>
        <pc:spChg chg="mod">
          <ac:chgData name="Daniel Khashabi" userId="62390808-c838-45e6-be59-d6fd0d208bc8" providerId="ADAL" clId="{DBE0F76A-AFEE-AC44-BA32-16BF03539868}" dt="2023-02-16T13:49:58.158" v="7760"/>
          <ac:spMkLst>
            <pc:docMk/>
            <pc:sldMk cId="1702199255" sldId="1591"/>
            <ac:spMk id="35" creationId="{C9F9BACB-8C1C-F335-A1BE-D25A26F84721}"/>
          </ac:spMkLst>
        </pc:spChg>
        <pc:spChg chg="mod">
          <ac:chgData name="Daniel Khashabi" userId="62390808-c838-45e6-be59-d6fd0d208bc8" providerId="ADAL" clId="{DBE0F76A-AFEE-AC44-BA32-16BF03539868}" dt="2023-02-16T13:49:58.158" v="7760"/>
          <ac:spMkLst>
            <pc:docMk/>
            <pc:sldMk cId="1702199255" sldId="1591"/>
            <ac:spMk id="36" creationId="{6921B33C-19F6-9C97-03F2-5299DA553437}"/>
          </ac:spMkLst>
        </pc:spChg>
        <pc:spChg chg="mod">
          <ac:chgData name="Daniel Khashabi" userId="62390808-c838-45e6-be59-d6fd0d208bc8" providerId="ADAL" clId="{DBE0F76A-AFEE-AC44-BA32-16BF03539868}" dt="2023-02-16T13:49:58.158" v="7760"/>
          <ac:spMkLst>
            <pc:docMk/>
            <pc:sldMk cId="1702199255" sldId="1591"/>
            <ac:spMk id="37" creationId="{9C6C0A74-FB04-2DE7-B08D-C9075845B58D}"/>
          </ac:spMkLst>
        </pc:spChg>
        <pc:spChg chg="mod">
          <ac:chgData name="Daniel Khashabi" userId="62390808-c838-45e6-be59-d6fd0d208bc8" providerId="ADAL" clId="{DBE0F76A-AFEE-AC44-BA32-16BF03539868}" dt="2023-02-16T13:49:58.158" v="7760"/>
          <ac:spMkLst>
            <pc:docMk/>
            <pc:sldMk cId="1702199255" sldId="1591"/>
            <ac:spMk id="38" creationId="{436880A2-4C6B-00BD-C323-89A49837A427}"/>
          </ac:spMkLst>
        </pc:spChg>
        <pc:spChg chg="mod">
          <ac:chgData name="Daniel Khashabi" userId="62390808-c838-45e6-be59-d6fd0d208bc8" providerId="ADAL" clId="{DBE0F76A-AFEE-AC44-BA32-16BF03539868}" dt="2023-02-16T13:49:58.158" v="7760"/>
          <ac:spMkLst>
            <pc:docMk/>
            <pc:sldMk cId="1702199255" sldId="1591"/>
            <ac:spMk id="39" creationId="{0FEBF1E1-73D6-79E3-2D6C-622816881472}"/>
          </ac:spMkLst>
        </pc:spChg>
        <pc:spChg chg="mod">
          <ac:chgData name="Daniel Khashabi" userId="62390808-c838-45e6-be59-d6fd0d208bc8" providerId="ADAL" clId="{DBE0F76A-AFEE-AC44-BA32-16BF03539868}" dt="2023-02-16T13:49:58.158" v="7760"/>
          <ac:spMkLst>
            <pc:docMk/>
            <pc:sldMk cId="1702199255" sldId="1591"/>
            <ac:spMk id="40" creationId="{130C8D2D-5903-DCB6-C3C4-660F42BB2479}"/>
          </ac:spMkLst>
        </pc:spChg>
        <pc:spChg chg="mod">
          <ac:chgData name="Daniel Khashabi" userId="62390808-c838-45e6-be59-d6fd0d208bc8" providerId="ADAL" clId="{DBE0F76A-AFEE-AC44-BA32-16BF03539868}" dt="2023-02-16T13:49:58.158" v="7760"/>
          <ac:spMkLst>
            <pc:docMk/>
            <pc:sldMk cId="1702199255" sldId="1591"/>
            <ac:spMk id="41" creationId="{8589FEB8-862E-A1DA-61B7-E7D07B0113D9}"/>
          </ac:spMkLst>
        </pc:spChg>
        <pc:spChg chg="mod">
          <ac:chgData name="Daniel Khashabi" userId="62390808-c838-45e6-be59-d6fd0d208bc8" providerId="ADAL" clId="{DBE0F76A-AFEE-AC44-BA32-16BF03539868}" dt="2023-02-16T13:49:58.158" v="7760"/>
          <ac:spMkLst>
            <pc:docMk/>
            <pc:sldMk cId="1702199255" sldId="1591"/>
            <ac:spMk id="42" creationId="{AFCD7BC4-2118-382B-780D-9F810EFA1DD0}"/>
          </ac:spMkLst>
        </pc:spChg>
        <pc:spChg chg="mod">
          <ac:chgData name="Daniel Khashabi" userId="62390808-c838-45e6-be59-d6fd0d208bc8" providerId="ADAL" clId="{DBE0F76A-AFEE-AC44-BA32-16BF03539868}" dt="2023-02-16T13:49:58.158" v="7760"/>
          <ac:spMkLst>
            <pc:docMk/>
            <pc:sldMk cId="1702199255" sldId="1591"/>
            <ac:spMk id="43" creationId="{FD881431-047E-3B99-EFDD-B3AE61539168}"/>
          </ac:spMkLst>
        </pc:spChg>
        <pc:spChg chg="mod">
          <ac:chgData name="Daniel Khashabi" userId="62390808-c838-45e6-be59-d6fd0d208bc8" providerId="ADAL" clId="{DBE0F76A-AFEE-AC44-BA32-16BF03539868}" dt="2023-02-16T13:49:58.158" v="7760"/>
          <ac:spMkLst>
            <pc:docMk/>
            <pc:sldMk cId="1702199255" sldId="1591"/>
            <ac:spMk id="51" creationId="{F599804E-8736-BAE5-493A-FF150EC0794B}"/>
          </ac:spMkLst>
        </pc:spChg>
        <pc:spChg chg="mod">
          <ac:chgData name="Daniel Khashabi" userId="62390808-c838-45e6-be59-d6fd0d208bc8" providerId="ADAL" clId="{DBE0F76A-AFEE-AC44-BA32-16BF03539868}" dt="2023-02-16T13:49:58.158" v="7760"/>
          <ac:spMkLst>
            <pc:docMk/>
            <pc:sldMk cId="1702199255" sldId="1591"/>
            <ac:spMk id="52" creationId="{9DB59967-D645-D554-0821-21BFCDAB5326}"/>
          </ac:spMkLst>
        </pc:spChg>
        <pc:spChg chg="mod">
          <ac:chgData name="Daniel Khashabi" userId="62390808-c838-45e6-be59-d6fd0d208bc8" providerId="ADAL" clId="{DBE0F76A-AFEE-AC44-BA32-16BF03539868}" dt="2023-02-16T13:49:58.158" v="7760"/>
          <ac:spMkLst>
            <pc:docMk/>
            <pc:sldMk cId="1702199255" sldId="1591"/>
            <ac:spMk id="55" creationId="{513440BE-D529-CC5E-94EF-C7A9C896516C}"/>
          </ac:spMkLst>
        </pc:spChg>
        <pc:spChg chg="mod">
          <ac:chgData name="Daniel Khashabi" userId="62390808-c838-45e6-be59-d6fd0d208bc8" providerId="ADAL" clId="{DBE0F76A-AFEE-AC44-BA32-16BF03539868}" dt="2023-02-16T13:49:58.158" v="7760"/>
          <ac:spMkLst>
            <pc:docMk/>
            <pc:sldMk cId="1702199255" sldId="1591"/>
            <ac:spMk id="60" creationId="{22E14FD0-5BB1-AFB3-FFFA-1486DBDD087D}"/>
          </ac:spMkLst>
        </pc:spChg>
        <pc:spChg chg="mod">
          <ac:chgData name="Daniel Khashabi" userId="62390808-c838-45e6-be59-d6fd0d208bc8" providerId="ADAL" clId="{DBE0F76A-AFEE-AC44-BA32-16BF03539868}" dt="2023-02-16T13:49:58.158" v="7760"/>
          <ac:spMkLst>
            <pc:docMk/>
            <pc:sldMk cId="1702199255" sldId="1591"/>
            <ac:spMk id="63" creationId="{8E72FF81-D77A-B815-C79E-A5780206B4AD}"/>
          </ac:spMkLst>
        </pc:spChg>
        <pc:spChg chg="mod">
          <ac:chgData name="Daniel Khashabi" userId="62390808-c838-45e6-be59-d6fd0d208bc8" providerId="ADAL" clId="{DBE0F76A-AFEE-AC44-BA32-16BF03539868}" dt="2023-02-16T13:49:58.158" v="7760"/>
          <ac:spMkLst>
            <pc:docMk/>
            <pc:sldMk cId="1702199255" sldId="1591"/>
            <ac:spMk id="65" creationId="{061202E6-CA51-43AA-51EC-91061F1D143F}"/>
          </ac:spMkLst>
        </pc:spChg>
        <pc:spChg chg="mod">
          <ac:chgData name="Daniel Khashabi" userId="62390808-c838-45e6-be59-d6fd0d208bc8" providerId="ADAL" clId="{DBE0F76A-AFEE-AC44-BA32-16BF03539868}" dt="2023-02-16T13:49:58.158" v="7760"/>
          <ac:spMkLst>
            <pc:docMk/>
            <pc:sldMk cId="1702199255" sldId="1591"/>
            <ac:spMk id="66" creationId="{2E441058-38B6-B503-473E-A72E479C8C29}"/>
          </ac:spMkLst>
        </pc:spChg>
        <pc:spChg chg="mod">
          <ac:chgData name="Daniel Khashabi" userId="62390808-c838-45e6-be59-d6fd0d208bc8" providerId="ADAL" clId="{DBE0F76A-AFEE-AC44-BA32-16BF03539868}" dt="2023-02-16T13:49:58.158" v="7760"/>
          <ac:spMkLst>
            <pc:docMk/>
            <pc:sldMk cId="1702199255" sldId="1591"/>
            <ac:spMk id="73" creationId="{C6AA181B-2B5F-20E6-0D45-36F81704818E}"/>
          </ac:spMkLst>
        </pc:spChg>
        <pc:spChg chg="mod">
          <ac:chgData name="Daniel Khashabi" userId="62390808-c838-45e6-be59-d6fd0d208bc8" providerId="ADAL" clId="{DBE0F76A-AFEE-AC44-BA32-16BF03539868}" dt="2023-02-16T13:49:58.158" v="7760"/>
          <ac:spMkLst>
            <pc:docMk/>
            <pc:sldMk cId="1702199255" sldId="1591"/>
            <ac:spMk id="74" creationId="{14CDBCB8-82EA-601B-CDF8-AC2AA6498165}"/>
          </ac:spMkLst>
        </pc:spChg>
        <pc:spChg chg="mod">
          <ac:chgData name="Daniel Khashabi" userId="62390808-c838-45e6-be59-d6fd0d208bc8" providerId="ADAL" clId="{DBE0F76A-AFEE-AC44-BA32-16BF03539868}" dt="2023-02-16T13:49:58.158" v="7760"/>
          <ac:spMkLst>
            <pc:docMk/>
            <pc:sldMk cId="1702199255" sldId="1591"/>
            <ac:spMk id="77" creationId="{ECBD63D3-ED4E-6989-4320-69966C7669ED}"/>
          </ac:spMkLst>
        </pc:spChg>
        <pc:spChg chg="mod">
          <ac:chgData name="Daniel Khashabi" userId="62390808-c838-45e6-be59-d6fd0d208bc8" providerId="ADAL" clId="{DBE0F76A-AFEE-AC44-BA32-16BF03539868}" dt="2023-02-16T13:49:58.158" v="7760"/>
          <ac:spMkLst>
            <pc:docMk/>
            <pc:sldMk cId="1702199255" sldId="1591"/>
            <ac:spMk id="82" creationId="{3FA1E966-021B-DCAC-F5D8-DB5B411D2312}"/>
          </ac:spMkLst>
        </pc:spChg>
        <pc:spChg chg="mod">
          <ac:chgData name="Daniel Khashabi" userId="62390808-c838-45e6-be59-d6fd0d208bc8" providerId="ADAL" clId="{DBE0F76A-AFEE-AC44-BA32-16BF03539868}" dt="2023-02-16T13:49:58.158" v="7760"/>
          <ac:spMkLst>
            <pc:docMk/>
            <pc:sldMk cId="1702199255" sldId="1591"/>
            <ac:spMk id="84" creationId="{0BD34000-D330-9DD6-6009-2C98A5699FE7}"/>
          </ac:spMkLst>
        </pc:spChg>
        <pc:spChg chg="mod">
          <ac:chgData name="Daniel Khashabi" userId="62390808-c838-45e6-be59-d6fd0d208bc8" providerId="ADAL" clId="{DBE0F76A-AFEE-AC44-BA32-16BF03539868}" dt="2023-02-16T13:49:58.158" v="7760"/>
          <ac:spMkLst>
            <pc:docMk/>
            <pc:sldMk cId="1702199255" sldId="1591"/>
            <ac:spMk id="96" creationId="{82A38D17-D7D0-5236-CFDF-A12B795A49CF}"/>
          </ac:spMkLst>
        </pc:spChg>
        <pc:spChg chg="mod">
          <ac:chgData name="Daniel Khashabi" userId="62390808-c838-45e6-be59-d6fd0d208bc8" providerId="ADAL" clId="{DBE0F76A-AFEE-AC44-BA32-16BF03539868}" dt="2023-02-16T13:49:58.158" v="7760"/>
          <ac:spMkLst>
            <pc:docMk/>
            <pc:sldMk cId="1702199255" sldId="1591"/>
            <ac:spMk id="97" creationId="{9BA33CBF-8CE9-F845-242C-8CE777AD226D}"/>
          </ac:spMkLst>
        </pc:spChg>
        <pc:spChg chg="mod">
          <ac:chgData name="Daniel Khashabi" userId="62390808-c838-45e6-be59-d6fd0d208bc8" providerId="ADAL" clId="{DBE0F76A-AFEE-AC44-BA32-16BF03539868}" dt="2023-02-16T13:49:58.158" v="7760"/>
          <ac:spMkLst>
            <pc:docMk/>
            <pc:sldMk cId="1702199255" sldId="1591"/>
            <ac:spMk id="100" creationId="{5CDDCBD5-640D-22BE-D099-7570C7233264}"/>
          </ac:spMkLst>
        </pc:spChg>
        <pc:spChg chg="mod">
          <ac:chgData name="Daniel Khashabi" userId="62390808-c838-45e6-be59-d6fd0d208bc8" providerId="ADAL" clId="{DBE0F76A-AFEE-AC44-BA32-16BF03539868}" dt="2023-02-16T13:49:58.158" v="7760"/>
          <ac:spMkLst>
            <pc:docMk/>
            <pc:sldMk cId="1702199255" sldId="1591"/>
            <ac:spMk id="101" creationId="{9D415FD6-7895-306D-9414-0C307E297B01}"/>
          </ac:spMkLst>
        </pc:spChg>
        <pc:spChg chg="mod">
          <ac:chgData name="Daniel Khashabi" userId="62390808-c838-45e6-be59-d6fd0d208bc8" providerId="ADAL" clId="{DBE0F76A-AFEE-AC44-BA32-16BF03539868}" dt="2023-02-16T13:49:58.158" v="7760"/>
          <ac:spMkLst>
            <pc:docMk/>
            <pc:sldMk cId="1702199255" sldId="1591"/>
            <ac:spMk id="107" creationId="{9196A0DC-8429-2BE3-545B-57F9ED81BC4B}"/>
          </ac:spMkLst>
        </pc:spChg>
        <pc:spChg chg="mod">
          <ac:chgData name="Daniel Khashabi" userId="62390808-c838-45e6-be59-d6fd0d208bc8" providerId="ADAL" clId="{DBE0F76A-AFEE-AC44-BA32-16BF03539868}" dt="2023-02-16T13:49:58.158" v="7760"/>
          <ac:spMkLst>
            <pc:docMk/>
            <pc:sldMk cId="1702199255" sldId="1591"/>
            <ac:spMk id="113" creationId="{B1667AA8-6706-B8C3-7F7F-74FF1EC30E0C}"/>
          </ac:spMkLst>
        </pc:spChg>
        <pc:spChg chg="mod">
          <ac:chgData name="Daniel Khashabi" userId="62390808-c838-45e6-be59-d6fd0d208bc8" providerId="ADAL" clId="{DBE0F76A-AFEE-AC44-BA32-16BF03539868}" dt="2023-02-16T13:49:58.158" v="7760"/>
          <ac:spMkLst>
            <pc:docMk/>
            <pc:sldMk cId="1702199255" sldId="1591"/>
            <ac:spMk id="114" creationId="{E56949DF-BD7D-72E8-142A-F641CAB1F762}"/>
          </ac:spMkLst>
        </pc:spChg>
        <pc:spChg chg="mod">
          <ac:chgData name="Daniel Khashabi" userId="62390808-c838-45e6-be59-d6fd0d208bc8" providerId="ADAL" clId="{DBE0F76A-AFEE-AC44-BA32-16BF03539868}" dt="2023-02-16T13:49:58.158" v="7760"/>
          <ac:spMkLst>
            <pc:docMk/>
            <pc:sldMk cId="1702199255" sldId="1591"/>
            <ac:spMk id="117" creationId="{0222F006-D53E-60E8-070D-09EA42DC009F}"/>
          </ac:spMkLst>
        </pc:spChg>
        <pc:spChg chg="mod">
          <ac:chgData name="Daniel Khashabi" userId="62390808-c838-45e6-be59-d6fd0d208bc8" providerId="ADAL" clId="{DBE0F76A-AFEE-AC44-BA32-16BF03539868}" dt="2023-02-16T13:49:58.158" v="7760"/>
          <ac:spMkLst>
            <pc:docMk/>
            <pc:sldMk cId="1702199255" sldId="1591"/>
            <ac:spMk id="124" creationId="{A444E496-5EB0-82DB-C66E-9FBD29B6B9B4}"/>
          </ac:spMkLst>
        </pc:spChg>
        <pc:spChg chg="mod">
          <ac:chgData name="Daniel Khashabi" userId="62390808-c838-45e6-be59-d6fd0d208bc8" providerId="ADAL" clId="{DBE0F76A-AFEE-AC44-BA32-16BF03539868}" dt="2023-02-16T13:49:58.158" v="7760"/>
          <ac:spMkLst>
            <pc:docMk/>
            <pc:sldMk cId="1702199255" sldId="1591"/>
            <ac:spMk id="128" creationId="{F3EC8C04-6953-E090-D54E-B457D30FF5EB}"/>
          </ac:spMkLst>
        </pc:spChg>
        <pc:spChg chg="mod">
          <ac:chgData name="Daniel Khashabi" userId="62390808-c838-45e6-be59-d6fd0d208bc8" providerId="ADAL" clId="{DBE0F76A-AFEE-AC44-BA32-16BF03539868}" dt="2023-02-16T13:49:58.158" v="7760"/>
          <ac:spMkLst>
            <pc:docMk/>
            <pc:sldMk cId="1702199255" sldId="1591"/>
            <ac:spMk id="129" creationId="{0711A3F9-F191-760F-5534-56E55E5AEE13}"/>
          </ac:spMkLst>
        </pc:spChg>
        <pc:spChg chg="mod">
          <ac:chgData name="Daniel Khashabi" userId="62390808-c838-45e6-be59-d6fd0d208bc8" providerId="ADAL" clId="{DBE0F76A-AFEE-AC44-BA32-16BF03539868}" dt="2023-02-16T13:49:58.158" v="7760"/>
          <ac:spMkLst>
            <pc:docMk/>
            <pc:sldMk cId="1702199255" sldId="1591"/>
            <ac:spMk id="131" creationId="{DBDA3B3A-E776-90C5-47CD-A263D1EB9756}"/>
          </ac:spMkLst>
        </pc:spChg>
        <pc:spChg chg="mod">
          <ac:chgData name="Daniel Khashabi" userId="62390808-c838-45e6-be59-d6fd0d208bc8" providerId="ADAL" clId="{DBE0F76A-AFEE-AC44-BA32-16BF03539868}" dt="2023-02-16T13:49:58.158" v="7760"/>
          <ac:spMkLst>
            <pc:docMk/>
            <pc:sldMk cId="1702199255" sldId="1591"/>
            <ac:spMk id="132" creationId="{122EE574-94D4-BBB1-C593-480598E9DAD6}"/>
          </ac:spMkLst>
        </pc:spChg>
      </pc:sldChg>
      <pc:sldChg chg="modSp mod modNotes">
        <pc:chgData name="Daniel Khashabi" userId="62390808-c838-45e6-be59-d6fd0d208bc8" providerId="ADAL" clId="{DBE0F76A-AFEE-AC44-BA32-16BF03539868}" dt="2023-02-16T15:52:53.328" v="8399" actId="20577"/>
        <pc:sldMkLst>
          <pc:docMk/>
          <pc:sldMk cId="2994308362" sldId="1592"/>
        </pc:sldMkLst>
        <pc:spChg chg="mod">
          <ac:chgData name="Daniel Khashabi" userId="62390808-c838-45e6-be59-d6fd0d208bc8" providerId="ADAL" clId="{DBE0F76A-AFEE-AC44-BA32-16BF03539868}" dt="2023-02-16T15:52:53.328" v="8399" actId="20577"/>
          <ac:spMkLst>
            <pc:docMk/>
            <pc:sldMk cId="2994308362" sldId="1592"/>
            <ac:spMk id="2" creationId="{906B59F0-692C-2368-AE20-C098BA977784}"/>
          </ac:spMkLst>
        </pc:spChg>
        <pc:spChg chg="mod">
          <ac:chgData name="Daniel Khashabi" userId="62390808-c838-45e6-be59-d6fd0d208bc8" providerId="ADAL" clId="{DBE0F76A-AFEE-AC44-BA32-16BF03539868}" dt="2023-02-16T13:49:58.158" v="7760"/>
          <ac:spMkLst>
            <pc:docMk/>
            <pc:sldMk cId="2994308362" sldId="1592"/>
            <ac:spMk id="4" creationId="{AF4EF17E-671C-E8AD-2C71-B6C0D2356491}"/>
          </ac:spMkLst>
        </pc:spChg>
        <pc:spChg chg="mod">
          <ac:chgData name="Daniel Khashabi" userId="62390808-c838-45e6-be59-d6fd0d208bc8" providerId="ADAL" clId="{DBE0F76A-AFEE-AC44-BA32-16BF03539868}" dt="2023-02-16T13:49:58.158" v="7760"/>
          <ac:spMkLst>
            <pc:docMk/>
            <pc:sldMk cId="2994308362" sldId="1592"/>
            <ac:spMk id="5" creationId="{17BCE07D-3C93-2864-E7D9-EE1C55949E53}"/>
          </ac:spMkLst>
        </pc:spChg>
        <pc:spChg chg="mod">
          <ac:chgData name="Daniel Khashabi" userId="62390808-c838-45e6-be59-d6fd0d208bc8" providerId="ADAL" clId="{DBE0F76A-AFEE-AC44-BA32-16BF03539868}" dt="2023-02-16T13:49:58.158" v="7760"/>
          <ac:spMkLst>
            <pc:docMk/>
            <pc:sldMk cId="2994308362" sldId="1592"/>
            <ac:spMk id="8" creationId="{B05AF2D4-03C1-697C-C1CC-87226D4B5936}"/>
          </ac:spMkLst>
        </pc:spChg>
      </pc:sldChg>
      <pc:sldChg chg="modSp">
        <pc:chgData name="Daniel Khashabi" userId="62390808-c838-45e6-be59-d6fd0d208bc8" providerId="ADAL" clId="{DBE0F76A-AFEE-AC44-BA32-16BF03539868}" dt="2023-02-16T13:49:58.158" v="7760"/>
        <pc:sldMkLst>
          <pc:docMk/>
          <pc:sldMk cId="3916839582" sldId="1593"/>
        </pc:sldMkLst>
        <pc:spChg chg="mod">
          <ac:chgData name="Daniel Khashabi" userId="62390808-c838-45e6-be59-d6fd0d208bc8" providerId="ADAL" clId="{DBE0F76A-AFEE-AC44-BA32-16BF03539868}" dt="2023-02-16T13:49:58.158" v="7760"/>
          <ac:spMkLst>
            <pc:docMk/>
            <pc:sldMk cId="3916839582" sldId="1593"/>
            <ac:spMk id="4" creationId="{AF4EF17E-671C-E8AD-2C71-B6C0D2356491}"/>
          </ac:spMkLst>
        </pc:spChg>
        <pc:spChg chg="mod">
          <ac:chgData name="Daniel Khashabi" userId="62390808-c838-45e6-be59-d6fd0d208bc8" providerId="ADAL" clId="{DBE0F76A-AFEE-AC44-BA32-16BF03539868}" dt="2023-02-16T13:49:58.158" v="7760"/>
          <ac:spMkLst>
            <pc:docMk/>
            <pc:sldMk cId="3916839582" sldId="1593"/>
            <ac:spMk id="6" creationId="{AA5A8D1D-7041-6CC1-9D27-D69F6C062CAF}"/>
          </ac:spMkLst>
        </pc:spChg>
        <pc:spChg chg="mod">
          <ac:chgData name="Daniel Khashabi" userId="62390808-c838-45e6-be59-d6fd0d208bc8" providerId="ADAL" clId="{DBE0F76A-AFEE-AC44-BA32-16BF03539868}" dt="2023-02-16T13:49:58.158" v="7760"/>
          <ac:spMkLst>
            <pc:docMk/>
            <pc:sldMk cId="3916839582" sldId="1593"/>
            <ac:spMk id="8" creationId="{B05AF2D4-03C1-697C-C1CC-87226D4B5936}"/>
          </ac:spMkLst>
        </pc:spChg>
      </pc:sldChg>
      <pc:sldChg chg="add del">
        <pc:chgData name="Daniel Khashabi" userId="62390808-c838-45e6-be59-d6fd0d208bc8" providerId="ADAL" clId="{DBE0F76A-AFEE-AC44-BA32-16BF03539868}" dt="2023-02-14T19:07:09.035" v="6134" actId="2696"/>
        <pc:sldMkLst>
          <pc:docMk/>
          <pc:sldMk cId="3048944984" sldId="1595"/>
        </pc:sldMkLst>
      </pc:sldChg>
      <pc:sldChg chg="modSp modNotes">
        <pc:chgData name="Daniel Khashabi" userId="62390808-c838-45e6-be59-d6fd0d208bc8" providerId="ADAL" clId="{DBE0F76A-AFEE-AC44-BA32-16BF03539868}" dt="2023-02-16T13:49:58.158" v="7760"/>
        <pc:sldMkLst>
          <pc:docMk/>
          <pc:sldMk cId="2138389452" sldId="1597"/>
        </pc:sldMkLst>
        <pc:spChg chg="mod">
          <ac:chgData name="Daniel Khashabi" userId="62390808-c838-45e6-be59-d6fd0d208bc8" providerId="ADAL" clId="{DBE0F76A-AFEE-AC44-BA32-16BF03539868}" dt="2023-02-16T13:49:58.158" v="7760"/>
          <ac:spMkLst>
            <pc:docMk/>
            <pc:sldMk cId="2138389452" sldId="1597"/>
            <ac:spMk id="3" creationId="{B3651168-230B-6999-B5E7-80B44E76D5AB}"/>
          </ac:spMkLst>
        </pc:spChg>
        <pc:spChg chg="mod">
          <ac:chgData name="Daniel Khashabi" userId="62390808-c838-45e6-be59-d6fd0d208bc8" providerId="ADAL" clId="{DBE0F76A-AFEE-AC44-BA32-16BF03539868}" dt="2023-02-16T13:49:58.158" v="7760"/>
          <ac:spMkLst>
            <pc:docMk/>
            <pc:sldMk cId="2138389452" sldId="1597"/>
            <ac:spMk id="7" creationId="{3A86C3C1-45E6-0E64-CF9F-0BD8B700AF92}"/>
          </ac:spMkLst>
        </pc:spChg>
        <pc:spChg chg="mod">
          <ac:chgData name="Daniel Khashabi" userId="62390808-c838-45e6-be59-d6fd0d208bc8" providerId="ADAL" clId="{DBE0F76A-AFEE-AC44-BA32-16BF03539868}" dt="2023-02-16T13:49:58.158" v="7760"/>
          <ac:spMkLst>
            <pc:docMk/>
            <pc:sldMk cId="2138389452" sldId="1597"/>
            <ac:spMk id="127" creationId="{2F12DE1B-F45E-E0F9-93FD-EB559ED31C12}"/>
          </ac:spMkLst>
        </pc:spChg>
      </pc:sldChg>
      <pc:sldChg chg="addSp modSp mod ord">
        <pc:chgData name="Daniel Khashabi" userId="62390808-c838-45e6-be59-d6fd0d208bc8" providerId="ADAL" clId="{DBE0F76A-AFEE-AC44-BA32-16BF03539868}" dt="2023-02-16T16:52:34.058" v="9123"/>
        <pc:sldMkLst>
          <pc:docMk/>
          <pc:sldMk cId="1665568962" sldId="1601"/>
        </pc:sldMkLst>
        <pc:spChg chg="add mod">
          <ac:chgData name="Daniel Khashabi" userId="62390808-c838-45e6-be59-d6fd0d208bc8" providerId="ADAL" clId="{DBE0F76A-AFEE-AC44-BA32-16BF03539868}" dt="2023-02-16T16:52:34.058" v="9123"/>
          <ac:spMkLst>
            <pc:docMk/>
            <pc:sldMk cId="1665568962" sldId="1601"/>
            <ac:spMk id="2" creationId="{094235D4-B127-B36D-FB64-1C9518E89083}"/>
          </ac:spMkLst>
        </pc:spChg>
        <pc:spChg chg="add mod">
          <ac:chgData name="Daniel Khashabi" userId="62390808-c838-45e6-be59-d6fd0d208bc8" providerId="ADAL" clId="{DBE0F76A-AFEE-AC44-BA32-16BF03539868}" dt="2023-02-16T16:52:34.058" v="9123"/>
          <ac:spMkLst>
            <pc:docMk/>
            <pc:sldMk cId="1665568962" sldId="1601"/>
            <ac:spMk id="3" creationId="{EEC8A24D-FAB2-E52E-F015-19662D84D1C8}"/>
          </ac:spMkLst>
        </pc:spChg>
        <pc:spChg chg="add mod">
          <ac:chgData name="Daniel Khashabi" userId="62390808-c838-45e6-be59-d6fd0d208bc8" providerId="ADAL" clId="{DBE0F76A-AFEE-AC44-BA32-16BF03539868}" dt="2023-02-16T16:52:34.058" v="9123"/>
          <ac:spMkLst>
            <pc:docMk/>
            <pc:sldMk cId="1665568962" sldId="1601"/>
            <ac:spMk id="4" creationId="{019738C3-C3EB-D97B-3CAE-D7215C389A24}"/>
          </ac:spMkLst>
        </pc:spChg>
        <pc:spChg chg="add mod">
          <ac:chgData name="Daniel Khashabi" userId="62390808-c838-45e6-be59-d6fd0d208bc8" providerId="ADAL" clId="{DBE0F76A-AFEE-AC44-BA32-16BF03539868}" dt="2023-02-16T16:52:34.058" v="9123"/>
          <ac:spMkLst>
            <pc:docMk/>
            <pc:sldMk cId="1665568962" sldId="1601"/>
            <ac:spMk id="5" creationId="{CB04DCDC-4677-D3A8-AAAB-778BFF952205}"/>
          </ac:spMkLst>
        </pc:spChg>
        <pc:spChg chg="mod">
          <ac:chgData name="Daniel Khashabi" userId="62390808-c838-45e6-be59-d6fd0d208bc8" providerId="ADAL" clId="{DBE0F76A-AFEE-AC44-BA32-16BF03539868}" dt="2023-02-14T19:11:34.929" v="6322" actId="20577"/>
          <ac:spMkLst>
            <pc:docMk/>
            <pc:sldMk cId="1665568962" sldId="1601"/>
            <ac:spMk id="6" creationId="{530D2C35-5D3E-9E08-D743-11524979FC70}"/>
          </ac:spMkLst>
        </pc:spChg>
        <pc:spChg chg="mod">
          <ac:chgData name="Daniel Khashabi" userId="62390808-c838-45e6-be59-d6fd0d208bc8" providerId="ADAL" clId="{DBE0F76A-AFEE-AC44-BA32-16BF03539868}" dt="2023-02-16T16:52:32.949" v="9122" actId="14100"/>
          <ac:spMkLst>
            <pc:docMk/>
            <pc:sldMk cId="1665568962" sldId="1601"/>
            <ac:spMk id="7" creationId="{D516691E-721A-7DBE-8552-D8CBD34162AC}"/>
          </ac:spMkLst>
        </pc:spChg>
        <pc:spChg chg="add mod">
          <ac:chgData name="Daniel Khashabi" userId="62390808-c838-45e6-be59-d6fd0d208bc8" providerId="ADAL" clId="{DBE0F76A-AFEE-AC44-BA32-16BF03539868}" dt="2023-02-16T16:52:34.058" v="9123"/>
          <ac:spMkLst>
            <pc:docMk/>
            <pc:sldMk cId="1665568962" sldId="1601"/>
            <ac:spMk id="8" creationId="{2DD3CB2D-3F47-0270-3C37-63FFDD655CD4}"/>
          </ac:spMkLst>
        </pc:spChg>
        <pc:spChg chg="add mod">
          <ac:chgData name="Daniel Khashabi" userId="62390808-c838-45e6-be59-d6fd0d208bc8" providerId="ADAL" clId="{DBE0F76A-AFEE-AC44-BA32-16BF03539868}" dt="2023-02-16T16:52:34.058" v="9123"/>
          <ac:spMkLst>
            <pc:docMk/>
            <pc:sldMk cId="1665568962" sldId="1601"/>
            <ac:spMk id="9" creationId="{A7AAFCC8-00E7-DDD5-A565-6E0E0932D814}"/>
          </ac:spMkLst>
        </pc:spChg>
        <pc:spChg chg="add mod">
          <ac:chgData name="Daniel Khashabi" userId="62390808-c838-45e6-be59-d6fd0d208bc8" providerId="ADAL" clId="{DBE0F76A-AFEE-AC44-BA32-16BF03539868}" dt="2023-02-16T16:52:34.058" v="9123"/>
          <ac:spMkLst>
            <pc:docMk/>
            <pc:sldMk cId="1665568962" sldId="1601"/>
            <ac:spMk id="10" creationId="{7B8E7DB9-5B18-1617-5981-7B2BA791F8CA}"/>
          </ac:spMkLst>
        </pc:spChg>
        <pc:spChg chg="add mod">
          <ac:chgData name="Daniel Khashabi" userId="62390808-c838-45e6-be59-d6fd0d208bc8" providerId="ADAL" clId="{DBE0F76A-AFEE-AC44-BA32-16BF03539868}" dt="2023-02-16T16:52:34.058" v="9123"/>
          <ac:spMkLst>
            <pc:docMk/>
            <pc:sldMk cId="1665568962" sldId="1601"/>
            <ac:spMk id="12" creationId="{152D7E06-18F6-DB1E-BF68-B83D368836B0}"/>
          </ac:spMkLst>
        </pc:spChg>
        <pc:spChg chg="add mod">
          <ac:chgData name="Daniel Khashabi" userId="62390808-c838-45e6-be59-d6fd0d208bc8" providerId="ADAL" clId="{DBE0F76A-AFEE-AC44-BA32-16BF03539868}" dt="2023-02-16T16:52:34.058" v="9123"/>
          <ac:spMkLst>
            <pc:docMk/>
            <pc:sldMk cId="1665568962" sldId="1601"/>
            <ac:spMk id="13" creationId="{D2EB6896-A953-5A86-7C05-7EF5FC2E8E4A}"/>
          </ac:spMkLst>
        </pc:spChg>
        <pc:spChg chg="add mod">
          <ac:chgData name="Daniel Khashabi" userId="62390808-c838-45e6-be59-d6fd0d208bc8" providerId="ADAL" clId="{DBE0F76A-AFEE-AC44-BA32-16BF03539868}" dt="2023-02-16T16:52:34.058" v="9123"/>
          <ac:spMkLst>
            <pc:docMk/>
            <pc:sldMk cId="1665568962" sldId="1601"/>
            <ac:spMk id="14" creationId="{552FDCEA-D0B8-5AED-8339-7C169E1777CC}"/>
          </ac:spMkLst>
        </pc:spChg>
        <pc:spChg chg="add mod">
          <ac:chgData name="Daniel Khashabi" userId="62390808-c838-45e6-be59-d6fd0d208bc8" providerId="ADAL" clId="{DBE0F76A-AFEE-AC44-BA32-16BF03539868}" dt="2023-02-16T16:52:34.058" v="9123"/>
          <ac:spMkLst>
            <pc:docMk/>
            <pc:sldMk cId="1665568962" sldId="1601"/>
            <ac:spMk id="15" creationId="{94D8601B-0D1A-AADD-8DF9-83CAD8CE13CB}"/>
          </ac:spMkLst>
        </pc:spChg>
        <pc:spChg chg="add mod">
          <ac:chgData name="Daniel Khashabi" userId="62390808-c838-45e6-be59-d6fd0d208bc8" providerId="ADAL" clId="{DBE0F76A-AFEE-AC44-BA32-16BF03539868}" dt="2023-02-16T16:52:34.058" v="9123"/>
          <ac:spMkLst>
            <pc:docMk/>
            <pc:sldMk cId="1665568962" sldId="1601"/>
            <ac:spMk id="19" creationId="{C8ED570D-D71B-BBF9-2F0C-98464163E8B8}"/>
          </ac:spMkLst>
        </pc:spChg>
        <pc:spChg chg="add mod">
          <ac:chgData name="Daniel Khashabi" userId="62390808-c838-45e6-be59-d6fd0d208bc8" providerId="ADAL" clId="{DBE0F76A-AFEE-AC44-BA32-16BF03539868}" dt="2023-02-16T16:52:34.058" v="9123"/>
          <ac:spMkLst>
            <pc:docMk/>
            <pc:sldMk cId="1665568962" sldId="1601"/>
            <ac:spMk id="20" creationId="{F5288FCF-B52F-D7E1-67C8-8D75A21AE7A4}"/>
          </ac:spMkLst>
        </pc:spChg>
        <pc:spChg chg="add mod">
          <ac:chgData name="Daniel Khashabi" userId="62390808-c838-45e6-be59-d6fd0d208bc8" providerId="ADAL" clId="{DBE0F76A-AFEE-AC44-BA32-16BF03539868}" dt="2023-02-16T16:52:34.058" v="9123"/>
          <ac:spMkLst>
            <pc:docMk/>
            <pc:sldMk cId="1665568962" sldId="1601"/>
            <ac:spMk id="21" creationId="{C9103B8C-E7CE-D531-ED21-2F40CCD5AD3C}"/>
          </ac:spMkLst>
        </pc:spChg>
        <pc:spChg chg="add mod">
          <ac:chgData name="Daniel Khashabi" userId="62390808-c838-45e6-be59-d6fd0d208bc8" providerId="ADAL" clId="{DBE0F76A-AFEE-AC44-BA32-16BF03539868}" dt="2023-02-16T16:52:34.058" v="9123"/>
          <ac:spMkLst>
            <pc:docMk/>
            <pc:sldMk cId="1665568962" sldId="1601"/>
            <ac:spMk id="22" creationId="{738A3432-C5B5-B1DA-F21B-A4E73A421461}"/>
          </ac:spMkLst>
        </pc:spChg>
        <pc:spChg chg="add mod">
          <ac:chgData name="Daniel Khashabi" userId="62390808-c838-45e6-be59-d6fd0d208bc8" providerId="ADAL" clId="{DBE0F76A-AFEE-AC44-BA32-16BF03539868}" dt="2023-02-16T16:52:34.058" v="9123"/>
          <ac:spMkLst>
            <pc:docMk/>
            <pc:sldMk cId="1665568962" sldId="1601"/>
            <ac:spMk id="23" creationId="{91E53818-A53F-8F82-5216-57D5E6050C69}"/>
          </ac:spMkLst>
        </pc:spChg>
        <pc:spChg chg="add mod">
          <ac:chgData name="Daniel Khashabi" userId="62390808-c838-45e6-be59-d6fd0d208bc8" providerId="ADAL" clId="{DBE0F76A-AFEE-AC44-BA32-16BF03539868}" dt="2023-02-16T16:52:34.058" v="9123"/>
          <ac:spMkLst>
            <pc:docMk/>
            <pc:sldMk cId="1665568962" sldId="1601"/>
            <ac:spMk id="24" creationId="{374D1F2F-CEF3-688C-AD27-15A32A2E08B3}"/>
          </ac:spMkLst>
        </pc:spChg>
        <pc:spChg chg="add mod">
          <ac:chgData name="Daniel Khashabi" userId="62390808-c838-45e6-be59-d6fd0d208bc8" providerId="ADAL" clId="{DBE0F76A-AFEE-AC44-BA32-16BF03539868}" dt="2023-02-16T16:52:34.058" v="9123"/>
          <ac:spMkLst>
            <pc:docMk/>
            <pc:sldMk cId="1665568962" sldId="1601"/>
            <ac:spMk id="26" creationId="{952D6A0C-4B37-F791-E894-D5D0173B7402}"/>
          </ac:spMkLst>
        </pc:spChg>
        <pc:spChg chg="add mod">
          <ac:chgData name="Daniel Khashabi" userId="62390808-c838-45e6-be59-d6fd0d208bc8" providerId="ADAL" clId="{DBE0F76A-AFEE-AC44-BA32-16BF03539868}" dt="2023-02-16T16:52:34.058" v="9123"/>
          <ac:spMkLst>
            <pc:docMk/>
            <pc:sldMk cId="1665568962" sldId="1601"/>
            <ac:spMk id="28" creationId="{E6E5A4B8-E3E0-7450-6A0D-B9D6D2FC0135}"/>
          </ac:spMkLst>
        </pc:spChg>
        <pc:spChg chg="add mod">
          <ac:chgData name="Daniel Khashabi" userId="62390808-c838-45e6-be59-d6fd0d208bc8" providerId="ADAL" clId="{DBE0F76A-AFEE-AC44-BA32-16BF03539868}" dt="2023-02-16T16:52:34.058" v="9123"/>
          <ac:spMkLst>
            <pc:docMk/>
            <pc:sldMk cId="1665568962" sldId="1601"/>
            <ac:spMk id="29" creationId="{A071CFC4-29C4-8968-52E2-BD4DB7C9FB79}"/>
          </ac:spMkLst>
        </pc:spChg>
        <pc:spChg chg="mod">
          <ac:chgData name="Daniel Khashabi" userId="62390808-c838-45e6-be59-d6fd0d208bc8" providerId="ADAL" clId="{DBE0F76A-AFEE-AC44-BA32-16BF03539868}" dt="2023-02-16T16:52:34.058" v="9123"/>
          <ac:spMkLst>
            <pc:docMk/>
            <pc:sldMk cId="1665568962" sldId="1601"/>
            <ac:spMk id="34" creationId="{74EB2CC3-EF52-28E1-CCC5-3BC20341B930}"/>
          </ac:spMkLst>
        </pc:spChg>
        <pc:spChg chg="mod">
          <ac:chgData name="Daniel Khashabi" userId="62390808-c838-45e6-be59-d6fd0d208bc8" providerId="ADAL" clId="{DBE0F76A-AFEE-AC44-BA32-16BF03539868}" dt="2023-02-16T16:52:34.058" v="9123"/>
          <ac:spMkLst>
            <pc:docMk/>
            <pc:sldMk cId="1665568962" sldId="1601"/>
            <ac:spMk id="35" creationId="{B7383092-C328-9DA0-6EEA-3A86AC7DCF1E}"/>
          </ac:spMkLst>
        </pc:spChg>
        <pc:spChg chg="add mod">
          <ac:chgData name="Daniel Khashabi" userId="62390808-c838-45e6-be59-d6fd0d208bc8" providerId="ADAL" clId="{DBE0F76A-AFEE-AC44-BA32-16BF03539868}" dt="2023-02-16T16:52:34.058" v="9123"/>
          <ac:spMkLst>
            <pc:docMk/>
            <pc:sldMk cId="1665568962" sldId="1601"/>
            <ac:spMk id="36" creationId="{79294580-A74C-AA53-18E0-3CB2F4DDDD39}"/>
          </ac:spMkLst>
        </pc:spChg>
        <pc:grpChg chg="add mod">
          <ac:chgData name="Daniel Khashabi" userId="62390808-c838-45e6-be59-d6fd0d208bc8" providerId="ADAL" clId="{DBE0F76A-AFEE-AC44-BA32-16BF03539868}" dt="2023-02-16T16:52:34.058" v="9123"/>
          <ac:grpSpMkLst>
            <pc:docMk/>
            <pc:sldMk cId="1665568962" sldId="1601"/>
            <ac:grpSpMk id="32" creationId="{05E74F26-C5C0-DEB1-451D-1EC5C8341E23}"/>
          </ac:grpSpMkLst>
        </pc:grpChg>
        <pc:picChg chg="mod">
          <ac:chgData name="Daniel Khashabi" userId="62390808-c838-45e6-be59-d6fd0d208bc8" providerId="ADAL" clId="{DBE0F76A-AFEE-AC44-BA32-16BF03539868}" dt="2023-02-16T16:52:34.058" v="9123"/>
          <ac:picMkLst>
            <pc:docMk/>
            <pc:sldMk cId="1665568962" sldId="1601"/>
            <ac:picMk id="33" creationId="{C6B5EA87-B295-475E-7BB9-E94DEED31E4A}"/>
          </ac:picMkLst>
        </pc:picChg>
        <pc:cxnChg chg="add mod">
          <ac:chgData name="Daniel Khashabi" userId="62390808-c838-45e6-be59-d6fd0d208bc8" providerId="ADAL" clId="{DBE0F76A-AFEE-AC44-BA32-16BF03539868}" dt="2023-02-16T16:52:34.058" v="9123"/>
          <ac:cxnSpMkLst>
            <pc:docMk/>
            <pc:sldMk cId="1665568962" sldId="1601"/>
            <ac:cxnSpMk id="11" creationId="{C572F319-C496-D0E3-3AFF-A5A2D1996DAC}"/>
          </ac:cxnSpMkLst>
        </pc:cxnChg>
        <pc:cxnChg chg="add mod">
          <ac:chgData name="Daniel Khashabi" userId="62390808-c838-45e6-be59-d6fd0d208bc8" providerId="ADAL" clId="{DBE0F76A-AFEE-AC44-BA32-16BF03539868}" dt="2023-02-16T16:52:34.058" v="9123"/>
          <ac:cxnSpMkLst>
            <pc:docMk/>
            <pc:sldMk cId="1665568962" sldId="1601"/>
            <ac:cxnSpMk id="16" creationId="{97140B8A-B9DD-BB1B-8986-53DB70E6A64A}"/>
          </ac:cxnSpMkLst>
        </pc:cxnChg>
        <pc:cxnChg chg="add mod">
          <ac:chgData name="Daniel Khashabi" userId="62390808-c838-45e6-be59-d6fd0d208bc8" providerId="ADAL" clId="{DBE0F76A-AFEE-AC44-BA32-16BF03539868}" dt="2023-02-16T16:52:34.058" v="9123"/>
          <ac:cxnSpMkLst>
            <pc:docMk/>
            <pc:sldMk cId="1665568962" sldId="1601"/>
            <ac:cxnSpMk id="17" creationId="{46B72539-6619-FA7D-0A12-2327B11E58E5}"/>
          </ac:cxnSpMkLst>
        </pc:cxnChg>
        <pc:cxnChg chg="add mod">
          <ac:chgData name="Daniel Khashabi" userId="62390808-c838-45e6-be59-d6fd0d208bc8" providerId="ADAL" clId="{DBE0F76A-AFEE-AC44-BA32-16BF03539868}" dt="2023-02-16T16:52:34.058" v="9123"/>
          <ac:cxnSpMkLst>
            <pc:docMk/>
            <pc:sldMk cId="1665568962" sldId="1601"/>
            <ac:cxnSpMk id="18" creationId="{39606F35-4843-1174-721C-3EA0C2A84BD7}"/>
          </ac:cxnSpMkLst>
        </pc:cxnChg>
        <pc:cxnChg chg="add mod">
          <ac:chgData name="Daniel Khashabi" userId="62390808-c838-45e6-be59-d6fd0d208bc8" providerId="ADAL" clId="{DBE0F76A-AFEE-AC44-BA32-16BF03539868}" dt="2023-02-16T16:52:34.058" v="9123"/>
          <ac:cxnSpMkLst>
            <pc:docMk/>
            <pc:sldMk cId="1665568962" sldId="1601"/>
            <ac:cxnSpMk id="25" creationId="{6271EED2-B59B-DA58-4DAA-D82F07957DD1}"/>
          </ac:cxnSpMkLst>
        </pc:cxnChg>
        <pc:cxnChg chg="add mod">
          <ac:chgData name="Daniel Khashabi" userId="62390808-c838-45e6-be59-d6fd0d208bc8" providerId="ADAL" clId="{DBE0F76A-AFEE-AC44-BA32-16BF03539868}" dt="2023-02-16T16:52:34.058" v="9123"/>
          <ac:cxnSpMkLst>
            <pc:docMk/>
            <pc:sldMk cId="1665568962" sldId="1601"/>
            <ac:cxnSpMk id="27" creationId="{76250A93-AD33-DA53-0751-571CBF0E8068}"/>
          </ac:cxnSpMkLst>
        </pc:cxnChg>
        <pc:cxnChg chg="add mod">
          <ac:chgData name="Daniel Khashabi" userId="62390808-c838-45e6-be59-d6fd0d208bc8" providerId="ADAL" clId="{DBE0F76A-AFEE-AC44-BA32-16BF03539868}" dt="2023-02-16T16:52:34.058" v="9123"/>
          <ac:cxnSpMkLst>
            <pc:docMk/>
            <pc:sldMk cId="1665568962" sldId="1601"/>
            <ac:cxnSpMk id="30" creationId="{036CD0A0-9D7A-258B-5647-761CCA7253B2}"/>
          </ac:cxnSpMkLst>
        </pc:cxnChg>
        <pc:cxnChg chg="add mod">
          <ac:chgData name="Daniel Khashabi" userId="62390808-c838-45e6-be59-d6fd0d208bc8" providerId="ADAL" clId="{DBE0F76A-AFEE-AC44-BA32-16BF03539868}" dt="2023-02-16T16:52:34.058" v="9123"/>
          <ac:cxnSpMkLst>
            <pc:docMk/>
            <pc:sldMk cId="1665568962" sldId="1601"/>
            <ac:cxnSpMk id="31" creationId="{05D797C4-14AE-4310-C600-BB8535228C9C}"/>
          </ac:cxnSpMkLst>
        </pc:cxnChg>
      </pc:sldChg>
      <pc:sldChg chg="modSp mod">
        <pc:chgData name="Daniel Khashabi" userId="62390808-c838-45e6-be59-d6fd0d208bc8" providerId="ADAL" clId="{DBE0F76A-AFEE-AC44-BA32-16BF03539868}" dt="2023-02-16T13:49:58.158" v="7760"/>
        <pc:sldMkLst>
          <pc:docMk/>
          <pc:sldMk cId="2834581728" sldId="1602"/>
        </pc:sldMkLst>
        <pc:spChg chg="mod">
          <ac:chgData name="Daniel Khashabi" userId="62390808-c838-45e6-be59-d6fd0d208bc8" providerId="ADAL" clId="{DBE0F76A-AFEE-AC44-BA32-16BF03539868}" dt="2023-02-16T04:15:56.409" v="7122" actId="5793"/>
          <ac:spMkLst>
            <pc:docMk/>
            <pc:sldMk cId="2834581728" sldId="1602"/>
            <ac:spMk id="3" creationId="{22579134-1EC7-9C94-1FC7-7A7840C7D263}"/>
          </ac:spMkLst>
        </pc:spChg>
        <pc:spChg chg="mod">
          <ac:chgData name="Daniel Khashabi" userId="62390808-c838-45e6-be59-d6fd0d208bc8" providerId="ADAL" clId="{DBE0F76A-AFEE-AC44-BA32-16BF03539868}" dt="2023-02-16T13:49:58.158" v="7760"/>
          <ac:spMkLst>
            <pc:docMk/>
            <pc:sldMk cId="2834581728" sldId="1602"/>
            <ac:spMk id="5" creationId="{412DF58E-D513-B392-F161-A9F592CE814D}"/>
          </ac:spMkLst>
        </pc:spChg>
        <pc:spChg chg="mod">
          <ac:chgData name="Daniel Khashabi" userId="62390808-c838-45e6-be59-d6fd0d208bc8" providerId="ADAL" clId="{DBE0F76A-AFEE-AC44-BA32-16BF03539868}" dt="2023-02-16T13:49:58.158" v="7760"/>
          <ac:spMkLst>
            <pc:docMk/>
            <pc:sldMk cId="2834581728" sldId="1602"/>
            <ac:spMk id="7" creationId="{C038F82C-9256-E39C-0B3D-4E829D182FC3}"/>
          </ac:spMkLst>
        </pc:spChg>
        <pc:picChg chg="mod modCrop">
          <ac:chgData name="Daniel Khashabi" userId="62390808-c838-45e6-be59-d6fd0d208bc8" providerId="ADAL" clId="{DBE0F76A-AFEE-AC44-BA32-16BF03539868}" dt="2023-02-16T04:16:19.114" v="7143" actId="1076"/>
          <ac:picMkLst>
            <pc:docMk/>
            <pc:sldMk cId="2834581728" sldId="1602"/>
            <ac:picMk id="4" creationId="{FF3C6DB4-8757-2B2E-EE26-EF53CB6CCCCE}"/>
          </ac:picMkLst>
        </pc:picChg>
        <pc:cxnChg chg="mod">
          <ac:chgData name="Daniel Khashabi" userId="62390808-c838-45e6-be59-d6fd0d208bc8" providerId="ADAL" clId="{DBE0F76A-AFEE-AC44-BA32-16BF03539868}" dt="2023-02-16T04:16:03.530" v="7140" actId="1038"/>
          <ac:cxnSpMkLst>
            <pc:docMk/>
            <pc:sldMk cId="2834581728" sldId="1602"/>
            <ac:cxnSpMk id="6" creationId="{E1869CE2-0259-DB29-462B-2290F4959A13}"/>
          </ac:cxnSpMkLst>
        </pc:cxnChg>
      </pc:sldChg>
      <pc:sldChg chg="delSp modSp mod ord modAnim modNotes">
        <pc:chgData name="Daniel Khashabi" userId="62390808-c838-45e6-be59-d6fd0d208bc8" providerId="ADAL" clId="{DBE0F76A-AFEE-AC44-BA32-16BF03539868}" dt="2023-02-16T17:00:19.601" v="9268" actId="20577"/>
        <pc:sldMkLst>
          <pc:docMk/>
          <pc:sldMk cId="3742059829" sldId="1604"/>
        </pc:sldMkLst>
        <pc:spChg chg="mod">
          <ac:chgData name="Daniel Khashabi" userId="62390808-c838-45e6-be59-d6fd0d208bc8" providerId="ADAL" clId="{DBE0F76A-AFEE-AC44-BA32-16BF03539868}" dt="2023-02-16T04:35:14.114" v="7473" actId="20577"/>
          <ac:spMkLst>
            <pc:docMk/>
            <pc:sldMk cId="3742059829" sldId="1604"/>
            <ac:spMk id="2" creationId="{FD4343D0-0A2D-A94C-A485-B1E9B2D8A8E7}"/>
          </ac:spMkLst>
        </pc:spChg>
        <pc:spChg chg="mod">
          <ac:chgData name="Daniel Khashabi" userId="62390808-c838-45e6-be59-d6fd0d208bc8" providerId="ADAL" clId="{DBE0F76A-AFEE-AC44-BA32-16BF03539868}" dt="2023-02-16T17:00:19.601" v="9268" actId="20577"/>
          <ac:spMkLst>
            <pc:docMk/>
            <pc:sldMk cId="3742059829" sldId="1604"/>
            <ac:spMk id="3" creationId="{7AF4BFFA-87CD-DFE7-A4BA-A3B772E78507}"/>
          </ac:spMkLst>
        </pc:spChg>
        <pc:spChg chg="del">
          <ac:chgData name="Daniel Khashabi" userId="62390808-c838-45e6-be59-d6fd0d208bc8" providerId="ADAL" clId="{DBE0F76A-AFEE-AC44-BA32-16BF03539868}" dt="2023-02-16T04:35:48.460" v="7477" actId="478"/>
          <ac:spMkLst>
            <pc:docMk/>
            <pc:sldMk cId="3742059829" sldId="1604"/>
            <ac:spMk id="5" creationId="{1F386875-FF65-A374-E3D7-19F5DB181982}"/>
          </ac:spMkLst>
        </pc:spChg>
        <pc:spChg chg="mod">
          <ac:chgData name="Daniel Khashabi" userId="62390808-c838-45e6-be59-d6fd0d208bc8" providerId="ADAL" clId="{DBE0F76A-AFEE-AC44-BA32-16BF03539868}" dt="2023-02-16T13:49:58.158" v="7760"/>
          <ac:spMkLst>
            <pc:docMk/>
            <pc:sldMk cId="3742059829" sldId="1604"/>
            <ac:spMk id="6" creationId="{1EBE392D-2D8A-3137-093C-5132708D40D5}"/>
          </ac:spMkLst>
        </pc:spChg>
        <pc:spChg chg="mod">
          <ac:chgData name="Daniel Khashabi" userId="62390808-c838-45e6-be59-d6fd0d208bc8" providerId="ADAL" clId="{DBE0F76A-AFEE-AC44-BA32-16BF03539868}" dt="2023-02-16T13:49:58.158" v="7760"/>
          <ac:spMkLst>
            <pc:docMk/>
            <pc:sldMk cId="3742059829" sldId="1604"/>
            <ac:spMk id="142" creationId="{DEEEA42D-C09B-ADE0-77AB-40EE7E76CA54}"/>
          </ac:spMkLst>
        </pc:spChg>
        <pc:spChg chg="mod">
          <ac:chgData name="Daniel Khashabi" userId="62390808-c838-45e6-be59-d6fd0d208bc8" providerId="ADAL" clId="{DBE0F76A-AFEE-AC44-BA32-16BF03539868}" dt="2023-02-16T13:49:58.158" v="7760"/>
          <ac:spMkLst>
            <pc:docMk/>
            <pc:sldMk cId="3742059829" sldId="1604"/>
            <ac:spMk id="143" creationId="{C75FF376-825B-E1E3-BF13-A5C80618A438}"/>
          </ac:spMkLst>
        </pc:spChg>
        <pc:spChg chg="mod">
          <ac:chgData name="Daniel Khashabi" userId="62390808-c838-45e6-be59-d6fd0d208bc8" providerId="ADAL" clId="{DBE0F76A-AFEE-AC44-BA32-16BF03539868}" dt="2023-02-16T13:49:58.158" v="7760"/>
          <ac:spMkLst>
            <pc:docMk/>
            <pc:sldMk cId="3742059829" sldId="1604"/>
            <ac:spMk id="144" creationId="{BA47695E-E321-70A4-53E6-8E085B738A83}"/>
          </ac:spMkLst>
        </pc:spChg>
        <pc:spChg chg="mod">
          <ac:chgData name="Daniel Khashabi" userId="62390808-c838-45e6-be59-d6fd0d208bc8" providerId="ADAL" clId="{DBE0F76A-AFEE-AC44-BA32-16BF03539868}" dt="2023-02-16T13:49:58.158" v="7760"/>
          <ac:spMkLst>
            <pc:docMk/>
            <pc:sldMk cId="3742059829" sldId="1604"/>
            <ac:spMk id="187" creationId="{1F2E3236-CF8B-8849-8D78-04159FCF34E9}"/>
          </ac:spMkLst>
        </pc:spChg>
        <pc:spChg chg="mod">
          <ac:chgData name="Daniel Khashabi" userId="62390808-c838-45e6-be59-d6fd0d208bc8" providerId="ADAL" clId="{DBE0F76A-AFEE-AC44-BA32-16BF03539868}" dt="2023-02-16T13:49:58.158" v="7760"/>
          <ac:spMkLst>
            <pc:docMk/>
            <pc:sldMk cId="3742059829" sldId="1604"/>
            <ac:spMk id="188" creationId="{E12DBB9D-4B75-2040-D92D-9346E142253E}"/>
          </ac:spMkLst>
        </pc:spChg>
        <pc:spChg chg="mod">
          <ac:chgData name="Daniel Khashabi" userId="62390808-c838-45e6-be59-d6fd0d208bc8" providerId="ADAL" clId="{DBE0F76A-AFEE-AC44-BA32-16BF03539868}" dt="2023-02-16T13:49:58.158" v="7760"/>
          <ac:spMkLst>
            <pc:docMk/>
            <pc:sldMk cId="3742059829" sldId="1604"/>
            <ac:spMk id="191" creationId="{E6FD5B56-DBF1-26AA-2899-69E1A1F3CC1B}"/>
          </ac:spMkLst>
        </pc:spChg>
        <pc:spChg chg="mod">
          <ac:chgData name="Daniel Khashabi" userId="62390808-c838-45e6-be59-d6fd0d208bc8" providerId="ADAL" clId="{DBE0F76A-AFEE-AC44-BA32-16BF03539868}" dt="2023-02-16T13:49:58.158" v="7760"/>
          <ac:spMkLst>
            <pc:docMk/>
            <pc:sldMk cId="3742059829" sldId="1604"/>
            <ac:spMk id="192" creationId="{0FA432F5-F2F2-B9A4-8460-5D8AFC23F7C5}"/>
          </ac:spMkLst>
        </pc:spChg>
        <pc:spChg chg="mod">
          <ac:chgData name="Daniel Khashabi" userId="62390808-c838-45e6-be59-d6fd0d208bc8" providerId="ADAL" clId="{DBE0F76A-AFEE-AC44-BA32-16BF03539868}" dt="2023-02-16T13:49:58.158" v="7760"/>
          <ac:spMkLst>
            <pc:docMk/>
            <pc:sldMk cId="3742059829" sldId="1604"/>
            <ac:spMk id="200" creationId="{10E7FAF4-E271-E49A-3897-6278DCBFA8C7}"/>
          </ac:spMkLst>
        </pc:spChg>
        <pc:spChg chg="mod">
          <ac:chgData name="Daniel Khashabi" userId="62390808-c838-45e6-be59-d6fd0d208bc8" providerId="ADAL" clId="{DBE0F76A-AFEE-AC44-BA32-16BF03539868}" dt="2023-02-16T13:49:58.158" v="7760"/>
          <ac:spMkLst>
            <pc:docMk/>
            <pc:sldMk cId="3742059829" sldId="1604"/>
            <ac:spMk id="201" creationId="{A3408004-10E2-8761-22C1-1DD9154A992F}"/>
          </ac:spMkLst>
        </pc:spChg>
        <pc:spChg chg="mod">
          <ac:chgData name="Daniel Khashabi" userId="62390808-c838-45e6-be59-d6fd0d208bc8" providerId="ADAL" clId="{DBE0F76A-AFEE-AC44-BA32-16BF03539868}" dt="2023-02-16T13:49:58.158" v="7760"/>
          <ac:spMkLst>
            <pc:docMk/>
            <pc:sldMk cId="3742059829" sldId="1604"/>
            <ac:spMk id="209" creationId="{4CB46EEC-EFBA-F1E3-98EC-5D43F9761841}"/>
          </ac:spMkLst>
        </pc:spChg>
        <pc:spChg chg="mod">
          <ac:chgData name="Daniel Khashabi" userId="62390808-c838-45e6-be59-d6fd0d208bc8" providerId="ADAL" clId="{DBE0F76A-AFEE-AC44-BA32-16BF03539868}" dt="2023-02-16T13:49:58.158" v="7760"/>
          <ac:spMkLst>
            <pc:docMk/>
            <pc:sldMk cId="3742059829" sldId="1604"/>
            <ac:spMk id="210" creationId="{8EA8A4BB-10C3-8E76-2B7C-436E9F7F19CD}"/>
          </ac:spMkLst>
        </pc:spChg>
        <pc:spChg chg="mod">
          <ac:chgData name="Daniel Khashabi" userId="62390808-c838-45e6-be59-d6fd0d208bc8" providerId="ADAL" clId="{DBE0F76A-AFEE-AC44-BA32-16BF03539868}" dt="2023-02-16T13:49:58.158" v="7760"/>
          <ac:spMkLst>
            <pc:docMk/>
            <pc:sldMk cId="3742059829" sldId="1604"/>
            <ac:spMk id="213" creationId="{F451955C-105E-8598-531B-177C1A21B9B9}"/>
          </ac:spMkLst>
        </pc:spChg>
        <pc:spChg chg="mod">
          <ac:chgData name="Daniel Khashabi" userId="62390808-c838-45e6-be59-d6fd0d208bc8" providerId="ADAL" clId="{DBE0F76A-AFEE-AC44-BA32-16BF03539868}" dt="2023-02-16T13:49:58.158" v="7760"/>
          <ac:spMkLst>
            <pc:docMk/>
            <pc:sldMk cId="3742059829" sldId="1604"/>
            <ac:spMk id="216" creationId="{7A0A1B84-A56C-BDEF-C904-18C716E194EC}"/>
          </ac:spMkLst>
        </pc:spChg>
        <pc:spChg chg="mod">
          <ac:chgData name="Daniel Khashabi" userId="62390808-c838-45e6-be59-d6fd0d208bc8" providerId="ADAL" clId="{DBE0F76A-AFEE-AC44-BA32-16BF03539868}" dt="2023-02-16T13:49:58.158" v="7760"/>
          <ac:spMkLst>
            <pc:docMk/>
            <pc:sldMk cId="3742059829" sldId="1604"/>
            <ac:spMk id="221" creationId="{CC4711C0-0659-CDBA-2652-19A96809DC7A}"/>
          </ac:spMkLst>
        </pc:spChg>
        <pc:spChg chg="mod">
          <ac:chgData name="Daniel Khashabi" userId="62390808-c838-45e6-be59-d6fd0d208bc8" providerId="ADAL" clId="{DBE0F76A-AFEE-AC44-BA32-16BF03539868}" dt="2023-02-16T13:49:58.158" v="7760"/>
          <ac:spMkLst>
            <pc:docMk/>
            <pc:sldMk cId="3742059829" sldId="1604"/>
            <ac:spMk id="223" creationId="{0D8D830C-4449-58CB-AA21-090FEF62E354}"/>
          </ac:spMkLst>
        </pc:spChg>
        <pc:spChg chg="mod">
          <ac:chgData name="Daniel Khashabi" userId="62390808-c838-45e6-be59-d6fd0d208bc8" providerId="ADAL" clId="{DBE0F76A-AFEE-AC44-BA32-16BF03539868}" dt="2023-02-16T13:49:58.158" v="7760"/>
          <ac:spMkLst>
            <pc:docMk/>
            <pc:sldMk cId="3742059829" sldId="1604"/>
            <ac:spMk id="231" creationId="{EF1F835C-8ECE-4679-B8E1-31E6359DC039}"/>
          </ac:spMkLst>
        </pc:spChg>
        <pc:spChg chg="mod">
          <ac:chgData name="Daniel Khashabi" userId="62390808-c838-45e6-be59-d6fd0d208bc8" providerId="ADAL" clId="{DBE0F76A-AFEE-AC44-BA32-16BF03539868}" dt="2023-02-16T13:49:58.158" v="7760"/>
          <ac:spMkLst>
            <pc:docMk/>
            <pc:sldMk cId="3742059829" sldId="1604"/>
            <ac:spMk id="232" creationId="{DEC6D245-8727-D98E-B453-8BA1DD594D4F}"/>
          </ac:spMkLst>
        </pc:spChg>
        <pc:spChg chg="mod">
          <ac:chgData name="Daniel Khashabi" userId="62390808-c838-45e6-be59-d6fd0d208bc8" providerId="ADAL" clId="{DBE0F76A-AFEE-AC44-BA32-16BF03539868}" dt="2023-02-16T13:49:58.158" v="7760"/>
          <ac:spMkLst>
            <pc:docMk/>
            <pc:sldMk cId="3742059829" sldId="1604"/>
            <ac:spMk id="235" creationId="{857BE1FF-62C6-0E2A-3139-5CFD8130865D}"/>
          </ac:spMkLst>
        </pc:spChg>
        <pc:spChg chg="mod">
          <ac:chgData name="Daniel Khashabi" userId="62390808-c838-45e6-be59-d6fd0d208bc8" providerId="ADAL" clId="{DBE0F76A-AFEE-AC44-BA32-16BF03539868}" dt="2023-02-16T13:49:58.158" v="7760"/>
          <ac:spMkLst>
            <pc:docMk/>
            <pc:sldMk cId="3742059829" sldId="1604"/>
            <ac:spMk id="242" creationId="{D82793DB-0084-A1BC-E4DD-71FE3AF6AF34}"/>
          </ac:spMkLst>
        </pc:spChg>
        <pc:spChg chg="mod">
          <ac:chgData name="Daniel Khashabi" userId="62390808-c838-45e6-be59-d6fd0d208bc8" providerId="ADAL" clId="{DBE0F76A-AFEE-AC44-BA32-16BF03539868}" dt="2023-02-16T13:49:58.158" v="7760"/>
          <ac:spMkLst>
            <pc:docMk/>
            <pc:sldMk cId="3742059829" sldId="1604"/>
            <ac:spMk id="249" creationId="{B4BF15D6-DF36-D737-2EEB-B68B22500929}"/>
          </ac:spMkLst>
        </pc:spChg>
        <pc:spChg chg="mod">
          <ac:chgData name="Daniel Khashabi" userId="62390808-c838-45e6-be59-d6fd0d208bc8" providerId="ADAL" clId="{DBE0F76A-AFEE-AC44-BA32-16BF03539868}" dt="2023-02-16T13:49:58.158" v="7760"/>
          <ac:spMkLst>
            <pc:docMk/>
            <pc:sldMk cId="3742059829" sldId="1604"/>
            <ac:spMk id="256" creationId="{36748B9F-0E5F-5B19-C8D1-C8B6625657BE}"/>
          </ac:spMkLst>
        </pc:spChg>
        <pc:spChg chg="mod">
          <ac:chgData name="Daniel Khashabi" userId="62390808-c838-45e6-be59-d6fd0d208bc8" providerId="ADAL" clId="{DBE0F76A-AFEE-AC44-BA32-16BF03539868}" dt="2023-02-16T13:49:58.158" v="7760"/>
          <ac:spMkLst>
            <pc:docMk/>
            <pc:sldMk cId="3742059829" sldId="1604"/>
            <ac:spMk id="257" creationId="{BDD45E59-CB62-EAB3-EFAB-C30CB281CCCA}"/>
          </ac:spMkLst>
        </pc:spChg>
        <pc:spChg chg="mod">
          <ac:chgData name="Daniel Khashabi" userId="62390808-c838-45e6-be59-d6fd0d208bc8" providerId="ADAL" clId="{DBE0F76A-AFEE-AC44-BA32-16BF03539868}" dt="2023-02-16T13:49:58.158" v="7760"/>
          <ac:spMkLst>
            <pc:docMk/>
            <pc:sldMk cId="3742059829" sldId="1604"/>
            <ac:spMk id="260" creationId="{E37D2DF6-F806-0DF7-28DE-F2727D545D3D}"/>
          </ac:spMkLst>
        </pc:spChg>
        <pc:spChg chg="mod">
          <ac:chgData name="Daniel Khashabi" userId="62390808-c838-45e6-be59-d6fd0d208bc8" providerId="ADAL" clId="{DBE0F76A-AFEE-AC44-BA32-16BF03539868}" dt="2023-02-16T13:49:58.158" v="7760"/>
          <ac:spMkLst>
            <pc:docMk/>
            <pc:sldMk cId="3742059829" sldId="1604"/>
            <ac:spMk id="268" creationId="{B5F50F16-31F4-556B-BC5C-48AF51CE9980}"/>
          </ac:spMkLst>
        </pc:spChg>
        <pc:spChg chg="mod">
          <ac:chgData name="Daniel Khashabi" userId="62390808-c838-45e6-be59-d6fd0d208bc8" providerId="ADAL" clId="{DBE0F76A-AFEE-AC44-BA32-16BF03539868}" dt="2023-02-16T13:49:58.158" v="7760"/>
          <ac:spMkLst>
            <pc:docMk/>
            <pc:sldMk cId="3742059829" sldId="1604"/>
            <ac:spMk id="274" creationId="{C4D986B1-6C62-AFE4-199A-403FDA84F575}"/>
          </ac:spMkLst>
        </pc:spChg>
        <pc:spChg chg="mod">
          <ac:chgData name="Daniel Khashabi" userId="62390808-c838-45e6-be59-d6fd0d208bc8" providerId="ADAL" clId="{DBE0F76A-AFEE-AC44-BA32-16BF03539868}" dt="2023-02-16T13:49:58.158" v="7760"/>
          <ac:spMkLst>
            <pc:docMk/>
            <pc:sldMk cId="3742059829" sldId="1604"/>
            <ac:spMk id="313" creationId="{F300748D-20AE-BAF0-9DBF-9FD7C592C808}"/>
          </ac:spMkLst>
        </pc:spChg>
        <pc:spChg chg="mod">
          <ac:chgData name="Daniel Khashabi" userId="62390808-c838-45e6-be59-d6fd0d208bc8" providerId="ADAL" clId="{DBE0F76A-AFEE-AC44-BA32-16BF03539868}" dt="2023-02-16T13:49:58.158" v="7760"/>
          <ac:spMkLst>
            <pc:docMk/>
            <pc:sldMk cId="3742059829" sldId="1604"/>
            <ac:spMk id="314" creationId="{C8617F38-614E-3E46-502D-5524F484D2B9}"/>
          </ac:spMkLst>
        </pc:spChg>
        <pc:spChg chg="mod">
          <ac:chgData name="Daniel Khashabi" userId="62390808-c838-45e6-be59-d6fd0d208bc8" providerId="ADAL" clId="{DBE0F76A-AFEE-AC44-BA32-16BF03539868}" dt="2023-02-16T13:49:58.158" v="7760"/>
          <ac:spMkLst>
            <pc:docMk/>
            <pc:sldMk cId="3742059829" sldId="1604"/>
            <ac:spMk id="316" creationId="{21E754EF-AE42-A485-BE9B-567C088C6E48}"/>
          </ac:spMkLst>
        </pc:spChg>
        <pc:spChg chg="mod">
          <ac:chgData name="Daniel Khashabi" userId="62390808-c838-45e6-be59-d6fd0d208bc8" providerId="ADAL" clId="{DBE0F76A-AFEE-AC44-BA32-16BF03539868}" dt="2023-02-16T13:49:58.158" v="7760"/>
          <ac:spMkLst>
            <pc:docMk/>
            <pc:sldMk cId="3742059829" sldId="1604"/>
            <ac:spMk id="317" creationId="{5E2DFA77-5018-B328-0A43-BCA5547FAB02}"/>
          </ac:spMkLst>
        </pc:spChg>
        <pc:spChg chg="mod">
          <ac:chgData name="Daniel Khashabi" userId="62390808-c838-45e6-be59-d6fd0d208bc8" providerId="ADAL" clId="{DBE0F76A-AFEE-AC44-BA32-16BF03539868}" dt="2023-02-16T13:49:58.158" v="7760"/>
          <ac:spMkLst>
            <pc:docMk/>
            <pc:sldMk cId="3742059829" sldId="1604"/>
            <ac:spMk id="318" creationId="{75A65A31-045E-A34C-5FDA-7EDA06BFAACD}"/>
          </ac:spMkLst>
        </pc:spChg>
        <pc:spChg chg="mod">
          <ac:chgData name="Daniel Khashabi" userId="62390808-c838-45e6-be59-d6fd0d208bc8" providerId="ADAL" clId="{DBE0F76A-AFEE-AC44-BA32-16BF03539868}" dt="2023-02-16T13:49:58.158" v="7760"/>
          <ac:spMkLst>
            <pc:docMk/>
            <pc:sldMk cId="3742059829" sldId="1604"/>
            <ac:spMk id="319" creationId="{AA2F88F9-AF19-07FD-EE4A-537F899F9A45}"/>
          </ac:spMkLst>
        </pc:spChg>
        <pc:spChg chg="mod">
          <ac:chgData name="Daniel Khashabi" userId="62390808-c838-45e6-be59-d6fd0d208bc8" providerId="ADAL" clId="{DBE0F76A-AFEE-AC44-BA32-16BF03539868}" dt="2023-02-16T13:49:58.158" v="7760"/>
          <ac:spMkLst>
            <pc:docMk/>
            <pc:sldMk cId="3742059829" sldId="1604"/>
            <ac:spMk id="320" creationId="{32800DE3-83F7-2F08-3425-D2D7117B4B12}"/>
          </ac:spMkLst>
        </pc:spChg>
        <pc:spChg chg="mod">
          <ac:chgData name="Daniel Khashabi" userId="62390808-c838-45e6-be59-d6fd0d208bc8" providerId="ADAL" clId="{DBE0F76A-AFEE-AC44-BA32-16BF03539868}" dt="2023-02-16T13:49:58.158" v="7760"/>
          <ac:spMkLst>
            <pc:docMk/>
            <pc:sldMk cId="3742059829" sldId="1604"/>
            <ac:spMk id="321" creationId="{4F80230B-8A84-6A22-C866-9C6C99FA3788}"/>
          </ac:spMkLst>
        </pc:spChg>
        <pc:spChg chg="mod">
          <ac:chgData name="Daniel Khashabi" userId="62390808-c838-45e6-be59-d6fd0d208bc8" providerId="ADAL" clId="{DBE0F76A-AFEE-AC44-BA32-16BF03539868}" dt="2023-02-16T13:49:58.158" v="7760"/>
          <ac:spMkLst>
            <pc:docMk/>
            <pc:sldMk cId="3742059829" sldId="1604"/>
            <ac:spMk id="322" creationId="{E7EB70BF-2837-1EE6-AE5B-006841923753}"/>
          </ac:spMkLst>
        </pc:spChg>
        <pc:spChg chg="mod">
          <ac:chgData name="Daniel Khashabi" userId="62390808-c838-45e6-be59-d6fd0d208bc8" providerId="ADAL" clId="{DBE0F76A-AFEE-AC44-BA32-16BF03539868}" dt="2023-02-16T13:49:58.158" v="7760"/>
          <ac:spMkLst>
            <pc:docMk/>
            <pc:sldMk cId="3742059829" sldId="1604"/>
            <ac:spMk id="323" creationId="{A41D9C1E-AA32-40C8-2BDA-7D3F8639D3C5}"/>
          </ac:spMkLst>
        </pc:spChg>
        <pc:spChg chg="mod">
          <ac:chgData name="Daniel Khashabi" userId="62390808-c838-45e6-be59-d6fd0d208bc8" providerId="ADAL" clId="{DBE0F76A-AFEE-AC44-BA32-16BF03539868}" dt="2023-02-16T13:49:58.158" v="7760"/>
          <ac:spMkLst>
            <pc:docMk/>
            <pc:sldMk cId="3742059829" sldId="1604"/>
            <ac:spMk id="324" creationId="{CC3059CB-8A98-0DE1-7303-31CBF096061A}"/>
          </ac:spMkLst>
        </pc:spChg>
        <pc:spChg chg="mod">
          <ac:chgData name="Daniel Khashabi" userId="62390808-c838-45e6-be59-d6fd0d208bc8" providerId="ADAL" clId="{DBE0F76A-AFEE-AC44-BA32-16BF03539868}" dt="2023-02-16T13:49:58.158" v="7760"/>
          <ac:spMkLst>
            <pc:docMk/>
            <pc:sldMk cId="3742059829" sldId="1604"/>
            <ac:spMk id="325" creationId="{13452486-75F4-F5EF-CA4D-5CC3EA5FC36E}"/>
          </ac:spMkLst>
        </pc:spChg>
        <pc:spChg chg="mod">
          <ac:chgData name="Daniel Khashabi" userId="62390808-c838-45e6-be59-d6fd0d208bc8" providerId="ADAL" clId="{DBE0F76A-AFEE-AC44-BA32-16BF03539868}" dt="2023-02-16T13:49:58.158" v="7760"/>
          <ac:spMkLst>
            <pc:docMk/>
            <pc:sldMk cId="3742059829" sldId="1604"/>
            <ac:spMk id="326" creationId="{8234649C-2AA0-6024-3B1C-CCF41241C07C}"/>
          </ac:spMkLst>
        </pc:spChg>
        <pc:spChg chg="mod">
          <ac:chgData name="Daniel Khashabi" userId="62390808-c838-45e6-be59-d6fd0d208bc8" providerId="ADAL" clId="{DBE0F76A-AFEE-AC44-BA32-16BF03539868}" dt="2023-02-16T13:49:58.158" v="7760"/>
          <ac:spMkLst>
            <pc:docMk/>
            <pc:sldMk cId="3742059829" sldId="1604"/>
            <ac:spMk id="327" creationId="{228A9741-B089-D548-A2EF-27C2DDFA3551}"/>
          </ac:spMkLst>
        </pc:spChg>
        <pc:spChg chg="mod">
          <ac:chgData name="Daniel Khashabi" userId="62390808-c838-45e6-be59-d6fd0d208bc8" providerId="ADAL" clId="{DBE0F76A-AFEE-AC44-BA32-16BF03539868}" dt="2023-02-16T13:49:58.158" v="7760"/>
          <ac:spMkLst>
            <pc:docMk/>
            <pc:sldMk cId="3742059829" sldId="1604"/>
            <ac:spMk id="328" creationId="{5E2F68FA-87AC-1A7A-D263-1440CF90C706}"/>
          </ac:spMkLst>
        </pc:spChg>
        <pc:spChg chg="mod">
          <ac:chgData name="Daniel Khashabi" userId="62390808-c838-45e6-be59-d6fd0d208bc8" providerId="ADAL" clId="{DBE0F76A-AFEE-AC44-BA32-16BF03539868}" dt="2023-02-16T13:49:58.158" v="7760"/>
          <ac:spMkLst>
            <pc:docMk/>
            <pc:sldMk cId="3742059829" sldId="1604"/>
            <ac:spMk id="329" creationId="{5FE716E7-8E5E-154F-7005-284F23B192BB}"/>
          </ac:spMkLst>
        </pc:spChg>
        <pc:spChg chg="mod">
          <ac:chgData name="Daniel Khashabi" userId="62390808-c838-45e6-be59-d6fd0d208bc8" providerId="ADAL" clId="{DBE0F76A-AFEE-AC44-BA32-16BF03539868}" dt="2023-02-16T13:49:58.158" v="7760"/>
          <ac:spMkLst>
            <pc:docMk/>
            <pc:sldMk cId="3742059829" sldId="1604"/>
            <ac:spMk id="330" creationId="{21CCAA87-6F43-932A-9FA5-5B14B3DA6D5F}"/>
          </ac:spMkLst>
        </pc:spChg>
        <pc:spChg chg="mod">
          <ac:chgData name="Daniel Khashabi" userId="62390808-c838-45e6-be59-d6fd0d208bc8" providerId="ADAL" clId="{DBE0F76A-AFEE-AC44-BA32-16BF03539868}" dt="2023-02-16T13:49:58.158" v="7760"/>
          <ac:spMkLst>
            <pc:docMk/>
            <pc:sldMk cId="3742059829" sldId="1604"/>
            <ac:spMk id="331" creationId="{3B9072DA-FCC2-0279-B7D0-939D9391FA85}"/>
          </ac:spMkLst>
        </pc:spChg>
        <pc:spChg chg="mod">
          <ac:chgData name="Daniel Khashabi" userId="62390808-c838-45e6-be59-d6fd0d208bc8" providerId="ADAL" clId="{DBE0F76A-AFEE-AC44-BA32-16BF03539868}" dt="2023-02-16T13:49:58.158" v="7760"/>
          <ac:spMkLst>
            <pc:docMk/>
            <pc:sldMk cId="3742059829" sldId="1604"/>
            <ac:spMk id="332" creationId="{1E261442-A3DF-0793-E2DD-1DFFFAC6DA12}"/>
          </ac:spMkLst>
        </pc:spChg>
        <pc:spChg chg="mod">
          <ac:chgData name="Daniel Khashabi" userId="62390808-c838-45e6-be59-d6fd0d208bc8" providerId="ADAL" clId="{DBE0F76A-AFEE-AC44-BA32-16BF03539868}" dt="2023-02-16T13:49:58.158" v="7760"/>
          <ac:spMkLst>
            <pc:docMk/>
            <pc:sldMk cId="3742059829" sldId="1604"/>
            <ac:spMk id="333" creationId="{786DCBB4-6909-431A-1B41-F6626B951A3C}"/>
          </ac:spMkLst>
        </pc:spChg>
        <pc:spChg chg="mod">
          <ac:chgData name="Daniel Khashabi" userId="62390808-c838-45e6-be59-d6fd0d208bc8" providerId="ADAL" clId="{DBE0F76A-AFEE-AC44-BA32-16BF03539868}" dt="2023-02-16T13:49:58.158" v="7760"/>
          <ac:spMkLst>
            <pc:docMk/>
            <pc:sldMk cId="3742059829" sldId="1604"/>
            <ac:spMk id="334" creationId="{BAB20802-0FEA-7EB9-283D-00D3D1B47F5A}"/>
          </ac:spMkLst>
        </pc:spChg>
        <pc:spChg chg="mod">
          <ac:chgData name="Daniel Khashabi" userId="62390808-c838-45e6-be59-d6fd0d208bc8" providerId="ADAL" clId="{DBE0F76A-AFEE-AC44-BA32-16BF03539868}" dt="2023-02-16T13:49:58.158" v="7760"/>
          <ac:spMkLst>
            <pc:docMk/>
            <pc:sldMk cId="3742059829" sldId="1604"/>
            <ac:spMk id="335" creationId="{CE0885B8-0403-98E5-7880-4AFA25198A69}"/>
          </ac:spMkLst>
        </pc:spChg>
        <pc:spChg chg="mod">
          <ac:chgData name="Daniel Khashabi" userId="62390808-c838-45e6-be59-d6fd0d208bc8" providerId="ADAL" clId="{DBE0F76A-AFEE-AC44-BA32-16BF03539868}" dt="2023-02-16T13:49:58.158" v="7760"/>
          <ac:spMkLst>
            <pc:docMk/>
            <pc:sldMk cId="3742059829" sldId="1604"/>
            <ac:spMk id="336" creationId="{E1D37B58-E72F-23F7-C288-8192C5FE756C}"/>
          </ac:spMkLst>
        </pc:spChg>
        <pc:spChg chg="mod">
          <ac:chgData name="Daniel Khashabi" userId="62390808-c838-45e6-be59-d6fd0d208bc8" providerId="ADAL" clId="{DBE0F76A-AFEE-AC44-BA32-16BF03539868}" dt="2023-02-16T13:49:58.158" v="7760"/>
          <ac:spMkLst>
            <pc:docMk/>
            <pc:sldMk cId="3742059829" sldId="1604"/>
            <ac:spMk id="337" creationId="{C2F42C88-3CF7-F0DB-EA9C-25A86FC2BDC2}"/>
          </ac:spMkLst>
        </pc:spChg>
        <pc:spChg chg="mod">
          <ac:chgData name="Daniel Khashabi" userId="62390808-c838-45e6-be59-d6fd0d208bc8" providerId="ADAL" clId="{DBE0F76A-AFEE-AC44-BA32-16BF03539868}" dt="2023-02-16T13:49:58.158" v="7760"/>
          <ac:spMkLst>
            <pc:docMk/>
            <pc:sldMk cId="3742059829" sldId="1604"/>
            <ac:spMk id="338" creationId="{04D2DB6C-F381-ABDD-241B-1D34B73D8514}"/>
          </ac:spMkLst>
        </pc:spChg>
        <pc:spChg chg="mod">
          <ac:chgData name="Daniel Khashabi" userId="62390808-c838-45e6-be59-d6fd0d208bc8" providerId="ADAL" clId="{DBE0F76A-AFEE-AC44-BA32-16BF03539868}" dt="2023-02-16T13:49:58.158" v="7760"/>
          <ac:spMkLst>
            <pc:docMk/>
            <pc:sldMk cId="3742059829" sldId="1604"/>
            <ac:spMk id="339" creationId="{0C6C807B-8BDC-37E1-50AB-E729B051CB77}"/>
          </ac:spMkLst>
        </pc:spChg>
        <pc:spChg chg="mod">
          <ac:chgData name="Daniel Khashabi" userId="62390808-c838-45e6-be59-d6fd0d208bc8" providerId="ADAL" clId="{DBE0F76A-AFEE-AC44-BA32-16BF03539868}" dt="2023-02-16T13:49:58.158" v="7760"/>
          <ac:spMkLst>
            <pc:docMk/>
            <pc:sldMk cId="3742059829" sldId="1604"/>
            <ac:spMk id="340" creationId="{F5C1404B-F565-4AC3-AB6B-1F39DC0F5830}"/>
          </ac:spMkLst>
        </pc:spChg>
        <pc:spChg chg="mod">
          <ac:chgData name="Daniel Khashabi" userId="62390808-c838-45e6-be59-d6fd0d208bc8" providerId="ADAL" clId="{DBE0F76A-AFEE-AC44-BA32-16BF03539868}" dt="2023-02-16T13:49:58.158" v="7760"/>
          <ac:spMkLst>
            <pc:docMk/>
            <pc:sldMk cId="3742059829" sldId="1604"/>
            <ac:spMk id="341" creationId="{36538BA4-0B77-2B70-6221-9CA8192FC063}"/>
          </ac:spMkLst>
        </pc:spChg>
        <pc:spChg chg="mod">
          <ac:chgData name="Daniel Khashabi" userId="62390808-c838-45e6-be59-d6fd0d208bc8" providerId="ADAL" clId="{DBE0F76A-AFEE-AC44-BA32-16BF03539868}" dt="2023-02-16T13:49:58.158" v="7760"/>
          <ac:spMkLst>
            <pc:docMk/>
            <pc:sldMk cId="3742059829" sldId="1604"/>
            <ac:spMk id="342" creationId="{A4480F9A-F85E-602D-6A07-FBFEE8BD6D7E}"/>
          </ac:spMkLst>
        </pc:spChg>
        <pc:spChg chg="mod">
          <ac:chgData name="Daniel Khashabi" userId="62390808-c838-45e6-be59-d6fd0d208bc8" providerId="ADAL" clId="{DBE0F76A-AFEE-AC44-BA32-16BF03539868}" dt="2023-02-16T13:49:58.158" v="7760"/>
          <ac:spMkLst>
            <pc:docMk/>
            <pc:sldMk cId="3742059829" sldId="1604"/>
            <ac:spMk id="345" creationId="{76B0249A-E303-38D0-2FBB-9A9CFDD6B6D6}"/>
          </ac:spMkLst>
        </pc:spChg>
        <pc:spChg chg="mod">
          <ac:chgData name="Daniel Khashabi" userId="62390808-c838-45e6-be59-d6fd0d208bc8" providerId="ADAL" clId="{DBE0F76A-AFEE-AC44-BA32-16BF03539868}" dt="2023-02-16T13:49:58.158" v="7760"/>
          <ac:spMkLst>
            <pc:docMk/>
            <pc:sldMk cId="3742059829" sldId="1604"/>
            <ac:spMk id="346" creationId="{0799F9E3-C0D7-CFD2-9E14-89234CD6B117}"/>
          </ac:spMkLst>
        </pc:spChg>
        <pc:spChg chg="mod">
          <ac:chgData name="Daniel Khashabi" userId="62390808-c838-45e6-be59-d6fd0d208bc8" providerId="ADAL" clId="{DBE0F76A-AFEE-AC44-BA32-16BF03539868}" dt="2023-02-16T13:49:58.158" v="7760"/>
          <ac:spMkLst>
            <pc:docMk/>
            <pc:sldMk cId="3742059829" sldId="1604"/>
            <ac:spMk id="347" creationId="{4BF5C701-2F5F-9D7C-254B-6956CB6D21ED}"/>
          </ac:spMkLst>
        </pc:spChg>
        <pc:cxnChg chg="del">
          <ac:chgData name="Daniel Khashabi" userId="62390808-c838-45e6-be59-d6fd0d208bc8" providerId="ADAL" clId="{DBE0F76A-AFEE-AC44-BA32-16BF03539868}" dt="2023-02-16T04:35:48.460" v="7477" actId="478"/>
          <ac:cxnSpMkLst>
            <pc:docMk/>
            <pc:sldMk cId="3742059829" sldId="1604"/>
            <ac:cxnSpMk id="7" creationId="{0E6D063F-0DCE-5E16-911A-0E942AE5045A}"/>
          </ac:cxnSpMkLst>
        </pc:cxnChg>
        <pc:cxnChg chg="mod">
          <ac:chgData name="Daniel Khashabi" userId="62390808-c838-45e6-be59-d6fd0d208bc8" providerId="ADAL" clId="{DBE0F76A-AFEE-AC44-BA32-16BF03539868}" dt="2023-02-16T13:49:58.158" v="7760"/>
          <ac:cxnSpMkLst>
            <pc:docMk/>
            <pc:sldMk cId="3742059829" sldId="1604"/>
            <ac:cxnSpMk id="348" creationId="{AEA66885-FAC3-780B-4C57-3DD0218E14FD}"/>
          </ac:cxnSpMkLst>
        </pc:cxnChg>
      </pc:sldChg>
      <pc:sldChg chg="modSp modAnim">
        <pc:chgData name="Daniel Khashabi" userId="62390808-c838-45e6-be59-d6fd0d208bc8" providerId="ADAL" clId="{DBE0F76A-AFEE-AC44-BA32-16BF03539868}" dt="2023-02-16T15:57:39.899" v="8519"/>
        <pc:sldMkLst>
          <pc:docMk/>
          <pc:sldMk cId="4254950748" sldId="1605"/>
        </pc:sldMkLst>
        <pc:spChg chg="mod">
          <ac:chgData name="Daniel Khashabi" userId="62390808-c838-45e6-be59-d6fd0d208bc8" providerId="ADAL" clId="{DBE0F76A-AFEE-AC44-BA32-16BF03539868}" dt="2023-02-16T13:49:58.158" v="7760"/>
          <ac:spMkLst>
            <pc:docMk/>
            <pc:sldMk cId="4254950748" sldId="1605"/>
            <ac:spMk id="5" creationId="{1F386875-FF65-A374-E3D7-19F5DB181982}"/>
          </ac:spMkLst>
        </pc:spChg>
        <pc:spChg chg="mod">
          <ac:chgData name="Daniel Khashabi" userId="62390808-c838-45e6-be59-d6fd0d208bc8" providerId="ADAL" clId="{DBE0F76A-AFEE-AC44-BA32-16BF03539868}" dt="2023-02-16T13:49:58.158" v="7760"/>
          <ac:spMkLst>
            <pc:docMk/>
            <pc:sldMk cId="4254950748" sldId="1605"/>
            <ac:spMk id="6" creationId="{1EBE392D-2D8A-3137-093C-5132708D40D5}"/>
          </ac:spMkLst>
        </pc:spChg>
        <pc:spChg chg="mod">
          <ac:chgData name="Daniel Khashabi" userId="62390808-c838-45e6-be59-d6fd0d208bc8" providerId="ADAL" clId="{DBE0F76A-AFEE-AC44-BA32-16BF03539868}" dt="2023-02-16T13:49:58.158" v="7760"/>
          <ac:spMkLst>
            <pc:docMk/>
            <pc:sldMk cId="4254950748" sldId="1605"/>
            <ac:spMk id="9" creationId="{19BA467B-5E9E-D35D-008D-80F5B5F6152A}"/>
          </ac:spMkLst>
        </pc:spChg>
        <pc:spChg chg="mod">
          <ac:chgData name="Daniel Khashabi" userId="62390808-c838-45e6-be59-d6fd0d208bc8" providerId="ADAL" clId="{DBE0F76A-AFEE-AC44-BA32-16BF03539868}" dt="2023-02-16T13:49:58.158" v="7760"/>
          <ac:spMkLst>
            <pc:docMk/>
            <pc:sldMk cId="4254950748" sldId="1605"/>
            <ac:spMk id="11" creationId="{6E901C4C-8C87-9295-BD6C-23856495BA6F}"/>
          </ac:spMkLst>
        </pc:spChg>
        <pc:spChg chg="mod">
          <ac:chgData name="Daniel Khashabi" userId="62390808-c838-45e6-be59-d6fd0d208bc8" providerId="ADAL" clId="{DBE0F76A-AFEE-AC44-BA32-16BF03539868}" dt="2023-02-16T13:49:58.158" v="7760"/>
          <ac:spMkLst>
            <pc:docMk/>
            <pc:sldMk cId="4254950748" sldId="1605"/>
            <ac:spMk id="12" creationId="{C1CD30FF-0019-8841-78A6-EAA5F6289A6C}"/>
          </ac:spMkLst>
        </pc:spChg>
        <pc:spChg chg="mod">
          <ac:chgData name="Daniel Khashabi" userId="62390808-c838-45e6-be59-d6fd0d208bc8" providerId="ADAL" clId="{DBE0F76A-AFEE-AC44-BA32-16BF03539868}" dt="2023-02-16T13:49:58.158" v="7760"/>
          <ac:spMkLst>
            <pc:docMk/>
            <pc:sldMk cId="4254950748" sldId="1605"/>
            <ac:spMk id="13" creationId="{D0F30BDB-6B47-DAF4-B84D-E8B117B3640D}"/>
          </ac:spMkLst>
        </pc:spChg>
        <pc:spChg chg="mod">
          <ac:chgData name="Daniel Khashabi" userId="62390808-c838-45e6-be59-d6fd0d208bc8" providerId="ADAL" clId="{DBE0F76A-AFEE-AC44-BA32-16BF03539868}" dt="2023-02-16T13:49:58.158" v="7760"/>
          <ac:spMkLst>
            <pc:docMk/>
            <pc:sldMk cId="4254950748" sldId="1605"/>
            <ac:spMk id="142" creationId="{DEEEA42D-C09B-ADE0-77AB-40EE7E76CA54}"/>
          </ac:spMkLst>
        </pc:spChg>
        <pc:spChg chg="mod">
          <ac:chgData name="Daniel Khashabi" userId="62390808-c838-45e6-be59-d6fd0d208bc8" providerId="ADAL" clId="{DBE0F76A-AFEE-AC44-BA32-16BF03539868}" dt="2023-02-16T13:49:58.158" v="7760"/>
          <ac:spMkLst>
            <pc:docMk/>
            <pc:sldMk cId="4254950748" sldId="1605"/>
            <ac:spMk id="143" creationId="{C75FF376-825B-E1E3-BF13-A5C80618A438}"/>
          </ac:spMkLst>
        </pc:spChg>
        <pc:spChg chg="mod">
          <ac:chgData name="Daniel Khashabi" userId="62390808-c838-45e6-be59-d6fd0d208bc8" providerId="ADAL" clId="{DBE0F76A-AFEE-AC44-BA32-16BF03539868}" dt="2023-02-16T13:49:58.158" v="7760"/>
          <ac:spMkLst>
            <pc:docMk/>
            <pc:sldMk cId="4254950748" sldId="1605"/>
            <ac:spMk id="144" creationId="{BA47695E-E321-70A4-53E6-8E085B738A83}"/>
          </ac:spMkLst>
        </pc:spChg>
        <pc:spChg chg="mod">
          <ac:chgData name="Daniel Khashabi" userId="62390808-c838-45e6-be59-d6fd0d208bc8" providerId="ADAL" clId="{DBE0F76A-AFEE-AC44-BA32-16BF03539868}" dt="2023-02-16T13:49:58.158" v="7760"/>
          <ac:spMkLst>
            <pc:docMk/>
            <pc:sldMk cId="4254950748" sldId="1605"/>
            <ac:spMk id="187" creationId="{1F2E3236-CF8B-8849-8D78-04159FCF34E9}"/>
          </ac:spMkLst>
        </pc:spChg>
        <pc:spChg chg="mod">
          <ac:chgData name="Daniel Khashabi" userId="62390808-c838-45e6-be59-d6fd0d208bc8" providerId="ADAL" clId="{DBE0F76A-AFEE-AC44-BA32-16BF03539868}" dt="2023-02-16T13:49:58.158" v="7760"/>
          <ac:spMkLst>
            <pc:docMk/>
            <pc:sldMk cId="4254950748" sldId="1605"/>
            <ac:spMk id="188" creationId="{E12DBB9D-4B75-2040-D92D-9346E142253E}"/>
          </ac:spMkLst>
        </pc:spChg>
        <pc:spChg chg="mod">
          <ac:chgData name="Daniel Khashabi" userId="62390808-c838-45e6-be59-d6fd0d208bc8" providerId="ADAL" clId="{DBE0F76A-AFEE-AC44-BA32-16BF03539868}" dt="2023-02-16T13:49:58.158" v="7760"/>
          <ac:spMkLst>
            <pc:docMk/>
            <pc:sldMk cId="4254950748" sldId="1605"/>
            <ac:spMk id="191" creationId="{E6FD5B56-DBF1-26AA-2899-69E1A1F3CC1B}"/>
          </ac:spMkLst>
        </pc:spChg>
        <pc:spChg chg="mod">
          <ac:chgData name="Daniel Khashabi" userId="62390808-c838-45e6-be59-d6fd0d208bc8" providerId="ADAL" clId="{DBE0F76A-AFEE-AC44-BA32-16BF03539868}" dt="2023-02-16T13:49:58.158" v="7760"/>
          <ac:spMkLst>
            <pc:docMk/>
            <pc:sldMk cId="4254950748" sldId="1605"/>
            <ac:spMk id="192" creationId="{0FA432F5-F2F2-B9A4-8460-5D8AFC23F7C5}"/>
          </ac:spMkLst>
        </pc:spChg>
        <pc:spChg chg="mod">
          <ac:chgData name="Daniel Khashabi" userId="62390808-c838-45e6-be59-d6fd0d208bc8" providerId="ADAL" clId="{DBE0F76A-AFEE-AC44-BA32-16BF03539868}" dt="2023-02-16T13:49:58.158" v="7760"/>
          <ac:spMkLst>
            <pc:docMk/>
            <pc:sldMk cId="4254950748" sldId="1605"/>
            <ac:spMk id="200" creationId="{10E7FAF4-E271-E49A-3897-6278DCBFA8C7}"/>
          </ac:spMkLst>
        </pc:spChg>
        <pc:spChg chg="mod">
          <ac:chgData name="Daniel Khashabi" userId="62390808-c838-45e6-be59-d6fd0d208bc8" providerId="ADAL" clId="{DBE0F76A-AFEE-AC44-BA32-16BF03539868}" dt="2023-02-16T13:49:58.158" v="7760"/>
          <ac:spMkLst>
            <pc:docMk/>
            <pc:sldMk cId="4254950748" sldId="1605"/>
            <ac:spMk id="201" creationId="{A3408004-10E2-8761-22C1-1DD9154A992F}"/>
          </ac:spMkLst>
        </pc:spChg>
        <pc:spChg chg="mod">
          <ac:chgData name="Daniel Khashabi" userId="62390808-c838-45e6-be59-d6fd0d208bc8" providerId="ADAL" clId="{DBE0F76A-AFEE-AC44-BA32-16BF03539868}" dt="2023-02-16T13:49:58.158" v="7760"/>
          <ac:spMkLst>
            <pc:docMk/>
            <pc:sldMk cId="4254950748" sldId="1605"/>
            <ac:spMk id="209" creationId="{4CB46EEC-EFBA-F1E3-98EC-5D43F9761841}"/>
          </ac:spMkLst>
        </pc:spChg>
        <pc:spChg chg="mod">
          <ac:chgData name="Daniel Khashabi" userId="62390808-c838-45e6-be59-d6fd0d208bc8" providerId="ADAL" clId="{DBE0F76A-AFEE-AC44-BA32-16BF03539868}" dt="2023-02-16T13:49:58.158" v="7760"/>
          <ac:spMkLst>
            <pc:docMk/>
            <pc:sldMk cId="4254950748" sldId="1605"/>
            <ac:spMk id="210" creationId="{8EA8A4BB-10C3-8E76-2B7C-436E9F7F19CD}"/>
          </ac:spMkLst>
        </pc:spChg>
        <pc:spChg chg="mod">
          <ac:chgData name="Daniel Khashabi" userId="62390808-c838-45e6-be59-d6fd0d208bc8" providerId="ADAL" clId="{DBE0F76A-AFEE-AC44-BA32-16BF03539868}" dt="2023-02-16T13:49:58.158" v="7760"/>
          <ac:spMkLst>
            <pc:docMk/>
            <pc:sldMk cId="4254950748" sldId="1605"/>
            <ac:spMk id="213" creationId="{F451955C-105E-8598-531B-177C1A21B9B9}"/>
          </ac:spMkLst>
        </pc:spChg>
        <pc:spChg chg="mod">
          <ac:chgData name="Daniel Khashabi" userId="62390808-c838-45e6-be59-d6fd0d208bc8" providerId="ADAL" clId="{DBE0F76A-AFEE-AC44-BA32-16BF03539868}" dt="2023-02-16T13:49:58.158" v="7760"/>
          <ac:spMkLst>
            <pc:docMk/>
            <pc:sldMk cId="4254950748" sldId="1605"/>
            <ac:spMk id="216" creationId="{7A0A1B84-A56C-BDEF-C904-18C716E194EC}"/>
          </ac:spMkLst>
        </pc:spChg>
        <pc:spChg chg="mod">
          <ac:chgData name="Daniel Khashabi" userId="62390808-c838-45e6-be59-d6fd0d208bc8" providerId="ADAL" clId="{DBE0F76A-AFEE-AC44-BA32-16BF03539868}" dt="2023-02-16T13:49:58.158" v="7760"/>
          <ac:spMkLst>
            <pc:docMk/>
            <pc:sldMk cId="4254950748" sldId="1605"/>
            <ac:spMk id="221" creationId="{CC4711C0-0659-CDBA-2652-19A96809DC7A}"/>
          </ac:spMkLst>
        </pc:spChg>
        <pc:spChg chg="mod">
          <ac:chgData name="Daniel Khashabi" userId="62390808-c838-45e6-be59-d6fd0d208bc8" providerId="ADAL" clId="{DBE0F76A-AFEE-AC44-BA32-16BF03539868}" dt="2023-02-16T13:49:58.158" v="7760"/>
          <ac:spMkLst>
            <pc:docMk/>
            <pc:sldMk cId="4254950748" sldId="1605"/>
            <ac:spMk id="223" creationId="{0D8D830C-4449-58CB-AA21-090FEF62E354}"/>
          </ac:spMkLst>
        </pc:spChg>
        <pc:spChg chg="mod">
          <ac:chgData name="Daniel Khashabi" userId="62390808-c838-45e6-be59-d6fd0d208bc8" providerId="ADAL" clId="{DBE0F76A-AFEE-AC44-BA32-16BF03539868}" dt="2023-02-16T13:49:58.158" v="7760"/>
          <ac:spMkLst>
            <pc:docMk/>
            <pc:sldMk cId="4254950748" sldId="1605"/>
            <ac:spMk id="231" creationId="{EF1F835C-8ECE-4679-B8E1-31E6359DC039}"/>
          </ac:spMkLst>
        </pc:spChg>
        <pc:spChg chg="mod">
          <ac:chgData name="Daniel Khashabi" userId="62390808-c838-45e6-be59-d6fd0d208bc8" providerId="ADAL" clId="{DBE0F76A-AFEE-AC44-BA32-16BF03539868}" dt="2023-02-16T13:49:58.158" v="7760"/>
          <ac:spMkLst>
            <pc:docMk/>
            <pc:sldMk cId="4254950748" sldId="1605"/>
            <ac:spMk id="232" creationId="{DEC6D245-8727-D98E-B453-8BA1DD594D4F}"/>
          </ac:spMkLst>
        </pc:spChg>
        <pc:spChg chg="mod">
          <ac:chgData name="Daniel Khashabi" userId="62390808-c838-45e6-be59-d6fd0d208bc8" providerId="ADAL" clId="{DBE0F76A-AFEE-AC44-BA32-16BF03539868}" dt="2023-02-16T13:49:58.158" v="7760"/>
          <ac:spMkLst>
            <pc:docMk/>
            <pc:sldMk cId="4254950748" sldId="1605"/>
            <ac:spMk id="235" creationId="{857BE1FF-62C6-0E2A-3139-5CFD8130865D}"/>
          </ac:spMkLst>
        </pc:spChg>
        <pc:spChg chg="mod">
          <ac:chgData name="Daniel Khashabi" userId="62390808-c838-45e6-be59-d6fd0d208bc8" providerId="ADAL" clId="{DBE0F76A-AFEE-AC44-BA32-16BF03539868}" dt="2023-02-16T13:49:58.158" v="7760"/>
          <ac:spMkLst>
            <pc:docMk/>
            <pc:sldMk cId="4254950748" sldId="1605"/>
            <ac:spMk id="242" creationId="{D82793DB-0084-A1BC-E4DD-71FE3AF6AF34}"/>
          </ac:spMkLst>
        </pc:spChg>
        <pc:spChg chg="mod">
          <ac:chgData name="Daniel Khashabi" userId="62390808-c838-45e6-be59-d6fd0d208bc8" providerId="ADAL" clId="{DBE0F76A-AFEE-AC44-BA32-16BF03539868}" dt="2023-02-16T13:49:58.158" v="7760"/>
          <ac:spMkLst>
            <pc:docMk/>
            <pc:sldMk cId="4254950748" sldId="1605"/>
            <ac:spMk id="249" creationId="{B4BF15D6-DF36-D737-2EEB-B68B22500929}"/>
          </ac:spMkLst>
        </pc:spChg>
        <pc:spChg chg="mod">
          <ac:chgData name="Daniel Khashabi" userId="62390808-c838-45e6-be59-d6fd0d208bc8" providerId="ADAL" clId="{DBE0F76A-AFEE-AC44-BA32-16BF03539868}" dt="2023-02-16T13:49:58.158" v="7760"/>
          <ac:spMkLst>
            <pc:docMk/>
            <pc:sldMk cId="4254950748" sldId="1605"/>
            <ac:spMk id="256" creationId="{36748B9F-0E5F-5B19-C8D1-C8B6625657BE}"/>
          </ac:spMkLst>
        </pc:spChg>
        <pc:spChg chg="mod">
          <ac:chgData name="Daniel Khashabi" userId="62390808-c838-45e6-be59-d6fd0d208bc8" providerId="ADAL" clId="{DBE0F76A-AFEE-AC44-BA32-16BF03539868}" dt="2023-02-16T13:49:58.158" v="7760"/>
          <ac:spMkLst>
            <pc:docMk/>
            <pc:sldMk cId="4254950748" sldId="1605"/>
            <ac:spMk id="257" creationId="{BDD45E59-CB62-EAB3-EFAB-C30CB281CCCA}"/>
          </ac:spMkLst>
        </pc:spChg>
        <pc:spChg chg="mod">
          <ac:chgData name="Daniel Khashabi" userId="62390808-c838-45e6-be59-d6fd0d208bc8" providerId="ADAL" clId="{DBE0F76A-AFEE-AC44-BA32-16BF03539868}" dt="2023-02-16T13:49:58.158" v="7760"/>
          <ac:spMkLst>
            <pc:docMk/>
            <pc:sldMk cId="4254950748" sldId="1605"/>
            <ac:spMk id="260" creationId="{E37D2DF6-F806-0DF7-28DE-F2727D545D3D}"/>
          </ac:spMkLst>
        </pc:spChg>
        <pc:spChg chg="mod">
          <ac:chgData name="Daniel Khashabi" userId="62390808-c838-45e6-be59-d6fd0d208bc8" providerId="ADAL" clId="{DBE0F76A-AFEE-AC44-BA32-16BF03539868}" dt="2023-02-16T13:49:58.158" v="7760"/>
          <ac:spMkLst>
            <pc:docMk/>
            <pc:sldMk cId="4254950748" sldId="1605"/>
            <ac:spMk id="268" creationId="{B5F50F16-31F4-556B-BC5C-48AF51CE9980}"/>
          </ac:spMkLst>
        </pc:spChg>
        <pc:spChg chg="mod">
          <ac:chgData name="Daniel Khashabi" userId="62390808-c838-45e6-be59-d6fd0d208bc8" providerId="ADAL" clId="{DBE0F76A-AFEE-AC44-BA32-16BF03539868}" dt="2023-02-16T13:49:58.158" v="7760"/>
          <ac:spMkLst>
            <pc:docMk/>
            <pc:sldMk cId="4254950748" sldId="1605"/>
            <ac:spMk id="274" creationId="{C4D986B1-6C62-AFE4-199A-403FDA84F575}"/>
          </ac:spMkLst>
        </pc:spChg>
        <pc:spChg chg="mod">
          <ac:chgData name="Daniel Khashabi" userId="62390808-c838-45e6-be59-d6fd0d208bc8" providerId="ADAL" clId="{DBE0F76A-AFEE-AC44-BA32-16BF03539868}" dt="2023-02-16T13:49:58.158" v="7760"/>
          <ac:spMkLst>
            <pc:docMk/>
            <pc:sldMk cId="4254950748" sldId="1605"/>
            <ac:spMk id="313" creationId="{F300748D-20AE-BAF0-9DBF-9FD7C592C808}"/>
          </ac:spMkLst>
        </pc:spChg>
        <pc:spChg chg="mod">
          <ac:chgData name="Daniel Khashabi" userId="62390808-c838-45e6-be59-d6fd0d208bc8" providerId="ADAL" clId="{DBE0F76A-AFEE-AC44-BA32-16BF03539868}" dt="2023-02-16T13:49:58.158" v="7760"/>
          <ac:spMkLst>
            <pc:docMk/>
            <pc:sldMk cId="4254950748" sldId="1605"/>
            <ac:spMk id="314" creationId="{C8617F38-614E-3E46-502D-5524F484D2B9}"/>
          </ac:spMkLst>
        </pc:spChg>
        <pc:spChg chg="mod">
          <ac:chgData name="Daniel Khashabi" userId="62390808-c838-45e6-be59-d6fd0d208bc8" providerId="ADAL" clId="{DBE0F76A-AFEE-AC44-BA32-16BF03539868}" dt="2023-02-16T13:49:58.158" v="7760"/>
          <ac:spMkLst>
            <pc:docMk/>
            <pc:sldMk cId="4254950748" sldId="1605"/>
            <ac:spMk id="316" creationId="{21E754EF-AE42-A485-BE9B-567C088C6E48}"/>
          </ac:spMkLst>
        </pc:spChg>
        <pc:spChg chg="mod">
          <ac:chgData name="Daniel Khashabi" userId="62390808-c838-45e6-be59-d6fd0d208bc8" providerId="ADAL" clId="{DBE0F76A-AFEE-AC44-BA32-16BF03539868}" dt="2023-02-16T13:49:58.158" v="7760"/>
          <ac:spMkLst>
            <pc:docMk/>
            <pc:sldMk cId="4254950748" sldId="1605"/>
            <ac:spMk id="317" creationId="{5E2DFA77-5018-B328-0A43-BCA5547FAB02}"/>
          </ac:spMkLst>
        </pc:spChg>
        <pc:spChg chg="mod">
          <ac:chgData name="Daniel Khashabi" userId="62390808-c838-45e6-be59-d6fd0d208bc8" providerId="ADAL" clId="{DBE0F76A-AFEE-AC44-BA32-16BF03539868}" dt="2023-02-16T13:49:58.158" v="7760"/>
          <ac:spMkLst>
            <pc:docMk/>
            <pc:sldMk cId="4254950748" sldId="1605"/>
            <ac:spMk id="318" creationId="{75A65A31-045E-A34C-5FDA-7EDA06BFAACD}"/>
          </ac:spMkLst>
        </pc:spChg>
        <pc:spChg chg="mod">
          <ac:chgData name="Daniel Khashabi" userId="62390808-c838-45e6-be59-d6fd0d208bc8" providerId="ADAL" clId="{DBE0F76A-AFEE-AC44-BA32-16BF03539868}" dt="2023-02-16T13:49:58.158" v="7760"/>
          <ac:spMkLst>
            <pc:docMk/>
            <pc:sldMk cId="4254950748" sldId="1605"/>
            <ac:spMk id="319" creationId="{AA2F88F9-AF19-07FD-EE4A-537F899F9A45}"/>
          </ac:spMkLst>
        </pc:spChg>
        <pc:spChg chg="mod">
          <ac:chgData name="Daniel Khashabi" userId="62390808-c838-45e6-be59-d6fd0d208bc8" providerId="ADAL" clId="{DBE0F76A-AFEE-AC44-BA32-16BF03539868}" dt="2023-02-16T13:49:58.158" v="7760"/>
          <ac:spMkLst>
            <pc:docMk/>
            <pc:sldMk cId="4254950748" sldId="1605"/>
            <ac:spMk id="320" creationId="{32800DE3-83F7-2F08-3425-D2D7117B4B12}"/>
          </ac:spMkLst>
        </pc:spChg>
        <pc:spChg chg="mod">
          <ac:chgData name="Daniel Khashabi" userId="62390808-c838-45e6-be59-d6fd0d208bc8" providerId="ADAL" clId="{DBE0F76A-AFEE-AC44-BA32-16BF03539868}" dt="2023-02-16T13:49:58.158" v="7760"/>
          <ac:spMkLst>
            <pc:docMk/>
            <pc:sldMk cId="4254950748" sldId="1605"/>
            <ac:spMk id="321" creationId="{4F80230B-8A84-6A22-C866-9C6C99FA3788}"/>
          </ac:spMkLst>
        </pc:spChg>
        <pc:spChg chg="mod">
          <ac:chgData name="Daniel Khashabi" userId="62390808-c838-45e6-be59-d6fd0d208bc8" providerId="ADAL" clId="{DBE0F76A-AFEE-AC44-BA32-16BF03539868}" dt="2023-02-16T13:49:58.158" v="7760"/>
          <ac:spMkLst>
            <pc:docMk/>
            <pc:sldMk cId="4254950748" sldId="1605"/>
            <ac:spMk id="322" creationId="{E7EB70BF-2837-1EE6-AE5B-006841923753}"/>
          </ac:spMkLst>
        </pc:spChg>
        <pc:spChg chg="mod">
          <ac:chgData name="Daniel Khashabi" userId="62390808-c838-45e6-be59-d6fd0d208bc8" providerId="ADAL" clId="{DBE0F76A-AFEE-AC44-BA32-16BF03539868}" dt="2023-02-16T13:49:58.158" v="7760"/>
          <ac:spMkLst>
            <pc:docMk/>
            <pc:sldMk cId="4254950748" sldId="1605"/>
            <ac:spMk id="323" creationId="{A41D9C1E-AA32-40C8-2BDA-7D3F8639D3C5}"/>
          </ac:spMkLst>
        </pc:spChg>
        <pc:spChg chg="mod">
          <ac:chgData name="Daniel Khashabi" userId="62390808-c838-45e6-be59-d6fd0d208bc8" providerId="ADAL" clId="{DBE0F76A-AFEE-AC44-BA32-16BF03539868}" dt="2023-02-16T13:49:58.158" v="7760"/>
          <ac:spMkLst>
            <pc:docMk/>
            <pc:sldMk cId="4254950748" sldId="1605"/>
            <ac:spMk id="324" creationId="{CC3059CB-8A98-0DE1-7303-31CBF096061A}"/>
          </ac:spMkLst>
        </pc:spChg>
        <pc:spChg chg="mod">
          <ac:chgData name="Daniel Khashabi" userId="62390808-c838-45e6-be59-d6fd0d208bc8" providerId="ADAL" clId="{DBE0F76A-AFEE-AC44-BA32-16BF03539868}" dt="2023-02-16T13:49:58.158" v="7760"/>
          <ac:spMkLst>
            <pc:docMk/>
            <pc:sldMk cId="4254950748" sldId="1605"/>
            <ac:spMk id="325" creationId="{13452486-75F4-F5EF-CA4D-5CC3EA5FC36E}"/>
          </ac:spMkLst>
        </pc:spChg>
        <pc:spChg chg="mod">
          <ac:chgData name="Daniel Khashabi" userId="62390808-c838-45e6-be59-d6fd0d208bc8" providerId="ADAL" clId="{DBE0F76A-AFEE-AC44-BA32-16BF03539868}" dt="2023-02-16T13:49:58.158" v="7760"/>
          <ac:spMkLst>
            <pc:docMk/>
            <pc:sldMk cId="4254950748" sldId="1605"/>
            <ac:spMk id="326" creationId="{8234649C-2AA0-6024-3B1C-CCF41241C07C}"/>
          </ac:spMkLst>
        </pc:spChg>
        <pc:spChg chg="mod">
          <ac:chgData name="Daniel Khashabi" userId="62390808-c838-45e6-be59-d6fd0d208bc8" providerId="ADAL" clId="{DBE0F76A-AFEE-AC44-BA32-16BF03539868}" dt="2023-02-16T13:49:58.158" v="7760"/>
          <ac:spMkLst>
            <pc:docMk/>
            <pc:sldMk cId="4254950748" sldId="1605"/>
            <ac:spMk id="327" creationId="{228A9741-B089-D548-A2EF-27C2DDFA3551}"/>
          </ac:spMkLst>
        </pc:spChg>
        <pc:spChg chg="mod">
          <ac:chgData name="Daniel Khashabi" userId="62390808-c838-45e6-be59-d6fd0d208bc8" providerId="ADAL" clId="{DBE0F76A-AFEE-AC44-BA32-16BF03539868}" dt="2023-02-16T13:49:58.158" v="7760"/>
          <ac:spMkLst>
            <pc:docMk/>
            <pc:sldMk cId="4254950748" sldId="1605"/>
            <ac:spMk id="328" creationId="{5E2F68FA-87AC-1A7A-D263-1440CF90C706}"/>
          </ac:spMkLst>
        </pc:spChg>
        <pc:spChg chg="mod">
          <ac:chgData name="Daniel Khashabi" userId="62390808-c838-45e6-be59-d6fd0d208bc8" providerId="ADAL" clId="{DBE0F76A-AFEE-AC44-BA32-16BF03539868}" dt="2023-02-16T13:49:58.158" v="7760"/>
          <ac:spMkLst>
            <pc:docMk/>
            <pc:sldMk cId="4254950748" sldId="1605"/>
            <ac:spMk id="329" creationId="{5FE716E7-8E5E-154F-7005-284F23B192BB}"/>
          </ac:spMkLst>
        </pc:spChg>
        <pc:spChg chg="mod">
          <ac:chgData name="Daniel Khashabi" userId="62390808-c838-45e6-be59-d6fd0d208bc8" providerId="ADAL" clId="{DBE0F76A-AFEE-AC44-BA32-16BF03539868}" dt="2023-02-16T13:49:58.158" v="7760"/>
          <ac:spMkLst>
            <pc:docMk/>
            <pc:sldMk cId="4254950748" sldId="1605"/>
            <ac:spMk id="330" creationId="{21CCAA87-6F43-932A-9FA5-5B14B3DA6D5F}"/>
          </ac:spMkLst>
        </pc:spChg>
        <pc:spChg chg="mod">
          <ac:chgData name="Daniel Khashabi" userId="62390808-c838-45e6-be59-d6fd0d208bc8" providerId="ADAL" clId="{DBE0F76A-AFEE-AC44-BA32-16BF03539868}" dt="2023-02-16T13:49:58.158" v="7760"/>
          <ac:spMkLst>
            <pc:docMk/>
            <pc:sldMk cId="4254950748" sldId="1605"/>
            <ac:spMk id="331" creationId="{3B9072DA-FCC2-0279-B7D0-939D9391FA85}"/>
          </ac:spMkLst>
        </pc:spChg>
        <pc:spChg chg="mod">
          <ac:chgData name="Daniel Khashabi" userId="62390808-c838-45e6-be59-d6fd0d208bc8" providerId="ADAL" clId="{DBE0F76A-AFEE-AC44-BA32-16BF03539868}" dt="2023-02-16T13:49:58.158" v="7760"/>
          <ac:spMkLst>
            <pc:docMk/>
            <pc:sldMk cId="4254950748" sldId="1605"/>
            <ac:spMk id="332" creationId="{1E261442-A3DF-0793-E2DD-1DFFFAC6DA12}"/>
          </ac:spMkLst>
        </pc:spChg>
        <pc:spChg chg="mod">
          <ac:chgData name="Daniel Khashabi" userId="62390808-c838-45e6-be59-d6fd0d208bc8" providerId="ADAL" clId="{DBE0F76A-AFEE-AC44-BA32-16BF03539868}" dt="2023-02-16T13:49:58.158" v="7760"/>
          <ac:spMkLst>
            <pc:docMk/>
            <pc:sldMk cId="4254950748" sldId="1605"/>
            <ac:spMk id="333" creationId="{786DCBB4-6909-431A-1B41-F6626B951A3C}"/>
          </ac:spMkLst>
        </pc:spChg>
        <pc:spChg chg="mod">
          <ac:chgData name="Daniel Khashabi" userId="62390808-c838-45e6-be59-d6fd0d208bc8" providerId="ADAL" clId="{DBE0F76A-AFEE-AC44-BA32-16BF03539868}" dt="2023-02-16T13:49:58.158" v="7760"/>
          <ac:spMkLst>
            <pc:docMk/>
            <pc:sldMk cId="4254950748" sldId="1605"/>
            <ac:spMk id="334" creationId="{BAB20802-0FEA-7EB9-283D-00D3D1B47F5A}"/>
          </ac:spMkLst>
        </pc:spChg>
        <pc:spChg chg="mod">
          <ac:chgData name="Daniel Khashabi" userId="62390808-c838-45e6-be59-d6fd0d208bc8" providerId="ADAL" clId="{DBE0F76A-AFEE-AC44-BA32-16BF03539868}" dt="2023-02-16T13:49:58.158" v="7760"/>
          <ac:spMkLst>
            <pc:docMk/>
            <pc:sldMk cId="4254950748" sldId="1605"/>
            <ac:spMk id="335" creationId="{CE0885B8-0403-98E5-7880-4AFA25198A69}"/>
          </ac:spMkLst>
        </pc:spChg>
        <pc:spChg chg="mod">
          <ac:chgData name="Daniel Khashabi" userId="62390808-c838-45e6-be59-d6fd0d208bc8" providerId="ADAL" clId="{DBE0F76A-AFEE-AC44-BA32-16BF03539868}" dt="2023-02-16T13:49:58.158" v="7760"/>
          <ac:spMkLst>
            <pc:docMk/>
            <pc:sldMk cId="4254950748" sldId="1605"/>
            <ac:spMk id="336" creationId="{E1D37B58-E72F-23F7-C288-8192C5FE756C}"/>
          </ac:spMkLst>
        </pc:spChg>
        <pc:spChg chg="mod">
          <ac:chgData name="Daniel Khashabi" userId="62390808-c838-45e6-be59-d6fd0d208bc8" providerId="ADAL" clId="{DBE0F76A-AFEE-AC44-BA32-16BF03539868}" dt="2023-02-16T13:49:58.158" v="7760"/>
          <ac:spMkLst>
            <pc:docMk/>
            <pc:sldMk cId="4254950748" sldId="1605"/>
            <ac:spMk id="337" creationId="{C2F42C88-3CF7-F0DB-EA9C-25A86FC2BDC2}"/>
          </ac:spMkLst>
        </pc:spChg>
        <pc:spChg chg="mod">
          <ac:chgData name="Daniel Khashabi" userId="62390808-c838-45e6-be59-d6fd0d208bc8" providerId="ADAL" clId="{DBE0F76A-AFEE-AC44-BA32-16BF03539868}" dt="2023-02-16T13:49:58.158" v="7760"/>
          <ac:spMkLst>
            <pc:docMk/>
            <pc:sldMk cId="4254950748" sldId="1605"/>
            <ac:spMk id="338" creationId="{04D2DB6C-F381-ABDD-241B-1D34B73D8514}"/>
          </ac:spMkLst>
        </pc:spChg>
        <pc:spChg chg="mod">
          <ac:chgData name="Daniel Khashabi" userId="62390808-c838-45e6-be59-d6fd0d208bc8" providerId="ADAL" clId="{DBE0F76A-AFEE-AC44-BA32-16BF03539868}" dt="2023-02-16T13:49:58.158" v="7760"/>
          <ac:spMkLst>
            <pc:docMk/>
            <pc:sldMk cId="4254950748" sldId="1605"/>
            <ac:spMk id="339" creationId="{0C6C807B-8BDC-37E1-50AB-E729B051CB77}"/>
          </ac:spMkLst>
        </pc:spChg>
        <pc:spChg chg="mod">
          <ac:chgData name="Daniel Khashabi" userId="62390808-c838-45e6-be59-d6fd0d208bc8" providerId="ADAL" clId="{DBE0F76A-AFEE-AC44-BA32-16BF03539868}" dt="2023-02-16T13:49:58.158" v="7760"/>
          <ac:spMkLst>
            <pc:docMk/>
            <pc:sldMk cId="4254950748" sldId="1605"/>
            <ac:spMk id="340" creationId="{F5C1404B-F565-4AC3-AB6B-1F39DC0F5830}"/>
          </ac:spMkLst>
        </pc:spChg>
        <pc:spChg chg="mod">
          <ac:chgData name="Daniel Khashabi" userId="62390808-c838-45e6-be59-d6fd0d208bc8" providerId="ADAL" clId="{DBE0F76A-AFEE-AC44-BA32-16BF03539868}" dt="2023-02-16T13:49:58.158" v="7760"/>
          <ac:spMkLst>
            <pc:docMk/>
            <pc:sldMk cId="4254950748" sldId="1605"/>
            <ac:spMk id="341" creationId="{36538BA4-0B77-2B70-6221-9CA8192FC063}"/>
          </ac:spMkLst>
        </pc:spChg>
        <pc:spChg chg="mod">
          <ac:chgData name="Daniel Khashabi" userId="62390808-c838-45e6-be59-d6fd0d208bc8" providerId="ADAL" clId="{DBE0F76A-AFEE-AC44-BA32-16BF03539868}" dt="2023-02-16T13:49:58.158" v="7760"/>
          <ac:spMkLst>
            <pc:docMk/>
            <pc:sldMk cId="4254950748" sldId="1605"/>
            <ac:spMk id="342" creationId="{A4480F9A-F85E-602D-6A07-FBFEE8BD6D7E}"/>
          </ac:spMkLst>
        </pc:spChg>
        <pc:spChg chg="mod">
          <ac:chgData name="Daniel Khashabi" userId="62390808-c838-45e6-be59-d6fd0d208bc8" providerId="ADAL" clId="{DBE0F76A-AFEE-AC44-BA32-16BF03539868}" dt="2023-02-16T13:49:58.158" v="7760"/>
          <ac:spMkLst>
            <pc:docMk/>
            <pc:sldMk cId="4254950748" sldId="1605"/>
            <ac:spMk id="345" creationId="{76B0249A-E303-38D0-2FBB-9A9CFDD6B6D6}"/>
          </ac:spMkLst>
        </pc:spChg>
        <pc:spChg chg="mod">
          <ac:chgData name="Daniel Khashabi" userId="62390808-c838-45e6-be59-d6fd0d208bc8" providerId="ADAL" clId="{DBE0F76A-AFEE-AC44-BA32-16BF03539868}" dt="2023-02-16T13:49:58.158" v="7760"/>
          <ac:spMkLst>
            <pc:docMk/>
            <pc:sldMk cId="4254950748" sldId="1605"/>
            <ac:spMk id="346" creationId="{0799F9E3-C0D7-CFD2-9E14-89234CD6B117}"/>
          </ac:spMkLst>
        </pc:spChg>
        <pc:spChg chg="mod">
          <ac:chgData name="Daniel Khashabi" userId="62390808-c838-45e6-be59-d6fd0d208bc8" providerId="ADAL" clId="{DBE0F76A-AFEE-AC44-BA32-16BF03539868}" dt="2023-02-16T13:49:58.158" v="7760"/>
          <ac:spMkLst>
            <pc:docMk/>
            <pc:sldMk cId="4254950748" sldId="1605"/>
            <ac:spMk id="347" creationId="{4BF5C701-2F5F-9D7C-254B-6956CB6D21ED}"/>
          </ac:spMkLst>
        </pc:spChg>
        <pc:cxnChg chg="mod">
          <ac:chgData name="Daniel Khashabi" userId="62390808-c838-45e6-be59-d6fd0d208bc8" providerId="ADAL" clId="{DBE0F76A-AFEE-AC44-BA32-16BF03539868}" dt="2023-02-16T13:49:58.158" v="7760"/>
          <ac:cxnSpMkLst>
            <pc:docMk/>
            <pc:sldMk cId="4254950748" sldId="1605"/>
            <ac:cxnSpMk id="348" creationId="{AEA66885-FAC3-780B-4C57-3DD0218E14FD}"/>
          </ac:cxnSpMkLst>
        </pc:cxnChg>
      </pc:sldChg>
      <pc:sldChg chg="add del">
        <pc:chgData name="Daniel Khashabi" userId="62390808-c838-45e6-be59-d6fd0d208bc8" providerId="ADAL" clId="{DBE0F76A-AFEE-AC44-BA32-16BF03539868}" dt="2023-02-12T21:19:33.530" v="1810" actId="2696"/>
        <pc:sldMkLst>
          <pc:docMk/>
          <pc:sldMk cId="594352952" sldId="1617"/>
        </pc:sldMkLst>
      </pc:sldChg>
      <pc:sldChg chg="add del">
        <pc:chgData name="Daniel Khashabi" userId="62390808-c838-45e6-be59-d6fd0d208bc8" providerId="ADAL" clId="{DBE0F76A-AFEE-AC44-BA32-16BF03539868}" dt="2023-02-12T21:13:37.202" v="1649" actId="2696"/>
        <pc:sldMkLst>
          <pc:docMk/>
          <pc:sldMk cId="4052529798" sldId="1617"/>
        </pc:sldMkLst>
      </pc:sldChg>
      <pc:sldChg chg="modSp add">
        <pc:chgData name="Daniel Khashabi" userId="62390808-c838-45e6-be59-d6fd0d208bc8" providerId="ADAL" clId="{DBE0F76A-AFEE-AC44-BA32-16BF03539868}" dt="2023-02-16T13:49:58.158" v="7760"/>
        <pc:sldMkLst>
          <pc:docMk/>
          <pc:sldMk cId="3967499559" sldId="1623"/>
        </pc:sldMkLst>
        <pc:spChg chg="mod">
          <ac:chgData name="Daniel Khashabi" userId="62390808-c838-45e6-be59-d6fd0d208bc8" providerId="ADAL" clId="{DBE0F76A-AFEE-AC44-BA32-16BF03539868}" dt="2023-02-16T13:49:58.158" v="7760"/>
          <ac:spMkLst>
            <pc:docMk/>
            <pc:sldMk cId="3967499559" sldId="1623"/>
            <ac:spMk id="6" creationId="{48234C3A-4948-B409-9905-51CDB092A146}"/>
          </ac:spMkLst>
        </pc:spChg>
        <pc:spChg chg="mod">
          <ac:chgData name="Daniel Khashabi" userId="62390808-c838-45e6-be59-d6fd0d208bc8" providerId="ADAL" clId="{DBE0F76A-AFEE-AC44-BA32-16BF03539868}" dt="2023-02-16T13:49:58.158" v="7760"/>
          <ac:spMkLst>
            <pc:docMk/>
            <pc:sldMk cId="3967499559" sldId="1623"/>
            <ac:spMk id="8" creationId="{A61DD29E-8580-4519-64F6-252A9794495E}"/>
          </ac:spMkLst>
        </pc:spChg>
      </pc:sldChg>
      <pc:sldChg chg="modSp add">
        <pc:chgData name="Daniel Khashabi" userId="62390808-c838-45e6-be59-d6fd0d208bc8" providerId="ADAL" clId="{DBE0F76A-AFEE-AC44-BA32-16BF03539868}" dt="2023-02-16T13:49:58.158" v="7760"/>
        <pc:sldMkLst>
          <pc:docMk/>
          <pc:sldMk cId="3728407031" sldId="1624"/>
        </pc:sldMkLst>
        <pc:spChg chg="mod">
          <ac:chgData name="Daniel Khashabi" userId="62390808-c838-45e6-be59-d6fd0d208bc8" providerId="ADAL" clId="{DBE0F76A-AFEE-AC44-BA32-16BF03539868}" dt="2023-02-16T13:49:58.158" v="7760"/>
          <ac:spMkLst>
            <pc:docMk/>
            <pc:sldMk cId="3728407031" sldId="1624"/>
            <ac:spMk id="6" creationId="{48234C3A-4948-B409-9905-51CDB092A146}"/>
          </ac:spMkLst>
        </pc:spChg>
        <pc:spChg chg="mod">
          <ac:chgData name="Daniel Khashabi" userId="62390808-c838-45e6-be59-d6fd0d208bc8" providerId="ADAL" clId="{DBE0F76A-AFEE-AC44-BA32-16BF03539868}" dt="2023-02-16T13:49:58.158" v="7760"/>
          <ac:spMkLst>
            <pc:docMk/>
            <pc:sldMk cId="3728407031" sldId="1624"/>
            <ac:spMk id="11" creationId="{0F53B8D9-764E-EAB3-522F-2F4ED5DD1170}"/>
          </ac:spMkLst>
        </pc:spChg>
        <pc:spChg chg="mod">
          <ac:chgData name="Daniel Khashabi" userId="62390808-c838-45e6-be59-d6fd0d208bc8" providerId="ADAL" clId="{DBE0F76A-AFEE-AC44-BA32-16BF03539868}" dt="2023-02-16T13:49:58.158" v="7760"/>
          <ac:spMkLst>
            <pc:docMk/>
            <pc:sldMk cId="3728407031" sldId="1624"/>
            <ac:spMk id="16" creationId="{9FC3DE24-FB41-D9D8-2110-8F1528D6E9E2}"/>
          </ac:spMkLst>
        </pc:spChg>
        <pc:spChg chg="mod">
          <ac:chgData name="Daniel Khashabi" userId="62390808-c838-45e6-be59-d6fd0d208bc8" providerId="ADAL" clId="{DBE0F76A-AFEE-AC44-BA32-16BF03539868}" dt="2023-02-16T13:49:58.158" v="7760"/>
          <ac:spMkLst>
            <pc:docMk/>
            <pc:sldMk cId="3728407031" sldId="1624"/>
            <ac:spMk id="17" creationId="{BA170C94-00BD-8E22-6969-0D85196290D9}"/>
          </ac:spMkLst>
        </pc:spChg>
        <pc:spChg chg="mod">
          <ac:chgData name="Daniel Khashabi" userId="62390808-c838-45e6-be59-d6fd0d208bc8" providerId="ADAL" clId="{DBE0F76A-AFEE-AC44-BA32-16BF03539868}" dt="2023-02-16T13:49:58.158" v="7760"/>
          <ac:spMkLst>
            <pc:docMk/>
            <pc:sldMk cId="3728407031" sldId="1624"/>
            <ac:spMk id="18" creationId="{72CA5A5C-4F80-F6DD-930B-F08A4C67130F}"/>
          </ac:spMkLst>
        </pc:spChg>
      </pc:sldChg>
      <pc:sldChg chg="modSp add">
        <pc:chgData name="Daniel Khashabi" userId="62390808-c838-45e6-be59-d6fd0d208bc8" providerId="ADAL" clId="{DBE0F76A-AFEE-AC44-BA32-16BF03539868}" dt="2023-02-16T13:49:58.158" v="7760"/>
        <pc:sldMkLst>
          <pc:docMk/>
          <pc:sldMk cId="1356427523" sldId="1625"/>
        </pc:sldMkLst>
        <pc:spChg chg="mod">
          <ac:chgData name="Daniel Khashabi" userId="62390808-c838-45e6-be59-d6fd0d208bc8" providerId="ADAL" clId="{DBE0F76A-AFEE-AC44-BA32-16BF03539868}" dt="2023-02-16T13:49:58.158" v="7760"/>
          <ac:spMkLst>
            <pc:docMk/>
            <pc:sldMk cId="1356427523" sldId="1625"/>
            <ac:spMk id="3" creationId="{57FD2924-25FE-0226-78E8-CBA348156A4C}"/>
          </ac:spMkLst>
        </pc:spChg>
        <pc:spChg chg="mod">
          <ac:chgData name="Daniel Khashabi" userId="62390808-c838-45e6-be59-d6fd0d208bc8" providerId="ADAL" clId="{DBE0F76A-AFEE-AC44-BA32-16BF03539868}" dt="2023-02-16T13:49:58.158" v="7760"/>
          <ac:spMkLst>
            <pc:docMk/>
            <pc:sldMk cId="1356427523" sldId="1625"/>
            <ac:spMk id="5" creationId="{A4B43994-3A63-5A65-0124-AAF3097A0988}"/>
          </ac:spMkLst>
        </pc:spChg>
      </pc:sldChg>
      <pc:sldChg chg="modSp">
        <pc:chgData name="Daniel Khashabi" userId="62390808-c838-45e6-be59-d6fd0d208bc8" providerId="ADAL" clId="{DBE0F76A-AFEE-AC44-BA32-16BF03539868}" dt="2023-02-16T13:49:58.158" v="7760"/>
        <pc:sldMkLst>
          <pc:docMk/>
          <pc:sldMk cId="3348766372" sldId="1626"/>
        </pc:sldMkLst>
        <pc:spChg chg="mod">
          <ac:chgData name="Daniel Khashabi" userId="62390808-c838-45e6-be59-d6fd0d208bc8" providerId="ADAL" clId="{DBE0F76A-AFEE-AC44-BA32-16BF03539868}" dt="2023-02-16T13:49:58.158" v="7760"/>
          <ac:spMkLst>
            <pc:docMk/>
            <pc:sldMk cId="3348766372" sldId="1626"/>
            <ac:spMk id="3" creationId="{28ABABFA-733B-D0B0-5603-93456A867FC8}"/>
          </ac:spMkLst>
        </pc:spChg>
        <pc:spChg chg="mod">
          <ac:chgData name="Daniel Khashabi" userId="62390808-c838-45e6-be59-d6fd0d208bc8" providerId="ADAL" clId="{DBE0F76A-AFEE-AC44-BA32-16BF03539868}" dt="2023-02-16T13:49:58.158" v="7760"/>
          <ac:spMkLst>
            <pc:docMk/>
            <pc:sldMk cId="3348766372" sldId="1626"/>
            <ac:spMk id="7" creationId="{4D44F665-325F-182F-DE0A-68F717877935}"/>
          </ac:spMkLst>
        </pc:spChg>
        <pc:spChg chg="mod">
          <ac:chgData name="Daniel Khashabi" userId="62390808-c838-45e6-be59-d6fd0d208bc8" providerId="ADAL" clId="{DBE0F76A-AFEE-AC44-BA32-16BF03539868}" dt="2023-02-16T13:49:58.158" v="7760"/>
          <ac:spMkLst>
            <pc:docMk/>
            <pc:sldMk cId="3348766372" sldId="1626"/>
            <ac:spMk id="10" creationId="{61C85433-5C55-8A6A-D711-22D6DF05D825}"/>
          </ac:spMkLst>
        </pc:spChg>
        <pc:spChg chg="mod">
          <ac:chgData name="Daniel Khashabi" userId="62390808-c838-45e6-be59-d6fd0d208bc8" providerId="ADAL" clId="{DBE0F76A-AFEE-AC44-BA32-16BF03539868}" dt="2023-02-16T13:49:58.158" v="7760"/>
          <ac:spMkLst>
            <pc:docMk/>
            <pc:sldMk cId="3348766372" sldId="1626"/>
            <ac:spMk id="18" creationId="{3B867A66-3D27-9B42-D57F-BEA338C0A8C0}"/>
          </ac:spMkLst>
        </pc:spChg>
      </pc:sldChg>
      <pc:sldChg chg="del">
        <pc:chgData name="Daniel Khashabi" userId="62390808-c838-45e6-be59-d6fd0d208bc8" providerId="ADAL" clId="{DBE0F76A-AFEE-AC44-BA32-16BF03539868}" dt="2023-02-16T04:56:20.459" v="7680" actId="2696"/>
        <pc:sldMkLst>
          <pc:docMk/>
          <pc:sldMk cId="348754316" sldId="1627"/>
        </pc:sldMkLst>
      </pc:sldChg>
      <pc:sldChg chg="modSp modAnim">
        <pc:chgData name="Daniel Khashabi" userId="62390808-c838-45e6-be59-d6fd0d208bc8" providerId="ADAL" clId="{DBE0F76A-AFEE-AC44-BA32-16BF03539868}" dt="2023-02-16T15:57:37.129" v="8518"/>
        <pc:sldMkLst>
          <pc:docMk/>
          <pc:sldMk cId="694198311" sldId="1628"/>
        </pc:sldMkLst>
        <pc:spChg chg="mod">
          <ac:chgData name="Daniel Khashabi" userId="62390808-c838-45e6-be59-d6fd0d208bc8" providerId="ADAL" clId="{DBE0F76A-AFEE-AC44-BA32-16BF03539868}" dt="2023-02-16T13:49:58.158" v="7760"/>
          <ac:spMkLst>
            <pc:docMk/>
            <pc:sldMk cId="694198311" sldId="1628"/>
            <ac:spMk id="5" creationId="{1F386875-FF65-A374-E3D7-19F5DB181982}"/>
          </ac:spMkLst>
        </pc:spChg>
        <pc:spChg chg="mod">
          <ac:chgData name="Daniel Khashabi" userId="62390808-c838-45e6-be59-d6fd0d208bc8" providerId="ADAL" clId="{DBE0F76A-AFEE-AC44-BA32-16BF03539868}" dt="2023-02-16T13:49:58.158" v="7760"/>
          <ac:spMkLst>
            <pc:docMk/>
            <pc:sldMk cId="694198311" sldId="1628"/>
            <ac:spMk id="6" creationId="{1EBE392D-2D8A-3137-093C-5132708D40D5}"/>
          </ac:spMkLst>
        </pc:spChg>
        <pc:spChg chg="mod">
          <ac:chgData name="Daniel Khashabi" userId="62390808-c838-45e6-be59-d6fd0d208bc8" providerId="ADAL" clId="{DBE0F76A-AFEE-AC44-BA32-16BF03539868}" dt="2023-02-16T13:49:58.158" v="7760"/>
          <ac:spMkLst>
            <pc:docMk/>
            <pc:sldMk cId="694198311" sldId="1628"/>
            <ac:spMk id="12" creationId="{C1CD30FF-0019-8841-78A6-EAA5F6289A6C}"/>
          </ac:spMkLst>
        </pc:spChg>
        <pc:spChg chg="mod">
          <ac:chgData name="Daniel Khashabi" userId="62390808-c838-45e6-be59-d6fd0d208bc8" providerId="ADAL" clId="{DBE0F76A-AFEE-AC44-BA32-16BF03539868}" dt="2023-02-16T13:49:58.158" v="7760"/>
          <ac:spMkLst>
            <pc:docMk/>
            <pc:sldMk cId="694198311" sldId="1628"/>
            <ac:spMk id="13" creationId="{D0F30BDB-6B47-DAF4-B84D-E8B117B3640D}"/>
          </ac:spMkLst>
        </pc:spChg>
        <pc:spChg chg="mod">
          <ac:chgData name="Daniel Khashabi" userId="62390808-c838-45e6-be59-d6fd0d208bc8" providerId="ADAL" clId="{DBE0F76A-AFEE-AC44-BA32-16BF03539868}" dt="2023-02-16T13:49:58.158" v="7760"/>
          <ac:spMkLst>
            <pc:docMk/>
            <pc:sldMk cId="694198311" sldId="1628"/>
            <ac:spMk id="17" creationId="{EAD05359-7AAF-9D19-3C14-00A5F52F11A7}"/>
          </ac:spMkLst>
        </pc:spChg>
        <pc:spChg chg="mod">
          <ac:chgData name="Daniel Khashabi" userId="62390808-c838-45e6-be59-d6fd0d208bc8" providerId="ADAL" clId="{DBE0F76A-AFEE-AC44-BA32-16BF03539868}" dt="2023-02-16T13:49:58.158" v="7760"/>
          <ac:spMkLst>
            <pc:docMk/>
            <pc:sldMk cId="694198311" sldId="1628"/>
            <ac:spMk id="142" creationId="{DEEEA42D-C09B-ADE0-77AB-40EE7E76CA54}"/>
          </ac:spMkLst>
        </pc:spChg>
        <pc:spChg chg="mod">
          <ac:chgData name="Daniel Khashabi" userId="62390808-c838-45e6-be59-d6fd0d208bc8" providerId="ADAL" clId="{DBE0F76A-AFEE-AC44-BA32-16BF03539868}" dt="2023-02-16T13:49:58.158" v="7760"/>
          <ac:spMkLst>
            <pc:docMk/>
            <pc:sldMk cId="694198311" sldId="1628"/>
            <ac:spMk id="143" creationId="{C75FF376-825B-E1E3-BF13-A5C80618A438}"/>
          </ac:spMkLst>
        </pc:spChg>
        <pc:spChg chg="mod">
          <ac:chgData name="Daniel Khashabi" userId="62390808-c838-45e6-be59-d6fd0d208bc8" providerId="ADAL" clId="{DBE0F76A-AFEE-AC44-BA32-16BF03539868}" dt="2023-02-16T13:49:58.158" v="7760"/>
          <ac:spMkLst>
            <pc:docMk/>
            <pc:sldMk cId="694198311" sldId="1628"/>
            <ac:spMk id="144" creationId="{BA47695E-E321-70A4-53E6-8E085B738A83}"/>
          </ac:spMkLst>
        </pc:spChg>
        <pc:spChg chg="mod">
          <ac:chgData name="Daniel Khashabi" userId="62390808-c838-45e6-be59-d6fd0d208bc8" providerId="ADAL" clId="{DBE0F76A-AFEE-AC44-BA32-16BF03539868}" dt="2023-02-16T13:49:58.158" v="7760"/>
          <ac:spMkLst>
            <pc:docMk/>
            <pc:sldMk cId="694198311" sldId="1628"/>
            <ac:spMk id="187" creationId="{1F2E3236-CF8B-8849-8D78-04159FCF34E9}"/>
          </ac:spMkLst>
        </pc:spChg>
        <pc:spChg chg="mod">
          <ac:chgData name="Daniel Khashabi" userId="62390808-c838-45e6-be59-d6fd0d208bc8" providerId="ADAL" clId="{DBE0F76A-AFEE-AC44-BA32-16BF03539868}" dt="2023-02-16T13:49:58.158" v="7760"/>
          <ac:spMkLst>
            <pc:docMk/>
            <pc:sldMk cId="694198311" sldId="1628"/>
            <ac:spMk id="188" creationId="{E12DBB9D-4B75-2040-D92D-9346E142253E}"/>
          </ac:spMkLst>
        </pc:spChg>
        <pc:spChg chg="mod">
          <ac:chgData name="Daniel Khashabi" userId="62390808-c838-45e6-be59-d6fd0d208bc8" providerId="ADAL" clId="{DBE0F76A-AFEE-AC44-BA32-16BF03539868}" dt="2023-02-16T13:49:58.158" v="7760"/>
          <ac:spMkLst>
            <pc:docMk/>
            <pc:sldMk cId="694198311" sldId="1628"/>
            <ac:spMk id="191" creationId="{E6FD5B56-DBF1-26AA-2899-69E1A1F3CC1B}"/>
          </ac:spMkLst>
        </pc:spChg>
        <pc:spChg chg="mod">
          <ac:chgData name="Daniel Khashabi" userId="62390808-c838-45e6-be59-d6fd0d208bc8" providerId="ADAL" clId="{DBE0F76A-AFEE-AC44-BA32-16BF03539868}" dt="2023-02-16T13:49:58.158" v="7760"/>
          <ac:spMkLst>
            <pc:docMk/>
            <pc:sldMk cId="694198311" sldId="1628"/>
            <ac:spMk id="192" creationId="{0FA432F5-F2F2-B9A4-8460-5D8AFC23F7C5}"/>
          </ac:spMkLst>
        </pc:spChg>
        <pc:spChg chg="mod">
          <ac:chgData name="Daniel Khashabi" userId="62390808-c838-45e6-be59-d6fd0d208bc8" providerId="ADAL" clId="{DBE0F76A-AFEE-AC44-BA32-16BF03539868}" dt="2023-02-16T13:49:58.158" v="7760"/>
          <ac:spMkLst>
            <pc:docMk/>
            <pc:sldMk cId="694198311" sldId="1628"/>
            <ac:spMk id="200" creationId="{10E7FAF4-E271-E49A-3897-6278DCBFA8C7}"/>
          </ac:spMkLst>
        </pc:spChg>
        <pc:spChg chg="mod">
          <ac:chgData name="Daniel Khashabi" userId="62390808-c838-45e6-be59-d6fd0d208bc8" providerId="ADAL" clId="{DBE0F76A-AFEE-AC44-BA32-16BF03539868}" dt="2023-02-16T13:49:58.158" v="7760"/>
          <ac:spMkLst>
            <pc:docMk/>
            <pc:sldMk cId="694198311" sldId="1628"/>
            <ac:spMk id="201" creationId="{A3408004-10E2-8761-22C1-1DD9154A992F}"/>
          </ac:spMkLst>
        </pc:spChg>
        <pc:spChg chg="mod">
          <ac:chgData name="Daniel Khashabi" userId="62390808-c838-45e6-be59-d6fd0d208bc8" providerId="ADAL" clId="{DBE0F76A-AFEE-AC44-BA32-16BF03539868}" dt="2023-02-16T13:49:58.158" v="7760"/>
          <ac:spMkLst>
            <pc:docMk/>
            <pc:sldMk cId="694198311" sldId="1628"/>
            <ac:spMk id="209" creationId="{4CB46EEC-EFBA-F1E3-98EC-5D43F9761841}"/>
          </ac:spMkLst>
        </pc:spChg>
        <pc:spChg chg="mod">
          <ac:chgData name="Daniel Khashabi" userId="62390808-c838-45e6-be59-d6fd0d208bc8" providerId="ADAL" clId="{DBE0F76A-AFEE-AC44-BA32-16BF03539868}" dt="2023-02-16T13:49:58.158" v="7760"/>
          <ac:spMkLst>
            <pc:docMk/>
            <pc:sldMk cId="694198311" sldId="1628"/>
            <ac:spMk id="210" creationId="{8EA8A4BB-10C3-8E76-2B7C-436E9F7F19CD}"/>
          </ac:spMkLst>
        </pc:spChg>
        <pc:spChg chg="mod">
          <ac:chgData name="Daniel Khashabi" userId="62390808-c838-45e6-be59-d6fd0d208bc8" providerId="ADAL" clId="{DBE0F76A-AFEE-AC44-BA32-16BF03539868}" dt="2023-02-16T13:49:58.158" v="7760"/>
          <ac:spMkLst>
            <pc:docMk/>
            <pc:sldMk cId="694198311" sldId="1628"/>
            <ac:spMk id="213" creationId="{F451955C-105E-8598-531B-177C1A21B9B9}"/>
          </ac:spMkLst>
        </pc:spChg>
        <pc:spChg chg="mod">
          <ac:chgData name="Daniel Khashabi" userId="62390808-c838-45e6-be59-d6fd0d208bc8" providerId="ADAL" clId="{DBE0F76A-AFEE-AC44-BA32-16BF03539868}" dt="2023-02-16T13:49:58.158" v="7760"/>
          <ac:spMkLst>
            <pc:docMk/>
            <pc:sldMk cId="694198311" sldId="1628"/>
            <ac:spMk id="216" creationId="{7A0A1B84-A56C-BDEF-C904-18C716E194EC}"/>
          </ac:spMkLst>
        </pc:spChg>
        <pc:spChg chg="mod">
          <ac:chgData name="Daniel Khashabi" userId="62390808-c838-45e6-be59-d6fd0d208bc8" providerId="ADAL" clId="{DBE0F76A-AFEE-AC44-BA32-16BF03539868}" dt="2023-02-16T13:49:58.158" v="7760"/>
          <ac:spMkLst>
            <pc:docMk/>
            <pc:sldMk cId="694198311" sldId="1628"/>
            <ac:spMk id="221" creationId="{CC4711C0-0659-CDBA-2652-19A96809DC7A}"/>
          </ac:spMkLst>
        </pc:spChg>
        <pc:spChg chg="mod">
          <ac:chgData name="Daniel Khashabi" userId="62390808-c838-45e6-be59-d6fd0d208bc8" providerId="ADAL" clId="{DBE0F76A-AFEE-AC44-BA32-16BF03539868}" dt="2023-02-16T13:49:58.158" v="7760"/>
          <ac:spMkLst>
            <pc:docMk/>
            <pc:sldMk cId="694198311" sldId="1628"/>
            <ac:spMk id="223" creationId="{0D8D830C-4449-58CB-AA21-090FEF62E354}"/>
          </ac:spMkLst>
        </pc:spChg>
        <pc:spChg chg="mod">
          <ac:chgData name="Daniel Khashabi" userId="62390808-c838-45e6-be59-d6fd0d208bc8" providerId="ADAL" clId="{DBE0F76A-AFEE-AC44-BA32-16BF03539868}" dt="2023-02-16T13:49:58.158" v="7760"/>
          <ac:spMkLst>
            <pc:docMk/>
            <pc:sldMk cId="694198311" sldId="1628"/>
            <ac:spMk id="231" creationId="{EF1F835C-8ECE-4679-B8E1-31E6359DC039}"/>
          </ac:spMkLst>
        </pc:spChg>
        <pc:spChg chg="mod">
          <ac:chgData name="Daniel Khashabi" userId="62390808-c838-45e6-be59-d6fd0d208bc8" providerId="ADAL" clId="{DBE0F76A-AFEE-AC44-BA32-16BF03539868}" dt="2023-02-16T13:49:58.158" v="7760"/>
          <ac:spMkLst>
            <pc:docMk/>
            <pc:sldMk cId="694198311" sldId="1628"/>
            <ac:spMk id="232" creationId="{DEC6D245-8727-D98E-B453-8BA1DD594D4F}"/>
          </ac:spMkLst>
        </pc:spChg>
        <pc:spChg chg="mod">
          <ac:chgData name="Daniel Khashabi" userId="62390808-c838-45e6-be59-d6fd0d208bc8" providerId="ADAL" clId="{DBE0F76A-AFEE-AC44-BA32-16BF03539868}" dt="2023-02-16T13:49:58.158" v="7760"/>
          <ac:spMkLst>
            <pc:docMk/>
            <pc:sldMk cId="694198311" sldId="1628"/>
            <ac:spMk id="235" creationId="{857BE1FF-62C6-0E2A-3139-5CFD8130865D}"/>
          </ac:spMkLst>
        </pc:spChg>
        <pc:spChg chg="mod">
          <ac:chgData name="Daniel Khashabi" userId="62390808-c838-45e6-be59-d6fd0d208bc8" providerId="ADAL" clId="{DBE0F76A-AFEE-AC44-BA32-16BF03539868}" dt="2023-02-16T13:49:58.158" v="7760"/>
          <ac:spMkLst>
            <pc:docMk/>
            <pc:sldMk cId="694198311" sldId="1628"/>
            <ac:spMk id="242" creationId="{D82793DB-0084-A1BC-E4DD-71FE3AF6AF34}"/>
          </ac:spMkLst>
        </pc:spChg>
        <pc:spChg chg="mod">
          <ac:chgData name="Daniel Khashabi" userId="62390808-c838-45e6-be59-d6fd0d208bc8" providerId="ADAL" clId="{DBE0F76A-AFEE-AC44-BA32-16BF03539868}" dt="2023-02-16T13:49:58.158" v="7760"/>
          <ac:spMkLst>
            <pc:docMk/>
            <pc:sldMk cId="694198311" sldId="1628"/>
            <ac:spMk id="249" creationId="{B4BF15D6-DF36-D737-2EEB-B68B22500929}"/>
          </ac:spMkLst>
        </pc:spChg>
        <pc:spChg chg="mod">
          <ac:chgData name="Daniel Khashabi" userId="62390808-c838-45e6-be59-d6fd0d208bc8" providerId="ADAL" clId="{DBE0F76A-AFEE-AC44-BA32-16BF03539868}" dt="2023-02-16T13:49:58.158" v="7760"/>
          <ac:spMkLst>
            <pc:docMk/>
            <pc:sldMk cId="694198311" sldId="1628"/>
            <ac:spMk id="256" creationId="{36748B9F-0E5F-5B19-C8D1-C8B6625657BE}"/>
          </ac:spMkLst>
        </pc:spChg>
        <pc:spChg chg="mod">
          <ac:chgData name="Daniel Khashabi" userId="62390808-c838-45e6-be59-d6fd0d208bc8" providerId="ADAL" clId="{DBE0F76A-AFEE-AC44-BA32-16BF03539868}" dt="2023-02-16T13:49:58.158" v="7760"/>
          <ac:spMkLst>
            <pc:docMk/>
            <pc:sldMk cId="694198311" sldId="1628"/>
            <ac:spMk id="257" creationId="{BDD45E59-CB62-EAB3-EFAB-C30CB281CCCA}"/>
          </ac:spMkLst>
        </pc:spChg>
        <pc:spChg chg="mod">
          <ac:chgData name="Daniel Khashabi" userId="62390808-c838-45e6-be59-d6fd0d208bc8" providerId="ADAL" clId="{DBE0F76A-AFEE-AC44-BA32-16BF03539868}" dt="2023-02-16T13:49:58.158" v="7760"/>
          <ac:spMkLst>
            <pc:docMk/>
            <pc:sldMk cId="694198311" sldId="1628"/>
            <ac:spMk id="260" creationId="{E37D2DF6-F806-0DF7-28DE-F2727D545D3D}"/>
          </ac:spMkLst>
        </pc:spChg>
        <pc:spChg chg="mod">
          <ac:chgData name="Daniel Khashabi" userId="62390808-c838-45e6-be59-d6fd0d208bc8" providerId="ADAL" clId="{DBE0F76A-AFEE-AC44-BA32-16BF03539868}" dt="2023-02-16T13:49:58.158" v="7760"/>
          <ac:spMkLst>
            <pc:docMk/>
            <pc:sldMk cId="694198311" sldId="1628"/>
            <ac:spMk id="268" creationId="{B5F50F16-31F4-556B-BC5C-48AF51CE9980}"/>
          </ac:spMkLst>
        </pc:spChg>
        <pc:spChg chg="mod">
          <ac:chgData name="Daniel Khashabi" userId="62390808-c838-45e6-be59-d6fd0d208bc8" providerId="ADAL" clId="{DBE0F76A-AFEE-AC44-BA32-16BF03539868}" dt="2023-02-16T13:49:58.158" v="7760"/>
          <ac:spMkLst>
            <pc:docMk/>
            <pc:sldMk cId="694198311" sldId="1628"/>
            <ac:spMk id="274" creationId="{C4D986B1-6C62-AFE4-199A-403FDA84F575}"/>
          </ac:spMkLst>
        </pc:spChg>
        <pc:spChg chg="mod">
          <ac:chgData name="Daniel Khashabi" userId="62390808-c838-45e6-be59-d6fd0d208bc8" providerId="ADAL" clId="{DBE0F76A-AFEE-AC44-BA32-16BF03539868}" dt="2023-02-16T13:49:58.158" v="7760"/>
          <ac:spMkLst>
            <pc:docMk/>
            <pc:sldMk cId="694198311" sldId="1628"/>
            <ac:spMk id="313" creationId="{F300748D-20AE-BAF0-9DBF-9FD7C592C808}"/>
          </ac:spMkLst>
        </pc:spChg>
        <pc:spChg chg="mod">
          <ac:chgData name="Daniel Khashabi" userId="62390808-c838-45e6-be59-d6fd0d208bc8" providerId="ADAL" clId="{DBE0F76A-AFEE-AC44-BA32-16BF03539868}" dt="2023-02-16T13:49:58.158" v="7760"/>
          <ac:spMkLst>
            <pc:docMk/>
            <pc:sldMk cId="694198311" sldId="1628"/>
            <ac:spMk id="314" creationId="{C8617F38-614E-3E46-502D-5524F484D2B9}"/>
          </ac:spMkLst>
        </pc:spChg>
        <pc:spChg chg="mod">
          <ac:chgData name="Daniel Khashabi" userId="62390808-c838-45e6-be59-d6fd0d208bc8" providerId="ADAL" clId="{DBE0F76A-AFEE-AC44-BA32-16BF03539868}" dt="2023-02-16T13:49:58.158" v="7760"/>
          <ac:spMkLst>
            <pc:docMk/>
            <pc:sldMk cId="694198311" sldId="1628"/>
            <ac:spMk id="316" creationId="{21E754EF-AE42-A485-BE9B-567C088C6E48}"/>
          </ac:spMkLst>
        </pc:spChg>
        <pc:spChg chg="mod">
          <ac:chgData name="Daniel Khashabi" userId="62390808-c838-45e6-be59-d6fd0d208bc8" providerId="ADAL" clId="{DBE0F76A-AFEE-AC44-BA32-16BF03539868}" dt="2023-02-16T13:49:58.158" v="7760"/>
          <ac:spMkLst>
            <pc:docMk/>
            <pc:sldMk cId="694198311" sldId="1628"/>
            <ac:spMk id="317" creationId="{5E2DFA77-5018-B328-0A43-BCA5547FAB02}"/>
          </ac:spMkLst>
        </pc:spChg>
        <pc:spChg chg="mod">
          <ac:chgData name="Daniel Khashabi" userId="62390808-c838-45e6-be59-d6fd0d208bc8" providerId="ADAL" clId="{DBE0F76A-AFEE-AC44-BA32-16BF03539868}" dt="2023-02-16T13:49:58.158" v="7760"/>
          <ac:spMkLst>
            <pc:docMk/>
            <pc:sldMk cId="694198311" sldId="1628"/>
            <ac:spMk id="318" creationId="{75A65A31-045E-A34C-5FDA-7EDA06BFAACD}"/>
          </ac:spMkLst>
        </pc:spChg>
        <pc:spChg chg="mod">
          <ac:chgData name="Daniel Khashabi" userId="62390808-c838-45e6-be59-d6fd0d208bc8" providerId="ADAL" clId="{DBE0F76A-AFEE-AC44-BA32-16BF03539868}" dt="2023-02-16T13:49:58.158" v="7760"/>
          <ac:spMkLst>
            <pc:docMk/>
            <pc:sldMk cId="694198311" sldId="1628"/>
            <ac:spMk id="319" creationId="{AA2F88F9-AF19-07FD-EE4A-537F899F9A45}"/>
          </ac:spMkLst>
        </pc:spChg>
        <pc:spChg chg="mod">
          <ac:chgData name="Daniel Khashabi" userId="62390808-c838-45e6-be59-d6fd0d208bc8" providerId="ADAL" clId="{DBE0F76A-AFEE-AC44-BA32-16BF03539868}" dt="2023-02-16T13:49:58.158" v="7760"/>
          <ac:spMkLst>
            <pc:docMk/>
            <pc:sldMk cId="694198311" sldId="1628"/>
            <ac:spMk id="320" creationId="{32800DE3-83F7-2F08-3425-D2D7117B4B12}"/>
          </ac:spMkLst>
        </pc:spChg>
        <pc:spChg chg="mod">
          <ac:chgData name="Daniel Khashabi" userId="62390808-c838-45e6-be59-d6fd0d208bc8" providerId="ADAL" clId="{DBE0F76A-AFEE-AC44-BA32-16BF03539868}" dt="2023-02-16T13:49:58.158" v="7760"/>
          <ac:spMkLst>
            <pc:docMk/>
            <pc:sldMk cId="694198311" sldId="1628"/>
            <ac:spMk id="321" creationId="{4F80230B-8A84-6A22-C866-9C6C99FA3788}"/>
          </ac:spMkLst>
        </pc:spChg>
        <pc:spChg chg="mod">
          <ac:chgData name="Daniel Khashabi" userId="62390808-c838-45e6-be59-d6fd0d208bc8" providerId="ADAL" clId="{DBE0F76A-AFEE-AC44-BA32-16BF03539868}" dt="2023-02-16T13:49:58.158" v="7760"/>
          <ac:spMkLst>
            <pc:docMk/>
            <pc:sldMk cId="694198311" sldId="1628"/>
            <ac:spMk id="322" creationId="{E7EB70BF-2837-1EE6-AE5B-006841923753}"/>
          </ac:spMkLst>
        </pc:spChg>
        <pc:spChg chg="mod">
          <ac:chgData name="Daniel Khashabi" userId="62390808-c838-45e6-be59-d6fd0d208bc8" providerId="ADAL" clId="{DBE0F76A-AFEE-AC44-BA32-16BF03539868}" dt="2023-02-16T13:49:58.158" v="7760"/>
          <ac:spMkLst>
            <pc:docMk/>
            <pc:sldMk cId="694198311" sldId="1628"/>
            <ac:spMk id="323" creationId="{A41D9C1E-AA32-40C8-2BDA-7D3F8639D3C5}"/>
          </ac:spMkLst>
        </pc:spChg>
        <pc:spChg chg="mod">
          <ac:chgData name="Daniel Khashabi" userId="62390808-c838-45e6-be59-d6fd0d208bc8" providerId="ADAL" clId="{DBE0F76A-AFEE-AC44-BA32-16BF03539868}" dt="2023-02-16T13:49:58.158" v="7760"/>
          <ac:spMkLst>
            <pc:docMk/>
            <pc:sldMk cId="694198311" sldId="1628"/>
            <ac:spMk id="324" creationId="{CC3059CB-8A98-0DE1-7303-31CBF096061A}"/>
          </ac:spMkLst>
        </pc:spChg>
        <pc:spChg chg="mod">
          <ac:chgData name="Daniel Khashabi" userId="62390808-c838-45e6-be59-d6fd0d208bc8" providerId="ADAL" clId="{DBE0F76A-AFEE-AC44-BA32-16BF03539868}" dt="2023-02-16T13:49:58.158" v="7760"/>
          <ac:spMkLst>
            <pc:docMk/>
            <pc:sldMk cId="694198311" sldId="1628"/>
            <ac:spMk id="325" creationId="{13452486-75F4-F5EF-CA4D-5CC3EA5FC36E}"/>
          </ac:spMkLst>
        </pc:spChg>
        <pc:spChg chg="mod">
          <ac:chgData name="Daniel Khashabi" userId="62390808-c838-45e6-be59-d6fd0d208bc8" providerId="ADAL" clId="{DBE0F76A-AFEE-AC44-BA32-16BF03539868}" dt="2023-02-16T13:49:58.158" v="7760"/>
          <ac:spMkLst>
            <pc:docMk/>
            <pc:sldMk cId="694198311" sldId="1628"/>
            <ac:spMk id="326" creationId="{8234649C-2AA0-6024-3B1C-CCF41241C07C}"/>
          </ac:spMkLst>
        </pc:spChg>
        <pc:spChg chg="mod">
          <ac:chgData name="Daniel Khashabi" userId="62390808-c838-45e6-be59-d6fd0d208bc8" providerId="ADAL" clId="{DBE0F76A-AFEE-AC44-BA32-16BF03539868}" dt="2023-02-16T13:49:58.158" v="7760"/>
          <ac:spMkLst>
            <pc:docMk/>
            <pc:sldMk cId="694198311" sldId="1628"/>
            <ac:spMk id="327" creationId="{228A9741-B089-D548-A2EF-27C2DDFA3551}"/>
          </ac:spMkLst>
        </pc:spChg>
        <pc:spChg chg="mod">
          <ac:chgData name="Daniel Khashabi" userId="62390808-c838-45e6-be59-d6fd0d208bc8" providerId="ADAL" clId="{DBE0F76A-AFEE-AC44-BA32-16BF03539868}" dt="2023-02-16T13:49:58.158" v="7760"/>
          <ac:spMkLst>
            <pc:docMk/>
            <pc:sldMk cId="694198311" sldId="1628"/>
            <ac:spMk id="328" creationId="{5E2F68FA-87AC-1A7A-D263-1440CF90C706}"/>
          </ac:spMkLst>
        </pc:spChg>
        <pc:spChg chg="mod">
          <ac:chgData name="Daniel Khashabi" userId="62390808-c838-45e6-be59-d6fd0d208bc8" providerId="ADAL" clId="{DBE0F76A-AFEE-AC44-BA32-16BF03539868}" dt="2023-02-16T13:49:58.158" v="7760"/>
          <ac:spMkLst>
            <pc:docMk/>
            <pc:sldMk cId="694198311" sldId="1628"/>
            <ac:spMk id="329" creationId="{5FE716E7-8E5E-154F-7005-284F23B192BB}"/>
          </ac:spMkLst>
        </pc:spChg>
        <pc:spChg chg="mod">
          <ac:chgData name="Daniel Khashabi" userId="62390808-c838-45e6-be59-d6fd0d208bc8" providerId="ADAL" clId="{DBE0F76A-AFEE-AC44-BA32-16BF03539868}" dt="2023-02-16T13:49:58.158" v="7760"/>
          <ac:spMkLst>
            <pc:docMk/>
            <pc:sldMk cId="694198311" sldId="1628"/>
            <ac:spMk id="330" creationId="{21CCAA87-6F43-932A-9FA5-5B14B3DA6D5F}"/>
          </ac:spMkLst>
        </pc:spChg>
        <pc:spChg chg="mod">
          <ac:chgData name="Daniel Khashabi" userId="62390808-c838-45e6-be59-d6fd0d208bc8" providerId="ADAL" clId="{DBE0F76A-AFEE-AC44-BA32-16BF03539868}" dt="2023-02-16T13:49:58.158" v="7760"/>
          <ac:spMkLst>
            <pc:docMk/>
            <pc:sldMk cId="694198311" sldId="1628"/>
            <ac:spMk id="331" creationId="{3B9072DA-FCC2-0279-B7D0-939D9391FA85}"/>
          </ac:spMkLst>
        </pc:spChg>
        <pc:spChg chg="mod">
          <ac:chgData name="Daniel Khashabi" userId="62390808-c838-45e6-be59-d6fd0d208bc8" providerId="ADAL" clId="{DBE0F76A-AFEE-AC44-BA32-16BF03539868}" dt="2023-02-16T13:49:58.158" v="7760"/>
          <ac:spMkLst>
            <pc:docMk/>
            <pc:sldMk cId="694198311" sldId="1628"/>
            <ac:spMk id="332" creationId="{1E261442-A3DF-0793-E2DD-1DFFFAC6DA12}"/>
          </ac:spMkLst>
        </pc:spChg>
        <pc:spChg chg="mod">
          <ac:chgData name="Daniel Khashabi" userId="62390808-c838-45e6-be59-d6fd0d208bc8" providerId="ADAL" clId="{DBE0F76A-AFEE-AC44-BA32-16BF03539868}" dt="2023-02-16T13:49:58.158" v="7760"/>
          <ac:spMkLst>
            <pc:docMk/>
            <pc:sldMk cId="694198311" sldId="1628"/>
            <ac:spMk id="333" creationId="{786DCBB4-6909-431A-1B41-F6626B951A3C}"/>
          </ac:spMkLst>
        </pc:spChg>
        <pc:spChg chg="mod">
          <ac:chgData name="Daniel Khashabi" userId="62390808-c838-45e6-be59-d6fd0d208bc8" providerId="ADAL" clId="{DBE0F76A-AFEE-AC44-BA32-16BF03539868}" dt="2023-02-16T13:49:58.158" v="7760"/>
          <ac:spMkLst>
            <pc:docMk/>
            <pc:sldMk cId="694198311" sldId="1628"/>
            <ac:spMk id="334" creationId="{BAB20802-0FEA-7EB9-283D-00D3D1B47F5A}"/>
          </ac:spMkLst>
        </pc:spChg>
        <pc:spChg chg="mod">
          <ac:chgData name="Daniel Khashabi" userId="62390808-c838-45e6-be59-d6fd0d208bc8" providerId="ADAL" clId="{DBE0F76A-AFEE-AC44-BA32-16BF03539868}" dt="2023-02-16T13:49:58.158" v="7760"/>
          <ac:spMkLst>
            <pc:docMk/>
            <pc:sldMk cId="694198311" sldId="1628"/>
            <ac:spMk id="335" creationId="{CE0885B8-0403-98E5-7880-4AFA25198A69}"/>
          </ac:spMkLst>
        </pc:spChg>
        <pc:spChg chg="mod">
          <ac:chgData name="Daniel Khashabi" userId="62390808-c838-45e6-be59-d6fd0d208bc8" providerId="ADAL" clId="{DBE0F76A-AFEE-AC44-BA32-16BF03539868}" dt="2023-02-16T13:49:58.158" v="7760"/>
          <ac:spMkLst>
            <pc:docMk/>
            <pc:sldMk cId="694198311" sldId="1628"/>
            <ac:spMk id="336" creationId="{E1D37B58-E72F-23F7-C288-8192C5FE756C}"/>
          </ac:spMkLst>
        </pc:spChg>
        <pc:spChg chg="mod">
          <ac:chgData name="Daniel Khashabi" userId="62390808-c838-45e6-be59-d6fd0d208bc8" providerId="ADAL" clId="{DBE0F76A-AFEE-AC44-BA32-16BF03539868}" dt="2023-02-16T13:49:58.158" v="7760"/>
          <ac:spMkLst>
            <pc:docMk/>
            <pc:sldMk cId="694198311" sldId="1628"/>
            <ac:spMk id="337" creationId="{C2F42C88-3CF7-F0DB-EA9C-25A86FC2BDC2}"/>
          </ac:spMkLst>
        </pc:spChg>
        <pc:spChg chg="mod">
          <ac:chgData name="Daniel Khashabi" userId="62390808-c838-45e6-be59-d6fd0d208bc8" providerId="ADAL" clId="{DBE0F76A-AFEE-AC44-BA32-16BF03539868}" dt="2023-02-16T13:49:58.158" v="7760"/>
          <ac:spMkLst>
            <pc:docMk/>
            <pc:sldMk cId="694198311" sldId="1628"/>
            <ac:spMk id="338" creationId="{04D2DB6C-F381-ABDD-241B-1D34B73D8514}"/>
          </ac:spMkLst>
        </pc:spChg>
        <pc:spChg chg="mod">
          <ac:chgData name="Daniel Khashabi" userId="62390808-c838-45e6-be59-d6fd0d208bc8" providerId="ADAL" clId="{DBE0F76A-AFEE-AC44-BA32-16BF03539868}" dt="2023-02-16T13:49:58.158" v="7760"/>
          <ac:spMkLst>
            <pc:docMk/>
            <pc:sldMk cId="694198311" sldId="1628"/>
            <ac:spMk id="339" creationId="{0C6C807B-8BDC-37E1-50AB-E729B051CB77}"/>
          </ac:spMkLst>
        </pc:spChg>
        <pc:spChg chg="mod">
          <ac:chgData name="Daniel Khashabi" userId="62390808-c838-45e6-be59-d6fd0d208bc8" providerId="ADAL" clId="{DBE0F76A-AFEE-AC44-BA32-16BF03539868}" dt="2023-02-16T13:49:58.158" v="7760"/>
          <ac:spMkLst>
            <pc:docMk/>
            <pc:sldMk cId="694198311" sldId="1628"/>
            <ac:spMk id="340" creationId="{F5C1404B-F565-4AC3-AB6B-1F39DC0F5830}"/>
          </ac:spMkLst>
        </pc:spChg>
        <pc:spChg chg="mod">
          <ac:chgData name="Daniel Khashabi" userId="62390808-c838-45e6-be59-d6fd0d208bc8" providerId="ADAL" clId="{DBE0F76A-AFEE-AC44-BA32-16BF03539868}" dt="2023-02-16T13:49:58.158" v="7760"/>
          <ac:spMkLst>
            <pc:docMk/>
            <pc:sldMk cId="694198311" sldId="1628"/>
            <ac:spMk id="341" creationId="{36538BA4-0B77-2B70-6221-9CA8192FC063}"/>
          </ac:spMkLst>
        </pc:spChg>
        <pc:spChg chg="mod">
          <ac:chgData name="Daniel Khashabi" userId="62390808-c838-45e6-be59-d6fd0d208bc8" providerId="ADAL" clId="{DBE0F76A-AFEE-AC44-BA32-16BF03539868}" dt="2023-02-16T13:49:58.158" v="7760"/>
          <ac:spMkLst>
            <pc:docMk/>
            <pc:sldMk cId="694198311" sldId="1628"/>
            <ac:spMk id="342" creationId="{A4480F9A-F85E-602D-6A07-FBFEE8BD6D7E}"/>
          </ac:spMkLst>
        </pc:spChg>
        <pc:spChg chg="mod">
          <ac:chgData name="Daniel Khashabi" userId="62390808-c838-45e6-be59-d6fd0d208bc8" providerId="ADAL" clId="{DBE0F76A-AFEE-AC44-BA32-16BF03539868}" dt="2023-02-16T13:49:58.158" v="7760"/>
          <ac:spMkLst>
            <pc:docMk/>
            <pc:sldMk cId="694198311" sldId="1628"/>
            <ac:spMk id="345" creationId="{76B0249A-E303-38D0-2FBB-9A9CFDD6B6D6}"/>
          </ac:spMkLst>
        </pc:spChg>
        <pc:spChg chg="mod">
          <ac:chgData name="Daniel Khashabi" userId="62390808-c838-45e6-be59-d6fd0d208bc8" providerId="ADAL" clId="{DBE0F76A-AFEE-AC44-BA32-16BF03539868}" dt="2023-02-16T13:49:58.158" v="7760"/>
          <ac:spMkLst>
            <pc:docMk/>
            <pc:sldMk cId="694198311" sldId="1628"/>
            <ac:spMk id="346" creationId="{0799F9E3-C0D7-CFD2-9E14-89234CD6B117}"/>
          </ac:spMkLst>
        </pc:spChg>
        <pc:spChg chg="mod">
          <ac:chgData name="Daniel Khashabi" userId="62390808-c838-45e6-be59-d6fd0d208bc8" providerId="ADAL" clId="{DBE0F76A-AFEE-AC44-BA32-16BF03539868}" dt="2023-02-16T13:49:58.158" v="7760"/>
          <ac:spMkLst>
            <pc:docMk/>
            <pc:sldMk cId="694198311" sldId="1628"/>
            <ac:spMk id="347" creationId="{4BF5C701-2F5F-9D7C-254B-6956CB6D21ED}"/>
          </ac:spMkLst>
        </pc:spChg>
        <pc:cxnChg chg="mod">
          <ac:chgData name="Daniel Khashabi" userId="62390808-c838-45e6-be59-d6fd0d208bc8" providerId="ADAL" clId="{DBE0F76A-AFEE-AC44-BA32-16BF03539868}" dt="2023-02-16T13:49:58.158" v="7760"/>
          <ac:cxnSpMkLst>
            <pc:docMk/>
            <pc:sldMk cId="694198311" sldId="1628"/>
            <ac:cxnSpMk id="348" creationId="{AEA66885-FAC3-780B-4C57-3DD0218E14FD}"/>
          </ac:cxnSpMkLst>
        </pc:cxnChg>
      </pc:sldChg>
      <pc:sldChg chg="modSp modAnim modNotes">
        <pc:chgData name="Daniel Khashabi" userId="62390808-c838-45e6-be59-d6fd0d208bc8" providerId="ADAL" clId="{DBE0F76A-AFEE-AC44-BA32-16BF03539868}" dt="2023-02-16T15:57:56.295" v="8521"/>
        <pc:sldMkLst>
          <pc:docMk/>
          <pc:sldMk cId="394656261" sldId="1631"/>
        </pc:sldMkLst>
        <pc:spChg chg="mod">
          <ac:chgData name="Daniel Khashabi" userId="62390808-c838-45e6-be59-d6fd0d208bc8" providerId="ADAL" clId="{DBE0F76A-AFEE-AC44-BA32-16BF03539868}" dt="2023-02-16T13:49:58.158" v="7760"/>
          <ac:spMkLst>
            <pc:docMk/>
            <pc:sldMk cId="394656261" sldId="1631"/>
            <ac:spMk id="3" creationId="{B3651168-230B-6999-B5E7-80B44E76D5AB}"/>
          </ac:spMkLst>
        </pc:spChg>
        <pc:spChg chg="mod">
          <ac:chgData name="Daniel Khashabi" userId="62390808-c838-45e6-be59-d6fd0d208bc8" providerId="ADAL" clId="{DBE0F76A-AFEE-AC44-BA32-16BF03539868}" dt="2023-02-16T13:49:58.158" v="7760"/>
          <ac:spMkLst>
            <pc:docMk/>
            <pc:sldMk cId="394656261" sldId="1631"/>
            <ac:spMk id="6" creationId="{C7386CB1-81E2-C1B6-16D4-F8A7657FFC12}"/>
          </ac:spMkLst>
        </pc:spChg>
        <pc:spChg chg="mod">
          <ac:chgData name="Daniel Khashabi" userId="62390808-c838-45e6-be59-d6fd0d208bc8" providerId="ADAL" clId="{DBE0F76A-AFEE-AC44-BA32-16BF03539868}" dt="2023-02-16T13:49:58.158" v="7760"/>
          <ac:spMkLst>
            <pc:docMk/>
            <pc:sldMk cId="394656261" sldId="1631"/>
            <ac:spMk id="127" creationId="{2F12DE1B-F45E-E0F9-93FD-EB559ED31C12}"/>
          </ac:spMkLst>
        </pc:spChg>
      </pc:sldChg>
      <pc:sldChg chg="addSp delSp modSp mod modAnim modNotes">
        <pc:chgData name="Daniel Khashabi" userId="62390808-c838-45e6-be59-d6fd0d208bc8" providerId="ADAL" clId="{DBE0F76A-AFEE-AC44-BA32-16BF03539868}" dt="2023-02-16T15:58:11.655" v="8522"/>
        <pc:sldMkLst>
          <pc:docMk/>
          <pc:sldMk cId="1913645677" sldId="1632"/>
        </pc:sldMkLst>
        <pc:spChg chg="mod">
          <ac:chgData name="Daniel Khashabi" userId="62390808-c838-45e6-be59-d6fd0d208bc8" providerId="ADAL" clId="{DBE0F76A-AFEE-AC44-BA32-16BF03539868}" dt="2023-02-16T13:49:58.158" v="7760"/>
          <ac:spMkLst>
            <pc:docMk/>
            <pc:sldMk cId="1913645677" sldId="1632"/>
            <ac:spMk id="3" creationId="{B3651168-230B-6999-B5E7-80B44E76D5AB}"/>
          </ac:spMkLst>
        </pc:spChg>
        <pc:spChg chg="mod">
          <ac:chgData name="Daniel Khashabi" userId="62390808-c838-45e6-be59-d6fd0d208bc8" providerId="ADAL" clId="{DBE0F76A-AFEE-AC44-BA32-16BF03539868}" dt="2023-02-16T13:49:58.158" v="7760"/>
          <ac:spMkLst>
            <pc:docMk/>
            <pc:sldMk cId="1913645677" sldId="1632"/>
            <ac:spMk id="127" creationId="{2F12DE1B-F45E-E0F9-93FD-EB559ED31C12}"/>
          </ac:spMkLst>
        </pc:spChg>
        <pc:spChg chg="mod">
          <ac:chgData name="Daniel Khashabi" userId="62390808-c838-45e6-be59-d6fd0d208bc8" providerId="ADAL" clId="{DBE0F76A-AFEE-AC44-BA32-16BF03539868}" dt="2023-02-12T21:14:39.188" v="1671" actId="20577"/>
          <ac:spMkLst>
            <pc:docMk/>
            <pc:sldMk cId="1913645677" sldId="1632"/>
            <ac:spMk id="142" creationId="{185BFF6F-8170-E1BD-248F-5B262D395E4E}"/>
          </ac:spMkLst>
        </pc:spChg>
        <pc:picChg chg="add del mod">
          <ac:chgData name="Daniel Khashabi" userId="62390808-c838-45e6-be59-d6fd0d208bc8" providerId="ADAL" clId="{DBE0F76A-AFEE-AC44-BA32-16BF03539868}" dt="2023-02-12T21:15:22.298" v="1675" actId="478"/>
          <ac:picMkLst>
            <pc:docMk/>
            <pc:sldMk cId="1913645677" sldId="1632"/>
            <ac:picMk id="1026" creationId="{E240EB93-8BA8-0C25-6F6B-348FB5E52DB2}"/>
          </ac:picMkLst>
        </pc:picChg>
        <pc:picChg chg="add mod">
          <ac:chgData name="Daniel Khashabi" userId="62390808-c838-45e6-be59-d6fd0d208bc8" providerId="ADAL" clId="{DBE0F76A-AFEE-AC44-BA32-16BF03539868}" dt="2023-02-12T21:15:26.766" v="1678" actId="1076"/>
          <ac:picMkLst>
            <pc:docMk/>
            <pc:sldMk cId="1913645677" sldId="1632"/>
            <ac:picMk id="1028" creationId="{9823A161-7E4D-2D87-EDDA-3981BD42FBC0}"/>
          </ac:picMkLst>
        </pc:picChg>
      </pc:sldChg>
      <pc:sldChg chg="addSp delSp modSp del mod">
        <pc:chgData name="Daniel Khashabi" userId="62390808-c838-45e6-be59-d6fd0d208bc8" providerId="ADAL" clId="{DBE0F76A-AFEE-AC44-BA32-16BF03539868}" dt="2023-02-12T21:13:46.827" v="1650" actId="2696"/>
        <pc:sldMkLst>
          <pc:docMk/>
          <pc:sldMk cId="1630613969" sldId="1633"/>
        </pc:sldMkLst>
        <pc:picChg chg="add del mod">
          <ac:chgData name="Daniel Khashabi" userId="62390808-c838-45e6-be59-d6fd0d208bc8" providerId="ADAL" clId="{DBE0F76A-AFEE-AC44-BA32-16BF03539868}" dt="2023-02-11T18:41:33.886" v="1558" actId="21"/>
          <ac:picMkLst>
            <pc:docMk/>
            <pc:sldMk cId="1630613969" sldId="1633"/>
            <ac:picMk id="4" creationId="{6C4064A0-757D-B95B-41BB-2CCAEB9E16D1}"/>
          </ac:picMkLst>
        </pc:picChg>
      </pc:sldChg>
      <pc:sldChg chg="addSp delSp modSp add del mod ord">
        <pc:chgData name="Daniel Khashabi" userId="62390808-c838-45e6-be59-d6fd0d208bc8" providerId="ADAL" clId="{DBE0F76A-AFEE-AC44-BA32-16BF03539868}" dt="2023-02-16T16:52:17.541" v="9121" actId="1035"/>
        <pc:sldMkLst>
          <pc:docMk/>
          <pc:sldMk cId="2493044515" sldId="1694"/>
        </pc:sldMkLst>
        <pc:spChg chg="mod">
          <ac:chgData name="Daniel Khashabi" userId="62390808-c838-45e6-be59-d6fd0d208bc8" providerId="ADAL" clId="{DBE0F76A-AFEE-AC44-BA32-16BF03539868}" dt="2023-02-14T19:08:08.953" v="6142" actId="20577"/>
          <ac:spMkLst>
            <pc:docMk/>
            <pc:sldMk cId="2493044515" sldId="1694"/>
            <ac:spMk id="2" creationId="{5F718B2A-BB13-61B1-0EB4-DB39489678BA}"/>
          </ac:spMkLst>
        </pc:spChg>
        <pc:spChg chg="mod">
          <ac:chgData name="Daniel Khashabi" userId="62390808-c838-45e6-be59-d6fd0d208bc8" providerId="ADAL" clId="{DBE0F76A-AFEE-AC44-BA32-16BF03539868}" dt="2023-02-14T19:11:15.405" v="6300" actId="20577"/>
          <ac:spMkLst>
            <pc:docMk/>
            <pc:sldMk cId="2493044515" sldId="1694"/>
            <ac:spMk id="3" creationId="{2396E66B-A8E8-E4F4-C90B-3CF67DEDA350}"/>
          </ac:spMkLst>
        </pc:spChg>
        <pc:spChg chg="add mod">
          <ac:chgData name="Daniel Khashabi" userId="62390808-c838-45e6-be59-d6fd0d208bc8" providerId="ADAL" clId="{DBE0F76A-AFEE-AC44-BA32-16BF03539868}" dt="2023-02-16T16:52:17.541" v="9121" actId="1035"/>
          <ac:spMkLst>
            <pc:docMk/>
            <pc:sldMk cId="2493044515" sldId="1694"/>
            <ac:spMk id="5" creationId="{74C86524-CA96-8321-51CA-386581B35F3B}"/>
          </ac:spMkLst>
        </pc:spChg>
        <pc:spChg chg="add mod">
          <ac:chgData name="Daniel Khashabi" userId="62390808-c838-45e6-be59-d6fd0d208bc8" providerId="ADAL" clId="{DBE0F76A-AFEE-AC44-BA32-16BF03539868}" dt="2023-02-16T16:52:17.541" v="9121" actId="1035"/>
          <ac:spMkLst>
            <pc:docMk/>
            <pc:sldMk cId="2493044515" sldId="1694"/>
            <ac:spMk id="6" creationId="{C31BC63F-7234-DADB-2248-E30EDB66F9DB}"/>
          </ac:spMkLst>
        </pc:spChg>
        <pc:spChg chg="add mod">
          <ac:chgData name="Daniel Khashabi" userId="62390808-c838-45e6-be59-d6fd0d208bc8" providerId="ADAL" clId="{DBE0F76A-AFEE-AC44-BA32-16BF03539868}" dt="2023-02-16T16:52:17.541" v="9121" actId="1035"/>
          <ac:spMkLst>
            <pc:docMk/>
            <pc:sldMk cId="2493044515" sldId="1694"/>
            <ac:spMk id="7" creationId="{271304FF-C87B-B418-B740-1FDC09ED9E0B}"/>
          </ac:spMkLst>
        </pc:spChg>
        <pc:spChg chg="add mod">
          <ac:chgData name="Daniel Khashabi" userId="62390808-c838-45e6-be59-d6fd0d208bc8" providerId="ADAL" clId="{DBE0F76A-AFEE-AC44-BA32-16BF03539868}" dt="2023-02-16T16:52:17.541" v="9121" actId="1035"/>
          <ac:spMkLst>
            <pc:docMk/>
            <pc:sldMk cId="2493044515" sldId="1694"/>
            <ac:spMk id="8" creationId="{69F0E942-DAB1-7790-7B2F-F14BA8CB8D93}"/>
          </ac:spMkLst>
        </pc:spChg>
        <pc:spChg chg="add mod">
          <ac:chgData name="Daniel Khashabi" userId="62390808-c838-45e6-be59-d6fd0d208bc8" providerId="ADAL" clId="{DBE0F76A-AFEE-AC44-BA32-16BF03539868}" dt="2023-02-16T16:52:17.541" v="9121" actId="1035"/>
          <ac:spMkLst>
            <pc:docMk/>
            <pc:sldMk cId="2493044515" sldId="1694"/>
            <ac:spMk id="9" creationId="{EE5796C9-3518-C7DD-2D3D-E3CCE17C14E5}"/>
          </ac:spMkLst>
        </pc:spChg>
        <pc:spChg chg="add mod">
          <ac:chgData name="Daniel Khashabi" userId="62390808-c838-45e6-be59-d6fd0d208bc8" providerId="ADAL" clId="{DBE0F76A-AFEE-AC44-BA32-16BF03539868}" dt="2023-02-16T13:49:58.158" v="7760"/>
          <ac:spMkLst>
            <pc:docMk/>
            <pc:sldMk cId="2493044515" sldId="1694"/>
            <ac:spMk id="10" creationId="{4D3448D2-0318-F74D-7874-8A4214B1A564}"/>
          </ac:spMkLst>
        </pc:spChg>
        <pc:spChg chg="add mod">
          <ac:chgData name="Daniel Khashabi" userId="62390808-c838-45e6-be59-d6fd0d208bc8" providerId="ADAL" clId="{DBE0F76A-AFEE-AC44-BA32-16BF03539868}" dt="2023-02-16T16:52:17.541" v="9121" actId="1035"/>
          <ac:spMkLst>
            <pc:docMk/>
            <pc:sldMk cId="2493044515" sldId="1694"/>
            <ac:spMk id="11" creationId="{16096D73-A5C2-4B6F-B127-E9E8FC3904A8}"/>
          </ac:spMkLst>
        </pc:spChg>
        <pc:spChg chg="add mod">
          <ac:chgData name="Daniel Khashabi" userId="62390808-c838-45e6-be59-d6fd0d208bc8" providerId="ADAL" clId="{DBE0F76A-AFEE-AC44-BA32-16BF03539868}" dt="2023-02-16T16:52:17.541" v="9121" actId="1035"/>
          <ac:spMkLst>
            <pc:docMk/>
            <pc:sldMk cId="2493044515" sldId="1694"/>
            <ac:spMk id="13" creationId="{F999D078-7ABA-0944-061D-6F4ABDF9CCBE}"/>
          </ac:spMkLst>
        </pc:spChg>
        <pc:spChg chg="add mod">
          <ac:chgData name="Daniel Khashabi" userId="62390808-c838-45e6-be59-d6fd0d208bc8" providerId="ADAL" clId="{DBE0F76A-AFEE-AC44-BA32-16BF03539868}" dt="2023-02-16T16:52:17.541" v="9121" actId="1035"/>
          <ac:spMkLst>
            <pc:docMk/>
            <pc:sldMk cId="2493044515" sldId="1694"/>
            <ac:spMk id="14" creationId="{1FDBB2C3-2B76-68C2-C411-7CC6863B1F5A}"/>
          </ac:spMkLst>
        </pc:spChg>
        <pc:spChg chg="add mod">
          <ac:chgData name="Daniel Khashabi" userId="62390808-c838-45e6-be59-d6fd0d208bc8" providerId="ADAL" clId="{DBE0F76A-AFEE-AC44-BA32-16BF03539868}" dt="2023-02-16T16:52:17.541" v="9121" actId="1035"/>
          <ac:spMkLst>
            <pc:docMk/>
            <pc:sldMk cId="2493044515" sldId="1694"/>
            <ac:spMk id="15" creationId="{9A1E6EB9-89EE-839A-8722-472A4DDDA9BC}"/>
          </ac:spMkLst>
        </pc:spChg>
        <pc:spChg chg="add mod">
          <ac:chgData name="Daniel Khashabi" userId="62390808-c838-45e6-be59-d6fd0d208bc8" providerId="ADAL" clId="{DBE0F76A-AFEE-AC44-BA32-16BF03539868}" dt="2023-02-16T16:52:17.541" v="9121" actId="1035"/>
          <ac:spMkLst>
            <pc:docMk/>
            <pc:sldMk cId="2493044515" sldId="1694"/>
            <ac:spMk id="16" creationId="{042DCCF7-E61E-914B-42DF-2F8BB3CC31FB}"/>
          </ac:spMkLst>
        </pc:spChg>
        <pc:spChg chg="add mod">
          <ac:chgData name="Daniel Khashabi" userId="62390808-c838-45e6-be59-d6fd0d208bc8" providerId="ADAL" clId="{DBE0F76A-AFEE-AC44-BA32-16BF03539868}" dt="2023-02-16T16:52:17.541" v="9121" actId="1035"/>
          <ac:spMkLst>
            <pc:docMk/>
            <pc:sldMk cId="2493044515" sldId="1694"/>
            <ac:spMk id="20" creationId="{0991B9A1-0473-5188-8298-3192B55C7914}"/>
          </ac:spMkLst>
        </pc:spChg>
        <pc:spChg chg="add mod">
          <ac:chgData name="Daniel Khashabi" userId="62390808-c838-45e6-be59-d6fd0d208bc8" providerId="ADAL" clId="{DBE0F76A-AFEE-AC44-BA32-16BF03539868}" dt="2023-02-16T16:52:17.541" v="9121" actId="1035"/>
          <ac:spMkLst>
            <pc:docMk/>
            <pc:sldMk cId="2493044515" sldId="1694"/>
            <ac:spMk id="21" creationId="{9BBD2EF3-0A75-9782-58B2-017C7F4FBBE7}"/>
          </ac:spMkLst>
        </pc:spChg>
        <pc:spChg chg="add mod">
          <ac:chgData name="Daniel Khashabi" userId="62390808-c838-45e6-be59-d6fd0d208bc8" providerId="ADAL" clId="{DBE0F76A-AFEE-AC44-BA32-16BF03539868}" dt="2023-02-16T16:52:17.541" v="9121" actId="1035"/>
          <ac:spMkLst>
            <pc:docMk/>
            <pc:sldMk cId="2493044515" sldId="1694"/>
            <ac:spMk id="22" creationId="{845FB0B1-A1F6-98A5-C69F-ADF18564082C}"/>
          </ac:spMkLst>
        </pc:spChg>
        <pc:spChg chg="add mod">
          <ac:chgData name="Daniel Khashabi" userId="62390808-c838-45e6-be59-d6fd0d208bc8" providerId="ADAL" clId="{DBE0F76A-AFEE-AC44-BA32-16BF03539868}" dt="2023-02-16T16:52:17.541" v="9121" actId="1035"/>
          <ac:spMkLst>
            <pc:docMk/>
            <pc:sldMk cId="2493044515" sldId="1694"/>
            <ac:spMk id="23" creationId="{82078282-4CEE-8A46-A33E-15C940AF0DA6}"/>
          </ac:spMkLst>
        </pc:spChg>
        <pc:spChg chg="add mod">
          <ac:chgData name="Daniel Khashabi" userId="62390808-c838-45e6-be59-d6fd0d208bc8" providerId="ADAL" clId="{DBE0F76A-AFEE-AC44-BA32-16BF03539868}" dt="2023-02-16T16:52:17.541" v="9121" actId="1035"/>
          <ac:spMkLst>
            <pc:docMk/>
            <pc:sldMk cId="2493044515" sldId="1694"/>
            <ac:spMk id="24" creationId="{AC7F9EBA-682F-55D8-1724-56BF41A01B9B}"/>
          </ac:spMkLst>
        </pc:spChg>
        <pc:spChg chg="add mod">
          <ac:chgData name="Daniel Khashabi" userId="62390808-c838-45e6-be59-d6fd0d208bc8" providerId="ADAL" clId="{DBE0F76A-AFEE-AC44-BA32-16BF03539868}" dt="2023-02-16T16:52:17.541" v="9121" actId="1035"/>
          <ac:spMkLst>
            <pc:docMk/>
            <pc:sldMk cId="2493044515" sldId="1694"/>
            <ac:spMk id="25" creationId="{5F1C3DD4-EE10-B361-7B63-39C93F52D591}"/>
          </ac:spMkLst>
        </pc:spChg>
        <pc:spChg chg="add mod">
          <ac:chgData name="Daniel Khashabi" userId="62390808-c838-45e6-be59-d6fd0d208bc8" providerId="ADAL" clId="{DBE0F76A-AFEE-AC44-BA32-16BF03539868}" dt="2023-02-16T16:52:17.541" v="9121" actId="1035"/>
          <ac:spMkLst>
            <pc:docMk/>
            <pc:sldMk cId="2493044515" sldId="1694"/>
            <ac:spMk id="27" creationId="{8BC8FC67-C237-D9F7-082D-57214B99672E}"/>
          </ac:spMkLst>
        </pc:spChg>
        <pc:spChg chg="add mod">
          <ac:chgData name="Daniel Khashabi" userId="62390808-c838-45e6-be59-d6fd0d208bc8" providerId="ADAL" clId="{DBE0F76A-AFEE-AC44-BA32-16BF03539868}" dt="2023-02-16T16:52:17.541" v="9121" actId="1035"/>
          <ac:spMkLst>
            <pc:docMk/>
            <pc:sldMk cId="2493044515" sldId="1694"/>
            <ac:spMk id="29" creationId="{83EB7690-EA22-9FF1-B902-7E3ED4194704}"/>
          </ac:spMkLst>
        </pc:spChg>
        <pc:spChg chg="add mod">
          <ac:chgData name="Daniel Khashabi" userId="62390808-c838-45e6-be59-d6fd0d208bc8" providerId="ADAL" clId="{DBE0F76A-AFEE-AC44-BA32-16BF03539868}" dt="2023-02-16T16:52:17.541" v="9121" actId="1035"/>
          <ac:spMkLst>
            <pc:docMk/>
            <pc:sldMk cId="2493044515" sldId="1694"/>
            <ac:spMk id="30" creationId="{33152D8F-AF4C-8C74-3C13-AABF1CF3B837}"/>
          </ac:spMkLst>
        </pc:spChg>
        <pc:spChg chg="mod">
          <ac:chgData name="Daniel Khashabi" userId="62390808-c838-45e6-be59-d6fd0d208bc8" providerId="ADAL" clId="{DBE0F76A-AFEE-AC44-BA32-16BF03539868}" dt="2023-02-16T16:52:17.541" v="9121" actId="1035"/>
          <ac:spMkLst>
            <pc:docMk/>
            <pc:sldMk cId="2493044515" sldId="1694"/>
            <ac:spMk id="35" creationId="{F40A6BE2-D146-C5E8-4454-2330599CBAF1}"/>
          </ac:spMkLst>
        </pc:spChg>
        <pc:spChg chg="mod">
          <ac:chgData name="Daniel Khashabi" userId="62390808-c838-45e6-be59-d6fd0d208bc8" providerId="ADAL" clId="{DBE0F76A-AFEE-AC44-BA32-16BF03539868}" dt="2023-02-16T16:52:17.541" v="9121" actId="1035"/>
          <ac:spMkLst>
            <pc:docMk/>
            <pc:sldMk cId="2493044515" sldId="1694"/>
            <ac:spMk id="36" creationId="{AD4EABE8-71F6-8FDF-B5DB-2AE8D35ED1FB}"/>
          </ac:spMkLst>
        </pc:spChg>
        <pc:spChg chg="add mod">
          <ac:chgData name="Daniel Khashabi" userId="62390808-c838-45e6-be59-d6fd0d208bc8" providerId="ADAL" clId="{DBE0F76A-AFEE-AC44-BA32-16BF03539868}" dt="2023-02-16T16:52:17.541" v="9121" actId="1035"/>
          <ac:spMkLst>
            <pc:docMk/>
            <pc:sldMk cId="2493044515" sldId="1694"/>
            <ac:spMk id="37" creationId="{7F10658F-347A-66F2-A2B5-1A01B6309DEF}"/>
          </ac:spMkLst>
        </pc:spChg>
        <pc:grpChg chg="add mod">
          <ac:chgData name="Daniel Khashabi" userId="62390808-c838-45e6-be59-d6fd0d208bc8" providerId="ADAL" clId="{DBE0F76A-AFEE-AC44-BA32-16BF03539868}" dt="2023-02-16T16:52:17.541" v="9121" actId="1035"/>
          <ac:grpSpMkLst>
            <pc:docMk/>
            <pc:sldMk cId="2493044515" sldId="1694"/>
            <ac:grpSpMk id="33" creationId="{DC3FF5C9-71BE-4516-80FC-E172954FE53D}"/>
          </ac:grpSpMkLst>
        </pc:grpChg>
        <pc:picChg chg="del">
          <ac:chgData name="Daniel Khashabi" userId="62390808-c838-45e6-be59-d6fd0d208bc8" providerId="ADAL" clId="{DBE0F76A-AFEE-AC44-BA32-16BF03539868}" dt="2023-02-14T19:09:27.206" v="6227" actId="478"/>
          <ac:picMkLst>
            <pc:docMk/>
            <pc:sldMk cId="2493044515" sldId="1694"/>
            <ac:picMk id="4" creationId="{A84B70BC-8024-26F1-57C2-735EC4D4FA0B}"/>
          </ac:picMkLst>
        </pc:picChg>
        <pc:picChg chg="mod">
          <ac:chgData name="Daniel Khashabi" userId="62390808-c838-45e6-be59-d6fd0d208bc8" providerId="ADAL" clId="{DBE0F76A-AFEE-AC44-BA32-16BF03539868}" dt="2023-02-16T16:52:17.541" v="9121" actId="1035"/>
          <ac:picMkLst>
            <pc:docMk/>
            <pc:sldMk cId="2493044515" sldId="1694"/>
            <ac:picMk id="34" creationId="{8747D8AA-7B61-9C88-4963-2C90E5B516BA}"/>
          </ac:picMkLst>
        </pc:picChg>
        <pc:cxnChg chg="add mod">
          <ac:chgData name="Daniel Khashabi" userId="62390808-c838-45e6-be59-d6fd0d208bc8" providerId="ADAL" clId="{DBE0F76A-AFEE-AC44-BA32-16BF03539868}" dt="2023-02-16T16:52:17.541" v="9121" actId="1035"/>
          <ac:cxnSpMkLst>
            <pc:docMk/>
            <pc:sldMk cId="2493044515" sldId="1694"/>
            <ac:cxnSpMk id="12" creationId="{36F3E482-4482-BD2B-E92D-5307C94C5312}"/>
          </ac:cxnSpMkLst>
        </pc:cxnChg>
        <pc:cxnChg chg="add mod">
          <ac:chgData name="Daniel Khashabi" userId="62390808-c838-45e6-be59-d6fd0d208bc8" providerId="ADAL" clId="{DBE0F76A-AFEE-AC44-BA32-16BF03539868}" dt="2023-02-16T16:52:17.541" v="9121" actId="1035"/>
          <ac:cxnSpMkLst>
            <pc:docMk/>
            <pc:sldMk cId="2493044515" sldId="1694"/>
            <ac:cxnSpMk id="17" creationId="{7E7DCD84-2244-AF5D-52EB-ECDD7EE5FE6C}"/>
          </ac:cxnSpMkLst>
        </pc:cxnChg>
        <pc:cxnChg chg="add mod">
          <ac:chgData name="Daniel Khashabi" userId="62390808-c838-45e6-be59-d6fd0d208bc8" providerId="ADAL" clId="{DBE0F76A-AFEE-AC44-BA32-16BF03539868}" dt="2023-02-16T16:52:17.541" v="9121" actId="1035"/>
          <ac:cxnSpMkLst>
            <pc:docMk/>
            <pc:sldMk cId="2493044515" sldId="1694"/>
            <ac:cxnSpMk id="18" creationId="{C656AF7A-6DBC-C717-5442-A2256A890D69}"/>
          </ac:cxnSpMkLst>
        </pc:cxnChg>
        <pc:cxnChg chg="add mod">
          <ac:chgData name="Daniel Khashabi" userId="62390808-c838-45e6-be59-d6fd0d208bc8" providerId="ADAL" clId="{DBE0F76A-AFEE-AC44-BA32-16BF03539868}" dt="2023-02-16T16:52:17.541" v="9121" actId="1035"/>
          <ac:cxnSpMkLst>
            <pc:docMk/>
            <pc:sldMk cId="2493044515" sldId="1694"/>
            <ac:cxnSpMk id="19" creationId="{05FE3220-79D4-985F-9865-D900219A21F4}"/>
          </ac:cxnSpMkLst>
        </pc:cxnChg>
        <pc:cxnChg chg="add mod">
          <ac:chgData name="Daniel Khashabi" userId="62390808-c838-45e6-be59-d6fd0d208bc8" providerId="ADAL" clId="{DBE0F76A-AFEE-AC44-BA32-16BF03539868}" dt="2023-02-16T16:52:17.541" v="9121" actId="1035"/>
          <ac:cxnSpMkLst>
            <pc:docMk/>
            <pc:sldMk cId="2493044515" sldId="1694"/>
            <ac:cxnSpMk id="26" creationId="{577473A6-F8E6-7FD0-9DA6-AF650969A533}"/>
          </ac:cxnSpMkLst>
        </pc:cxnChg>
        <pc:cxnChg chg="add mod">
          <ac:chgData name="Daniel Khashabi" userId="62390808-c838-45e6-be59-d6fd0d208bc8" providerId="ADAL" clId="{DBE0F76A-AFEE-AC44-BA32-16BF03539868}" dt="2023-02-16T16:52:17.541" v="9121" actId="1035"/>
          <ac:cxnSpMkLst>
            <pc:docMk/>
            <pc:sldMk cId="2493044515" sldId="1694"/>
            <ac:cxnSpMk id="28" creationId="{09383705-D154-AE28-E9B0-BE265A0F8AB1}"/>
          </ac:cxnSpMkLst>
        </pc:cxnChg>
        <pc:cxnChg chg="add mod">
          <ac:chgData name="Daniel Khashabi" userId="62390808-c838-45e6-be59-d6fd0d208bc8" providerId="ADAL" clId="{DBE0F76A-AFEE-AC44-BA32-16BF03539868}" dt="2023-02-16T16:52:17.541" v="9121" actId="1035"/>
          <ac:cxnSpMkLst>
            <pc:docMk/>
            <pc:sldMk cId="2493044515" sldId="1694"/>
            <ac:cxnSpMk id="31" creationId="{1C694BA3-64C0-2A49-2EB5-B91DFDE804ED}"/>
          </ac:cxnSpMkLst>
        </pc:cxnChg>
        <pc:cxnChg chg="add mod">
          <ac:chgData name="Daniel Khashabi" userId="62390808-c838-45e6-be59-d6fd0d208bc8" providerId="ADAL" clId="{DBE0F76A-AFEE-AC44-BA32-16BF03539868}" dt="2023-02-16T16:52:17.541" v="9121" actId="1035"/>
          <ac:cxnSpMkLst>
            <pc:docMk/>
            <pc:sldMk cId="2493044515" sldId="1694"/>
            <ac:cxnSpMk id="32" creationId="{063733AE-E2B5-0639-5F04-6C0B208750A3}"/>
          </ac:cxnSpMkLst>
        </pc:cxnChg>
      </pc:sldChg>
      <pc:sldChg chg="modSp add del modAnim">
        <pc:chgData name="Daniel Khashabi" userId="62390808-c838-45e6-be59-d6fd0d208bc8" providerId="ADAL" clId="{DBE0F76A-AFEE-AC44-BA32-16BF03539868}" dt="2023-02-16T16:09:27.952" v="8713" actId="207"/>
        <pc:sldMkLst>
          <pc:docMk/>
          <pc:sldMk cId="967055612" sldId="1695"/>
        </pc:sldMkLst>
        <pc:spChg chg="mod">
          <ac:chgData name="Daniel Khashabi" userId="62390808-c838-45e6-be59-d6fd0d208bc8" providerId="ADAL" clId="{DBE0F76A-AFEE-AC44-BA32-16BF03539868}" dt="2023-02-16T13:49:58.158" v="7760"/>
          <ac:spMkLst>
            <pc:docMk/>
            <pc:sldMk cId="967055612" sldId="1695"/>
            <ac:spMk id="5" creationId="{C5C0E19C-F65F-07AB-C8D8-131F3EA459FA}"/>
          </ac:spMkLst>
        </pc:spChg>
        <pc:spChg chg="mod">
          <ac:chgData name="Daniel Khashabi" userId="62390808-c838-45e6-be59-d6fd0d208bc8" providerId="ADAL" clId="{DBE0F76A-AFEE-AC44-BA32-16BF03539868}" dt="2023-02-16T16:09:27.952" v="8713" actId="207"/>
          <ac:spMkLst>
            <pc:docMk/>
            <pc:sldMk cId="967055612" sldId="1695"/>
            <ac:spMk id="8" creationId="{37B38513-9940-C156-5D57-FD1A7324919A}"/>
          </ac:spMkLst>
        </pc:spChg>
      </pc:sldChg>
      <pc:sldChg chg="add del">
        <pc:chgData name="Daniel Khashabi" userId="62390808-c838-45e6-be59-d6fd0d208bc8" providerId="ADAL" clId="{DBE0F76A-AFEE-AC44-BA32-16BF03539868}" dt="2023-02-14T19:07:35.404" v="6136" actId="2696"/>
        <pc:sldMkLst>
          <pc:docMk/>
          <pc:sldMk cId="2879263245" sldId="1705"/>
        </pc:sldMkLst>
      </pc:sldChg>
      <pc:sldChg chg="modSp add del mod">
        <pc:chgData name="Daniel Khashabi" userId="62390808-c838-45e6-be59-d6fd0d208bc8" providerId="ADAL" clId="{DBE0F76A-AFEE-AC44-BA32-16BF03539868}" dt="2023-02-12T21:24:55.488" v="1939" actId="2696"/>
        <pc:sldMkLst>
          <pc:docMk/>
          <pc:sldMk cId="1717151964" sldId="1706"/>
        </pc:sldMkLst>
        <pc:spChg chg="mod">
          <ac:chgData name="Daniel Khashabi" userId="62390808-c838-45e6-be59-d6fd0d208bc8" providerId="ADAL" clId="{DBE0F76A-AFEE-AC44-BA32-16BF03539868}" dt="2023-02-12T21:24:54.341" v="1938" actId="21"/>
          <ac:spMkLst>
            <pc:docMk/>
            <pc:sldMk cId="1717151964" sldId="1706"/>
            <ac:spMk id="3" creationId="{26EE3139-C761-2213-3F75-8C9850335662}"/>
          </ac:spMkLst>
        </pc:spChg>
      </pc:sldChg>
      <pc:sldChg chg="add">
        <pc:chgData name="Daniel Khashabi" userId="62390808-c838-45e6-be59-d6fd0d208bc8" providerId="ADAL" clId="{DBE0F76A-AFEE-AC44-BA32-16BF03539868}" dt="2023-02-11T17:34:32.226" v="0"/>
        <pc:sldMkLst>
          <pc:docMk/>
          <pc:sldMk cId="2624894102" sldId="1707"/>
        </pc:sldMkLst>
      </pc:sldChg>
      <pc:sldChg chg="modSp add mod modTransition modAnim modNotes">
        <pc:chgData name="Daniel Khashabi" userId="62390808-c838-45e6-be59-d6fd0d208bc8" providerId="ADAL" clId="{DBE0F76A-AFEE-AC44-BA32-16BF03539868}" dt="2023-02-16T13:51:45.796" v="7769"/>
        <pc:sldMkLst>
          <pc:docMk/>
          <pc:sldMk cId="1124880000" sldId="1708"/>
        </pc:sldMkLst>
        <pc:spChg chg="mod">
          <ac:chgData name="Daniel Khashabi" userId="62390808-c838-45e6-be59-d6fd0d208bc8" providerId="ADAL" clId="{DBE0F76A-AFEE-AC44-BA32-16BF03539868}" dt="2023-02-16T13:49:58.158" v="7760"/>
          <ac:spMkLst>
            <pc:docMk/>
            <pc:sldMk cId="1124880000" sldId="1708"/>
            <ac:spMk id="2" creationId="{D627C7AB-C835-782F-E605-797541D6EE5A}"/>
          </ac:spMkLst>
        </pc:spChg>
        <pc:spChg chg="mod">
          <ac:chgData name="Daniel Khashabi" userId="62390808-c838-45e6-be59-d6fd0d208bc8" providerId="ADAL" clId="{DBE0F76A-AFEE-AC44-BA32-16BF03539868}" dt="2023-02-11T17:58:53.093" v="287" actId="20577"/>
          <ac:spMkLst>
            <pc:docMk/>
            <pc:sldMk cId="1124880000" sldId="1708"/>
            <ac:spMk id="4" creationId="{9D76884D-684C-F07B-B281-7275A8E509E2}"/>
          </ac:spMkLst>
        </pc:spChg>
      </pc:sldChg>
      <pc:sldChg chg="addSp modSp add mod modNotes">
        <pc:chgData name="Daniel Khashabi" userId="62390808-c838-45e6-be59-d6fd0d208bc8" providerId="ADAL" clId="{DBE0F76A-AFEE-AC44-BA32-16BF03539868}" dt="2023-02-16T13:52:32.001" v="7801" actId="14100"/>
        <pc:sldMkLst>
          <pc:docMk/>
          <pc:sldMk cId="2784519899" sldId="1709"/>
        </pc:sldMkLst>
        <pc:spChg chg="mod">
          <ac:chgData name="Daniel Khashabi" userId="62390808-c838-45e6-be59-d6fd0d208bc8" providerId="ADAL" clId="{DBE0F76A-AFEE-AC44-BA32-16BF03539868}" dt="2023-02-16T13:49:58.158" v="7760"/>
          <ac:spMkLst>
            <pc:docMk/>
            <pc:sldMk cId="2784519899" sldId="1709"/>
            <ac:spMk id="2" creationId="{D627C7AB-C835-782F-E605-797541D6EE5A}"/>
          </ac:spMkLst>
        </pc:spChg>
        <pc:spChg chg="mod">
          <ac:chgData name="Daniel Khashabi" userId="62390808-c838-45e6-be59-d6fd0d208bc8" providerId="ADAL" clId="{DBE0F76A-AFEE-AC44-BA32-16BF03539868}" dt="2023-02-16T13:50:52.683" v="7761"/>
          <ac:spMkLst>
            <pc:docMk/>
            <pc:sldMk cId="2784519899" sldId="1709"/>
            <ac:spMk id="4" creationId="{9D76884D-684C-F07B-B281-7275A8E509E2}"/>
          </ac:spMkLst>
        </pc:spChg>
        <pc:spChg chg="add mod">
          <ac:chgData name="Daniel Khashabi" userId="62390808-c838-45e6-be59-d6fd0d208bc8" providerId="ADAL" clId="{DBE0F76A-AFEE-AC44-BA32-16BF03539868}" dt="2023-02-16T13:52:32.001" v="7801" actId="14100"/>
          <ac:spMkLst>
            <pc:docMk/>
            <pc:sldMk cId="2784519899" sldId="1709"/>
            <ac:spMk id="5" creationId="{EF0FED5F-1CE7-2FE7-BA4F-BC17E43B4852}"/>
          </ac:spMkLst>
        </pc:spChg>
      </pc:sldChg>
      <pc:sldChg chg="modSp new mod modAnim">
        <pc:chgData name="Daniel Khashabi" userId="62390808-c838-45e6-be59-d6fd0d208bc8" providerId="ADAL" clId="{DBE0F76A-AFEE-AC44-BA32-16BF03539868}" dt="2023-02-16T13:54:12.532" v="7812"/>
        <pc:sldMkLst>
          <pc:docMk/>
          <pc:sldMk cId="424039047" sldId="1710"/>
        </pc:sldMkLst>
        <pc:spChg chg="mod">
          <ac:chgData name="Daniel Khashabi" userId="62390808-c838-45e6-be59-d6fd0d208bc8" providerId="ADAL" clId="{DBE0F76A-AFEE-AC44-BA32-16BF03539868}" dt="2023-02-12T21:30:09.311" v="2113" actId="207"/>
          <ac:spMkLst>
            <pc:docMk/>
            <pc:sldMk cId="424039047" sldId="1710"/>
            <ac:spMk id="2" creationId="{2380612C-2FBD-2853-DD70-064871E400B0}"/>
          </ac:spMkLst>
        </pc:spChg>
        <pc:spChg chg="mod">
          <ac:chgData name="Daniel Khashabi" userId="62390808-c838-45e6-be59-d6fd0d208bc8" providerId="ADAL" clId="{DBE0F76A-AFEE-AC44-BA32-16BF03539868}" dt="2023-02-16T13:53:52.921" v="7810" actId="207"/>
          <ac:spMkLst>
            <pc:docMk/>
            <pc:sldMk cId="424039047" sldId="1710"/>
            <ac:spMk id="3" creationId="{78BD93FD-84F6-943B-4DAF-E6EA2CDFA198}"/>
          </ac:spMkLst>
        </pc:spChg>
      </pc:sldChg>
      <pc:sldChg chg="addSp modSp new mod modAnim">
        <pc:chgData name="Daniel Khashabi" userId="62390808-c838-45e6-be59-d6fd0d208bc8" providerId="ADAL" clId="{DBE0F76A-AFEE-AC44-BA32-16BF03539868}" dt="2023-02-16T13:55:31.634" v="7831" actId="207"/>
        <pc:sldMkLst>
          <pc:docMk/>
          <pc:sldMk cId="2056676461" sldId="1711"/>
        </pc:sldMkLst>
        <pc:spChg chg="mod">
          <ac:chgData name="Daniel Khashabi" userId="62390808-c838-45e6-be59-d6fd0d208bc8" providerId="ADAL" clId="{DBE0F76A-AFEE-AC44-BA32-16BF03539868}" dt="2023-02-12T21:30:14.156" v="2123" actId="207"/>
          <ac:spMkLst>
            <pc:docMk/>
            <pc:sldMk cId="2056676461" sldId="1711"/>
            <ac:spMk id="2" creationId="{261D9FD4-BDE4-0A2E-D97A-EAF3C0DFD313}"/>
          </ac:spMkLst>
        </pc:spChg>
        <pc:spChg chg="mod">
          <ac:chgData name="Daniel Khashabi" userId="62390808-c838-45e6-be59-d6fd0d208bc8" providerId="ADAL" clId="{DBE0F76A-AFEE-AC44-BA32-16BF03539868}" dt="2023-02-16T13:55:31.634" v="7831" actId="207"/>
          <ac:spMkLst>
            <pc:docMk/>
            <pc:sldMk cId="2056676461" sldId="1711"/>
            <ac:spMk id="3" creationId="{54CB728B-7D43-2DFB-5BE5-3CD08C7F80E3}"/>
          </ac:spMkLst>
        </pc:spChg>
        <pc:picChg chg="add mod">
          <ac:chgData name="Daniel Khashabi" userId="62390808-c838-45e6-be59-d6fd0d208bc8" providerId="ADAL" clId="{DBE0F76A-AFEE-AC44-BA32-16BF03539868}" dt="2023-02-12T21:33:14.943" v="2177" actId="1038"/>
          <ac:picMkLst>
            <pc:docMk/>
            <pc:sldMk cId="2056676461" sldId="1711"/>
            <ac:picMk id="5" creationId="{0ABCDE17-C227-9A77-F331-479110311BA8}"/>
          </ac:picMkLst>
        </pc:picChg>
      </pc:sldChg>
      <pc:sldChg chg="addSp delSp modSp new mod">
        <pc:chgData name="Daniel Khashabi" userId="62390808-c838-45e6-be59-d6fd0d208bc8" providerId="ADAL" clId="{DBE0F76A-AFEE-AC44-BA32-16BF03539868}" dt="2023-02-16T13:49:58.158" v="7760"/>
        <pc:sldMkLst>
          <pc:docMk/>
          <pc:sldMk cId="3417168123" sldId="1712"/>
        </pc:sldMkLst>
        <pc:spChg chg="mod">
          <ac:chgData name="Daniel Khashabi" userId="62390808-c838-45e6-be59-d6fd0d208bc8" providerId="ADAL" clId="{DBE0F76A-AFEE-AC44-BA32-16BF03539868}" dt="2023-02-11T18:21:43.264" v="1269"/>
          <ac:spMkLst>
            <pc:docMk/>
            <pc:sldMk cId="3417168123" sldId="1712"/>
            <ac:spMk id="2" creationId="{9C909ED0-DD88-AB15-C0D3-5FB8BACA50D7}"/>
          </ac:spMkLst>
        </pc:spChg>
        <pc:spChg chg="mod">
          <ac:chgData name="Daniel Khashabi" userId="62390808-c838-45e6-be59-d6fd0d208bc8" providerId="ADAL" clId="{DBE0F76A-AFEE-AC44-BA32-16BF03539868}" dt="2023-02-12T23:10:38.088" v="2336" actId="20577"/>
          <ac:spMkLst>
            <pc:docMk/>
            <pc:sldMk cId="3417168123" sldId="1712"/>
            <ac:spMk id="3" creationId="{9A713FA0-656F-02E9-7795-B341EC56829C}"/>
          </ac:spMkLst>
        </pc:spChg>
        <pc:spChg chg="add mod">
          <ac:chgData name="Daniel Khashabi" userId="62390808-c838-45e6-be59-d6fd0d208bc8" providerId="ADAL" clId="{DBE0F76A-AFEE-AC44-BA32-16BF03539868}" dt="2023-02-16T13:49:58.158" v="7760"/>
          <ac:spMkLst>
            <pc:docMk/>
            <pc:sldMk cId="3417168123" sldId="1712"/>
            <ac:spMk id="4" creationId="{D7018F7A-DF14-215A-9190-3401A00F4217}"/>
          </ac:spMkLst>
        </pc:spChg>
        <pc:spChg chg="add mod">
          <ac:chgData name="Daniel Khashabi" userId="62390808-c838-45e6-be59-d6fd0d208bc8" providerId="ADAL" clId="{DBE0F76A-AFEE-AC44-BA32-16BF03539868}" dt="2023-02-16T13:49:58.158" v="7760"/>
          <ac:spMkLst>
            <pc:docMk/>
            <pc:sldMk cId="3417168123" sldId="1712"/>
            <ac:spMk id="5" creationId="{A0B3E625-35BB-FE38-EBEA-3BBB9F12A5B8}"/>
          </ac:spMkLst>
        </pc:spChg>
        <pc:spChg chg="add del">
          <ac:chgData name="Daniel Khashabi" userId="62390808-c838-45e6-be59-d6fd0d208bc8" providerId="ADAL" clId="{DBE0F76A-AFEE-AC44-BA32-16BF03539868}" dt="2023-02-11T18:12:45.684" v="1005"/>
          <ac:spMkLst>
            <pc:docMk/>
            <pc:sldMk cId="3417168123" sldId="1712"/>
            <ac:spMk id="6" creationId="{9B5F81D6-63F4-70C7-E6B6-F6A3BB48BE7F}"/>
          </ac:spMkLst>
        </pc:spChg>
        <pc:spChg chg="add del">
          <ac:chgData name="Daniel Khashabi" userId="62390808-c838-45e6-be59-d6fd0d208bc8" providerId="ADAL" clId="{DBE0F76A-AFEE-AC44-BA32-16BF03539868}" dt="2023-02-11T18:14:43.158" v="1007"/>
          <ac:spMkLst>
            <pc:docMk/>
            <pc:sldMk cId="3417168123" sldId="1712"/>
            <ac:spMk id="7" creationId="{79F8F327-5EF1-C461-4137-F2F8AA134806}"/>
          </ac:spMkLst>
        </pc:spChg>
        <pc:grpChg chg="add mod">
          <ac:chgData name="Daniel Khashabi" userId="62390808-c838-45e6-be59-d6fd0d208bc8" providerId="ADAL" clId="{DBE0F76A-AFEE-AC44-BA32-16BF03539868}" dt="2023-02-12T23:10:26.317" v="2332" actId="1035"/>
          <ac:grpSpMkLst>
            <pc:docMk/>
            <pc:sldMk cId="3417168123" sldId="1712"/>
            <ac:grpSpMk id="10" creationId="{16DA344B-B330-DEE1-1747-8F72D65D2536}"/>
          </ac:grpSpMkLst>
        </pc:grpChg>
        <pc:picChg chg="add mod modCrop">
          <ac:chgData name="Daniel Khashabi" userId="62390808-c838-45e6-be59-d6fd0d208bc8" providerId="ADAL" clId="{DBE0F76A-AFEE-AC44-BA32-16BF03539868}" dt="2023-02-12T21:43:10.546" v="2268" actId="732"/>
          <ac:picMkLst>
            <pc:docMk/>
            <pc:sldMk cId="3417168123" sldId="1712"/>
            <ac:picMk id="7" creationId="{79FB36FD-B1FE-F39B-982E-ECA9C455E960}"/>
          </ac:picMkLst>
        </pc:picChg>
        <pc:picChg chg="add mod modCrop">
          <ac:chgData name="Daniel Khashabi" userId="62390808-c838-45e6-be59-d6fd0d208bc8" providerId="ADAL" clId="{DBE0F76A-AFEE-AC44-BA32-16BF03539868}" dt="2023-02-12T21:43:25.175" v="2275" actId="1035"/>
          <ac:picMkLst>
            <pc:docMk/>
            <pc:sldMk cId="3417168123" sldId="1712"/>
            <ac:picMk id="8" creationId="{2C6CE16A-E292-754B-CF26-2AA63FC32AF2}"/>
          </ac:picMkLst>
        </pc:picChg>
        <pc:picChg chg="add mod">
          <ac:chgData name="Daniel Khashabi" userId="62390808-c838-45e6-be59-d6fd0d208bc8" providerId="ADAL" clId="{DBE0F76A-AFEE-AC44-BA32-16BF03539868}" dt="2023-02-12T21:43:43.588" v="2285" actId="14100"/>
          <ac:picMkLst>
            <pc:docMk/>
            <pc:sldMk cId="3417168123" sldId="1712"/>
            <ac:picMk id="9" creationId="{0FD5B734-E53C-96F9-EF78-D40AA25D769A}"/>
          </ac:picMkLst>
        </pc:picChg>
      </pc:sldChg>
      <pc:sldChg chg="delSp modSp add mod">
        <pc:chgData name="Daniel Khashabi" userId="62390808-c838-45e6-be59-d6fd0d208bc8" providerId="ADAL" clId="{DBE0F76A-AFEE-AC44-BA32-16BF03539868}" dt="2023-02-16T15:49:50.567" v="7981" actId="21"/>
        <pc:sldMkLst>
          <pc:docMk/>
          <pc:sldMk cId="518054561" sldId="1713"/>
        </pc:sldMkLst>
        <pc:spChg chg="mod">
          <ac:chgData name="Daniel Khashabi" userId="62390808-c838-45e6-be59-d6fd0d208bc8" providerId="ADAL" clId="{DBE0F76A-AFEE-AC44-BA32-16BF03539868}" dt="2023-02-16T13:49:58.158" v="7760"/>
          <ac:spMkLst>
            <pc:docMk/>
            <pc:sldMk cId="518054561" sldId="1713"/>
            <ac:spMk id="6" creationId="{37670C38-BC7D-E2B3-3070-91B5634D1D4B}"/>
          </ac:spMkLst>
        </pc:spChg>
        <pc:spChg chg="mod">
          <ac:chgData name="Daniel Khashabi" userId="62390808-c838-45e6-be59-d6fd0d208bc8" providerId="ADAL" clId="{DBE0F76A-AFEE-AC44-BA32-16BF03539868}" dt="2023-02-16T13:49:58.158" v="7760"/>
          <ac:spMkLst>
            <pc:docMk/>
            <pc:sldMk cId="518054561" sldId="1713"/>
            <ac:spMk id="7" creationId="{53A13E40-8B69-9A09-1B9E-83C67970A460}"/>
          </ac:spMkLst>
        </pc:spChg>
        <pc:spChg chg="del mod">
          <ac:chgData name="Daniel Khashabi" userId="62390808-c838-45e6-be59-d6fd0d208bc8" providerId="ADAL" clId="{DBE0F76A-AFEE-AC44-BA32-16BF03539868}" dt="2023-02-16T15:49:50.567" v="7981" actId="21"/>
          <ac:spMkLst>
            <pc:docMk/>
            <pc:sldMk cId="518054561" sldId="1713"/>
            <ac:spMk id="11" creationId="{01D97EDD-FD08-43EB-942E-03305B1BC7D1}"/>
          </ac:spMkLst>
        </pc:spChg>
      </pc:sldChg>
      <pc:sldChg chg="addSp delSp modSp new del mod">
        <pc:chgData name="Daniel Khashabi" userId="62390808-c838-45e6-be59-d6fd0d208bc8" providerId="ADAL" clId="{DBE0F76A-AFEE-AC44-BA32-16BF03539868}" dt="2023-02-13T14:43:43.244" v="4671" actId="2696"/>
        <pc:sldMkLst>
          <pc:docMk/>
          <pc:sldMk cId="3180235380" sldId="1713"/>
        </pc:sldMkLst>
        <pc:spChg chg="mod">
          <ac:chgData name="Daniel Khashabi" userId="62390808-c838-45e6-be59-d6fd0d208bc8" providerId="ADAL" clId="{DBE0F76A-AFEE-AC44-BA32-16BF03539868}" dt="2023-02-11T18:20:01.842" v="1170"/>
          <ac:spMkLst>
            <pc:docMk/>
            <pc:sldMk cId="3180235380" sldId="1713"/>
            <ac:spMk id="2" creationId="{83ECA07C-42E4-F97B-3D96-799C531C5BD8}"/>
          </ac:spMkLst>
        </pc:spChg>
        <pc:spChg chg="del">
          <ac:chgData name="Daniel Khashabi" userId="62390808-c838-45e6-be59-d6fd0d208bc8" providerId="ADAL" clId="{DBE0F76A-AFEE-AC44-BA32-16BF03539868}" dt="2023-02-11T18:18:45.767" v="1125"/>
          <ac:spMkLst>
            <pc:docMk/>
            <pc:sldMk cId="3180235380" sldId="1713"/>
            <ac:spMk id="3" creationId="{F6654D0C-78A1-193B-7542-F494B4C1D90C}"/>
          </ac:spMkLst>
        </pc:spChg>
        <pc:spChg chg="add mod">
          <ac:chgData name="Daniel Khashabi" userId="62390808-c838-45e6-be59-d6fd0d208bc8" providerId="ADAL" clId="{DBE0F76A-AFEE-AC44-BA32-16BF03539868}" dt="2023-02-13T13:37:36.022" v="2823" actId="20577"/>
          <ac:spMkLst>
            <pc:docMk/>
            <pc:sldMk cId="3180235380" sldId="1713"/>
            <ac:spMk id="4" creationId="{C49686C7-0BEC-EBDA-144F-C793BAD68B67}"/>
          </ac:spMkLst>
        </pc:spChg>
        <pc:spChg chg="add mod">
          <ac:chgData name="Daniel Khashabi" userId="62390808-c838-45e6-be59-d6fd0d208bc8" providerId="ADAL" clId="{DBE0F76A-AFEE-AC44-BA32-16BF03539868}" dt="2023-02-11T18:22:51.073" v="1282"/>
          <ac:spMkLst>
            <pc:docMk/>
            <pc:sldMk cId="3180235380" sldId="1713"/>
            <ac:spMk id="6" creationId="{37670C38-BC7D-E2B3-3070-91B5634D1D4B}"/>
          </ac:spMkLst>
        </pc:spChg>
        <pc:spChg chg="add mod">
          <ac:chgData name="Daniel Khashabi" userId="62390808-c838-45e6-be59-d6fd0d208bc8" providerId="ADAL" clId="{DBE0F76A-AFEE-AC44-BA32-16BF03539868}" dt="2023-02-11T18:22:51.073" v="1282"/>
          <ac:spMkLst>
            <pc:docMk/>
            <pc:sldMk cId="3180235380" sldId="1713"/>
            <ac:spMk id="7" creationId="{53A13E40-8B69-9A09-1B9E-83C67970A460}"/>
          </ac:spMkLst>
        </pc:spChg>
        <pc:spChg chg="add mod">
          <ac:chgData name="Daniel Khashabi" userId="62390808-c838-45e6-be59-d6fd0d208bc8" providerId="ADAL" clId="{DBE0F76A-AFEE-AC44-BA32-16BF03539868}" dt="2023-02-13T13:40:03.060" v="3000" actId="1038"/>
          <ac:spMkLst>
            <pc:docMk/>
            <pc:sldMk cId="3180235380" sldId="1713"/>
            <ac:spMk id="11" creationId="{01D97EDD-FD08-43EB-942E-03305B1BC7D1}"/>
          </ac:spMkLst>
        </pc:spChg>
        <pc:picChg chg="add del mod">
          <ac:chgData name="Daniel Khashabi" userId="62390808-c838-45e6-be59-d6fd0d208bc8" providerId="ADAL" clId="{DBE0F76A-AFEE-AC44-BA32-16BF03539868}" dt="2023-02-12T23:18:42.059" v="2516" actId="478"/>
          <ac:picMkLst>
            <pc:docMk/>
            <pc:sldMk cId="3180235380" sldId="1713"/>
            <ac:picMk id="5" creationId="{689D4BE7-69BD-6A9D-68B5-358601FE04B5}"/>
          </ac:picMkLst>
        </pc:picChg>
        <pc:picChg chg="add del mod">
          <ac:chgData name="Daniel Khashabi" userId="62390808-c838-45e6-be59-d6fd0d208bc8" providerId="ADAL" clId="{DBE0F76A-AFEE-AC44-BA32-16BF03539868}" dt="2023-02-12T23:20:23.417" v="2604" actId="21"/>
          <ac:picMkLst>
            <pc:docMk/>
            <pc:sldMk cId="3180235380" sldId="1713"/>
            <ac:picMk id="8" creationId="{FEB3CA57-4819-2C8B-1222-46BE4010313B}"/>
          </ac:picMkLst>
        </pc:picChg>
        <pc:picChg chg="add mod modCrop">
          <ac:chgData name="Daniel Khashabi" userId="62390808-c838-45e6-be59-d6fd0d208bc8" providerId="ADAL" clId="{DBE0F76A-AFEE-AC44-BA32-16BF03539868}" dt="2023-02-13T14:43:37.201" v="4670" actId="1076"/>
          <ac:picMkLst>
            <pc:docMk/>
            <pc:sldMk cId="3180235380" sldId="1713"/>
            <ac:picMk id="9" creationId="{9074F957-2D6F-E253-3C5F-72E9863F3631}"/>
          </ac:picMkLst>
        </pc:picChg>
        <pc:picChg chg="add del mod modCrop">
          <ac:chgData name="Daniel Khashabi" userId="62390808-c838-45e6-be59-d6fd0d208bc8" providerId="ADAL" clId="{DBE0F76A-AFEE-AC44-BA32-16BF03539868}" dt="2023-02-13T13:38:51.146" v="2986" actId="478"/>
          <ac:picMkLst>
            <pc:docMk/>
            <pc:sldMk cId="3180235380" sldId="1713"/>
            <ac:picMk id="10" creationId="{153F3111-A4C6-0019-3882-8424C2B5A280}"/>
          </ac:picMkLst>
        </pc:picChg>
      </pc:sldChg>
      <pc:sldChg chg="add del">
        <pc:chgData name="Daniel Khashabi" userId="62390808-c838-45e6-be59-d6fd0d208bc8" providerId="ADAL" clId="{DBE0F76A-AFEE-AC44-BA32-16BF03539868}" dt="2023-02-16T03:40:58.149" v="6378" actId="2696"/>
        <pc:sldMkLst>
          <pc:docMk/>
          <pc:sldMk cId="121571974" sldId="1714"/>
        </pc:sldMkLst>
      </pc:sldChg>
      <pc:sldChg chg="addSp delSp modSp new del mod">
        <pc:chgData name="Daniel Khashabi" userId="62390808-c838-45e6-be59-d6fd0d208bc8" providerId="ADAL" clId="{DBE0F76A-AFEE-AC44-BA32-16BF03539868}" dt="2023-02-13T13:46:00.551" v="3358" actId="2696"/>
        <pc:sldMkLst>
          <pc:docMk/>
          <pc:sldMk cId="252748316" sldId="1714"/>
        </pc:sldMkLst>
        <pc:spChg chg="mod">
          <ac:chgData name="Daniel Khashabi" userId="62390808-c838-45e6-be59-d6fd0d208bc8" providerId="ADAL" clId="{DBE0F76A-AFEE-AC44-BA32-16BF03539868}" dt="2023-02-11T18:20:15.977" v="1173"/>
          <ac:spMkLst>
            <pc:docMk/>
            <pc:sldMk cId="252748316" sldId="1714"/>
            <ac:spMk id="2" creationId="{29B7DA32-0D96-874A-FD82-009E9CBE13ED}"/>
          </ac:spMkLst>
        </pc:spChg>
        <pc:spChg chg="del">
          <ac:chgData name="Daniel Khashabi" userId="62390808-c838-45e6-be59-d6fd0d208bc8" providerId="ADAL" clId="{DBE0F76A-AFEE-AC44-BA32-16BF03539868}" dt="2023-02-11T18:19:11.211" v="1133"/>
          <ac:spMkLst>
            <pc:docMk/>
            <pc:sldMk cId="252748316" sldId="1714"/>
            <ac:spMk id="3" creationId="{E9B18C1E-1C06-A789-6DD5-E8AC144D851E}"/>
          </ac:spMkLst>
        </pc:spChg>
        <pc:spChg chg="add mod">
          <ac:chgData name="Daniel Khashabi" userId="62390808-c838-45e6-be59-d6fd0d208bc8" providerId="ADAL" clId="{DBE0F76A-AFEE-AC44-BA32-16BF03539868}" dt="2023-02-11T18:22:51.911" v="1283"/>
          <ac:spMkLst>
            <pc:docMk/>
            <pc:sldMk cId="252748316" sldId="1714"/>
            <ac:spMk id="6" creationId="{9491ADB8-C316-DB84-3AD2-C506B120FED8}"/>
          </ac:spMkLst>
        </pc:spChg>
        <pc:spChg chg="add mod">
          <ac:chgData name="Daniel Khashabi" userId="62390808-c838-45e6-be59-d6fd0d208bc8" providerId="ADAL" clId="{DBE0F76A-AFEE-AC44-BA32-16BF03539868}" dt="2023-02-11T18:22:51.911" v="1283"/>
          <ac:spMkLst>
            <pc:docMk/>
            <pc:sldMk cId="252748316" sldId="1714"/>
            <ac:spMk id="7" creationId="{D5F6F37D-1D91-DECA-74D2-C4454E936648}"/>
          </ac:spMkLst>
        </pc:spChg>
        <pc:picChg chg="add mod">
          <ac:chgData name="Daniel Khashabi" userId="62390808-c838-45e6-be59-d6fd0d208bc8" providerId="ADAL" clId="{DBE0F76A-AFEE-AC44-BA32-16BF03539868}" dt="2023-02-11T18:19:12.569" v="1138" actId="27614"/>
          <ac:picMkLst>
            <pc:docMk/>
            <pc:sldMk cId="252748316" sldId="1714"/>
            <ac:picMk id="5" creationId="{F534BFBD-776B-949C-826A-7DA4AE77E735}"/>
          </ac:picMkLst>
        </pc:picChg>
      </pc:sldChg>
      <pc:sldChg chg="add del">
        <pc:chgData name="Daniel Khashabi" userId="62390808-c838-45e6-be59-d6fd0d208bc8" providerId="ADAL" clId="{DBE0F76A-AFEE-AC44-BA32-16BF03539868}" dt="2023-02-14T19:11:45.148" v="6323" actId="2696"/>
        <pc:sldMkLst>
          <pc:docMk/>
          <pc:sldMk cId="1114274703" sldId="1714"/>
        </pc:sldMkLst>
      </pc:sldChg>
      <pc:sldChg chg="addSp delSp modSp add mod modNotes">
        <pc:chgData name="Daniel Khashabi" userId="62390808-c838-45e6-be59-d6fd0d208bc8" providerId="ADAL" clId="{DBE0F76A-AFEE-AC44-BA32-16BF03539868}" dt="2023-02-16T16:12:50.810" v="8742" actId="20577"/>
        <pc:sldMkLst>
          <pc:docMk/>
          <pc:sldMk cId="2177440366" sldId="1714"/>
        </pc:sldMkLst>
        <pc:spChg chg="mod">
          <ac:chgData name="Daniel Khashabi" userId="62390808-c838-45e6-be59-d6fd0d208bc8" providerId="ADAL" clId="{DBE0F76A-AFEE-AC44-BA32-16BF03539868}" dt="2023-02-16T16:12:50.810" v="8742" actId="20577"/>
          <ac:spMkLst>
            <pc:docMk/>
            <pc:sldMk cId="2177440366" sldId="1714"/>
            <ac:spMk id="3" creationId="{15BEB3D6-6554-8E5A-1D82-5D4AFBB7ED53}"/>
          </ac:spMkLst>
        </pc:spChg>
        <pc:spChg chg="del">
          <ac:chgData name="Daniel Khashabi" userId="62390808-c838-45e6-be59-d6fd0d208bc8" providerId="ADAL" clId="{DBE0F76A-AFEE-AC44-BA32-16BF03539868}" dt="2023-02-16T03:48:48.855" v="6520" actId="478"/>
          <ac:spMkLst>
            <pc:docMk/>
            <pc:sldMk cId="2177440366" sldId="1714"/>
            <ac:spMk id="4" creationId="{7275E684-7E66-700B-2826-764E75897963}"/>
          </ac:spMkLst>
        </pc:spChg>
        <pc:spChg chg="del">
          <ac:chgData name="Daniel Khashabi" userId="62390808-c838-45e6-be59-d6fd0d208bc8" providerId="ADAL" clId="{DBE0F76A-AFEE-AC44-BA32-16BF03539868}" dt="2023-02-16T03:48:48.855" v="6520" actId="478"/>
          <ac:spMkLst>
            <pc:docMk/>
            <pc:sldMk cId="2177440366" sldId="1714"/>
            <ac:spMk id="5" creationId="{2786DB58-63E7-5838-0BC9-F7E8F9355941}"/>
          </ac:spMkLst>
        </pc:spChg>
        <pc:spChg chg="del">
          <ac:chgData name="Daniel Khashabi" userId="62390808-c838-45e6-be59-d6fd0d208bc8" providerId="ADAL" clId="{DBE0F76A-AFEE-AC44-BA32-16BF03539868}" dt="2023-02-16T03:48:46.624" v="6519" actId="478"/>
          <ac:spMkLst>
            <pc:docMk/>
            <pc:sldMk cId="2177440366" sldId="1714"/>
            <ac:spMk id="6" creationId="{4D3A35F7-7E69-C50D-CE3F-E739D617560A}"/>
          </ac:spMkLst>
        </pc:spChg>
        <pc:spChg chg="del">
          <ac:chgData name="Daniel Khashabi" userId="62390808-c838-45e6-be59-d6fd0d208bc8" providerId="ADAL" clId="{DBE0F76A-AFEE-AC44-BA32-16BF03539868}" dt="2023-02-16T03:48:46.624" v="6519" actId="478"/>
          <ac:spMkLst>
            <pc:docMk/>
            <pc:sldMk cId="2177440366" sldId="1714"/>
            <ac:spMk id="7" creationId="{4F658C4E-3C61-BB8A-CA76-734E1C710CE6}"/>
          </ac:spMkLst>
        </pc:spChg>
        <pc:spChg chg="del">
          <ac:chgData name="Daniel Khashabi" userId="62390808-c838-45e6-be59-d6fd0d208bc8" providerId="ADAL" clId="{DBE0F76A-AFEE-AC44-BA32-16BF03539868}" dt="2023-02-16T03:48:46.624" v="6519" actId="478"/>
          <ac:spMkLst>
            <pc:docMk/>
            <pc:sldMk cId="2177440366" sldId="1714"/>
            <ac:spMk id="8" creationId="{5EE63249-050C-81F4-66A7-976623BE31B7}"/>
          </ac:spMkLst>
        </pc:spChg>
        <pc:spChg chg="mod">
          <ac:chgData name="Daniel Khashabi" userId="62390808-c838-45e6-be59-d6fd0d208bc8" providerId="ADAL" clId="{DBE0F76A-AFEE-AC44-BA32-16BF03539868}" dt="2023-02-16T13:49:58.158" v="7760"/>
          <ac:spMkLst>
            <pc:docMk/>
            <pc:sldMk cId="2177440366" sldId="1714"/>
            <ac:spMk id="11" creationId="{D11C3744-0152-4F6F-7F8F-DEEECF3A5BFF}"/>
          </ac:spMkLst>
        </pc:spChg>
        <pc:spChg chg="mod">
          <ac:chgData name="Daniel Khashabi" userId="62390808-c838-45e6-be59-d6fd0d208bc8" providerId="ADAL" clId="{DBE0F76A-AFEE-AC44-BA32-16BF03539868}" dt="2023-02-16T13:49:58.158" v="7760"/>
          <ac:spMkLst>
            <pc:docMk/>
            <pc:sldMk cId="2177440366" sldId="1714"/>
            <ac:spMk id="14" creationId="{EA8E3C62-D771-8E5C-1110-48C91DCB0991}"/>
          </ac:spMkLst>
        </pc:spChg>
        <pc:spChg chg="mod">
          <ac:chgData name="Daniel Khashabi" userId="62390808-c838-45e6-be59-d6fd0d208bc8" providerId="ADAL" clId="{DBE0F76A-AFEE-AC44-BA32-16BF03539868}" dt="2023-02-16T13:49:58.158" v="7760"/>
          <ac:spMkLst>
            <pc:docMk/>
            <pc:sldMk cId="2177440366" sldId="1714"/>
            <ac:spMk id="15" creationId="{3F74206B-B3C3-2E06-9971-C9CB5220798A}"/>
          </ac:spMkLst>
        </pc:spChg>
        <pc:spChg chg="mod">
          <ac:chgData name="Daniel Khashabi" userId="62390808-c838-45e6-be59-d6fd0d208bc8" providerId="ADAL" clId="{DBE0F76A-AFEE-AC44-BA32-16BF03539868}" dt="2023-02-16T13:49:58.158" v="7760"/>
          <ac:spMkLst>
            <pc:docMk/>
            <pc:sldMk cId="2177440366" sldId="1714"/>
            <ac:spMk id="17" creationId="{23A077C3-50EA-7E8B-BAEC-C74ABB55FE04}"/>
          </ac:spMkLst>
        </pc:spChg>
        <pc:spChg chg="mod">
          <ac:chgData name="Daniel Khashabi" userId="62390808-c838-45e6-be59-d6fd0d208bc8" providerId="ADAL" clId="{DBE0F76A-AFEE-AC44-BA32-16BF03539868}" dt="2023-02-16T13:49:58.158" v="7760"/>
          <ac:spMkLst>
            <pc:docMk/>
            <pc:sldMk cId="2177440366" sldId="1714"/>
            <ac:spMk id="18" creationId="{DE63C019-6F0C-3B41-CE9C-531629D153C4}"/>
          </ac:spMkLst>
        </pc:spChg>
        <pc:picChg chg="add del mod">
          <ac:chgData name="Daniel Khashabi" userId="62390808-c838-45e6-be59-d6fd0d208bc8" providerId="ADAL" clId="{DBE0F76A-AFEE-AC44-BA32-16BF03539868}" dt="2023-02-16T03:47:51.836" v="6484" actId="478"/>
          <ac:picMkLst>
            <pc:docMk/>
            <pc:sldMk cId="2177440366" sldId="1714"/>
            <ac:picMk id="1026" creationId="{AB39319F-3B69-0A8F-63EC-6B92D626733F}"/>
          </ac:picMkLst>
        </pc:picChg>
      </pc:sldChg>
      <pc:sldChg chg="add del">
        <pc:chgData name="Daniel Khashabi" userId="62390808-c838-45e6-be59-d6fd0d208bc8" providerId="ADAL" clId="{DBE0F76A-AFEE-AC44-BA32-16BF03539868}" dt="2023-02-14T19:11:45.148" v="6323" actId="2696"/>
        <pc:sldMkLst>
          <pc:docMk/>
          <pc:sldMk cId="1349068740" sldId="1715"/>
        </pc:sldMkLst>
      </pc:sldChg>
      <pc:sldChg chg="modSp add mod modAnim">
        <pc:chgData name="Daniel Khashabi" userId="62390808-c838-45e6-be59-d6fd0d208bc8" providerId="ADAL" clId="{DBE0F76A-AFEE-AC44-BA32-16BF03539868}" dt="2023-02-16T13:49:58.158" v="7760"/>
        <pc:sldMkLst>
          <pc:docMk/>
          <pc:sldMk cId="2014650266" sldId="1715"/>
        </pc:sldMkLst>
        <pc:spChg chg="mod">
          <ac:chgData name="Daniel Khashabi" userId="62390808-c838-45e6-be59-d6fd0d208bc8" providerId="ADAL" clId="{DBE0F76A-AFEE-AC44-BA32-16BF03539868}" dt="2023-02-16T13:49:58.158" v="7760"/>
          <ac:spMkLst>
            <pc:docMk/>
            <pc:sldMk cId="2014650266" sldId="1715"/>
            <ac:spMk id="9" creationId="{286AD3DD-2CCE-D047-FA6D-E8E8469B9883}"/>
          </ac:spMkLst>
        </pc:spChg>
        <pc:spChg chg="mod">
          <ac:chgData name="Daniel Khashabi" userId="62390808-c838-45e6-be59-d6fd0d208bc8" providerId="ADAL" clId="{DBE0F76A-AFEE-AC44-BA32-16BF03539868}" dt="2023-02-16T13:49:58.158" v="7760"/>
          <ac:spMkLst>
            <pc:docMk/>
            <pc:sldMk cId="2014650266" sldId="1715"/>
            <ac:spMk id="10" creationId="{DDE73A86-0825-5C9E-6A8F-923797673297}"/>
          </ac:spMkLst>
        </pc:spChg>
        <pc:picChg chg="mod">
          <ac:chgData name="Daniel Khashabi" userId="62390808-c838-45e6-be59-d6fd0d208bc8" providerId="ADAL" clId="{DBE0F76A-AFEE-AC44-BA32-16BF03539868}" dt="2023-02-16T03:50:15.983" v="6552" actId="1035"/>
          <ac:picMkLst>
            <pc:docMk/>
            <pc:sldMk cId="2014650266" sldId="1715"/>
            <ac:picMk id="5" creationId="{A88FA4EC-AF8D-D705-69F3-7A3DA9538515}"/>
          </ac:picMkLst>
        </pc:picChg>
        <pc:picChg chg="mod">
          <ac:chgData name="Daniel Khashabi" userId="62390808-c838-45e6-be59-d6fd0d208bc8" providerId="ADAL" clId="{DBE0F76A-AFEE-AC44-BA32-16BF03539868}" dt="2023-02-16T03:50:17.648" v="6554" actId="1035"/>
          <ac:picMkLst>
            <pc:docMk/>
            <pc:sldMk cId="2014650266" sldId="1715"/>
            <ac:picMk id="6" creationId="{A5241F67-24A8-8D87-6320-50D519B9CDE4}"/>
          </ac:picMkLst>
        </pc:picChg>
        <pc:picChg chg="mod">
          <ac:chgData name="Daniel Khashabi" userId="62390808-c838-45e6-be59-d6fd0d208bc8" providerId="ADAL" clId="{DBE0F76A-AFEE-AC44-BA32-16BF03539868}" dt="2023-02-16T03:50:19.678" v="6555" actId="1035"/>
          <ac:picMkLst>
            <pc:docMk/>
            <pc:sldMk cId="2014650266" sldId="1715"/>
            <ac:picMk id="8" creationId="{C453E061-EF5C-4229-E4E4-17EC1599F620}"/>
          </ac:picMkLst>
        </pc:picChg>
      </pc:sldChg>
      <pc:sldChg chg="add del">
        <pc:chgData name="Daniel Khashabi" userId="62390808-c838-45e6-be59-d6fd0d208bc8" providerId="ADAL" clId="{DBE0F76A-AFEE-AC44-BA32-16BF03539868}" dt="2023-02-16T03:40:58.149" v="6378" actId="2696"/>
        <pc:sldMkLst>
          <pc:docMk/>
          <pc:sldMk cId="2224479652" sldId="1715"/>
        </pc:sldMkLst>
      </pc:sldChg>
      <pc:sldChg chg="addSp delSp modSp new del mod">
        <pc:chgData name="Daniel Khashabi" userId="62390808-c838-45e6-be59-d6fd0d208bc8" providerId="ADAL" clId="{DBE0F76A-AFEE-AC44-BA32-16BF03539868}" dt="2023-02-13T14:21:38.968" v="4252" actId="2696"/>
        <pc:sldMkLst>
          <pc:docMk/>
          <pc:sldMk cId="3737987674" sldId="1715"/>
        </pc:sldMkLst>
        <pc:spChg chg="mod">
          <ac:chgData name="Daniel Khashabi" userId="62390808-c838-45e6-be59-d6fd0d208bc8" providerId="ADAL" clId="{DBE0F76A-AFEE-AC44-BA32-16BF03539868}" dt="2023-02-11T18:20:17.276" v="1174"/>
          <ac:spMkLst>
            <pc:docMk/>
            <pc:sldMk cId="3737987674" sldId="1715"/>
            <ac:spMk id="2" creationId="{92219AF6-31E7-5E76-BF5C-D88BE8BAD75C}"/>
          </ac:spMkLst>
        </pc:spChg>
        <pc:spChg chg="del">
          <ac:chgData name="Daniel Khashabi" userId="62390808-c838-45e6-be59-d6fd0d208bc8" providerId="ADAL" clId="{DBE0F76A-AFEE-AC44-BA32-16BF03539868}" dt="2023-02-11T18:19:18.011" v="1139"/>
          <ac:spMkLst>
            <pc:docMk/>
            <pc:sldMk cId="3737987674" sldId="1715"/>
            <ac:spMk id="3" creationId="{21ECFA4C-D11C-D5A7-46F8-760C4AC03976}"/>
          </ac:spMkLst>
        </pc:spChg>
        <pc:spChg chg="add mod">
          <ac:chgData name="Daniel Khashabi" userId="62390808-c838-45e6-be59-d6fd0d208bc8" providerId="ADAL" clId="{DBE0F76A-AFEE-AC44-BA32-16BF03539868}" dt="2023-02-11T18:22:53.038" v="1284"/>
          <ac:spMkLst>
            <pc:docMk/>
            <pc:sldMk cId="3737987674" sldId="1715"/>
            <ac:spMk id="6" creationId="{5DF46C06-3737-8197-EE7B-7B2E05DD85EF}"/>
          </ac:spMkLst>
        </pc:spChg>
        <pc:spChg chg="add mod">
          <ac:chgData name="Daniel Khashabi" userId="62390808-c838-45e6-be59-d6fd0d208bc8" providerId="ADAL" clId="{DBE0F76A-AFEE-AC44-BA32-16BF03539868}" dt="2023-02-11T18:22:53.038" v="1284"/>
          <ac:spMkLst>
            <pc:docMk/>
            <pc:sldMk cId="3737987674" sldId="1715"/>
            <ac:spMk id="7" creationId="{36C57B5D-8C65-FB0A-FC3E-BB5FA281A37E}"/>
          </ac:spMkLst>
        </pc:spChg>
        <pc:picChg chg="add mod">
          <ac:chgData name="Daniel Khashabi" userId="62390808-c838-45e6-be59-d6fd0d208bc8" providerId="ADAL" clId="{DBE0F76A-AFEE-AC44-BA32-16BF03539868}" dt="2023-02-11T18:19:20.878" v="1140" actId="27614"/>
          <ac:picMkLst>
            <pc:docMk/>
            <pc:sldMk cId="3737987674" sldId="1715"/>
            <ac:picMk id="5" creationId="{F2D4B192-0DE0-F7FF-26FE-B0C7ED4012EE}"/>
          </ac:picMkLst>
        </pc:picChg>
      </pc:sldChg>
      <pc:sldChg chg="add del">
        <pc:chgData name="Daniel Khashabi" userId="62390808-c838-45e6-be59-d6fd0d208bc8" providerId="ADAL" clId="{DBE0F76A-AFEE-AC44-BA32-16BF03539868}" dt="2023-02-16T03:40:58.149" v="6378" actId="2696"/>
        <pc:sldMkLst>
          <pc:docMk/>
          <pc:sldMk cId="1346692878" sldId="1716"/>
        </pc:sldMkLst>
      </pc:sldChg>
      <pc:sldChg chg="addSp delSp modSp new del mod">
        <pc:chgData name="Daniel Khashabi" userId="62390808-c838-45e6-be59-d6fd0d208bc8" providerId="ADAL" clId="{DBE0F76A-AFEE-AC44-BA32-16BF03539868}" dt="2023-02-13T14:35:13.798" v="4558" actId="2696"/>
        <pc:sldMkLst>
          <pc:docMk/>
          <pc:sldMk cId="3187742087" sldId="1716"/>
        </pc:sldMkLst>
        <pc:spChg chg="mod">
          <ac:chgData name="Daniel Khashabi" userId="62390808-c838-45e6-be59-d6fd0d208bc8" providerId="ADAL" clId="{DBE0F76A-AFEE-AC44-BA32-16BF03539868}" dt="2023-02-11T18:20:19.402" v="1175"/>
          <ac:spMkLst>
            <pc:docMk/>
            <pc:sldMk cId="3187742087" sldId="1716"/>
            <ac:spMk id="2" creationId="{AA915CBD-515A-01A4-A7F4-3357C164B47C}"/>
          </ac:spMkLst>
        </pc:spChg>
        <pc:spChg chg="del">
          <ac:chgData name="Daniel Khashabi" userId="62390808-c838-45e6-be59-d6fd0d208bc8" providerId="ADAL" clId="{DBE0F76A-AFEE-AC44-BA32-16BF03539868}" dt="2023-02-11T18:19:24.557" v="1141"/>
          <ac:spMkLst>
            <pc:docMk/>
            <pc:sldMk cId="3187742087" sldId="1716"/>
            <ac:spMk id="3" creationId="{E2D1FC89-CE6D-270E-7A22-D3C52AC99CC8}"/>
          </ac:spMkLst>
        </pc:spChg>
        <pc:spChg chg="add mod">
          <ac:chgData name="Daniel Khashabi" userId="62390808-c838-45e6-be59-d6fd0d208bc8" providerId="ADAL" clId="{DBE0F76A-AFEE-AC44-BA32-16BF03539868}" dt="2023-02-11T18:22:54.770" v="1286"/>
          <ac:spMkLst>
            <pc:docMk/>
            <pc:sldMk cId="3187742087" sldId="1716"/>
            <ac:spMk id="6" creationId="{B3E7964B-C979-88C0-89AC-8338B6739C51}"/>
          </ac:spMkLst>
        </pc:spChg>
        <pc:spChg chg="add mod">
          <ac:chgData name="Daniel Khashabi" userId="62390808-c838-45e6-be59-d6fd0d208bc8" providerId="ADAL" clId="{DBE0F76A-AFEE-AC44-BA32-16BF03539868}" dt="2023-02-11T18:22:54.770" v="1286"/>
          <ac:spMkLst>
            <pc:docMk/>
            <pc:sldMk cId="3187742087" sldId="1716"/>
            <ac:spMk id="7" creationId="{F2AE913A-F3E9-83E6-894F-EB099D0480C8}"/>
          </ac:spMkLst>
        </pc:spChg>
        <pc:picChg chg="add mod">
          <ac:chgData name="Daniel Khashabi" userId="62390808-c838-45e6-be59-d6fd0d208bc8" providerId="ADAL" clId="{DBE0F76A-AFEE-AC44-BA32-16BF03539868}" dt="2023-02-11T18:19:26.645" v="1142" actId="27614"/>
          <ac:picMkLst>
            <pc:docMk/>
            <pc:sldMk cId="3187742087" sldId="1716"/>
            <ac:picMk id="5" creationId="{87A3BC58-2DB3-636D-5E3A-6FC283F04B11}"/>
          </ac:picMkLst>
        </pc:picChg>
      </pc:sldChg>
      <pc:sldChg chg="delSp modSp add mod modAnim">
        <pc:chgData name="Daniel Khashabi" userId="62390808-c838-45e6-be59-d6fd0d208bc8" providerId="ADAL" clId="{DBE0F76A-AFEE-AC44-BA32-16BF03539868}" dt="2023-02-16T13:49:58.158" v="7760"/>
        <pc:sldMkLst>
          <pc:docMk/>
          <pc:sldMk cId="3513896430" sldId="1716"/>
        </pc:sldMkLst>
        <pc:spChg chg="mod">
          <ac:chgData name="Daniel Khashabi" userId="62390808-c838-45e6-be59-d6fd0d208bc8" providerId="ADAL" clId="{DBE0F76A-AFEE-AC44-BA32-16BF03539868}" dt="2023-02-16T03:44:43.802" v="6446" actId="20577"/>
          <ac:spMkLst>
            <pc:docMk/>
            <pc:sldMk cId="3513896430" sldId="1716"/>
            <ac:spMk id="2" creationId="{A5D98BEF-0EBD-7500-DB49-B80110410204}"/>
          </ac:spMkLst>
        </pc:spChg>
        <pc:spChg chg="mod">
          <ac:chgData name="Daniel Khashabi" userId="62390808-c838-45e6-be59-d6fd0d208bc8" providerId="ADAL" clId="{DBE0F76A-AFEE-AC44-BA32-16BF03539868}" dt="2023-02-16T03:48:38.192" v="6510" actId="1036"/>
          <ac:spMkLst>
            <pc:docMk/>
            <pc:sldMk cId="3513896430" sldId="1716"/>
            <ac:spMk id="3" creationId="{15BEB3D6-6554-8E5A-1D82-5D4AFBB7ED53}"/>
          </ac:spMkLst>
        </pc:spChg>
        <pc:spChg chg="del">
          <ac:chgData name="Daniel Khashabi" userId="62390808-c838-45e6-be59-d6fd0d208bc8" providerId="ADAL" clId="{DBE0F76A-AFEE-AC44-BA32-16BF03539868}" dt="2023-02-16T03:43:49.985" v="6416" actId="478"/>
          <ac:spMkLst>
            <pc:docMk/>
            <pc:sldMk cId="3513896430" sldId="1716"/>
            <ac:spMk id="4" creationId="{7275E684-7E66-700B-2826-764E75897963}"/>
          </ac:spMkLst>
        </pc:spChg>
        <pc:spChg chg="del">
          <ac:chgData name="Daniel Khashabi" userId="62390808-c838-45e6-be59-d6fd0d208bc8" providerId="ADAL" clId="{DBE0F76A-AFEE-AC44-BA32-16BF03539868}" dt="2023-02-16T03:43:41.744" v="6410" actId="478"/>
          <ac:spMkLst>
            <pc:docMk/>
            <pc:sldMk cId="3513896430" sldId="1716"/>
            <ac:spMk id="5" creationId="{2786DB58-63E7-5838-0BC9-F7E8F9355941}"/>
          </ac:spMkLst>
        </pc:spChg>
        <pc:spChg chg="del">
          <ac:chgData name="Daniel Khashabi" userId="62390808-c838-45e6-be59-d6fd0d208bc8" providerId="ADAL" clId="{DBE0F76A-AFEE-AC44-BA32-16BF03539868}" dt="2023-02-16T03:43:17.371" v="6405" actId="478"/>
          <ac:spMkLst>
            <pc:docMk/>
            <pc:sldMk cId="3513896430" sldId="1716"/>
            <ac:spMk id="6" creationId="{4D3A35F7-7E69-C50D-CE3F-E739D617560A}"/>
          </ac:spMkLst>
        </pc:spChg>
        <pc:spChg chg="del">
          <ac:chgData name="Daniel Khashabi" userId="62390808-c838-45e6-be59-d6fd0d208bc8" providerId="ADAL" clId="{DBE0F76A-AFEE-AC44-BA32-16BF03539868}" dt="2023-02-16T03:43:17.371" v="6405" actId="478"/>
          <ac:spMkLst>
            <pc:docMk/>
            <pc:sldMk cId="3513896430" sldId="1716"/>
            <ac:spMk id="7" creationId="{4F658C4E-3C61-BB8A-CA76-734E1C710CE6}"/>
          </ac:spMkLst>
        </pc:spChg>
        <pc:spChg chg="del mod">
          <ac:chgData name="Daniel Khashabi" userId="62390808-c838-45e6-be59-d6fd0d208bc8" providerId="ADAL" clId="{DBE0F76A-AFEE-AC44-BA32-16BF03539868}" dt="2023-02-16T03:48:19.256" v="6486" actId="478"/>
          <ac:spMkLst>
            <pc:docMk/>
            <pc:sldMk cId="3513896430" sldId="1716"/>
            <ac:spMk id="8" creationId="{5EE63249-050C-81F4-66A7-976623BE31B7}"/>
          </ac:spMkLst>
        </pc:spChg>
        <pc:spChg chg="mod">
          <ac:chgData name="Daniel Khashabi" userId="62390808-c838-45e6-be59-d6fd0d208bc8" providerId="ADAL" clId="{DBE0F76A-AFEE-AC44-BA32-16BF03539868}" dt="2023-02-16T13:49:58.158" v="7760"/>
          <ac:spMkLst>
            <pc:docMk/>
            <pc:sldMk cId="3513896430" sldId="1716"/>
            <ac:spMk id="11" creationId="{D11C3744-0152-4F6F-7F8F-DEEECF3A5BFF}"/>
          </ac:spMkLst>
        </pc:spChg>
        <pc:spChg chg="mod">
          <ac:chgData name="Daniel Khashabi" userId="62390808-c838-45e6-be59-d6fd0d208bc8" providerId="ADAL" clId="{DBE0F76A-AFEE-AC44-BA32-16BF03539868}" dt="2023-02-16T13:49:58.158" v="7760"/>
          <ac:spMkLst>
            <pc:docMk/>
            <pc:sldMk cId="3513896430" sldId="1716"/>
            <ac:spMk id="14" creationId="{EA8E3C62-D771-8E5C-1110-48C91DCB0991}"/>
          </ac:spMkLst>
        </pc:spChg>
        <pc:spChg chg="mod">
          <ac:chgData name="Daniel Khashabi" userId="62390808-c838-45e6-be59-d6fd0d208bc8" providerId="ADAL" clId="{DBE0F76A-AFEE-AC44-BA32-16BF03539868}" dt="2023-02-16T13:49:58.158" v="7760"/>
          <ac:spMkLst>
            <pc:docMk/>
            <pc:sldMk cId="3513896430" sldId="1716"/>
            <ac:spMk id="15" creationId="{3F74206B-B3C3-2E06-9971-C9CB5220798A}"/>
          </ac:spMkLst>
        </pc:spChg>
        <pc:spChg chg="mod">
          <ac:chgData name="Daniel Khashabi" userId="62390808-c838-45e6-be59-d6fd0d208bc8" providerId="ADAL" clId="{DBE0F76A-AFEE-AC44-BA32-16BF03539868}" dt="2023-02-16T13:49:58.158" v="7760"/>
          <ac:spMkLst>
            <pc:docMk/>
            <pc:sldMk cId="3513896430" sldId="1716"/>
            <ac:spMk id="17" creationId="{1FE00D5D-86D0-A85D-C3AB-D7EE7DCF4065}"/>
          </ac:spMkLst>
        </pc:spChg>
        <pc:picChg chg="mod">
          <ac:chgData name="Daniel Khashabi" userId="62390808-c838-45e6-be59-d6fd0d208bc8" providerId="ADAL" clId="{DBE0F76A-AFEE-AC44-BA32-16BF03539868}" dt="2023-02-16T03:45:15.233" v="6447" actId="1076"/>
          <ac:picMkLst>
            <pc:docMk/>
            <pc:sldMk cId="3513896430" sldId="1716"/>
            <ac:picMk id="1026" creationId="{289CEA80-C712-BE34-1048-F6BFE41E3334}"/>
          </ac:picMkLst>
        </pc:picChg>
        <pc:picChg chg="mod">
          <ac:chgData name="Daniel Khashabi" userId="62390808-c838-45e6-be59-d6fd0d208bc8" providerId="ADAL" clId="{DBE0F76A-AFEE-AC44-BA32-16BF03539868}" dt="2023-02-16T03:48:41.368" v="6518" actId="1036"/>
          <ac:picMkLst>
            <pc:docMk/>
            <pc:sldMk cId="3513896430" sldId="1716"/>
            <ac:picMk id="1028" creationId="{DDF20A5A-6D77-56E9-C0EB-D19A61AD2B7B}"/>
          </ac:picMkLst>
        </pc:picChg>
      </pc:sldChg>
      <pc:sldChg chg="add del">
        <pc:chgData name="Daniel Khashabi" userId="62390808-c838-45e6-be59-d6fd0d208bc8" providerId="ADAL" clId="{DBE0F76A-AFEE-AC44-BA32-16BF03539868}" dt="2023-02-14T19:11:45.148" v="6323" actId="2696"/>
        <pc:sldMkLst>
          <pc:docMk/>
          <pc:sldMk cId="3543688739" sldId="1716"/>
        </pc:sldMkLst>
      </pc:sldChg>
      <pc:sldChg chg="addSp delSp modSp new add del mod">
        <pc:chgData name="Daniel Khashabi" userId="62390808-c838-45e6-be59-d6fd0d208bc8" providerId="ADAL" clId="{DBE0F76A-AFEE-AC44-BA32-16BF03539868}" dt="2023-02-13T14:35:20.021" v="4561" actId="2696"/>
        <pc:sldMkLst>
          <pc:docMk/>
          <pc:sldMk cId="990306149" sldId="1717"/>
        </pc:sldMkLst>
        <pc:spChg chg="mod">
          <ac:chgData name="Daniel Khashabi" userId="62390808-c838-45e6-be59-d6fd0d208bc8" providerId="ADAL" clId="{DBE0F76A-AFEE-AC44-BA32-16BF03539868}" dt="2023-02-11T18:20:21.493" v="1176"/>
          <ac:spMkLst>
            <pc:docMk/>
            <pc:sldMk cId="990306149" sldId="1717"/>
            <ac:spMk id="2" creationId="{2F65EA01-5277-E4E8-7FA3-DB18C6B0B411}"/>
          </ac:spMkLst>
        </pc:spChg>
        <pc:spChg chg="del">
          <ac:chgData name="Daniel Khashabi" userId="62390808-c838-45e6-be59-d6fd0d208bc8" providerId="ADAL" clId="{DBE0F76A-AFEE-AC44-BA32-16BF03539868}" dt="2023-02-11T18:19:34.589" v="1143"/>
          <ac:spMkLst>
            <pc:docMk/>
            <pc:sldMk cId="990306149" sldId="1717"/>
            <ac:spMk id="3" creationId="{6A6788E1-C7AF-D94F-E222-17B82A8ACBEB}"/>
          </ac:spMkLst>
        </pc:spChg>
        <pc:spChg chg="add mod">
          <ac:chgData name="Daniel Khashabi" userId="62390808-c838-45e6-be59-d6fd0d208bc8" providerId="ADAL" clId="{DBE0F76A-AFEE-AC44-BA32-16BF03539868}" dt="2023-02-11T18:22:54.025" v="1285"/>
          <ac:spMkLst>
            <pc:docMk/>
            <pc:sldMk cId="990306149" sldId="1717"/>
            <ac:spMk id="6" creationId="{1E807B62-B643-07D3-D69C-4F2AC85C7265}"/>
          </ac:spMkLst>
        </pc:spChg>
        <pc:spChg chg="add mod">
          <ac:chgData name="Daniel Khashabi" userId="62390808-c838-45e6-be59-d6fd0d208bc8" providerId="ADAL" clId="{DBE0F76A-AFEE-AC44-BA32-16BF03539868}" dt="2023-02-11T18:22:54.025" v="1285"/>
          <ac:spMkLst>
            <pc:docMk/>
            <pc:sldMk cId="990306149" sldId="1717"/>
            <ac:spMk id="7" creationId="{30A82D4D-5747-EB4B-C766-FBE0783AE150}"/>
          </ac:spMkLst>
        </pc:spChg>
        <pc:picChg chg="add mod">
          <ac:chgData name="Daniel Khashabi" userId="62390808-c838-45e6-be59-d6fd0d208bc8" providerId="ADAL" clId="{DBE0F76A-AFEE-AC44-BA32-16BF03539868}" dt="2023-02-11T18:19:36.550" v="1145" actId="27614"/>
          <ac:picMkLst>
            <pc:docMk/>
            <pc:sldMk cId="990306149" sldId="1717"/>
            <ac:picMk id="5" creationId="{A703213C-C216-4585-F4ED-3055C3EA118C}"/>
          </ac:picMkLst>
        </pc:picChg>
      </pc:sldChg>
      <pc:sldChg chg="modSp add del mod">
        <pc:chgData name="Daniel Khashabi" userId="62390808-c838-45e6-be59-d6fd0d208bc8" providerId="ADAL" clId="{DBE0F76A-AFEE-AC44-BA32-16BF03539868}" dt="2023-02-14T19:11:45.148" v="6323" actId="2696"/>
        <pc:sldMkLst>
          <pc:docMk/>
          <pc:sldMk cId="2701236749" sldId="1717"/>
        </pc:sldMkLst>
        <pc:spChg chg="mod">
          <ac:chgData name="Daniel Khashabi" userId="62390808-c838-45e6-be59-d6fd0d208bc8" providerId="ADAL" clId="{DBE0F76A-AFEE-AC44-BA32-16BF03539868}" dt="2023-02-14T19:08:59.156" v="6220" actId="20577"/>
          <ac:spMkLst>
            <pc:docMk/>
            <pc:sldMk cId="2701236749" sldId="1717"/>
            <ac:spMk id="2" creationId="{5F718B2A-BB13-61B1-0EB4-DB39489678BA}"/>
          </ac:spMkLst>
        </pc:spChg>
      </pc:sldChg>
      <pc:sldChg chg="add del">
        <pc:chgData name="Daniel Khashabi" userId="62390808-c838-45e6-be59-d6fd0d208bc8" providerId="ADAL" clId="{DBE0F76A-AFEE-AC44-BA32-16BF03539868}" dt="2023-02-16T03:40:58.149" v="6378" actId="2696"/>
        <pc:sldMkLst>
          <pc:docMk/>
          <pc:sldMk cId="2788477611" sldId="1717"/>
        </pc:sldMkLst>
      </pc:sldChg>
      <pc:sldChg chg="add">
        <pc:chgData name="Daniel Khashabi" userId="62390808-c838-45e6-be59-d6fd0d208bc8" providerId="ADAL" clId="{DBE0F76A-AFEE-AC44-BA32-16BF03539868}" dt="2023-02-16T03:41:16.628" v="6379"/>
        <pc:sldMkLst>
          <pc:docMk/>
          <pc:sldMk cId="3937436081" sldId="1717"/>
        </pc:sldMkLst>
      </pc:sldChg>
      <pc:sldChg chg="modSp new mod modShow">
        <pc:chgData name="Daniel Khashabi" userId="62390808-c838-45e6-be59-d6fd0d208bc8" providerId="ADAL" clId="{DBE0F76A-AFEE-AC44-BA32-16BF03539868}" dt="2023-02-13T14:44:07.297" v="4673" actId="729"/>
        <pc:sldMkLst>
          <pc:docMk/>
          <pc:sldMk cId="2095237475" sldId="1718"/>
        </pc:sldMkLst>
        <pc:spChg chg="mod">
          <ac:chgData name="Daniel Khashabi" userId="62390808-c838-45e6-be59-d6fd0d208bc8" providerId="ADAL" clId="{DBE0F76A-AFEE-AC44-BA32-16BF03539868}" dt="2023-02-11T18:19:56.614" v="1169" actId="20577"/>
          <ac:spMkLst>
            <pc:docMk/>
            <pc:sldMk cId="2095237475" sldId="1718"/>
            <ac:spMk id="2" creationId="{1651A5E7-D28B-28CC-93ED-49C1D31BA98B}"/>
          </ac:spMkLst>
        </pc:spChg>
        <pc:spChg chg="mod">
          <ac:chgData name="Daniel Khashabi" userId="62390808-c838-45e6-be59-d6fd0d208bc8" providerId="ADAL" clId="{DBE0F76A-AFEE-AC44-BA32-16BF03539868}" dt="2023-02-11T18:20:42.617" v="1188"/>
          <ac:spMkLst>
            <pc:docMk/>
            <pc:sldMk cId="2095237475" sldId="1718"/>
            <ac:spMk id="3" creationId="{117099AF-B9F0-C51A-D5AF-E6F64F883F90}"/>
          </ac:spMkLst>
        </pc:spChg>
      </pc:sldChg>
      <pc:sldChg chg="addSp delSp modSp new mod">
        <pc:chgData name="Daniel Khashabi" userId="62390808-c838-45e6-be59-d6fd0d208bc8" providerId="ADAL" clId="{DBE0F76A-AFEE-AC44-BA32-16BF03539868}" dt="2023-02-16T13:49:58.158" v="7760"/>
        <pc:sldMkLst>
          <pc:docMk/>
          <pc:sldMk cId="818602485" sldId="1719"/>
        </pc:sldMkLst>
        <pc:spChg chg="mod">
          <ac:chgData name="Daniel Khashabi" userId="62390808-c838-45e6-be59-d6fd0d208bc8" providerId="ADAL" clId="{DBE0F76A-AFEE-AC44-BA32-16BF03539868}" dt="2023-02-11T18:21:43.264" v="1269"/>
          <ac:spMkLst>
            <pc:docMk/>
            <pc:sldMk cId="818602485" sldId="1719"/>
            <ac:spMk id="2" creationId="{7E069214-9F69-B349-ECA4-C0BF94E75979}"/>
          </ac:spMkLst>
        </pc:spChg>
        <pc:spChg chg="mod">
          <ac:chgData name="Daniel Khashabi" userId="62390808-c838-45e6-be59-d6fd0d208bc8" providerId="ADAL" clId="{DBE0F76A-AFEE-AC44-BA32-16BF03539868}" dt="2023-02-13T15:37:32.815" v="5767" actId="20577"/>
          <ac:spMkLst>
            <pc:docMk/>
            <pc:sldMk cId="818602485" sldId="1719"/>
            <ac:spMk id="3" creationId="{5D666EF8-2500-1519-CA95-E41A2240FB6B}"/>
          </ac:spMkLst>
        </pc:spChg>
        <pc:spChg chg="add mod">
          <ac:chgData name="Daniel Khashabi" userId="62390808-c838-45e6-be59-d6fd0d208bc8" providerId="ADAL" clId="{DBE0F76A-AFEE-AC44-BA32-16BF03539868}" dt="2023-02-16T13:49:58.158" v="7760"/>
          <ac:spMkLst>
            <pc:docMk/>
            <pc:sldMk cId="818602485" sldId="1719"/>
            <ac:spMk id="6" creationId="{951F4825-C27C-6781-56A6-19B6681BC172}"/>
          </ac:spMkLst>
        </pc:spChg>
        <pc:picChg chg="add del mod">
          <ac:chgData name="Daniel Khashabi" userId="62390808-c838-45e6-be59-d6fd0d208bc8" providerId="ADAL" clId="{DBE0F76A-AFEE-AC44-BA32-16BF03539868}" dt="2023-02-13T14:54:39.616" v="4817" actId="478"/>
          <ac:picMkLst>
            <pc:docMk/>
            <pc:sldMk cId="818602485" sldId="1719"/>
            <ac:picMk id="4" creationId="{36B6CB5F-B3A3-D9ED-DF49-FF6D1B02CFE8}"/>
          </ac:picMkLst>
        </pc:picChg>
        <pc:picChg chg="add del mod">
          <ac:chgData name="Daniel Khashabi" userId="62390808-c838-45e6-be59-d6fd0d208bc8" providerId="ADAL" clId="{DBE0F76A-AFEE-AC44-BA32-16BF03539868}" dt="2023-02-13T15:21:57.382" v="5193" actId="478"/>
          <ac:picMkLst>
            <pc:docMk/>
            <pc:sldMk cId="818602485" sldId="1719"/>
            <ac:picMk id="5" creationId="{C5B1E066-D3D3-832B-E9F4-182C1C772902}"/>
          </ac:picMkLst>
        </pc:picChg>
      </pc:sldChg>
      <pc:sldChg chg="add">
        <pc:chgData name="Daniel Khashabi" userId="62390808-c838-45e6-be59-d6fd0d208bc8" providerId="ADAL" clId="{DBE0F76A-AFEE-AC44-BA32-16BF03539868}" dt="2023-02-13T15:33:00.770" v="5738"/>
        <pc:sldMkLst>
          <pc:docMk/>
          <pc:sldMk cId="738665931" sldId="1720"/>
        </pc:sldMkLst>
      </pc:sldChg>
      <pc:sldChg chg="addSp modSp new del mod">
        <pc:chgData name="Daniel Khashabi" userId="62390808-c838-45e6-be59-d6fd0d208bc8" providerId="ADAL" clId="{DBE0F76A-AFEE-AC44-BA32-16BF03539868}" dt="2023-02-13T15:32:59.710" v="5737" actId="2696"/>
        <pc:sldMkLst>
          <pc:docMk/>
          <pc:sldMk cId="2891231330" sldId="1720"/>
        </pc:sldMkLst>
        <pc:spChg chg="mod">
          <ac:chgData name="Daniel Khashabi" userId="62390808-c838-45e6-be59-d6fd0d208bc8" providerId="ADAL" clId="{DBE0F76A-AFEE-AC44-BA32-16BF03539868}" dt="2023-02-11T18:21:24.675" v="1268" actId="20577"/>
          <ac:spMkLst>
            <pc:docMk/>
            <pc:sldMk cId="2891231330" sldId="1720"/>
            <ac:spMk id="2" creationId="{2596DCF5-53F0-425E-2D5F-7566F685E9F0}"/>
          </ac:spMkLst>
        </pc:spChg>
        <pc:spChg chg="mod">
          <ac:chgData name="Daniel Khashabi" userId="62390808-c838-45e6-be59-d6fd0d208bc8" providerId="ADAL" clId="{DBE0F76A-AFEE-AC44-BA32-16BF03539868}" dt="2023-02-11T18:22:05.479" v="1272"/>
          <ac:spMkLst>
            <pc:docMk/>
            <pc:sldMk cId="2891231330" sldId="1720"/>
            <ac:spMk id="3" creationId="{0E3616C9-20E2-BCBE-2460-8C52E96C2B49}"/>
          </ac:spMkLst>
        </pc:spChg>
        <pc:picChg chg="add mod">
          <ac:chgData name="Daniel Khashabi" userId="62390808-c838-45e6-be59-d6fd0d208bc8" providerId="ADAL" clId="{DBE0F76A-AFEE-AC44-BA32-16BF03539868}" dt="2023-02-11T18:22:16.793" v="1278" actId="1076"/>
          <ac:picMkLst>
            <pc:docMk/>
            <pc:sldMk cId="2891231330" sldId="1720"/>
            <ac:picMk id="5" creationId="{FB4DCD25-FA25-88B6-598D-29204D680E3B}"/>
          </ac:picMkLst>
        </pc:picChg>
      </pc:sldChg>
      <pc:sldChg chg="addSp delSp modSp new del mod">
        <pc:chgData name="Daniel Khashabi" userId="62390808-c838-45e6-be59-d6fd0d208bc8" providerId="ADAL" clId="{DBE0F76A-AFEE-AC44-BA32-16BF03539868}" dt="2023-02-13T15:46:35.550" v="5942" actId="2696"/>
        <pc:sldMkLst>
          <pc:docMk/>
          <pc:sldMk cId="2366104772" sldId="1721"/>
        </pc:sldMkLst>
        <pc:spChg chg="mod">
          <ac:chgData name="Daniel Khashabi" userId="62390808-c838-45e6-be59-d6fd0d208bc8" providerId="ADAL" clId="{DBE0F76A-AFEE-AC44-BA32-16BF03539868}" dt="2023-02-11T18:22:33.160" v="1281" actId="27636"/>
          <ac:spMkLst>
            <pc:docMk/>
            <pc:sldMk cId="2366104772" sldId="1721"/>
            <ac:spMk id="2" creationId="{B866343F-E7DF-AAA8-9089-CCF7270106D9}"/>
          </ac:spMkLst>
        </pc:spChg>
        <pc:spChg chg="del">
          <ac:chgData name="Daniel Khashabi" userId="62390808-c838-45e6-be59-d6fd0d208bc8" providerId="ADAL" clId="{DBE0F76A-AFEE-AC44-BA32-16BF03539868}" dt="2023-02-11T18:23:18.935" v="1291"/>
          <ac:spMkLst>
            <pc:docMk/>
            <pc:sldMk cId="2366104772" sldId="1721"/>
            <ac:spMk id="3" creationId="{5210AF01-B39F-1079-65C1-C050ECE57BFF}"/>
          </ac:spMkLst>
        </pc:spChg>
        <pc:spChg chg="add del mod">
          <ac:chgData name="Daniel Khashabi" userId="62390808-c838-45e6-be59-d6fd0d208bc8" providerId="ADAL" clId="{DBE0F76A-AFEE-AC44-BA32-16BF03539868}" dt="2023-02-11T18:23:03.883" v="1288" actId="478"/>
          <ac:spMkLst>
            <pc:docMk/>
            <pc:sldMk cId="2366104772" sldId="1721"/>
            <ac:spMk id="4" creationId="{FD2A3D31-F7C8-4C8C-B486-1A440C6821FF}"/>
          </ac:spMkLst>
        </pc:spChg>
        <pc:spChg chg="add mod">
          <ac:chgData name="Daniel Khashabi" userId="62390808-c838-45e6-be59-d6fd0d208bc8" providerId="ADAL" clId="{DBE0F76A-AFEE-AC44-BA32-16BF03539868}" dt="2023-02-11T18:23:11.966" v="1290"/>
          <ac:spMkLst>
            <pc:docMk/>
            <pc:sldMk cId="2366104772" sldId="1721"/>
            <ac:spMk id="5" creationId="{8911F7FC-7840-9135-45A4-43C99ADF215D}"/>
          </ac:spMkLst>
        </pc:spChg>
        <pc:picChg chg="add mod">
          <ac:chgData name="Daniel Khashabi" userId="62390808-c838-45e6-be59-d6fd0d208bc8" providerId="ADAL" clId="{DBE0F76A-AFEE-AC44-BA32-16BF03539868}" dt="2023-02-11T18:23:46.730" v="1298" actId="1076"/>
          <ac:picMkLst>
            <pc:docMk/>
            <pc:sldMk cId="2366104772" sldId="1721"/>
            <ac:picMk id="7" creationId="{ABED94FB-8290-2CE4-DE84-AA96226C66AB}"/>
          </ac:picMkLst>
        </pc:picChg>
      </pc:sldChg>
      <pc:sldChg chg="addSp delSp modSp add del mod">
        <pc:chgData name="Daniel Khashabi" userId="62390808-c838-45e6-be59-d6fd0d208bc8" providerId="ADAL" clId="{DBE0F76A-AFEE-AC44-BA32-16BF03539868}" dt="2023-02-13T15:46:39.677" v="5943" actId="2696"/>
        <pc:sldMkLst>
          <pc:docMk/>
          <pc:sldMk cId="2249369665" sldId="1722"/>
        </pc:sldMkLst>
        <pc:spChg chg="add del mod">
          <ac:chgData name="Daniel Khashabi" userId="62390808-c838-45e6-be59-d6fd0d208bc8" providerId="ADAL" clId="{DBE0F76A-AFEE-AC44-BA32-16BF03539868}" dt="2023-02-11T18:23:42.197" v="1296"/>
          <ac:spMkLst>
            <pc:docMk/>
            <pc:sldMk cId="2249369665" sldId="1722"/>
            <ac:spMk id="4" creationId="{533EBE47-090E-F809-2D61-9D9AB4F1413E}"/>
          </ac:spMkLst>
        </pc:spChg>
        <pc:picChg chg="del">
          <ac:chgData name="Daniel Khashabi" userId="62390808-c838-45e6-be59-d6fd0d208bc8" providerId="ADAL" clId="{DBE0F76A-AFEE-AC44-BA32-16BF03539868}" dt="2023-02-11T18:23:40.512" v="1295" actId="478"/>
          <ac:picMkLst>
            <pc:docMk/>
            <pc:sldMk cId="2249369665" sldId="1722"/>
            <ac:picMk id="7" creationId="{ABED94FB-8290-2CE4-DE84-AA96226C66AB}"/>
          </ac:picMkLst>
        </pc:picChg>
        <pc:picChg chg="add mod">
          <ac:chgData name="Daniel Khashabi" userId="62390808-c838-45e6-be59-d6fd0d208bc8" providerId="ADAL" clId="{DBE0F76A-AFEE-AC44-BA32-16BF03539868}" dt="2023-02-11T18:23:44.388" v="1297" actId="27614"/>
          <ac:picMkLst>
            <pc:docMk/>
            <pc:sldMk cId="2249369665" sldId="1722"/>
            <ac:picMk id="8" creationId="{2DBCF83B-3BE8-E5CD-65FF-72C7D81BC6DB}"/>
          </ac:picMkLst>
        </pc:picChg>
      </pc:sldChg>
      <pc:sldChg chg="addSp delSp modSp add del mod">
        <pc:chgData name="Daniel Khashabi" userId="62390808-c838-45e6-be59-d6fd0d208bc8" providerId="ADAL" clId="{DBE0F76A-AFEE-AC44-BA32-16BF03539868}" dt="2023-02-13T15:46:08.501" v="5940" actId="2696"/>
        <pc:sldMkLst>
          <pc:docMk/>
          <pc:sldMk cId="3574963118" sldId="1723"/>
        </pc:sldMkLst>
        <pc:spChg chg="add mod">
          <ac:chgData name="Daniel Khashabi" userId="62390808-c838-45e6-be59-d6fd0d208bc8" providerId="ADAL" clId="{DBE0F76A-AFEE-AC44-BA32-16BF03539868}" dt="2023-02-11T18:24:17.681" v="1301"/>
          <ac:spMkLst>
            <pc:docMk/>
            <pc:sldMk cId="3574963118" sldId="1723"/>
            <ac:spMk id="4" creationId="{51409275-EED1-A61B-B590-564338B68D4C}"/>
          </ac:spMkLst>
        </pc:spChg>
        <pc:picChg chg="add mod">
          <ac:chgData name="Daniel Khashabi" userId="62390808-c838-45e6-be59-d6fd0d208bc8" providerId="ADAL" clId="{DBE0F76A-AFEE-AC44-BA32-16BF03539868}" dt="2023-02-11T18:24:25.332" v="1306" actId="1076"/>
          <ac:picMkLst>
            <pc:docMk/>
            <pc:sldMk cId="3574963118" sldId="1723"/>
            <ac:picMk id="7" creationId="{04E814C3-FBBA-6820-E2F5-D818C34AF960}"/>
          </ac:picMkLst>
        </pc:picChg>
        <pc:picChg chg="del">
          <ac:chgData name="Daniel Khashabi" userId="62390808-c838-45e6-be59-d6fd0d208bc8" providerId="ADAL" clId="{DBE0F76A-AFEE-AC44-BA32-16BF03539868}" dt="2023-02-11T18:24:11.855" v="1300" actId="478"/>
          <ac:picMkLst>
            <pc:docMk/>
            <pc:sldMk cId="3574963118" sldId="1723"/>
            <ac:picMk id="8" creationId="{2DBCF83B-3BE8-E5CD-65FF-72C7D81BC6DB}"/>
          </ac:picMkLst>
        </pc:picChg>
      </pc:sldChg>
      <pc:sldChg chg="addSp delSp modSp add del mod">
        <pc:chgData name="Daniel Khashabi" userId="62390808-c838-45e6-be59-d6fd0d208bc8" providerId="ADAL" clId="{DBE0F76A-AFEE-AC44-BA32-16BF03539868}" dt="2023-02-13T15:46:23.383" v="5941" actId="2696"/>
        <pc:sldMkLst>
          <pc:docMk/>
          <pc:sldMk cId="2655783897" sldId="1724"/>
        </pc:sldMkLst>
        <pc:spChg chg="mod">
          <ac:chgData name="Daniel Khashabi" userId="62390808-c838-45e6-be59-d6fd0d208bc8" providerId="ADAL" clId="{DBE0F76A-AFEE-AC44-BA32-16BF03539868}" dt="2023-02-11T18:27:00.241" v="1442" actId="20577"/>
          <ac:spMkLst>
            <pc:docMk/>
            <pc:sldMk cId="2655783897" sldId="1724"/>
            <ac:spMk id="4" creationId="{51409275-EED1-A61B-B590-564338B68D4C}"/>
          </ac:spMkLst>
        </pc:spChg>
        <pc:picChg chg="add mod">
          <ac:chgData name="Daniel Khashabi" userId="62390808-c838-45e6-be59-d6fd0d208bc8" providerId="ADAL" clId="{DBE0F76A-AFEE-AC44-BA32-16BF03539868}" dt="2023-02-11T18:26:50.082" v="1438" actId="14100"/>
          <ac:picMkLst>
            <pc:docMk/>
            <pc:sldMk cId="2655783897" sldId="1724"/>
            <ac:picMk id="6" creationId="{AC1FF186-7237-163C-A51B-B42170B36E88}"/>
          </ac:picMkLst>
        </pc:picChg>
        <pc:picChg chg="del">
          <ac:chgData name="Daniel Khashabi" userId="62390808-c838-45e6-be59-d6fd0d208bc8" providerId="ADAL" clId="{DBE0F76A-AFEE-AC44-BA32-16BF03539868}" dt="2023-02-11T18:26:42.604" v="1432" actId="478"/>
          <ac:picMkLst>
            <pc:docMk/>
            <pc:sldMk cId="2655783897" sldId="1724"/>
            <ac:picMk id="7" creationId="{04E814C3-FBBA-6820-E2F5-D818C34AF960}"/>
          </ac:picMkLst>
        </pc:picChg>
      </pc:sldChg>
      <pc:sldChg chg="delSp modSp add del mod">
        <pc:chgData name="Daniel Khashabi" userId="62390808-c838-45e6-be59-d6fd0d208bc8" providerId="ADAL" clId="{DBE0F76A-AFEE-AC44-BA32-16BF03539868}" dt="2023-02-13T15:50:38.395" v="6090" actId="2696"/>
        <pc:sldMkLst>
          <pc:docMk/>
          <pc:sldMk cId="219137016" sldId="1725"/>
        </pc:sldMkLst>
        <pc:spChg chg="mod">
          <ac:chgData name="Daniel Khashabi" userId="62390808-c838-45e6-be59-d6fd0d208bc8" providerId="ADAL" clId="{DBE0F76A-AFEE-AC44-BA32-16BF03539868}" dt="2023-02-11T18:27:54.701" v="1487" actId="20577"/>
          <ac:spMkLst>
            <pc:docMk/>
            <pc:sldMk cId="219137016" sldId="1725"/>
            <ac:spMk id="4" creationId="{51409275-EED1-A61B-B590-564338B68D4C}"/>
          </ac:spMkLst>
        </pc:spChg>
        <pc:picChg chg="del">
          <ac:chgData name="Daniel Khashabi" userId="62390808-c838-45e6-be59-d6fd0d208bc8" providerId="ADAL" clId="{DBE0F76A-AFEE-AC44-BA32-16BF03539868}" dt="2023-02-11T18:27:22.374" v="1444" actId="478"/>
          <ac:picMkLst>
            <pc:docMk/>
            <pc:sldMk cId="219137016" sldId="1725"/>
            <ac:picMk id="6" creationId="{AC1FF186-7237-163C-A51B-B42170B36E88}"/>
          </ac:picMkLst>
        </pc:picChg>
      </pc:sldChg>
      <pc:sldChg chg="addSp delSp modSp new add del mod">
        <pc:chgData name="Daniel Khashabi" userId="62390808-c838-45e6-be59-d6fd0d208bc8" providerId="ADAL" clId="{DBE0F76A-AFEE-AC44-BA32-16BF03539868}" dt="2023-02-13T15:51:02.924" v="6096" actId="2696"/>
        <pc:sldMkLst>
          <pc:docMk/>
          <pc:sldMk cId="32659139" sldId="1726"/>
        </pc:sldMkLst>
        <pc:spChg chg="mod">
          <ac:chgData name="Daniel Khashabi" userId="62390808-c838-45e6-be59-d6fd0d208bc8" providerId="ADAL" clId="{DBE0F76A-AFEE-AC44-BA32-16BF03539868}" dt="2023-02-11T18:28:17.991" v="1490" actId="27636"/>
          <ac:spMkLst>
            <pc:docMk/>
            <pc:sldMk cId="32659139" sldId="1726"/>
            <ac:spMk id="2" creationId="{BB281B77-3409-19B1-412B-6A40575CE4DA}"/>
          </ac:spMkLst>
        </pc:spChg>
        <pc:spChg chg="del">
          <ac:chgData name="Daniel Khashabi" userId="62390808-c838-45e6-be59-d6fd0d208bc8" providerId="ADAL" clId="{DBE0F76A-AFEE-AC44-BA32-16BF03539868}" dt="2023-02-11T18:28:23.897" v="1491"/>
          <ac:spMkLst>
            <pc:docMk/>
            <pc:sldMk cId="32659139" sldId="1726"/>
            <ac:spMk id="3" creationId="{893C9A91-7AFC-83BC-DCD1-359CD7C7DB02}"/>
          </ac:spMkLst>
        </pc:spChg>
        <pc:spChg chg="add mod">
          <ac:chgData name="Daniel Khashabi" userId="62390808-c838-45e6-be59-d6fd0d208bc8" providerId="ADAL" clId="{DBE0F76A-AFEE-AC44-BA32-16BF03539868}" dt="2023-02-11T18:29:22.111" v="1506" actId="1076"/>
          <ac:spMkLst>
            <pc:docMk/>
            <pc:sldMk cId="32659139" sldId="1726"/>
            <ac:spMk id="6" creationId="{4920870E-DF50-CB62-245B-483908340543}"/>
          </ac:spMkLst>
        </pc:spChg>
        <pc:picChg chg="add mod">
          <ac:chgData name="Daniel Khashabi" userId="62390808-c838-45e6-be59-d6fd0d208bc8" providerId="ADAL" clId="{DBE0F76A-AFEE-AC44-BA32-16BF03539868}" dt="2023-02-13T15:50:56.504" v="6095" actId="1076"/>
          <ac:picMkLst>
            <pc:docMk/>
            <pc:sldMk cId="32659139" sldId="1726"/>
            <ac:picMk id="5" creationId="{C229B3C6-5E65-0941-F8F5-F78FE5E30646}"/>
          </ac:picMkLst>
        </pc:picChg>
      </pc:sldChg>
      <pc:sldChg chg="addSp delSp modSp add del mod">
        <pc:chgData name="Daniel Khashabi" userId="62390808-c838-45e6-be59-d6fd0d208bc8" providerId="ADAL" clId="{DBE0F76A-AFEE-AC44-BA32-16BF03539868}" dt="2023-02-13T15:50:45.944" v="6092" actId="2696"/>
        <pc:sldMkLst>
          <pc:docMk/>
          <pc:sldMk cId="2047264919" sldId="1727"/>
        </pc:sldMkLst>
        <pc:spChg chg="add mod">
          <ac:chgData name="Daniel Khashabi" userId="62390808-c838-45e6-be59-d6fd0d208bc8" providerId="ADAL" clId="{DBE0F76A-AFEE-AC44-BA32-16BF03539868}" dt="2023-02-11T18:29:36.733" v="1523" actId="20577"/>
          <ac:spMkLst>
            <pc:docMk/>
            <pc:sldMk cId="2047264919" sldId="1727"/>
            <ac:spMk id="4" creationId="{28A59175-3C5C-92C5-CD55-C02CC3B5D485}"/>
          </ac:spMkLst>
        </pc:spChg>
        <pc:picChg chg="del">
          <ac:chgData name="Daniel Khashabi" userId="62390808-c838-45e6-be59-d6fd0d208bc8" providerId="ADAL" clId="{DBE0F76A-AFEE-AC44-BA32-16BF03539868}" dt="2023-02-11T18:29:27.073" v="1509" actId="478"/>
          <ac:picMkLst>
            <pc:docMk/>
            <pc:sldMk cId="2047264919" sldId="1727"/>
            <ac:picMk id="5" creationId="{C229B3C6-5E65-0941-F8F5-F78FE5E30646}"/>
          </ac:picMkLst>
        </pc:picChg>
        <pc:picChg chg="add mod">
          <ac:chgData name="Daniel Khashabi" userId="62390808-c838-45e6-be59-d6fd0d208bc8" providerId="ADAL" clId="{DBE0F76A-AFEE-AC44-BA32-16BF03539868}" dt="2023-02-11T18:29:43.498" v="1527" actId="962"/>
          <ac:picMkLst>
            <pc:docMk/>
            <pc:sldMk cId="2047264919" sldId="1727"/>
            <ac:picMk id="8" creationId="{24E579C5-6D09-2AE3-3DB9-B6C20185C12D}"/>
          </ac:picMkLst>
        </pc:picChg>
      </pc:sldChg>
      <pc:sldChg chg="addSp delSp modSp add del mod">
        <pc:chgData name="Daniel Khashabi" userId="62390808-c838-45e6-be59-d6fd0d208bc8" providerId="ADAL" clId="{DBE0F76A-AFEE-AC44-BA32-16BF03539868}" dt="2023-02-11T18:29:24.494" v="1507" actId="2696"/>
        <pc:sldMkLst>
          <pc:docMk/>
          <pc:sldMk cId="3383557709" sldId="1727"/>
        </pc:sldMkLst>
        <pc:spChg chg="add mod">
          <ac:chgData name="Daniel Khashabi" userId="62390808-c838-45e6-be59-d6fd0d208bc8" providerId="ADAL" clId="{DBE0F76A-AFEE-AC44-BA32-16BF03539868}" dt="2023-02-11T18:29:12.931" v="1503" actId="478"/>
          <ac:spMkLst>
            <pc:docMk/>
            <pc:sldMk cId="3383557709" sldId="1727"/>
            <ac:spMk id="4" creationId="{13BB8449-E333-27EF-A417-34A669B7F528}"/>
          </ac:spMkLst>
        </pc:spChg>
        <pc:picChg chg="del">
          <ac:chgData name="Daniel Khashabi" userId="62390808-c838-45e6-be59-d6fd0d208bc8" providerId="ADAL" clId="{DBE0F76A-AFEE-AC44-BA32-16BF03539868}" dt="2023-02-11T18:29:12.931" v="1503" actId="478"/>
          <ac:picMkLst>
            <pc:docMk/>
            <pc:sldMk cId="3383557709" sldId="1727"/>
            <ac:picMk id="5" creationId="{C229B3C6-5E65-0941-F8F5-F78FE5E30646}"/>
          </ac:picMkLst>
        </pc:picChg>
      </pc:sldChg>
      <pc:sldChg chg="addSp delSp modSp add del mod">
        <pc:chgData name="Daniel Khashabi" userId="62390808-c838-45e6-be59-d6fd0d208bc8" providerId="ADAL" clId="{DBE0F76A-AFEE-AC44-BA32-16BF03539868}" dt="2023-02-13T15:50:45.106" v="6091" actId="2696"/>
        <pc:sldMkLst>
          <pc:docMk/>
          <pc:sldMk cId="1377356580" sldId="1728"/>
        </pc:sldMkLst>
        <pc:spChg chg="mod">
          <ac:chgData name="Daniel Khashabi" userId="62390808-c838-45e6-be59-d6fd0d208bc8" providerId="ADAL" clId="{DBE0F76A-AFEE-AC44-BA32-16BF03539868}" dt="2023-02-11T18:29:56.390" v="1532"/>
          <ac:spMkLst>
            <pc:docMk/>
            <pc:sldMk cId="1377356580" sldId="1728"/>
            <ac:spMk id="4" creationId="{28A59175-3C5C-92C5-CD55-C02CC3B5D485}"/>
          </ac:spMkLst>
        </pc:spChg>
        <pc:picChg chg="add mod">
          <ac:chgData name="Daniel Khashabi" userId="62390808-c838-45e6-be59-d6fd0d208bc8" providerId="ADAL" clId="{DBE0F76A-AFEE-AC44-BA32-16BF03539868}" dt="2023-02-11T18:30:07.895" v="1541" actId="1076"/>
          <ac:picMkLst>
            <pc:docMk/>
            <pc:sldMk cId="1377356580" sldId="1728"/>
            <ac:picMk id="5" creationId="{876B0E32-CC90-1B01-9E70-2583FCF40A8A}"/>
          </ac:picMkLst>
        </pc:picChg>
        <pc:picChg chg="del">
          <ac:chgData name="Daniel Khashabi" userId="62390808-c838-45e6-be59-d6fd0d208bc8" providerId="ADAL" clId="{DBE0F76A-AFEE-AC44-BA32-16BF03539868}" dt="2023-02-11T18:30:01.014" v="1533" actId="478"/>
          <ac:picMkLst>
            <pc:docMk/>
            <pc:sldMk cId="1377356580" sldId="1728"/>
            <ac:picMk id="8" creationId="{24E579C5-6D09-2AE3-3DB9-B6C20185C12D}"/>
          </ac:picMkLst>
        </pc:picChg>
      </pc:sldChg>
      <pc:sldChg chg="addSp modSp new mod">
        <pc:chgData name="Daniel Khashabi" userId="62390808-c838-45e6-be59-d6fd0d208bc8" providerId="ADAL" clId="{DBE0F76A-AFEE-AC44-BA32-16BF03539868}" dt="2023-02-12T21:16:00.341" v="1679"/>
        <pc:sldMkLst>
          <pc:docMk/>
          <pc:sldMk cId="437230199" sldId="1729"/>
        </pc:sldMkLst>
        <pc:spChg chg="mod">
          <ac:chgData name="Daniel Khashabi" userId="62390808-c838-45e6-be59-d6fd0d208bc8" providerId="ADAL" clId="{DBE0F76A-AFEE-AC44-BA32-16BF03539868}" dt="2023-02-12T21:16:00.341" v="1679"/>
          <ac:spMkLst>
            <pc:docMk/>
            <pc:sldMk cId="437230199" sldId="1729"/>
            <ac:spMk id="2" creationId="{6DF2820A-7AFA-1FD5-5D5D-D9A12200C6A3}"/>
          </ac:spMkLst>
        </pc:spChg>
        <pc:picChg chg="add mod">
          <ac:chgData name="Daniel Khashabi" userId="62390808-c838-45e6-be59-d6fd0d208bc8" providerId="ADAL" clId="{DBE0F76A-AFEE-AC44-BA32-16BF03539868}" dt="2023-02-11T18:41:38.186" v="1562" actId="1076"/>
          <ac:picMkLst>
            <pc:docMk/>
            <pc:sldMk cId="437230199" sldId="1729"/>
            <ac:picMk id="4" creationId="{28B8D4C9-DC43-61F4-14B5-21A2091D707F}"/>
          </ac:picMkLst>
        </pc:picChg>
      </pc:sldChg>
      <pc:sldChg chg="modSp add del mod">
        <pc:chgData name="Daniel Khashabi" userId="62390808-c838-45e6-be59-d6fd0d208bc8" providerId="ADAL" clId="{DBE0F76A-AFEE-AC44-BA32-16BF03539868}" dt="2023-02-12T21:13:17.843" v="1648" actId="2696"/>
        <pc:sldMkLst>
          <pc:docMk/>
          <pc:sldMk cId="2550232539" sldId="1730"/>
        </pc:sldMkLst>
        <pc:spChg chg="mod">
          <ac:chgData name="Daniel Khashabi" userId="62390808-c838-45e6-be59-d6fd0d208bc8" providerId="ADAL" clId="{DBE0F76A-AFEE-AC44-BA32-16BF03539868}" dt="2023-02-11T18:42:38.706" v="1638" actId="20577"/>
          <ac:spMkLst>
            <pc:docMk/>
            <pc:sldMk cId="2550232539" sldId="1730"/>
            <ac:spMk id="2" creationId="{EAA4E5AE-1C3E-2796-63F2-9096359501A8}"/>
          </ac:spMkLst>
        </pc:spChg>
      </pc:sldChg>
      <pc:sldChg chg="del">
        <pc:chgData name="Daniel Khashabi" userId="62390808-c838-45e6-be59-d6fd0d208bc8" providerId="ADAL" clId="{DBE0F76A-AFEE-AC44-BA32-16BF03539868}" dt="2023-02-12T21:13:37.202" v="1649" actId="2696"/>
        <pc:sldMkLst>
          <pc:docMk/>
          <pc:sldMk cId="2413024347" sldId="1731"/>
        </pc:sldMkLst>
      </pc:sldChg>
      <pc:sldChg chg="addSp delSp modSp add del mod chgLayout">
        <pc:chgData name="Daniel Khashabi" userId="62390808-c838-45e6-be59-d6fd0d208bc8" providerId="ADAL" clId="{DBE0F76A-AFEE-AC44-BA32-16BF03539868}" dt="2023-02-12T21:16:34.945" v="1691" actId="2696"/>
        <pc:sldMkLst>
          <pc:docMk/>
          <pc:sldMk cId="4031525446" sldId="1731"/>
        </pc:sldMkLst>
        <pc:spChg chg="mod ord">
          <ac:chgData name="Daniel Khashabi" userId="62390808-c838-45e6-be59-d6fd0d208bc8" providerId="ADAL" clId="{DBE0F76A-AFEE-AC44-BA32-16BF03539868}" dt="2023-02-12T21:16:22.622" v="1684" actId="20577"/>
          <ac:spMkLst>
            <pc:docMk/>
            <pc:sldMk cId="4031525446" sldId="1731"/>
            <ac:spMk id="2" creationId="{D236C75D-7F4E-5CC0-BC59-6472E46BF95A}"/>
          </ac:spMkLst>
        </pc:spChg>
        <pc:spChg chg="add del mod">
          <ac:chgData name="Daniel Khashabi" userId="62390808-c838-45e6-be59-d6fd0d208bc8" providerId="ADAL" clId="{DBE0F76A-AFEE-AC44-BA32-16BF03539868}" dt="2023-02-12T21:16:23.538" v="1686"/>
          <ac:spMkLst>
            <pc:docMk/>
            <pc:sldMk cId="4031525446" sldId="1731"/>
            <ac:spMk id="3" creationId="{AE5F3B23-6CE6-2691-4015-9C552C7CB980}"/>
          </ac:spMkLst>
        </pc:spChg>
        <pc:picChg chg="mod ord">
          <ac:chgData name="Daniel Khashabi" userId="62390808-c838-45e6-be59-d6fd0d208bc8" providerId="ADAL" clId="{DBE0F76A-AFEE-AC44-BA32-16BF03539868}" dt="2023-02-12T21:16:19.748" v="1681" actId="700"/>
          <ac:picMkLst>
            <pc:docMk/>
            <pc:sldMk cId="4031525446" sldId="1731"/>
            <ac:picMk id="4" creationId="{2921EEA3-91CA-84C3-A199-B5968B6EB50F}"/>
          </ac:picMkLst>
        </pc:picChg>
      </pc:sldChg>
      <pc:sldChg chg="new del">
        <pc:chgData name="Daniel Khashabi" userId="62390808-c838-45e6-be59-d6fd0d208bc8" providerId="ADAL" clId="{DBE0F76A-AFEE-AC44-BA32-16BF03539868}" dt="2023-02-12T21:13:15.839" v="1647" actId="680"/>
        <pc:sldMkLst>
          <pc:docMk/>
          <pc:sldMk cId="1056299535" sldId="1732"/>
        </pc:sldMkLst>
      </pc:sldChg>
      <pc:sldChg chg="modSp add mod">
        <pc:chgData name="Daniel Khashabi" userId="62390808-c838-45e6-be59-d6fd0d208bc8" providerId="ADAL" clId="{DBE0F76A-AFEE-AC44-BA32-16BF03539868}" dt="2023-02-12T21:14:04.551" v="1669" actId="20577"/>
        <pc:sldMkLst>
          <pc:docMk/>
          <pc:sldMk cId="3738698680" sldId="1732"/>
        </pc:sldMkLst>
        <pc:spChg chg="mod">
          <ac:chgData name="Daniel Khashabi" userId="62390808-c838-45e6-be59-d6fd0d208bc8" providerId="ADAL" clId="{DBE0F76A-AFEE-AC44-BA32-16BF03539868}" dt="2023-02-12T21:14:04.551" v="1669" actId="20577"/>
          <ac:spMkLst>
            <pc:docMk/>
            <pc:sldMk cId="3738698680" sldId="1732"/>
            <ac:spMk id="2" creationId="{EAA4E5AE-1C3E-2796-63F2-9096359501A8}"/>
          </ac:spMkLst>
        </pc:spChg>
      </pc:sldChg>
      <pc:sldChg chg="modSp add modNotes">
        <pc:chgData name="Daniel Khashabi" userId="62390808-c838-45e6-be59-d6fd0d208bc8" providerId="ADAL" clId="{DBE0F76A-AFEE-AC44-BA32-16BF03539868}" dt="2023-02-16T13:49:58.158" v="7760"/>
        <pc:sldMkLst>
          <pc:docMk/>
          <pc:sldMk cId="3091160271" sldId="1733"/>
        </pc:sldMkLst>
        <pc:spChg chg="mod">
          <ac:chgData name="Daniel Khashabi" userId="62390808-c838-45e6-be59-d6fd0d208bc8" providerId="ADAL" clId="{DBE0F76A-AFEE-AC44-BA32-16BF03539868}" dt="2023-02-16T13:49:58.158" v="7760"/>
          <ac:spMkLst>
            <pc:docMk/>
            <pc:sldMk cId="3091160271" sldId="1733"/>
            <ac:spMk id="3" creationId="{B3651168-230B-6999-B5E7-80B44E76D5AB}"/>
          </ac:spMkLst>
        </pc:spChg>
        <pc:spChg chg="mod">
          <ac:chgData name="Daniel Khashabi" userId="62390808-c838-45e6-be59-d6fd0d208bc8" providerId="ADAL" clId="{DBE0F76A-AFEE-AC44-BA32-16BF03539868}" dt="2023-02-16T13:49:58.158" v="7760"/>
          <ac:spMkLst>
            <pc:docMk/>
            <pc:sldMk cId="3091160271" sldId="1733"/>
            <ac:spMk id="127" creationId="{2F12DE1B-F45E-E0F9-93FD-EB559ED31C12}"/>
          </ac:spMkLst>
        </pc:spChg>
      </pc:sldChg>
      <pc:sldChg chg="addSp modSp new mod">
        <pc:chgData name="Daniel Khashabi" userId="62390808-c838-45e6-be59-d6fd0d208bc8" providerId="ADAL" clId="{DBE0F76A-AFEE-AC44-BA32-16BF03539868}" dt="2023-02-16T16:06:22.998" v="8613" actId="20577"/>
        <pc:sldMkLst>
          <pc:docMk/>
          <pc:sldMk cId="2373123929" sldId="1734"/>
        </pc:sldMkLst>
        <pc:spChg chg="mod">
          <ac:chgData name="Daniel Khashabi" userId="62390808-c838-45e6-be59-d6fd0d208bc8" providerId="ADAL" clId="{DBE0F76A-AFEE-AC44-BA32-16BF03539868}" dt="2023-02-16T04:48:25.130" v="7641" actId="20577"/>
          <ac:spMkLst>
            <pc:docMk/>
            <pc:sldMk cId="2373123929" sldId="1734"/>
            <ac:spMk id="2" creationId="{28E4FBD9-492E-DF0E-E20D-E9FD54FC0E93}"/>
          </ac:spMkLst>
        </pc:spChg>
        <pc:spChg chg="mod">
          <ac:chgData name="Daniel Khashabi" userId="62390808-c838-45e6-be59-d6fd0d208bc8" providerId="ADAL" clId="{DBE0F76A-AFEE-AC44-BA32-16BF03539868}" dt="2023-02-16T16:06:22.998" v="8613" actId="20577"/>
          <ac:spMkLst>
            <pc:docMk/>
            <pc:sldMk cId="2373123929" sldId="1734"/>
            <ac:spMk id="3" creationId="{4D7E340E-B494-558F-0127-E71300887FF6}"/>
          </ac:spMkLst>
        </pc:spChg>
        <pc:spChg chg="add mod">
          <ac:chgData name="Daniel Khashabi" userId="62390808-c838-45e6-be59-d6fd0d208bc8" providerId="ADAL" clId="{DBE0F76A-AFEE-AC44-BA32-16BF03539868}" dt="2023-02-16T13:49:58.158" v="7760"/>
          <ac:spMkLst>
            <pc:docMk/>
            <pc:sldMk cId="2373123929" sldId="1734"/>
            <ac:spMk id="5" creationId="{C6DCFDD2-55E7-A951-FA4D-CB52BFE46393}"/>
          </ac:spMkLst>
        </pc:spChg>
        <pc:picChg chg="add mod">
          <ac:chgData name="Daniel Khashabi" userId="62390808-c838-45e6-be59-d6fd0d208bc8" providerId="ADAL" clId="{DBE0F76A-AFEE-AC44-BA32-16BF03539868}" dt="2023-02-12T21:16:33.277" v="1690"/>
          <ac:picMkLst>
            <pc:docMk/>
            <pc:sldMk cId="2373123929" sldId="1734"/>
            <ac:picMk id="4" creationId="{B22326EF-3CAF-74CC-57DF-B8F4F1C9D2F5}"/>
          </ac:picMkLst>
        </pc:picChg>
        <pc:picChg chg="add mod">
          <ac:chgData name="Daniel Khashabi" userId="62390808-c838-45e6-be59-d6fd0d208bc8" providerId="ADAL" clId="{DBE0F76A-AFEE-AC44-BA32-16BF03539868}" dt="2023-02-12T21:19:26.696" v="1808" actId="1076"/>
          <ac:picMkLst>
            <pc:docMk/>
            <pc:sldMk cId="2373123929" sldId="1734"/>
            <ac:picMk id="2050" creationId="{70DB9352-C3B4-3470-E92B-BAFEE2E22C3F}"/>
          </ac:picMkLst>
        </pc:picChg>
      </pc:sldChg>
      <pc:sldChg chg="addSp modSp new mod ord">
        <pc:chgData name="Daniel Khashabi" userId="62390808-c838-45e6-be59-d6fd0d208bc8" providerId="ADAL" clId="{DBE0F76A-AFEE-AC44-BA32-16BF03539868}" dt="2023-02-16T16:37:50.584" v="8991" actId="20578"/>
        <pc:sldMkLst>
          <pc:docMk/>
          <pc:sldMk cId="1982807948" sldId="1735"/>
        </pc:sldMkLst>
        <pc:spChg chg="mod">
          <ac:chgData name="Daniel Khashabi" userId="62390808-c838-45e6-be59-d6fd0d208bc8" providerId="ADAL" clId="{DBE0F76A-AFEE-AC44-BA32-16BF03539868}" dt="2023-02-16T04:46:34.068" v="7589" actId="20577"/>
          <ac:spMkLst>
            <pc:docMk/>
            <pc:sldMk cId="1982807948" sldId="1735"/>
            <ac:spMk id="2" creationId="{74378C74-E816-A93F-34ED-C705B16F47F9}"/>
          </ac:spMkLst>
        </pc:spChg>
        <pc:spChg chg="mod">
          <ac:chgData name="Daniel Khashabi" userId="62390808-c838-45e6-be59-d6fd0d208bc8" providerId="ADAL" clId="{DBE0F76A-AFEE-AC44-BA32-16BF03539868}" dt="2023-02-16T04:46:22.606" v="7562" actId="20577"/>
          <ac:spMkLst>
            <pc:docMk/>
            <pc:sldMk cId="1982807948" sldId="1735"/>
            <ac:spMk id="3" creationId="{EC544955-149A-BDAF-F1CB-6EE42BFDA9D4}"/>
          </ac:spMkLst>
        </pc:spChg>
        <pc:spChg chg="add mod">
          <ac:chgData name="Daniel Khashabi" userId="62390808-c838-45e6-be59-d6fd0d208bc8" providerId="ADAL" clId="{DBE0F76A-AFEE-AC44-BA32-16BF03539868}" dt="2023-02-16T13:49:58.158" v="7760"/>
          <ac:spMkLst>
            <pc:docMk/>
            <pc:sldMk cId="1982807948" sldId="1735"/>
            <ac:spMk id="4" creationId="{4D2B158B-1881-0CBE-AAED-1D85CC8FABBD}"/>
          </ac:spMkLst>
        </pc:spChg>
      </pc:sldChg>
      <pc:sldChg chg="addSp delSp modSp new mod">
        <pc:chgData name="Daniel Khashabi" userId="62390808-c838-45e6-be59-d6fd0d208bc8" providerId="ADAL" clId="{DBE0F76A-AFEE-AC44-BA32-16BF03539868}" dt="2023-02-16T13:49:58.158" v="7760"/>
        <pc:sldMkLst>
          <pc:docMk/>
          <pc:sldMk cId="300245926" sldId="1736"/>
        </pc:sldMkLst>
        <pc:spChg chg="del mod">
          <ac:chgData name="Daniel Khashabi" userId="62390808-c838-45e6-be59-d6fd0d208bc8" providerId="ADAL" clId="{DBE0F76A-AFEE-AC44-BA32-16BF03539868}" dt="2023-02-12T23:13:09.178" v="2357" actId="478"/>
          <ac:spMkLst>
            <pc:docMk/>
            <pc:sldMk cId="300245926" sldId="1736"/>
            <ac:spMk id="2" creationId="{5CF15CC7-2289-C120-C0DD-D7B19452E446}"/>
          </ac:spMkLst>
        </pc:spChg>
        <pc:spChg chg="del">
          <ac:chgData name="Daniel Khashabi" userId="62390808-c838-45e6-be59-d6fd0d208bc8" providerId="ADAL" clId="{DBE0F76A-AFEE-AC44-BA32-16BF03539868}" dt="2023-02-12T21:44:52.807" v="2288"/>
          <ac:spMkLst>
            <pc:docMk/>
            <pc:sldMk cId="300245926" sldId="1736"/>
            <ac:spMk id="3" creationId="{18CCC9DD-BD20-1F4D-8ED4-63B05AE3E611}"/>
          </ac:spMkLst>
        </pc:spChg>
        <pc:spChg chg="add mod">
          <ac:chgData name="Daniel Khashabi" userId="62390808-c838-45e6-be59-d6fd0d208bc8" providerId="ADAL" clId="{DBE0F76A-AFEE-AC44-BA32-16BF03539868}" dt="2023-02-16T13:49:58.158" v="7760"/>
          <ac:spMkLst>
            <pc:docMk/>
            <pc:sldMk cId="300245926" sldId="1736"/>
            <ac:spMk id="11" creationId="{0FA3319C-C4CD-22A1-4A22-CA5574EFA18E}"/>
          </ac:spMkLst>
        </pc:spChg>
        <pc:spChg chg="add del mod">
          <ac:chgData name="Daniel Khashabi" userId="62390808-c838-45e6-be59-d6fd0d208bc8" providerId="ADAL" clId="{DBE0F76A-AFEE-AC44-BA32-16BF03539868}" dt="2023-02-12T23:13:45.926" v="2379" actId="478"/>
          <ac:spMkLst>
            <pc:docMk/>
            <pc:sldMk cId="300245926" sldId="1736"/>
            <ac:spMk id="13" creationId="{B3DCB368-A1C9-DEEC-5A7F-541E19C5019F}"/>
          </ac:spMkLst>
        </pc:spChg>
        <pc:spChg chg="add del mod">
          <ac:chgData name="Daniel Khashabi" userId="62390808-c838-45e6-be59-d6fd0d208bc8" providerId="ADAL" clId="{DBE0F76A-AFEE-AC44-BA32-16BF03539868}" dt="2023-02-12T23:15:03.220" v="2397" actId="478"/>
          <ac:spMkLst>
            <pc:docMk/>
            <pc:sldMk cId="300245926" sldId="1736"/>
            <ac:spMk id="14" creationId="{3AB3C194-D096-CC07-108D-DA1C71A799AA}"/>
          </ac:spMkLst>
        </pc:spChg>
        <pc:spChg chg="add mod">
          <ac:chgData name="Daniel Khashabi" userId="62390808-c838-45e6-be59-d6fd0d208bc8" providerId="ADAL" clId="{DBE0F76A-AFEE-AC44-BA32-16BF03539868}" dt="2023-02-16T13:49:58.158" v="7760"/>
          <ac:spMkLst>
            <pc:docMk/>
            <pc:sldMk cId="300245926" sldId="1736"/>
            <ac:spMk id="15" creationId="{03E58256-B48D-37EB-79B9-DB70AA603C41}"/>
          </ac:spMkLst>
        </pc:spChg>
        <pc:spChg chg="add mod">
          <ac:chgData name="Daniel Khashabi" userId="62390808-c838-45e6-be59-d6fd0d208bc8" providerId="ADAL" clId="{DBE0F76A-AFEE-AC44-BA32-16BF03539868}" dt="2023-02-16T13:49:58.158" v="7760"/>
          <ac:spMkLst>
            <pc:docMk/>
            <pc:sldMk cId="300245926" sldId="1736"/>
            <ac:spMk id="16" creationId="{2416DF63-E5E1-AE2B-BD84-1D74C9717415}"/>
          </ac:spMkLst>
        </pc:spChg>
        <pc:picChg chg="add del mod">
          <ac:chgData name="Daniel Khashabi" userId="62390808-c838-45e6-be59-d6fd0d208bc8" providerId="ADAL" clId="{DBE0F76A-AFEE-AC44-BA32-16BF03539868}" dt="2023-02-12T23:13:43.736" v="2378" actId="478"/>
          <ac:picMkLst>
            <pc:docMk/>
            <pc:sldMk cId="300245926" sldId="1736"/>
            <ac:picMk id="5" creationId="{C7C3304F-F19C-D931-1FE5-CCF4AA266980}"/>
          </ac:picMkLst>
        </pc:picChg>
        <pc:picChg chg="add del mod">
          <ac:chgData name="Daniel Khashabi" userId="62390808-c838-45e6-be59-d6fd0d208bc8" providerId="ADAL" clId="{DBE0F76A-AFEE-AC44-BA32-16BF03539868}" dt="2023-02-12T23:16:05.174" v="2435" actId="478"/>
          <ac:picMkLst>
            <pc:docMk/>
            <pc:sldMk cId="300245926" sldId="1736"/>
            <ac:picMk id="7" creationId="{26653776-2787-0D16-9C8B-4C5EEF702195}"/>
          </ac:picMkLst>
        </pc:picChg>
        <pc:picChg chg="add del mod">
          <ac:chgData name="Daniel Khashabi" userId="62390808-c838-45e6-be59-d6fd0d208bc8" providerId="ADAL" clId="{DBE0F76A-AFEE-AC44-BA32-16BF03539868}" dt="2023-02-12T23:16:31.973" v="2441" actId="21"/>
          <ac:picMkLst>
            <pc:docMk/>
            <pc:sldMk cId="300245926" sldId="1736"/>
            <ac:picMk id="9" creationId="{5C7AED48-B619-1405-0C4B-58A513FF4C7A}"/>
          </ac:picMkLst>
        </pc:picChg>
        <pc:picChg chg="add del mod">
          <ac:chgData name="Daniel Khashabi" userId="62390808-c838-45e6-be59-d6fd0d208bc8" providerId="ADAL" clId="{DBE0F76A-AFEE-AC44-BA32-16BF03539868}" dt="2023-02-12T23:17:19.537" v="2451" actId="478"/>
          <ac:picMkLst>
            <pc:docMk/>
            <pc:sldMk cId="300245926" sldId="1736"/>
            <ac:picMk id="17" creationId="{0D906116-6570-811E-1996-3EC70BEF89E1}"/>
          </ac:picMkLst>
        </pc:picChg>
      </pc:sldChg>
      <pc:sldChg chg="new del">
        <pc:chgData name="Daniel Khashabi" userId="62390808-c838-45e6-be59-d6fd0d208bc8" providerId="ADAL" clId="{DBE0F76A-AFEE-AC44-BA32-16BF03539868}" dt="2023-02-12T21:31:36.016" v="2131" actId="680"/>
        <pc:sldMkLst>
          <pc:docMk/>
          <pc:sldMk cId="3597991365" sldId="1736"/>
        </pc:sldMkLst>
      </pc:sldChg>
      <pc:sldChg chg="addSp delSp modSp add del mod">
        <pc:chgData name="Daniel Khashabi" userId="62390808-c838-45e6-be59-d6fd0d208bc8" providerId="ADAL" clId="{DBE0F76A-AFEE-AC44-BA32-16BF03539868}" dt="2023-02-13T14:22:52.248" v="4332" actId="2696"/>
        <pc:sldMkLst>
          <pc:docMk/>
          <pc:sldMk cId="1373372017" sldId="1737"/>
        </pc:sldMkLst>
        <pc:spChg chg="add mod">
          <ac:chgData name="Daniel Khashabi" userId="62390808-c838-45e6-be59-d6fd0d208bc8" providerId="ADAL" clId="{DBE0F76A-AFEE-AC44-BA32-16BF03539868}" dt="2023-02-13T14:06:38.293" v="3889"/>
          <ac:spMkLst>
            <pc:docMk/>
            <pc:sldMk cId="1373372017" sldId="1737"/>
            <ac:spMk id="4" creationId="{20C96518-008D-94C7-9F94-8EA16F90EC69}"/>
          </ac:spMkLst>
        </pc:spChg>
        <pc:spChg chg="add mod">
          <ac:chgData name="Daniel Khashabi" userId="62390808-c838-45e6-be59-d6fd0d208bc8" providerId="ADAL" clId="{DBE0F76A-AFEE-AC44-BA32-16BF03539868}" dt="2023-02-13T14:18:30.030" v="4179" actId="14100"/>
          <ac:spMkLst>
            <pc:docMk/>
            <pc:sldMk cId="1373372017" sldId="1737"/>
            <ac:spMk id="10" creationId="{97519237-B1CB-C736-1631-79D5F6272BB5}"/>
          </ac:spMkLst>
        </pc:spChg>
        <pc:spChg chg="add del mod">
          <ac:chgData name="Daniel Khashabi" userId="62390808-c838-45e6-be59-d6fd0d208bc8" providerId="ADAL" clId="{DBE0F76A-AFEE-AC44-BA32-16BF03539868}" dt="2023-02-13T14:03:25.568" v="3771" actId="478"/>
          <ac:spMkLst>
            <pc:docMk/>
            <pc:sldMk cId="1373372017" sldId="1737"/>
            <ac:spMk id="11" creationId="{169005D8-5C41-837F-15B3-DB9C835CA21D}"/>
          </ac:spMkLst>
        </pc:spChg>
        <pc:spChg chg="add del mod">
          <ac:chgData name="Daniel Khashabi" userId="62390808-c838-45e6-be59-d6fd0d208bc8" providerId="ADAL" clId="{DBE0F76A-AFEE-AC44-BA32-16BF03539868}" dt="2023-02-13T14:06:54.618" v="3892" actId="478"/>
          <ac:spMkLst>
            <pc:docMk/>
            <pc:sldMk cId="1373372017" sldId="1737"/>
            <ac:spMk id="13" creationId="{D18BC642-33C0-482A-702A-11C2B80DACF1}"/>
          </ac:spMkLst>
        </pc:spChg>
        <pc:picChg chg="del mod">
          <ac:chgData name="Daniel Khashabi" userId="62390808-c838-45e6-be59-d6fd0d208bc8" providerId="ADAL" clId="{DBE0F76A-AFEE-AC44-BA32-16BF03539868}" dt="2023-02-13T13:40:27.263" v="3004" actId="21"/>
          <ac:picMkLst>
            <pc:docMk/>
            <pc:sldMk cId="1373372017" sldId="1737"/>
            <ac:picMk id="5" creationId="{689D4BE7-69BD-6A9D-68B5-358601FE04B5}"/>
          </ac:picMkLst>
        </pc:picChg>
        <pc:picChg chg="add del mod modCrop">
          <ac:chgData name="Daniel Khashabi" userId="62390808-c838-45e6-be59-d6fd0d208bc8" providerId="ADAL" clId="{DBE0F76A-AFEE-AC44-BA32-16BF03539868}" dt="2023-02-13T14:02:50.959" v="3724" actId="478"/>
          <ac:picMkLst>
            <pc:docMk/>
            <pc:sldMk cId="1373372017" sldId="1737"/>
            <ac:picMk id="8" creationId="{F0E48BB6-33AF-701E-0F72-2B2148CCE232}"/>
          </ac:picMkLst>
        </pc:picChg>
      </pc:sldChg>
      <pc:sldChg chg="addSp delSp modSp add del mod ord">
        <pc:chgData name="Daniel Khashabi" userId="62390808-c838-45e6-be59-d6fd0d208bc8" providerId="ADAL" clId="{DBE0F76A-AFEE-AC44-BA32-16BF03539868}" dt="2023-02-13T14:07:54.176" v="3902" actId="2696"/>
        <pc:sldMkLst>
          <pc:docMk/>
          <pc:sldMk cId="2159075034" sldId="1738"/>
        </pc:sldMkLst>
        <pc:spChg chg="mod">
          <ac:chgData name="Daniel Khashabi" userId="62390808-c838-45e6-be59-d6fd0d208bc8" providerId="ADAL" clId="{DBE0F76A-AFEE-AC44-BA32-16BF03539868}" dt="2023-02-13T13:46:56.462" v="3406" actId="20577"/>
          <ac:spMkLst>
            <pc:docMk/>
            <pc:sldMk cId="2159075034" sldId="1738"/>
            <ac:spMk id="4" creationId="{20C96518-008D-94C7-9F94-8EA16F90EC69}"/>
          </ac:spMkLst>
        </pc:spChg>
        <pc:picChg chg="add mod modCrop">
          <ac:chgData name="Daniel Khashabi" userId="62390808-c838-45e6-be59-d6fd0d208bc8" providerId="ADAL" clId="{DBE0F76A-AFEE-AC44-BA32-16BF03539868}" dt="2023-02-13T13:45:55.075" v="3357" actId="1076"/>
          <ac:picMkLst>
            <pc:docMk/>
            <pc:sldMk cId="2159075034" sldId="1738"/>
            <ac:picMk id="3" creationId="{0FEFF198-77B2-90E8-1CCF-7F31864F0B5F}"/>
          </ac:picMkLst>
        </pc:picChg>
        <pc:picChg chg="del">
          <ac:chgData name="Daniel Khashabi" userId="62390808-c838-45e6-be59-d6fd0d208bc8" providerId="ADAL" clId="{DBE0F76A-AFEE-AC44-BA32-16BF03539868}" dt="2023-02-13T13:42:19.031" v="3202" actId="478"/>
          <ac:picMkLst>
            <pc:docMk/>
            <pc:sldMk cId="2159075034" sldId="1738"/>
            <ac:picMk id="8" creationId="{F0E48BB6-33AF-701E-0F72-2B2148CCE232}"/>
          </ac:picMkLst>
        </pc:picChg>
      </pc:sldChg>
      <pc:sldChg chg="addSp delSp modSp add del mod">
        <pc:chgData name="Daniel Khashabi" userId="62390808-c838-45e6-be59-d6fd0d208bc8" providerId="ADAL" clId="{DBE0F76A-AFEE-AC44-BA32-16BF03539868}" dt="2023-02-13T14:10:04.767" v="3979" actId="2696"/>
        <pc:sldMkLst>
          <pc:docMk/>
          <pc:sldMk cId="2162356299" sldId="1739"/>
        </pc:sldMkLst>
        <pc:spChg chg="mod">
          <ac:chgData name="Daniel Khashabi" userId="62390808-c838-45e6-be59-d6fd0d208bc8" providerId="ADAL" clId="{DBE0F76A-AFEE-AC44-BA32-16BF03539868}" dt="2023-02-13T13:47:24.296" v="3505" actId="20577"/>
          <ac:spMkLst>
            <pc:docMk/>
            <pc:sldMk cId="2162356299" sldId="1739"/>
            <ac:spMk id="4" creationId="{20C96518-008D-94C7-9F94-8EA16F90EC69}"/>
          </ac:spMkLst>
        </pc:spChg>
        <pc:picChg chg="del">
          <ac:chgData name="Daniel Khashabi" userId="62390808-c838-45e6-be59-d6fd0d208bc8" providerId="ADAL" clId="{DBE0F76A-AFEE-AC44-BA32-16BF03539868}" dt="2023-02-13T13:46:12.845" v="3360" actId="478"/>
          <ac:picMkLst>
            <pc:docMk/>
            <pc:sldMk cId="2162356299" sldId="1739"/>
            <ac:picMk id="3" creationId="{0FEFF198-77B2-90E8-1CCF-7F31864F0B5F}"/>
          </ac:picMkLst>
        </pc:picChg>
        <pc:picChg chg="add mod">
          <ac:chgData name="Daniel Khashabi" userId="62390808-c838-45e6-be59-d6fd0d208bc8" providerId="ADAL" clId="{DBE0F76A-AFEE-AC44-BA32-16BF03539868}" dt="2023-02-13T13:46:14.041" v="3362" actId="1076"/>
          <ac:picMkLst>
            <pc:docMk/>
            <pc:sldMk cId="2162356299" sldId="1739"/>
            <ac:picMk id="5" creationId="{2C8345A0-3519-1E97-F69B-EC12EA4FB5EC}"/>
          </ac:picMkLst>
        </pc:picChg>
      </pc:sldChg>
      <pc:sldChg chg="modSp add del mod">
        <pc:chgData name="Daniel Khashabi" userId="62390808-c838-45e6-be59-d6fd0d208bc8" providerId="ADAL" clId="{DBE0F76A-AFEE-AC44-BA32-16BF03539868}" dt="2023-02-13T14:14:52.685" v="4052" actId="2696"/>
        <pc:sldMkLst>
          <pc:docMk/>
          <pc:sldMk cId="1126018518" sldId="1740"/>
        </pc:sldMkLst>
        <pc:spChg chg="mod">
          <ac:chgData name="Daniel Khashabi" userId="62390808-c838-45e6-be59-d6fd0d208bc8" providerId="ADAL" clId="{DBE0F76A-AFEE-AC44-BA32-16BF03539868}" dt="2023-02-13T14:14:35.988" v="4051" actId="20577"/>
          <ac:spMkLst>
            <pc:docMk/>
            <pc:sldMk cId="1126018518" sldId="1740"/>
            <ac:spMk id="10" creationId="{97519237-B1CB-C736-1631-79D5F6272BB5}"/>
          </ac:spMkLst>
        </pc:spChg>
      </pc:sldChg>
      <pc:sldChg chg="addSp delSp modSp add del mod">
        <pc:chgData name="Daniel Khashabi" userId="62390808-c838-45e6-be59-d6fd0d208bc8" providerId="ADAL" clId="{DBE0F76A-AFEE-AC44-BA32-16BF03539868}" dt="2023-02-13T14:20:49.694" v="4239" actId="2696"/>
        <pc:sldMkLst>
          <pc:docMk/>
          <pc:sldMk cId="637244785" sldId="1741"/>
        </pc:sldMkLst>
        <pc:spChg chg="mod">
          <ac:chgData name="Daniel Khashabi" userId="62390808-c838-45e6-be59-d6fd0d208bc8" providerId="ADAL" clId="{DBE0F76A-AFEE-AC44-BA32-16BF03539868}" dt="2023-02-13T14:06:49.145" v="3891"/>
          <ac:spMkLst>
            <pc:docMk/>
            <pc:sldMk cId="637244785" sldId="1741"/>
            <ac:spMk id="4" creationId="{20C96518-008D-94C7-9F94-8EA16F90EC69}"/>
          </ac:spMkLst>
        </pc:spChg>
        <pc:spChg chg="add del">
          <ac:chgData name="Daniel Khashabi" userId="62390808-c838-45e6-be59-d6fd0d208bc8" providerId="ADAL" clId="{DBE0F76A-AFEE-AC44-BA32-16BF03539868}" dt="2023-02-13T14:18:48.386" v="4181" actId="22"/>
          <ac:spMkLst>
            <pc:docMk/>
            <pc:sldMk cId="637244785" sldId="1741"/>
            <ac:spMk id="5" creationId="{5A63F18B-B6FD-AA7F-7CFC-FDCD4B407232}"/>
          </ac:spMkLst>
        </pc:spChg>
        <pc:spChg chg="add mod">
          <ac:chgData name="Daniel Khashabi" userId="62390808-c838-45e6-be59-d6fd0d208bc8" providerId="ADAL" clId="{DBE0F76A-AFEE-AC44-BA32-16BF03539868}" dt="2023-02-13T14:19:21.583" v="4235" actId="20577"/>
          <ac:spMkLst>
            <pc:docMk/>
            <pc:sldMk cId="637244785" sldId="1741"/>
            <ac:spMk id="8" creationId="{0863C427-99E6-C04A-3841-16DA478EE04E}"/>
          </ac:spMkLst>
        </pc:spChg>
        <pc:spChg chg="del mod">
          <ac:chgData name="Daniel Khashabi" userId="62390808-c838-45e6-be59-d6fd0d208bc8" providerId="ADAL" clId="{DBE0F76A-AFEE-AC44-BA32-16BF03539868}" dt="2023-02-13T14:19:10.941" v="4224" actId="478"/>
          <ac:spMkLst>
            <pc:docMk/>
            <pc:sldMk cId="637244785" sldId="1741"/>
            <ac:spMk id="10" creationId="{97519237-B1CB-C736-1631-79D5F6272BB5}"/>
          </ac:spMkLst>
        </pc:spChg>
        <pc:spChg chg="mod">
          <ac:chgData name="Daniel Khashabi" userId="62390808-c838-45e6-be59-d6fd0d208bc8" providerId="ADAL" clId="{DBE0F76A-AFEE-AC44-BA32-16BF03539868}" dt="2023-02-13T14:19:13.662" v="4225" actId="1076"/>
          <ac:spMkLst>
            <pc:docMk/>
            <pc:sldMk cId="637244785" sldId="1741"/>
            <ac:spMk id="13" creationId="{D18BC642-33C0-482A-702A-11C2B80DACF1}"/>
          </ac:spMkLst>
        </pc:spChg>
      </pc:sldChg>
      <pc:sldChg chg="addSp delSp modSp add mod">
        <pc:chgData name="Daniel Khashabi" userId="62390808-c838-45e6-be59-d6fd0d208bc8" providerId="ADAL" clId="{DBE0F76A-AFEE-AC44-BA32-16BF03539868}" dt="2023-02-16T15:50:03.054" v="7986" actId="20577"/>
        <pc:sldMkLst>
          <pc:docMk/>
          <pc:sldMk cId="2746464401" sldId="1742"/>
        </pc:sldMkLst>
        <pc:spChg chg="mod">
          <ac:chgData name="Daniel Khashabi" userId="62390808-c838-45e6-be59-d6fd0d208bc8" providerId="ADAL" clId="{DBE0F76A-AFEE-AC44-BA32-16BF03539868}" dt="2023-02-16T13:56:57.663" v="7886" actId="20577"/>
          <ac:spMkLst>
            <pc:docMk/>
            <pc:sldMk cId="2746464401" sldId="1742"/>
            <ac:spMk id="2" creationId="{83ECA07C-42E4-F97B-3D96-799C531C5BD8}"/>
          </ac:spMkLst>
        </pc:spChg>
        <pc:spChg chg="add del mod">
          <ac:chgData name="Daniel Khashabi" userId="62390808-c838-45e6-be59-d6fd0d208bc8" providerId="ADAL" clId="{DBE0F76A-AFEE-AC44-BA32-16BF03539868}" dt="2023-02-13T14:20:45.654" v="4238" actId="478"/>
          <ac:spMkLst>
            <pc:docMk/>
            <pc:sldMk cId="2746464401" sldId="1742"/>
            <ac:spMk id="3" creationId="{D03F5336-3B0F-E3CA-1AE2-FF65286934A2}"/>
          </ac:spMkLst>
        </pc:spChg>
        <pc:spChg chg="mod">
          <ac:chgData name="Daniel Khashabi" userId="62390808-c838-45e6-be59-d6fd0d208bc8" providerId="ADAL" clId="{DBE0F76A-AFEE-AC44-BA32-16BF03539868}" dt="2023-02-16T15:50:03.054" v="7986" actId="20577"/>
          <ac:spMkLst>
            <pc:docMk/>
            <pc:sldMk cId="2746464401" sldId="1742"/>
            <ac:spMk id="4" creationId="{20C96518-008D-94C7-9F94-8EA16F90EC69}"/>
          </ac:spMkLst>
        </pc:spChg>
        <pc:spChg chg="add mod">
          <ac:chgData name="Daniel Khashabi" userId="62390808-c838-45e6-be59-d6fd0d208bc8" providerId="ADAL" clId="{DBE0F76A-AFEE-AC44-BA32-16BF03539868}" dt="2023-02-16T15:50:01.244" v="7984"/>
          <ac:spMkLst>
            <pc:docMk/>
            <pc:sldMk cId="2746464401" sldId="1742"/>
            <ac:spMk id="5" creationId="{65BEE961-7068-0C52-C334-B1DE4F5170AA}"/>
          </ac:spMkLst>
        </pc:spChg>
        <pc:spChg chg="mod">
          <ac:chgData name="Daniel Khashabi" userId="62390808-c838-45e6-be59-d6fd0d208bc8" providerId="ADAL" clId="{DBE0F76A-AFEE-AC44-BA32-16BF03539868}" dt="2023-02-16T13:49:58.158" v="7760"/>
          <ac:spMkLst>
            <pc:docMk/>
            <pc:sldMk cId="2746464401" sldId="1742"/>
            <ac:spMk id="6" creationId="{37670C38-BC7D-E2B3-3070-91B5634D1D4B}"/>
          </ac:spMkLst>
        </pc:spChg>
        <pc:spChg chg="mod">
          <ac:chgData name="Daniel Khashabi" userId="62390808-c838-45e6-be59-d6fd0d208bc8" providerId="ADAL" clId="{DBE0F76A-AFEE-AC44-BA32-16BF03539868}" dt="2023-02-16T13:49:58.158" v="7760"/>
          <ac:spMkLst>
            <pc:docMk/>
            <pc:sldMk cId="2746464401" sldId="1742"/>
            <ac:spMk id="7" creationId="{53A13E40-8B69-9A09-1B9E-83C67970A460}"/>
          </ac:spMkLst>
        </pc:spChg>
        <pc:spChg chg="del mod">
          <ac:chgData name="Daniel Khashabi" userId="62390808-c838-45e6-be59-d6fd0d208bc8" providerId="ADAL" clId="{DBE0F76A-AFEE-AC44-BA32-16BF03539868}" dt="2023-02-16T13:56:54.849" v="7884" actId="478"/>
          <ac:spMkLst>
            <pc:docMk/>
            <pc:sldMk cId="2746464401" sldId="1742"/>
            <ac:spMk id="10" creationId="{97519237-B1CB-C736-1631-79D5F6272BB5}"/>
          </ac:spMkLst>
        </pc:spChg>
        <pc:spChg chg="del">
          <ac:chgData name="Daniel Khashabi" userId="62390808-c838-45e6-be59-d6fd0d208bc8" providerId="ADAL" clId="{DBE0F76A-AFEE-AC44-BA32-16BF03539868}" dt="2023-02-13T14:20:59.812" v="4242" actId="478"/>
          <ac:spMkLst>
            <pc:docMk/>
            <pc:sldMk cId="2746464401" sldId="1742"/>
            <ac:spMk id="13" creationId="{D18BC642-33C0-482A-702A-11C2B80DACF1}"/>
          </ac:spMkLst>
        </pc:spChg>
        <pc:picChg chg="add mod">
          <ac:chgData name="Daniel Khashabi" userId="62390808-c838-45e6-be59-d6fd0d208bc8" providerId="ADAL" clId="{DBE0F76A-AFEE-AC44-BA32-16BF03539868}" dt="2023-02-16T15:49:59.847" v="7983" actId="1076"/>
          <ac:picMkLst>
            <pc:docMk/>
            <pc:sldMk cId="2746464401" sldId="1742"/>
            <ac:picMk id="3" creationId="{73674BE3-A623-DF0D-D29B-72523490F6BE}"/>
          </ac:picMkLst>
        </pc:picChg>
      </pc:sldChg>
      <pc:sldChg chg="modSp add del mod">
        <pc:chgData name="Daniel Khashabi" userId="62390808-c838-45e6-be59-d6fd0d208bc8" providerId="ADAL" clId="{DBE0F76A-AFEE-AC44-BA32-16BF03539868}" dt="2023-02-13T14:08:00.515" v="3903" actId="2696"/>
        <pc:sldMkLst>
          <pc:docMk/>
          <pc:sldMk cId="3515857846" sldId="1742"/>
        </pc:sldMkLst>
        <pc:spChg chg="mod">
          <ac:chgData name="Daniel Khashabi" userId="62390808-c838-45e6-be59-d6fd0d208bc8" providerId="ADAL" clId="{DBE0F76A-AFEE-AC44-BA32-16BF03539868}" dt="2023-02-13T14:07:30.253" v="3901" actId="20577"/>
          <ac:spMkLst>
            <pc:docMk/>
            <pc:sldMk cId="3515857846" sldId="1742"/>
            <ac:spMk id="4" creationId="{20C96518-008D-94C7-9F94-8EA16F90EC69}"/>
          </ac:spMkLst>
        </pc:spChg>
      </pc:sldChg>
      <pc:sldChg chg="addSp modSp add mod">
        <pc:chgData name="Daniel Khashabi" userId="62390808-c838-45e6-be59-d6fd0d208bc8" providerId="ADAL" clId="{DBE0F76A-AFEE-AC44-BA32-16BF03539868}" dt="2023-02-16T13:49:58.158" v="7760"/>
        <pc:sldMkLst>
          <pc:docMk/>
          <pc:sldMk cId="1902040079" sldId="1743"/>
        </pc:sldMkLst>
        <pc:spChg chg="mod">
          <ac:chgData name="Daniel Khashabi" userId="62390808-c838-45e6-be59-d6fd0d208bc8" providerId="ADAL" clId="{DBE0F76A-AFEE-AC44-BA32-16BF03539868}" dt="2023-02-13T14:24:25.935" v="4374" actId="20577"/>
          <ac:spMkLst>
            <pc:docMk/>
            <pc:sldMk cId="1902040079" sldId="1743"/>
            <ac:spMk id="2" creationId="{83ECA07C-42E4-F97B-3D96-799C531C5BD8}"/>
          </ac:spMkLst>
        </pc:spChg>
        <pc:spChg chg="add mod">
          <ac:chgData name="Daniel Khashabi" userId="62390808-c838-45e6-be59-d6fd0d208bc8" providerId="ADAL" clId="{DBE0F76A-AFEE-AC44-BA32-16BF03539868}" dt="2023-02-16T13:49:58.158" v="7760"/>
          <ac:spMkLst>
            <pc:docMk/>
            <pc:sldMk cId="1902040079" sldId="1743"/>
            <ac:spMk id="3" creationId="{C93D5081-6E40-A9CC-A6A3-509C1FA6DD36}"/>
          </ac:spMkLst>
        </pc:spChg>
        <pc:spChg chg="add mod">
          <ac:chgData name="Daniel Khashabi" userId="62390808-c838-45e6-be59-d6fd0d208bc8" providerId="ADAL" clId="{DBE0F76A-AFEE-AC44-BA32-16BF03539868}" dt="2023-02-16T13:49:58.158" v="7760"/>
          <ac:spMkLst>
            <pc:docMk/>
            <pc:sldMk cId="1902040079" sldId="1743"/>
            <ac:spMk id="5" creationId="{5F8FE07F-0BF7-F1DA-978D-8CE0CA923E32}"/>
          </ac:spMkLst>
        </pc:spChg>
        <pc:spChg chg="mod">
          <ac:chgData name="Daniel Khashabi" userId="62390808-c838-45e6-be59-d6fd0d208bc8" providerId="ADAL" clId="{DBE0F76A-AFEE-AC44-BA32-16BF03539868}" dt="2023-02-16T13:49:58.158" v="7760"/>
          <ac:spMkLst>
            <pc:docMk/>
            <pc:sldMk cId="1902040079" sldId="1743"/>
            <ac:spMk id="6" creationId="{37670C38-BC7D-E2B3-3070-91B5634D1D4B}"/>
          </ac:spMkLst>
        </pc:spChg>
        <pc:spChg chg="mod">
          <ac:chgData name="Daniel Khashabi" userId="62390808-c838-45e6-be59-d6fd0d208bc8" providerId="ADAL" clId="{DBE0F76A-AFEE-AC44-BA32-16BF03539868}" dt="2023-02-16T13:49:58.158" v="7760"/>
          <ac:spMkLst>
            <pc:docMk/>
            <pc:sldMk cId="1902040079" sldId="1743"/>
            <ac:spMk id="7" creationId="{53A13E40-8B69-9A09-1B9E-83C67970A460}"/>
          </ac:spMkLst>
        </pc:spChg>
        <pc:spChg chg="mod">
          <ac:chgData name="Daniel Khashabi" userId="62390808-c838-45e6-be59-d6fd0d208bc8" providerId="ADAL" clId="{DBE0F76A-AFEE-AC44-BA32-16BF03539868}" dt="2023-02-16T13:49:58.158" v="7760"/>
          <ac:spMkLst>
            <pc:docMk/>
            <pc:sldMk cId="1902040079" sldId="1743"/>
            <ac:spMk id="10" creationId="{97519237-B1CB-C736-1631-79D5F6272BB5}"/>
          </ac:spMkLst>
        </pc:spChg>
        <pc:spChg chg="mod">
          <ac:chgData name="Daniel Khashabi" userId="62390808-c838-45e6-be59-d6fd0d208bc8" providerId="ADAL" clId="{DBE0F76A-AFEE-AC44-BA32-16BF03539868}" dt="2023-02-16T13:49:58.158" v="7760"/>
          <ac:spMkLst>
            <pc:docMk/>
            <pc:sldMk cId="1902040079" sldId="1743"/>
            <ac:spMk id="13" creationId="{D18BC642-33C0-482A-702A-11C2B80DACF1}"/>
          </ac:spMkLst>
        </pc:spChg>
      </pc:sldChg>
      <pc:sldChg chg="addSp delSp modSp add mod">
        <pc:chgData name="Daniel Khashabi" userId="62390808-c838-45e6-be59-d6fd0d208bc8" providerId="ADAL" clId="{DBE0F76A-AFEE-AC44-BA32-16BF03539868}" dt="2023-02-16T13:49:58.158" v="7760"/>
        <pc:sldMkLst>
          <pc:docMk/>
          <pc:sldMk cId="1083488866" sldId="1744"/>
        </pc:sldMkLst>
        <pc:spChg chg="mod">
          <ac:chgData name="Daniel Khashabi" userId="62390808-c838-45e6-be59-d6fd0d208bc8" providerId="ADAL" clId="{DBE0F76A-AFEE-AC44-BA32-16BF03539868}" dt="2023-02-13T14:24:28.844" v="4377" actId="20577"/>
          <ac:spMkLst>
            <pc:docMk/>
            <pc:sldMk cId="1083488866" sldId="1744"/>
            <ac:spMk id="2" creationId="{83ECA07C-42E4-F97B-3D96-799C531C5BD8}"/>
          </ac:spMkLst>
        </pc:spChg>
        <pc:spChg chg="del mod">
          <ac:chgData name="Daniel Khashabi" userId="62390808-c838-45e6-be59-d6fd0d208bc8" providerId="ADAL" clId="{DBE0F76A-AFEE-AC44-BA32-16BF03539868}" dt="2023-02-13T14:21:30.741" v="4250" actId="478"/>
          <ac:spMkLst>
            <pc:docMk/>
            <pc:sldMk cId="1083488866" sldId="1744"/>
            <ac:spMk id="3" creationId="{C93D5081-6E40-A9CC-A6A3-509C1FA6DD36}"/>
          </ac:spMkLst>
        </pc:spChg>
        <pc:spChg chg="mod">
          <ac:chgData name="Daniel Khashabi" userId="62390808-c838-45e6-be59-d6fd0d208bc8" providerId="ADAL" clId="{DBE0F76A-AFEE-AC44-BA32-16BF03539868}" dt="2023-02-13T14:15:26.404" v="4080" actId="20577"/>
          <ac:spMkLst>
            <pc:docMk/>
            <pc:sldMk cId="1083488866" sldId="1744"/>
            <ac:spMk id="4" creationId="{20C96518-008D-94C7-9F94-8EA16F90EC69}"/>
          </ac:spMkLst>
        </pc:spChg>
        <pc:spChg chg="add mod">
          <ac:chgData name="Daniel Khashabi" userId="62390808-c838-45e6-be59-d6fd0d208bc8" providerId="ADAL" clId="{DBE0F76A-AFEE-AC44-BA32-16BF03539868}" dt="2023-02-16T13:49:58.158" v="7760"/>
          <ac:spMkLst>
            <pc:docMk/>
            <pc:sldMk cId="1083488866" sldId="1744"/>
            <ac:spMk id="5" creationId="{C71555BB-213A-E52E-8586-409450C1A61E}"/>
          </ac:spMkLst>
        </pc:spChg>
        <pc:spChg chg="mod">
          <ac:chgData name="Daniel Khashabi" userId="62390808-c838-45e6-be59-d6fd0d208bc8" providerId="ADAL" clId="{DBE0F76A-AFEE-AC44-BA32-16BF03539868}" dt="2023-02-16T13:49:58.158" v="7760"/>
          <ac:spMkLst>
            <pc:docMk/>
            <pc:sldMk cId="1083488866" sldId="1744"/>
            <ac:spMk id="6" creationId="{37670C38-BC7D-E2B3-3070-91B5634D1D4B}"/>
          </ac:spMkLst>
        </pc:spChg>
        <pc:spChg chg="mod">
          <ac:chgData name="Daniel Khashabi" userId="62390808-c838-45e6-be59-d6fd0d208bc8" providerId="ADAL" clId="{DBE0F76A-AFEE-AC44-BA32-16BF03539868}" dt="2023-02-16T13:49:58.158" v="7760"/>
          <ac:spMkLst>
            <pc:docMk/>
            <pc:sldMk cId="1083488866" sldId="1744"/>
            <ac:spMk id="7" creationId="{53A13E40-8B69-9A09-1B9E-83C67970A460}"/>
          </ac:spMkLst>
        </pc:spChg>
        <pc:spChg chg="mod">
          <ac:chgData name="Daniel Khashabi" userId="62390808-c838-45e6-be59-d6fd0d208bc8" providerId="ADAL" clId="{DBE0F76A-AFEE-AC44-BA32-16BF03539868}" dt="2023-02-16T13:49:58.158" v="7760"/>
          <ac:spMkLst>
            <pc:docMk/>
            <pc:sldMk cId="1083488866" sldId="1744"/>
            <ac:spMk id="10" creationId="{97519237-B1CB-C736-1631-79D5F6272BB5}"/>
          </ac:spMkLst>
        </pc:spChg>
        <pc:spChg chg="del">
          <ac:chgData name="Daniel Khashabi" userId="62390808-c838-45e6-be59-d6fd0d208bc8" providerId="ADAL" clId="{DBE0F76A-AFEE-AC44-BA32-16BF03539868}" dt="2023-02-13T14:21:20.030" v="4245" actId="478"/>
          <ac:spMkLst>
            <pc:docMk/>
            <pc:sldMk cId="1083488866" sldId="1744"/>
            <ac:spMk id="13" creationId="{D18BC642-33C0-482A-702A-11C2B80DACF1}"/>
          </ac:spMkLst>
        </pc:spChg>
      </pc:sldChg>
      <pc:sldChg chg="modSp add mod">
        <pc:chgData name="Daniel Khashabi" userId="62390808-c838-45e6-be59-d6fd0d208bc8" providerId="ADAL" clId="{DBE0F76A-AFEE-AC44-BA32-16BF03539868}" dt="2023-02-16T13:49:58.158" v="7760"/>
        <pc:sldMkLst>
          <pc:docMk/>
          <pc:sldMk cId="1398107461" sldId="1745"/>
        </pc:sldMkLst>
        <pc:spChg chg="mod">
          <ac:chgData name="Daniel Khashabi" userId="62390808-c838-45e6-be59-d6fd0d208bc8" providerId="ADAL" clId="{DBE0F76A-AFEE-AC44-BA32-16BF03539868}" dt="2023-02-13T14:24:21.548" v="4371" actId="20577"/>
          <ac:spMkLst>
            <pc:docMk/>
            <pc:sldMk cId="1398107461" sldId="1745"/>
            <ac:spMk id="2" creationId="{83ECA07C-42E4-F97B-3D96-799C531C5BD8}"/>
          </ac:spMkLst>
        </pc:spChg>
        <pc:spChg chg="mod">
          <ac:chgData name="Daniel Khashabi" userId="62390808-c838-45e6-be59-d6fd0d208bc8" providerId="ADAL" clId="{DBE0F76A-AFEE-AC44-BA32-16BF03539868}" dt="2023-02-16T13:49:58.158" v="7760"/>
          <ac:spMkLst>
            <pc:docMk/>
            <pc:sldMk cId="1398107461" sldId="1745"/>
            <ac:spMk id="3" creationId="{D03F5336-3B0F-E3CA-1AE2-FF65286934A2}"/>
          </ac:spMkLst>
        </pc:spChg>
        <pc:spChg chg="mod">
          <ac:chgData name="Daniel Khashabi" userId="62390808-c838-45e6-be59-d6fd0d208bc8" providerId="ADAL" clId="{DBE0F76A-AFEE-AC44-BA32-16BF03539868}" dt="2023-02-16T13:49:58.158" v="7760"/>
          <ac:spMkLst>
            <pc:docMk/>
            <pc:sldMk cId="1398107461" sldId="1745"/>
            <ac:spMk id="6" creationId="{37670C38-BC7D-E2B3-3070-91B5634D1D4B}"/>
          </ac:spMkLst>
        </pc:spChg>
        <pc:spChg chg="mod">
          <ac:chgData name="Daniel Khashabi" userId="62390808-c838-45e6-be59-d6fd0d208bc8" providerId="ADAL" clId="{DBE0F76A-AFEE-AC44-BA32-16BF03539868}" dt="2023-02-16T13:49:58.158" v="7760"/>
          <ac:spMkLst>
            <pc:docMk/>
            <pc:sldMk cId="1398107461" sldId="1745"/>
            <ac:spMk id="7" creationId="{53A13E40-8B69-9A09-1B9E-83C67970A460}"/>
          </ac:spMkLst>
        </pc:spChg>
        <pc:spChg chg="mod">
          <ac:chgData name="Daniel Khashabi" userId="62390808-c838-45e6-be59-d6fd0d208bc8" providerId="ADAL" clId="{DBE0F76A-AFEE-AC44-BA32-16BF03539868}" dt="2023-02-16T13:49:58.158" v="7760"/>
          <ac:spMkLst>
            <pc:docMk/>
            <pc:sldMk cId="1398107461" sldId="1745"/>
            <ac:spMk id="10" creationId="{97519237-B1CB-C736-1631-79D5F6272BB5}"/>
          </ac:spMkLst>
        </pc:spChg>
        <pc:spChg chg="mod">
          <ac:chgData name="Daniel Khashabi" userId="62390808-c838-45e6-be59-d6fd0d208bc8" providerId="ADAL" clId="{DBE0F76A-AFEE-AC44-BA32-16BF03539868}" dt="2023-02-16T13:49:58.158" v="7760"/>
          <ac:spMkLst>
            <pc:docMk/>
            <pc:sldMk cId="1398107461" sldId="1745"/>
            <ac:spMk id="13" creationId="{D18BC642-33C0-482A-702A-11C2B80DACF1}"/>
          </ac:spMkLst>
        </pc:spChg>
      </pc:sldChg>
      <pc:sldChg chg="addSp delSp modSp add mod">
        <pc:chgData name="Daniel Khashabi" userId="62390808-c838-45e6-be59-d6fd0d208bc8" providerId="ADAL" clId="{DBE0F76A-AFEE-AC44-BA32-16BF03539868}" dt="2023-02-16T13:49:58.158" v="7760"/>
        <pc:sldMkLst>
          <pc:docMk/>
          <pc:sldMk cId="397366209" sldId="1746"/>
        </pc:sldMkLst>
        <pc:spChg chg="mod">
          <ac:chgData name="Daniel Khashabi" userId="62390808-c838-45e6-be59-d6fd0d208bc8" providerId="ADAL" clId="{DBE0F76A-AFEE-AC44-BA32-16BF03539868}" dt="2023-02-13T14:24:16.820" v="4364" actId="20577"/>
          <ac:spMkLst>
            <pc:docMk/>
            <pc:sldMk cId="397366209" sldId="1746"/>
            <ac:spMk id="2" creationId="{83ECA07C-42E4-F97B-3D96-799C531C5BD8}"/>
          </ac:spMkLst>
        </pc:spChg>
        <pc:spChg chg="add del mod">
          <ac:chgData name="Daniel Khashabi" userId="62390808-c838-45e6-be59-d6fd0d208bc8" providerId="ADAL" clId="{DBE0F76A-AFEE-AC44-BA32-16BF03539868}" dt="2023-02-13T14:32:32.568" v="4498"/>
          <ac:spMkLst>
            <pc:docMk/>
            <pc:sldMk cId="397366209" sldId="1746"/>
            <ac:spMk id="3" creationId="{07F21E63-A907-93AB-6AB3-8BFB01B232EA}"/>
          </ac:spMkLst>
        </pc:spChg>
        <pc:spChg chg="mod">
          <ac:chgData name="Daniel Khashabi" userId="62390808-c838-45e6-be59-d6fd0d208bc8" providerId="ADAL" clId="{DBE0F76A-AFEE-AC44-BA32-16BF03539868}" dt="2023-02-16T13:49:58.158" v="7760"/>
          <ac:spMkLst>
            <pc:docMk/>
            <pc:sldMk cId="397366209" sldId="1746"/>
            <ac:spMk id="6" creationId="{37670C38-BC7D-E2B3-3070-91B5634D1D4B}"/>
          </ac:spMkLst>
        </pc:spChg>
        <pc:spChg chg="mod">
          <ac:chgData name="Daniel Khashabi" userId="62390808-c838-45e6-be59-d6fd0d208bc8" providerId="ADAL" clId="{DBE0F76A-AFEE-AC44-BA32-16BF03539868}" dt="2023-02-16T13:49:58.158" v="7760"/>
          <ac:spMkLst>
            <pc:docMk/>
            <pc:sldMk cId="397366209" sldId="1746"/>
            <ac:spMk id="7" creationId="{53A13E40-8B69-9A09-1B9E-83C67970A460}"/>
          </ac:spMkLst>
        </pc:spChg>
        <pc:spChg chg="mod">
          <ac:chgData name="Daniel Khashabi" userId="62390808-c838-45e6-be59-d6fd0d208bc8" providerId="ADAL" clId="{DBE0F76A-AFEE-AC44-BA32-16BF03539868}" dt="2023-02-16T13:49:58.158" v="7760"/>
          <ac:spMkLst>
            <pc:docMk/>
            <pc:sldMk cId="397366209" sldId="1746"/>
            <ac:spMk id="10" creationId="{97519237-B1CB-C736-1631-79D5F6272BB5}"/>
          </ac:spMkLst>
        </pc:spChg>
        <pc:spChg chg="mod">
          <ac:chgData name="Daniel Khashabi" userId="62390808-c838-45e6-be59-d6fd0d208bc8" providerId="ADAL" clId="{DBE0F76A-AFEE-AC44-BA32-16BF03539868}" dt="2023-02-16T13:49:58.158" v="7760"/>
          <ac:spMkLst>
            <pc:docMk/>
            <pc:sldMk cId="397366209" sldId="1746"/>
            <ac:spMk id="13" creationId="{D18BC642-33C0-482A-702A-11C2B80DACF1}"/>
          </ac:spMkLst>
        </pc:spChg>
      </pc:sldChg>
      <pc:sldChg chg="addSp modSp add mod">
        <pc:chgData name="Daniel Khashabi" userId="62390808-c838-45e6-be59-d6fd0d208bc8" providerId="ADAL" clId="{DBE0F76A-AFEE-AC44-BA32-16BF03539868}" dt="2023-02-16T13:49:58.158" v="7760"/>
        <pc:sldMkLst>
          <pc:docMk/>
          <pc:sldMk cId="822391397" sldId="1747"/>
        </pc:sldMkLst>
        <pc:spChg chg="mod">
          <ac:chgData name="Daniel Khashabi" userId="62390808-c838-45e6-be59-d6fd0d208bc8" providerId="ADAL" clId="{DBE0F76A-AFEE-AC44-BA32-16BF03539868}" dt="2023-02-13T14:24:31.964" v="4380" actId="20577"/>
          <ac:spMkLst>
            <pc:docMk/>
            <pc:sldMk cId="822391397" sldId="1747"/>
            <ac:spMk id="2" creationId="{83ECA07C-42E4-F97B-3D96-799C531C5BD8}"/>
          </ac:spMkLst>
        </pc:spChg>
        <pc:spChg chg="add mod">
          <ac:chgData name="Daniel Khashabi" userId="62390808-c838-45e6-be59-d6fd0d208bc8" providerId="ADAL" clId="{DBE0F76A-AFEE-AC44-BA32-16BF03539868}" dt="2023-02-16T13:49:58.158" v="7760"/>
          <ac:spMkLst>
            <pc:docMk/>
            <pc:sldMk cId="822391397" sldId="1747"/>
            <ac:spMk id="3" creationId="{9B2446C0-667A-570C-971C-CAEF71DA2C6D}"/>
          </ac:spMkLst>
        </pc:spChg>
        <pc:spChg chg="mod">
          <ac:chgData name="Daniel Khashabi" userId="62390808-c838-45e6-be59-d6fd0d208bc8" providerId="ADAL" clId="{DBE0F76A-AFEE-AC44-BA32-16BF03539868}" dt="2023-02-13T14:21:57.570" v="4327" actId="20577"/>
          <ac:spMkLst>
            <pc:docMk/>
            <pc:sldMk cId="822391397" sldId="1747"/>
            <ac:spMk id="4" creationId="{20C96518-008D-94C7-9F94-8EA16F90EC69}"/>
          </ac:spMkLst>
        </pc:spChg>
        <pc:spChg chg="mod">
          <ac:chgData name="Daniel Khashabi" userId="62390808-c838-45e6-be59-d6fd0d208bc8" providerId="ADAL" clId="{DBE0F76A-AFEE-AC44-BA32-16BF03539868}" dt="2023-02-16T13:49:58.158" v="7760"/>
          <ac:spMkLst>
            <pc:docMk/>
            <pc:sldMk cId="822391397" sldId="1747"/>
            <ac:spMk id="6" creationId="{37670C38-BC7D-E2B3-3070-91B5634D1D4B}"/>
          </ac:spMkLst>
        </pc:spChg>
        <pc:spChg chg="mod">
          <ac:chgData name="Daniel Khashabi" userId="62390808-c838-45e6-be59-d6fd0d208bc8" providerId="ADAL" clId="{DBE0F76A-AFEE-AC44-BA32-16BF03539868}" dt="2023-02-16T13:49:58.158" v="7760"/>
          <ac:spMkLst>
            <pc:docMk/>
            <pc:sldMk cId="822391397" sldId="1747"/>
            <ac:spMk id="7" creationId="{53A13E40-8B69-9A09-1B9E-83C67970A460}"/>
          </ac:spMkLst>
        </pc:spChg>
        <pc:spChg chg="mod">
          <ac:chgData name="Daniel Khashabi" userId="62390808-c838-45e6-be59-d6fd0d208bc8" providerId="ADAL" clId="{DBE0F76A-AFEE-AC44-BA32-16BF03539868}" dt="2023-02-16T13:49:58.158" v="7760"/>
          <ac:spMkLst>
            <pc:docMk/>
            <pc:sldMk cId="822391397" sldId="1747"/>
            <ac:spMk id="10" creationId="{97519237-B1CB-C736-1631-79D5F6272BB5}"/>
          </ac:spMkLst>
        </pc:spChg>
      </pc:sldChg>
      <pc:sldChg chg="addSp delSp modSp add mod">
        <pc:chgData name="Daniel Khashabi" userId="62390808-c838-45e6-be59-d6fd0d208bc8" providerId="ADAL" clId="{DBE0F76A-AFEE-AC44-BA32-16BF03539868}" dt="2023-02-16T13:49:58.158" v="7760"/>
        <pc:sldMkLst>
          <pc:docMk/>
          <pc:sldMk cId="3830668994" sldId="1748"/>
        </pc:sldMkLst>
        <pc:spChg chg="mod">
          <ac:chgData name="Daniel Khashabi" userId="62390808-c838-45e6-be59-d6fd0d208bc8" providerId="ADAL" clId="{DBE0F76A-AFEE-AC44-BA32-16BF03539868}" dt="2023-02-13T14:26:22.286" v="4392" actId="20577"/>
          <ac:spMkLst>
            <pc:docMk/>
            <pc:sldMk cId="3830668994" sldId="1748"/>
            <ac:spMk id="2" creationId="{83ECA07C-42E4-F97B-3D96-799C531C5BD8}"/>
          </ac:spMkLst>
        </pc:spChg>
        <pc:spChg chg="mod">
          <ac:chgData name="Daniel Khashabi" userId="62390808-c838-45e6-be59-d6fd0d208bc8" providerId="ADAL" clId="{DBE0F76A-AFEE-AC44-BA32-16BF03539868}" dt="2023-02-16T13:49:58.158" v="7760"/>
          <ac:spMkLst>
            <pc:docMk/>
            <pc:sldMk cId="3830668994" sldId="1748"/>
            <ac:spMk id="3" creationId="{9B2446C0-667A-570C-971C-CAEF71DA2C6D}"/>
          </ac:spMkLst>
        </pc:spChg>
        <pc:spChg chg="add mod">
          <ac:chgData name="Daniel Khashabi" userId="62390808-c838-45e6-be59-d6fd0d208bc8" providerId="ADAL" clId="{DBE0F76A-AFEE-AC44-BA32-16BF03539868}" dt="2023-02-16T13:49:58.158" v="7760"/>
          <ac:spMkLst>
            <pc:docMk/>
            <pc:sldMk cId="3830668994" sldId="1748"/>
            <ac:spMk id="5" creationId="{8BB09BED-90B6-DC1C-7755-9F2E15D2A2AD}"/>
          </ac:spMkLst>
        </pc:spChg>
        <pc:spChg chg="mod">
          <ac:chgData name="Daniel Khashabi" userId="62390808-c838-45e6-be59-d6fd0d208bc8" providerId="ADAL" clId="{DBE0F76A-AFEE-AC44-BA32-16BF03539868}" dt="2023-02-16T13:49:58.158" v="7760"/>
          <ac:spMkLst>
            <pc:docMk/>
            <pc:sldMk cId="3830668994" sldId="1748"/>
            <ac:spMk id="6" creationId="{37670C38-BC7D-E2B3-3070-91B5634D1D4B}"/>
          </ac:spMkLst>
        </pc:spChg>
        <pc:spChg chg="mod">
          <ac:chgData name="Daniel Khashabi" userId="62390808-c838-45e6-be59-d6fd0d208bc8" providerId="ADAL" clId="{DBE0F76A-AFEE-AC44-BA32-16BF03539868}" dt="2023-02-16T13:49:58.158" v="7760"/>
          <ac:spMkLst>
            <pc:docMk/>
            <pc:sldMk cId="3830668994" sldId="1748"/>
            <ac:spMk id="7" creationId="{53A13E40-8B69-9A09-1B9E-83C67970A460}"/>
          </ac:spMkLst>
        </pc:spChg>
        <pc:spChg chg="add del mod">
          <ac:chgData name="Daniel Khashabi" userId="62390808-c838-45e6-be59-d6fd0d208bc8" providerId="ADAL" clId="{DBE0F76A-AFEE-AC44-BA32-16BF03539868}" dt="2023-02-13T14:36:06.785" v="4563" actId="478"/>
          <ac:spMkLst>
            <pc:docMk/>
            <pc:sldMk cId="3830668994" sldId="1748"/>
            <ac:spMk id="8" creationId="{37694F98-078D-D08B-3962-0EEF8810F732}"/>
          </ac:spMkLst>
        </pc:spChg>
        <pc:spChg chg="mod">
          <ac:chgData name="Daniel Khashabi" userId="62390808-c838-45e6-be59-d6fd0d208bc8" providerId="ADAL" clId="{DBE0F76A-AFEE-AC44-BA32-16BF03539868}" dt="2023-02-16T13:49:58.158" v="7760"/>
          <ac:spMkLst>
            <pc:docMk/>
            <pc:sldMk cId="3830668994" sldId="1748"/>
            <ac:spMk id="10" creationId="{97519237-B1CB-C736-1631-79D5F6272BB5}"/>
          </ac:spMkLst>
        </pc:spChg>
      </pc:sldChg>
      <pc:sldChg chg="addSp delSp modSp add mod">
        <pc:chgData name="Daniel Khashabi" userId="62390808-c838-45e6-be59-d6fd0d208bc8" providerId="ADAL" clId="{DBE0F76A-AFEE-AC44-BA32-16BF03539868}" dt="2023-02-16T13:49:58.158" v="7760"/>
        <pc:sldMkLst>
          <pc:docMk/>
          <pc:sldMk cId="3781740134" sldId="1749"/>
        </pc:sldMkLst>
        <pc:spChg chg="mod">
          <ac:chgData name="Daniel Khashabi" userId="62390808-c838-45e6-be59-d6fd0d208bc8" providerId="ADAL" clId="{DBE0F76A-AFEE-AC44-BA32-16BF03539868}" dt="2023-02-13T14:26:25.167" v="4393" actId="20577"/>
          <ac:spMkLst>
            <pc:docMk/>
            <pc:sldMk cId="3781740134" sldId="1749"/>
            <ac:spMk id="2" creationId="{83ECA07C-42E4-F97B-3D96-799C531C5BD8}"/>
          </ac:spMkLst>
        </pc:spChg>
        <pc:spChg chg="add del">
          <ac:chgData name="Daniel Khashabi" userId="62390808-c838-45e6-be59-d6fd0d208bc8" providerId="ADAL" clId="{DBE0F76A-AFEE-AC44-BA32-16BF03539868}" dt="2023-02-13T14:26:56.589" v="4419" actId="478"/>
          <ac:spMkLst>
            <pc:docMk/>
            <pc:sldMk cId="3781740134" sldId="1749"/>
            <ac:spMk id="3" creationId="{9B2446C0-667A-570C-971C-CAEF71DA2C6D}"/>
          </ac:spMkLst>
        </pc:spChg>
        <pc:spChg chg="del">
          <ac:chgData name="Daniel Khashabi" userId="62390808-c838-45e6-be59-d6fd0d208bc8" providerId="ADAL" clId="{DBE0F76A-AFEE-AC44-BA32-16BF03539868}" dt="2023-02-13T14:26:55.559" v="4418" actId="478"/>
          <ac:spMkLst>
            <pc:docMk/>
            <pc:sldMk cId="3781740134" sldId="1749"/>
            <ac:spMk id="5" creationId="{8BB09BED-90B6-DC1C-7755-9F2E15D2A2AD}"/>
          </ac:spMkLst>
        </pc:spChg>
        <pc:spChg chg="mod">
          <ac:chgData name="Daniel Khashabi" userId="62390808-c838-45e6-be59-d6fd0d208bc8" providerId="ADAL" clId="{DBE0F76A-AFEE-AC44-BA32-16BF03539868}" dt="2023-02-16T13:49:58.158" v="7760"/>
          <ac:spMkLst>
            <pc:docMk/>
            <pc:sldMk cId="3781740134" sldId="1749"/>
            <ac:spMk id="6" creationId="{37670C38-BC7D-E2B3-3070-91B5634D1D4B}"/>
          </ac:spMkLst>
        </pc:spChg>
        <pc:spChg chg="mod">
          <ac:chgData name="Daniel Khashabi" userId="62390808-c838-45e6-be59-d6fd0d208bc8" providerId="ADAL" clId="{DBE0F76A-AFEE-AC44-BA32-16BF03539868}" dt="2023-02-16T13:49:58.158" v="7760"/>
          <ac:spMkLst>
            <pc:docMk/>
            <pc:sldMk cId="3781740134" sldId="1749"/>
            <ac:spMk id="7" creationId="{53A13E40-8B69-9A09-1B9E-83C67970A460}"/>
          </ac:spMkLst>
        </pc:spChg>
        <pc:spChg chg="add mod">
          <ac:chgData name="Daniel Khashabi" userId="62390808-c838-45e6-be59-d6fd0d208bc8" providerId="ADAL" clId="{DBE0F76A-AFEE-AC44-BA32-16BF03539868}" dt="2023-02-16T13:49:58.158" v="7760"/>
          <ac:spMkLst>
            <pc:docMk/>
            <pc:sldMk cId="3781740134" sldId="1749"/>
            <ac:spMk id="8" creationId="{2C9D85E3-DC57-46C2-262E-3E5C6331651B}"/>
          </ac:spMkLst>
        </pc:spChg>
        <pc:spChg chg="add mod">
          <ac:chgData name="Daniel Khashabi" userId="62390808-c838-45e6-be59-d6fd0d208bc8" providerId="ADAL" clId="{DBE0F76A-AFEE-AC44-BA32-16BF03539868}" dt="2023-02-16T13:49:58.158" v="7760"/>
          <ac:spMkLst>
            <pc:docMk/>
            <pc:sldMk cId="3781740134" sldId="1749"/>
            <ac:spMk id="9" creationId="{3539EE90-1153-4205-0599-61113E87AB54}"/>
          </ac:spMkLst>
        </pc:spChg>
        <pc:spChg chg="mod">
          <ac:chgData name="Daniel Khashabi" userId="62390808-c838-45e6-be59-d6fd0d208bc8" providerId="ADAL" clId="{DBE0F76A-AFEE-AC44-BA32-16BF03539868}" dt="2023-02-16T13:49:58.158" v="7760"/>
          <ac:spMkLst>
            <pc:docMk/>
            <pc:sldMk cId="3781740134" sldId="1749"/>
            <ac:spMk id="10" creationId="{97519237-B1CB-C736-1631-79D5F6272BB5}"/>
          </ac:spMkLst>
        </pc:spChg>
        <pc:spChg chg="add del mod">
          <ac:chgData name="Daniel Khashabi" userId="62390808-c838-45e6-be59-d6fd0d208bc8" providerId="ADAL" clId="{DBE0F76A-AFEE-AC44-BA32-16BF03539868}" dt="2023-02-13T14:38:55.199" v="4593" actId="478"/>
          <ac:spMkLst>
            <pc:docMk/>
            <pc:sldMk cId="3781740134" sldId="1749"/>
            <ac:spMk id="11" creationId="{CC4B7B88-6928-3B78-D289-558D52B6B66F}"/>
          </ac:spMkLst>
        </pc:spChg>
      </pc:sldChg>
      <pc:sldChg chg="add del">
        <pc:chgData name="Daniel Khashabi" userId="62390808-c838-45e6-be59-d6fd0d208bc8" providerId="ADAL" clId="{DBE0F76A-AFEE-AC44-BA32-16BF03539868}" dt="2023-02-13T14:34:38.176" v="4544" actId="2696"/>
        <pc:sldMkLst>
          <pc:docMk/>
          <pc:sldMk cId="2827582024" sldId="1750"/>
        </pc:sldMkLst>
      </pc:sldChg>
      <pc:sldChg chg="addSp delSp modSp add mod">
        <pc:chgData name="Daniel Khashabi" userId="62390808-c838-45e6-be59-d6fd0d208bc8" providerId="ADAL" clId="{DBE0F76A-AFEE-AC44-BA32-16BF03539868}" dt="2023-02-16T13:49:58.158" v="7760"/>
        <pc:sldMkLst>
          <pc:docMk/>
          <pc:sldMk cId="2944307597" sldId="1751"/>
        </pc:sldMkLst>
        <pc:spChg chg="add del mod">
          <ac:chgData name="Daniel Khashabi" userId="62390808-c838-45e6-be59-d6fd0d208bc8" providerId="ADAL" clId="{DBE0F76A-AFEE-AC44-BA32-16BF03539868}" dt="2023-02-13T14:42:24.195" v="4643"/>
          <ac:spMkLst>
            <pc:docMk/>
            <pc:sldMk cId="2944307597" sldId="1751"/>
            <ac:spMk id="3" creationId="{52FE1401-6110-7F9A-EA5D-AA2143708823}"/>
          </ac:spMkLst>
        </pc:spChg>
        <pc:spChg chg="mod">
          <ac:chgData name="Daniel Khashabi" userId="62390808-c838-45e6-be59-d6fd0d208bc8" providerId="ADAL" clId="{DBE0F76A-AFEE-AC44-BA32-16BF03539868}" dt="2023-02-16T13:49:58.158" v="7760"/>
          <ac:spMkLst>
            <pc:docMk/>
            <pc:sldMk cId="2944307597" sldId="1751"/>
            <ac:spMk id="6" creationId="{37670C38-BC7D-E2B3-3070-91B5634D1D4B}"/>
          </ac:spMkLst>
        </pc:spChg>
        <pc:spChg chg="mod">
          <ac:chgData name="Daniel Khashabi" userId="62390808-c838-45e6-be59-d6fd0d208bc8" providerId="ADAL" clId="{DBE0F76A-AFEE-AC44-BA32-16BF03539868}" dt="2023-02-16T13:49:58.158" v="7760"/>
          <ac:spMkLst>
            <pc:docMk/>
            <pc:sldMk cId="2944307597" sldId="1751"/>
            <ac:spMk id="7" creationId="{53A13E40-8B69-9A09-1B9E-83C67970A460}"/>
          </ac:spMkLst>
        </pc:spChg>
        <pc:spChg chg="mod">
          <ac:chgData name="Daniel Khashabi" userId="62390808-c838-45e6-be59-d6fd0d208bc8" providerId="ADAL" clId="{DBE0F76A-AFEE-AC44-BA32-16BF03539868}" dt="2023-02-16T13:49:58.158" v="7760"/>
          <ac:spMkLst>
            <pc:docMk/>
            <pc:sldMk cId="2944307597" sldId="1751"/>
            <ac:spMk id="8" creationId="{2C9D85E3-DC57-46C2-262E-3E5C6331651B}"/>
          </ac:spMkLst>
        </pc:spChg>
        <pc:spChg chg="mod">
          <ac:chgData name="Daniel Khashabi" userId="62390808-c838-45e6-be59-d6fd0d208bc8" providerId="ADAL" clId="{DBE0F76A-AFEE-AC44-BA32-16BF03539868}" dt="2023-02-16T13:49:58.158" v="7760"/>
          <ac:spMkLst>
            <pc:docMk/>
            <pc:sldMk cId="2944307597" sldId="1751"/>
            <ac:spMk id="9" creationId="{3539EE90-1153-4205-0599-61113E87AB54}"/>
          </ac:spMkLst>
        </pc:spChg>
        <pc:spChg chg="mod">
          <ac:chgData name="Daniel Khashabi" userId="62390808-c838-45e6-be59-d6fd0d208bc8" providerId="ADAL" clId="{DBE0F76A-AFEE-AC44-BA32-16BF03539868}" dt="2023-02-16T13:49:58.158" v="7760"/>
          <ac:spMkLst>
            <pc:docMk/>
            <pc:sldMk cId="2944307597" sldId="1751"/>
            <ac:spMk id="10" creationId="{97519237-B1CB-C736-1631-79D5F6272BB5}"/>
          </ac:spMkLst>
        </pc:spChg>
        <pc:spChg chg="del mod">
          <ac:chgData name="Daniel Khashabi" userId="62390808-c838-45e6-be59-d6fd0d208bc8" providerId="ADAL" clId="{DBE0F76A-AFEE-AC44-BA32-16BF03539868}" dt="2023-02-13T14:41:13.991" v="4627" actId="478"/>
          <ac:spMkLst>
            <pc:docMk/>
            <pc:sldMk cId="2944307597" sldId="1751"/>
            <ac:spMk id="11" creationId="{CC4B7B88-6928-3B78-D289-558D52B6B66F}"/>
          </ac:spMkLst>
        </pc:spChg>
      </pc:sldChg>
      <pc:sldChg chg="addSp modSp add del mod">
        <pc:chgData name="Daniel Khashabi" userId="62390808-c838-45e6-be59-d6fd0d208bc8" providerId="ADAL" clId="{DBE0F76A-AFEE-AC44-BA32-16BF03539868}" dt="2023-02-13T14:33:27.329" v="4523" actId="2696"/>
        <pc:sldMkLst>
          <pc:docMk/>
          <pc:sldMk cId="3817073260" sldId="1751"/>
        </pc:sldMkLst>
        <pc:spChg chg="mod">
          <ac:chgData name="Daniel Khashabi" userId="62390808-c838-45e6-be59-d6fd0d208bc8" providerId="ADAL" clId="{DBE0F76A-AFEE-AC44-BA32-16BF03539868}" dt="2023-02-13T14:31:30.246" v="4489" actId="20577"/>
          <ac:spMkLst>
            <pc:docMk/>
            <pc:sldMk cId="3817073260" sldId="1751"/>
            <ac:spMk id="2" creationId="{83ECA07C-42E4-F97B-3D96-799C531C5BD8}"/>
          </ac:spMkLst>
        </pc:spChg>
        <pc:spChg chg="add mod">
          <ac:chgData name="Daniel Khashabi" userId="62390808-c838-45e6-be59-d6fd0d208bc8" providerId="ADAL" clId="{DBE0F76A-AFEE-AC44-BA32-16BF03539868}" dt="2023-02-13T14:31:56.983" v="4492" actId="1076"/>
          <ac:spMkLst>
            <pc:docMk/>
            <pc:sldMk cId="3817073260" sldId="1751"/>
            <ac:spMk id="3" creationId="{2A38A9D6-FB95-BEE4-592F-21605FCB95BB}"/>
          </ac:spMkLst>
        </pc:spChg>
        <pc:spChg chg="mod">
          <ac:chgData name="Daniel Khashabi" userId="62390808-c838-45e6-be59-d6fd0d208bc8" providerId="ADAL" clId="{DBE0F76A-AFEE-AC44-BA32-16BF03539868}" dt="2023-02-13T14:31:52.297" v="4490" actId="1076"/>
          <ac:spMkLst>
            <pc:docMk/>
            <pc:sldMk cId="3817073260" sldId="1751"/>
            <ac:spMk id="9" creationId="{3539EE90-1153-4205-0599-61113E87AB54}"/>
          </ac:spMkLst>
        </pc:spChg>
        <pc:spChg chg="mod">
          <ac:chgData name="Daniel Khashabi" userId="62390808-c838-45e6-be59-d6fd0d208bc8" providerId="ADAL" clId="{DBE0F76A-AFEE-AC44-BA32-16BF03539868}" dt="2023-02-13T14:31:17.183" v="4487" actId="20577"/>
          <ac:spMkLst>
            <pc:docMk/>
            <pc:sldMk cId="3817073260" sldId="1751"/>
            <ac:spMk id="10" creationId="{97519237-B1CB-C736-1631-79D5F6272BB5}"/>
          </ac:spMkLst>
        </pc:spChg>
      </pc:sldChg>
      <pc:sldChg chg="modSp add del mod">
        <pc:chgData name="Daniel Khashabi" userId="62390808-c838-45e6-be59-d6fd0d208bc8" providerId="ADAL" clId="{DBE0F76A-AFEE-AC44-BA32-16BF03539868}" dt="2023-02-13T14:42:59.587" v="4662" actId="2696"/>
        <pc:sldMkLst>
          <pc:docMk/>
          <pc:sldMk cId="143242464" sldId="1752"/>
        </pc:sldMkLst>
        <pc:spChg chg="mod">
          <ac:chgData name="Daniel Khashabi" userId="62390808-c838-45e6-be59-d6fd0d208bc8" providerId="ADAL" clId="{DBE0F76A-AFEE-AC44-BA32-16BF03539868}" dt="2023-02-13T14:34:47.327" v="4545" actId="20577"/>
          <ac:spMkLst>
            <pc:docMk/>
            <pc:sldMk cId="143242464" sldId="1752"/>
            <ac:spMk id="8" creationId="{2C9D85E3-DC57-46C2-262E-3E5C6331651B}"/>
          </ac:spMkLst>
        </pc:spChg>
        <pc:spChg chg="mod">
          <ac:chgData name="Daniel Khashabi" userId="62390808-c838-45e6-be59-d6fd0d208bc8" providerId="ADAL" clId="{DBE0F76A-AFEE-AC44-BA32-16BF03539868}" dt="2023-02-13T14:34:51.544" v="4546" actId="1076"/>
          <ac:spMkLst>
            <pc:docMk/>
            <pc:sldMk cId="143242464" sldId="1752"/>
            <ac:spMk id="9" creationId="{3539EE90-1153-4205-0599-61113E87AB54}"/>
          </ac:spMkLst>
        </pc:spChg>
        <pc:spChg chg="mod">
          <ac:chgData name="Daniel Khashabi" userId="62390808-c838-45e6-be59-d6fd0d208bc8" providerId="ADAL" clId="{DBE0F76A-AFEE-AC44-BA32-16BF03539868}" dt="2023-02-13T14:35:04.173" v="4557" actId="20577"/>
          <ac:spMkLst>
            <pc:docMk/>
            <pc:sldMk cId="143242464" sldId="1752"/>
            <ac:spMk id="10" creationId="{97519237-B1CB-C736-1631-79D5F6272BB5}"/>
          </ac:spMkLst>
        </pc:spChg>
        <pc:spChg chg="mod">
          <ac:chgData name="Daniel Khashabi" userId="62390808-c838-45e6-be59-d6fd0d208bc8" providerId="ADAL" clId="{DBE0F76A-AFEE-AC44-BA32-16BF03539868}" dt="2023-02-13T14:34:56.246" v="4547" actId="1076"/>
          <ac:spMkLst>
            <pc:docMk/>
            <pc:sldMk cId="143242464" sldId="1752"/>
            <ac:spMk id="11" creationId="{CC4B7B88-6928-3B78-D289-558D52B6B66F}"/>
          </ac:spMkLst>
        </pc:spChg>
      </pc:sldChg>
      <pc:sldChg chg="modSp add mod">
        <pc:chgData name="Daniel Khashabi" userId="62390808-c838-45e6-be59-d6fd0d208bc8" providerId="ADAL" clId="{DBE0F76A-AFEE-AC44-BA32-16BF03539868}" dt="2023-02-16T13:49:58.158" v="7760"/>
        <pc:sldMkLst>
          <pc:docMk/>
          <pc:sldMk cId="4294569672" sldId="1753"/>
        </pc:sldMkLst>
        <pc:spChg chg="mod">
          <ac:chgData name="Daniel Khashabi" userId="62390808-c838-45e6-be59-d6fd0d208bc8" providerId="ADAL" clId="{DBE0F76A-AFEE-AC44-BA32-16BF03539868}" dt="2023-02-16T13:49:58.158" v="7760"/>
          <ac:spMkLst>
            <pc:docMk/>
            <pc:sldMk cId="4294569672" sldId="1753"/>
            <ac:spMk id="3" creationId="{9B2446C0-667A-570C-971C-CAEF71DA2C6D}"/>
          </ac:spMkLst>
        </pc:spChg>
        <pc:spChg chg="mod">
          <ac:chgData name="Daniel Khashabi" userId="62390808-c838-45e6-be59-d6fd0d208bc8" providerId="ADAL" clId="{DBE0F76A-AFEE-AC44-BA32-16BF03539868}" dt="2023-02-16T13:49:58.158" v="7760"/>
          <ac:spMkLst>
            <pc:docMk/>
            <pc:sldMk cId="4294569672" sldId="1753"/>
            <ac:spMk id="5" creationId="{8BB09BED-90B6-DC1C-7755-9F2E15D2A2AD}"/>
          </ac:spMkLst>
        </pc:spChg>
        <pc:spChg chg="mod">
          <ac:chgData name="Daniel Khashabi" userId="62390808-c838-45e6-be59-d6fd0d208bc8" providerId="ADAL" clId="{DBE0F76A-AFEE-AC44-BA32-16BF03539868}" dt="2023-02-16T13:49:58.158" v="7760"/>
          <ac:spMkLst>
            <pc:docMk/>
            <pc:sldMk cId="4294569672" sldId="1753"/>
            <ac:spMk id="6" creationId="{37670C38-BC7D-E2B3-3070-91B5634D1D4B}"/>
          </ac:spMkLst>
        </pc:spChg>
        <pc:spChg chg="mod">
          <ac:chgData name="Daniel Khashabi" userId="62390808-c838-45e6-be59-d6fd0d208bc8" providerId="ADAL" clId="{DBE0F76A-AFEE-AC44-BA32-16BF03539868}" dt="2023-02-16T13:49:58.158" v="7760"/>
          <ac:spMkLst>
            <pc:docMk/>
            <pc:sldMk cId="4294569672" sldId="1753"/>
            <ac:spMk id="7" creationId="{53A13E40-8B69-9A09-1B9E-83C67970A460}"/>
          </ac:spMkLst>
        </pc:spChg>
        <pc:spChg chg="mod">
          <ac:chgData name="Daniel Khashabi" userId="62390808-c838-45e6-be59-d6fd0d208bc8" providerId="ADAL" clId="{DBE0F76A-AFEE-AC44-BA32-16BF03539868}" dt="2023-02-16T13:49:58.158" v="7760"/>
          <ac:spMkLst>
            <pc:docMk/>
            <pc:sldMk cId="4294569672" sldId="1753"/>
            <ac:spMk id="8" creationId="{37694F98-078D-D08B-3962-0EEF8810F732}"/>
          </ac:spMkLst>
        </pc:spChg>
        <pc:spChg chg="mod">
          <ac:chgData name="Daniel Khashabi" userId="62390808-c838-45e6-be59-d6fd0d208bc8" providerId="ADAL" clId="{DBE0F76A-AFEE-AC44-BA32-16BF03539868}" dt="2023-02-16T13:49:58.158" v="7760"/>
          <ac:spMkLst>
            <pc:docMk/>
            <pc:sldMk cId="4294569672" sldId="1753"/>
            <ac:spMk id="10" creationId="{97519237-B1CB-C736-1631-79D5F6272BB5}"/>
          </ac:spMkLst>
        </pc:spChg>
      </pc:sldChg>
      <pc:sldChg chg="addSp modSp add mod">
        <pc:chgData name="Daniel Khashabi" userId="62390808-c838-45e6-be59-d6fd0d208bc8" providerId="ADAL" clId="{DBE0F76A-AFEE-AC44-BA32-16BF03539868}" dt="2023-02-16T13:49:58.158" v="7760"/>
        <pc:sldMkLst>
          <pc:docMk/>
          <pc:sldMk cId="718983126" sldId="1754"/>
        </pc:sldMkLst>
        <pc:spChg chg="mod">
          <ac:chgData name="Daniel Khashabi" userId="62390808-c838-45e6-be59-d6fd0d208bc8" providerId="ADAL" clId="{DBE0F76A-AFEE-AC44-BA32-16BF03539868}" dt="2023-02-16T13:49:58.158" v="7760"/>
          <ac:spMkLst>
            <pc:docMk/>
            <pc:sldMk cId="718983126" sldId="1754"/>
            <ac:spMk id="3" creationId="{9B2446C0-667A-570C-971C-CAEF71DA2C6D}"/>
          </ac:spMkLst>
        </pc:spChg>
        <pc:spChg chg="mod">
          <ac:chgData name="Daniel Khashabi" userId="62390808-c838-45e6-be59-d6fd0d208bc8" providerId="ADAL" clId="{DBE0F76A-AFEE-AC44-BA32-16BF03539868}" dt="2023-02-16T13:49:58.158" v="7760"/>
          <ac:spMkLst>
            <pc:docMk/>
            <pc:sldMk cId="718983126" sldId="1754"/>
            <ac:spMk id="5" creationId="{8BB09BED-90B6-DC1C-7755-9F2E15D2A2AD}"/>
          </ac:spMkLst>
        </pc:spChg>
        <pc:spChg chg="mod">
          <ac:chgData name="Daniel Khashabi" userId="62390808-c838-45e6-be59-d6fd0d208bc8" providerId="ADAL" clId="{DBE0F76A-AFEE-AC44-BA32-16BF03539868}" dt="2023-02-16T13:49:58.158" v="7760"/>
          <ac:spMkLst>
            <pc:docMk/>
            <pc:sldMk cId="718983126" sldId="1754"/>
            <ac:spMk id="6" creationId="{37670C38-BC7D-E2B3-3070-91B5634D1D4B}"/>
          </ac:spMkLst>
        </pc:spChg>
        <pc:spChg chg="mod">
          <ac:chgData name="Daniel Khashabi" userId="62390808-c838-45e6-be59-d6fd0d208bc8" providerId="ADAL" clId="{DBE0F76A-AFEE-AC44-BA32-16BF03539868}" dt="2023-02-16T13:49:58.158" v="7760"/>
          <ac:spMkLst>
            <pc:docMk/>
            <pc:sldMk cId="718983126" sldId="1754"/>
            <ac:spMk id="7" creationId="{53A13E40-8B69-9A09-1B9E-83C67970A460}"/>
          </ac:spMkLst>
        </pc:spChg>
        <pc:spChg chg="mod">
          <ac:chgData name="Daniel Khashabi" userId="62390808-c838-45e6-be59-d6fd0d208bc8" providerId="ADAL" clId="{DBE0F76A-AFEE-AC44-BA32-16BF03539868}" dt="2023-02-16T13:49:58.158" v="7760"/>
          <ac:spMkLst>
            <pc:docMk/>
            <pc:sldMk cId="718983126" sldId="1754"/>
            <ac:spMk id="8" creationId="{37694F98-078D-D08B-3962-0EEF8810F732}"/>
          </ac:spMkLst>
        </pc:spChg>
        <pc:spChg chg="add mod">
          <ac:chgData name="Daniel Khashabi" userId="62390808-c838-45e6-be59-d6fd0d208bc8" providerId="ADAL" clId="{DBE0F76A-AFEE-AC44-BA32-16BF03539868}" dt="2023-02-16T13:49:58.158" v="7760"/>
          <ac:spMkLst>
            <pc:docMk/>
            <pc:sldMk cId="718983126" sldId="1754"/>
            <ac:spMk id="9" creationId="{C32E3F67-74CD-8BF4-2FB2-C514B977C410}"/>
          </ac:spMkLst>
        </pc:spChg>
        <pc:spChg chg="mod">
          <ac:chgData name="Daniel Khashabi" userId="62390808-c838-45e6-be59-d6fd0d208bc8" providerId="ADAL" clId="{DBE0F76A-AFEE-AC44-BA32-16BF03539868}" dt="2023-02-16T13:49:58.158" v="7760"/>
          <ac:spMkLst>
            <pc:docMk/>
            <pc:sldMk cId="718983126" sldId="1754"/>
            <ac:spMk id="10" creationId="{97519237-B1CB-C736-1631-79D5F6272BB5}"/>
          </ac:spMkLst>
        </pc:spChg>
      </pc:sldChg>
      <pc:sldChg chg="add del">
        <pc:chgData name="Daniel Khashabi" userId="62390808-c838-45e6-be59-d6fd0d208bc8" providerId="ADAL" clId="{DBE0F76A-AFEE-AC44-BA32-16BF03539868}" dt="2023-02-13T14:36:42.434" v="4573"/>
        <pc:sldMkLst>
          <pc:docMk/>
          <pc:sldMk cId="4230947147" sldId="1754"/>
        </pc:sldMkLst>
      </pc:sldChg>
      <pc:sldChg chg="add del">
        <pc:chgData name="Daniel Khashabi" userId="62390808-c838-45e6-be59-d6fd0d208bc8" providerId="ADAL" clId="{DBE0F76A-AFEE-AC44-BA32-16BF03539868}" dt="2023-02-13T14:37:31.347" v="4578"/>
        <pc:sldMkLst>
          <pc:docMk/>
          <pc:sldMk cId="165499216" sldId="1755"/>
        </pc:sldMkLst>
      </pc:sldChg>
      <pc:sldChg chg="addSp delSp modSp add mod">
        <pc:chgData name="Daniel Khashabi" userId="62390808-c838-45e6-be59-d6fd0d208bc8" providerId="ADAL" clId="{DBE0F76A-AFEE-AC44-BA32-16BF03539868}" dt="2023-02-16T13:49:58.158" v="7760"/>
        <pc:sldMkLst>
          <pc:docMk/>
          <pc:sldMk cId="3186024277" sldId="1755"/>
        </pc:sldMkLst>
        <pc:spChg chg="add mod">
          <ac:chgData name="Daniel Khashabi" userId="62390808-c838-45e6-be59-d6fd0d208bc8" providerId="ADAL" clId="{DBE0F76A-AFEE-AC44-BA32-16BF03539868}" dt="2023-02-16T13:49:58.158" v="7760"/>
          <ac:spMkLst>
            <pc:docMk/>
            <pc:sldMk cId="3186024277" sldId="1755"/>
            <ac:spMk id="3" creationId="{B669CA03-968A-F066-A2A9-DE1B89ACC010}"/>
          </ac:spMkLst>
        </pc:spChg>
        <pc:spChg chg="mod">
          <ac:chgData name="Daniel Khashabi" userId="62390808-c838-45e6-be59-d6fd0d208bc8" providerId="ADAL" clId="{DBE0F76A-AFEE-AC44-BA32-16BF03539868}" dt="2023-02-16T13:49:58.158" v="7760"/>
          <ac:spMkLst>
            <pc:docMk/>
            <pc:sldMk cId="3186024277" sldId="1755"/>
            <ac:spMk id="6" creationId="{37670C38-BC7D-E2B3-3070-91B5634D1D4B}"/>
          </ac:spMkLst>
        </pc:spChg>
        <pc:spChg chg="mod">
          <ac:chgData name="Daniel Khashabi" userId="62390808-c838-45e6-be59-d6fd0d208bc8" providerId="ADAL" clId="{DBE0F76A-AFEE-AC44-BA32-16BF03539868}" dt="2023-02-16T13:49:58.158" v="7760"/>
          <ac:spMkLst>
            <pc:docMk/>
            <pc:sldMk cId="3186024277" sldId="1755"/>
            <ac:spMk id="7" creationId="{53A13E40-8B69-9A09-1B9E-83C67970A460}"/>
          </ac:spMkLst>
        </pc:spChg>
        <pc:spChg chg="mod">
          <ac:chgData name="Daniel Khashabi" userId="62390808-c838-45e6-be59-d6fd0d208bc8" providerId="ADAL" clId="{DBE0F76A-AFEE-AC44-BA32-16BF03539868}" dt="2023-02-16T13:49:58.158" v="7760"/>
          <ac:spMkLst>
            <pc:docMk/>
            <pc:sldMk cId="3186024277" sldId="1755"/>
            <ac:spMk id="8" creationId="{2C9D85E3-DC57-46C2-262E-3E5C6331651B}"/>
          </ac:spMkLst>
        </pc:spChg>
        <pc:spChg chg="mod">
          <ac:chgData name="Daniel Khashabi" userId="62390808-c838-45e6-be59-d6fd0d208bc8" providerId="ADAL" clId="{DBE0F76A-AFEE-AC44-BA32-16BF03539868}" dt="2023-02-16T13:49:58.158" v="7760"/>
          <ac:spMkLst>
            <pc:docMk/>
            <pc:sldMk cId="3186024277" sldId="1755"/>
            <ac:spMk id="9" creationId="{3539EE90-1153-4205-0599-61113E87AB54}"/>
          </ac:spMkLst>
        </pc:spChg>
        <pc:spChg chg="mod">
          <ac:chgData name="Daniel Khashabi" userId="62390808-c838-45e6-be59-d6fd0d208bc8" providerId="ADAL" clId="{DBE0F76A-AFEE-AC44-BA32-16BF03539868}" dt="2023-02-16T13:49:58.158" v="7760"/>
          <ac:spMkLst>
            <pc:docMk/>
            <pc:sldMk cId="3186024277" sldId="1755"/>
            <ac:spMk id="10" creationId="{97519237-B1CB-C736-1631-79D5F6272BB5}"/>
          </ac:spMkLst>
        </pc:spChg>
        <pc:spChg chg="del">
          <ac:chgData name="Daniel Khashabi" userId="62390808-c838-45e6-be59-d6fd0d208bc8" providerId="ADAL" clId="{DBE0F76A-AFEE-AC44-BA32-16BF03539868}" dt="2023-02-13T14:40:04.536" v="4597" actId="478"/>
          <ac:spMkLst>
            <pc:docMk/>
            <pc:sldMk cId="3186024277" sldId="1755"/>
            <ac:spMk id="11" creationId="{CC4B7B88-6928-3B78-D289-558D52B6B66F}"/>
          </ac:spMkLst>
        </pc:spChg>
      </pc:sldChg>
      <pc:sldChg chg="addSp delSp modSp add mod">
        <pc:chgData name="Daniel Khashabi" userId="62390808-c838-45e6-be59-d6fd0d208bc8" providerId="ADAL" clId="{DBE0F76A-AFEE-AC44-BA32-16BF03539868}" dt="2023-02-16T13:49:58.158" v="7760"/>
        <pc:sldMkLst>
          <pc:docMk/>
          <pc:sldMk cId="1152962987" sldId="1756"/>
        </pc:sldMkLst>
        <pc:spChg chg="add del mod">
          <ac:chgData name="Daniel Khashabi" userId="62390808-c838-45e6-be59-d6fd0d208bc8" providerId="ADAL" clId="{DBE0F76A-AFEE-AC44-BA32-16BF03539868}" dt="2023-02-13T14:40:22.720" v="4601"/>
          <ac:spMkLst>
            <pc:docMk/>
            <pc:sldMk cId="1152962987" sldId="1756"/>
            <ac:spMk id="3" creationId="{1A745611-6F9A-FB9D-ED3F-D2762C05904A}"/>
          </ac:spMkLst>
        </pc:spChg>
        <pc:spChg chg="add mod">
          <ac:chgData name="Daniel Khashabi" userId="62390808-c838-45e6-be59-d6fd0d208bc8" providerId="ADAL" clId="{DBE0F76A-AFEE-AC44-BA32-16BF03539868}" dt="2023-02-16T13:49:58.158" v="7760"/>
          <ac:spMkLst>
            <pc:docMk/>
            <pc:sldMk cId="1152962987" sldId="1756"/>
            <ac:spMk id="5" creationId="{4EB4E595-7A05-6D9E-CA21-E3E18646D0F5}"/>
          </ac:spMkLst>
        </pc:spChg>
        <pc:spChg chg="mod">
          <ac:chgData name="Daniel Khashabi" userId="62390808-c838-45e6-be59-d6fd0d208bc8" providerId="ADAL" clId="{DBE0F76A-AFEE-AC44-BA32-16BF03539868}" dt="2023-02-16T13:49:58.158" v="7760"/>
          <ac:spMkLst>
            <pc:docMk/>
            <pc:sldMk cId="1152962987" sldId="1756"/>
            <ac:spMk id="6" creationId="{37670C38-BC7D-E2B3-3070-91B5634D1D4B}"/>
          </ac:spMkLst>
        </pc:spChg>
        <pc:spChg chg="mod">
          <ac:chgData name="Daniel Khashabi" userId="62390808-c838-45e6-be59-d6fd0d208bc8" providerId="ADAL" clId="{DBE0F76A-AFEE-AC44-BA32-16BF03539868}" dt="2023-02-16T13:49:58.158" v="7760"/>
          <ac:spMkLst>
            <pc:docMk/>
            <pc:sldMk cId="1152962987" sldId="1756"/>
            <ac:spMk id="7" creationId="{53A13E40-8B69-9A09-1B9E-83C67970A460}"/>
          </ac:spMkLst>
        </pc:spChg>
        <pc:spChg chg="mod">
          <ac:chgData name="Daniel Khashabi" userId="62390808-c838-45e6-be59-d6fd0d208bc8" providerId="ADAL" clId="{DBE0F76A-AFEE-AC44-BA32-16BF03539868}" dt="2023-02-16T13:49:58.158" v="7760"/>
          <ac:spMkLst>
            <pc:docMk/>
            <pc:sldMk cId="1152962987" sldId="1756"/>
            <ac:spMk id="8" creationId="{2C9D85E3-DC57-46C2-262E-3E5C6331651B}"/>
          </ac:spMkLst>
        </pc:spChg>
        <pc:spChg chg="mod">
          <ac:chgData name="Daniel Khashabi" userId="62390808-c838-45e6-be59-d6fd0d208bc8" providerId="ADAL" clId="{DBE0F76A-AFEE-AC44-BA32-16BF03539868}" dt="2023-02-16T13:49:58.158" v="7760"/>
          <ac:spMkLst>
            <pc:docMk/>
            <pc:sldMk cId="1152962987" sldId="1756"/>
            <ac:spMk id="9" creationId="{3539EE90-1153-4205-0599-61113E87AB54}"/>
          </ac:spMkLst>
        </pc:spChg>
        <pc:spChg chg="mod">
          <ac:chgData name="Daniel Khashabi" userId="62390808-c838-45e6-be59-d6fd0d208bc8" providerId="ADAL" clId="{DBE0F76A-AFEE-AC44-BA32-16BF03539868}" dt="2023-02-16T13:49:58.158" v="7760"/>
          <ac:spMkLst>
            <pc:docMk/>
            <pc:sldMk cId="1152962987" sldId="1756"/>
            <ac:spMk id="10" creationId="{97519237-B1CB-C736-1631-79D5F6272BB5}"/>
          </ac:spMkLst>
        </pc:spChg>
        <pc:spChg chg="mod">
          <ac:chgData name="Daniel Khashabi" userId="62390808-c838-45e6-be59-d6fd0d208bc8" providerId="ADAL" clId="{DBE0F76A-AFEE-AC44-BA32-16BF03539868}" dt="2023-02-16T13:49:58.158" v="7760"/>
          <ac:spMkLst>
            <pc:docMk/>
            <pc:sldMk cId="1152962987" sldId="1756"/>
            <ac:spMk id="11" creationId="{CC4B7B88-6928-3B78-D289-558D52B6B66F}"/>
          </ac:spMkLst>
        </pc:spChg>
      </pc:sldChg>
      <pc:sldChg chg="add del">
        <pc:chgData name="Daniel Khashabi" userId="62390808-c838-45e6-be59-d6fd0d208bc8" providerId="ADAL" clId="{DBE0F76A-AFEE-AC44-BA32-16BF03539868}" dt="2023-02-13T14:39:09.293" v="4594" actId="2696"/>
        <pc:sldMkLst>
          <pc:docMk/>
          <pc:sldMk cId="3128587463" sldId="1756"/>
        </pc:sldMkLst>
      </pc:sldChg>
      <pc:sldChg chg="addSp delSp modSp add mod">
        <pc:chgData name="Daniel Khashabi" userId="62390808-c838-45e6-be59-d6fd0d208bc8" providerId="ADAL" clId="{DBE0F76A-AFEE-AC44-BA32-16BF03539868}" dt="2023-02-16T13:49:58.158" v="7760"/>
        <pc:sldMkLst>
          <pc:docMk/>
          <pc:sldMk cId="3469547199" sldId="1757"/>
        </pc:sldMkLst>
        <pc:spChg chg="add del mod">
          <ac:chgData name="Daniel Khashabi" userId="62390808-c838-45e6-be59-d6fd0d208bc8" providerId="ADAL" clId="{DBE0F76A-AFEE-AC44-BA32-16BF03539868}" dt="2023-02-13T14:42:30.919" v="4646"/>
          <ac:spMkLst>
            <pc:docMk/>
            <pc:sldMk cId="3469547199" sldId="1757"/>
            <ac:spMk id="3" creationId="{BE4B0F4D-0D9D-47FF-771E-C48F5C4052E5}"/>
          </ac:spMkLst>
        </pc:spChg>
        <pc:spChg chg="add mod">
          <ac:chgData name="Daniel Khashabi" userId="62390808-c838-45e6-be59-d6fd0d208bc8" providerId="ADAL" clId="{DBE0F76A-AFEE-AC44-BA32-16BF03539868}" dt="2023-02-16T13:49:58.158" v="7760"/>
          <ac:spMkLst>
            <pc:docMk/>
            <pc:sldMk cId="3469547199" sldId="1757"/>
            <ac:spMk id="5" creationId="{2E3451C1-1F72-1BA3-F24A-C7FAD0001F0A}"/>
          </ac:spMkLst>
        </pc:spChg>
        <pc:spChg chg="mod">
          <ac:chgData name="Daniel Khashabi" userId="62390808-c838-45e6-be59-d6fd0d208bc8" providerId="ADAL" clId="{DBE0F76A-AFEE-AC44-BA32-16BF03539868}" dt="2023-02-16T13:49:58.158" v="7760"/>
          <ac:spMkLst>
            <pc:docMk/>
            <pc:sldMk cId="3469547199" sldId="1757"/>
            <ac:spMk id="6" creationId="{37670C38-BC7D-E2B3-3070-91B5634D1D4B}"/>
          </ac:spMkLst>
        </pc:spChg>
        <pc:spChg chg="mod">
          <ac:chgData name="Daniel Khashabi" userId="62390808-c838-45e6-be59-d6fd0d208bc8" providerId="ADAL" clId="{DBE0F76A-AFEE-AC44-BA32-16BF03539868}" dt="2023-02-16T13:49:58.158" v="7760"/>
          <ac:spMkLst>
            <pc:docMk/>
            <pc:sldMk cId="3469547199" sldId="1757"/>
            <ac:spMk id="7" creationId="{53A13E40-8B69-9A09-1B9E-83C67970A460}"/>
          </ac:spMkLst>
        </pc:spChg>
        <pc:spChg chg="mod">
          <ac:chgData name="Daniel Khashabi" userId="62390808-c838-45e6-be59-d6fd0d208bc8" providerId="ADAL" clId="{DBE0F76A-AFEE-AC44-BA32-16BF03539868}" dt="2023-02-16T13:49:58.158" v="7760"/>
          <ac:spMkLst>
            <pc:docMk/>
            <pc:sldMk cId="3469547199" sldId="1757"/>
            <ac:spMk id="8" creationId="{2C9D85E3-DC57-46C2-262E-3E5C6331651B}"/>
          </ac:spMkLst>
        </pc:spChg>
        <pc:spChg chg="mod">
          <ac:chgData name="Daniel Khashabi" userId="62390808-c838-45e6-be59-d6fd0d208bc8" providerId="ADAL" clId="{DBE0F76A-AFEE-AC44-BA32-16BF03539868}" dt="2023-02-16T13:49:58.158" v="7760"/>
          <ac:spMkLst>
            <pc:docMk/>
            <pc:sldMk cId="3469547199" sldId="1757"/>
            <ac:spMk id="9" creationId="{3539EE90-1153-4205-0599-61113E87AB54}"/>
          </ac:spMkLst>
        </pc:spChg>
        <pc:spChg chg="mod">
          <ac:chgData name="Daniel Khashabi" userId="62390808-c838-45e6-be59-d6fd0d208bc8" providerId="ADAL" clId="{DBE0F76A-AFEE-AC44-BA32-16BF03539868}" dt="2023-02-16T13:49:58.158" v="7760"/>
          <ac:spMkLst>
            <pc:docMk/>
            <pc:sldMk cId="3469547199" sldId="1757"/>
            <ac:spMk id="10" creationId="{97519237-B1CB-C736-1631-79D5F6272BB5}"/>
          </ac:spMkLst>
        </pc:spChg>
        <pc:spChg chg="del">
          <ac:chgData name="Daniel Khashabi" userId="62390808-c838-45e6-be59-d6fd0d208bc8" providerId="ADAL" clId="{DBE0F76A-AFEE-AC44-BA32-16BF03539868}" dt="2023-02-13T14:41:56.328" v="4633" actId="478"/>
          <ac:spMkLst>
            <pc:docMk/>
            <pc:sldMk cId="3469547199" sldId="1757"/>
            <ac:spMk id="11" creationId="{CC4B7B88-6928-3B78-D289-558D52B6B66F}"/>
          </ac:spMkLst>
        </pc:spChg>
      </pc:sldChg>
      <pc:sldChg chg="addSp modSp add mod">
        <pc:chgData name="Daniel Khashabi" userId="62390808-c838-45e6-be59-d6fd0d208bc8" providerId="ADAL" clId="{DBE0F76A-AFEE-AC44-BA32-16BF03539868}" dt="2023-02-16T13:49:58.158" v="7760"/>
        <pc:sldMkLst>
          <pc:docMk/>
          <pc:sldMk cId="3114086732" sldId="1758"/>
        </pc:sldMkLst>
        <pc:spChg chg="add mod">
          <ac:chgData name="Daniel Khashabi" userId="62390808-c838-45e6-be59-d6fd0d208bc8" providerId="ADAL" clId="{DBE0F76A-AFEE-AC44-BA32-16BF03539868}" dt="2023-02-16T13:49:58.158" v="7760"/>
          <ac:spMkLst>
            <pc:docMk/>
            <pc:sldMk cId="3114086732" sldId="1758"/>
            <ac:spMk id="3" creationId="{0FDD42A4-3DBD-AF87-B35C-BF6B9C656F47}"/>
          </ac:spMkLst>
        </pc:spChg>
        <pc:spChg chg="mod">
          <ac:chgData name="Daniel Khashabi" userId="62390808-c838-45e6-be59-d6fd0d208bc8" providerId="ADAL" clId="{DBE0F76A-AFEE-AC44-BA32-16BF03539868}" dt="2023-02-16T13:49:58.158" v="7760"/>
          <ac:spMkLst>
            <pc:docMk/>
            <pc:sldMk cId="3114086732" sldId="1758"/>
            <ac:spMk id="6" creationId="{37670C38-BC7D-E2B3-3070-91B5634D1D4B}"/>
          </ac:spMkLst>
        </pc:spChg>
        <pc:spChg chg="mod">
          <ac:chgData name="Daniel Khashabi" userId="62390808-c838-45e6-be59-d6fd0d208bc8" providerId="ADAL" clId="{DBE0F76A-AFEE-AC44-BA32-16BF03539868}" dt="2023-02-16T13:49:58.158" v="7760"/>
          <ac:spMkLst>
            <pc:docMk/>
            <pc:sldMk cId="3114086732" sldId="1758"/>
            <ac:spMk id="7" creationId="{53A13E40-8B69-9A09-1B9E-83C67970A460}"/>
          </ac:spMkLst>
        </pc:spChg>
        <pc:spChg chg="mod">
          <ac:chgData name="Daniel Khashabi" userId="62390808-c838-45e6-be59-d6fd0d208bc8" providerId="ADAL" clId="{DBE0F76A-AFEE-AC44-BA32-16BF03539868}" dt="2023-02-16T13:49:58.158" v="7760"/>
          <ac:spMkLst>
            <pc:docMk/>
            <pc:sldMk cId="3114086732" sldId="1758"/>
            <ac:spMk id="8" creationId="{2C9D85E3-DC57-46C2-262E-3E5C6331651B}"/>
          </ac:spMkLst>
        </pc:spChg>
        <pc:spChg chg="mod">
          <ac:chgData name="Daniel Khashabi" userId="62390808-c838-45e6-be59-d6fd0d208bc8" providerId="ADAL" clId="{DBE0F76A-AFEE-AC44-BA32-16BF03539868}" dt="2023-02-16T13:49:58.158" v="7760"/>
          <ac:spMkLst>
            <pc:docMk/>
            <pc:sldMk cId="3114086732" sldId="1758"/>
            <ac:spMk id="9" creationId="{3539EE90-1153-4205-0599-61113E87AB54}"/>
          </ac:spMkLst>
        </pc:spChg>
        <pc:spChg chg="mod">
          <ac:chgData name="Daniel Khashabi" userId="62390808-c838-45e6-be59-d6fd0d208bc8" providerId="ADAL" clId="{DBE0F76A-AFEE-AC44-BA32-16BF03539868}" dt="2023-02-16T13:49:58.158" v="7760"/>
          <ac:spMkLst>
            <pc:docMk/>
            <pc:sldMk cId="3114086732" sldId="1758"/>
            <ac:spMk id="10" creationId="{97519237-B1CB-C736-1631-79D5F6272BB5}"/>
          </ac:spMkLst>
        </pc:spChg>
        <pc:spChg chg="mod">
          <ac:chgData name="Daniel Khashabi" userId="62390808-c838-45e6-be59-d6fd0d208bc8" providerId="ADAL" clId="{DBE0F76A-AFEE-AC44-BA32-16BF03539868}" dt="2023-02-16T13:49:58.158" v="7760"/>
          <ac:spMkLst>
            <pc:docMk/>
            <pc:sldMk cId="3114086732" sldId="1758"/>
            <ac:spMk id="11" creationId="{CC4B7B88-6928-3B78-D289-558D52B6B66F}"/>
          </ac:spMkLst>
        </pc:spChg>
      </pc:sldChg>
      <pc:sldChg chg="addSp modSp new mod">
        <pc:chgData name="Daniel Khashabi" userId="62390808-c838-45e6-be59-d6fd0d208bc8" providerId="ADAL" clId="{DBE0F76A-AFEE-AC44-BA32-16BF03539868}" dt="2023-02-13T15:28:46.801" v="5549" actId="20577"/>
        <pc:sldMkLst>
          <pc:docMk/>
          <pc:sldMk cId="3712967070" sldId="1759"/>
        </pc:sldMkLst>
        <pc:spChg chg="mod">
          <ac:chgData name="Daniel Khashabi" userId="62390808-c838-45e6-be59-d6fd0d208bc8" providerId="ADAL" clId="{DBE0F76A-AFEE-AC44-BA32-16BF03539868}" dt="2023-02-13T15:23:36.669" v="5230" actId="20577"/>
          <ac:spMkLst>
            <pc:docMk/>
            <pc:sldMk cId="3712967070" sldId="1759"/>
            <ac:spMk id="2" creationId="{33A473CC-22EB-00A8-AB85-298F839B57F1}"/>
          </ac:spMkLst>
        </pc:spChg>
        <pc:spChg chg="mod">
          <ac:chgData name="Daniel Khashabi" userId="62390808-c838-45e6-be59-d6fd0d208bc8" providerId="ADAL" clId="{DBE0F76A-AFEE-AC44-BA32-16BF03539868}" dt="2023-02-13T15:28:46.801" v="5549" actId="20577"/>
          <ac:spMkLst>
            <pc:docMk/>
            <pc:sldMk cId="3712967070" sldId="1759"/>
            <ac:spMk id="3" creationId="{5F82D4AE-E152-D2AC-A0BB-01FFD09197FE}"/>
          </ac:spMkLst>
        </pc:spChg>
        <pc:graphicFrameChg chg="add mod modGraphic">
          <ac:chgData name="Daniel Khashabi" userId="62390808-c838-45e6-be59-d6fd0d208bc8" providerId="ADAL" clId="{DBE0F76A-AFEE-AC44-BA32-16BF03539868}" dt="2023-02-13T15:28:09.432" v="5499" actId="207"/>
          <ac:graphicFrameMkLst>
            <pc:docMk/>
            <pc:sldMk cId="3712967070" sldId="1759"/>
            <ac:graphicFrameMk id="4" creationId="{F8BB0C3E-25AF-3322-6E42-5D872660A84A}"/>
          </ac:graphicFrameMkLst>
        </pc:graphicFrameChg>
      </pc:sldChg>
      <pc:sldChg chg="modSp add mod">
        <pc:chgData name="Daniel Khashabi" userId="62390808-c838-45e6-be59-d6fd0d208bc8" providerId="ADAL" clId="{DBE0F76A-AFEE-AC44-BA32-16BF03539868}" dt="2023-02-13T15:33:33.026" v="5764" actId="20577"/>
        <pc:sldMkLst>
          <pc:docMk/>
          <pc:sldMk cId="2914398177" sldId="1760"/>
        </pc:sldMkLst>
        <pc:spChg chg="mod">
          <ac:chgData name="Daniel Khashabi" userId="62390808-c838-45e6-be59-d6fd0d208bc8" providerId="ADAL" clId="{DBE0F76A-AFEE-AC44-BA32-16BF03539868}" dt="2023-02-13T15:33:33.026" v="5764" actId="20577"/>
          <ac:spMkLst>
            <pc:docMk/>
            <pc:sldMk cId="2914398177" sldId="1760"/>
            <ac:spMk id="3" creationId="{5F82D4AE-E152-D2AC-A0BB-01FFD09197FE}"/>
          </ac:spMkLst>
        </pc:spChg>
        <pc:graphicFrameChg chg="mod">
          <ac:chgData name="Daniel Khashabi" userId="62390808-c838-45e6-be59-d6fd0d208bc8" providerId="ADAL" clId="{DBE0F76A-AFEE-AC44-BA32-16BF03539868}" dt="2023-02-13T15:29:40.529" v="5552" actId="207"/>
          <ac:graphicFrameMkLst>
            <pc:docMk/>
            <pc:sldMk cId="2914398177" sldId="1760"/>
            <ac:graphicFrameMk id="4" creationId="{F8BB0C3E-25AF-3322-6E42-5D872660A84A}"/>
          </ac:graphicFrameMkLst>
        </pc:graphicFrameChg>
      </pc:sldChg>
      <pc:sldChg chg="modSp add mod">
        <pc:chgData name="Daniel Khashabi" userId="62390808-c838-45e6-be59-d6fd0d208bc8" providerId="ADAL" clId="{DBE0F76A-AFEE-AC44-BA32-16BF03539868}" dt="2023-02-16T13:55:58.471" v="7863" actId="20577"/>
        <pc:sldMkLst>
          <pc:docMk/>
          <pc:sldMk cId="3904265835" sldId="1761"/>
        </pc:sldMkLst>
        <pc:spChg chg="mod">
          <ac:chgData name="Daniel Khashabi" userId="62390808-c838-45e6-be59-d6fd0d208bc8" providerId="ADAL" clId="{DBE0F76A-AFEE-AC44-BA32-16BF03539868}" dt="2023-02-16T13:55:58.471" v="7863" actId="20577"/>
          <ac:spMkLst>
            <pc:docMk/>
            <pc:sldMk cId="3904265835" sldId="1761"/>
            <ac:spMk id="3" creationId="{5F82D4AE-E152-D2AC-A0BB-01FFD09197FE}"/>
          </ac:spMkLst>
        </pc:spChg>
        <pc:graphicFrameChg chg="mod">
          <ac:chgData name="Daniel Khashabi" userId="62390808-c838-45e6-be59-d6fd0d208bc8" providerId="ADAL" clId="{DBE0F76A-AFEE-AC44-BA32-16BF03539868}" dt="2023-02-13T15:30:42.099" v="5672" actId="207"/>
          <ac:graphicFrameMkLst>
            <pc:docMk/>
            <pc:sldMk cId="3904265835" sldId="1761"/>
            <ac:graphicFrameMk id="4" creationId="{F8BB0C3E-25AF-3322-6E42-5D872660A84A}"/>
          </ac:graphicFrameMkLst>
        </pc:graphicFrameChg>
      </pc:sldChg>
      <pc:sldChg chg="modSp add mod">
        <pc:chgData name="Daniel Khashabi" userId="62390808-c838-45e6-be59-d6fd0d208bc8" providerId="ADAL" clId="{DBE0F76A-AFEE-AC44-BA32-16BF03539868}" dt="2023-02-13T15:31:10.004" v="5736" actId="20577"/>
        <pc:sldMkLst>
          <pc:docMk/>
          <pc:sldMk cId="2804678928" sldId="1762"/>
        </pc:sldMkLst>
        <pc:spChg chg="mod">
          <ac:chgData name="Daniel Khashabi" userId="62390808-c838-45e6-be59-d6fd0d208bc8" providerId="ADAL" clId="{DBE0F76A-AFEE-AC44-BA32-16BF03539868}" dt="2023-02-13T15:31:10.004" v="5736" actId="20577"/>
          <ac:spMkLst>
            <pc:docMk/>
            <pc:sldMk cId="2804678928" sldId="1762"/>
            <ac:spMk id="3" creationId="{5F82D4AE-E152-D2AC-A0BB-01FFD09197FE}"/>
          </ac:spMkLst>
        </pc:spChg>
        <pc:graphicFrameChg chg="mod">
          <ac:chgData name="Daniel Khashabi" userId="62390808-c838-45e6-be59-d6fd0d208bc8" providerId="ADAL" clId="{DBE0F76A-AFEE-AC44-BA32-16BF03539868}" dt="2023-02-13T15:30:48.468" v="5673" actId="207"/>
          <ac:graphicFrameMkLst>
            <pc:docMk/>
            <pc:sldMk cId="2804678928" sldId="1762"/>
            <ac:graphicFrameMk id="4" creationId="{F8BB0C3E-25AF-3322-6E42-5D872660A84A}"/>
          </ac:graphicFrameMkLst>
        </pc:graphicFrameChg>
      </pc:sldChg>
      <pc:sldChg chg="addSp delSp modSp add mod">
        <pc:chgData name="Daniel Khashabi" userId="62390808-c838-45e6-be59-d6fd0d208bc8" providerId="ADAL" clId="{DBE0F76A-AFEE-AC44-BA32-16BF03539868}" dt="2023-02-16T13:49:58.158" v="7760"/>
        <pc:sldMkLst>
          <pc:docMk/>
          <pc:sldMk cId="3172074021" sldId="1763"/>
        </pc:sldMkLst>
        <pc:spChg chg="mod">
          <ac:chgData name="Daniel Khashabi" userId="62390808-c838-45e6-be59-d6fd0d208bc8" providerId="ADAL" clId="{DBE0F76A-AFEE-AC44-BA32-16BF03539868}" dt="2023-02-13T15:38:07.038" v="5773" actId="20577"/>
          <ac:spMkLst>
            <pc:docMk/>
            <pc:sldMk cId="3172074021" sldId="1763"/>
            <ac:spMk id="2" creationId="{7E069214-9F69-B349-ECA4-C0BF94E75979}"/>
          </ac:spMkLst>
        </pc:spChg>
        <pc:spChg chg="mod">
          <ac:chgData name="Daniel Khashabi" userId="62390808-c838-45e6-be59-d6fd0d208bc8" providerId="ADAL" clId="{DBE0F76A-AFEE-AC44-BA32-16BF03539868}" dt="2023-02-13T15:38:12.002" v="5775" actId="20577"/>
          <ac:spMkLst>
            <pc:docMk/>
            <pc:sldMk cId="3172074021" sldId="1763"/>
            <ac:spMk id="3" creationId="{5D666EF8-2500-1519-CA95-E41A2240FB6B}"/>
          </ac:spMkLst>
        </pc:spChg>
        <pc:spChg chg="add del mod">
          <ac:chgData name="Daniel Khashabi" userId="62390808-c838-45e6-be59-d6fd0d208bc8" providerId="ADAL" clId="{DBE0F76A-AFEE-AC44-BA32-16BF03539868}" dt="2023-02-13T15:38:44.405" v="5786"/>
          <ac:spMkLst>
            <pc:docMk/>
            <pc:sldMk cId="3172074021" sldId="1763"/>
            <ac:spMk id="4" creationId="{F1442FC8-E9DB-98F4-DD52-173FF237EAB5}"/>
          </ac:spMkLst>
        </pc:spChg>
        <pc:spChg chg="mod">
          <ac:chgData name="Daniel Khashabi" userId="62390808-c838-45e6-be59-d6fd0d208bc8" providerId="ADAL" clId="{DBE0F76A-AFEE-AC44-BA32-16BF03539868}" dt="2023-02-16T13:49:58.158" v="7760"/>
          <ac:spMkLst>
            <pc:docMk/>
            <pc:sldMk cId="3172074021" sldId="1763"/>
            <ac:spMk id="6" creationId="{951F4825-C27C-6781-56A6-19B6681BC172}"/>
          </ac:spMkLst>
        </pc:spChg>
        <pc:spChg chg="add mod">
          <ac:chgData name="Daniel Khashabi" userId="62390808-c838-45e6-be59-d6fd0d208bc8" providerId="ADAL" clId="{DBE0F76A-AFEE-AC44-BA32-16BF03539868}" dt="2023-02-16T13:49:58.158" v="7760"/>
          <ac:spMkLst>
            <pc:docMk/>
            <pc:sldMk cId="3172074021" sldId="1763"/>
            <ac:spMk id="9" creationId="{769CDF7D-72E5-B57F-B728-BCEAE14BB11D}"/>
          </ac:spMkLst>
        </pc:spChg>
        <pc:picChg chg="add mod">
          <ac:chgData name="Daniel Khashabi" userId="62390808-c838-45e6-be59-d6fd0d208bc8" providerId="ADAL" clId="{DBE0F76A-AFEE-AC44-BA32-16BF03539868}" dt="2023-02-13T15:39:08.135" v="5810" actId="1036"/>
          <ac:picMkLst>
            <pc:docMk/>
            <pc:sldMk cId="3172074021" sldId="1763"/>
            <ac:picMk id="7" creationId="{7CF40E50-64AD-ADB1-CE15-9FEFA477D00E}"/>
          </ac:picMkLst>
        </pc:picChg>
      </pc:sldChg>
      <pc:sldChg chg="addSp modSp add mod">
        <pc:chgData name="Daniel Khashabi" userId="62390808-c838-45e6-be59-d6fd0d208bc8" providerId="ADAL" clId="{DBE0F76A-AFEE-AC44-BA32-16BF03539868}" dt="2023-02-16T13:49:58.158" v="7760"/>
        <pc:sldMkLst>
          <pc:docMk/>
          <pc:sldMk cId="3838804515" sldId="1764"/>
        </pc:sldMkLst>
        <pc:spChg chg="mod">
          <ac:chgData name="Daniel Khashabi" userId="62390808-c838-45e6-be59-d6fd0d208bc8" providerId="ADAL" clId="{DBE0F76A-AFEE-AC44-BA32-16BF03539868}" dt="2023-02-13T15:39:13.984" v="5813" actId="20577"/>
          <ac:spMkLst>
            <pc:docMk/>
            <pc:sldMk cId="3838804515" sldId="1764"/>
            <ac:spMk id="2" creationId="{7E069214-9F69-B349-ECA4-C0BF94E75979}"/>
          </ac:spMkLst>
        </pc:spChg>
        <pc:spChg chg="mod">
          <ac:chgData name="Daniel Khashabi" userId="62390808-c838-45e6-be59-d6fd0d208bc8" providerId="ADAL" clId="{DBE0F76A-AFEE-AC44-BA32-16BF03539868}" dt="2023-02-13T15:50:03.053" v="6056" actId="5793"/>
          <ac:spMkLst>
            <pc:docMk/>
            <pc:sldMk cId="3838804515" sldId="1764"/>
            <ac:spMk id="3" creationId="{5D666EF8-2500-1519-CA95-E41A2240FB6B}"/>
          </ac:spMkLst>
        </pc:spChg>
        <pc:spChg chg="add mod">
          <ac:chgData name="Daniel Khashabi" userId="62390808-c838-45e6-be59-d6fd0d208bc8" providerId="ADAL" clId="{DBE0F76A-AFEE-AC44-BA32-16BF03539868}" dt="2023-02-13T15:50:30.928" v="6077" actId="1035"/>
          <ac:spMkLst>
            <pc:docMk/>
            <pc:sldMk cId="3838804515" sldId="1764"/>
            <ac:spMk id="4" creationId="{6A2D4729-7E8B-E722-9100-AC935BA2345F}"/>
          </ac:spMkLst>
        </pc:spChg>
        <pc:spChg chg="mod">
          <ac:chgData name="Daniel Khashabi" userId="62390808-c838-45e6-be59-d6fd0d208bc8" providerId="ADAL" clId="{DBE0F76A-AFEE-AC44-BA32-16BF03539868}" dt="2023-02-16T13:49:58.158" v="7760"/>
          <ac:spMkLst>
            <pc:docMk/>
            <pc:sldMk cId="3838804515" sldId="1764"/>
            <ac:spMk id="6" creationId="{951F4825-C27C-6781-56A6-19B6681BC172}"/>
          </ac:spMkLst>
        </pc:spChg>
        <pc:picChg chg="add mod">
          <ac:chgData name="Daniel Khashabi" userId="62390808-c838-45e6-be59-d6fd0d208bc8" providerId="ADAL" clId="{DBE0F76A-AFEE-AC44-BA32-16BF03539868}" dt="2023-02-13T15:50:33.699" v="6087" actId="1036"/>
          <ac:picMkLst>
            <pc:docMk/>
            <pc:sldMk cId="3838804515" sldId="1764"/>
            <ac:picMk id="3074" creationId="{66FC9F9E-D7D1-3822-4B0F-17D2C3435C5C}"/>
          </ac:picMkLst>
        </pc:picChg>
        <pc:picChg chg="add mod">
          <ac:chgData name="Daniel Khashabi" userId="62390808-c838-45e6-be59-d6fd0d208bc8" providerId="ADAL" clId="{DBE0F76A-AFEE-AC44-BA32-16BF03539868}" dt="2023-02-13T15:50:28.907" v="6072" actId="1035"/>
          <ac:picMkLst>
            <pc:docMk/>
            <pc:sldMk cId="3838804515" sldId="1764"/>
            <ac:picMk id="3076" creationId="{957E887C-CAAC-3F04-3DA6-D13B2A71559E}"/>
          </ac:picMkLst>
        </pc:picChg>
      </pc:sldChg>
      <pc:sldChg chg="add del">
        <pc:chgData name="Daniel Khashabi" userId="62390808-c838-45e6-be59-d6fd0d208bc8" providerId="ADAL" clId="{DBE0F76A-AFEE-AC44-BA32-16BF03539868}" dt="2023-02-14T19:11:45.148" v="6323" actId="2696"/>
        <pc:sldMkLst>
          <pc:docMk/>
          <pc:sldMk cId="1873228826" sldId="1765"/>
        </pc:sldMkLst>
      </pc:sldChg>
      <pc:sldChg chg="modSp new del mod ord">
        <pc:chgData name="Daniel Khashabi" userId="62390808-c838-45e6-be59-d6fd0d208bc8" providerId="ADAL" clId="{DBE0F76A-AFEE-AC44-BA32-16BF03539868}" dt="2023-02-13T21:46:51.434" v="6112" actId="2696"/>
        <pc:sldMkLst>
          <pc:docMk/>
          <pc:sldMk cId="2021520531" sldId="1765"/>
        </pc:sldMkLst>
        <pc:spChg chg="mod">
          <ac:chgData name="Daniel Khashabi" userId="62390808-c838-45e6-be59-d6fd0d208bc8" providerId="ADAL" clId="{DBE0F76A-AFEE-AC44-BA32-16BF03539868}" dt="2023-02-13T21:46:47.777" v="6111" actId="20577"/>
          <ac:spMkLst>
            <pc:docMk/>
            <pc:sldMk cId="2021520531" sldId="1765"/>
            <ac:spMk id="2" creationId="{00A75D54-F0C4-5DCE-C9B7-14B1FFD64D92}"/>
          </ac:spMkLst>
        </pc:spChg>
      </pc:sldChg>
      <pc:sldChg chg="add">
        <pc:chgData name="Daniel Khashabi" userId="62390808-c838-45e6-be59-d6fd0d208bc8" providerId="ADAL" clId="{DBE0F76A-AFEE-AC44-BA32-16BF03539868}" dt="2023-02-16T03:41:16.628" v="6379"/>
        <pc:sldMkLst>
          <pc:docMk/>
          <pc:sldMk cId="3508587960" sldId="1765"/>
        </pc:sldMkLst>
      </pc:sldChg>
      <pc:sldChg chg="modSp add del mod">
        <pc:chgData name="Daniel Khashabi" userId="62390808-c838-45e6-be59-d6fd0d208bc8" providerId="ADAL" clId="{DBE0F76A-AFEE-AC44-BA32-16BF03539868}" dt="2023-02-16T03:40:58.149" v="6378" actId="2696"/>
        <pc:sldMkLst>
          <pc:docMk/>
          <pc:sldMk cId="3540721772" sldId="1765"/>
        </pc:sldMkLst>
        <pc:spChg chg="mod">
          <ac:chgData name="Daniel Khashabi" userId="62390808-c838-45e6-be59-d6fd0d208bc8" providerId="ADAL" clId="{DBE0F76A-AFEE-AC44-BA32-16BF03539868}" dt="2023-02-14T19:13:09.764" v="6361" actId="20577"/>
          <ac:spMkLst>
            <pc:docMk/>
            <pc:sldMk cId="3540721772" sldId="1765"/>
            <ac:spMk id="2" creationId="{EAA4E5AE-1C3E-2796-63F2-9096359501A8}"/>
          </ac:spMkLst>
        </pc:spChg>
      </pc:sldChg>
      <pc:sldChg chg="add del">
        <pc:chgData name="Daniel Khashabi" userId="62390808-c838-45e6-be59-d6fd0d208bc8" providerId="ADAL" clId="{DBE0F76A-AFEE-AC44-BA32-16BF03539868}" dt="2023-02-16T03:40:58.149" v="6378" actId="2696"/>
        <pc:sldMkLst>
          <pc:docMk/>
          <pc:sldMk cId="298251937" sldId="1766"/>
        </pc:sldMkLst>
      </pc:sldChg>
      <pc:sldChg chg="add del">
        <pc:chgData name="Daniel Khashabi" userId="62390808-c838-45e6-be59-d6fd0d208bc8" providerId="ADAL" clId="{DBE0F76A-AFEE-AC44-BA32-16BF03539868}" dt="2023-02-14T19:11:45.148" v="6323" actId="2696"/>
        <pc:sldMkLst>
          <pc:docMk/>
          <pc:sldMk cId="786862080" sldId="1766"/>
        </pc:sldMkLst>
      </pc:sldChg>
      <pc:sldChg chg="modSp add">
        <pc:chgData name="Daniel Khashabi" userId="62390808-c838-45e6-be59-d6fd0d208bc8" providerId="ADAL" clId="{DBE0F76A-AFEE-AC44-BA32-16BF03539868}" dt="2023-02-16T13:49:58.158" v="7760"/>
        <pc:sldMkLst>
          <pc:docMk/>
          <pc:sldMk cId="3158793800" sldId="1766"/>
        </pc:sldMkLst>
        <pc:spChg chg="mod">
          <ac:chgData name="Daniel Khashabi" userId="62390808-c838-45e6-be59-d6fd0d208bc8" providerId="ADAL" clId="{DBE0F76A-AFEE-AC44-BA32-16BF03539868}" dt="2023-02-16T13:49:58.158" v="7760"/>
          <ac:spMkLst>
            <pc:docMk/>
            <pc:sldMk cId="3158793800" sldId="1766"/>
            <ac:spMk id="6" creationId="{6EF0B10C-CA27-662F-075A-D1FE99B8412C}"/>
          </ac:spMkLst>
        </pc:spChg>
        <pc:spChg chg="mod">
          <ac:chgData name="Daniel Khashabi" userId="62390808-c838-45e6-be59-d6fd0d208bc8" providerId="ADAL" clId="{DBE0F76A-AFEE-AC44-BA32-16BF03539868}" dt="2023-02-16T13:49:58.158" v="7760"/>
          <ac:spMkLst>
            <pc:docMk/>
            <pc:sldMk cId="3158793800" sldId="1766"/>
            <ac:spMk id="7" creationId="{883B093C-E5AF-AF6E-1E13-16AE3C3A7A87}"/>
          </ac:spMkLst>
        </pc:spChg>
        <pc:spChg chg="mod">
          <ac:chgData name="Daniel Khashabi" userId="62390808-c838-45e6-be59-d6fd0d208bc8" providerId="ADAL" clId="{DBE0F76A-AFEE-AC44-BA32-16BF03539868}" dt="2023-02-16T13:49:58.158" v="7760"/>
          <ac:spMkLst>
            <pc:docMk/>
            <pc:sldMk cId="3158793800" sldId="1766"/>
            <ac:spMk id="11" creationId="{A22B5D4A-1349-4A91-3912-75EFC656579E}"/>
          </ac:spMkLst>
        </pc:spChg>
        <pc:spChg chg="mod">
          <ac:chgData name="Daniel Khashabi" userId="62390808-c838-45e6-be59-d6fd0d208bc8" providerId="ADAL" clId="{DBE0F76A-AFEE-AC44-BA32-16BF03539868}" dt="2023-02-16T13:49:58.158" v="7760"/>
          <ac:spMkLst>
            <pc:docMk/>
            <pc:sldMk cId="3158793800" sldId="1766"/>
            <ac:spMk id="14" creationId="{FB57AF13-1AE7-79C6-1E17-FEF5CA7A3BEB}"/>
          </ac:spMkLst>
        </pc:spChg>
        <pc:spChg chg="mod">
          <ac:chgData name="Daniel Khashabi" userId="62390808-c838-45e6-be59-d6fd0d208bc8" providerId="ADAL" clId="{DBE0F76A-AFEE-AC44-BA32-16BF03539868}" dt="2023-02-16T13:49:58.158" v="7760"/>
          <ac:spMkLst>
            <pc:docMk/>
            <pc:sldMk cId="3158793800" sldId="1766"/>
            <ac:spMk id="15" creationId="{C1B852CA-56DD-7744-379F-8777D1F3C129}"/>
          </ac:spMkLst>
        </pc:spChg>
      </pc:sldChg>
      <pc:sldChg chg="add del">
        <pc:chgData name="Daniel Khashabi" userId="62390808-c838-45e6-be59-d6fd0d208bc8" providerId="ADAL" clId="{DBE0F76A-AFEE-AC44-BA32-16BF03539868}" dt="2023-02-16T03:40:58.149" v="6378" actId="2696"/>
        <pc:sldMkLst>
          <pc:docMk/>
          <pc:sldMk cId="49702796" sldId="1767"/>
        </pc:sldMkLst>
      </pc:sldChg>
      <pc:sldChg chg="addSp modSp add mod modTransition modAnim">
        <pc:chgData name="Daniel Khashabi" userId="62390808-c838-45e6-be59-d6fd0d208bc8" providerId="ADAL" clId="{DBE0F76A-AFEE-AC44-BA32-16BF03539868}" dt="2023-02-16T16:47:36.414" v="9119"/>
        <pc:sldMkLst>
          <pc:docMk/>
          <pc:sldMk cId="3081627658" sldId="1767"/>
        </pc:sldMkLst>
        <pc:spChg chg="mod">
          <ac:chgData name="Daniel Khashabi" userId="62390808-c838-45e6-be59-d6fd0d208bc8" providerId="ADAL" clId="{DBE0F76A-AFEE-AC44-BA32-16BF03539868}" dt="2023-02-16T16:47:08.507" v="9081" actId="20577"/>
          <ac:spMkLst>
            <pc:docMk/>
            <pc:sldMk cId="3081627658" sldId="1767"/>
            <ac:spMk id="3" creationId="{15BEB3D6-6554-8E5A-1D82-5D4AFBB7ED53}"/>
          </ac:spMkLst>
        </pc:spChg>
        <pc:spChg chg="mod">
          <ac:chgData name="Daniel Khashabi" userId="62390808-c838-45e6-be59-d6fd0d208bc8" providerId="ADAL" clId="{DBE0F76A-AFEE-AC44-BA32-16BF03539868}" dt="2023-02-16T13:49:58.158" v="7760"/>
          <ac:spMkLst>
            <pc:docMk/>
            <pc:sldMk cId="3081627658" sldId="1767"/>
            <ac:spMk id="6" creationId="{4D3A35F7-7E69-C50D-CE3F-E739D617560A}"/>
          </ac:spMkLst>
        </pc:spChg>
        <pc:spChg chg="mod">
          <ac:chgData name="Daniel Khashabi" userId="62390808-c838-45e6-be59-d6fd0d208bc8" providerId="ADAL" clId="{DBE0F76A-AFEE-AC44-BA32-16BF03539868}" dt="2023-02-16T13:49:58.158" v="7760"/>
          <ac:spMkLst>
            <pc:docMk/>
            <pc:sldMk cId="3081627658" sldId="1767"/>
            <ac:spMk id="7" creationId="{4F658C4E-3C61-BB8A-CA76-734E1C710CE6}"/>
          </ac:spMkLst>
        </pc:spChg>
        <pc:spChg chg="mod">
          <ac:chgData name="Daniel Khashabi" userId="62390808-c838-45e6-be59-d6fd0d208bc8" providerId="ADAL" clId="{DBE0F76A-AFEE-AC44-BA32-16BF03539868}" dt="2023-02-16T13:49:58.158" v="7760"/>
          <ac:spMkLst>
            <pc:docMk/>
            <pc:sldMk cId="3081627658" sldId="1767"/>
            <ac:spMk id="11" creationId="{D11C3744-0152-4F6F-7F8F-DEEECF3A5BFF}"/>
          </ac:spMkLst>
        </pc:spChg>
        <pc:spChg chg="mod">
          <ac:chgData name="Daniel Khashabi" userId="62390808-c838-45e6-be59-d6fd0d208bc8" providerId="ADAL" clId="{DBE0F76A-AFEE-AC44-BA32-16BF03539868}" dt="2023-02-16T13:49:58.158" v="7760"/>
          <ac:spMkLst>
            <pc:docMk/>
            <pc:sldMk cId="3081627658" sldId="1767"/>
            <ac:spMk id="14" creationId="{EA8E3C62-D771-8E5C-1110-48C91DCB0991}"/>
          </ac:spMkLst>
        </pc:spChg>
        <pc:spChg chg="mod">
          <ac:chgData name="Daniel Khashabi" userId="62390808-c838-45e6-be59-d6fd0d208bc8" providerId="ADAL" clId="{DBE0F76A-AFEE-AC44-BA32-16BF03539868}" dt="2023-02-16T13:49:58.158" v="7760"/>
          <ac:spMkLst>
            <pc:docMk/>
            <pc:sldMk cId="3081627658" sldId="1767"/>
            <ac:spMk id="15" creationId="{3F74206B-B3C3-2E06-9971-C9CB5220798A}"/>
          </ac:spMkLst>
        </pc:spChg>
        <pc:spChg chg="mod">
          <ac:chgData name="Daniel Khashabi" userId="62390808-c838-45e6-be59-d6fd0d208bc8" providerId="ADAL" clId="{DBE0F76A-AFEE-AC44-BA32-16BF03539868}" dt="2023-02-16T13:49:58.158" v="7760"/>
          <ac:spMkLst>
            <pc:docMk/>
            <pc:sldMk cId="3081627658" sldId="1767"/>
            <ac:spMk id="18" creationId="{FBCB5EDF-7601-D4EF-1D9E-BA39CC221404}"/>
          </ac:spMkLst>
        </pc:spChg>
        <pc:spChg chg="add mod">
          <ac:chgData name="Daniel Khashabi" userId="62390808-c838-45e6-be59-d6fd0d208bc8" providerId="ADAL" clId="{DBE0F76A-AFEE-AC44-BA32-16BF03539868}" dt="2023-02-16T16:47:27.246" v="9118" actId="1037"/>
          <ac:spMkLst>
            <pc:docMk/>
            <pc:sldMk cId="3081627658" sldId="1767"/>
            <ac:spMk id="19" creationId="{8E2B12FE-BCBF-8230-F368-EDEDC53C4A4B}"/>
          </ac:spMkLst>
        </pc:spChg>
      </pc:sldChg>
      <pc:sldChg chg="add del">
        <pc:chgData name="Daniel Khashabi" userId="62390808-c838-45e6-be59-d6fd0d208bc8" providerId="ADAL" clId="{DBE0F76A-AFEE-AC44-BA32-16BF03539868}" dt="2023-02-14T19:11:45.148" v="6323" actId="2696"/>
        <pc:sldMkLst>
          <pc:docMk/>
          <pc:sldMk cId="3506725227" sldId="1767"/>
        </pc:sldMkLst>
      </pc:sldChg>
      <pc:sldChg chg="add del">
        <pc:chgData name="Daniel Khashabi" userId="62390808-c838-45e6-be59-d6fd0d208bc8" providerId="ADAL" clId="{DBE0F76A-AFEE-AC44-BA32-16BF03539868}" dt="2023-02-16T03:40:58.149" v="6378" actId="2696"/>
        <pc:sldMkLst>
          <pc:docMk/>
          <pc:sldMk cId="1609562478" sldId="1768"/>
        </pc:sldMkLst>
      </pc:sldChg>
      <pc:sldChg chg="modSp add modAnim">
        <pc:chgData name="Daniel Khashabi" userId="62390808-c838-45e6-be59-d6fd0d208bc8" providerId="ADAL" clId="{DBE0F76A-AFEE-AC44-BA32-16BF03539868}" dt="2023-02-16T16:12:17.115" v="8715"/>
        <pc:sldMkLst>
          <pc:docMk/>
          <pc:sldMk cId="3043139959" sldId="1768"/>
        </pc:sldMkLst>
        <pc:spChg chg="mod">
          <ac:chgData name="Daniel Khashabi" userId="62390808-c838-45e6-be59-d6fd0d208bc8" providerId="ADAL" clId="{DBE0F76A-AFEE-AC44-BA32-16BF03539868}" dt="2023-02-16T13:49:58.158" v="7760"/>
          <ac:spMkLst>
            <pc:docMk/>
            <pc:sldMk cId="3043139959" sldId="1768"/>
            <ac:spMk id="6" creationId="{4D3A35F7-7E69-C50D-CE3F-E739D617560A}"/>
          </ac:spMkLst>
        </pc:spChg>
        <pc:spChg chg="mod">
          <ac:chgData name="Daniel Khashabi" userId="62390808-c838-45e6-be59-d6fd0d208bc8" providerId="ADAL" clId="{DBE0F76A-AFEE-AC44-BA32-16BF03539868}" dt="2023-02-16T13:49:58.158" v="7760"/>
          <ac:spMkLst>
            <pc:docMk/>
            <pc:sldMk cId="3043139959" sldId="1768"/>
            <ac:spMk id="7" creationId="{4F658C4E-3C61-BB8A-CA76-734E1C710CE6}"/>
          </ac:spMkLst>
        </pc:spChg>
        <pc:spChg chg="mod">
          <ac:chgData name="Daniel Khashabi" userId="62390808-c838-45e6-be59-d6fd0d208bc8" providerId="ADAL" clId="{DBE0F76A-AFEE-AC44-BA32-16BF03539868}" dt="2023-02-16T13:49:58.158" v="7760"/>
          <ac:spMkLst>
            <pc:docMk/>
            <pc:sldMk cId="3043139959" sldId="1768"/>
            <ac:spMk id="11" creationId="{D11C3744-0152-4F6F-7F8F-DEEECF3A5BFF}"/>
          </ac:spMkLst>
        </pc:spChg>
        <pc:spChg chg="mod">
          <ac:chgData name="Daniel Khashabi" userId="62390808-c838-45e6-be59-d6fd0d208bc8" providerId="ADAL" clId="{DBE0F76A-AFEE-AC44-BA32-16BF03539868}" dt="2023-02-16T13:49:58.158" v="7760"/>
          <ac:spMkLst>
            <pc:docMk/>
            <pc:sldMk cId="3043139959" sldId="1768"/>
            <ac:spMk id="14" creationId="{EA8E3C62-D771-8E5C-1110-48C91DCB0991}"/>
          </ac:spMkLst>
        </pc:spChg>
        <pc:spChg chg="mod">
          <ac:chgData name="Daniel Khashabi" userId="62390808-c838-45e6-be59-d6fd0d208bc8" providerId="ADAL" clId="{DBE0F76A-AFEE-AC44-BA32-16BF03539868}" dt="2023-02-16T13:49:58.158" v="7760"/>
          <ac:spMkLst>
            <pc:docMk/>
            <pc:sldMk cId="3043139959" sldId="1768"/>
            <ac:spMk id="15" creationId="{3F74206B-B3C3-2E06-9971-C9CB5220798A}"/>
          </ac:spMkLst>
        </pc:spChg>
        <pc:spChg chg="mod">
          <ac:chgData name="Daniel Khashabi" userId="62390808-c838-45e6-be59-d6fd0d208bc8" providerId="ADAL" clId="{DBE0F76A-AFEE-AC44-BA32-16BF03539868}" dt="2023-02-16T13:49:58.158" v="7760"/>
          <ac:spMkLst>
            <pc:docMk/>
            <pc:sldMk cId="3043139959" sldId="1768"/>
            <ac:spMk id="17" creationId="{1FE00D5D-86D0-A85D-C3AB-D7EE7DCF4065}"/>
          </ac:spMkLst>
        </pc:spChg>
      </pc:sldChg>
      <pc:sldChg chg="add del">
        <pc:chgData name="Daniel Khashabi" userId="62390808-c838-45e6-be59-d6fd0d208bc8" providerId="ADAL" clId="{DBE0F76A-AFEE-AC44-BA32-16BF03539868}" dt="2023-02-14T19:11:45.148" v="6323" actId="2696"/>
        <pc:sldMkLst>
          <pc:docMk/>
          <pc:sldMk cId="3095417033" sldId="1768"/>
        </pc:sldMkLst>
      </pc:sldChg>
      <pc:sldChg chg="modSp add mod modAnim">
        <pc:chgData name="Daniel Khashabi" userId="62390808-c838-45e6-be59-d6fd0d208bc8" providerId="ADAL" clId="{DBE0F76A-AFEE-AC44-BA32-16BF03539868}" dt="2023-02-16T03:56:04.396" v="6636"/>
        <pc:sldMkLst>
          <pc:docMk/>
          <pc:sldMk cId="1660907283" sldId="1769"/>
        </pc:sldMkLst>
        <pc:spChg chg="mod">
          <ac:chgData name="Daniel Khashabi" userId="62390808-c838-45e6-be59-d6fd0d208bc8" providerId="ADAL" clId="{DBE0F76A-AFEE-AC44-BA32-16BF03539868}" dt="2023-02-16T03:51:25.840" v="6599" actId="207"/>
          <ac:spMkLst>
            <pc:docMk/>
            <pc:sldMk cId="1660907283" sldId="1769"/>
            <ac:spMk id="3" creationId="{FEDEE297-F6B4-225A-4C21-45470578F49A}"/>
          </ac:spMkLst>
        </pc:spChg>
      </pc:sldChg>
      <pc:sldChg chg="add del">
        <pc:chgData name="Daniel Khashabi" userId="62390808-c838-45e6-be59-d6fd0d208bc8" providerId="ADAL" clId="{DBE0F76A-AFEE-AC44-BA32-16BF03539868}" dt="2023-02-16T03:40:58.149" v="6378" actId="2696"/>
        <pc:sldMkLst>
          <pc:docMk/>
          <pc:sldMk cId="3043911374" sldId="1769"/>
        </pc:sldMkLst>
      </pc:sldChg>
      <pc:sldChg chg="add del">
        <pc:chgData name="Daniel Khashabi" userId="62390808-c838-45e6-be59-d6fd0d208bc8" providerId="ADAL" clId="{DBE0F76A-AFEE-AC44-BA32-16BF03539868}" dt="2023-02-14T19:11:45.148" v="6323" actId="2696"/>
        <pc:sldMkLst>
          <pc:docMk/>
          <pc:sldMk cId="3505091061" sldId="1769"/>
        </pc:sldMkLst>
      </pc:sldChg>
      <pc:sldChg chg="add">
        <pc:chgData name="Daniel Khashabi" userId="62390808-c838-45e6-be59-d6fd0d208bc8" providerId="ADAL" clId="{DBE0F76A-AFEE-AC44-BA32-16BF03539868}" dt="2023-02-16T03:41:16.628" v="6379"/>
        <pc:sldMkLst>
          <pc:docMk/>
          <pc:sldMk cId="1815623226" sldId="1770"/>
        </pc:sldMkLst>
      </pc:sldChg>
      <pc:sldChg chg="modSp add del mod">
        <pc:chgData name="Daniel Khashabi" userId="62390808-c838-45e6-be59-d6fd0d208bc8" providerId="ADAL" clId="{DBE0F76A-AFEE-AC44-BA32-16BF03539868}" dt="2023-02-16T03:40:58.149" v="6378" actId="2696"/>
        <pc:sldMkLst>
          <pc:docMk/>
          <pc:sldMk cId="3918570469" sldId="1770"/>
        </pc:sldMkLst>
        <pc:spChg chg="mod">
          <ac:chgData name="Daniel Khashabi" userId="62390808-c838-45e6-be59-d6fd0d208bc8" providerId="ADAL" clId="{DBE0F76A-AFEE-AC44-BA32-16BF03539868}" dt="2023-02-14T19:13:23.424" v="6377" actId="403"/>
          <ac:spMkLst>
            <pc:docMk/>
            <pc:sldMk cId="3918570469" sldId="1770"/>
            <ac:spMk id="2" creationId="{EAA4E5AE-1C3E-2796-63F2-9096359501A8}"/>
          </ac:spMkLst>
        </pc:spChg>
      </pc:sldChg>
      <pc:sldChg chg="addSp delSp modSp add mod modAnim modNotes">
        <pc:chgData name="Daniel Khashabi" userId="62390808-c838-45e6-be59-d6fd0d208bc8" providerId="ADAL" clId="{DBE0F76A-AFEE-AC44-BA32-16BF03539868}" dt="2023-02-16T13:49:58.158" v="7760"/>
        <pc:sldMkLst>
          <pc:docMk/>
          <pc:sldMk cId="2443687076" sldId="1771"/>
        </pc:sldMkLst>
        <pc:spChg chg="mod">
          <ac:chgData name="Daniel Khashabi" userId="62390808-c838-45e6-be59-d6fd0d208bc8" providerId="ADAL" clId="{DBE0F76A-AFEE-AC44-BA32-16BF03539868}" dt="2023-02-16T04:14:59.768" v="7058" actId="113"/>
          <ac:spMkLst>
            <pc:docMk/>
            <pc:sldMk cId="2443687076" sldId="1771"/>
            <ac:spMk id="3" creationId="{00000000-0000-0000-0000-000000000000}"/>
          </ac:spMkLst>
        </pc:spChg>
        <pc:spChg chg="mod">
          <ac:chgData name="Daniel Khashabi" userId="62390808-c838-45e6-be59-d6fd0d208bc8" providerId="ADAL" clId="{DBE0F76A-AFEE-AC44-BA32-16BF03539868}" dt="2023-02-16T13:49:58.158" v="7760"/>
          <ac:spMkLst>
            <pc:docMk/>
            <pc:sldMk cId="2443687076" sldId="1771"/>
            <ac:spMk id="4" creationId="{00000000-0000-0000-0000-000000000000}"/>
          </ac:spMkLst>
        </pc:spChg>
        <pc:spChg chg="add mod">
          <ac:chgData name="Daniel Khashabi" userId="62390808-c838-45e6-be59-d6fd0d208bc8" providerId="ADAL" clId="{DBE0F76A-AFEE-AC44-BA32-16BF03539868}" dt="2023-02-16T13:49:58.158" v="7760"/>
          <ac:spMkLst>
            <pc:docMk/>
            <pc:sldMk cId="2443687076" sldId="1771"/>
            <ac:spMk id="6" creationId="{AC18A498-AC95-B7BD-7839-C02652A51BD5}"/>
          </ac:spMkLst>
        </pc:spChg>
        <pc:spChg chg="add mod">
          <ac:chgData name="Daniel Khashabi" userId="62390808-c838-45e6-be59-d6fd0d208bc8" providerId="ADAL" clId="{DBE0F76A-AFEE-AC44-BA32-16BF03539868}" dt="2023-02-16T13:49:58.158" v="7760"/>
          <ac:spMkLst>
            <pc:docMk/>
            <pc:sldMk cId="2443687076" sldId="1771"/>
            <ac:spMk id="7" creationId="{C076B4D8-F7BC-3E5B-FAC9-FB67627E1B39}"/>
          </ac:spMkLst>
        </pc:spChg>
        <pc:spChg chg="add mod">
          <ac:chgData name="Daniel Khashabi" userId="62390808-c838-45e6-be59-d6fd0d208bc8" providerId="ADAL" clId="{DBE0F76A-AFEE-AC44-BA32-16BF03539868}" dt="2023-02-16T13:49:58.158" v="7760"/>
          <ac:spMkLst>
            <pc:docMk/>
            <pc:sldMk cId="2443687076" sldId="1771"/>
            <ac:spMk id="8" creationId="{1D82B95A-3442-84B5-E27A-997DD73BFEF2}"/>
          </ac:spMkLst>
        </pc:spChg>
        <pc:spChg chg="mod">
          <ac:chgData name="Daniel Khashabi" userId="62390808-c838-45e6-be59-d6fd0d208bc8" providerId="ADAL" clId="{DBE0F76A-AFEE-AC44-BA32-16BF03539868}" dt="2023-02-16T13:49:58.158" v="7760"/>
          <ac:spMkLst>
            <pc:docMk/>
            <pc:sldMk cId="2443687076" sldId="1771"/>
            <ac:spMk id="19" creationId="{2C2E2BAB-4149-DD24-F7A0-596BEFA66048}"/>
          </ac:spMkLst>
        </pc:spChg>
        <pc:picChg chg="del mod">
          <ac:chgData name="Daniel Khashabi" userId="62390808-c838-45e6-be59-d6fd0d208bc8" providerId="ADAL" clId="{DBE0F76A-AFEE-AC44-BA32-16BF03539868}" dt="2023-02-16T04:18:55.259" v="7144" actId="478"/>
          <ac:picMkLst>
            <pc:docMk/>
            <pc:sldMk cId="2443687076" sldId="1771"/>
            <ac:picMk id="5" creationId="{9645302F-D028-F499-1D18-524F2156DFA4}"/>
          </ac:picMkLst>
        </pc:picChg>
        <pc:picChg chg="mod">
          <ac:chgData name="Daniel Khashabi" userId="62390808-c838-45e6-be59-d6fd0d208bc8" providerId="ADAL" clId="{DBE0F76A-AFEE-AC44-BA32-16BF03539868}" dt="2023-02-16T04:01:36.465" v="6740" actId="1076"/>
          <ac:picMkLst>
            <pc:docMk/>
            <pc:sldMk cId="2443687076" sldId="1771"/>
            <ac:picMk id="10" creationId="{99A69B12-1CDF-4E92-3EB6-90D17A8E8F77}"/>
          </ac:picMkLst>
        </pc:picChg>
      </pc:sldChg>
      <pc:sldChg chg="modSp new del mod">
        <pc:chgData name="Daniel Khashabi" userId="62390808-c838-45e6-be59-d6fd0d208bc8" providerId="ADAL" clId="{DBE0F76A-AFEE-AC44-BA32-16BF03539868}" dt="2023-02-16T16:59:37.583" v="9233" actId="2696"/>
        <pc:sldMkLst>
          <pc:docMk/>
          <pc:sldMk cId="1803064238" sldId="1772"/>
        </pc:sldMkLst>
        <pc:spChg chg="mod">
          <ac:chgData name="Daniel Khashabi" userId="62390808-c838-45e6-be59-d6fd0d208bc8" providerId="ADAL" clId="{DBE0F76A-AFEE-AC44-BA32-16BF03539868}" dt="2023-02-16T04:36:26.420" v="7503" actId="20577"/>
          <ac:spMkLst>
            <pc:docMk/>
            <pc:sldMk cId="1803064238" sldId="1772"/>
            <ac:spMk id="2" creationId="{F81EE663-9163-A33B-FE15-95ECC0A36CB6}"/>
          </ac:spMkLst>
        </pc:spChg>
        <pc:spChg chg="mod">
          <ac:chgData name="Daniel Khashabi" userId="62390808-c838-45e6-be59-d6fd0d208bc8" providerId="ADAL" clId="{DBE0F76A-AFEE-AC44-BA32-16BF03539868}" dt="2023-02-16T16:59:10.122" v="9229" actId="21"/>
          <ac:spMkLst>
            <pc:docMk/>
            <pc:sldMk cId="1803064238" sldId="1772"/>
            <ac:spMk id="3" creationId="{431FC078-9EA9-A1B7-A276-372EBE2B7361}"/>
          </ac:spMkLst>
        </pc:spChg>
      </pc:sldChg>
      <pc:sldChg chg="addSp delSp modSp new mod">
        <pc:chgData name="Daniel Khashabi" userId="62390808-c838-45e6-be59-d6fd0d208bc8" providerId="ADAL" clId="{DBE0F76A-AFEE-AC44-BA32-16BF03539868}" dt="2023-02-16T13:49:58.158" v="7760"/>
        <pc:sldMkLst>
          <pc:docMk/>
          <pc:sldMk cId="4171961553" sldId="1773"/>
        </pc:sldMkLst>
        <pc:spChg chg="mod">
          <ac:chgData name="Daniel Khashabi" userId="62390808-c838-45e6-be59-d6fd0d208bc8" providerId="ADAL" clId="{DBE0F76A-AFEE-AC44-BA32-16BF03539868}" dt="2023-02-16T04:43:30.677" v="7540" actId="20577"/>
          <ac:spMkLst>
            <pc:docMk/>
            <pc:sldMk cId="4171961553" sldId="1773"/>
            <ac:spMk id="2" creationId="{8F4D2E06-2E19-1419-5CA2-2757953CB0F0}"/>
          </ac:spMkLst>
        </pc:spChg>
        <pc:spChg chg="del">
          <ac:chgData name="Daniel Khashabi" userId="62390808-c838-45e6-be59-d6fd0d208bc8" providerId="ADAL" clId="{DBE0F76A-AFEE-AC44-BA32-16BF03539868}" dt="2023-02-16T04:43:05.184" v="7509"/>
          <ac:spMkLst>
            <pc:docMk/>
            <pc:sldMk cId="4171961553" sldId="1773"/>
            <ac:spMk id="3" creationId="{EDDFA8BC-731C-BC96-8852-7474F840CCF2}"/>
          </ac:spMkLst>
        </pc:spChg>
        <pc:spChg chg="add mod">
          <ac:chgData name="Daniel Khashabi" userId="62390808-c838-45e6-be59-d6fd0d208bc8" providerId="ADAL" clId="{DBE0F76A-AFEE-AC44-BA32-16BF03539868}" dt="2023-02-16T13:49:58.158" v="7760"/>
          <ac:spMkLst>
            <pc:docMk/>
            <pc:sldMk cId="4171961553" sldId="1773"/>
            <ac:spMk id="6" creationId="{68182871-AEDC-4E9E-9D60-0655B6D4BFEF}"/>
          </ac:spMkLst>
        </pc:spChg>
        <pc:picChg chg="add mod modCrop">
          <ac:chgData name="Daniel Khashabi" userId="62390808-c838-45e6-be59-d6fd0d208bc8" providerId="ADAL" clId="{DBE0F76A-AFEE-AC44-BA32-16BF03539868}" dt="2023-02-16T13:48:33.502" v="7758" actId="1076"/>
          <ac:picMkLst>
            <pc:docMk/>
            <pc:sldMk cId="4171961553" sldId="1773"/>
            <ac:picMk id="5" creationId="{29FE2068-1212-8046-7F0A-8363C25DDA9B}"/>
          </ac:picMkLst>
        </pc:picChg>
      </pc:sldChg>
      <pc:sldChg chg="addSp delSp modSp new mod">
        <pc:chgData name="Daniel Khashabi" userId="62390808-c838-45e6-be59-d6fd0d208bc8" providerId="ADAL" clId="{DBE0F76A-AFEE-AC44-BA32-16BF03539868}" dt="2023-02-16T13:49:58.158" v="7760"/>
        <pc:sldMkLst>
          <pc:docMk/>
          <pc:sldMk cId="3485308668" sldId="1774"/>
        </pc:sldMkLst>
        <pc:spChg chg="mod">
          <ac:chgData name="Daniel Khashabi" userId="62390808-c838-45e6-be59-d6fd0d208bc8" providerId="ADAL" clId="{DBE0F76A-AFEE-AC44-BA32-16BF03539868}" dt="2023-02-16T13:48:12.997" v="7740" actId="20577"/>
          <ac:spMkLst>
            <pc:docMk/>
            <pc:sldMk cId="3485308668" sldId="1774"/>
            <ac:spMk id="2" creationId="{666AE40C-2FFD-A0E2-9CBD-9D0BB18A9FFD}"/>
          </ac:spMkLst>
        </pc:spChg>
        <pc:spChg chg="del">
          <ac:chgData name="Daniel Khashabi" userId="62390808-c838-45e6-be59-d6fd0d208bc8" providerId="ADAL" clId="{DBE0F76A-AFEE-AC44-BA32-16BF03539868}" dt="2023-02-16T04:46:55.881" v="7591"/>
          <ac:spMkLst>
            <pc:docMk/>
            <pc:sldMk cId="3485308668" sldId="1774"/>
            <ac:spMk id="3" creationId="{F29127CD-DC1F-6292-266D-D42828E52991}"/>
          </ac:spMkLst>
        </pc:spChg>
        <pc:spChg chg="add mod">
          <ac:chgData name="Daniel Khashabi" userId="62390808-c838-45e6-be59-d6fd0d208bc8" providerId="ADAL" clId="{DBE0F76A-AFEE-AC44-BA32-16BF03539868}" dt="2023-02-16T04:48:09.819" v="7621" actId="20577"/>
          <ac:spMkLst>
            <pc:docMk/>
            <pc:sldMk cId="3485308668" sldId="1774"/>
            <ac:spMk id="7" creationId="{1F2DB55E-BD56-FDBC-4E11-105C6D1707FF}"/>
          </ac:spMkLst>
        </pc:spChg>
        <pc:spChg chg="add mod">
          <ac:chgData name="Daniel Khashabi" userId="62390808-c838-45e6-be59-d6fd0d208bc8" providerId="ADAL" clId="{DBE0F76A-AFEE-AC44-BA32-16BF03539868}" dt="2023-02-16T13:49:58.158" v="7760"/>
          <ac:spMkLst>
            <pc:docMk/>
            <pc:sldMk cId="3485308668" sldId="1774"/>
            <ac:spMk id="9" creationId="{3119F3EA-59FD-B0B5-9452-DFDBD63E3341}"/>
          </ac:spMkLst>
        </pc:spChg>
        <pc:picChg chg="add del mod modCrop">
          <ac:chgData name="Daniel Khashabi" userId="62390808-c838-45e6-be59-d6fd0d208bc8" providerId="ADAL" clId="{DBE0F76A-AFEE-AC44-BA32-16BF03539868}" dt="2023-02-16T04:47:18.546" v="7603" actId="21"/>
          <ac:picMkLst>
            <pc:docMk/>
            <pc:sldMk cId="3485308668" sldId="1774"/>
            <ac:picMk id="5" creationId="{D5EF8B31-400B-E743-B32E-B8FA0A04B360}"/>
          </ac:picMkLst>
        </pc:picChg>
        <pc:picChg chg="add mod">
          <ac:chgData name="Daniel Khashabi" userId="62390808-c838-45e6-be59-d6fd0d208bc8" providerId="ADAL" clId="{DBE0F76A-AFEE-AC44-BA32-16BF03539868}" dt="2023-02-16T13:48:22.049" v="7756" actId="1035"/>
          <ac:picMkLst>
            <pc:docMk/>
            <pc:sldMk cId="3485308668" sldId="1774"/>
            <ac:picMk id="8" creationId="{FF982E5B-89A7-0E99-EA79-33AA40A6686C}"/>
          </ac:picMkLst>
        </pc:picChg>
      </pc:sldChg>
      <pc:sldChg chg="modSp new mod">
        <pc:chgData name="Daniel Khashabi" userId="62390808-c838-45e6-be59-d6fd0d208bc8" providerId="ADAL" clId="{DBE0F76A-AFEE-AC44-BA32-16BF03539868}" dt="2023-02-16T15:52:07.847" v="8385" actId="20577"/>
        <pc:sldMkLst>
          <pc:docMk/>
          <pc:sldMk cId="2735404503" sldId="1775"/>
        </pc:sldMkLst>
        <pc:spChg chg="mod">
          <ac:chgData name="Daniel Khashabi" userId="62390808-c838-45e6-be59-d6fd0d208bc8" providerId="ADAL" clId="{DBE0F76A-AFEE-AC44-BA32-16BF03539868}" dt="2023-02-16T04:57:23.501" v="7701" actId="20577"/>
          <ac:spMkLst>
            <pc:docMk/>
            <pc:sldMk cId="2735404503" sldId="1775"/>
            <ac:spMk id="2" creationId="{83D8911F-52B4-78DE-26E4-CCCE104EC664}"/>
          </ac:spMkLst>
        </pc:spChg>
        <pc:spChg chg="mod">
          <ac:chgData name="Daniel Khashabi" userId="62390808-c838-45e6-be59-d6fd0d208bc8" providerId="ADAL" clId="{DBE0F76A-AFEE-AC44-BA32-16BF03539868}" dt="2023-02-16T15:52:07.847" v="8385" actId="20577"/>
          <ac:spMkLst>
            <pc:docMk/>
            <pc:sldMk cId="2735404503" sldId="1775"/>
            <ac:spMk id="3" creationId="{BBAC4652-E0E5-C4D1-0713-D96E4714B961}"/>
          </ac:spMkLst>
        </pc:spChg>
      </pc:sldChg>
      <pc:sldChg chg="add">
        <pc:chgData name="Daniel Khashabi" userId="62390808-c838-45e6-be59-d6fd0d208bc8" providerId="ADAL" clId="{DBE0F76A-AFEE-AC44-BA32-16BF03539868}" dt="2023-02-16T13:56:46.745" v="7882"/>
        <pc:sldMkLst>
          <pc:docMk/>
          <pc:sldMk cId="486526202" sldId="1776"/>
        </pc:sldMkLst>
      </pc:sldChg>
      <pc:sldChg chg="addSp delSp modSp add mod">
        <pc:chgData name="Daniel Khashabi" userId="62390808-c838-45e6-be59-d6fd0d208bc8" providerId="ADAL" clId="{DBE0F76A-AFEE-AC44-BA32-16BF03539868}" dt="2023-02-16T16:05:44.394" v="8582" actId="1037"/>
        <pc:sldMkLst>
          <pc:docMk/>
          <pc:sldMk cId="752153009" sldId="1777"/>
        </pc:sldMkLst>
        <pc:spChg chg="mod">
          <ac:chgData name="Daniel Khashabi" userId="62390808-c838-45e6-be59-d6fd0d208bc8" providerId="ADAL" clId="{DBE0F76A-AFEE-AC44-BA32-16BF03539868}" dt="2023-02-16T16:05:23.866" v="8561" actId="20577"/>
          <ac:spMkLst>
            <pc:docMk/>
            <pc:sldMk cId="752153009" sldId="1777"/>
            <ac:spMk id="2" creationId="{28E4FBD9-492E-DF0E-E20D-E9FD54FC0E93}"/>
          </ac:spMkLst>
        </pc:spChg>
        <pc:spChg chg="del mod">
          <ac:chgData name="Daniel Khashabi" userId="62390808-c838-45e6-be59-d6fd0d208bc8" providerId="ADAL" clId="{DBE0F76A-AFEE-AC44-BA32-16BF03539868}" dt="2023-02-16T16:05:35.630" v="8562"/>
          <ac:spMkLst>
            <pc:docMk/>
            <pc:sldMk cId="752153009" sldId="1777"/>
            <ac:spMk id="3" creationId="{4D7E340E-B494-558F-0127-E71300887FF6}"/>
          </ac:spMkLst>
        </pc:spChg>
        <pc:picChg chg="add mod">
          <ac:chgData name="Daniel Khashabi" userId="62390808-c838-45e6-be59-d6fd0d208bc8" providerId="ADAL" clId="{DBE0F76A-AFEE-AC44-BA32-16BF03539868}" dt="2023-02-16T16:05:44.394" v="8582" actId="1037"/>
          <ac:picMkLst>
            <pc:docMk/>
            <pc:sldMk cId="752153009" sldId="1777"/>
            <ac:picMk id="7" creationId="{64D4F37A-7ABB-3C6A-3FF7-7429F2A606F1}"/>
          </ac:picMkLst>
        </pc:picChg>
        <pc:picChg chg="del">
          <ac:chgData name="Daniel Khashabi" userId="62390808-c838-45e6-be59-d6fd0d208bc8" providerId="ADAL" clId="{DBE0F76A-AFEE-AC44-BA32-16BF03539868}" dt="2023-02-16T16:05:13.906" v="8550" actId="478"/>
          <ac:picMkLst>
            <pc:docMk/>
            <pc:sldMk cId="752153009" sldId="1777"/>
            <ac:picMk id="2050" creationId="{70DB9352-C3B4-3470-E92B-BAFEE2E22C3F}"/>
          </ac:picMkLst>
        </pc:picChg>
      </pc:sldChg>
      <pc:sldChg chg="addSp delSp modSp add mod">
        <pc:chgData name="Daniel Khashabi" userId="62390808-c838-45e6-be59-d6fd0d208bc8" providerId="ADAL" clId="{DBE0F76A-AFEE-AC44-BA32-16BF03539868}" dt="2023-02-16T16:16:35.264" v="8792" actId="1076"/>
        <pc:sldMkLst>
          <pc:docMk/>
          <pc:sldMk cId="388253894" sldId="1778"/>
        </pc:sldMkLst>
        <pc:spChg chg="del">
          <ac:chgData name="Daniel Khashabi" userId="62390808-c838-45e6-be59-d6fd0d208bc8" providerId="ADAL" clId="{DBE0F76A-AFEE-AC44-BA32-16BF03539868}" dt="2023-02-16T16:14:59.778" v="8771" actId="478"/>
          <ac:spMkLst>
            <pc:docMk/>
            <pc:sldMk cId="388253894" sldId="1778"/>
            <ac:spMk id="2" creationId="{8F4D2E06-2E19-1419-5CA2-2757953CB0F0}"/>
          </ac:spMkLst>
        </pc:spChg>
        <pc:spChg chg="add mod">
          <ac:chgData name="Daniel Khashabi" userId="62390808-c838-45e6-be59-d6fd0d208bc8" providerId="ADAL" clId="{DBE0F76A-AFEE-AC44-BA32-16BF03539868}" dt="2023-02-16T16:13:17.511" v="8748" actId="478"/>
          <ac:spMkLst>
            <pc:docMk/>
            <pc:sldMk cId="388253894" sldId="1778"/>
            <ac:spMk id="8" creationId="{DC14DF27-A81C-C83E-C55A-120E19E167A4}"/>
          </ac:spMkLst>
        </pc:spChg>
        <pc:spChg chg="add mod">
          <ac:chgData name="Daniel Khashabi" userId="62390808-c838-45e6-be59-d6fd0d208bc8" providerId="ADAL" clId="{DBE0F76A-AFEE-AC44-BA32-16BF03539868}" dt="2023-02-16T16:14:21.534" v="8770" actId="207"/>
          <ac:spMkLst>
            <pc:docMk/>
            <pc:sldMk cId="388253894" sldId="1778"/>
            <ac:spMk id="10" creationId="{A07BFD4E-20D8-519B-74B2-A84A93EA5376}"/>
          </ac:spMkLst>
        </pc:spChg>
        <pc:spChg chg="add mod">
          <ac:chgData name="Daniel Khashabi" userId="62390808-c838-45e6-be59-d6fd0d208bc8" providerId="ADAL" clId="{DBE0F76A-AFEE-AC44-BA32-16BF03539868}" dt="2023-02-16T16:14:59.821" v="8772" actId="27636"/>
          <ac:spMkLst>
            <pc:docMk/>
            <pc:sldMk cId="388253894" sldId="1778"/>
            <ac:spMk id="12" creationId="{C74EEB06-395F-21EC-F89F-AD9F6E2A168E}"/>
          </ac:spMkLst>
        </pc:spChg>
        <pc:picChg chg="add del mod">
          <ac:chgData name="Daniel Khashabi" userId="62390808-c838-45e6-be59-d6fd0d208bc8" providerId="ADAL" clId="{DBE0F76A-AFEE-AC44-BA32-16BF03539868}" dt="2023-02-16T16:13:24.730" v="8752" actId="21"/>
          <ac:picMkLst>
            <pc:docMk/>
            <pc:sldMk cId="388253894" sldId="1778"/>
            <ac:picMk id="4" creationId="{3289C41D-919D-A78C-A923-75A106E9C119}"/>
          </ac:picMkLst>
        </pc:picChg>
        <pc:picChg chg="del mod">
          <ac:chgData name="Daniel Khashabi" userId="62390808-c838-45e6-be59-d6fd0d208bc8" providerId="ADAL" clId="{DBE0F76A-AFEE-AC44-BA32-16BF03539868}" dt="2023-02-16T16:13:17.511" v="8748" actId="478"/>
          <ac:picMkLst>
            <pc:docMk/>
            <pc:sldMk cId="388253894" sldId="1778"/>
            <ac:picMk id="5" creationId="{29FE2068-1212-8046-7F0A-8363C25DDA9B}"/>
          </ac:picMkLst>
        </pc:picChg>
        <pc:picChg chg="add mod">
          <ac:chgData name="Daniel Khashabi" userId="62390808-c838-45e6-be59-d6fd0d208bc8" providerId="ADAL" clId="{DBE0F76A-AFEE-AC44-BA32-16BF03539868}" dt="2023-02-16T16:16:07.936" v="8785" actId="1076"/>
          <ac:picMkLst>
            <pc:docMk/>
            <pc:sldMk cId="388253894" sldId="1778"/>
            <ac:picMk id="9" creationId="{77D219B5-0FA8-9621-688A-2DD9FA8F6546}"/>
          </ac:picMkLst>
        </pc:picChg>
        <pc:picChg chg="add mod">
          <ac:chgData name="Daniel Khashabi" userId="62390808-c838-45e6-be59-d6fd0d208bc8" providerId="ADAL" clId="{DBE0F76A-AFEE-AC44-BA32-16BF03539868}" dt="2023-02-16T16:16:35.264" v="8792" actId="1076"/>
          <ac:picMkLst>
            <pc:docMk/>
            <pc:sldMk cId="388253894" sldId="1778"/>
            <ac:picMk id="2050" creationId="{58C04418-E7A4-EB7B-23B2-F643FA4CB3A3}"/>
          </ac:picMkLst>
        </pc:picChg>
        <pc:picChg chg="add mod">
          <ac:chgData name="Daniel Khashabi" userId="62390808-c838-45e6-be59-d6fd0d208bc8" providerId="ADAL" clId="{DBE0F76A-AFEE-AC44-BA32-16BF03539868}" dt="2023-02-16T16:16:20.906" v="8791" actId="1076"/>
          <ac:picMkLst>
            <pc:docMk/>
            <pc:sldMk cId="388253894" sldId="1778"/>
            <ac:picMk id="2052" creationId="{7736E1E0-EFD9-1138-3A14-0656FE5D5F6B}"/>
          </ac:picMkLst>
        </pc:picChg>
      </pc:sldChg>
      <pc:sldChg chg="addSp delSp modSp add mod">
        <pc:chgData name="Daniel Khashabi" userId="62390808-c838-45e6-be59-d6fd0d208bc8" providerId="ADAL" clId="{DBE0F76A-AFEE-AC44-BA32-16BF03539868}" dt="2023-02-16T16:35:44.385" v="8856" actId="207"/>
        <pc:sldMkLst>
          <pc:docMk/>
          <pc:sldMk cId="1971587359" sldId="1779"/>
        </pc:sldMkLst>
        <pc:spChg chg="mod">
          <ac:chgData name="Daniel Khashabi" userId="62390808-c838-45e6-be59-d6fd0d208bc8" providerId="ADAL" clId="{DBE0F76A-AFEE-AC44-BA32-16BF03539868}" dt="2023-02-16T16:35:07.979" v="8836" actId="20577"/>
          <ac:spMkLst>
            <pc:docMk/>
            <pc:sldMk cId="1971587359" sldId="1779"/>
            <ac:spMk id="2" creationId="{28E4FBD9-492E-DF0E-E20D-E9FD54FC0E93}"/>
          </ac:spMkLst>
        </pc:spChg>
        <pc:spChg chg="add mod">
          <ac:chgData name="Daniel Khashabi" userId="62390808-c838-45e6-be59-d6fd0d208bc8" providerId="ADAL" clId="{DBE0F76A-AFEE-AC44-BA32-16BF03539868}" dt="2023-02-16T16:35:44.385" v="8856" actId="207"/>
          <ac:spMkLst>
            <pc:docMk/>
            <pc:sldMk cId="1971587359" sldId="1779"/>
            <ac:spMk id="6" creationId="{20058299-572A-41C4-780B-326157DDC4BC}"/>
          </ac:spMkLst>
        </pc:spChg>
        <pc:picChg chg="del mod modCrop">
          <ac:chgData name="Daniel Khashabi" userId="62390808-c838-45e6-be59-d6fd0d208bc8" providerId="ADAL" clId="{DBE0F76A-AFEE-AC44-BA32-16BF03539868}" dt="2023-02-16T16:35:23.018" v="8838" actId="21"/>
          <ac:picMkLst>
            <pc:docMk/>
            <pc:sldMk cId="1971587359" sldId="1779"/>
            <ac:picMk id="7" creationId="{64D4F37A-7ABB-3C6A-3FF7-7429F2A606F1}"/>
          </ac:picMkLst>
        </pc:picChg>
        <pc:picChg chg="add mod">
          <ac:chgData name="Daniel Khashabi" userId="62390808-c838-45e6-be59-d6fd0d208bc8" providerId="ADAL" clId="{DBE0F76A-AFEE-AC44-BA32-16BF03539868}" dt="2023-02-16T16:35:28.154" v="8851"/>
          <ac:picMkLst>
            <pc:docMk/>
            <pc:sldMk cId="1971587359" sldId="1779"/>
            <ac:picMk id="8" creationId="{9EB5A4D0-C555-A25D-4C39-70EDDC1A7701}"/>
          </ac:picMkLst>
        </pc:picChg>
      </pc:sldChg>
      <pc:sldChg chg="addSp delSp modSp add mod">
        <pc:chgData name="Daniel Khashabi" userId="62390808-c838-45e6-be59-d6fd0d208bc8" providerId="ADAL" clId="{DBE0F76A-AFEE-AC44-BA32-16BF03539868}" dt="2023-02-16T16:37:37.367" v="8990" actId="208"/>
        <pc:sldMkLst>
          <pc:docMk/>
          <pc:sldMk cId="218444682" sldId="1780"/>
        </pc:sldMkLst>
        <pc:spChg chg="mod">
          <ac:chgData name="Daniel Khashabi" userId="62390808-c838-45e6-be59-d6fd0d208bc8" providerId="ADAL" clId="{DBE0F76A-AFEE-AC44-BA32-16BF03539868}" dt="2023-02-16T16:36:10.222" v="8871" actId="20577"/>
          <ac:spMkLst>
            <pc:docMk/>
            <pc:sldMk cId="218444682" sldId="1780"/>
            <ac:spMk id="2" creationId="{28E4FBD9-492E-DF0E-E20D-E9FD54FC0E93}"/>
          </ac:spMkLst>
        </pc:spChg>
        <pc:spChg chg="mod">
          <ac:chgData name="Daniel Khashabi" userId="62390808-c838-45e6-be59-d6fd0d208bc8" providerId="ADAL" clId="{DBE0F76A-AFEE-AC44-BA32-16BF03539868}" dt="2023-02-16T16:37:10.796" v="8974" actId="20577"/>
          <ac:spMkLst>
            <pc:docMk/>
            <pc:sldMk cId="218444682" sldId="1780"/>
            <ac:spMk id="6" creationId="{20058299-572A-41C4-780B-326157DDC4BC}"/>
          </ac:spMkLst>
        </pc:spChg>
        <pc:spChg chg="add mod">
          <ac:chgData name="Daniel Khashabi" userId="62390808-c838-45e6-be59-d6fd0d208bc8" providerId="ADAL" clId="{DBE0F76A-AFEE-AC44-BA32-16BF03539868}" dt="2023-02-16T16:37:37.367" v="8990" actId="208"/>
          <ac:spMkLst>
            <pc:docMk/>
            <pc:sldMk cId="218444682" sldId="1780"/>
            <ac:spMk id="10" creationId="{B3E52092-2A56-40D6-32CC-9710FCF35120}"/>
          </ac:spMkLst>
        </pc:spChg>
        <pc:picChg chg="del">
          <ac:chgData name="Daniel Khashabi" userId="62390808-c838-45e6-be59-d6fd0d208bc8" providerId="ADAL" clId="{DBE0F76A-AFEE-AC44-BA32-16BF03539868}" dt="2023-02-16T16:37:15.802" v="8977" actId="21"/>
          <ac:picMkLst>
            <pc:docMk/>
            <pc:sldMk cId="218444682" sldId="1780"/>
            <ac:picMk id="4" creationId="{B22326EF-3CAF-74CC-57DF-B8F4F1C9D2F5}"/>
          </ac:picMkLst>
        </pc:picChg>
        <pc:picChg chg="add mod">
          <ac:chgData name="Daniel Khashabi" userId="62390808-c838-45e6-be59-d6fd0d208bc8" providerId="ADAL" clId="{DBE0F76A-AFEE-AC44-BA32-16BF03539868}" dt="2023-02-16T16:37:24.370" v="8987" actId="1038"/>
          <ac:picMkLst>
            <pc:docMk/>
            <pc:sldMk cId="218444682" sldId="1780"/>
            <ac:picMk id="7" creationId="{BB008553-0D7B-64FF-FB75-D9C48F229D68}"/>
          </ac:picMkLst>
        </pc:picChg>
        <pc:picChg chg="del">
          <ac:chgData name="Daniel Khashabi" userId="62390808-c838-45e6-be59-d6fd0d208bc8" providerId="ADAL" clId="{DBE0F76A-AFEE-AC44-BA32-16BF03539868}" dt="2023-02-16T16:36:11.742" v="8872" actId="478"/>
          <ac:picMkLst>
            <pc:docMk/>
            <pc:sldMk cId="218444682" sldId="1780"/>
            <ac:picMk id="8" creationId="{9EB5A4D0-C555-A25D-4C39-70EDDC1A7701}"/>
          </ac:picMkLst>
        </pc:picChg>
        <pc:picChg chg="add mod">
          <ac:chgData name="Daniel Khashabi" userId="62390808-c838-45e6-be59-d6fd0d208bc8" providerId="ADAL" clId="{DBE0F76A-AFEE-AC44-BA32-16BF03539868}" dt="2023-02-16T16:37:16.117" v="8978"/>
          <ac:picMkLst>
            <pc:docMk/>
            <pc:sldMk cId="218444682" sldId="1780"/>
            <ac:picMk id="9" creationId="{551B44C0-417E-01AA-6346-320D6AABF78F}"/>
          </ac:picMkLst>
        </pc:picChg>
      </pc:sldChg>
      <pc:sldChg chg="modSp new del mod">
        <pc:chgData name="Daniel Khashabi" userId="62390808-c838-45e6-be59-d6fd0d208bc8" providerId="ADAL" clId="{DBE0F76A-AFEE-AC44-BA32-16BF03539868}" dt="2023-02-16T16:58:23.393" v="9221" actId="2696"/>
        <pc:sldMkLst>
          <pc:docMk/>
          <pc:sldMk cId="1585696662" sldId="1781"/>
        </pc:sldMkLst>
        <pc:spChg chg="mod">
          <ac:chgData name="Daniel Khashabi" userId="62390808-c838-45e6-be59-d6fd0d208bc8" providerId="ADAL" clId="{DBE0F76A-AFEE-AC44-BA32-16BF03539868}" dt="2023-02-16T16:58:18.739" v="9219" actId="20577"/>
          <ac:spMkLst>
            <pc:docMk/>
            <pc:sldMk cId="1585696662" sldId="1781"/>
            <ac:spMk id="2" creationId="{16B7D4EB-2175-9666-FD74-215DEB068F6B}"/>
          </ac:spMkLst>
        </pc:spChg>
      </pc:sldChg>
      <pc:sldChg chg="modSp add del mod">
        <pc:chgData name="Daniel Khashabi" userId="62390808-c838-45e6-be59-d6fd0d208bc8" providerId="ADAL" clId="{DBE0F76A-AFEE-AC44-BA32-16BF03539868}" dt="2023-02-16T16:59:46.628" v="9235" actId="2696"/>
        <pc:sldMkLst>
          <pc:docMk/>
          <pc:sldMk cId="59882198" sldId="1782"/>
        </pc:sldMkLst>
        <pc:spChg chg="mod">
          <ac:chgData name="Daniel Khashabi" userId="62390808-c838-45e6-be59-d6fd0d208bc8" providerId="ADAL" clId="{DBE0F76A-AFEE-AC44-BA32-16BF03539868}" dt="2023-02-16T16:59:45.866" v="9234" actId="21"/>
          <ac:spMkLst>
            <pc:docMk/>
            <pc:sldMk cId="59882198" sldId="1782"/>
            <ac:spMk id="3" creationId="{7AF4BFFA-87CD-DFE7-A4BA-A3B772E78507}"/>
          </ac:spMkLst>
        </pc:spChg>
      </pc:sldChg>
      <pc:sldMasterChg chg="modSp delSldLayout modSldLayout">
        <pc:chgData name="Daniel Khashabi" userId="62390808-c838-45e6-be59-d6fd0d208bc8" providerId="ADAL" clId="{DBE0F76A-AFEE-AC44-BA32-16BF03539868}" dt="2023-02-16T16:02:31.906" v="8547" actId="2696"/>
        <pc:sldMasterMkLst>
          <pc:docMk/>
          <pc:sldMasterMk cId="0" sldId="2147483684"/>
        </pc:sldMasterMkLst>
        <pc:spChg chg="mod">
          <ac:chgData name="Daniel Khashabi" userId="62390808-c838-45e6-be59-d6fd0d208bc8" providerId="ADAL" clId="{DBE0F76A-AFEE-AC44-BA32-16BF03539868}" dt="2023-02-16T13:49:58.158" v="7760"/>
          <ac:spMkLst>
            <pc:docMk/>
            <pc:sldMasterMk cId="0" sldId="2147483684"/>
            <ac:spMk id="8" creationId="{00000000-0000-0000-0000-000000000000}"/>
          </ac:spMkLst>
        </pc:spChg>
        <pc:sldLayoutChg chg="modSp">
          <pc:chgData name="Daniel Khashabi" userId="62390808-c838-45e6-be59-d6fd0d208bc8" providerId="ADAL" clId="{DBE0F76A-AFEE-AC44-BA32-16BF03539868}" dt="2023-02-16T13:49:58.158" v="7760"/>
          <pc:sldLayoutMkLst>
            <pc:docMk/>
            <pc:sldMasterMk cId="0" sldId="2147483684"/>
            <pc:sldLayoutMk cId="0" sldId="2147483651"/>
          </pc:sldLayoutMkLst>
          <pc:spChg chg="mod">
            <ac:chgData name="Daniel Khashabi" userId="62390808-c838-45e6-be59-d6fd0d208bc8" providerId="ADAL" clId="{DBE0F76A-AFEE-AC44-BA32-16BF03539868}" dt="2023-02-16T13:49:58.158" v="7760"/>
            <ac:spMkLst>
              <pc:docMk/>
              <pc:sldMasterMk cId="0" sldId="2147483684"/>
              <pc:sldLayoutMk cId="0" sldId="2147483651"/>
              <ac:spMk id="26" creationId="{00000000-0000-0000-0000-000000000000}"/>
            </ac:spMkLst>
          </pc:spChg>
        </pc:sldLayoutChg>
        <pc:sldLayoutChg chg="modSp">
          <pc:chgData name="Daniel Khashabi" userId="62390808-c838-45e6-be59-d6fd0d208bc8" providerId="ADAL" clId="{DBE0F76A-AFEE-AC44-BA32-16BF03539868}" dt="2023-02-16T13:49:58.158" v="7760"/>
          <pc:sldLayoutMkLst>
            <pc:docMk/>
            <pc:sldMasterMk cId="0" sldId="2147483684"/>
            <pc:sldLayoutMk cId="0" sldId="2147483652"/>
          </pc:sldLayoutMkLst>
          <pc:spChg chg="mod">
            <ac:chgData name="Daniel Khashabi" userId="62390808-c838-45e6-be59-d6fd0d208bc8" providerId="ADAL" clId="{DBE0F76A-AFEE-AC44-BA32-16BF03539868}" dt="2023-02-16T13:49:58.158" v="7760"/>
            <ac:spMkLst>
              <pc:docMk/>
              <pc:sldMasterMk cId="0" sldId="2147483684"/>
              <pc:sldLayoutMk cId="0" sldId="2147483652"/>
              <ac:spMk id="30" creationId="{00000000-0000-0000-0000-000000000000}"/>
            </ac:spMkLst>
          </pc:spChg>
        </pc:sldLayoutChg>
        <pc:sldLayoutChg chg="modSp">
          <pc:chgData name="Daniel Khashabi" userId="62390808-c838-45e6-be59-d6fd0d208bc8" providerId="ADAL" clId="{DBE0F76A-AFEE-AC44-BA32-16BF03539868}" dt="2023-02-16T13:49:58.158" v="7760"/>
          <pc:sldLayoutMkLst>
            <pc:docMk/>
            <pc:sldMasterMk cId="0" sldId="2147483684"/>
            <pc:sldLayoutMk cId="0" sldId="2147483653"/>
          </pc:sldLayoutMkLst>
          <pc:spChg chg="mod">
            <ac:chgData name="Daniel Khashabi" userId="62390808-c838-45e6-be59-d6fd0d208bc8" providerId="ADAL" clId="{DBE0F76A-AFEE-AC44-BA32-16BF03539868}" dt="2023-02-16T13:49:58.158" v="7760"/>
            <ac:spMkLst>
              <pc:docMk/>
              <pc:sldMasterMk cId="0" sldId="2147483684"/>
              <pc:sldLayoutMk cId="0" sldId="2147483653"/>
              <ac:spMk id="35" creationId="{00000000-0000-0000-0000-000000000000}"/>
            </ac:spMkLst>
          </pc:spChg>
        </pc:sldLayoutChg>
        <pc:sldLayoutChg chg="modSp">
          <pc:chgData name="Daniel Khashabi" userId="62390808-c838-45e6-be59-d6fd0d208bc8" providerId="ADAL" clId="{DBE0F76A-AFEE-AC44-BA32-16BF03539868}" dt="2023-02-16T13:49:58.158" v="7760"/>
          <pc:sldLayoutMkLst>
            <pc:docMk/>
            <pc:sldMasterMk cId="0" sldId="2147483684"/>
            <pc:sldLayoutMk cId="0" sldId="2147483655"/>
          </pc:sldLayoutMkLst>
          <pc:spChg chg="mod">
            <ac:chgData name="Daniel Khashabi" userId="62390808-c838-45e6-be59-d6fd0d208bc8" providerId="ADAL" clId="{DBE0F76A-AFEE-AC44-BA32-16BF03539868}" dt="2023-02-16T13:49:58.158" v="7760"/>
            <ac:spMkLst>
              <pc:docMk/>
              <pc:sldMasterMk cId="0" sldId="2147483684"/>
              <pc:sldLayoutMk cId="0" sldId="2147483655"/>
              <ac:spMk id="41" creationId="{00000000-0000-0000-0000-000000000000}"/>
            </ac:spMkLst>
          </pc:spChg>
          <pc:spChg chg="mod">
            <ac:chgData name="Daniel Khashabi" userId="62390808-c838-45e6-be59-d6fd0d208bc8" providerId="ADAL" clId="{DBE0F76A-AFEE-AC44-BA32-16BF03539868}" dt="2023-02-16T13:49:58.158" v="7760"/>
            <ac:spMkLst>
              <pc:docMk/>
              <pc:sldMasterMk cId="0" sldId="2147483684"/>
              <pc:sldLayoutMk cId="0" sldId="2147483655"/>
              <ac:spMk id="45" creationId="{00000000-0000-0000-0000-000000000000}"/>
            </ac:spMkLst>
          </pc:spChg>
        </pc:sldLayoutChg>
        <pc:sldLayoutChg chg="modSp">
          <pc:chgData name="Daniel Khashabi" userId="62390808-c838-45e6-be59-d6fd0d208bc8" providerId="ADAL" clId="{DBE0F76A-AFEE-AC44-BA32-16BF03539868}" dt="2023-02-16T13:49:58.158" v="7760"/>
          <pc:sldLayoutMkLst>
            <pc:docMk/>
            <pc:sldMasterMk cId="0" sldId="2147483684"/>
            <pc:sldLayoutMk cId="0" sldId="2147483656"/>
          </pc:sldLayoutMkLst>
          <pc:spChg chg="mod">
            <ac:chgData name="Daniel Khashabi" userId="62390808-c838-45e6-be59-d6fd0d208bc8" providerId="ADAL" clId="{DBE0F76A-AFEE-AC44-BA32-16BF03539868}" dt="2023-02-16T13:49:58.158" v="7760"/>
            <ac:spMkLst>
              <pc:docMk/>
              <pc:sldMasterMk cId="0" sldId="2147483684"/>
              <pc:sldLayoutMk cId="0" sldId="2147483656"/>
              <ac:spMk id="48" creationId="{00000000-0000-0000-0000-000000000000}"/>
            </ac:spMkLst>
          </pc:spChg>
        </pc:sldLayoutChg>
        <pc:sldLayoutChg chg="modSp">
          <pc:chgData name="Daniel Khashabi" userId="62390808-c838-45e6-be59-d6fd0d208bc8" providerId="ADAL" clId="{DBE0F76A-AFEE-AC44-BA32-16BF03539868}" dt="2023-02-16T13:49:58.158" v="7760"/>
          <pc:sldLayoutMkLst>
            <pc:docMk/>
            <pc:sldMasterMk cId="0" sldId="2147483684"/>
            <pc:sldLayoutMk cId="0" sldId="2147483657"/>
          </pc:sldLayoutMkLst>
          <pc:spChg chg="mod">
            <ac:chgData name="Daniel Khashabi" userId="62390808-c838-45e6-be59-d6fd0d208bc8" providerId="ADAL" clId="{DBE0F76A-AFEE-AC44-BA32-16BF03539868}" dt="2023-02-16T13:49:58.158" v="7760"/>
            <ac:spMkLst>
              <pc:docMk/>
              <pc:sldMasterMk cId="0" sldId="2147483684"/>
              <pc:sldLayoutMk cId="0" sldId="2147483657"/>
              <ac:spMk id="52" creationId="{00000000-0000-0000-0000-000000000000}"/>
            </ac:spMkLst>
          </pc:spChg>
        </pc:sldLayoutChg>
        <pc:sldLayoutChg chg="modSp">
          <pc:chgData name="Daniel Khashabi" userId="62390808-c838-45e6-be59-d6fd0d208bc8" providerId="ADAL" clId="{DBE0F76A-AFEE-AC44-BA32-16BF03539868}" dt="2023-02-16T13:49:58.158" v="7760"/>
          <pc:sldLayoutMkLst>
            <pc:docMk/>
            <pc:sldMasterMk cId="0" sldId="2147483684"/>
            <pc:sldLayoutMk cId="1145179345" sldId="2147483672"/>
          </pc:sldLayoutMkLst>
          <pc:spChg chg="mod">
            <ac:chgData name="Daniel Khashabi" userId="62390808-c838-45e6-be59-d6fd0d208bc8" providerId="ADAL" clId="{DBE0F76A-AFEE-AC44-BA32-16BF03539868}" dt="2023-02-16T13:49:58.158" v="7760"/>
            <ac:spMkLst>
              <pc:docMk/>
              <pc:sldMasterMk cId="0" sldId="2147483684"/>
              <pc:sldLayoutMk cId="1145179345" sldId="2147483672"/>
              <ac:spMk id="4" creationId="{960B3578-F61A-3D71-7DF9-7749DF4EAC02}"/>
            </ac:spMkLst>
          </pc:spChg>
          <pc:spChg chg="mod">
            <ac:chgData name="Daniel Khashabi" userId="62390808-c838-45e6-be59-d6fd0d208bc8" providerId="ADAL" clId="{DBE0F76A-AFEE-AC44-BA32-16BF03539868}" dt="2023-02-16T13:49:58.158" v="7760"/>
            <ac:spMkLst>
              <pc:docMk/>
              <pc:sldMasterMk cId="0" sldId="2147483684"/>
              <pc:sldLayoutMk cId="1145179345" sldId="2147483672"/>
              <ac:spMk id="5" creationId="{E0F369B4-94DC-374C-B891-76485760FDE2}"/>
            </ac:spMkLst>
          </pc:spChg>
          <pc:spChg chg="mod">
            <ac:chgData name="Daniel Khashabi" userId="62390808-c838-45e6-be59-d6fd0d208bc8" providerId="ADAL" clId="{DBE0F76A-AFEE-AC44-BA32-16BF03539868}" dt="2023-02-16T13:49:58.158" v="7760"/>
            <ac:spMkLst>
              <pc:docMk/>
              <pc:sldMasterMk cId="0" sldId="2147483684"/>
              <pc:sldLayoutMk cId="1145179345" sldId="2147483672"/>
              <ac:spMk id="6" creationId="{4B622DF6-B9CC-948D-B599-46DBCBE950DD}"/>
            </ac:spMkLst>
          </pc:spChg>
        </pc:sldLayoutChg>
        <pc:sldLayoutChg chg="modSp">
          <pc:chgData name="Daniel Khashabi" userId="62390808-c838-45e6-be59-d6fd0d208bc8" providerId="ADAL" clId="{DBE0F76A-AFEE-AC44-BA32-16BF03539868}" dt="2023-02-16T13:49:58.158" v="7760"/>
          <pc:sldLayoutMkLst>
            <pc:docMk/>
            <pc:sldMasterMk cId="0" sldId="2147483684"/>
            <pc:sldLayoutMk cId="0" sldId="2147483673"/>
          </pc:sldLayoutMkLst>
          <pc:spChg chg="mod">
            <ac:chgData name="Daniel Khashabi" userId="62390808-c838-45e6-be59-d6fd0d208bc8" providerId="ADAL" clId="{DBE0F76A-AFEE-AC44-BA32-16BF03539868}" dt="2023-02-16T13:49:58.158" v="7760"/>
            <ac:spMkLst>
              <pc:docMk/>
              <pc:sldMasterMk cId="0" sldId="2147483684"/>
              <pc:sldLayoutMk cId="0" sldId="2147483673"/>
              <ac:spMk id="12" creationId="{00000000-0000-0000-0000-000000000000}"/>
            </ac:spMkLst>
          </pc:spChg>
        </pc:sldLayoutChg>
        <pc:sldLayoutChg chg="modSp">
          <pc:chgData name="Daniel Khashabi" userId="62390808-c838-45e6-be59-d6fd0d208bc8" providerId="ADAL" clId="{DBE0F76A-AFEE-AC44-BA32-16BF03539868}" dt="2023-02-16T13:49:58.158" v="7760"/>
          <pc:sldLayoutMkLst>
            <pc:docMk/>
            <pc:sldMasterMk cId="0" sldId="2147483684"/>
            <pc:sldLayoutMk cId="0" sldId="2147483676"/>
          </pc:sldLayoutMkLst>
          <pc:spChg chg="mod">
            <ac:chgData name="Daniel Khashabi" userId="62390808-c838-45e6-be59-d6fd0d208bc8" providerId="ADAL" clId="{DBE0F76A-AFEE-AC44-BA32-16BF03539868}" dt="2023-02-16T13:49:58.158" v="7760"/>
            <ac:spMkLst>
              <pc:docMk/>
              <pc:sldMasterMk cId="0" sldId="2147483684"/>
              <pc:sldLayoutMk cId="0" sldId="2147483676"/>
              <ac:spMk id="26" creationId="{00000000-0000-0000-0000-000000000000}"/>
            </ac:spMkLst>
          </pc:spChg>
        </pc:sldLayoutChg>
        <pc:sldLayoutChg chg="modSp">
          <pc:chgData name="Daniel Khashabi" userId="62390808-c838-45e6-be59-d6fd0d208bc8" providerId="ADAL" clId="{DBE0F76A-AFEE-AC44-BA32-16BF03539868}" dt="2023-02-16T13:49:58.158" v="7760"/>
          <pc:sldLayoutMkLst>
            <pc:docMk/>
            <pc:sldMasterMk cId="0" sldId="2147483684"/>
            <pc:sldLayoutMk cId="0" sldId="2147483677"/>
          </pc:sldLayoutMkLst>
          <pc:spChg chg="mod">
            <ac:chgData name="Daniel Khashabi" userId="62390808-c838-45e6-be59-d6fd0d208bc8" providerId="ADAL" clId="{DBE0F76A-AFEE-AC44-BA32-16BF03539868}" dt="2023-02-16T13:49:58.158" v="7760"/>
            <ac:spMkLst>
              <pc:docMk/>
              <pc:sldMasterMk cId="0" sldId="2147483684"/>
              <pc:sldLayoutMk cId="0" sldId="2147483677"/>
              <ac:spMk id="30" creationId="{00000000-0000-0000-0000-000000000000}"/>
            </ac:spMkLst>
          </pc:spChg>
        </pc:sldLayoutChg>
        <pc:sldLayoutChg chg="modSp">
          <pc:chgData name="Daniel Khashabi" userId="62390808-c838-45e6-be59-d6fd0d208bc8" providerId="ADAL" clId="{DBE0F76A-AFEE-AC44-BA32-16BF03539868}" dt="2023-02-16T13:49:58.158" v="7760"/>
          <pc:sldLayoutMkLst>
            <pc:docMk/>
            <pc:sldMasterMk cId="0" sldId="2147483684"/>
            <pc:sldLayoutMk cId="0" sldId="2147483678"/>
          </pc:sldLayoutMkLst>
          <pc:spChg chg="mod">
            <ac:chgData name="Daniel Khashabi" userId="62390808-c838-45e6-be59-d6fd0d208bc8" providerId="ADAL" clId="{DBE0F76A-AFEE-AC44-BA32-16BF03539868}" dt="2023-02-16T13:49:58.158" v="7760"/>
            <ac:spMkLst>
              <pc:docMk/>
              <pc:sldMasterMk cId="0" sldId="2147483684"/>
              <pc:sldLayoutMk cId="0" sldId="2147483678"/>
              <ac:spMk id="35" creationId="{00000000-0000-0000-0000-000000000000}"/>
            </ac:spMkLst>
          </pc:spChg>
        </pc:sldLayoutChg>
        <pc:sldLayoutChg chg="modSp">
          <pc:chgData name="Daniel Khashabi" userId="62390808-c838-45e6-be59-d6fd0d208bc8" providerId="ADAL" clId="{DBE0F76A-AFEE-AC44-BA32-16BF03539868}" dt="2023-02-16T13:49:58.158" v="7760"/>
          <pc:sldLayoutMkLst>
            <pc:docMk/>
            <pc:sldMasterMk cId="0" sldId="2147483684"/>
            <pc:sldLayoutMk cId="0" sldId="2147483679"/>
          </pc:sldLayoutMkLst>
          <pc:spChg chg="mod">
            <ac:chgData name="Daniel Khashabi" userId="62390808-c838-45e6-be59-d6fd0d208bc8" providerId="ADAL" clId="{DBE0F76A-AFEE-AC44-BA32-16BF03539868}" dt="2023-02-16T13:49:58.158" v="7760"/>
            <ac:spMkLst>
              <pc:docMk/>
              <pc:sldMasterMk cId="0" sldId="2147483684"/>
              <pc:sldLayoutMk cId="0" sldId="2147483679"/>
              <ac:spMk id="39" creationId="{00000000-0000-0000-0000-000000000000}"/>
            </ac:spMkLst>
          </pc:spChg>
        </pc:sldLayoutChg>
        <pc:sldLayoutChg chg="modSp">
          <pc:chgData name="Daniel Khashabi" userId="62390808-c838-45e6-be59-d6fd0d208bc8" providerId="ADAL" clId="{DBE0F76A-AFEE-AC44-BA32-16BF03539868}" dt="2023-02-16T13:49:58.158" v="7760"/>
          <pc:sldLayoutMkLst>
            <pc:docMk/>
            <pc:sldMasterMk cId="0" sldId="2147483684"/>
            <pc:sldLayoutMk cId="0" sldId="2147483680"/>
          </pc:sldLayoutMkLst>
          <pc:spChg chg="mod">
            <ac:chgData name="Daniel Khashabi" userId="62390808-c838-45e6-be59-d6fd0d208bc8" providerId="ADAL" clId="{DBE0F76A-AFEE-AC44-BA32-16BF03539868}" dt="2023-02-16T13:49:58.158" v="7760"/>
            <ac:spMkLst>
              <pc:docMk/>
              <pc:sldMasterMk cId="0" sldId="2147483684"/>
              <pc:sldLayoutMk cId="0" sldId="2147483680"/>
              <ac:spMk id="41" creationId="{00000000-0000-0000-0000-000000000000}"/>
            </ac:spMkLst>
          </pc:spChg>
          <pc:spChg chg="mod">
            <ac:chgData name="Daniel Khashabi" userId="62390808-c838-45e6-be59-d6fd0d208bc8" providerId="ADAL" clId="{DBE0F76A-AFEE-AC44-BA32-16BF03539868}" dt="2023-02-16T13:49:58.158" v="7760"/>
            <ac:spMkLst>
              <pc:docMk/>
              <pc:sldMasterMk cId="0" sldId="2147483684"/>
              <pc:sldLayoutMk cId="0" sldId="2147483680"/>
              <ac:spMk id="45" creationId="{00000000-0000-0000-0000-000000000000}"/>
            </ac:spMkLst>
          </pc:spChg>
        </pc:sldLayoutChg>
        <pc:sldLayoutChg chg="modSp">
          <pc:chgData name="Daniel Khashabi" userId="62390808-c838-45e6-be59-d6fd0d208bc8" providerId="ADAL" clId="{DBE0F76A-AFEE-AC44-BA32-16BF03539868}" dt="2023-02-16T13:49:58.158" v="7760"/>
          <pc:sldLayoutMkLst>
            <pc:docMk/>
            <pc:sldMasterMk cId="0" sldId="2147483684"/>
            <pc:sldLayoutMk cId="0" sldId="2147483681"/>
          </pc:sldLayoutMkLst>
          <pc:spChg chg="mod">
            <ac:chgData name="Daniel Khashabi" userId="62390808-c838-45e6-be59-d6fd0d208bc8" providerId="ADAL" clId="{DBE0F76A-AFEE-AC44-BA32-16BF03539868}" dt="2023-02-16T13:49:58.158" v="7760"/>
            <ac:spMkLst>
              <pc:docMk/>
              <pc:sldMasterMk cId="0" sldId="2147483684"/>
              <pc:sldLayoutMk cId="0" sldId="2147483681"/>
              <ac:spMk id="48" creationId="{00000000-0000-0000-0000-000000000000}"/>
            </ac:spMkLst>
          </pc:spChg>
        </pc:sldLayoutChg>
        <pc:sldLayoutChg chg="modSp">
          <pc:chgData name="Daniel Khashabi" userId="62390808-c838-45e6-be59-d6fd0d208bc8" providerId="ADAL" clId="{DBE0F76A-AFEE-AC44-BA32-16BF03539868}" dt="2023-02-16T13:49:58.158" v="7760"/>
          <pc:sldLayoutMkLst>
            <pc:docMk/>
            <pc:sldMasterMk cId="0" sldId="2147483684"/>
            <pc:sldLayoutMk cId="0" sldId="2147483682"/>
          </pc:sldLayoutMkLst>
          <pc:spChg chg="mod">
            <ac:chgData name="Daniel Khashabi" userId="62390808-c838-45e6-be59-d6fd0d208bc8" providerId="ADAL" clId="{DBE0F76A-AFEE-AC44-BA32-16BF03539868}" dt="2023-02-16T13:49:58.158" v="7760"/>
            <ac:spMkLst>
              <pc:docMk/>
              <pc:sldMasterMk cId="0" sldId="2147483684"/>
              <pc:sldLayoutMk cId="0" sldId="2147483682"/>
              <ac:spMk id="52" creationId="{00000000-0000-0000-0000-000000000000}"/>
            </ac:spMkLst>
          </pc:spChg>
        </pc:sldLayoutChg>
        <pc:sldLayoutChg chg="modSp">
          <pc:chgData name="Daniel Khashabi" userId="62390808-c838-45e6-be59-d6fd0d208bc8" providerId="ADAL" clId="{DBE0F76A-AFEE-AC44-BA32-16BF03539868}" dt="2023-02-16T13:49:58.158" v="7760"/>
          <pc:sldLayoutMkLst>
            <pc:docMk/>
            <pc:sldMasterMk cId="0" sldId="2147483684"/>
            <pc:sldLayoutMk cId="0" sldId="2147483683"/>
          </pc:sldLayoutMkLst>
          <pc:spChg chg="mod">
            <ac:chgData name="Daniel Khashabi" userId="62390808-c838-45e6-be59-d6fd0d208bc8" providerId="ADAL" clId="{DBE0F76A-AFEE-AC44-BA32-16BF03539868}" dt="2023-02-16T13:49:58.158" v="7760"/>
            <ac:spMkLst>
              <pc:docMk/>
              <pc:sldMasterMk cId="0" sldId="2147483684"/>
              <pc:sldLayoutMk cId="0" sldId="2147483683"/>
              <ac:spMk id="54" creationId="{00000000-0000-0000-0000-000000000000}"/>
            </ac:spMkLst>
          </pc:spChg>
        </pc:sldLayoutChg>
        <pc:sldLayoutChg chg="del">
          <pc:chgData name="Daniel Khashabi" userId="62390808-c838-45e6-be59-d6fd0d208bc8" providerId="ADAL" clId="{DBE0F76A-AFEE-AC44-BA32-16BF03539868}" dt="2023-02-13T15:22:20.342" v="5194" actId="2696"/>
          <pc:sldLayoutMkLst>
            <pc:docMk/>
            <pc:sldMasterMk cId="0" sldId="2147483684"/>
            <pc:sldLayoutMk cId="93380852" sldId="2147483685"/>
          </pc:sldLayoutMkLst>
        </pc:sldLayoutChg>
        <pc:sldLayoutChg chg="modSp">
          <pc:chgData name="Daniel Khashabi" userId="62390808-c838-45e6-be59-d6fd0d208bc8" providerId="ADAL" clId="{DBE0F76A-AFEE-AC44-BA32-16BF03539868}" dt="2023-02-16T13:49:58.158" v="7760"/>
          <pc:sldLayoutMkLst>
            <pc:docMk/>
            <pc:sldMasterMk cId="0" sldId="2147483684"/>
            <pc:sldLayoutMk cId="2684230761" sldId="2147483685"/>
          </pc:sldLayoutMkLst>
          <pc:spChg chg="mod">
            <ac:chgData name="Daniel Khashabi" userId="62390808-c838-45e6-be59-d6fd0d208bc8" providerId="ADAL" clId="{DBE0F76A-AFEE-AC44-BA32-16BF03539868}" dt="2023-02-16T13:49:58.158" v="7760"/>
            <ac:spMkLst>
              <pc:docMk/>
              <pc:sldMasterMk cId="0" sldId="2147483684"/>
              <pc:sldLayoutMk cId="2684230761" sldId="2147483685"/>
              <ac:spMk id="4" creationId="{5D7F2BA2-B2DD-AB4F-88DA-4FD6E0D4E208}"/>
            </ac:spMkLst>
          </pc:spChg>
          <pc:spChg chg="mod">
            <ac:chgData name="Daniel Khashabi" userId="62390808-c838-45e6-be59-d6fd0d208bc8" providerId="ADAL" clId="{DBE0F76A-AFEE-AC44-BA32-16BF03539868}" dt="2023-02-16T13:49:58.158" v="7760"/>
            <ac:spMkLst>
              <pc:docMk/>
              <pc:sldMasterMk cId="0" sldId="2147483684"/>
              <pc:sldLayoutMk cId="2684230761" sldId="2147483685"/>
              <ac:spMk id="5" creationId="{2E650A4A-B3FA-334E-ABC9-426BB6328D45}"/>
            </ac:spMkLst>
          </pc:spChg>
          <pc:spChg chg="mod">
            <ac:chgData name="Daniel Khashabi" userId="62390808-c838-45e6-be59-d6fd0d208bc8" providerId="ADAL" clId="{DBE0F76A-AFEE-AC44-BA32-16BF03539868}" dt="2023-02-16T13:49:58.158" v="7760"/>
            <ac:spMkLst>
              <pc:docMk/>
              <pc:sldMasterMk cId="0" sldId="2147483684"/>
              <pc:sldLayoutMk cId="2684230761" sldId="2147483685"/>
              <ac:spMk id="6" creationId="{B0A6C19A-1795-6D42-93BB-95A0B9B25679}"/>
            </ac:spMkLst>
          </pc:spChg>
          <pc:spChg chg="mod">
            <ac:chgData name="Daniel Khashabi" userId="62390808-c838-45e6-be59-d6fd0d208bc8" providerId="ADAL" clId="{DBE0F76A-AFEE-AC44-BA32-16BF03539868}" dt="2023-02-16T13:49:58.158" v="7760"/>
            <ac:spMkLst>
              <pc:docMk/>
              <pc:sldMasterMk cId="0" sldId="2147483684"/>
              <pc:sldLayoutMk cId="2684230761" sldId="2147483685"/>
              <ac:spMk id="7" creationId="{28BC0193-669C-0A4A-902A-3B329B07DF2F}"/>
            </ac:spMkLst>
          </pc:spChg>
        </pc:sldLayoutChg>
        <pc:sldLayoutChg chg="del">
          <pc:chgData name="Daniel Khashabi" userId="62390808-c838-45e6-be59-d6fd0d208bc8" providerId="ADAL" clId="{DBE0F76A-AFEE-AC44-BA32-16BF03539868}" dt="2023-02-12T21:13:37.202" v="1649" actId="2696"/>
          <pc:sldLayoutMkLst>
            <pc:docMk/>
            <pc:sldMasterMk cId="0" sldId="2147483684"/>
            <pc:sldLayoutMk cId="1100767047" sldId="2147483686"/>
          </pc:sldLayoutMkLst>
        </pc:sldLayoutChg>
        <pc:sldLayoutChg chg="del">
          <pc:chgData name="Daniel Khashabi" userId="62390808-c838-45e6-be59-d6fd0d208bc8" providerId="ADAL" clId="{DBE0F76A-AFEE-AC44-BA32-16BF03539868}" dt="2023-02-12T21:24:08.424" v="1892" actId="2696"/>
          <pc:sldLayoutMkLst>
            <pc:docMk/>
            <pc:sldMasterMk cId="0" sldId="2147483684"/>
            <pc:sldLayoutMk cId="3542703941" sldId="2147483686"/>
          </pc:sldLayoutMkLst>
        </pc:sldLayoutChg>
        <pc:sldLayoutChg chg="del">
          <pc:chgData name="Daniel Khashabi" userId="62390808-c838-45e6-be59-d6fd0d208bc8" providerId="ADAL" clId="{DBE0F76A-AFEE-AC44-BA32-16BF03539868}" dt="2023-02-16T16:02:31.906" v="8547" actId="2696"/>
          <pc:sldLayoutMkLst>
            <pc:docMk/>
            <pc:sldMasterMk cId="0" sldId="2147483684"/>
            <pc:sldLayoutMk cId="2019508937" sldId="2147483687"/>
          </pc:sldLayoutMkLst>
        </pc:sldLayoutChg>
      </pc:sldMasterChg>
    </pc:docChg>
  </pc:docChgLst>
  <pc:docChgLst>
    <pc:chgData name="Daniel Khashabi" userId="62390808-c838-45e6-be59-d6fd0d208bc8" providerId="ADAL" clId="{B0E08840-269B-634B-8C42-5CA61245C0B2}"/>
    <pc:docChg chg="custSel addSld modSld sldOrd">
      <pc:chgData name="Daniel Khashabi" userId="62390808-c838-45e6-be59-d6fd0d208bc8" providerId="ADAL" clId="{B0E08840-269B-634B-8C42-5CA61245C0B2}" dt="2023-01-08T18:53:48.404" v="66" actId="962"/>
      <pc:docMkLst>
        <pc:docMk/>
      </pc:docMkLst>
      <pc:sldChg chg="add">
        <pc:chgData name="Daniel Khashabi" userId="62390808-c838-45e6-be59-d6fd0d208bc8" providerId="ADAL" clId="{B0E08840-269B-634B-8C42-5CA61245C0B2}" dt="2023-01-04T20:53:44.812" v="0"/>
        <pc:sldMkLst>
          <pc:docMk/>
          <pc:sldMk cId="766326056" sldId="273"/>
        </pc:sldMkLst>
      </pc:sldChg>
      <pc:sldChg chg="add">
        <pc:chgData name="Daniel Khashabi" userId="62390808-c838-45e6-be59-d6fd0d208bc8" providerId="ADAL" clId="{B0E08840-269B-634B-8C42-5CA61245C0B2}" dt="2023-01-04T20:53:44.812" v="0"/>
        <pc:sldMkLst>
          <pc:docMk/>
          <pc:sldMk cId="3280763014" sldId="440"/>
        </pc:sldMkLst>
      </pc:sldChg>
      <pc:sldChg chg="add">
        <pc:chgData name="Daniel Khashabi" userId="62390808-c838-45e6-be59-d6fd0d208bc8" providerId="ADAL" clId="{B0E08840-269B-634B-8C42-5CA61245C0B2}" dt="2023-01-04T20:53:44.812" v="0"/>
        <pc:sldMkLst>
          <pc:docMk/>
          <pc:sldMk cId="2520263187" sldId="441"/>
        </pc:sldMkLst>
      </pc:sldChg>
      <pc:sldChg chg="add">
        <pc:chgData name="Daniel Khashabi" userId="62390808-c838-45e6-be59-d6fd0d208bc8" providerId="ADAL" clId="{B0E08840-269B-634B-8C42-5CA61245C0B2}" dt="2023-01-04T20:53:44.812" v="0"/>
        <pc:sldMkLst>
          <pc:docMk/>
          <pc:sldMk cId="3832128322" sldId="442"/>
        </pc:sldMkLst>
      </pc:sldChg>
      <pc:sldChg chg="add">
        <pc:chgData name="Daniel Khashabi" userId="62390808-c838-45e6-be59-d6fd0d208bc8" providerId="ADAL" clId="{B0E08840-269B-634B-8C42-5CA61245C0B2}" dt="2023-01-04T20:53:44.812" v="0"/>
        <pc:sldMkLst>
          <pc:docMk/>
          <pc:sldMk cId="2057243121" sldId="443"/>
        </pc:sldMkLst>
      </pc:sldChg>
      <pc:sldChg chg="add">
        <pc:chgData name="Daniel Khashabi" userId="62390808-c838-45e6-be59-d6fd0d208bc8" providerId="ADAL" clId="{B0E08840-269B-634B-8C42-5CA61245C0B2}" dt="2023-01-04T20:53:44.812" v="0"/>
        <pc:sldMkLst>
          <pc:docMk/>
          <pc:sldMk cId="2596352471" sldId="444"/>
        </pc:sldMkLst>
      </pc:sldChg>
      <pc:sldChg chg="add">
        <pc:chgData name="Daniel Khashabi" userId="62390808-c838-45e6-be59-d6fd0d208bc8" providerId="ADAL" clId="{B0E08840-269B-634B-8C42-5CA61245C0B2}" dt="2023-01-04T20:53:44.812" v="0"/>
        <pc:sldMkLst>
          <pc:docMk/>
          <pc:sldMk cId="0" sldId="445"/>
        </pc:sldMkLst>
      </pc:sldChg>
      <pc:sldChg chg="add">
        <pc:chgData name="Daniel Khashabi" userId="62390808-c838-45e6-be59-d6fd0d208bc8" providerId="ADAL" clId="{B0E08840-269B-634B-8C42-5CA61245C0B2}" dt="2023-01-04T20:53:44.812" v="0"/>
        <pc:sldMkLst>
          <pc:docMk/>
          <pc:sldMk cId="3460146470" sldId="446"/>
        </pc:sldMkLst>
      </pc:sldChg>
      <pc:sldChg chg="add">
        <pc:chgData name="Daniel Khashabi" userId="62390808-c838-45e6-be59-d6fd0d208bc8" providerId="ADAL" clId="{B0E08840-269B-634B-8C42-5CA61245C0B2}" dt="2023-01-04T20:53:44.812" v="0"/>
        <pc:sldMkLst>
          <pc:docMk/>
          <pc:sldMk cId="1008472714" sldId="447"/>
        </pc:sldMkLst>
      </pc:sldChg>
      <pc:sldChg chg="add">
        <pc:chgData name="Daniel Khashabi" userId="62390808-c838-45e6-be59-d6fd0d208bc8" providerId="ADAL" clId="{B0E08840-269B-634B-8C42-5CA61245C0B2}" dt="2023-01-04T20:53:44.812" v="0"/>
        <pc:sldMkLst>
          <pc:docMk/>
          <pc:sldMk cId="2411793247" sldId="448"/>
        </pc:sldMkLst>
      </pc:sldChg>
      <pc:sldChg chg="add">
        <pc:chgData name="Daniel Khashabi" userId="62390808-c838-45e6-be59-d6fd0d208bc8" providerId="ADAL" clId="{B0E08840-269B-634B-8C42-5CA61245C0B2}" dt="2023-01-04T20:53:44.812" v="0"/>
        <pc:sldMkLst>
          <pc:docMk/>
          <pc:sldMk cId="1743635715" sldId="449"/>
        </pc:sldMkLst>
      </pc:sldChg>
      <pc:sldChg chg="add">
        <pc:chgData name="Daniel Khashabi" userId="62390808-c838-45e6-be59-d6fd0d208bc8" providerId="ADAL" clId="{B0E08840-269B-634B-8C42-5CA61245C0B2}" dt="2023-01-04T20:53:44.812" v="0"/>
        <pc:sldMkLst>
          <pc:docMk/>
          <pc:sldMk cId="3563285232" sldId="450"/>
        </pc:sldMkLst>
      </pc:sldChg>
      <pc:sldChg chg="add">
        <pc:chgData name="Daniel Khashabi" userId="62390808-c838-45e6-be59-d6fd0d208bc8" providerId="ADAL" clId="{B0E08840-269B-634B-8C42-5CA61245C0B2}" dt="2023-01-04T20:53:44.812" v="0"/>
        <pc:sldMkLst>
          <pc:docMk/>
          <pc:sldMk cId="3518321421" sldId="451"/>
        </pc:sldMkLst>
      </pc:sldChg>
      <pc:sldChg chg="addSp delSp modSp new mod">
        <pc:chgData name="Daniel Khashabi" userId="62390808-c838-45e6-be59-d6fd0d208bc8" providerId="ADAL" clId="{B0E08840-269B-634B-8C42-5CA61245C0B2}" dt="2023-01-04T22:08:20.453" v="7" actId="962"/>
        <pc:sldMkLst>
          <pc:docMk/>
          <pc:sldMk cId="960015317" sldId="1253"/>
        </pc:sldMkLst>
        <pc:spChg chg="mod">
          <ac:chgData name="Daniel Khashabi" userId="62390808-c838-45e6-be59-d6fd0d208bc8" providerId="ADAL" clId="{B0E08840-269B-634B-8C42-5CA61245C0B2}" dt="2023-01-04T22:08:18.189" v="4" actId="27636"/>
          <ac:spMkLst>
            <pc:docMk/>
            <pc:sldMk cId="960015317" sldId="1253"/>
            <ac:spMk id="2" creationId="{60ACDEA0-7669-82C1-4C18-AEE0E3E6EB03}"/>
          </ac:spMkLst>
        </pc:spChg>
        <pc:spChg chg="del">
          <ac:chgData name="Daniel Khashabi" userId="62390808-c838-45e6-be59-d6fd0d208bc8" providerId="ADAL" clId="{B0E08840-269B-634B-8C42-5CA61245C0B2}" dt="2023-01-04T22:08:17.997" v="3"/>
          <ac:spMkLst>
            <pc:docMk/>
            <pc:sldMk cId="960015317" sldId="1253"/>
            <ac:spMk id="3" creationId="{287D6E2D-CC90-F7C7-98A2-DD34F500770E}"/>
          </ac:spMkLst>
        </pc:spChg>
        <pc:picChg chg="add mod">
          <ac:chgData name="Daniel Khashabi" userId="62390808-c838-45e6-be59-d6fd0d208bc8" providerId="ADAL" clId="{B0E08840-269B-634B-8C42-5CA61245C0B2}" dt="2023-01-04T22:08:20.453" v="7" actId="962"/>
          <ac:picMkLst>
            <pc:docMk/>
            <pc:sldMk cId="960015317" sldId="1253"/>
            <ac:picMk id="5" creationId="{83A27725-436F-0998-9B8D-447B8348957D}"/>
          </ac:picMkLst>
        </pc:picChg>
      </pc:sldChg>
      <pc:sldChg chg="addSp delSp modSp new mod">
        <pc:chgData name="Daniel Khashabi" userId="62390808-c838-45e6-be59-d6fd0d208bc8" providerId="ADAL" clId="{B0E08840-269B-634B-8C42-5CA61245C0B2}" dt="2023-01-04T22:08:31.242" v="10" actId="962"/>
        <pc:sldMkLst>
          <pc:docMk/>
          <pc:sldMk cId="610203413" sldId="1254"/>
        </pc:sldMkLst>
        <pc:spChg chg="mod">
          <ac:chgData name="Daniel Khashabi" userId="62390808-c838-45e6-be59-d6fd0d208bc8" providerId="ADAL" clId="{B0E08840-269B-634B-8C42-5CA61245C0B2}" dt="2023-01-04T22:08:18.209" v="5" actId="27636"/>
          <ac:spMkLst>
            <pc:docMk/>
            <pc:sldMk cId="610203413" sldId="1254"/>
            <ac:spMk id="2" creationId="{BC2B2961-6095-34AD-811A-040A0EB40F31}"/>
          </ac:spMkLst>
        </pc:spChg>
        <pc:spChg chg="del">
          <ac:chgData name="Daniel Khashabi" userId="62390808-c838-45e6-be59-d6fd0d208bc8" providerId="ADAL" clId="{B0E08840-269B-634B-8C42-5CA61245C0B2}" dt="2023-01-04T22:08:28.915" v="8"/>
          <ac:spMkLst>
            <pc:docMk/>
            <pc:sldMk cId="610203413" sldId="1254"/>
            <ac:spMk id="3" creationId="{B52FC5C3-AA49-6384-AB63-F3274ABDB084}"/>
          </ac:spMkLst>
        </pc:spChg>
        <pc:picChg chg="add mod">
          <ac:chgData name="Daniel Khashabi" userId="62390808-c838-45e6-be59-d6fd0d208bc8" providerId="ADAL" clId="{B0E08840-269B-634B-8C42-5CA61245C0B2}" dt="2023-01-04T22:08:31.242" v="10" actId="962"/>
          <ac:picMkLst>
            <pc:docMk/>
            <pc:sldMk cId="610203413" sldId="1254"/>
            <ac:picMk id="5" creationId="{0DE5298D-23A3-B28E-0F70-75EDF9F58DB5}"/>
          </ac:picMkLst>
        </pc:picChg>
      </pc:sldChg>
      <pc:sldChg chg="addSp delSp modSp new mod">
        <pc:chgData name="Daniel Khashabi" userId="62390808-c838-45e6-be59-d6fd0d208bc8" providerId="ADAL" clId="{B0E08840-269B-634B-8C42-5CA61245C0B2}" dt="2023-01-04T22:08:42.240" v="15" actId="962"/>
        <pc:sldMkLst>
          <pc:docMk/>
          <pc:sldMk cId="3489599838" sldId="1255"/>
        </pc:sldMkLst>
        <pc:spChg chg="mod">
          <ac:chgData name="Daniel Khashabi" userId="62390808-c838-45e6-be59-d6fd0d208bc8" providerId="ADAL" clId="{B0E08840-269B-634B-8C42-5CA61245C0B2}" dt="2023-01-04T22:08:40.930" v="13" actId="27636"/>
          <ac:spMkLst>
            <pc:docMk/>
            <pc:sldMk cId="3489599838" sldId="1255"/>
            <ac:spMk id="2" creationId="{35BA16E7-42B4-02B1-2FB8-F5C97519AF9B}"/>
          </ac:spMkLst>
        </pc:spChg>
        <pc:spChg chg="del">
          <ac:chgData name="Daniel Khashabi" userId="62390808-c838-45e6-be59-d6fd0d208bc8" providerId="ADAL" clId="{B0E08840-269B-634B-8C42-5CA61245C0B2}" dt="2023-01-04T22:08:40.783" v="12"/>
          <ac:spMkLst>
            <pc:docMk/>
            <pc:sldMk cId="3489599838" sldId="1255"/>
            <ac:spMk id="3" creationId="{BB70FF00-2831-1CCA-9B0B-FA67CEB113E6}"/>
          </ac:spMkLst>
        </pc:spChg>
        <pc:picChg chg="add mod">
          <ac:chgData name="Daniel Khashabi" userId="62390808-c838-45e6-be59-d6fd0d208bc8" providerId="ADAL" clId="{B0E08840-269B-634B-8C42-5CA61245C0B2}" dt="2023-01-04T22:08:42.240" v="15" actId="962"/>
          <ac:picMkLst>
            <pc:docMk/>
            <pc:sldMk cId="3489599838" sldId="1255"/>
            <ac:picMk id="5" creationId="{B47AB3DD-22A6-F39D-4666-3D6CB9ECE64B}"/>
          </ac:picMkLst>
        </pc:picChg>
      </pc:sldChg>
      <pc:sldChg chg="addSp delSp modSp new mod">
        <pc:chgData name="Daniel Khashabi" userId="62390808-c838-45e6-be59-d6fd0d208bc8" providerId="ADAL" clId="{B0E08840-269B-634B-8C42-5CA61245C0B2}" dt="2023-01-04T22:09:13.818" v="26" actId="962"/>
        <pc:sldMkLst>
          <pc:docMk/>
          <pc:sldMk cId="1243578909" sldId="1256"/>
        </pc:sldMkLst>
        <pc:spChg chg="mod">
          <ac:chgData name="Daniel Khashabi" userId="62390808-c838-45e6-be59-d6fd0d208bc8" providerId="ADAL" clId="{B0E08840-269B-634B-8C42-5CA61245C0B2}" dt="2023-01-04T22:08:58.255" v="20" actId="27636"/>
          <ac:spMkLst>
            <pc:docMk/>
            <pc:sldMk cId="1243578909" sldId="1256"/>
            <ac:spMk id="2" creationId="{D6025456-E9BB-C7B6-2DB1-0CAEA864D08B}"/>
          </ac:spMkLst>
        </pc:spChg>
        <pc:spChg chg="del">
          <ac:chgData name="Daniel Khashabi" userId="62390808-c838-45e6-be59-d6fd0d208bc8" providerId="ADAL" clId="{B0E08840-269B-634B-8C42-5CA61245C0B2}" dt="2023-01-04T22:09:11.161" v="24"/>
          <ac:spMkLst>
            <pc:docMk/>
            <pc:sldMk cId="1243578909" sldId="1256"/>
            <ac:spMk id="3" creationId="{F252BBFF-6AA2-CB2B-DD8F-A13124CAFA1D}"/>
          </ac:spMkLst>
        </pc:spChg>
        <pc:picChg chg="add mod">
          <ac:chgData name="Daniel Khashabi" userId="62390808-c838-45e6-be59-d6fd0d208bc8" providerId="ADAL" clId="{B0E08840-269B-634B-8C42-5CA61245C0B2}" dt="2023-01-04T22:09:13.818" v="26" actId="962"/>
          <ac:picMkLst>
            <pc:docMk/>
            <pc:sldMk cId="1243578909" sldId="1256"/>
            <ac:picMk id="5" creationId="{C08599D9-8F23-E5A1-7ABF-2337003621B2}"/>
          </ac:picMkLst>
        </pc:picChg>
      </pc:sldChg>
      <pc:sldChg chg="addSp delSp modSp new mod ord">
        <pc:chgData name="Daniel Khashabi" userId="62390808-c838-45e6-be59-d6fd0d208bc8" providerId="ADAL" clId="{B0E08840-269B-634B-8C42-5CA61245C0B2}" dt="2023-01-04T22:09:00.579" v="23" actId="20578"/>
        <pc:sldMkLst>
          <pc:docMk/>
          <pc:sldMk cId="2422249359" sldId="1257"/>
        </pc:sldMkLst>
        <pc:spChg chg="mod">
          <ac:chgData name="Daniel Khashabi" userId="62390808-c838-45e6-be59-d6fd0d208bc8" providerId="ADAL" clId="{B0E08840-269B-634B-8C42-5CA61245C0B2}" dt="2023-01-04T22:08:57.692" v="19" actId="27636"/>
          <ac:spMkLst>
            <pc:docMk/>
            <pc:sldMk cId="2422249359" sldId="1257"/>
            <ac:spMk id="2" creationId="{6F44D635-2B66-ED96-AAD9-170873DA3FA8}"/>
          </ac:spMkLst>
        </pc:spChg>
        <pc:spChg chg="del">
          <ac:chgData name="Daniel Khashabi" userId="62390808-c838-45e6-be59-d6fd0d208bc8" providerId="ADAL" clId="{B0E08840-269B-634B-8C42-5CA61245C0B2}" dt="2023-01-04T22:08:57.551" v="18"/>
          <ac:spMkLst>
            <pc:docMk/>
            <pc:sldMk cId="2422249359" sldId="1257"/>
            <ac:spMk id="3" creationId="{D953968F-840E-B990-1428-4A741CDD0D67}"/>
          </ac:spMkLst>
        </pc:spChg>
        <pc:picChg chg="add mod">
          <ac:chgData name="Daniel Khashabi" userId="62390808-c838-45e6-be59-d6fd0d208bc8" providerId="ADAL" clId="{B0E08840-269B-634B-8C42-5CA61245C0B2}" dt="2023-01-04T22:08:58.961" v="22" actId="962"/>
          <ac:picMkLst>
            <pc:docMk/>
            <pc:sldMk cId="2422249359" sldId="1257"/>
            <ac:picMk id="5" creationId="{F2B37624-E2A7-6738-9D38-614EED0EBE67}"/>
          </ac:picMkLst>
        </pc:picChg>
      </pc:sldChg>
      <pc:sldChg chg="addSp delSp modSp new mod">
        <pc:chgData name="Daniel Khashabi" userId="62390808-c838-45e6-be59-d6fd0d208bc8" providerId="ADAL" clId="{B0E08840-269B-634B-8C42-5CA61245C0B2}" dt="2023-01-04T22:09:22.903" v="31" actId="962"/>
        <pc:sldMkLst>
          <pc:docMk/>
          <pc:sldMk cId="683142745" sldId="1258"/>
        </pc:sldMkLst>
        <pc:spChg chg="mod">
          <ac:chgData name="Daniel Khashabi" userId="62390808-c838-45e6-be59-d6fd0d208bc8" providerId="ADAL" clId="{B0E08840-269B-634B-8C42-5CA61245C0B2}" dt="2023-01-04T22:09:21.611" v="29" actId="27636"/>
          <ac:spMkLst>
            <pc:docMk/>
            <pc:sldMk cId="683142745" sldId="1258"/>
            <ac:spMk id="2" creationId="{FE4A03F2-BD57-3C41-3B4F-AF9D1AA00EBF}"/>
          </ac:spMkLst>
        </pc:spChg>
        <pc:spChg chg="del">
          <ac:chgData name="Daniel Khashabi" userId="62390808-c838-45e6-be59-d6fd0d208bc8" providerId="ADAL" clId="{B0E08840-269B-634B-8C42-5CA61245C0B2}" dt="2023-01-04T22:09:21.448" v="28"/>
          <ac:spMkLst>
            <pc:docMk/>
            <pc:sldMk cId="683142745" sldId="1258"/>
            <ac:spMk id="3" creationId="{A37E1E0C-1476-DB33-2A20-D241D6C8A200}"/>
          </ac:spMkLst>
        </pc:spChg>
        <pc:picChg chg="add mod">
          <ac:chgData name="Daniel Khashabi" userId="62390808-c838-45e6-be59-d6fd0d208bc8" providerId="ADAL" clId="{B0E08840-269B-634B-8C42-5CA61245C0B2}" dt="2023-01-04T22:09:22.903" v="31" actId="962"/>
          <ac:picMkLst>
            <pc:docMk/>
            <pc:sldMk cId="683142745" sldId="1258"/>
            <ac:picMk id="5" creationId="{581211FA-8025-E2E5-74AB-78A08511CDAA}"/>
          </ac:picMkLst>
        </pc:picChg>
      </pc:sldChg>
      <pc:sldChg chg="addSp delSp modSp new mod">
        <pc:chgData name="Daniel Khashabi" userId="62390808-c838-45e6-be59-d6fd0d208bc8" providerId="ADAL" clId="{B0E08840-269B-634B-8C42-5CA61245C0B2}" dt="2023-01-08T18:52:37.131" v="36" actId="962"/>
        <pc:sldMkLst>
          <pc:docMk/>
          <pc:sldMk cId="677350093" sldId="1259"/>
        </pc:sldMkLst>
        <pc:spChg chg="mod">
          <ac:chgData name="Daniel Khashabi" userId="62390808-c838-45e6-be59-d6fd0d208bc8" providerId="ADAL" clId="{B0E08840-269B-634B-8C42-5CA61245C0B2}" dt="2023-01-08T18:52:36.115" v="34" actId="27636"/>
          <ac:spMkLst>
            <pc:docMk/>
            <pc:sldMk cId="677350093" sldId="1259"/>
            <ac:spMk id="2" creationId="{6858D490-DC52-3E43-6CDC-B05A0462047A}"/>
          </ac:spMkLst>
        </pc:spChg>
        <pc:spChg chg="del">
          <ac:chgData name="Daniel Khashabi" userId="62390808-c838-45e6-be59-d6fd0d208bc8" providerId="ADAL" clId="{B0E08840-269B-634B-8C42-5CA61245C0B2}" dt="2023-01-08T18:52:35.796" v="33"/>
          <ac:spMkLst>
            <pc:docMk/>
            <pc:sldMk cId="677350093" sldId="1259"/>
            <ac:spMk id="3" creationId="{6FB07017-9739-DF08-0076-5EFA947DF4BD}"/>
          </ac:spMkLst>
        </pc:spChg>
        <pc:picChg chg="add mod">
          <ac:chgData name="Daniel Khashabi" userId="62390808-c838-45e6-be59-d6fd0d208bc8" providerId="ADAL" clId="{B0E08840-269B-634B-8C42-5CA61245C0B2}" dt="2023-01-08T18:52:37.131" v="36" actId="962"/>
          <ac:picMkLst>
            <pc:docMk/>
            <pc:sldMk cId="677350093" sldId="1259"/>
            <ac:picMk id="5" creationId="{D3B057E5-E323-6A15-481E-65396F72A164}"/>
          </ac:picMkLst>
        </pc:picChg>
      </pc:sldChg>
      <pc:sldChg chg="addSp delSp modSp new mod">
        <pc:chgData name="Daniel Khashabi" userId="62390808-c838-45e6-be59-d6fd0d208bc8" providerId="ADAL" clId="{B0E08840-269B-634B-8C42-5CA61245C0B2}" dt="2023-01-08T18:52:49.050" v="41" actId="962"/>
        <pc:sldMkLst>
          <pc:docMk/>
          <pc:sldMk cId="2333220246" sldId="1260"/>
        </pc:sldMkLst>
        <pc:spChg chg="mod">
          <ac:chgData name="Daniel Khashabi" userId="62390808-c838-45e6-be59-d6fd0d208bc8" providerId="ADAL" clId="{B0E08840-269B-634B-8C42-5CA61245C0B2}" dt="2023-01-08T18:52:48.508" v="39" actId="27636"/>
          <ac:spMkLst>
            <pc:docMk/>
            <pc:sldMk cId="2333220246" sldId="1260"/>
            <ac:spMk id="2" creationId="{A0191039-F129-99B1-82A2-F8F2C36A5A3B}"/>
          </ac:spMkLst>
        </pc:spChg>
        <pc:spChg chg="del">
          <ac:chgData name="Daniel Khashabi" userId="62390808-c838-45e6-be59-d6fd0d208bc8" providerId="ADAL" clId="{B0E08840-269B-634B-8C42-5CA61245C0B2}" dt="2023-01-08T18:52:48.357" v="38"/>
          <ac:spMkLst>
            <pc:docMk/>
            <pc:sldMk cId="2333220246" sldId="1260"/>
            <ac:spMk id="3" creationId="{82C586F5-E468-A00A-1E73-4519E81677B4}"/>
          </ac:spMkLst>
        </pc:spChg>
        <pc:picChg chg="add mod">
          <ac:chgData name="Daniel Khashabi" userId="62390808-c838-45e6-be59-d6fd0d208bc8" providerId="ADAL" clId="{B0E08840-269B-634B-8C42-5CA61245C0B2}" dt="2023-01-08T18:52:49.050" v="41" actId="962"/>
          <ac:picMkLst>
            <pc:docMk/>
            <pc:sldMk cId="2333220246" sldId="1260"/>
            <ac:picMk id="5" creationId="{4FFE291E-08DC-7CFC-FD7D-005E122BBC25}"/>
          </ac:picMkLst>
        </pc:picChg>
      </pc:sldChg>
      <pc:sldChg chg="addSp delSp modSp new mod">
        <pc:chgData name="Daniel Khashabi" userId="62390808-c838-45e6-be59-d6fd0d208bc8" providerId="ADAL" clId="{B0E08840-269B-634B-8C42-5CA61245C0B2}" dt="2023-01-08T18:53:00.043" v="47" actId="27614"/>
        <pc:sldMkLst>
          <pc:docMk/>
          <pc:sldMk cId="3002710714" sldId="1261"/>
        </pc:sldMkLst>
        <pc:spChg chg="mod">
          <ac:chgData name="Daniel Khashabi" userId="62390808-c838-45e6-be59-d6fd0d208bc8" providerId="ADAL" clId="{B0E08840-269B-634B-8C42-5CA61245C0B2}" dt="2023-01-08T18:52:59.604" v="45" actId="27636"/>
          <ac:spMkLst>
            <pc:docMk/>
            <pc:sldMk cId="3002710714" sldId="1261"/>
            <ac:spMk id="2" creationId="{D0E4B810-4701-F92A-4E8D-9927084E4216}"/>
          </ac:spMkLst>
        </pc:spChg>
        <pc:spChg chg="del">
          <ac:chgData name="Daniel Khashabi" userId="62390808-c838-45e6-be59-d6fd0d208bc8" providerId="ADAL" clId="{B0E08840-269B-634B-8C42-5CA61245C0B2}" dt="2023-01-08T18:52:59.407" v="44"/>
          <ac:spMkLst>
            <pc:docMk/>
            <pc:sldMk cId="3002710714" sldId="1261"/>
            <ac:spMk id="3" creationId="{952E0A1B-1C25-D93F-B0CC-A4F010B91C64}"/>
          </ac:spMkLst>
        </pc:spChg>
        <pc:picChg chg="add mod">
          <ac:chgData name="Daniel Khashabi" userId="62390808-c838-45e6-be59-d6fd0d208bc8" providerId="ADAL" clId="{B0E08840-269B-634B-8C42-5CA61245C0B2}" dt="2023-01-08T18:53:00.043" v="47" actId="27614"/>
          <ac:picMkLst>
            <pc:docMk/>
            <pc:sldMk cId="3002710714" sldId="1261"/>
            <ac:picMk id="5" creationId="{4F65E521-1F8B-8F66-013E-51EB02BD913D}"/>
          </ac:picMkLst>
        </pc:picChg>
      </pc:sldChg>
      <pc:sldChg chg="addSp delSp modSp new mod">
        <pc:chgData name="Daniel Khashabi" userId="62390808-c838-45e6-be59-d6fd0d208bc8" providerId="ADAL" clId="{B0E08840-269B-634B-8C42-5CA61245C0B2}" dt="2023-01-08T18:53:17.256" v="58" actId="962"/>
        <pc:sldMkLst>
          <pc:docMk/>
          <pc:sldMk cId="2855892251" sldId="1262"/>
        </pc:sldMkLst>
        <pc:spChg chg="mod">
          <ac:chgData name="Daniel Khashabi" userId="62390808-c838-45e6-be59-d6fd0d208bc8" providerId="ADAL" clId="{B0E08840-269B-634B-8C42-5CA61245C0B2}" dt="2023-01-08T18:52:59.674" v="46" actId="27636"/>
          <ac:spMkLst>
            <pc:docMk/>
            <pc:sldMk cId="2855892251" sldId="1262"/>
            <ac:spMk id="2" creationId="{4B3A3B6A-BC5F-BB51-2955-D3072241C7FF}"/>
          </ac:spMkLst>
        </pc:spChg>
        <pc:spChg chg="del">
          <ac:chgData name="Daniel Khashabi" userId="62390808-c838-45e6-be59-d6fd0d208bc8" providerId="ADAL" clId="{B0E08840-269B-634B-8C42-5CA61245C0B2}" dt="2023-01-08T18:53:16.126" v="52"/>
          <ac:spMkLst>
            <pc:docMk/>
            <pc:sldMk cId="2855892251" sldId="1262"/>
            <ac:spMk id="3" creationId="{68C025BD-886E-27AA-B538-57EC702A5DAA}"/>
          </ac:spMkLst>
        </pc:spChg>
        <pc:picChg chg="add mod">
          <ac:chgData name="Daniel Khashabi" userId="62390808-c838-45e6-be59-d6fd0d208bc8" providerId="ADAL" clId="{B0E08840-269B-634B-8C42-5CA61245C0B2}" dt="2023-01-08T18:53:17.256" v="58" actId="962"/>
          <ac:picMkLst>
            <pc:docMk/>
            <pc:sldMk cId="2855892251" sldId="1262"/>
            <ac:picMk id="5" creationId="{BD0B9BAE-728B-62B9-DDA6-6C6227AB2CF7}"/>
          </ac:picMkLst>
        </pc:picChg>
      </pc:sldChg>
      <pc:sldChg chg="addSp delSp modSp new mod">
        <pc:chgData name="Daniel Khashabi" userId="62390808-c838-45e6-be59-d6fd0d208bc8" providerId="ADAL" clId="{B0E08840-269B-634B-8C42-5CA61245C0B2}" dt="2023-01-08T18:53:40.992" v="63" actId="962"/>
        <pc:sldMkLst>
          <pc:docMk/>
          <pc:sldMk cId="625155832" sldId="1263"/>
        </pc:sldMkLst>
        <pc:spChg chg="mod">
          <ac:chgData name="Daniel Khashabi" userId="62390808-c838-45e6-be59-d6fd0d208bc8" providerId="ADAL" clId="{B0E08840-269B-634B-8C42-5CA61245C0B2}" dt="2023-01-08T18:53:31.099" v="60" actId="20577"/>
          <ac:spMkLst>
            <pc:docMk/>
            <pc:sldMk cId="625155832" sldId="1263"/>
            <ac:spMk id="2" creationId="{DBCFCB6A-6E2E-63CC-5819-9F11DCF8F9C1}"/>
          </ac:spMkLst>
        </pc:spChg>
        <pc:spChg chg="del">
          <ac:chgData name="Daniel Khashabi" userId="62390808-c838-45e6-be59-d6fd0d208bc8" providerId="ADAL" clId="{B0E08840-269B-634B-8C42-5CA61245C0B2}" dt="2023-01-08T18:53:39.881" v="61"/>
          <ac:spMkLst>
            <pc:docMk/>
            <pc:sldMk cId="625155832" sldId="1263"/>
            <ac:spMk id="3" creationId="{23D49249-AC1E-6F81-30B7-06842D461A53}"/>
          </ac:spMkLst>
        </pc:spChg>
        <pc:picChg chg="add mod">
          <ac:chgData name="Daniel Khashabi" userId="62390808-c838-45e6-be59-d6fd0d208bc8" providerId="ADAL" clId="{B0E08840-269B-634B-8C42-5CA61245C0B2}" dt="2023-01-08T18:53:40.992" v="63" actId="962"/>
          <ac:picMkLst>
            <pc:docMk/>
            <pc:sldMk cId="625155832" sldId="1263"/>
            <ac:picMk id="5" creationId="{32BBD035-8F93-9B67-6D06-8906225458E2}"/>
          </ac:picMkLst>
        </pc:picChg>
      </pc:sldChg>
      <pc:sldChg chg="addSp delSp modSp new mod">
        <pc:chgData name="Daniel Khashabi" userId="62390808-c838-45e6-be59-d6fd0d208bc8" providerId="ADAL" clId="{B0E08840-269B-634B-8C42-5CA61245C0B2}" dt="2023-01-08T18:53:48.404" v="66" actId="962"/>
        <pc:sldMkLst>
          <pc:docMk/>
          <pc:sldMk cId="836342470" sldId="1264"/>
        </pc:sldMkLst>
        <pc:spChg chg="mod">
          <ac:chgData name="Daniel Khashabi" userId="62390808-c838-45e6-be59-d6fd0d208bc8" providerId="ADAL" clId="{B0E08840-269B-634B-8C42-5CA61245C0B2}" dt="2023-01-08T18:53:16.370" v="54" actId="27636"/>
          <ac:spMkLst>
            <pc:docMk/>
            <pc:sldMk cId="836342470" sldId="1264"/>
            <ac:spMk id="2" creationId="{EBC569E6-9449-3994-D1FB-741E79C13A5D}"/>
          </ac:spMkLst>
        </pc:spChg>
        <pc:spChg chg="del">
          <ac:chgData name="Daniel Khashabi" userId="62390808-c838-45e6-be59-d6fd0d208bc8" providerId="ADAL" clId="{B0E08840-269B-634B-8C42-5CA61245C0B2}" dt="2023-01-08T18:53:47.172" v="64"/>
          <ac:spMkLst>
            <pc:docMk/>
            <pc:sldMk cId="836342470" sldId="1264"/>
            <ac:spMk id="3" creationId="{1F867728-6550-59D3-6063-6E56F72BFC5A}"/>
          </ac:spMkLst>
        </pc:spChg>
        <pc:picChg chg="add mod">
          <ac:chgData name="Daniel Khashabi" userId="62390808-c838-45e6-be59-d6fd0d208bc8" providerId="ADAL" clId="{B0E08840-269B-634B-8C42-5CA61245C0B2}" dt="2023-01-08T18:53:48.404" v="66" actId="962"/>
          <ac:picMkLst>
            <pc:docMk/>
            <pc:sldMk cId="836342470" sldId="1264"/>
            <ac:picMk id="5" creationId="{87A5C8F2-7493-9380-5685-4144F4F615F7}"/>
          </ac:picMkLst>
        </pc:picChg>
      </pc:sldChg>
      <pc:sldChg chg="modSp new mod">
        <pc:chgData name="Daniel Khashabi" userId="62390808-c838-45e6-be59-d6fd0d208bc8" providerId="ADAL" clId="{B0E08840-269B-634B-8C42-5CA61245C0B2}" dt="2023-01-08T18:53:16.374" v="55" actId="27636"/>
        <pc:sldMkLst>
          <pc:docMk/>
          <pc:sldMk cId="584874884" sldId="1265"/>
        </pc:sldMkLst>
        <pc:spChg chg="mod">
          <ac:chgData name="Daniel Khashabi" userId="62390808-c838-45e6-be59-d6fd0d208bc8" providerId="ADAL" clId="{B0E08840-269B-634B-8C42-5CA61245C0B2}" dt="2023-01-08T18:53:16.374" v="55" actId="27636"/>
          <ac:spMkLst>
            <pc:docMk/>
            <pc:sldMk cId="584874884" sldId="1265"/>
            <ac:spMk id="2" creationId="{3997E257-3C0D-F971-FDA1-2F0ED06B156C}"/>
          </ac:spMkLst>
        </pc:spChg>
      </pc:sldChg>
      <pc:sldChg chg="modSp new mod">
        <pc:chgData name="Daniel Khashabi" userId="62390808-c838-45e6-be59-d6fd0d208bc8" providerId="ADAL" clId="{B0E08840-269B-634B-8C42-5CA61245C0B2}" dt="2023-01-08T18:53:16.414" v="56" actId="27636"/>
        <pc:sldMkLst>
          <pc:docMk/>
          <pc:sldMk cId="4125485965" sldId="1266"/>
        </pc:sldMkLst>
        <pc:spChg chg="mod">
          <ac:chgData name="Daniel Khashabi" userId="62390808-c838-45e6-be59-d6fd0d208bc8" providerId="ADAL" clId="{B0E08840-269B-634B-8C42-5CA61245C0B2}" dt="2023-01-08T18:53:16.414" v="56" actId="27636"/>
          <ac:spMkLst>
            <pc:docMk/>
            <pc:sldMk cId="4125485965" sldId="1266"/>
            <ac:spMk id="2" creationId="{DA6F683C-13D4-3FE7-58D9-8E9335FC2E7D}"/>
          </ac:spMkLst>
        </pc:spChg>
      </pc:sldChg>
    </pc:docChg>
  </pc:docChgLst>
  <pc:docChgLst>
    <pc:chgData name="Daniel Khashabi" userId="S::dkhasha1@jh.edu::62390808-c838-45e6-be59-d6fd0d208bc8" providerId="AD" clId="Web-{BCEEFAB6-7752-74CE-3769-7BDA38F69D81}"/>
    <pc:docChg chg="delSld">
      <pc:chgData name="Daniel Khashabi" userId="S::dkhasha1@jh.edu::62390808-c838-45e6-be59-d6fd0d208bc8" providerId="AD" clId="Web-{BCEEFAB6-7752-74CE-3769-7BDA38F69D81}" dt="2023-02-11T00:07:25.882" v="0"/>
      <pc:docMkLst>
        <pc:docMk/>
      </pc:docMkLst>
      <pc:sldChg chg="del">
        <pc:chgData name="Daniel Khashabi" userId="S::dkhasha1@jh.edu::62390808-c838-45e6-be59-d6fd0d208bc8" providerId="AD" clId="Web-{BCEEFAB6-7752-74CE-3769-7BDA38F69D81}" dt="2023-02-11T00:07:25.882" v="0"/>
        <pc:sldMkLst>
          <pc:docMk/>
          <pc:sldMk cId="2827995480" sldId="1634"/>
        </pc:sldMkLst>
      </pc:sldChg>
    </pc:docChg>
  </pc:docChgLst>
  <pc:docChgLst>
    <pc:chgData name="Daniel Khashabi" userId="S::dkhasha1@jh.edu::62390808-c838-45e6-be59-d6fd0d208bc8" providerId="AD" clId="Web-{AA6BA598-3841-CE3A-3A70-A3B5974E1059}"/>
    <pc:docChg chg="modSld">
      <pc:chgData name="Daniel Khashabi" userId="S::dkhasha1@jh.edu::62390808-c838-45e6-be59-d6fd0d208bc8" providerId="AD" clId="Web-{AA6BA598-3841-CE3A-3A70-A3B5974E1059}" dt="2023-02-06T17:05:55.851" v="7" actId="20577"/>
      <pc:docMkLst>
        <pc:docMk/>
      </pc:docMkLst>
      <pc:sldChg chg="modSp">
        <pc:chgData name="Daniel Khashabi" userId="S::dkhasha1@jh.edu::62390808-c838-45e6-be59-d6fd0d208bc8" providerId="AD" clId="Web-{AA6BA598-3841-CE3A-3A70-A3B5974E1059}" dt="2023-02-06T17:05:55.851" v="7" actId="20577"/>
        <pc:sldMkLst>
          <pc:docMk/>
          <pc:sldMk cId="2827995480" sldId="1634"/>
        </pc:sldMkLst>
        <pc:spChg chg="mod">
          <ac:chgData name="Daniel Khashabi" userId="S::dkhasha1@jh.edu::62390808-c838-45e6-be59-d6fd0d208bc8" providerId="AD" clId="Web-{AA6BA598-3841-CE3A-3A70-A3B5974E1059}" dt="2023-02-06T17:05:55.851" v="7" actId="20577"/>
          <ac:spMkLst>
            <pc:docMk/>
            <pc:sldMk cId="2827995480" sldId="1634"/>
            <ac:spMk id="3" creationId="{26EE3139-C761-2213-3F75-8C9850335662}"/>
          </ac:spMkLst>
        </pc:spChg>
      </pc:sldChg>
    </pc:docChg>
  </pc:docChgLst>
  <pc:docChgLst>
    <pc:chgData name="Daniel Khashabi" userId="S::dkhasha1@jh.edu::62390808-c838-45e6-be59-d6fd0d208bc8" providerId="AD" clId="Web-{6AD32990-44D5-8D12-EC0F-0D28282B2E3B}"/>
    <pc:docChg chg="delSld">
      <pc:chgData name="Daniel Khashabi" userId="S::dkhasha1@jh.edu::62390808-c838-45e6-be59-d6fd0d208bc8" providerId="AD" clId="Web-{6AD32990-44D5-8D12-EC0F-0D28282B2E3B}" dt="2023-02-16T19:05:45.807" v="44"/>
      <pc:docMkLst>
        <pc:docMk/>
      </pc:docMkLst>
      <pc:sldChg chg="del">
        <pc:chgData name="Daniel Khashabi" userId="S::dkhasha1@jh.edu::62390808-c838-45e6-be59-d6fd0d208bc8" providerId="AD" clId="Web-{6AD32990-44D5-8D12-EC0F-0D28282B2E3B}" dt="2023-02-16T19:05:45.791" v="35"/>
        <pc:sldMkLst>
          <pc:docMk/>
          <pc:sldMk cId="2979411562" sldId="394"/>
        </pc:sldMkLst>
      </pc:sldChg>
      <pc:sldChg chg="del">
        <pc:chgData name="Daniel Khashabi" userId="S::dkhasha1@jh.edu::62390808-c838-45e6-be59-d6fd0d208bc8" providerId="AD" clId="Web-{6AD32990-44D5-8D12-EC0F-0D28282B2E3B}" dt="2023-02-16T19:05:45.791" v="33"/>
        <pc:sldMkLst>
          <pc:docMk/>
          <pc:sldMk cId="1537972287" sldId="588"/>
        </pc:sldMkLst>
      </pc:sldChg>
      <pc:sldChg chg="del">
        <pc:chgData name="Daniel Khashabi" userId="S::dkhasha1@jh.edu::62390808-c838-45e6-be59-d6fd0d208bc8" providerId="AD" clId="Web-{6AD32990-44D5-8D12-EC0F-0D28282B2E3B}" dt="2023-02-16T19:05:45.791" v="34"/>
        <pc:sldMkLst>
          <pc:docMk/>
          <pc:sldMk cId="2624894102" sldId="1707"/>
        </pc:sldMkLst>
      </pc:sldChg>
      <pc:sldChg chg="del">
        <pc:chgData name="Daniel Khashabi" userId="S::dkhasha1@jh.edu::62390808-c838-45e6-be59-d6fd0d208bc8" providerId="AD" clId="Web-{6AD32990-44D5-8D12-EC0F-0D28282B2E3B}" dt="2023-02-16T19:05:45.776" v="32"/>
        <pc:sldMkLst>
          <pc:docMk/>
          <pc:sldMk cId="1124880000" sldId="1708"/>
        </pc:sldMkLst>
      </pc:sldChg>
      <pc:sldChg chg="del">
        <pc:chgData name="Daniel Khashabi" userId="S::dkhasha1@jh.edu::62390808-c838-45e6-be59-d6fd0d208bc8" providerId="AD" clId="Web-{6AD32990-44D5-8D12-EC0F-0D28282B2E3B}" dt="2023-02-16T19:05:45.776" v="31"/>
        <pc:sldMkLst>
          <pc:docMk/>
          <pc:sldMk cId="2784519899" sldId="1709"/>
        </pc:sldMkLst>
      </pc:sldChg>
      <pc:sldChg chg="del">
        <pc:chgData name="Daniel Khashabi" userId="S::dkhasha1@jh.edu::62390808-c838-45e6-be59-d6fd0d208bc8" providerId="AD" clId="Web-{6AD32990-44D5-8D12-EC0F-0D28282B2E3B}" dt="2023-02-16T19:05:45.776" v="30"/>
        <pc:sldMkLst>
          <pc:docMk/>
          <pc:sldMk cId="424039047" sldId="1710"/>
        </pc:sldMkLst>
      </pc:sldChg>
      <pc:sldChg chg="del">
        <pc:chgData name="Daniel Khashabi" userId="S::dkhasha1@jh.edu::62390808-c838-45e6-be59-d6fd0d208bc8" providerId="AD" clId="Web-{6AD32990-44D5-8D12-EC0F-0D28282B2E3B}" dt="2023-02-16T19:05:45.776" v="29"/>
        <pc:sldMkLst>
          <pc:docMk/>
          <pc:sldMk cId="2056676461" sldId="1711"/>
        </pc:sldMkLst>
      </pc:sldChg>
      <pc:sldChg chg="del">
        <pc:chgData name="Daniel Khashabi" userId="S::dkhasha1@jh.edu::62390808-c838-45e6-be59-d6fd0d208bc8" providerId="AD" clId="Web-{6AD32990-44D5-8D12-EC0F-0D28282B2E3B}" dt="2023-02-16T19:05:45.776" v="28"/>
        <pc:sldMkLst>
          <pc:docMk/>
          <pc:sldMk cId="3417168123" sldId="1712"/>
        </pc:sldMkLst>
      </pc:sldChg>
      <pc:sldChg chg="del">
        <pc:chgData name="Daniel Khashabi" userId="S::dkhasha1@jh.edu::62390808-c838-45e6-be59-d6fd0d208bc8" providerId="AD" clId="Web-{6AD32990-44D5-8D12-EC0F-0D28282B2E3B}" dt="2023-02-16T19:05:45.698" v="6"/>
        <pc:sldMkLst>
          <pc:docMk/>
          <pc:sldMk cId="518054561" sldId="1713"/>
        </pc:sldMkLst>
      </pc:sldChg>
      <pc:sldChg chg="del">
        <pc:chgData name="Daniel Khashabi" userId="S::dkhasha1@jh.edu::62390808-c838-45e6-be59-d6fd0d208bc8" providerId="AD" clId="Web-{6AD32990-44D5-8D12-EC0F-0D28282B2E3B}" dt="2023-02-16T19:05:45.698" v="5"/>
        <pc:sldMkLst>
          <pc:docMk/>
          <pc:sldMk cId="2095237475" sldId="1718"/>
        </pc:sldMkLst>
      </pc:sldChg>
      <pc:sldChg chg="del">
        <pc:chgData name="Daniel Khashabi" userId="S::dkhasha1@jh.edu::62390808-c838-45e6-be59-d6fd0d208bc8" providerId="AD" clId="Web-{6AD32990-44D5-8D12-EC0F-0D28282B2E3B}" dt="2023-02-16T19:05:45.682" v="3"/>
        <pc:sldMkLst>
          <pc:docMk/>
          <pc:sldMk cId="818602485" sldId="1719"/>
        </pc:sldMkLst>
      </pc:sldChg>
      <pc:sldChg chg="del">
        <pc:chgData name="Daniel Khashabi" userId="S::dkhasha1@jh.edu::62390808-c838-45e6-be59-d6fd0d208bc8" providerId="AD" clId="Web-{6AD32990-44D5-8D12-EC0F-0D28282B2E3B}" dt="2023-02-16T19:05:45.698" v="4"/>
        <pc:sldMkLst>
          <pc:docMk/>
          <pc:sldMk cId="738665931" sldId="1720"/>
        </pc:sldMkLst>
      </pc:sldChg>
      <pc:sldChg chg="del">
        <pc:chgData name="Daniel Khashabi" userId="S::dkhasha1@jh.edu::62390808-c838-45e6-be59-d6fd0d208bc8" providerId="AD" clId="Web-{6AD32990-44D5-8D12-EC0F-0D28282B2E3B}" dt="2023-02-16T19:05:45.807" v="44"/>
        <pc:sldMkLst>
          <pc:docMk/>
          <pc:sldMk cId="3738698680" sldId="1732"/>
        </pc:sldMkLst>
      </pc:sldChg>
      <pc:sldChg chg="del">
        <pc:chgData name="Daniel Khashabi" userId="S::dkhasha1@jh.edu::62390808-c838-45e6-be59-d6fd0d208bc8" providerId="AD" clId="Web-{6AD32990-44D5-8D12-EC0F-0D28282B2E3B}" dt="2023-02-16T19:05:45.807" v="43"/>
        <pc:sldMkLst>
          <pc:docMk/>
          <pc:sldMk cId="2373123929" sldId="1734"/>
        </pc:sldMkLst>
      </pc:sldChg>
      <pc:sldChg chg="del">
        <pc:chgData name="Daniel Khashabi" userId="S::dkhasha1@jh.edu::62390808-c838-45e6-be59-d6fd0d208bc8" providerId="AD" clId="Web-{6AD32990-44D5-8D12-EC0F-0D28282B2E3B}" dt="2023-02-16T19:05:45.807" v="41"/>
        <pc:sldMkLst>
          <pc:docMk/>
          <pc:sldMk cId="1982807948" sldId="1735"/>
        </pc:sldMkLst>
      </pc:sldChg>
      <pc:sldChg chg="del">
        <pc:chgData name="Daniel Khashabi" userId="S::dkhasha1@jh.edu::62390808-c838-45e6-be59-d6fd0d208bc8" providerId="AD" clId="Web-{6AD32990-44D5-8D12-EC0F-0D28282B2E3B}" dt="2023-02-16T19:05:45.776" v="27"/>
        <pc:sldMkLst>
          <pc:docMk/>
          <pc:sldMk cId="300245926" sldId="1736"/>
        </pc:sldMkLst>
      </pc:sldChg>
      <pc:sldChg chg="del">
        <pc:chgData name="Daniel Khashabi" userId="S::dkhasha1@jh.edu::62390808-c838-45e6-be59-d6fd0d208bc8" providerId="AD" clId="Web-{6AD32990-44D5-8D12-EC0F-0D28282B2E3B}" dt="2023-02-16T19:05:45.745" v="22"/>
        <pc:sldMkLst>
          <pc:docMk/>
          <pc:sldMk cId="2746464401" sldId="1742"/>
        </pc:sldMkLst>
      </pc:sldChg>
      <pc:sldChg chg="del">
        <pc:chgData name="Daniel Khashabi" userId="S::dkhasha1@jh.edu::62390808-c838-45e6-be59-d6fd0d208bc8" providerId="AD" clId="Web-{6AD32990-44D5-8D12-EC0F-0D28282B2E3B}" dt="2023-02-16T19:05:45.729" v="18"/>
        <pc:sldMkLst>
          <pc:docMk/>
          <pc:sldMk cId="1902040079" sldId="1743"/>
        </pc:sldMkLst>
      </pc:sldChg>
      <pc:sldChg chg="del">
        <pc:chgData name="Daniel Khashabi" userId="S::dkhasha1@jh.edu::62390808-c838-45e6-be59-d6fd0d208bc8" providerId="AD" clId="Web-{6AD32990-44D5-8D12-EC0F-0D28282B2E3B}" dt="2023-02-16T19:05:45.729" v="17"/>
        <pc:sldMkLst>
          <pc:docMk/>
          <pc:sldMk cId="1083488866" sldId="1744"/>
        </pc:sldMkLst>
      </pc:sldChg>
      <pc:sldChg chg="del">
        <pc:chgData name="Daniel Khashabi" userId="S::dkhasha1@jh.edu::62390808-c838-45e6-be59-d6fd0d208bc8" providerId="AD" clId="Web-{6AD32990-44D5-8D12-EC0F-0D28282B2E3B}" dt="2023-02-16T19:05:45.729" v="19"/>
        <pc:sldMkLst>
          <pc:docMk/>
          <pc:sldMk cId="1398107461" sldId="1745"/>
        </pc:sldMkLst>
      </pc:sldChg>
      <pc:sldChg chg="del">
        <pc:chgData name="Daniel Khashabi" userId="S::dkhasha1@jh.edu::62390808-c838-45e6-be59-d6fd0d208bc8" providerId="AD" clId="Web-{6AD32990-44D5-8D12-EC0F-0D28282B2E3B}" dt="2023-02-16T19:05:45.745" v="20"/>
        <pc:sldMkLst>
          <pc:docMk/>
          <pc:sldMk cId="397366209" sldId="1746"/>
        </pc:sldMkLst>
      </pc:sldChg>
      <pc:sldChg chg="del">
        <pc:chgData name="Daniel Khashabi" userId="S::dkhasha1@jh.edu::62390808-c838-45e6-be59-d6fd0d208bc8" providerId="AD" clId="Web-{6AD32990-44D5-8D12-EC0F-0D28282B2E3B}" dt="2023-02-16T19:05:45.729" v="16"/>
        <pc:sldMkLst>
          <pc:docMk/>
          <pc:sldMk cId="822391397" sldId="1747"/>
        </pc:sldMkLst>
      </pc:sldChg>
      <pc:sldChg chg="del">
        <pc:chgData name="Daniel Khashabi" userId="S::dkhasha1@jh.edu::62390808-c838-45e6-be59-d6fd0d208bc8" providerId="AD" clId="Web-{6AD32990-44D5-8D12-EC0F-0D28282B2E3B}" dt="2023-02-16T19:05:45.729" v="15"/>
        <pc:sldMkLst>
          <pc:docMk/>
          <pc:sldMk cId="3830668994" sldId="1748"/>
        </pc:sldMkLst>
      </pc:sldChg>
      <pc:sldChg chg="del">
        <pc:chgData name="Daniel Khashabi" userId="S::dkhasha1@jh.edu::62390808-c838-45e6-be59-d6fd0d208bc8" providerId="AD" clId="Web-{6AD32990-44D5-8D12-EC0F-0D28282B2E3B}" dt="2023-02-16T19:05:45.713" v="12"/>
        <pc:sldMkLst>
          <pc:docMk/>
          <pc:sldMk cId="3781740134" sldId="1749"/>
        </pc:sldMkLst>
      </pc:sldChg>
      <pc:sldChg chg="del">
        <pc:chgData name="Daniel Khashabi" userId="S::dkhasha1@jh.edu::62390808-c838-45e6-be59-d6fd0d208bc8" providerId="AD" clId="Web-{6AD32990-44D5-8D12-EC0F-0D28282B2E3B}" dt="2023-02-16T19:05:45.698" v="9"/>
        <pc:sldMkLst>
          <pc:docMk/>
          <pc:sldMk cId="2944307597" sldId="1751"/>
        </pc:sldMkLst>
      </pc:sldChg>
      <pc:sldChg chg="del">
        <pc:chgData name="Daniel Khashabi" userId="S::dkhasha1@jh.edu::62390808-c838-45e6-be59-d6fd0d208bc8" providerId="AD" clId="Web-{6AD32990-44D5-8D12-EC0F-0D28282B2E3B}" dt="2023-02-16T19:05:45.713" v="14"/>
        <pc:sldMkLst>
          <pc:docMk/>
          <pc:sldMk cId="4294569672" sldId="1753"/>
        </pc:sldMkLst>
      </pc:sldChg>
      <pc:sldChg chg="del">
        <pc:chgData name="Daniel Khashabi" userId="S::dkhasha1@jh.edu::62390808-c838-45e6-be59-d6fd0d208bc8" providerId="AD" clId="Web-{6AD32990-44D5-8D12-EC0F-0D28282B2E3B}" dt="2023-02-16T19:05:45.713" v="13"/>
        <pc:sldMkLst>
          <pc:docMk/>
          <pc:sldMk cId="718983126" sldId="1754"/>
        </pc:sldMkLst>
      </pc:sldChg>
      <pc:sldChg chg="del">
        <pc:chgData name="Daniel Khashabi" userId="S::dkhasha1@jh.edu::62390808-c838-45e6-be59-d6fd0d208bc8" providerId="AD" clId="Web-{6AD32990-44D5-8D12-EC0F-0D28282B2E3B}" dt="2023-02-16T19:05:45.713" v="11"/>
        <pc:sldMkLst>
          <pc:docMk/>
          <pc:sldMk cId="3186024277" sldId="1755"/>
        </pc:sldMkLst>
      </pc:sldChg>
      <pc:sldChg chg="del">
        <pc:chgData name="Daniel Khashabi" userId="S::dkhasha1@jh.edu::62390808-c838-45e6-be59-d6fd0d208bc8" providerId="AD" clId="Web-{6AD32990-44D5-8D12-EC0F-0D28282B2E3B}" dt="2023-02-16T19:05:45.698" v="10"/>
        <pc:sldMkLst>
          <pc:docMk/>
          <pc:sldMk cId="1152962987" sldId="1756"/>
        </pc:sldMkLst>
      </pc:sldChg>
      <pc:sldChg chg="del">
        <pc:chgData name="Daniel Khashabi" userId="S::dkhasha1@jh.edu::62390808-c838-45e6-be59-d6fd0d208bc8" providerId="AD" clId="Web-{6AD32990-44D5-8D12-EC0F-0D28282B2E3B}" dt="2023-02-16T19:05:45.698" v="8"/>
        <pc:sldMkLst>
          <pc:docMk/>
          <pc:sldMk cId="3469547199" sldId="1757"/>
        </pc:sldMkLst>
      </pc:sldChg>
      <pc:sldChg chg="del">
        <pc:chgData name="Daniel Khashabi" userId="S::dkhasha1@jh.edu::62390808-c838-45e6-be59-d6fd0d208bc8" providerId="AD" clId="Web-{6AD32990-44D5-8D12-EC0F-0D28282B2E3B}" dt="2023-02-16T19:05:45.698" v="7"/>
        <pc:sldMkLst>
          <pc:docMk/>
          <pc:sldMk cId="3114086732" sldId="1758"/>
        </pc:sldMkLst>
      </pc:sldChg>
      <pc:sldChg chg="del">
        <pc:chgData name="Daniel Khashabi" userId="S::dkhasha1@jh.edu::62390808-c838-45e6-be59-d6fd0d208bc8" providerId="AD" clId="Web-{6AD32990-44D5-8D12-EC0F-0D28282B2E3B}" dt="2023-02-16T19:05:45.760" v="26"/>
        <pc:sldMkLst>
          <pc:docMk/>
          <pc:sldMk cId="3712967070" sldId="1759"/>
        </pc:sldMkLst>
      </pc:sldChg>
      <pc:sldChg chg="del">
        <pc:chgData name="Daniel Khashabi" userId="S::dkhasha1@jh.edu::62390808-c838-45e6-be59-d6fd0d208bc8" providerId="AD" clId="Web-{6AD32990-44D5-8D12-EC0F-0D28282B2E3B}" dt="2023-02-16T19:05:45.760" v="25"/>
        <pc:sldMkLst>
          <pc:docMk/>
          <pc:sldMk cId="2914398177" sldId="1760"/>
        </pc:sldMkLst>
      </pc:sldChg>
      <pc:sldChg chg="del">
        <pc:chgData name="Daniel Khashabi" userId="S::dkhasha1@jh.edu::62390808-c838-45e6-be59-d6fd0d208bc8" providerId="AD" clId="Web-{6AD32990-44D5-8D12-EC0F-0D28282B2E3B}" dt="2023-02-16T19:05:45.760" v="24"/>
        <pc:sldMkLst>
          <pc:docMk/>
          <pc:sldMk cId="3904265835" sldId="1761"/>
        </pc:sldMkLst>
      </pc:sldChg>
      <pc:sldChg chg="del">
        <pc:chgData name="Daniel Khashabi" userId="S::dkhasha1@jh.edu::62390808-c838-45e6-be59-d6fd0d208bc8" providerId="AD" clId="Web-{6AD32990-44D5-8D12-EC0F-0D28282B2E3B}" dt="2023-02-16T19:05:45.745" v="23"/>
        <pc:sldMkLst>
          <pc:docMk/>
          <pc:sldMk cId="2804678928" sldId="1762"/>
        </pc:sldMkLst>
      </pc:sldChg>
      <pc:sldChg chg="del">
        <pc:chgData name="Daniel Khashabi" userId="S::dkhasha1@jh.edu::62390808-c838-45e6-be59-d6fd0d208bc8" providerId="AD" clId="Web-{6AD32990-44D5-8D12-EC0F-0D28282B2E3B}" dt="2023-02-16T19:05:45.682" v="2"/>
        <pc:sldMkLst>
          <pc:docMk/>
          <pc:sldMk cId="3172074021" sldId="1763"/>
        </pc:sldMkLst>
      </pc:sldChg>
      <pc:sldChg chg="del">
        <pc:chgData name="Daniel Khashabi" userId="S::dkhasha1@jh.edu::62390808-c838-45e6-be59-d6fd0d208bc8" providerId="AD" clId="Web-{6AD32990-44D5-8D12-EC0F-0D28282B2E3B}" dt="2023-02-16T19:05:45.682" v="1"/>
        <pc:sldMkLst>
          <pc:docMk/>
          <pc:sldMk cId="3838804515" sldId="1764"/>
        </pc:sldMkLst>
      </pc:sldChg>
      <pc:sldChg chg="del">
        <pc:chgData name="Daniel Khashabi" userId="S::dkhasha1@jh.edu::62390808-c838-45e6-be59-d6fd0d208bc8" providerId="AD" clId="Web-{6AD32990-44D5-8D12-EC0F-0D28282B2E3B}" dt="2023-02-16T19:05:45.791" v="37"/>
        <pc:sldMkLst>
          <pc:docMk/>
          <pc:sldMk cId="4171961553" sldId="1773"/>
        </pc:sldMkLst>
      </pc:sldChg>
      <pc:sldChg chg="del">
        <pc:chgData name="Daniel Khashabi" userId="S::dkhasha1@jh.edu::62390808-c838-45e6-be59-d6fd0d208bc8" providerId="AD" clId="Web-{6AD32990-44D5-8D12-EC0F-0D28282B2E3B}" dt="2023-02-16T19:05:45.791" v="38"/>
        <pc:sldMkLst>
          <pc:docMk/>
          <pc:sldMk cId="3485308668" sldId="1774"/>
        </pc:sldMkLst>
      </pc:sldChg>
      <pc:sldChg chg="del">
        <pc:chgData name="Daniel Khashabi" userId="S::dkhasha1@jh.edu::62390808-c838-45e6-be59-d6fd0d208bc8" providerId="AD" clId="Web-{6AD32990-44D5-8D12-EC0F-0D28282B2E3B}" dt="2023-02-16T19:05:45.682" v="0"/>
        <pc:sldMkLst>
          <pc:docMk/>
          <pc:sldMk cId="2735404503" sldId="1775"/>
        </pc:sldMkLst>
      </pc:sldChg>
      <pc:sldChg chg="del">
        <pc:chgData name="Daniel Khashabi" userId="S::dkhasha1@jh.edu::62390808-c838-45e6-be59-d6fd0d208bc8" providerId="AD" clId="Web-{6AD32990-44D5-8D12-EC0F-0D28282B2E3B}" dt="2023-02-16T19:05:45.745" v="21"/>
        <pc:sldMkLst>
          <pc:docMk/>
          <pc:sldMk cId="486526202" sldId="1776"/>
        </pc:sldMkLst>
      </pc:sldChg>
      <pc:sldChg chg="del">
        <pc:chgData name="Daniel Khashabi" userId="S::dkhasha1@jh.edu::62390808-c838-45e6-be59-d6fd0d208bc8" providerId="AD" clId="Web-{6AD32990-44D5-8D12-EC0F-0D28282B2E3B}" dt="2023-02-16T19:05:45.807" v="42"/>
        <pc:sldMkLst>
          <pc:docMk/>
          <pc:sldMk cId="752153009" sldId="1777"/>
        </pc:sldMkLst>
      </pc:sldChg>
      <pc:sldChg chg="del">
        <pc:chgData name="Daniel Khashabi" userId="S::dkhasha1@jh.edu::62390808-c838-45e6-be59-d6fd0d208bc8" providerId="AD" clId="Web-{6AD32990-44D5-8D12-EC0F-0D28282B2E3B}" dt="2023-02-16T19:05:45.791" v="36"/>
        <pc:sldMkLst>
          <pc:docMk/>
          <pc:sldMk cId="388253894" sldId="1778"/>
        </pc:sldMkLst>
      </pc:sldChg>
      <pc:sldChg chg="del">
        <pc:chgData name="Daniel Khashabi" userId="S::dkhasha1@jh.edu::62390808-c838-45e6-be59-d6fd0d208bc8" providerId="AD" clId="Web-{6AD32990-44D5-8D12-EC0F-0D28282B2E3B}" dt="2023-02-16T19:05:45.807" v="40"/>
        <pc:sldMkLst>
          <pc:docMk/>
          <pc:sldMk cId="1971587359" sldId="1779"/>
        </pc:sldMkLst>
      </pc:sldChg>
      <pc:sldChg chg="del">
        <pc:chgData name="Daniel Khashabi" userId="S::dkhasha1@jh.edu::62390808-c838-45e6-be59-d6fd0d208bc8" providerId="AD" clId="Web-{6AD32990-44D5-8D12-EC0F-0D28282B2E3B}" dt="2023-02-16T19:05:45.791" v="39"/>
        <pc:sldMkLst>
          <pc:docMk/>
          <pc:sldMk cId="218444682" sldId="1780"/>
        </pc:sldMkLst>
      </pc:sldChg>
    </pc:docChg>
  </pc:docChgLst>
</pc:chgInfo>
</file>

<file path=ppt/comments/modernComment_6E7_B7ADE80A.xml><?xml version="1.0" encoding="utf-8"?>
<p188:cmLst xmlns:a="http://schemas.openxmlformats.org/drawingml/2006/main" xmlns:r="http://schemas.openxmlformats.org/officeDocument/2006/relationships" xmlns:p188="http://schemas.microsoft.com/office/powerpoint/2018/8/main">
  <p188:cm id="{099A2890-26CB-2B4B-B984-1F5B1596B8B3}" authorId="{AC97BE05-7214-46BD-569F-A0959E827800}" created="2023-02-11T16:34:54.885">
    <pc:sldMkLst xmlns:pc="http://schemas.microsoft.com/office/powerpoint/2013/main/command">
      <pc:docMk/>
      <pc:sldMk cId="3506725227" sldId="1713"/>
    </pc:sldMkLst>
    <p188:txBody>
      <a:bodyPr/>
      <a:lstStyle/>
      <a:p>
        <a:r>
          <a:rPr lang="en-US"/>
          <a:t>cite Ari’s paper</a:t>
        </a:r>
      </a:p>
    </p188:txBody>
  </p188:cm>
</p188:cmLst>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dirty="0"/>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Corbel" panose="020B0503020204020204" pitchFamily="34" charset="0"/>
        <a:ea typeface="Corbel" panose="020B0503020204020204" pitchFamily="34" charset="0"/>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
        <p:cNvGrpSpPr/>
        <p:nvPr/>
      </p:nvGrpSpPr>
      <p:grpSpPr>
        <a:xfrm>
          <a:off x="0" y="0"/>
          <a:ext cx="0" cy="0"/>
          <a:chOff x="0" y="0"/>
          <a:chExt cx="0" cy="0"/>
        </a:xfrm>
      </p:grpSpPr>
      <p:sp>
        <p:nvSpPr>
          <p:cNvPr id="56" name="Google Shape;56;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7" name="Google Shape;57;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These models don’t guarantee that there is no vanishing/exploding gradient, but it does provide an easier way for the model to learn long-distance dependencies</a:t>
            </a:r>
          </a:p>
        </p:txBody>
      </p:sp>
    </p:spTree>
    <p:extLst>
      <p:ext uri="{BB962C8B-B14F-4D97-AF65-F5344CB8AC3E}">
        <p14:creationId xmlns:p14="http://schemas.microsoft.com/office/powerpoint/2010/main" val="317077030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These models don’t guarantee that there is no vanishing/exploding gradient, but it does provide an easier way for the model to learn long-distance dependencies</a:t>
            </a:r>
          </a:p>
        </p:txBody>
      </p:sp>
    </p:spTree>
    <p:extLst>
      <p:ext uri="{BB962C8B-B14F-4D97-AF65-F5344CB8AC3E}">
        <p14:creationId xmlns:p14="http://schemas.microsoft.com/office/powerpoint/2010/main" val="207865537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62859963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44986268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46935110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90456057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67539732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270084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These models don’t guarantee that there is no vanishing/exploding gradient, but it does provide an easier way for the model to learn long-distance dependencies</a:t>
            </a:r>
          </a:p>
        </p:txBody>
      </p:sp>
    </p:spTree>
    <p:extLst>
      <p:ext uri="{BB962C8B-B14F-4D97-AF65-F5344CB8AC3E}">
        <p14:creationId xmlns:p14="http://schemas.microsoft.com/office/powerpoint/2010/main" val="366318886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These models don’t guarantee that there is no vanishing/exploding gradient, but it does provide an easier way for the model to learn long-distance dependencies</a:t>
            </a:r>
          </a:p>
        </p:txBody>
      </p:sp>
    </p:spTree>
    <p:extLst>
      <p:ext uri="{BB962C8B-B14F-4D97-AF65-F5344CB8AC3E}">
        <p14:creationId xmlns:p14="http://schemas.microsoft.com/office/powerpoint/2010/main" val="413786480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norm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1" name="Google Shape;11;p2"/>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2" name="Google Shape;12;p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b="0" i="0"/>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dirty="0"/>
          </a:p>
        </p:txBody>
      </p:sp>
      <p:pic>
        <p:nvPicPr>
          <p:cNvPr id="13" name="Google Shape;13;p2"/>
          <p:cNvPicPr preferRelativeResize="0"/>
          <p:nvPr/>
        </p:nvPicPr>
        <p:blipFill>
          <a:blip r:embed="rId2">
            <a:alphaModFix/>
          </a:blip>
          <a:stretch>
            <a:fillRect/>
          </a:stretch>
        </p:blipFill>
        <p:spPr>
          <a:xfrm>
            <a:off x="3114987" y="4176500"/>
            <a:ext cx="2914028" cy="712850"/>
          </a:xfrm>
          <a:prstGeom prst="rect">
            <a:avLst/>
          </a:prstGeom>
          <a:noFill/>
          <a:ln>
            <a:noFill/>
          </a:ln>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6"/>
        <p:cNvGrpSpPr/>
        <p:nvPr/>
      </p:nvGrpSpPr>
      <p:grpSpPr>
        <a:xfrm>
          <a:off x="0" y="0"/>
          <a:ext cx="0" cy="0"/>
          <a:chOff x="0" y="0"/>
          <a:chExt cx="0" cy="0"/>
        </a:xfrm>
      </p:grpSpPr>
      <p:sp>
        <p:nvSpPr>
          <p:cNvPr id="47" name="Google Shape;47;p10"/>
          <p:cNvSpPr txBox="1">
            <a:spLocks noGrp="1"/>
          </p:cNvSpPr>
          <p:nvPr>
            <p:ph type="body" idx="1"/>
          </p:nvPr>
        </p:nvSpPr>
        <p:spPr>
          <a:xfrm>
            <a:off x="311700" y="4230575"/>
            <a:ext cx="5998800" cy="605100"/>
          </a:xfrm>
          <a:prstGeom prst="rect">
            <a:avLst/>
          </a:prstGeom>
        </p:spPr>
        <p:txBody>
          <a:bodyPr spcFirstLastPara="1" wrap="square" lIns="91425" tIns="91425" rIns="91425" bIns="91425" anchor="ctr" anchorCtr="0">
            <a:normAutofit/>
          </a:bodyPr>
          <a:lstStyle>
            <a:lvl1pPr marL="457189" lvl="0" indent="-228594">
              <a:lnSpc>
                <a:spcPct val="100000"/>
              </a:lnSpc>
              <a:spcBef>
                <a:spcPts val="0"/>
              </a:spcBef>
              <a:spcAft>
                <a:spcPts val="0"/>
              </a:spcAft>
              <a:buSzPts val="1800"/>
              <a:buNone/>
              <a:defRPr/>
            </a:lvl1pPr>
          </a:lstStyle>
          <a:p>
            <a:endParaRPr/>
          </a:p>
        </p:txBody>
      </p:sp>
      <p:sp>
        <p:nvSpPr>
          <p:cNvPr id="48" name="Google Shape;48;p1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b="0" i="0"/>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9"/>
        <p:cNvGrpSpPr/>
        <p:nvPr/>
      </p:nvGrpSpPr>
      <p:grpSpPr>
        <a:xfrm>
          <a:off x="0" y="0"/>
          <a:ext cx="0" cy="0"/>
          <a:chOff x="0" y="0"/>
          <a:chExt cx="0" cy="0"/>
        </a:xfrm>
      </p:grpSpPr>
      <p:sp>
        <p:nvSpPr>
          <p:cNvPr id="50" name="Google Shape;50;p11"/>
          <p:cNvSpPr txBox="1">
            <a:spLocks noGrp="1"/>
          </p:cNvSpPr>
          <p:nvPr>
            <p:ph type="title" hasCustomPrompt="1"/>
          </p:nvPr>
        </p:nvSpPr>
        <p:spPr>
          <a:xfrm>
            <a:off x="311700" y="1106125"/>
            <a:ext cx="8520600" cy="1963500"/>
          </a:xfrm>
          <a:prstGeom prst="rect">
            <a:avLst/>
          </a:prstGeom>
        </p:spPr>
        <p:txBody>
          <a:bodyPr spcFirstLastPara="1" wrap="square" lIns="91425" tIns="91425" rIns="91425" bIns="91425" anchor="b" anchorCtr="0">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51" name="Google Shape;51;p11"/>
          <p:cNvSpPr txBox="1">
            <a:spLocks noGrp="1"/>
          </p:cNvSpPr>
          <p:nvPr>
            <p:ph type="body" idx="1"/>
          </p:nvPr>
        </p:nvSpPr>
        <p:spPr>
          <a:xfrm>
            <a:off x="311700" y="3152225"/>
            <a:ext cx="8520600" cy="1300800"/>
          </a:xfrm>
          <a:prstGeom prst="rect">
            <a:avLst/>
          </a:prstGeom>
        </p:spPr>
        <p:txBody>
          <a:bodyPr spcFirstLastPara="1" wrap="square" lIns="91425" tIns="91425" rIns="91425" bIns="91425" anchor="t" anchorCtr="0">
            <a:normAutofit/>
          </a:bodyPr>
          <a:lstStyle>
            <a:lvl1pPr marL="457189" lvl="0" indent="-342892" algn="ctr">
              <a:spcBef>
                <a:spcPts val="0"/>
              </a:spcBef>
              <a:spcAft>
                <a:spcPts val="0"/>
              </a:spcAft>
              <a:buSzPts val="1800"/>
              <a:buChar char="●"/>
              <a:defRPr/>
            </a:lvl1pPr>
            <a:lvl2pPr marL="914378" lvl="1" indent="-317492" algn="ctr">
              <a:spcBef>
                <a:spcPts val="0"/>
              </a:spcBef>
              <a:spcAft>
                <a:spcPts val="0"/>
              </a:spcAft>
              <a:buSzPts val="1400"/>
              <a:buChar char="○"/>
              <a:defRPr/>
            </a:lvl2pPr>
            <a:lvl3pPr marL="1371566" lvl="2" indent="-317492" algn="ctr">
              <a:spcBef>
                <a:spcPts val="0"/>
              </a:spcBef>
              <a:spcAft>
                <a:spcPts val="0"/>
              </a:spcAft>
              <a:buSzPts val="1400"/>
              <a:buChar char="■"/>
              <a:defRPr/>
            </a:lvl3pPr>
            <a:lvl4pPr marL="1828754" lvl="3" indent="-317492" algn="ctr">
              <a:spcBef>
                <a:spcPts val="0"/>
              </a:spcBef>
              <a:spcAft>
                <a:spcPts val="0"/>
              </a:spcAft>
              <a:buSzPts val="1400"/>
              <a:buChar char="●"/>
              <a:defRPr/>
            </a:lvl4pPr>
            <a:lvl5pPr marL="2285943" lvl="4" indent="-317492" algn="ctr">
              <a:spcBef>
                <a:spcPts val="0"/>
              </a:spcBef>
              <a:spcAft>
                <a:spcPts val="0"/>
              </a:spcAft>
              <a:buSzPts val="1400"/>
              <a:buChar char="○"/>
              <a:defRPr/>
            </a:lvl5pPr>
            <a:lvl6pPr marL="2743132" lvl="5" indent="-317492" algn="ctr">
              <a:spcBef>
                <a:spcPts val="0"/>
              </a:spcBef>
              <a:spcAft>
                <a:spcPts val="0"/>
              </a:spcAft>
              <a:buSzPts val="1400"/>
              <a:buChar char="■"/>
              <a:defRPr/>
            </a:lvl6pPr>
            <a:lvl7pPr marL="3200320" lvl="6" indent="-317492" algn="ctr">
              <a:spcBef>
                <a:spcPts val="0"/>
              </a:spcBef>
              <a:spcAft>
                <a:spcPts val="0"/>
              </a:spcAft>
              <a:buSzPts val="1400"/>
              <a:buChar char="●"/>
              <a:defRPr/>
            </a:lvl7pPr>
            <a:lvl8pPr marL="3657509" lvl="7" indent="-317492" algn="ctr">
              <a:spcBef>
                <a:spcPts val="0"/>
              </a:spcBef>
              <a:spcAft>
                <a:spcPts val="0"/>
              </a:spcAft>
              <a:buSzPts val="1400"/>
              <a:buChar char="○"/>
              <a:defRPr/>
            </a:lvl8pPr>
            <a:lvl9pPr marL="4114697" lvl="8" indent="-317492" algn="ctr">
              <a:spcBef>
                <a:spcPts val="0"/>
              </a:spcBef>
              <a:spcAft>
                <a:spcPts val="0"/>
              </a:spcAft>
              <a:buSzPts val="1400"/>
              <a:buChar char="■"/>
              <a:defRPr/>
            </a:lvl9pPr>
          </a:lstStyle>
          <a:p>
            <a:endParaRPr/>
          </a:p>
        </p:txBody>
      </p:sp>
      <p:sp>
        <p:nvSpPr>
          <p:cNvPr id="52" name="Google Shape;52;p1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b="0" i="0"/>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40"/>
        <p:cNvGrpSpPr/>
        <p:nvPr/>
      </p:nvGrpSpPr>
      <p:grpSpPr>
        <a:xfrm>
          <a:off x="0" y="0"/>
          <a:ext cx="0" cy="0"/>
          <a:chOff x="0" y="0"/>
          <a:chExt cx="0" cy="0"/>
        </a:xfrm>
      </p:grpSpPr>
      <p:sp>
        <p:nvSpPr>
          <p:cNvPr id="41" name="Google Shape;41;p9"/>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0" i="0" dirty="0">
              <a:latin typeface="Corbel" panose="020B0503020204020204" pitchFamily="34" charset="0"/>
            </a:endParaRPr>
          </a:p>
        </p:txBody>
      </p:sp>
      <p:sp>
        <p:nvSpPr>
          <p:cNvPr id="42" name="Google Shape;42;p9"/>
          <p:cNvSpPr txBox="1">
            <a:spLocks noGrp="1"/>
          </p:cNvSpPr>
          <p:nvPr>
            <p:ph type="title"/>
          </p:nvPr>
        </p:nvSpPr>
        <p:spPr>
          <a:xfrm>
            <a:off x="265500" y="1233175"/>
            <a:ext cx="4045200" cy="1482300"/>
          </a:xfrm>
          <a:prstGeom prst="rect">
            <a:avLst/>
          </a:prstGeom>
        </p:spPr>
        <p:txBody>
          <a:bodyPr spcFirstLastPara="1" wrap="square" lIns="91425" tIns="91425" rIns="91425" bIns="91425" anchor="b" anchorCtr="0">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43" name="Google Shape;43;p9"/>
          <p:cNvSpPr txBox="1">
            <a:spLocks noGrp="1"/>
          </p:cNvSpPr>
          <p:nvPr>
            <p:ph type="subTitle" idx="1"/>
          </p:nvPr>
        </p:nvSpPr>
        <p:spPr>
          <a:xfrm>
            <a:off x="265500" y="2803075"/>
            <a:ext cx="4045200" cy="12351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44" name="Google Shape;44;p9"/>
          <p:cNvSpPr txBox="1">
            <a:spLocks noGrp="1"/>
          </p:cNvSpPr>
          <p:nvPr>
            <p:ph type="body" idx="2"/>
          </p:nvPr>
        </p:nvSpPr>
        <p:spPr>
          <a:xfrm>
            <a:off x="4939500" y="724075"/>
            <a:ext cx="3837000" cy="3695100"/>
          </a:xfrm>
          <a:prstGeom prst="rect">
            <a:avLst/>
          </a:prstGeom>
        </p:spPr>
        <p:txBody>
          <a:bodyPr spcFirstLastPara="1" wrap="square" lIns="91425" tIns="91425" rIns="91425" bIns="91425" anchor="ctr"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45" name="Google Shape;45;p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b="0" i="0"/>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6"/>
        <p:cNvGrpSpPr/>
        <p:nvPr/>
      </p:nvGrpSpPr>
      <p:grpSpPr>
        <a:xfrm>
          <a:off x="0" y="0"/>
          <a:ext cx="0" cy="0"/>
          <a:chOff x="0" y="0"/>
          <a:chExt cx="0" cy="0"/>
        </a:xfrm>
      </p:grpSpPr>
      <p:sp>
        <p:nvSpPr>
          <p:cNvPr id="47" name="Google Shape;47;p10"/>
          <p:cNvSpPr txBox="1">
            <a:spLocks noGrp="1"/>
          </p:cNvSpPr>
          <p:nvPr>
            <p:ph type="body" idx="1"/>
          </p:nvPr>
        </p:nvSpPr>
        <p:spPr>
          <a:xfrm>
            <a:off x="311700" y="4230575"/>
            <a:ext cx="5998800" cy="605100"/>
          </a:xfrm>
          <a:prstGeom prst="rect">
            <a:avLst/>
          </a:prstGeom>
        </p:spPr>
        <p:txBody>
          <a:bodyPr spcFirstLastPara="1" wrap="square" lIns="91425" tIns="91425" rIns="91425" bIns="91425" anchor="ctr" anchorCtr="0">
            <a:normAutofit/>
          </a:bodyPr>
          <a:lstStyle>
            <a:lvl1pPr marL="457200" lvl="0" indent="-228600">
              <a:lnSpc>
                <a:spcPct val="100000"/>
              </a:lnSpc>
              <a:spcBef>
                <a:spcPts val="0"/>
              </a:spcBef>
              <a:spcAft>
                <a:spcPts val="0"/>
              </a:spcAft>
              <a:buSzPts val="1800"/>
              <a:buNone/>
              <a:defRPr/>
            </a:lvl1pPr>
          </a:lstStyle>
          <a:p>
            <a:endParaRPr/>
          </a:p>
        </p:txBody>
      </p:sp>
      <p:sp>
        <p:nvSpPr>
          <p:cNvPr id="48" name="Google Shape;48;p1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b="0" i="0"/>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9"/>
        <p:cNvGrpSpPr/>
        <p:nvPr/>
      </p:nvGrpSpPr>
      <p:grpSpPr>
        <a:xfrm>
          <a:off x="0" y="0"/>
          <a:ext cx="0" cy="0"/>
          <a:chOff x="0" y="0"/>
          <a:chExt cx="0" cy="0"/>
        </a:xfrm>
      </p:grpSpPr>
      <p:sp>
        <p:nvSpPr>
          <p:cNvPr id="50" name="Google Shape;50;p11"/>
          <p:cNvSpPr txBox="1">
            <a:spLocks noGrp="1"/>
          </p:cNvSpPr>
          <p:nvPr>
            <p:ph type="title" hasCustomPrompt="1"/>
          </p:nvPr>
        </p:nvSpPr>
        <p:spPr>
          <a:xfrm>
            <a:off x="311700" y="1106125"/>
            <a:ext cx="8520600" cy="1963500"/>
          </a:xfrm>
          <a:prstGeom prst="rect">
            <a:avLst/>
          </a:prstGeom>
        </p:spPr>
        <p:txBody>
          <a:bodyPr spcFirstLastPara="1" wrap="square" lIns="91425" tIns="91425" rIns="91425" bIns="91425" anchor="b" anchorCtr="0">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51" name="Google Shape;51;p11"/>
          <p:cNvSpPr txBox="1">
            <a:spLocks noGrp="1"/>
          </p:cNvSpPr>
          <p:nvPr>
            <p:ph type="body" idx="1"/>
          </p:nvPr>
        </p:nvSpPr>
        <p:spPr>
          <a:xfrm>
            <a:off x="311700" y="3152225"/>
            <a:ext cx="8520600" cy="1300800"/>
          </a:xfrm>
          <a:prstGeom prst="rect">
            <a:avLst/>
          </a:prstGeom>
        </p:spPr>
        <p:txBody>
          <a:bodyPr spcFirstLastPara="1" wrap="square" lIns="91425" tIns="91425" rIns="91425" bIns="91425" anchor="t" anchorCtr="0">
            <a:normAutofit/>
          </a:bodyPr>
          <a:lstStyle>
            <a:lvl1pPr marL="457200" lvl="0" indent="-342900" algn="ctr">
              <a:spcBef>
                <a:spcPts val="0"/>
              </a:spcBef>
              <a:spcAft>
                <a:spcPts val="0"/>
              </a:spcAft>
              <a:buSzPts val="1800"/>
              <a:buChar char="●"/>
              <a:defRPr/>
            </a:lvl1pPr>
            <a:lvl2pPr marL="914400" lvl="1" indent="-317500" algn="ctr">
              <a:spcBef>
                <a:spcPts val="0"/>
              </a:spcBef>
              <a:spcAft>
                <a:spcPts val="0"/>
              </a:spcAft>
              <a:buSzPts val="1400"/>
              <a:buChar char="○"/>
              <a:defRPr/>
            </a:lvl2pPr>
            <a:lvl3pPr marL="1371600" lvl="2" indent="-317500" algn="ctr">
              <a:spcBef>
                <a:spcPts val="0"/>
              </a:spcBef>
              <a:spcAft>
                <a:spcPts val="0"/>
              </a:spcAft>
              <a:buSzPts val="1400"/>
              <a:buChar char="■"/>
              <a:defRPr/>
            </a:lvl3pPr>
            <a:lvl4pPr marL="1828800" lvl="3" indent="-317500" algn="ctr">
              <a:spcBef>
                <a:spcPts val="0"/>
              </a:spcBef>
              <a:spcAft>
                <a:spcPts val="0"/>
              </a:spcAft>
              <a:buSzPts val="1400"/>
              <a:buChar char="●"/>
              <a:defRPr/>
            </a:lvl4pPr>
            <a:lvl5pPr marL="2286000" lvl="4" indent="-317500" algn="ctr">
              <a:spcBef>
                <a:spcPts val="0"/>
              </a:spcBef>
              <a:spcAft>
                <a:spcPts val="0"/>
              </a:spcAft>
              <a:buSzPts val="1400"/>
              <a:buChar char="○"/>
              <a:defRPr/>
            </a:lvl5pPr>
            <a:lvl6pPr marL="2743200" lvl="5" indent="-317500" algn="ctr">
              <a:spcBef>
                <a:spcPts val="0"/>
              </a:spcBef>
              <a:spcAft>
                <a:spcPts val="0"/>
              </a:spcAft>
              <a:buSzPts val="1400"/>
              <a:buChar char="■"/>
              <a:defRPr/>
            </a:lvl6pPr>
            <a:lvl7pPr marL="3200400" lvl="6" indent="-317500" algn="ctr">
              <a:spcBef>
                <a:spcPts val="0"/>
              </a:spcBef>
              <a:spcAft>
                <a:spcPts val="0"/>
              </a:spcAft>
              <a:buSzPts val="1400"/>
              <a:buChar char="●"/>
              <a:defRPr/>
            </a:lvl7pPr>
            <a:lvl8pPr marL="3657600" lvl="7" indent="-317500" algn="ctr">
              <a:spcBef>
                <a:spcPts val="0"/>
              </a:spcBef>
              <a:spcAft>
                <a:spcPts val="0"/>
              </a:spcAft>
              <a:buSzPts val="1400"/>
              <a:buChar char="○"/>
              <a:defRPr/>
            </a:lvl8pPr>
            <a:lvl9pPr marL="4114800" lvl="8" indent="-317500" algn="ctr">
              <a:spcBef>
                <a:spcPts val="0"/>
              </a:spcBef>
              <a:spcAft>
                <a:spcPts val="0"/>
              </a:spcAft>
              <a:buSzPts val="1400"/>
              <a:buChar char="■"/>
              <a:defRPr/>
            </a:lvl9pPr>
          </a:lstStyle>
          <a:p>
            <a:endParaRPr/>
          </a:p>
        </p:txBody>
      </p:sp>
      <p:sp>
        <p:nvSpPr>
          <p:cNvPr id="52" name="Google Shape;52;p1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b="0" i="0"/>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3"/>
        <p:cNvGrpSpPr/>
        <p:nvPr/>
      </p:nvGrpSpPr>
      <p:grpSpPr>
        <a:xfrm>
          <a:off x="0" y="0"/>
          <a:ext cx="0" cy="0"/>
          <a:chOff x="0" y="0"/>
          <a:chExt cx="0" cy="0"/>
        </a:xfrm>
      </p:grpSpPr>
      <p:sp>
        <p:nvSpPr>
          <p:cNvPr id="54" name="Google Shape;54;p1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b="0" i="0"/>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E31513-21BA-69D9-46B3-4288DF1F8502}"/>
              </a:ext>
            </a:extLst>
          </p:cNvPr>
          <p:cNvSpPr>
            <a:spLocks noGrp="1"/>
          </p:cNvSpPr>
          <p:nvPr>
            <p:ph type="title"/>
          </p:nvPr>
        </p:nvSpPr>
        <p:spPr/>
        <p:txBody>
          <a:bodyPr/>
          <a:lstStyle/>
          <a:p>
            <a:r>
              <a:rPr lang="en-US"/>
              <a:t>Click to edit Master title style</a:t>
            </a:r>
            <a:endParaRPr lang="en-CN"/>
          </a:p>
        </p:txBody>
      </p:sp>
      <p:sp>
        <p:nvSpPr>
          <p:cNvPr id="3" name="Content Placeholder 2">
            <a:extLst>
              <a:ext uri="{FF2B5EF4-FFF2-40B4-BE49-F238E27FC236}">
                <a16:creationId xmlns:a16="http://schemas.microsoft.com/office/drawing/2014/main" id="{2229FC8F-EFCF-946C-FB4F-829BDABC182E}"/>
              </a:ext>
            </a:extLst>
          </p:cNvPr>
          <p:cNvSpPr>
            <a:spLocks noGrp="1"/>
          </p:cNvSpPr>
          <p:nvPr>
            <p:ph idx="1"/>
          </p:nvPr>
        </p:nvSpPr>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CN"/>
          </a:p>
        </p:txBody>
      </p:sp>
      <p:sp>
        <p:nvSpPr>
          <p:cNvPr id="4" name="Date Placeholder 3">
            <a:extLst>
              <a:ext uri="{FF2B5EF4-FFF2-40B4-BE49-F238E27FC236}">
                <a16:creationId xmlns:a16="http://schemas.microsoft.com/office/drawing/2014/main" id="{960B3578-F61A-3D71-7DF9-7749DF4EAC02}"/>
              </a:ext>
            </a:extLst>
          </p:cNvPr>
          <p:cNvSpPr>
            <a:spLocks noGrp="1"/>
          </p:cNvSpPr>
          <p:nvPr>
            <p:ph type="dt" sz="half" idx="10"/>
          </p:nvPr>
        </p:nvSpPr>
        <p:spPr/>
        <p:txBody>
          <a:bodyPr/>
          <a:lstStyle>
            <a:lvl1pPr>
              <a:defRPr b="0" i="0">
                <a:latin typeface="Corbel" panose="020B0503020204020204" pitchFamily="34" charset="0"/>
              </a:defRPr>
            </a:lvl1pPr>
          </a:lstStyle>
          <a:p>
            <a:fld id="{0104F993-25E2-634E-BAAE-979470ED3484}" type="datetimeFigureOut">
              <a:rPr lang="en-CN" smtClean="0"/>
              <a:pPr/>
              <a:t>02/16/2023</a:t>
            </a:fld>
            <a:endParaRPr lang="en-CN"/>
          </a:p>
        </p:txBody>
      </p:sp>
      <p:sp>
        <p:nvSpPr>
          <p:cNvPr id="5" name="Footer Placeholder 4">
            <a:extLst>
              <a:ext uri="{FF2B5EF4-FFF2-40B4-BE49-F238E27FC236}">
                <a16:creationId xmlns:a16="http://schemas.microsoft.com/office/drawing/2014/main" id="{E0F369B4-94DC-374C-B891-76485760FDE2}"/>
              </a:ext>
            </a:extLst>
          </p:cNvPr>
          <p:cNvSpPr>
            <a:spLocks noGrp="1"/>
          </p:cNvSpPr>
          <p:nvPr>
            <p:ph type="ftr" sz="quarter" idx="11"/>
          </p:nvPr>
        </p:nvSpPr>
        <p:spPr/>
        <p:txBody>
          <a:bodyPr/>
          <a:lstStyle>
            <a:lvl1pPr>
              <a:defRPr b="0" i="0">
                <a:latin typeface="Corbel" panose="020B0503020204020204" pitchFamily="34" charset="0"/>
              </a:defRPr>
            </a:lvl1pPr>
          </a:lstStyle>
          <a:p>
            <a:endParaRPr lang="en-CN"/>
          </a:p>
        </p:txBody>
      </p:sp>
      <p:sp>
        <p:nvSpPr>
          <p:cNvPr id="6" name="Slide Number Placeholder 5">
            <a:extLst>
              <a:ext uri="{FF2B5EF4-FFF2-40B4-BE49-F238E27FC236}">
                <a16:creationId xmlns:a16="http://schemas.microsoft.com/office/drawing/2014/main" id="{4B622DF6-B9CC-948D-B599-46DBCBE950DD}"/>
              </a:ext>
            </a:extLst>
          </p:cNvPr>
          <p:cNvSpPr>
            <a:spLocks noGrp="1"/>
          </p:cNvSpPr>
          <p:nvPr>
            <p:ph type="sldNum" sz="quarter" idx="12"/>
          </p:nvPr>
        </p:nvSpPr>
        <p:spPr/>
        <p:txBody>
          <a:bodyPr/>
          <a:lstStyle>
            <a:lvl1pPr>
              <a:defRPr b="0" i="0"/>
            </a:lvl1pPr>
          </a:lstStyle>
          <a:p>
            <a:fld id="{6C74AF8F-34DA-FD49-A130-D08203732350}" type="slidenum">
              <a:rPr lang="en-CN" smtClean="0"/>
              <a:pPr/>
              <a:t>‹#›</a:t>
            </a:fld>
            <a:endParaRPr lang="en-CN"/>
          </a:p>
        </p:txBody>
      </p:sp>
    </p:spTree>
    <p:extLst>
      <p:ext uri="{BB962C8B-B14F-4D97-AF65-F5344CB8AC3E}">
        <p14:creationId xmlns:p14="http://schemas.microsoft.com/office/powerpoint/2010/main" val="114517934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soft_blue">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5D7F2BA2-B2DD-AB4F-88DA-4FD6E0D4E208}"/>
              </a:ext>
            </a:extLst>
          </p:cNvPr>
          <p:cNvSpPr>
            <a:spLocks noGrp="1"/>
          </p:cNvSpPr>
          <p:nvPr>
            <p:ph type="dt" sz="half" idx="10"/>
          </p:nvPr>
        </p:nvSpPr>
        <p:spPr/>
        <p:txBody>
          <a:bodyPr/>
          <a:lstStyle>
            <a:lvl1pPr>
              <a:defRPr b="0" i="0">
                <a:latin typeface="Corbel" panose="020B0503020204020204" pitchFamily="34" charset="0"/>
              </a:defRPr>
            </a:lvl1pPr>
          </a:lstStyle>
          <a:p>
            <a:fld id="{481271BB-2EE1-4A4E-A529-52F1E1195EE2}" type="datetime1">
              <a:rPr lang="en-US" smtClean="0"/>
              <a:pPr/>
              <a:t>2/16/2023</a:t>
            </a:fld>
            <a:endParaRPr lang="en-US" dirty="0"/>
          </a:p>
        </p:txBody>
      </p:sp>
      <p:sp>
        <p:nvSpPr>
          <p:cNvPr id="5" name="Footer Placeholder 4">
            <a:extLst>
              <a:ext uri="{FF2B5EF4-FFF2-40B4-BE49-F238E27FC236}">
                <a16:creationId xmlns:a16="http://schemas.microsoft.com/office/drawing/2014/main" id="{2E650A4A-B3FA-334E-ABC9-426BB6328D45}"/>
              </a:ext>
            </a:extLst>
          </p:cNvPr>
          <p:cNvSpPr>
            <a:spLocks noGrp="1"/>
          </p:cNvSpPr>
          <p:nvPr>
            <p:ph type="ftr" sz="quarter" idx="11"/>
          </p:nvPr>
        </p:nvSpPr>
        <p:spPr/>
        <p:txBody>
          <a:bodyPr/>
          <a:lstStyle>
            <a:lvl1pPr>
              <a:defRPr b="0" i="0">
                <a:latin typeface="Corbel" panose="020B0503020204020204" pitchFamily="34" charset="0"/>
              </a:defRPr>
            </a:lvl1pPr>
          </a:lstStyle>
          <a:p>
            <a:endParaRPr lang="en-US"/>
          </a:p>
        </p:txBody>
      </p:sp>
      <p:sp>
        <p:nvSpPr>
          <p:cNvPr id="6" name="Slide Number Placeholder 5">
            <a:extLst>
              <a:ext uri="{FF2B5EF4-FFF2-40B4-BE49-F238E27FC236}">
                <a16:creationId xmlns:a16="http://schemas.microsoft.com/office/drawing/2014/main" id="{B0A6C19A-1795-6D42-93BB-95A0B9B25679}"/>
              </a:ext>
            </a:extLst>
          </p:cNvPr>
          <p:cNvSpPr>
            <a:spLocks noGrp="1"/>
          </p:cNvSpPr>
          <p:nvPr>
            <p:ph type="sldNum" sz="quarter" idx="12"/>
          </p:nvPr>
        </p:nvSpPr>
        <p:spPr>
          <a:xfrm>
            <a:off x="6820445" y="4763317"/>
            <a:ext cx="2057400" cy="273844"/>
          </a:xfrm>
        </p:spPr>
        <p:txBody>
          <a:bodyPr/>
          <a:lstStyle>
            <a:lvl1pPr>
              <a:defRPr b="0" i="0"/>
            </a:lvl1pPr>
          </a:lstStyle>
          <a:p>
            <a:fld id="{6BCA73C5-4051-2D45-AC51-FD5A1C1C157A}" type="slidenum">
              <a:rPr lang="en-US" smtClean="0"/>
              <a:pPr/>
              <a:t>‹#›</a:t>
            </a:fld>
            <a:endParaRPr lang="en-US" dirty="0"/>
          </a:p>
        </p:txBody>
      </p:sp>
      <p:sp>
        <p:nvSpPr>
          <p:cNvPr id="7" name="Rectangle 6">
            <a:extLst>
              <a:ext uri="{FF2B5EF4-FFF2-40B4-BE49-F238E27FC236}">
                <a16:creationId xmlns:a16="http://schemas.microsoft.com/office/drawing/2014/main" id="{28BC0193-669C-0A4A-902A-3B329B07DF2F}"/>
              </a:ext>
            </a:extLst>
          </p:cNvPr>
          <p:cNvSpPr/>
          <p:nvPr userDrawn="1"/>
        </p:nvSpPr>
        <p:spPr>
          <a:xfrm>
            <a:off x="28575" y="34290"/>
            <a:ext cx="9086850" cy="5074920"/>
          </a:xfrm>
          <a:prstGeom prst="rect">
            <a:avLst/>
          </a:prstGeom>
          <a:solidFill>
            <a:schemeClr val="bg1"/>
          </a:solidFill>
          <a:ln w="88900">
            <a:solidFill>
              <a:schemeClr val="accent5">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b="0" i="0" dirty="0">
              <a:latin typeface="Corbel" panose="020B0503020204020204" pitchFamily="34" charset="0"/>
            </a:endParaRPr>
          </a:p>
        </p:txBody>
      </p:sp>
    </p:spTree>
    <p:extLst>
      <p:ext uri="{BB962C8B-B14F-4D97-AF65-F5344CB8AC3E}">
        <p14:creationId xmlns:p14="http://schemas.microsoft.com/office/powerpoint/2010/main" val="268423076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_soft_blue_rnngeneration">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5D7F2BA2-B2DD-AB4F-88DA-4FD6E0D4E208}"/>
              </a:ext>
            </a:extLst>
          </p:cNvPr>
          <p:cNvSpPr>
            <a:spLocks noGrp="1"/>
          </p:cNvSpPr>
          <p:nvPr>
            <p:ph type="dt" sz="half" idx="10"/>
          </p:nvPr>
        </p:nvSpPr>
        <p:spPr/>
        <p:txBody>
          <a:bodyPr/>
          <a:lstStyle/>
          <a:p>
            <a:fld id="{481271BB-2EE1-4A4E-A529-52F1E1195EE2}" type="datetime1">
              <a:rPr lang="en-US" smtClean="0"/>
              <a:t>2/16/2023</a:t>
            </a:fld>
            <a:endParaRPr lang="en-US"/>
          </a:p>
        </p:txBody>
      </p:sp>
      <p:sp>
        <p:nvSpPr>
          <p:cNvPr id="5" name="Footer Placeholder 4">
            <a:extLst>
              <a:ext uri="{FF2B5EF4-FFF2-40B4-BE49-F238E27FC236}">
                <a16:creationId xmlns:a16="http://schemas.microsoft.com/office/drawing/2014/main" id="{2E650A4A-B3FA-334E-ABC9-426BB6328D4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0A6C19A-1795-6D42-93BB-95A0B9B25679}"/>
              </a:ext>
            </a:extLst>
          </p:cNvPr>
          <p:cNvSpPr>
            <a:spLocks noGrp="1"/>
          </p:cNvSpPr>
          <p:nvPr>
            <p:ph type="sldNum" sz="quarter" idx="12"/>
          </p:nvPr>
        </p:nvSpPr>
        <p:spPr>
          <a:xfrm>
            <a:off x="6820445" y="4763317"/>
            <a:ext cx="2057400" cy="273844"/>
          </a:xfrm>
        </p:spPr>
        <p:txBody>
          <a:bodyPr/>
          <a:lstStyle/>
          <a:p>
            <a:fld id="{6BCA73C5-4051-2D45-AC51-FD5A1C1C157A}" type="slidenum">
              <a:rPr lang="en-US" smtClean="0"/>
              <a:t>‹#›</a:t>
            </a:fld>
            <a:endParaRPr lang="en-US"/>
          </a:p>
        </p:txBody>
      </p:sp>
      <p:sp>
        <p:nvSpPr>
          <p:cNvPr id="7" name="Rectangle 6">
            <a:extLst>
              <a:ext uri="{FF2B5EF4-FFF2-40B4-BE49-F238E27FC236}">
                <a16:creationId xmlns:a16="http://schemas.microsoft.com/office/drawing/2014/main" id="{28BC0193-669C-0A4A-902A-3B329B07DF2F}"/>
              </a:ext>
            </a:extLst>
          </p:cNvPr>
          <p:cNvSpPr/>
          <p:nvPr userDrawn="1"/>
        </p:nvSpPr>
        <p:spPr>
          <a:xfrm>
            <a:off x="28575" y="34290"/>
            <a:ext cx="9086850" cy="5074920"/>
          </a:xfrm>
          <a:prstGeom prst="rect">
            <a:avLst/>
          </a:prstGeom>
          <a:solidFill>
            <a:schemeClr val="bg1"/>
          </a:solidFill>
          <a:ln w="88900">
            <a:solidFill>
              <a:schemeClr val="accent5">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sp>
        <p:nvSpPr>
          <p:cNvPr id="8" name="Title 1">
            <a:extLst>
              <a:ext uri="{FF2B5EF4-FFF2-40B4-BE49-F238E27FC236}">
                <a16:creationId xmlns:a16="http://schemas.microsoft.com/office/drawing/2014/main" id="{0BCB97D5-FF91-D048-B68A-4C27602DA7A6}"/>
              </a:ext>
            </a:extLst>
          </p:cNvPr>
          <p:cNvSpPr>
            <a:spLocks noGrp="1"/>
          </p:cNvSpPr>
          <p:nvPr>
            <p:ph type="title"/>
          </p:nvPr>
        </p:nvSpPr>
        <p:spPr>
          <a:xfrm>
            <a:off x="537664" y="198090"/>
            <a:ext cx="2421074" cy="413573"/>
          </a:xfrm>
        </p:spPr>
        <p:txBody>
          <a:bodyPr>
            <a:normAutofit/>
          </a:bodyPr>
          <a:lstStyle/>
          <a:p>
            <a:r>
              <a:rPr lang="en-US" dirty="0"/>
              <a:t>RNN: Generation</a:t>
            </a:r>
          </a:p>
        </p:txBody>
      </p:sp>
      <p:sp>
        <p:nvSpPr>
          <p:cNvPr id="9" name="Rectangle 8">
            <a:extLst>
              <a:ext uri="{FF2B5EF4-FFF2-40B4-BE49-F238E27FC236}">
                <a16:creationId xmlns:a16="http://schemas.microsoft.com/office/drawing/2014/main" id="{C8A1BF71-7685-7A48-B3C2-CF114B820895}"/>
              </a:ext>
            </a:extLst>
          </p:cNvPr>
          <p:cNvSpPr/>
          <p:nvPr userDrawn="1"/>
        </p:nvSpPr>
        <p:spPr>
          <a:xfrm>
            <a:off x="605204" y="567959"/>
            <a:ext cx="2154357" cy="70662"/>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spTree>
    <p:extLst>
      <p:ext uri="{BB962C8B-B14F-4D97-AF65-F5344CB8AC3E}">
        <p14:creationId xmlns:p14="http://schemas.microsoft.com/office/powerpoint/2010/main" val="153027033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2"/>
        <p:cNvGrpSpPr/>
        <p:nvPr/>
      </p:nvGrpSpPr>
      <p:grpSpPr>
        <a:xfrm>
          <a:off x="0" y="0"/>
          <a:ext cx="0" cy="0"/>
          <a:chOff x="0" y="0"/>
          <a:chExt cx="0" cy="0"/>
        </a:xfrm>
      </p:grpSpPr>
      <p:sp>
        <p:nvSpPr>
          <p:cNvPr id="23" name="Google Shape;23;p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4" name="Google Shape;24;p5"/>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normAutofit/>
          </a:bodyPr>
          <a:lstStyle>
            <a:lvl1pPr marL="457189" lvl="0" indent="-317492">
              <a:spcBef>
                <a:spcPts val="0"/>
              </a:spcBef>
              <a:spcAft>
                <a:spcPts val="0"/>
              </a:spcAft>
              <a:buSzPts val="1400"/>
              <a:buChar char="●"/>
              <a:defRPr sz="1400"/>
            </a:lvl1pPr>
            <a:lvl2pPr marL="914378" lvl="1" indent="-304793">
              <a:spcBef>
                <a:spcPts val="0"/>
              </a:spcBef>
              <a:spcAft>
                <a:spcPts val="0"/>
              </a:spcAft>
              <a:buSzPts val="1200"/>
              <a:buChar char="○"/>
              <a:defRPr sz="1200"/>
            </a:lvl2pPr>
            <a:lvl3pPr marL="1371566" lvl="2" indent="-304793">
              <a:spcBef>
                <a:spcPts val="0"/>
              </a:spcBef>
              <a:spcAft>
                <a:spcPts val="0"/>
              </a:spcAft>
              <a:buSzPts val="1200"/>
              <a:buChar char="■"/>
              <a:defRPr sz="1200"/>
            </a:lvl3pPr>
            <a:lvl4pPr marL="1828754" lvl="3" indent="-304793">
              <a:spcBef>
                <a:spcPts val="0"/>
              </a:spcBef>
              <a:spcAft>
                <a:spcPts val="0"/>
              </a:spcAft>
              <a:buSzPts val="1200"/>
              <a:buChar char="●"/>
              <a:defRPr sz="1200"/>
            </a:lvl4pPr>
            <a:lvl5pPr marL="2285943" lvl="4" indent="-304793">
              <a:spcBef>
                <a:spcPts val="0"/>
              </a:spcBef>
              <a:spcAft>
                <a:spcPts val="0"/>
              </a:spcAft>
              <a:buSzPts val="1200"/>
              <a:buChar char="○"/>
              <a:defRPr sz="1200"/>
            </a:lvl5pPr>
            <a:lvl6pPr marL="2743132" lvl="5" indent="-304793">
              <a:spcBef>
                <a:spcPts val="0"/>
              </a:spcBef>
              <a:spcAft>
                <a:spcPts val="0"/>
              </a:spcAft>
              <a:buSzPts val="1200"/>
              <a:buChar char="■"/>
              <a:defRPr sz="1200"/>
            </a:lvl6pPr>
            <a:lvl7pPr marL="3200320" lvl="6" indent="-304793">
              <a:spcBef>
                <a:spcPts val="0"/>
              </a:spcBef>
              <a:spcAft>
                <a:spcPts val="0"/>
              </a:spcAft>
              <a:buSzPts val="1200"/>
              <a:buChar char="●"/>
              <a:defRPr sz="1200"/>
            </a:lvl7pPr>
            <a:lvl8pPr marL="3657509" lvl="7" indent="-304793">
              <a:spcBef>
                <a:spcPts val="0"/>
              </a:spcBef>
              <a:spcAft>
                <a:spcPts val="0"/>
              </a:spcAft>
              <a:buSzPts val="1200"/>
              <a:buChar char="○"/>
              <a:defRPr sz="1200"/>
            </a:lvl8pPr>
            <a:lvl9pPr marL="4114697" lvl="8" indent="-304793">
              <a:spcBef>
                <a:spcPts val="0"/>
              </a:spcBef>
              <a:spcAft>
                <a:spcPts val="0"/>
              </a:spcAft>
              <a:buSzPts val="1200"/>
              <a:buChar char="■"/>
              <a:defRPr sz="1200"/>
            </a:lvl9pPr>
          </a:lstStyle>
          <a:p>
            <a:endParaRPr/>
          </a:p>
        </p:txBody>
      </p:sp>
      <p:sp>
        <p:nvSpPr>
          <p:cNvPr id="25" name="Google Shape;25;p5"/>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normAutofit/>
          </a:bodyPr>
          <a:lstStyle>
            <a:lvl1pPr marL="457189" lvl="0" indent="-317492">
              <a:spcBef>
                <a:spcPts val="0"/>
              </a:spcBef>
              <a:spcAft>
                <a:spcPts val="0"/>
              </a:spcAft>
              <a:buSzPts val="1400"/>
              <a:buChar char="●"/>
              <a:defRPr sz="1400"/>
            </a:lvl1pPr>
            <a:lvl2pPr marL="914378" lvl="1" indent="-304793">
              <a:spcBef>
                <a:spcPts val="0"/>
              </a:spcBef>
              <a:spcAft>
                <a:spcPts val="0"/>
              </a:spcAft>
              <a:buSzPts val="1200"/>
              <a:buChar char="○"/>
              <a:defRPr sz="1200"/>
            </a:lvl2pPr>
            <a:lvl3pPr marL="1371566" lvl="2" indent="-304793">
              <a:spcBef>
                <a:spcPts val="0"/>
              </a:spcBef>
              <a:spcAft>
                <a:spcPts val="0"/>
              </a:spcAft>
              <a:buSzPts val="1200"/>
              <a:buChar char="■"/>
              <a:defRPr sz="1200"/>
            </a:lvl3pPr>
            <a:lvl4pPr marL="1828754" lvl="3" indent="-304793">
              <a:spcBef>
                <a:spcPts val="0"/>
              </a:spcBef>
              <a:spcAft>
                <a:spcPts val="0"/>
              </a:spcAft>
              <a:buSzPts val="1200"/>
              <a:buChar char="●"/>
              <a:defRPr sz="1200"/>
            </a:lvl4pPr>
            <a:lvl5pPr marL="2285943" lvl="4" indent="-304793">
              <a:spcBef>
                <a:spcPts val="0"/>
              </a:spcBef>
              <a:spcAft>
                <a:spcPts val="0"/>
              </a:spcAft>
              <a:buSzPts val="1200"/>
              <a:buChar char="○"/>
              <a:defRPr sz="1200"/>
            </a:lvl5pPr>
            <a:lvl6pPr marL="2743132" lvl="5" indent="-304793">
              <a:spcBef>
                <a:spcPts val="0"/>
              </a:spcBef>
              <a:spcAft>
                <a:spcPts val="0"/>
              </a:spcAft>
              <a:buSzPts val="1200"/>
              <a:buChar char="■"/>
              <a:defRPr sz="1200"/>
            </a:lvl6pPr>
            <a:lvl7pPr marL="3200320" lvl="6" indent="-304793">
              <a:spcBef>
                <a:spcPts val="0"/>
              </a:spcBef>
              <a:spcAft>
                <a:spcPts val="0"/>
              </a:spcAft>
              <a:buSzPts val="1200"/>
              <a:buChar char="●"/>
              <a:defRPr sz="1200"/>
            </a:lvl7pPr>
            <a:lvl8pPr marL="3657509" lvl="7" indent="-304793">
              <a:spcBef>
                <a:spcPts val="0"/>
              </a:spcBef>
              <a:spcAft>
                <a:spcPts val="0"/>
              </a:spcAft>
              <a:buSzPts val="1200"/>
              <a:buChar char="○"/>
              <a:defRPr sz="1200"/>
            </a:lvl8pPr>
            <a:lvl9pPr marL="4114697" lvl="8" indent="-304793">
              <a:spcBef>
                <a:spcPts val="0"/>
              </a:spcBef>
              <a:spcAft>
                <a:spcPts val="0"/>
              </a:spcAft>
              <a:buSzPts val="1200"/>
              <a:buChar char="■"/>
              <a:defRPr sz="1200"/>
            </a:lvl9pPr>
          </a:lstStyle>
          <a:p>
            <a:endParaRPr/>
          </a:p>
        </p:txBody>
      </p:sp>
      <p:sp>
        <p:nvSpPr>
          <p:cNvPr id="26" name="Google Shape;26;p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b="0" i="0"/>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dirty="0"/>
          </a:p>
        </p:txBody>
      </p:sp>
      <p:sp>
        <p:nvSpPr>
          <p:cNvPr id="27" name="Google Shape;27;p5"/>
          <p:cNvSpPr txBox="1">
            <a:spLocks noGrp="1"/>
          </p:cNvSpPr>
          <p:nvPr>
            <p:ph type="body" idx="3"/>
          </p:nvPr>
        </p:nvSpPr>
        <p:spPr>
          <a:xfrm>
            <a:off x="16955" y="4695967"/>
            <a:ext cx="3155100" cy="453900"/>
          </a:xfrm>
          <a:prstGeom prst="rect">
            <a:avLst/>
          </a:prstGeom>
        </p:spPr>
        <p:txBody>
          <a:bodyPr spcFirstLastPara="1" wrap="square" lIns="91425" tIns="91425" rIns="91425" bIns="91425" anchor="t" anchorCtr="0">
            <a:normAutofit/>
          </a:bodyPr>
          <a:lstStyle>
            <a:lvl1pPr marL="457189" lvl="0" indent="-317492" rtl="0">
              <a:spcBef>
                <a:spcPts val="0"/>
              </a:spcBef>
              <a:spcAft>
                <a:spcPts val="0"/>
              </a:spcAft>
              <a:buSzPts val="1400"/>
              <a:buChar char="●"/>
              <a:defRPr sz="1400"/>
            </a:lvl1pPr>
            <a:lvl2pPr marL="914378" lvl="1" indent="-292093" rtl="0">
              <a:spcBef>
                <a:spcPts val="0"/>
              </a:spcBef>
              <a:spcAft>
                <a:spcPts val="0"/>
              </a:spcAft>
              <a:buSzPts val="1000"/>
              <a:buChar char="○"/>
              <a:defRPr sz="1000"/>
            </a:lvl2pPr>
            <a:lvl3pPr marL="1371566" lvl="2" indent="-292093" rtl="0">
              <a:spcBef>
                <a:spcPts val="0"/>
              </a:spcBef>
              <a:spcAft>
                <a:spcPts val="0"/>
              </a:spcAft>
              <a:buSzPts val="1000"/>
              <a:buChar char="■"/>
              <a:defRPr sz="1000"/>
            </a:lvl3pPr>
            <a:lvl4pPr marL="1828754" lvl="3" indent="-292093" rtl="0">
              <a:spcBef>
                <a:spcPts val="0"/>
              </a:spcBef>
              <a:spcAft>
                <a:spcPts val="0"/>
              </a:spcAft>
              <a:buSzPts val="1000"/>
              <a:buChar char="●"/>
              <a:defRPr sz="1000"/>
            </a:lvl4pPr>
            <a:lvl5pPr marL="2285943" lvl="4" indent="-292093" rtl="0">
              <a:spcBef>
                <a:spcPts val="0"/>
              </a:spcBef>
              <a:spcAft>
                <a:spcPts val="0"/>
              </a:spcAft>
              <a:buSzPts val="1000"/>
              <a:buChar char="○"/>
              <a:defRPr sz="1000"/>
            </a:lvl5pPr>
            <a:lvl6pPr marL="2743132" lvl="5" indent="-292093" rtl="0">
              <a:spcBef>
                <a:spcPts val="0"/>
              </a:spcBef>
              <a:spcAft>
                <a:spcPts val="0"/>
              </a:spcAft>
              <a:buSzPts val="1000"/>
              <a:buChar char="■"/>
              <a:defRPr sz="1000"/>
            </a:lvl6pPr>
            <a:lvl7pPr marL="3200320" lvl="6" indent="-292093" rtl="0">
              <a:spcBef>
                <a:spcPts val="0"/>
              </a:spcBef>
              <a:spcAft>
                <a:spcPts val="0"/>
              </a:spcAft>
              <a:buSzPts val="1000"/>
              <a:buChar char="●"/>
              <a:defRPr sz="1000"/>
            </a:lvl7pPr>
            <a:lvl8pPr marL="3657509" lvl="7" indent="-292093" rtl="0">
              <a:spcBef>
                <a:spcPts val="0"/>
              </a:spcBef>
              <a:spcAft>
                <a:spcPts val="0"/>
              </a:spcAft>
              <a:buSzPts val="1000"/>
              <a:buChar char="○"/>
              <a:defRPr sz="1000"/>
            </a:lvl8pPr>
            <a:lvl9pPr marL="4114697" lvl="8" indent="-292093" rtl="0">
              <a:spcBef>
                <a:spcPts val="0"/>
              </a:spcBef>
              <a:spcAft>
                <a:spcPts val="0"/>
              </a:spcAft>
              <a:buSzPts val="1000"/>
              <a:buChar char="■"/>
              <a:defRPr sz="1000"/>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8"/>
        <p:cNvGrpSpPr/>
        <p:nvPr/>
      </p:nvGrpSpPr>
      <p:grpSpPr>
        <a:xfrm>
          <a:off x="0" y="0"/>
          <a:ext cx="0" cy="0"/>
          <a:chOff x="0" y="0"/>
          <a:chExt cx="0" cy="0"/>
        </a:xfrm>
      </p:grpSpPr>
      <p:sp>
        <p:nvSpPr>
          <p:cNvPr id="29" name="Google Shape;29;p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30" name="Google Shape;30;p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b="0" i="0"/>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dirty="0"/>
          </a:p>
        </p:txBody>
      </p:sp>
      <p:sp>
        <p:nvSpPr>
          <p:cNvPr id="31" name="Google Shape;31;p6"/>
          <p:cNvSpPr txBox="1">
            <a:spLocks noGrp="1"/>
          </p:cNvSpPr>
          <p:nvPr>
            <p:ph type="body" idx="1"/>
          </p:nvPr>
        </p:nvSpPr>
        <p:spPr>
          <a:xfrm>
            <a:off x="16955" y="4695967"/>
            <a:ext cx="3155100" cy="453900"/>
          </a:xfrm>
          <a:prstGeom prst="rect">
            <a:avLst/>
          </a:prstGeom>
        </p:spPr>
        <p:txBody>
          <a:bodyPr spcFirstLastPara="1" wrap="square" lIns="91425" tIns="91425" rIns="91425" bIns="91425" anchor="t" anchorCtr="0">
            <a:normAutofit/>
          </a:bodyPr>
          <a:lstStyle>
            <a:lvl1pPr marL="457189" lvl="0" indent="-317492" rtl="0">
              <a:spcBef>
                <a:spcPts val="0"/>
              </a:spcBef>
              <a:spcAft>
                <a:spcPts val="0"/>
              </a:spcAft>
              <a:buSzPts val="1400"/>
              <a:buChar char="●"/>
              <a:defRPr sz="1400"/>
            </a:lvl1pPr>
            <a:lvl2pPr marL="914378" lvl="1" indent="-292093" rtl="0">
              <a:spcBef>
                <a:spcPts val="0"/>
              </a:spcBef>
              <a:spcAft>
                <a:spcPts val="0"/>
              </a:spcAft>
              <a:buSzPts val="1000"/>
              <a:buChar char="○"/>
              <a:defRPr sz="1000"/>
            </a:lvl2pPr>
            <a:lvl3pPr marL="1371566" lvl="2" indent="-292093" rtl="0">
              <a:spcBef>
                <a:spcPts val="0"/>
              </a:spcBef>
              <a:spcAft>
                <a:spcPts val="0"/>
              </a:spcAft>
              <a:buSzPts val="1000"/>
              <a:buChar char="■"/>
              <a:defRPr sz="1000"/>
            </a:lvl3pPr>
            <a:lvl4pPr marL="1828754" lvl="3" indent="-292093" rtl="0">
              <a:spcBef>
                <a:spcPts val="0"/>
              </a:spcBef>
              <a:spcAft>
                <a:spcPts val="0"/>
              </a:spcAft>
              <a:buSzPts val="1000"/>
              <a:buChar char="●"/>
              <a:defRPr sz="1000"/>
            </a:lvl4pPr>
            <a:lvl5pPr marL="2285943" lvl="4" indent="-292093" rtl="0">
              <a:spcBef>
                <a:spcPts val="0"/>
              </a:spcBef>
              <a:spcAft>
                <a:spcPts val="0"/>
              </a:spcAft>
              <a:buSzPts val="1000"/>
              <a:buChar char="○"/>
              <a:defRPr sz="1000"/>
            </a:lvl5pPr>
            <a:lvl6pPr marL="2743132" lvl="5" indent="-292093" rtl="0">
              <a:spcBef>
                <a:spcPts val="0"/>
              </a:spcBef>
              <a:spcAft>
                <a:spcPts val="0"/>
              </a:spcAft>
              <a:buSzPts val="1000"/>
              <a:buChar char="■"/>
              <a:defRPr sz="1000"/>
            </a:lvl6pPr>
            <a:lvl7pPr marL="3200320" lvl="6" indent="-292093" rtl="0">
              <a:spcBef>
                <a:spcPts val="0"/>
              </a:spcBef>
              <a:spcAft>
                <a:spcPts val="0"/>
              </a:spcAft>
              <a:buSzPts val="1000"/>
              <a:buChar char="●"/>
              <a:defRPr sz="1000"/>
            </a:lvl7pPr>
            <a:lvl8pPr marL="3657509" lvl="7" indent="-292093" rtl="0">
              <a:spcBef>
                <a:spcPts val="0"/>
              </a:spcBef>
              <a:spcAft>
                <a:spcPts val="0"/>
              </a:spcAft>
              <a:buSzPts val="1000"/>
              <a:buChar char="○"/>
              <a:defRPr sz="1000"/>
            </a:lvl8pPr>
            <a:lvl9pPr marL="4114697" lvl="8" indent="-292093" rtl="0">
              <a:spcBef>
                <a:spcPts val="0"/>
              </a:spcBef>
              <a:spcAft>
                <a:spcPts val="0"/>
              </a:spcAft>
              <a:buSzPts val="1000"/>
              <a:buChar char="■"/>
              <a:defRPr sz="1000"/>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32"/>
        <p:cNvGrpSpPr/>
        <p:nvPr/>
      </p:nvGrpSpPr>
      <p:grpSpPr>
        <a:xfrm>
          <a:off x="0" y="0"/>
          <a:ext cx="0" cy="0"/>
          <a:chOff x="0" y="0"/>
          <a:chExt cx="0" cy="0"/>
        </a:xfrm>
      </p:grpSpPr>
      <p:sp>
        <p:nvSpPr>
          <p:cNvPr id="33" name="Google Shape;33;p7"/>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34" name="Google Shape;34;p7"/>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normAutofit/>
          </a:bodyPr>
          <a:lstStyle>
            <a:lvl1pPr marL="457189" lvl="0" indent="-304793">
              <a:spcBef>
                <a:spcPts val="0"/>
              </a:spcBef>
              <a:spcAft>
                <a:spcPts val="0"/>
              </a:spcAft>
              <a:buSzPts val="1200"/>
              <a:buChar char="●"/>
              <a:defRPr sz="1200"/>
            </a:lvl1pPr>
            <a:lvl2pPr marL="914378" lvl="1" indent="-304793">
              <a:spcBef>
                <a:spcPts val="0"/>
              </a:spcBef>
              <a:spcAft>
                <a:spcPts val="0"/>
              </a:spcAft>
              <a:buSzPts val="1200"/>
              <a:buChar char="○"/>
              <a:defRPr sz="1200"/>
            </a:lvl2pPr>
            <a:lvl3pPr marL="1371566" lvl="2" indent="-304793">
              <a:spcBef>
                <a:spcPts val="0"/>
              </a:spcBef>
              <a:spcAft>
                <a:spcPts val="0"/>
              </a:spcAft>
              <a:buSzPts val="1200"/>
              <a:buChar char="■"/>
              <a:defRPr sz="1200"/>
            </a:lvl3pPr>
            <a:lvl4pPr marL="1828754" lvl="3" indent="-304793">
              <a:spcBef>
                <a:spcPts val="0"/>
              </a:spcBef>
              <a:spcAft>
                <a:spcPts val="0"/>
              </a:spcAft>
              <a:buSzPts val="1200"/>
              <a:buChar char="●"/>
              <a:defRPr sz="1200"/>
            </a:lvl4pPr>
            <a:lvl5pPr marL="2285943" lvl="4" indent="-304793">
              <a:spcBef>
                <a:spcPts val="0"/>
              </a:spcBef>
              <a:spcAft>
                <a:spcPts val="0"/>
              </a:spcAft>
              <a:buSzPts val="1200"/>
              <a:buChar char="○"/>
              <a:defRPr sz="1200"/>
            </a:lvl5pPr>
            <a:lvl6pPr marL="2743132" lvl="5" indent="-304793">
              <a:spcBef>
                <a:spcPts val="0"/>
              </a:spcBef>
              <a:spcAft>
                <a:spcPts val="0"/>
              </a:spcAft>
              <a:buSzPts val="1200"/>
              <a:buChar char="■"/>
              <a:defRPr sz="1200"/>
            </a:lvl6pPr>
            <a:lvl7pPr marL="3200320" lvl="6" indent="-304793">
              <a:spcBef>
                <a:spcPts val="0"/>
              </a:spcBef>
              <a:spcAft>
                <a:spcPts val="0"/>
              </a:spcAft>
              <a:buSzPts val="1200"/>
              <a:buChar char="●"/>
              <a:defRPr sz="1200"/>
            </a:lvl7pPr>
            <a:lvl8pPr marL="3657509" lvl="7" indent="-304793">
              <a:spcBef>
                <a:spcPts val="0"/>
              </a:spcBef>
              <a:spcAft>
                <a:spcPts val="0"/>
              </a:spcAft>
              <a:buSzPts val="1200"/>
              <a:buChar char="○"/>
              <a:defRPr sz="1200"/>
            </a:lvl8pPr>
            <a:lvl9pPr marL="4114697" lvl="8" indent="-304793">
              <a:spcBef>
                <a:spcPts val="0"/>
              </a:spcBef>
              <a:spcAft>
                <a:spcPts val="0"/>
              </a:spcAft>
              <a:buSzPts val="1200"/>
              <a:buChar char="■"/>
              <a:defRPr sz="1200"/>
            </a:lvl9pPr>
          </a:lstStyle>
          <a:p>
            <a:endParaRPr/>
          </a:p>
        </p:txBody>
      </p:sp>
      <p:sp>
        <p:nvSpPr>
          <p:cNvPr id="35" name="Google Shape;35;p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b="0" i="0"/>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dirty="0"/>
          </a:p>
        </p:txBody>
      </p:sp>
      <p:sp>
        <p:nvSpPr>
          <p:cNvPr id="36" name="Google Shape;36;p7"/>
          <p:cNvSpPr txBox="1">
            <a:spLocks noGrp="1"/>
          </p:cNvSpPr>
          <p:nvPr>
            <p:ph type="body" idx="2"/>
          </p:nvPr>
        </p:nvSpPr>
        <p:spPr>
          <a:xfrm>
            <a:off x="16955" y="4695967"/>
            <a:ext cx="3155100" cy="453900"/>
          </a:xfrm>
          <a:prstGeom prst="rect">
            <a:avLst/>
          </a:prstGeom>
        </p:spPr>
        <p:txBody>
          <a:bodyPr spcFirstLastPara="1" wrap="square" lIns="91425" tIns="91425" rIns="91425" bIns="91425" anchor="t" anchorCtr="0">
            <a:normAutofit/>
          </a:bodyPr>
          <a:lstStyle>
            <a:lvl1pPr marL="457189" lvl="0" indent="-317492" rtl="0">
              <a:spcBef>
                <a:spcPts val="0"/>
              </a:spcBef>
              <a:spcAft>
                <a:spcPts val="0"/>
              </a:spcAft>
              <a:buSzPts val="1400"/>
              <a:buChar char="●"/>
              <a:defRPr sz="1400"/>
            </a:lvl1pPr>
            <a:lvl2pPr marL="914378" lvl="1" indent="-292093" rtl="0">
              <a:spcBef>
                <a:spcPts val="0"/>
              </a:spcBef>
              <a:spcAft>
                <a:spcPts val="0"/>
              </a:spcAft>
              <a:buSzPts val="1000"/>
              <a:buChar char="○"/>
              <a:defRPr sz="1000"/>
            </a:lvl2pPr>
            <a:lvl3pPr marL="1371566" lvl="2" indent="-292093" rtl="0">
              <a:spcBef>
                <a:spcPts val="0"/>
              </a:spcBef>
              <a:spcAft>
                <a:spcPts val="0"/>
              </a:spcAft>
              <a:buSzPts val="1000"/>
              <a:buChar char="■"/>
              <a:defRPr sz="1000"/>
            </a:lvl3pPr>
            <a:lvl4pPr marL="1828754" lvl="3" indent="-292093" rtl="0">
              <a:spcBef>
                <a:spcPts val="0"/>
              </a:spcBef>
              <a:spcAft>
                <a:spcPts val="0"/>
              </a:spcAft>
              <a:buSzPts val="1000"/>
              <a:buChar char="●"/>
              <a:defRPr sz="1000"/>
            </a:lvl4pPr>
            <a:lvl5pPr marL="2285943" lvl="4" indent="-292093" rtl="0">
              <a:spcBef>
                <a:spcPts val="0"/>
              </a:spcBef>
              <a:spcAft>
                <a:spcPts val="0"/>
              </a:spcAft>
              <a:buSzPts val="1000"/>
              <a:buChar char="○"/>
              <a:defRPr sz="1000"/>
            </a:lvl5pPr>
            <a:lvl6pPr marL="2743132" lvl="5" indent="-292093" rtl="0">
              <a:spcBef>
                <a:spcPts val="0"/>
              </a:spcBef>
              <a:spcAft>
                <a:spcPts val="0"/>
              </a:spcAft>
              <a:buSzPts val="1000"/>
              <a:buChar char="■"/>
              <a:defRPr sz="1000"/>
            </a:lvl6pPr>
            <a:lvl7pPr marL="3200320" lvl="6" indent="-292093" rtl="0">
              <a:spcBef>
                <a:spcPts val="0"/>
              </a:spcBef>
              <a:spcAft>
                <a:spcPts val="0"/>
              </a:spcAft>
              <a:buSzPts val="1000"/>
              <a:buChar char="●"/>
              <a:defRPr sz="1000"/>
            </a:lvl7pPr>
            <a:lvl8pPr marL="3657509" lvl="7" indent="-292093" rtl="0">
              <a:spcBef>
                <a:spcPts val="0"/>
              </a:spcBef>
              <a:spcAft>
                <a:spcPts val="0"/>
              </a:spcAft>
              <a:buSzPts val="1000"/>
              <a:buChar char="○"/>
              <a:defRPr sz="1000"/>
            </a:lvl8pPr>
            <a:lvl9pPr marL="4114697" lvl="8" indent="-292093" rtl="0">
              <a:spcBef>
                <a:spcPts val="0"/>
              </a:spcBef>
              <a:spcAft>
                <a:spcPts val="0"/>
              </a:spcAft>
              <a:buSzPts val="1000"/>
              <a:buChar char="■"/>
              <a:defRPr sz="1000"/>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2"/>
        <p:cNvGrpSpPr/>
        <p:nvPr/>
      </p:nvGrpSpPr>
      <p:grpSpPr>
        <a:xfrm>
          <a:off x="0" y="0"/>
          <a:ext cx="0" cy="0"/>
          <a:chOff x="0" y="0"/>
          <a:chExt cx="0" cy="0"/>
        </a:xfrm>
      </p:grpSpPr>
      <p:sp>
        <p:nvSpPr>
          <p:cNvPr id="23" name="Google Shape;23;p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4" name="Google Shape;24;p5"/>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5" name="Google Shape;25;p5"/>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6" name="Google Shape;26;p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b="0" i="0"/>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dirty="0"/>
          </a:p>
        </p:txBody>
      </p:sp>
      <p:sp>
        <p:nvSpPr>
          <p:cNvPr id="27" name="Google Shape;27;p5"/>
          <p:cNvSpPr txBox="1">
            <a:spLocks noGrp="1"/>
          </p:cNvSpPr>
          <p:nvPr>
            <p:ph type="body" idx="3"/>
          </p:nvPr>
        </p:nvSpPr>
        <p:spPr>
          <a:xfrm>
            <a:off x="16955" y="4695967"/>
            <a:ext cx="3155100" cy="453900"/>
          </a:xfrm>
          <a:prstGeom prst="rect">
            <a:avLst/>
          </a:prstGeom>
        </p:spPr>
        <p:txBody>
          <a:bodyPr spcFirstLastPara="1" wrap="square" lIns="91425" tIns="91425" rIns="91425" bIns="91425" anchor="t" anchorCtr="0">
            <a:normAutofit/>
          </a:bodyPr>
          <a:lstStyle>
            <a:lvl1pPr marL="457200" lvl="0" indent="-317500" rtl="0">
              <a:spcBef>
                <a:spcPts val="0"/>
              </a:spcBef>
              <a:spcAft>
                <a:spcPts val="0"/>
              </a:spcAft>
              <a:buSzPts val="1400"/>
              <a:buChar char="●"/>
              <a:defRPr sz="1400"/>
            </a:lvl1pPr>
            <a:lvl2pPr marL="914400" lvl="1" indent="-292100" rtl="0">
              <a:spcBef>
                <a:spcPts val="0"/>
              </a:spcBef>
              <a:spcAft>
                <a:spcPts val="0"/>
              </a:spcAft>
              <a:buSzPts val="1000"/>
              <a:buChar char="○"/>
              <a:defRPr sz="1000"/>
            </a:lvl2pPr>
            <a:lvl3pPr marL="1371600" lvl="2" indent="-292100" rtl="0">
              <a:spcBef>
                <a:spcPts val="0"/>
              </a:spcBef>
              <a:spcAft>
                <a:spcPts val="0"/>
              </a:spcAft>
              <a:buSzPts val="1000"/>
              <a:buChar char="■"/>
              <a:defRPr sz="1000"/>
            </a:lvl3pPr>
            <a:lvl4pPr marL="1828800" lvl="3" indent="-292100" rtl="0">
              <a:spcBef>
                <a:spcPts val="0"/>
              </a:spcBef>
              <a:spcAft>
                <a:spcPts val="0"/>
              </a:spcAft>
              <a:buSzPts val="1000"/>
              <a:buChar char="●"/>
              <a:defRPr sz="1000"/>
            </a:lvl4pPr>
            <a:lvl5pPr marL="2286000" lvl="4" indent="-292100" rtl="0">
              <a:spcBef>
                <a:spcPts val="0"/>
              </a:spcBef>
              <a:spcAft>
                <a:spcPts val="0"/>
              </a:spcAft>
              <a:buSzPts val="1000"/>
              <a:buChar char="○"/>
              <a:defRPr sz="1000"/>
            </a:lvl5pPr>
            <a:lvl6pPr marL="2743200" lvl="5" indent="-292100" rtl="0">
              <a:spcBef>
                <a:spcPts val="0"/>
              </a:spcBef>
              <a:spcAft>
                <a:spcPts val="0"/>
              </a:spcAft>
              <a:buSzPts val="1000"/>
              <a:buChar char="■"/>
              <a:defRPr sz="1000"/>
            </a:lvl6pPr>
            <a:lvl7pPr marL="3200400" lvl="6" indent="-292100" rtl="0">
              <a:spcBef>
                <a:spcPts val="0"/>
              </a:spcBef>
              <a:spcAft>
                <a:spcPts val="0"/>
              </a:spcAft>
              <a:buSzPts val="1000"/>
              <a:buChar char="●"/>
              <a:defRPr sz="1000"/>
            </a:lvl7pPr>
            <a:lvl8pPr marL="3657600" lvl="7" indent="-292100" rtl="0">
              <a:spcBef>
                <a:spcPts val="0"/>
              </a:spcBef>
              <a:spcAft>
                <a:spcPts val="0"/>
              </a:spcAft>
              <a:buSzPts val="1000"/>
              <a:buChar char="○"/>
              <a:defRPr sz="1000"/>
            </a:lvl8pPr>
            <a:lvl9pPr marL="4114800" lvl="8" indent="-292100" rtl="0">
              <a:spcBef>
                <a:spcPts val="0"/>
              </a:spcBef>
              <a:spcAft>
                <a:spcPts val="0"/>
              </a:spcAft>
              <a:buSzPts val="1000"/>
              <a:buChar char="■"/>
              <a:defRPr sz="1000"/>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8"/>
        <p:cNvGrpSpPr/>
        <p:nvPr/>
      </p:nvGrpSpPr>
      <p:grpSpPr>
        <a:xfrm>
          <a:off x="0" y="0"/>
          <a:ext cx="0" cy="0"/>
          <a:chOff x="0" y="0"/>
          <a:chExt cx="0" cy="0"/>
        </a:xfrm>
      </p:grpSpPr>
      <p:sp>
        <p:nvSpPr>
          <p:cNvPr id="29" name="Google Shape;29;p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30" name="Google Shape;30;p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b="0" i="0"/>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dirty="0"/>
          </a:p>
        </p:txBody>
      </p:sp>
      <p:sp>
        <p:nvSpPr>
          <p:cNvPr id="31" name="Google Shape;31;p6"/>
          <p:cNvSpPr txBox="1">
            <a:spLocks noGrp="1"/>
          </p:cNvSpPr>
          <p:nvPr>
            <p:ph type="body" idx="1"/>
          </p:nvPr>
        </p:nvSpPr>
        <p:spPr>
          <a:xfrm>
            <a:off x="16955" y="4695967"/>
            <a:ext cx="3155100" cy="453900"/>
          </a:xfrm>
          <a:prstGeom prst="rect">
            <a:avLst/>
          </a:prstGeom>
        </p:spPr>
        <p:txBody>
          <a:bodyPr spcFirstLastPara="1" wrap="square" lIns="91425" tIns="91425" rIns="91425" bIns="91425" anchor="t" anchorCtr="0">
            <a:normAutofit/>
          </a:bodyPr>
          <a:lstStyle>
            <a:lvl1pPr marL="457200" lvl="0" indent="-317500" rtl="0">
              <a:spcBef>
                <a:spcPts val="0"/>
              </a:spcBef>
              <a:spcAft>
                <a:spcPts val="0"/>
              </a:spcAft>
              <a:buSzPts val="1400"/>
              <a:buChar char="●"/>
              <a:defRPr sz="1400"/>
            </a:lvl1pPr>
            <a:lvl2pPr marL="914400" lvl="1" indent="-292100" rtl="0">
              <a:spcBef>
                <a:spcPts val="0"/>
              </a:spcBef>
              <a:spcAft>
                <a:spcPts val="0"/>
              </a:spcAft>
              <a:buSzPts val="1000"/>
              <a:buChar char="○"/>
              <a:defRPr sz="1000"/>
            </a:lvl2pPr>
            <a:lvl3pPr marL="1371600" lvl="2" indent="-292100" rtl="0">
              <a:spcBef>
                <a:spcPts val="0"/>
              </a:spcBef>
              <a:spcAft>
                <a:spcPts val="0"/>
              </a:spcAft>
              <a:buSzPts val="1000"/>
              <a:buChar char="■"/>
              <a:defRPr sz="1000"/>
            </a:lvl3pPr>
            <a:lvl4pPr marL="1828800" lvl="3" indent="-292100" rtl="0">
              <a:spcBef>
                <a:spcPts val="0"/>
              </a:spcBef>
              <a:spcAft>
                <a:spcPts val="0"/>
              </a:spcAft>
              <a:buSzPts val="1000"/>
              <a:buChar char="●"/>
              <a:defRPr sz="1000"/>
            </a:lvl4pPr>
            <a:lvl5pPr marL="2286000" lvl="4" indent="-292100" rtl="0">
              <a:spcBef>
                <a:spcPts val="0"/>
              </a:spcBef>
              <a:spcAft>
                <a:spcPts val="0"/>
              </a:spcAft>
              <a:buSzPts val="1000"/>
              <a:buChar char="○"/>
              <a:defRPr sz="1000"/>
            </a:lvl5pPr>
            <a:lvl6pPr marL="2743200" lvl="5" indent="-292100" rtl="0">
              <a:spcBef>
                <a:spcPts val="0"/>
              </a:spcBef>
              <a:spcAft>
                <a:spcPts val="0"/>
              </a:spcAft>
              <a:buSzPts val="1000"/>
              <a:buChar char="■"/>
              <a:defRPr sz="1000"/>
            </a:lvl6pPr>
            <a:lvl7pPr marL="3200400" lvl="6" indent="-292100" rtl="0">
              <a:spcBef>
                <a:spcPts val="0"/>
              </a:spcBef>
              <a:spcAft>
                <a:spcPts val="0"/>
              </a:spcAft>
              <a:buSzPts val="1000"/>
              <a:buChar char="●"/>
              <a:defRPr sz="1000"/>
            </a:lvl7pPr>
            <a:lvl8pPr marL="3657600" lvl="7" indent="-292100" rtl="0">
              <a:spcBef>
                <a:spcPts val="0"/>
              </a:spcBef>
              <a:spcAft>
                <a:spcPts val="0"/>
              </a:spcAft>
              <a:buSzPts val="1000"/>
              <a:buChar char="○"/>
              <a:defRPr sz="1000"/>
            </a:lvl8pPr>
            <a:lvl9pPr marL="4114800" lvl="8" indent="-292100" rtl="0">
              <a:spcBef>
                <a:spcPts val="0"/>
              </a:spcBef>
              <a:spcAft>
                <a:spcPts val="0"/>
              </a:spcAft>
              <a:buSzPts val="1000"/>
              <a:buChar char="■"/>
              <a:defRPr sz="1000"/>
            </a:lvl9pPr>
          </a:lstStyle>
          <a:p>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32"/>
        <p:cNvGrpSpPr/>
        <p:nvPr/>
      </p:nvGrpSpPr>
      <p:grpSpPr>
        <a:xfrm>
          <a:off x="0" y="0"/>
          <a:ext cx="0" cy="0"/>
          <a:chOff x="0" y="0"/>
          <a:chExt cx="0" cy="0"/>
        </a:xfrm>
      </p:grpSpPr>
      <p:sp>
        <p:nvSpPr>
          <p:cNvPr id="33" name="Google Shape;33;p7"/>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34" name="Google Shape;34;p7"/>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normAutofit/>
          </a:bodyPr>
          <a:lstStyle>
            <a:lvl1pPr marL="457200" lvl="0" indent="-304800">
              <a:spcBef>
                <a:spcPts val="0"/>
              </a:spcBef>
              <a:spcAft>
                <a:spcPts val="0"/>
              </a:spcAft>
              <a:buSzPts val="1200"/>
              <a:buChar char="●"/>
              <a:defRPr sz="12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35" name="Google Shape;35;p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b="0" i="0"/>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dirty="0"/>
          </a:p>
        </p:txBody>
      </p:sp>
      <p:sp>
        <p:nvSpPr>
          <p:cNvPr id="36" name="Google Shape;36;p7"/>
          <p:cNvSpPr txBox="1">
            <a:spLocks noGrp="1"/>
          </p:cNvSpPr>
          <p:nvPr>
            <p:ph type="body" idx="2"/>
          </p:nvPr>
        </p:nvSpPr>
        <p:spPr>
          <a:xfrm>
            <a:off x="16955" y="4695967"/>
            <a:ext cx="3155100" cy="453900"/>
          </a:xfrm>
          <a:prstGeom prst="rect">
            <a:avLst/>
          </a:prstGeom>
        </p:spPr>
        <p:txBody>
          <a:bodyPr spcFirstLastPara="1" wrap="square" lIns="91425" tIns="91425" rIns="91425" bIns="91425" anchor="t" anchorCtr="0">
            <a:normAutofit/>
          </a:bodyPr>
          <a:lstStyle>
            <a:lvl1pPr marL="457200" lvl="0" indent="-317500" rtl="0">
              <a:spcBef>
                <a:spcPts val="0"/>
              </a:spcBef>
              <a:spcAft>
                <a:spcPts val="0"/>
              </a:spcAft>
              <a:buSzPts val="1400"/>
              <a:buChar char="●"/>
              <a:defRPr sz="1400"/>
            </a:lvl1pPr>
            <a:lvl2pPr marL="914400" lvl="1" indent="-292100" rtl="0">
              <a:spcBef>
                <a:spcPts val="0"/>
              </a:spcBef>
              <a:spcAft>
                <a:spcPts val="0"/>
              </a:spcAft>
              <a:buSzPts val="1000"/>
              <a:buChar char="○"/>
              <a:defRPr sz="1000"/>
            </a:lvl2pPr>
            <a:lvl3pPr marL="1371600" lvl="2" indent="-292100" rtl="0">
              <a:spcBef>
                <a:spcPts val="0"/>
              </a:spcBef>
              <a:spcAft>
                <a:spcPts val="0"/>
              </a:spcAft>
              <a:buSzPts val="1000"/>
              <a:buChar char="■"/>
              <a:defRPr sz="1000"/>
            </a:lvl3pPr>
            <a:lvl4pPr marL="1828800" lvl="3" indent="-292100" rtl="0">
              <a:spcBef>
                <a:spcPts val="0"/>
              </a:spcBef>
              <a:spcAft>
                <a:spcPts val="0"/>
              </a:spcAft>
              <a:buSzPts val="1000"/>
              <a:buChar char="●"/>
              <a:defRPr sz="1000"/>
            </a:lvl4pPr>
            <a:lvl5pPr marL="2286000" lvl="4" indent="-292100" rtl="0">
              <a:spcBef>
                <a:spcPts val="0"/>
              </a:spcBef>
              <a:spcAft>
                <a:spcPts val="0"/>
              </a:spcAft>
              <a:buSzPts val="1000"/>
              <a:buChar char="○"/>
              <a:defRPr sz="1000"/>
            </a:lvl5pPr>
            <a:lvl6pPr marL="2743200" lvl="5" indent="-292100" rtl="0">
              <a:spcBef>
                <a:spcPts val="0"/>
              </a:spcBef>
              <a:spcAft>
                <a:spcPts val="0"/>
              </a:spcAft>
              <a:buSzPts val="1000"/>
              <a:buChar char="■"/>
              <a:defRPr sz="1000"/>
            </a:lvl6pPr>
            <a:lvl7pPr marL="3200400" lvl="6" indent="-292100" rtl="0">
              <a:spcBef>
                <a:spcPts val="0"/>
              </a:spcBef>
              <a:spcAft>
                <a:spcPts val="0"/>
              </a:spcAft>
              <a:buSzPts val="1000"/>
              <a:buChar char="●"/>
              <a:defRPr sz="1000"/>
            </a:lvl7pPr>
            <a:lvl8pPr marL="3657600" lvl="7" indent="-292100" rtl="0">
              <a:spcBef>
                <a:spcPts val="0"/>
              </a:spcBef>
              <a:spcAft>
                <a:spcPts val="0"/>
              </a:spcAft>
              <a:buSzPts val="1000"/>
              <a:buChar char="○"/>
              <a:defRPr sz="1000"/>
            </a:lvl8pPr>
            <a:lvl9pPr marL="4114800" lvl="8" indent="-292100" rtl="0">
              <a:spcBef>
                <a:spcPts val="0"/>
              </a:spcBef>
              <a:spcAft>
                <a:spcPts val="0"/>
              </a:spcAft>
              <a:buSzPts val="1000"/>
              <a:buChar char="■"/>
              <a:defRPr sz="1000"/>
            </a:lvl9pPr>
          </a:lstStyle>
          <a:p>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7"/>
        <p:cNvGrpSpPr/>
        <p:nvPr/>
      </p:nvGrpSpPr>
      <p:grpSpPr>
        <a:xfrm>
          <a:off x="0" y="0"/>
          <a:ext cx="0" cy="0"/>
          <a:chOff x="0" y="0"/>
          <a:chExt cx="0" cy="0"/>
        </a:xfrm>
      </p:grpSpPr>
      <p:sp>
        <p:nvSpPr>
          <p:cNvPr id="38" name="Google Shape;38;p8"/>
          <p:cNvSpPr txBox="1">
            <a:spLocks noGrp="1"/>
          </p:cNvSpPr>
          <p:nvPr>
            <p:ph type="title"/>
          </p:nvPr>
        </p:nvSpPr>
        <p:spPr>
          <a:xfrm>
            <a:off x="490250" y="450150"/>
            <a:ext cx="6367800" cy="4090800"/>
          </a:xfrm>
          <a:prstGeom prst="rect">
            <a:avLst/>
          </a:prstGeom>
        </p:spPr>
        <p:txBody>
          <a:bodyPr spcFirstLastPara="1" wrap="square" lIns="91425" tIns="91425" rIns="91425" bIns="91425" anchor="ctr" anchorCtr="0">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39" name="Google Shape;39;p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b="0" i="0"/>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40"/>
        <p:cNvGrpSpPr/>
        <p:nvPr/>
      </p:nvGrpSpPr>
      <p:grpSpPr>
        <a:xfrm>
          <a:off x="0" y="0"/>
          <a:ext cx="0" cy="0"/>
          <a:chOff x="0" y="0"/>
          <a:chExt cx="0" cy="0"/>
        </a:xfrm>
      </p:grpSpPr>
      <p:sp>
        <p:nvSpPr>
          <p:cNvPr id="41" name="Google Shape;41;p9"/>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900" b="0" i="0" dirty="0">
              <a:latin typeface="Corbel" panose="020B0503020204020204" pitchFamily="34" charset="0"/>
            </a:endParaRPr>
          </a:p>
        </p:txBody>
      </p:sp>
      <p:sp>
        <p:nvSpPr>
          <p:cNvPr id="42" name="Google Shape;42;p9"/>
          <p:cNvSpPr txBox="1">
            <a:spLocks noGrp="1"/>
          </p:cNvSpPr>
          <p:nvPr>
            <p:ph type="title"/>
          </p:nvPr>
        </p:nvSpPr>
        <p:spPr>
          <a:xfrm>
            <a:off x="265500" y="1233175"/>
            <a:ext cx="4045200" cy="1482300"/>
          </a:xfrm>
          <a:prstGeom prst="rect">
            <a:avLst/>
          </a:prstGeom>
        </p:spPr>
        <p:txBody>
          <a:bodyPr spcFirstLastPara="1" wrap="square" lIns="91425" tIns="91425" rIns="91425" bIns="91425" anchor="b" anchorCtr="0">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43" name="Google Shape;43;p9"/>
          <p:cNvSpPr txBox="1">
            <a:spLocks noGrp="1"/>
          </p:cNvSpPr>
          <p:nvPr>
            <p:ph type="subTitle" idx="1"/>
          </p:nvPr>
        </p:nvSpPr>
        <p:spPr>
          <a:xfrm>
            <a:off x="265500" y="2803075"/>
            <a:ext cx="4045200" cy="12351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44" name="Google Shape;44;p9"/>
          <p:cNvSpPr txBox="1">
            <a:spLocks noGrp="1"/>
          </p:cNvSpPr>
          <p:nvPr>
            <p:ph type="body" idx="2"/>
          </p:nvPr>
        </p:nvSpPr>
        <p:spPr>
          <a:xfrm>
            <a:off x="4939500" y="724075"/>
            <a:ext cx="3837000" cy="3695100"/>
          </a:xfrm>
          <a:prstGeom prst="rect">
            <a:avLst/>
          </a:prstGeom>
        </p:spPr>
        <p:txBody>
          <a:bodyPr spcFirstLastPara="1" wrap="square" lIns="91425" tIns="91425" rIns="91425" bIns="91425" anchor="ctr" anchorCtr="0">
            <a:normAutofit/>
          </a:bodyPr>
          <a:lstStyle>
            <a:lvl1pPr marL="457189" lvl="0" indent="-342892">
              <a:spcBef>
                <a:spcPts val="0"/>
              </a:spcBef>
              <a:spcAft>
                <a:spcPts val="0"/>
              </a:spcAft>
              <a:buSzPts val="1800"/>
              <a:buChar char="●"/>
              <a:defRPr/>
            </a:lvl1pPr>
            <a:lvl2pPr marL="914378" lvl="1" indent="-317492">
              <a:spcBef>
                <a:spcPts val="0"/>
              </a:spcBef>
              <a:spcAft>
                <a:spcPts val="0"/>
              </a:spcAft>
              <a:buSzPts val="1400"/>
              <a:buChar char="○"/>
              <a:defRPr/>
            </a:lvl2pPr>
            <a:lvl3pPr marL="1371566" lvl="2" indent="-317492">
              <a:spcBef>
                <a:spcPts val="0"/>
              </a:spcBef>
              <a:spcAft>
                <a:spcPts val="0"/>
              </a:spcAft>
              <a:buSzPts val="1400"/>
              <a:buChar char="■"/>
              <a:defRPr/>
            </a:lvl3pPr>
            <a:lvl4pPr marL="1828754" lvl="3" indent="-317492">
              <a:spcBef>
                <a:spcPts val="0"/>
              </a:spcBef>
              <a:spcAft>
                <a:spcPts val="0"/>
              </a:spcAft>
              <a:buSzPts val="1400"/>
              <a:buChar char="●"/>
              <a:defRPr/>
            </a:lvl4pPr>
            <a:lvl5pPr marL="2285943" lvl="4" indent="-317492">
              <a:spcBef>
                <a:spcPts val="0"/>
              </a:spcBef>
              <a:spcAft>
                <a:spcPts val="0"/>
              </a:spcAft>
              <a:buSzPts val="1400"/>
              <a:buChar char="○"/>
              <a:defRPr/>
            </a:lvl5pPr>
            <a:lvl6pPr marL="2743132" lvl="5" indent="-317492">
              <a:spcBef>
                <a:spcPts val="0"/>
              </a:spcBef>
              <a:spcAft>
                <a:spcPts val="0"/>
              </a:spcAft>
              <a:buSzPts val="1400"/>
              <a:buChar char="■"/>
              <a:defRPr/>
            </a:lvl6pPr>
            <a:lvl7pPr marL="3200320" lvl="6" indent="-317492">
              <a:spcBef>
                <a:spcPts val="0"/>
              </a:spcBef>
              <a:spcAft>
                <a:spcPts val="0"/>
              </a:spcAft>
              <a:buSzPts val="1400"/>
              <a:buChar char="●"/>
              <a:defRPr/>
            </a:lvl7pPr>
            <a:lvl8pPr marL="3657509" lvl="7" indent="-317492">
              <a:spcBef>
                <a:spcPts val="0"/>
              </a:spcBef>
              <a:spcAft>
                <a:spcPts val="0"/>
              </a:spcAft>
              <a:buSzPts val="1400"/>
              <a:buChar char="○"/>
              <a:defRPr/>
            </a:lvl8pPr>
            <a:lvl9pPr marL="4114697" lvl="8" indent="-317492">
              <a:spcBef>
                <a:spcPts val="0"/>
              </a:spcBef>
              <a:spcAft>
                <a:spcPts val="0"/>
              </a:spcAft>
              <a:buSzPts val="1400"/>
              <a:buChar char="■"/>
              <a:defRPr/>
            </a:lvl9pPr>
          </a:lstStyle>
          <a:p>
            <a:endParaRPr/>
          </a:p>
        </p:txBody>
      </p:sp>
      <p:sp>
        <p:nvSpPr>
          <p:cNvPr id="45" name="Google Shape;45;p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b="0" i="0"/>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lvl="0">
              <a:spcBef>
                <a:spcPts val="0"/>
              </a:spcBef>
              <a:spcAft>
                <a:spcPts val="0"/>
              </a:spcAft>
              <a:buClr>
                <a:schemeClr val="dk1"/>
              </a:buClr>
              <a:buSzPts val="2800"/>
              <a:buFont typeface="Corbel"/>
              <a:buNone/>
              <a:defRPr sz="2800">
                <a:solidFill>
                  <a:schemeClr val="dk1"/>
                </a:solidFill>
                <a:latin typeface="Corbel"/>
                <a:ea typeface="Corbel"/>
                <a:cs typeface="Corbel"/>
                <a:sym typeface="Corbe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lvl1pPr marL="457200" lvl="0" indent="-342900">
              <a:lnSpc>
                <a:spcPct val="115000"/>
              </a:lnSpc>
              <a:spcBef>
                <a:spcPts val="0"/>
              </a:spcBef>
              <a:spcAft>
                <a:spcPts val="0"/>
              </a:spcAft>
              <a:buClr>
                <a:schemeClr val="dk2"/>
              </a:buClr>
              <a:buSzPts val="1800"/>
              <a:buFont typeface="Corbel"/>
              <a:buChar char="●"/>
              <a:defRPr sz="1800">
                <a:solidFill>
                  <a:schemeClr val="dk2"/>
                </a:solidFill>
                <a:latin typeface="Corbel"/>
                <a:ea typeface="Corbel"/>
                <a:cs typeface="Corbel"/>
                <a:sym typeface="Corbel"/>
              </a:defRPr>
            </a:lvl1pPr>
            <a:lvl2pPr marL="914400" lvl="1" indent="-317500">
              <a:lnSpc>
                <a:spcPct val="115000"/>
              </a:lnSpc>
              <a:spcBef>
                <a:spcPts val="0"/>
              </a:spcBef>
              <a:spcAft>
                <a:spcPts val="0"/>
              </a:spcAft>
              <a:buClr>
                <a:schemeClr val="dk2"/>
              </a:buClr>
              <a:buSzPts val="1400"/>
              <a:buFont typeface="Corbel"/>
              <a:buChar char="○"/>
              <a:defRPr>
                <a:solidFill>
                  <a:schemeClr val="dk2"/>
                </a:solidFill>
                <a:latin typeface="Corbel"/>
                <a:ea typeface="Corbel"/>
                <a:cs typeface="Corbel"/>
                <a:sym typeface="Corbel"/>
              </a:defRPr>
            </a:lvl2pPr>
            <a:lvl3pPr marL="1371600" lvl="2" indent="-317500">
              <a:lnSpc>
                <a:spcPct val="115000"/>
              </a:lnSpc>
              <a:spcBef>
                <a:spcPts val="0"/>
              </a:spcBef>
              <a:spcAft>
                <a:spcPts val="0"/>
              </a:spcAft>
              <a:buClr>
                <a:schemeClr val="dk2"/>
              </a:buClr>
              <a:buSzPts val="1400"/>
              <a:buFont typeface="Corbel"/>
              <a:buChar char="■"/>
              <a:defRPr>
                <a:solidFill>
                  <a:schemeClr val="dk2"/>
                </a:solidFill>
                <a:latin typeface="Corbel"/>
                <a:ea typeface="Corbel"/>
                <a:cs typeface="Corbel"/>
                <a:sym typeface="Corbel"/>
              </a:defRPr>
            </a:lvl3pPr>
            <a:lvl4pPr marL="1828800" lvl="3" indent="-317500">
              <a:lnSpc>
                <a:spcPct val="115000"/>
              </a:lnSpc>
              <a:spcBef>
                <a:spcPts val="0"/>
              </a:spcBef>
              <a:spcAft>
                <a:spcPts val="0"/>
              </a:spcAft>
              <a:buClr>
                <a:schemeClr val="dk2"/>
              </a:buClr>
              <a:buSzPts val="1400"/>
              <a:buFont typeface="Corbel"/>
              <a:buChar char="●"/>
              <a:defRPr>
                <a:solidFill>
                  <a:schemeClr val="dk2"/>
                </a:solidFill>
                <a:latin typeface="Corbel"/>
                <a:ea typeface="Corbel"/>
                <a:cs typeface="Corbel"/>
                <a:sym typeface="Corbel"/>
              </a:defRPr>
            </a:lvl4pPr>
            <a:lvl5pPr marL="2286000" lvl="4" indent="-317500">
              <a:lnSpc>
                <a:spcPct val="115000"/>
              </a:lnSpc>
              <a:spcBef>
                <a:spcPts val="0"/>
              </a:spcBef>
              <a:spcAft>
                <a:spcPts val="0"/>
              </a:spcAft>
              <a:buClr>
                <a:schemeClr val="dk2"/>
              </a:buClr>
              <a:buSzPts val="1400"/>
              <a:buFont typeface="Corbel"/>
              <a:buChar char="○"/>
              <a:defRPr>
                <a:solidFill>
                  <a:schemeClr val="dk2"/>
                </a:solidFill>
                <a:latin typeface="Corbel"/>
                <a:ea typeface="Corbel"/>
                <a:cs typeface="Corbel"/>
                <a:sym typeface="Corbel"/>
              </a:defRPr>
            </a:lvl5pPr>
            <a:lvl6pPr marL="2743200" lvl="5" indent="-317500">
              <a:lnSpc>
                <a:spcPct val="115000"/>
              </a:lnSpc>
              <a:spcBef>
                <a:spcPts val="0"/>
              </a:spcBef>
              <a:spcAft>
                <a:spcPts val="0"/>
              </a:spcAft>
              <a:buClr>
                <a:schemeClr val="dk2"/>
              </a:buClr>
              <a:buSzPts val="1400"/>
              <a:buFont typeface="Corbel"/>
              <a:buChar char="■"/>
              <a:defRPr>
                <a:solidFill>
                  <a:schemeClr val="dk2"/>
                </a:solidFill>
                <a:latin typeface="Corbel"/>
                <a:ea typeface="Corbel"/>
                <a:cs typeface="Corbel"/>
                <a:sym typeface="Corbel"/>
              </a:defRPr>
            </a:lvl6pPr>
            <a:lvl7pPr marL="3200400" lvl="6" indent="-317500">
              <a:lnSpc>
                <a:spcPct val="115000"/>
              </a:lnSpc>
              <a:spcBef>
                <a:spcPts val="0"/>
              </a:spcBef>
              <a:spcAft>
                <a:spcPts val="0"/>
              </a:spcAft>
              <a:buClr>
                <a:schemeClr val="dk2"/>
              </a:buClr>
              <a:buSzPts val="1400"/>
              <a:buFont typeface="Corbel"/>
              <a:buChar char="●"/>
              <a:defRPr>
                <a:solidFill>
                  <a:schemeClr val="dk2"/>
                </a:solidFill>
                <a:latin typeface="Corbel"/>
                <a:ea typeface="Corbel"/>
                <a:cs typeface="Corbel"/>
                <a:sym typeface="Corbel"/>
              </a:defRPr>
            </a:lvl7pPr>
            <a:lvl8pPr marL="3657600" lvl="7" indent="-317500">
              <a:lnSpc>
                <a:spcPct val="115000"/>
              </a:lnSpc>
              <a:spcBef>
                <a:spcPts val="0"/>
              </a:spcBef>
              <a:spcAft>
                <a:spcPts val="0"/>
              </a:spcAft>
              <a:buClr>
                <a:schemeClr val="dk2"/>
              </a:buClr>
              <a:buSzPts val="1400"/>
              <a:buFont typeface="Corbel"/>
              <a:buChar char="○"/>
              <a:defRPr>
                <a:solidFill>
                  <a:schemeClr val="dk2"/>
                </a:solidFill>
                <a:latin typeface="Corbel"/>
                <a:ea typeface="Corbel"/>
                <a:cs typeface="Corbel"/>
                <a:sym typeface="Corbel"/>
              </a:defRPr>
            </a:lvl8pPr>
            <a:lvl9pPr marL="4114800" lvl="8" indent="-317500">
              <a:lnSpc>
                <a:spcPct val="115000"/>
              </a:lnSpc>
              <a:spcBef>
                <a:spcPts val="0"/>
              </a:spcBef>
              <a:spcAft>
                <a:spcPts val="0"/>
              </a:spcAft>
              <a:buClr>
                <a:schemeClr val="dk2"/>
              </a:buClr>
              <a:buSzPts val="1400"/>
              <a:buFont typeface="Corbel"/>
              <a:buChar char="■"/>
              <a:defRPr>
                <a:solidFill>
                  <a:schemeClr val="dk2"/>
                </a:solidFill>
                <a:latin typeface="Corbel"/>
                <a:ea typeface="Corbel"/>
                <a:cs typeface="Corbel"/>
                <a:sym typeface="Corbel"/>
              </a:defRPr>
            </a:lvl9pPr>
          </a:lstStyle>
          <a:p>
            <a:endParaRPr dirty="0"/>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lvl="0" algn="r">
              <a:buNone/>
              <a:defRPr sz="1000" b="0" i="0">
                <a:solidFill>
                  <a:schemeClr val="dk2"/>
                </a:solidFill>
                <a:latin typeface="Corbel" panose="020B0503020204020204" pitchFamily="34" charset="0"/>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fld id="{00000000-1234-1234-1234-123412341234}" type="slidenum">
              <a:rPr lang="en" smtClean="0"/>
              <a:pPr/>
              <a:t>‹#›</a:t>
            </a:fld>
            <a:endParaRPr lang="en" dirty="0"/>
          </a:p>
        </p:txBody>
      </p:sp>
    </p:spTree>
  </p:cSld>
  <p:clrMap bg1="lt1" tx1="dk1" bg2="dk2" tx2="lt2" accent1="accent1" accent2="accent2" accent3="accent3" accent4="accent4" accent5="accent5" accent6="accent6" hlink="hlink" folHlink="folHlink"/>
  <p:sldLayoutIdLst>
    <p:sldLayoutId id="2147483673" r:id="rId1"/>
    <p:sldLayoutId id="2147483651" r:id="rId2"/>
    <p:sldLayoutId id="2147483652" r:id="rId3"/>
    <p:sldLayoutId id="2147483653" r:id="rId4"/>
    <p:sldLayoutId id="2147483676" r:id="rId5"/>
    <p:sldLayoutId id="2147483677" r:id="rId6"/>
    <p:sldLayoutId id="2147483678" r:id="rId7"/>
    <p:sldLayoutId id="2147483679" r:id="rId8"/>
    <p:sldLayoutId id="2147483655" r:id="rId9"/>
    <p:sldLayoutId id="2147483656" r:id="rId10"/>
    <p:sldLayoutId id="2147483657" r:id="rId11"/>
    <p:sldLayoutId id="2147483680" r:id="rId12"/>
    <p:sldLayoutId id="2147483681" r:id="rId13"/>
    <p:sldLayoutId id="2147483682" r:id="rId14"/>
    <p:sldLayoutId id="2147483683" r:id="rId15"/>
    <p:sldLayoutId id="2147483672" r:id="rId16"/>
    <p:sldLayoutId id="2147483685" r:id="rId17"/>
    <p:sldLayoutId id="2147483686" r:id="rId18"/>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16.xml"/><Relationship Id="rId4" Type="http://schemas.openxmlformats.org/officeDocument/2006/relationships/hyperlink" Target="https://arxiv.org/abs/1904.09751" TargetMode="External"/></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1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4.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1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6.xml"/></Relationships>
</file>

<file path=ppt/slides/_rels/slide1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xml"/><Relationship Id="rId1" Type="http://schemas.openxmlformats.org/officeDocument/2006/relationships/slideLayout" Target="../slideLayouts/slideLayout16.xml"/><Relationship Id="rId4" Type="http://schemas.openxmlformats.org/officeDocument/2006/relationships/image" Target="../media/image10.png"/></Relationships>
</file>

<file path=ppt/slides/_rels/slide1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6.xml"/></Relationships>
</file>

<file path=ppt/slides/_rels/slide1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2.png"/><Relationship Id="rId1" Type="http://schemas.openxmlformats.org/officeDocument/2006/relationships/slideLayout" Target="../slideLayouts/slideLayout16.xml"/></Relationships>
</file>

<file path=ppt/slides/_rels/slide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16.xml"/></Relationships>
</file>

<file path=ppt/slides/_rels/slide20.xml.rels><?xml version="1.0" encoding="UTF-8" standalone="yes"?>
<Relationships xmlns="http://schemas.openxmlformats.org/package/2006/relationships"><Relationship Id="rId3" Type="http://schemas.openxmlformats.org/officeDocument/2006/relationships/image" Target="../media/image14.png"/><Relationship Id="rId7" Type="http://schemas.openxmlformats.org/officeDocument/2006/relationships/image" Target="../media/image18.png"/><Relationship Id="rId2" Type="http://schemas.openxmlformats.org/officeDocument/2006/relationships/image" Target="../media/image13.png"/><Relationship Id="rId1" Type="http://schemas.openxmlformats.org/officeDocument/2006/relationships/slideLayout" Target="../slideLayouts/slideLayout16.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png"/></Relationships>
</file>

<file path=ppt/slides/_rels/slide21.xml.rels><?xml version="1.0" encoding="UTF-8" standalone="yes"?>
<Relationships xmlns="http://schemas.openxmlformats.org/package/2006/relationships"><Relationship Id="rId8" Type="http://schemas.openxmlformats.org/officeDocument/2006/relationships/image" Target="../media/image16.png"/><Relationship Id="rId13" Type="http://schemas.openxmlformats.org/officeDocument/2006/relationships/image" Target="../media/image18.png"/><Relationship Id="rId3" Type="http://schemas.openxmlformats.org/officeDocument/2006/relationships/image" Target="../media/image14.png"/><Relationship Id="rId7" Type="http://schemas.openxmlformats.org/officeDocument/2006/relationships/image" Target="../media/image21.png"/><Relationship Id="rId12" Type="http://schemas.openxmlformats.org/officeDocument/2006/relationships/image" Target="../media/image17.png"/><Relationship Id="rId2" Type="http://schemas.openxmlformats.org/officeDocument/2006/relationships/image" Target="../media/image13.png"/><Relationship Id="rId1" Type="http://schemas.openxmlformats.org/officeDocument/2006/relationships/slideLayout" Target="../slideLayouts/slideLayout16.xml"/><Relationship Id="rId6" Type="http://schemas.openxmlformats.org/officeDocument/2006/relationships/image" Target="../media/image20.png"/><Relationship Id="rId11" Type="http://schemas.openxmlformats.org/officeDocument/2006/relationships/image" Target="../media/image24.png"/><Relationship Id="rId5" Type="http://schemas.openxmlformats.org/officeDocument/2006/relationships/image" Target="../media/image19.png"/><Relationship Id="rId10" Type="http://schemas.openxmlformats.org/officeDocument/2006/relationships/image" Target="../media/image23.png"/><Relationship Id="rId4" Type="http://schemas.openxmlformats.org/officeDocument/2006/relationships/image" Target="../media/image15.png"/><Relationship Id="rId9" Type="http://schemas.openxmlformats.org/officeDocument/2006/relationships/image" Target="../media/image22.png"/></Relationships>
</file>

<file path=ppt/slides/_rels/slide22.xml.rels><?xml version="1.0" encoding="UTF-8" standalone="yes"?>
<Relationships xmlns="http://schemas.openxmlformats.org/package/2006/relationships"><Relationship Id="rId8" Type="http://schemas.openxmlformats.org/officeDocument/2006/relationships/image" Target="../media/image21.png"/><Relationship Id="rId13" Type="http://schemas.openxmlformats.org/officeDocument/2006/relationships/image" Target="../media/image23.png"/><Relationship Id="rId18" Type="http://schemas.openxmlformats.org/officeDocument/2006/relationships/image" Target="../media/image18.png"/><Relationship Id="rId3" Type="http://schemas.openxmlformats.org/officeDocument/2006/relationships/image" Target="../media/image14.png"/><Relationship Id="rId7" Type="http://schemas.openxmlformats.org/officeDocument/2006/relationships/image" Target="../media/image25.png"/><Relationship Id="rId12" Type="http://schemas.openxmlformats.org/officeDocument/2006/relationships/image" Target="../media/image27.png"/><Relationship Id="rId17" Type="http://schemas.openxmlformats.org/officeDocument/2006/relationships/image" Target="../media/image17.png"/><Relationship Id="rId2" Type="http://schemas.openxmlformats.org/officeDocument/2006/relationships/image" Target="../media/image13.png"/><Relationship Id="rId16" Type="http://schemas.openxmlformats.org/officeDocument/2006/relationships/image" Target="../media/image29.png"/><Relationship Id="rId1" Type="http://schemas.openxmlformats.org/officeDocument/2006/relationships/slideLayout" Target="../slideLayouts/slideLayout16.xml"/><Relationship Id="rId6" Type="http://schemas.openxmlformats.org/officeDocument/2006/relationships/image" Target="../media/image20.png"/><Relationship Id="rId11" Type="http://schemas.openxmlformats.org/officeDocument/2006/relationships/image" Target="../media/image22.png"/><Relationship Id="rId5" Type="http://schemas.openxmlformats.org/officeDocument/2006/relationships/image" Target="../media/image19.png"/><Relationship Id="rId15" Type="http://schemas.openxmlformats.org/officeDocument/2006/relationships/image" Target="../media/image24.png"/><Relationship Id="rId10" Type="http://schemas.openxmlformats.org/officeDocument/2006/relationships/image" Target="../media/image16.png"/><Relationship Id="rId4" Type="http://schemas.openxmlformats.org/officeDocument/2006/relationships/image" Target="../media/image15.png"/><Relationship Id="rId9" Type="http://schemas.openxmlformats.org/officeDocument/2006/relationships/image" Target="../media/image26.png"/><Relationship Id="rId14" Type="http://schemas.openxmlformats.org/officeDocument/2006/relationships/image" Target="../media/image28.png"/></Relationships>
</file>

<file path=ppt/slides/_rels/slide23.xml.rels><?xml version="1.0" encoding="UTF-8" standalone="yes"?>
<Relationships xmlns="http://schemas.openxmlformats.org/package/2006/relationships"><Relationship Id="rId8" Type="http://schemas.openxmlformats.org/officeDocument/2006/relationships/image" Target="../media/image30.png"/><Relationship Id="rId13" Type="http://schemas.openxmlformats.org/officeDocument/2006/relationships/image" Target="../media/image16.png"/><Relationship Id="rId18" Type="http://schemas.openxmlformats.org/officeDocument/2006/relationships/image" Target="../media/image28.png"/><Relationship Id="rId3" Type="http://schemas.openxmlformats.org/officeDocument/2006/relationships/image" Target="../media/image14.png"/><Relationship Id="rId21" Type="http://schemas.openxmlformats.org/officeDocument/2006/relationships/image" Target="../media/image29.png"/><Relationship Id="rId7" Type="http://schemas.openxmlformats.org/officeDocument/2006/relationships/image" Target="../media/image25.png"/><Relationship Id="rId12" Type="http://schemas.openxmlformats.org/officeDocument/2006/relationships/image" Target="../media/image32.png"/><Relationship Id="rId17" Type="http://schemas.openxmlformats.org/officeDocument/2006/relationships/image" Target="../media/image23.png"/><Relationship Id="rId2" Type="http://schemas.openxmlformats.org/officeDocument/2006/relationships/image" Target="../media/image13.png"/><Relationship Id="rId16" Type="http://schemas.openxmlformats.org/officeDocument/2006/relationships/image" Target="../media/image33.png"/><Relationship Id="rId20" Type="http://schemas.openxmlformats.org/officeDocument/2006/relationships/image" Target="../media/image24.png"/><Relationship Id="rId1" Type="http://schemas.openxmlformats.org/officeDocument/2006/relationships/slideLayout" Target="../slideLayouts/slideLayout16.xml"/><Relationship Id="rId6" Type="http://schemas.openxmlformats.org/officeDocument/2006/relationships/image" Target="../media/image20.png"/><Relationship Id="rId11" Type="http://schemas.openxmlformats.org/officeDocument/2006/relationships/image" Target="../media/image26.png"/><Relationship Id="rId24" Type="http://schemas.openxmlformats.org/officeDocument/2006/relationships/image" Target="../media/image18.png"/><Relationship Id="rId5" Type="http://schemas.openxmlformats.org/officeDocument/2006/relationships/image" Target="../media/image19.png"/><Relationship Id="rId15" Type="http://schemas.openxmlformats.org/officeDocument/2006/relationships/image" Target="../media/image27.png"/><Relationship Id="rId23" Type="http://schemas.openxmlformats.org/officeDocument/2006/relationships/image" Target="../media/image17.png"/><Relationship Id="rId10" Type="http://schemas.openxmlformats.org/officeDocument/2006/relationships/image" Target="../media/image21.png"/><Relationship Id="rId19" Type="http://schemas.openxmlformats.org/officeDocument/2006/relationships/image" Target="../media/image34.png"/><Relationship Id="rId4" Type="http://schemas.openxmlformats.org/officeDocument/2006/relationships/image" Target="../media/image15.png"/><Relationship Id="rId9" Type="http://schemas.openxmlformats.org/officeDocument/2006/relationships/image" Target="../media/image31.png"/><Relationship Id="rId14" Type="http://schemas.openxmlformats.org/officeDocument/2006/relationships/image" Target="../media/image22.png"/><Relationship Id="rId22" Type="http://schemas.openxmlformats.org/officeDocument/2006/relationships/image" Target="../media/image35.png"/></Relationships>
</file>

<file path=ppt/slides/_rels/slide24.xml.rels><?xml version="1.0" encoding="UTF-8" standalone="yes"?>
<Relationships xmlns="http://schemas.openxmlformats.org/package/2006/relationships"><Relationship Id="rId8" Type="http://schemas.openxmlformats.org/officeDocument/2006/relationships/image" Target="../media/image30.png"/><Relationship Id="rId13" Type="http://schemas.openxmlformats.org/officeDocument/2006/relationships/image" Target="../media/image16.png"/><Relationship Id="rId18" Type="http://schemas.openxmlformats.org/officeDocument/2006/relationships/image" Target="../media/image28.png"/><Relationship Id="rId3" Type="http://schemas.openxmlformats.org/officeDocument/2006/relationships/image" Target="../media/image14.png"/><Relationship Id="rId21" Type="http://schemas.openxmlformats.org/officeDocument/2006/relationships/image" Target="../media/image29.png"/><Relationship Id="rId7" Type="http://schemas.openxmlformats.org/officeDocument/2006/relationships/image" Target="../media/image25.png"/><Relationship Id="rId12" Type="http://schemas.openxmlformats.org/officeDocument/2006/relationships/image" Target="../media/image32.png"/><Relationship Id="rId17" Type="http://schemas.openxmlformats.org/officeDocument/2006/relationships/image" Target="../media/image23.png"/><Relationship Id="rId2" Type="http://schemas.openxmlformats.org/officeDocument/2006/relationships/image" Target="../media/image13.png"/><Relationship Id="rId16" Type="http://schemas.openxmlformats.org/officeDocument/2006/relationships/image" Target="../media/image33.png"/><Relationship Id="rId20" Type="http://schemas.openxmlformats.org/officeDocument/2006/relationships/image" Target="../media/image24.png"/><Relationship Id="rId1" Type="http://schemas.openxmlformats.org/officeDocument/2006/relationships/slideLayout" Target="../slideLayouts/slideLayout16.xml"/><Relationship Id="rId6" Type="http://schemas.openxmlformats.org/officeDocument/2006/relationships/image" Target="../media/image20.png"/><Relationship Id="rId11" Type="http://schemas.openxmlformats.org/officeDocument/2006/relationships/image" Target="../media/image26.png"/><Relationship Id="rId24" Type="http://schemas.openxmlformats.org/officeDocument/2006/relationships/image" Target="../media/image18.png"/><Relationship Id="rId5" Type="http://schemas.openxmlformats.org/officeDocument/2006/relationships/image" Target="../media/image19.png"/><Relationship Id="rId15" Type="http://schemas.openxmlformats.org/officeDocument/2006/relationships/image" Target="../media/image27.png"/><Relationship Id="rId23" Type="http://schemas.openxmlformats.org/officeDocument/2006/relationships/image" Target="../media/image17.png"/><Relationship Id="rId10" Type="http://schemas.openxmlformats.org/officeDocument/2006/relationships/image" Target="../media/image21.png"/><Relationship Id="rId19" Type="http://schemas.openxmlformats.org/officeDocument/2006/relationships/image" Target="../media/image34.png"/><Relationship Id="rId4" Type="http://schemas.openxmlformats.org/officeDocument/2006/relationships/image" Target="../media/image15.png"/><Relationship Id="rId9" Type="http://schemas.openxmlformats.org/officeDocument/2006/relationships/image" Target="../media/image31.png"/><Relationship Id="rId14" Type="http://schemas.openxmlformats.org/officeDocument/2006/relationships/image" Target="../media/image22.png"/><Relationship Id="rId22" Type="http://schemas.openxmlformats.org/officeDocument/2006/relationships/image" Target="../media/image35.png"/></Relationships>
</file>

<file path=ppt/slides/_rels/slide25.xml.rels><?xml version="1.0" encoding="UTF-8" standalone="yes"?>
<Relationships xmlns="http://schemas.openxmlformats.org/package/2006/relationships"><Relationship Id="rId8" Type="http://schemas.openxmlformats.org/officeDocument/2006/relationships/image" Target="../media/image31.png"/><Relationship Id="rId13" Type="http://schemas.openxmlformats.org/officeDocument/2006/relationships/image" Target="../media/image29.png"/><Relationship Id="rId3" Type="http://schemas.openxmlformats.org/officeDocument/2006/relationships/image" Target="../media/image14.png"/><Relationship Id="rId7" Type="http://schemas.openxmlformats.org/officeDocument/2006/relationships/image" Target="../media/image30.png"/><Relationship Id="rId12" Type="http://schemas.openxmlformats.org/officeDocument/2006/relationships/image" Target="../media/image24.png"/><Relationship Id="rId17" Type="http://schemas.openxmlformats.org/officeDocument/2006/relationships/image" Target="../media/image18.png"/><Relationship Id="rId2" Type="http://schemas.openxmlformats.org/officeDocument/2006/relationships/image" Target="../media/image13.png"/><Relationship Id="rId16" Type="http://schemas.openxmlformats.org/officeDocument/2006/relationships/image" Target="../media/image36.png"/><Relationship Id="rId1" Type="http://schemas.openxmlformats.org/officeDocument/2006/relationships/slideLayout" Target="../slideLayouts/slideLayout16.xml"/><Relationship Id="rId6" Type="http://schemas.openxmlformats.org/officeDocument/2006/relationships/image" Target="../media/image25.png"/><Relationship Id="rId11" Type="http://schemas.openxmlformats.org/officeDocument/2006/relationships/image" Target="../media/image34.png"/><Relationship Id="rId5" Type="http://schemas.openxmlformats.org/officeDocument/2006/relationships/image" Target="../media/image20.png"/><Relationship Id="rId15" Type="http://schemas.openxmlformats.org/officeDocument/2006/relationships/image" Target="../media/image17.png"/><Relationship Id="rId10" Type="http://schemas.openxmlformats.org/officeDocument/2006/relationships/image" Target="../media/image28.png"/><Relationship Id="rId4" Type="http://schemas.openxmlformats.org/officeDocument/2006/relationships/image" Target="../media/image19.png"/><Relationship Id="rId9" Type="http://schemas.openxmlformats.org/officeDocument/2006/relationships/image" Target="../media/image23.png"/><Relationship Id="rId14" Type="http://schemas.openxmlformats.org/officeDocument/2006/relationships/image" Target="../media/image35.png"/></Relationships>
</file>

<file path=ppt/slides/_rels/slide26.xml.rels><?xml version="1.0" encoding="UTF-8" standalone="yes"?>
<Relationships xmlns="http://schemas.openxmlformats.org/package/2006/relationships"><Relationship Id="rId8" Type="http://schemas.openxmlformats.org/officeDocument/2006/relationships/image" Target="../media/image31.png"/><Relationship Id="rId13" Type="http://schemas.openxmlformats.org/officeDocument/2006/relationships/image" Target="../media/image29.png"/><Relationship Id="rId18" Type="http://schemas.openxmlformats.org/officeDocument/2006/relationships/image" Target="../media/image37.png"/><Relationship Id="rId3" Type="http://schemas.openxmlformats.org/officeDocument/2006/relationships/image" Target="../media/image14.png"/><Relationship Id="rId7" Type="http://schemas.openxmlformats.org/officeDocument/2006/relationships/image" Target="../media/image30.png"/><Relationship Id="rId12" Type="http://schemas.openxmlformats.org/officeDocument/2006/relationships/image" Target="../media/image24.png"/><Relationship Id="rId17" Type="http://schemas.openxmlformats.org/officeDocument/2006/relationships/image" Target="../media/image18.png"/><Relationship Id="rId2" Type="http://schemas.openxmlformats.org/officeDocument/2006/relationships/image" Target="../media/image13.png"/><Relationship Id="rId16" Type="http://schemas.openxmlformats.org/officeDocument/2006/relationships/image" Target="../media/image36.png"/><Relationship Id="rId1" Type="http://schemas.openxmlformats.org/officeDocument/2006/relationships/slideLayout" Target="../slideLayouts/slideLayout16.xml"/><Relationship Id="rId6" Type="http://schemas.openxmlformats.org/officeDocument/2006/relationships/image" Target="../media/image25.png"/><Relationship Id="rId11" Type="http://schemas.openxmlformats.org/officeDocument/2006/relationships/image" Target="../media/image34.png"/><Relationship Id="rId5" Type="http://schemas.openxmlformats.org/officeDocument/2006/relationships/image" Target="../media/image20.png"/><Relationship Id="rId15" Type="http://schemas.openxmlformats.org/officeDocument/2006/relationships/image" Target="../media/image17.png"/><Relationship Id="rId10" Type="http://schemas.openxmlformats.org/officeDocument/2006/relationships/image" Target="../media/image28.png"/><Relationship Id="rId4" Type="http://schemas.openxmlformats.org/officeDocument/2006/relationships/image" Target="../media/image19.png"/><Relationship Id="rId9" Type="http://schemas.openxmlformats.org/officeDocument/2006/relationships/image" Target="../media/image23.png"/><Relationship Id="rId14" Type="http://schemas.openxmlformats.org/officeDocument/2006/relationships/image" Target="../media/image35.png"/></Relationships>
</file>

<file path=ppt/slides/_rels/slide27.xml.rels><?xml version="1.0" encoding="UTF-8" standalone="yes"?>
<Relationships xmlns="http://schemas.openxmlformats.org/package/2006/relationships"><Relationship Id="rId8" Type="http://schemas.openxmlformats.org/officeDocument/2006/relationships/image" Target="../media/image34.png"/><Relationship Id="rId13" Type="http://schemas.openxmlformats.org/officeDocument/2006/relationships/image" Target="../media/image46.png"/><Relationship Id="rId3" Type="http://schemas.openxmlformats.org/officeDocument/2006/relationships/image" Target="../media/image39.png"/><Relationship Id="rId7" Type="http://schemas.openxmlformats.org/officeDocument/2006/relationships/image" Target="../media/image42.png"/><Relationship Id="rId12" Type="http://schemas.openxmlformats.org/officeDocument/2006/relationships/image" Target="../media/image45.png"/><Relationship Id="rId2" Type="http://schemas.openxmlformats.org/officeDocument/2006/relationships/image" Target="../media/image38.png"/><Relationship Id="rId1" Type="http://schemas.openxmlformats.org/officeDocument/2006/relationships/slideLayout" Target="../slideLayouts/slideLayout16.xml"/><Relationship Id="rId6" Type="http://schemas.openxmlformats.org/officeDocument/2006/relationships/image" Target="../media/image41.png"/><Relationship Id="rId11" Type="http://schemas.openxmlformats.org/officeDocument/2006/relationships/image" Target="../media/image44.png"/><Relationship Id="rId5" Type="http://schemas.openxmlformats.org/officeDocument/2006/relationships/image" Target="../media/image31.png"/><Relationship Id="rId10" Type="http://schemas.openxmlformats.org/officeDocument/2006/relationships/image" Target="../media/image43.png"/><Relationship Id="rId4" Type="http://schemas.openxmlformats.org/officeDocument/2006/relationships/image" Target="../media/image40.png"/><Relationship Id="rId9" Type="http://schemas.openxmlformats.org/officeDocument/2006/relationships/image" Target="../media/image35.png"/><Relationship Id="rId14" Type="http://schemas.openxmlformats.org/officeDocument/2006/relationships/image" Target="../media/image47.png"/></Relationships>
</file>

<file path=ppt/slides/_rels/slide28.xml.rels><?xml version="1.0" encoding="UTF-8" standalone="yes"?>
<Relationships xmlns="http://schemas.openxmlformats.org/package/2006/relationships"><Relationship Id="rId8" Type="http://schemas.openxmlformats.org/officeDocument/2006/relationships/image" Target="../media/image31.png"/><Relationship Id="rId13" Type="http://schemas.openxmlformats.org/officeDocument/2006/relationships/image" Target="../media/image43.png"/><Relationship Id="rId3" Type="http://schemas.openxmlformats.org/officeDocument/2006/relationships/image" Target="../media/image38.png"/><Relationship Id="rId7" Type="http://schemas.openxmlformats.org/officeDocument/2006/relationships/image" Target="../media/image46.png"/><Relationship Id="rId12" Type="http://schemas.openxmlformats.org/officeDocument/2006/relationships/image" Target="../media/image35.png"/><Relationship Id="rId2" Type="http://schemas.openxmlformats.org/officeDocument/2006/relationships/image" Target="../media/image44.png"/><Relationship Id="rId1" Type="http://schemas.openxmlformats.org/officeDocument/2006/relationships/slideLayout" Target="../slideLayouts/slideLayout16.xml"/><Relationship Id="rId6" Type="http://schemas.openxmlformats.org/officeDocument/2006/relationships/image" Target="../media/image40.png"/><Relationship Id="rId11" Type="http://schemas.openxmlformats.org/officeDocument/2006/relationships/image" Target="../media/image48.png"/><Relationship Id="rId5" Type="http://schemas.openxmlformats.org/officeDocument/2006/relationships/image" Target="../media/image39.png"/><Relationship Id="rId15" Type="http://schemas.openxmlformats.org/officeDocument/2006/relationships/image" Target="../media/image49.png"/><Relationship Id="rId10" Type="http://schemas.openxmlformats.org/officeDocument/2006/relationships/image" Target="../media/image42.png"/><Relationship Id="rId4" Type="http://schemas.openxmlformats.org/officeDocument/2006/relationships/image" Target="../media/image45.png"/><Relationship Id="rId9" Type="http://schemas.openxmlformats.org/officeDocument/2006/relationships/image" Target="../media/image41.png"/><Relationship Id="rId14" Type="http://schemas.openxmlformats.org/officeDocument/2006/relationships/image" Target="../media/image47.png"/></Relationships>
</file>

<file path=ppt/slides/_rels/slide29.xml.rels><?xml version="1.0" encoding="UTF-8" standalone="yes"?>
<Relationships xmlns="http://schemas.openxmlformats.org/package/2006/relationships"><Relationship Id="rId8" Type="http://schemas.openxmlformats.org/officeDocument/2006/relationships/image" Target="../media/image35.png"/><Relationship Id="rId13" Type="http://schemas.openxmlformats.org/officeDocument/2006/relationships/image" Target="../media/image45.png"/><Relationship Id="rId3" Type="http://schemas.openxmlformats.org/officeDocument/2006/relationships/image" Target="../media/image39.png"/><Relationship Id="rId7" Type="http://schemas.openxmlformats.org/officeDocument/2006/relationships/image" Target="../media/image48.png"/><Relationship Id="rId12" Type="http://schemas.openxmlformats.org/officeDocument/2006/relationships/image" Target="../media/image44.png"/><Relationship Id="rId2" Type="http://schemas.openxmlformats.org/officeDocument/2006/relationships/image" Target="../media/image38.png"/><Relationship Id="rId1" Type="http://schemas.openxmlformats.org/officeDocument/2006/relationships/slideLayout" Target="../slideLayouts/slideLayout16.xml"/><Relationship Id="rId6" Type="http://schemas.openxmlformats.org/officeDocument/2006/relationships/image" Target="../media/image41.png"/><Relationship Id="rId11" Type="http://schemas.openxmlformats.org/officeDocument/2006/relationships/image" Target="../media/image50.png"/><Relationship Id="rId5" Type="http://schemas.openxmlformats.org/officeDocument/2006/relationships/image" Target="../media/image31.png"/><Relationship Id="rId15" Type="http://schemas.openxmlformats.org/officeDocument/2006/relationships/image" Target="../media/image47.png"/><Relationship Id="rId10" Type="http://schemas.openxmlformats.org/officeDocument/2006/relationships/image" Target="../media/image49.png"/><Relationship Id="rId4" Type="http://schemas.openxmlformats.org/officeDocument/2006/relationships/image" Target="../media/image40.png"/><Relationship Id="rId9" Type="http://schemas.openxmlformats.org/officeDocument/2006/relationships/image" Target="../media/image43.png"/><Relationship Id="rId14" Type="http://schemas.openxmlformats.org/officeDocument/2006/relationships/image" Target="../media/image46.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30.xml.rels><?xml version="1.0" encoding="UTF-8" standalone="yes"?>
<Relationships xmlns="http://schemas.openxmlformats.org/package/2006/relationships"><Relationship Id="rId8" Type="http://schemas.openxmlformats.org/officeDocument/2006/relationships/image" Target="../media/image43.png"/><Relationship Id="rId13" Type="http://schemas.openxmlformats.org/officeDocument/2006/relationships/image" Target="../media/image45.png"/><Relationship Id="rId3" Type="http://schemas.openxmlformats.org/officeDocument/2006/relationships/image" Target="../media/image39.png"/><Relationship Id="rId7" Type="http://schemas.openxmlformats.org/officeDocument/2006/relationships/image" Target="../media/image35.png"/><Relationship Id="rId12" Type="http://schemas.openxmlformats.org/officeDocument/2006/relationships/image" Target="../media/image44.png"/><Relationship Id="rId2" Type="http://schemas.openxmlformats.org/officeDocument/2006/relationships/image" Target="../media/image38.png"/><Relationship Id="rId1" Type="http://schemas.openxmlformats.org/officeDocument/2006/relationships/slideLayout" Target="../slideLayouts/slideLayout16.xml"/><Relationship Id="rId6" Type="http://schemas.openxmlformats.org/officeDocument/2006/relationships/image" Target="../media/image48.png"/><Relationship Id="rId11" Type="http://schemas.openxmlformats.org/officeDocument/2006/relationships/image" Target="../media/image51.png"/><Relationship Id="rId5" Type="http://schemas.openxmlformats.org/officeDocument/2006/relationships/image" Target="../media/image31.png"/><Relationship Id="rId15" Type="http://schemas.openxmlformats.org/officeDocument/2006/relationships/image" Target="../media/image47.png"/><Relationship Id="rId10" Type="http://schemas.openxmlformats.org/officeDocument/2006/relationships/image" Target="../media/image50.png"/><Relationship Id="rId4" Type="http://schemas.openxmlformats.org/officeDocument/2006/relationships/image" Target="../media/image40.png"/><Relationship Id="rId9" Type="http://schemas.openxmlformats.org/officeDocument/2006/relationships/image" Target="../media/image49.png"/><Relationship Id="rId14" Type="http://schemas.openxmlformats.org/officeDocument/2006/relationships/image" Target="../media/image46.png"/></Relationships>
</file>

<file path=ppt/slides/_rels/slide31.xml.rels><?xml version="1.0" encoding="UTF-8" standalone="yes"?>
<Relationships xmlns="http://schemas.openxmlformats.org/package/2006/relationships"><Relationship Id="rId8" Type="http://schemas.openxmlformats.org/officeDocument/2006/relationships/image" Target="../media/image57.jpg"/><Relationship Id="rId13" Type="http://schemas.openxmlformats.org/officeDocument/2006/relationships/image" Target="../media/image62.jpg"/><Relationship Id="rId18" Type="http://schemas.openxmlformats.org/officeDocument/2006/relationships/image" Target="../media/image67.png"/><Relationship Id="rId26" Type="http://schemas.openxmlformats.org/officeDocument/2006/relationships/image" Target="../media/image75.png"/><Relationship Id="rId3" Type="http://schemas.openxmlformats.org/officeDocument/2006/relationships/image" Target="../media/image52.png"/><Relationship Id="rId21" Type="http://schemas.openxmlformats.org/officeDocument/2006/relationships/image" Target="../media/image70.jpg"/><Relationship Id="rId7" Type="http://schemas.openxmlformats.org/officeDocument/2006/relationships/image" Target="../media/image56.jpg"/><Relationship Id="rId12" Type="http://schemas.openxmlformats.org/officeDocument/2006/relationships/image" Target="../media/image61.png"/><Relationship Id="rId17" Type="http://schemas.openxmlformats.org/officeDocument/2006/relationships/image" Target="../media/image66.png"/><Relationship Id="rId25" Type="http://schemas.openxmlformats.org/officeDocument/2006/relationships/image" Target="../media/image74.png"/><Relationship Id="rId2" Type="http://schemas.openxmlformats.org/officeDocument/2006/relationships/notesSlide" Target="../notesSlides/notesSlide5.xml"/><Relationship Id="rId16" Type="http://schemas.openxmlformats.org/officeDocument/2006/relationships/image" Target="../media/image65.jpg"/><Relationship Id="rId20" Type="http://schemas.openxmlformats.org/officeDocument/2006/relationships/image" Target="../media/image69.jpg"/><Relationship Id="rId29" Type="http://schemas.openxmlformats.org/officeDocument/2006/relationships/image" Target="../media/image78.png"/><Relationship Id="rId1" Type="http://schemas.openxmlformats.org/officeDocument/2006/relationships/slideLayout" Target="../slideLayouts/slideLayout16.xml"/><Relationship Id="rId6" Type="http://schemas.openxmlformats.org/officeDocument/2006/relationships/image" Target="../media/image55.jpg"/><Relationship Id="rId11" Type="http://schemas.openxmlformats.org/officeDocument/2006/relationships/image" Target="../media/image60.png"/><Relationship Id="rId24" Type="http://schemas.openxmlformats.org/officeDocument/2006/relationships/image" Target="../media/image73.jpg"/><Relationship Id="rId32" Type="http://schemas.openxmlformats.org/officeDocument/2006/relationships/image" Target="../media/image81.jpg"/><Relationship Id="rId5" Type="http://schemas.openxmlformats.org/officeDocument/2006/relationships/image" Target="../media/image54.jpg"/><Relationship Id="rId15" Type="http://schemas.openxmlformats.org/officeDocument/2006/relationships/image" Target="../media/image64.jpg"/><Relationship Id="rId23" Type="http://schemas.openxmlformats.org/officeDocument/2006/relationships/image" Target="../media/image72.jpg"/><Relationship Id="rId28" Type="http://schemas.openxmlformats.org/officeDocument/2006/relationships/image" Target="../media/image77.jpg"/><Relationship Id="rId10" Type="http://schemas.openxmlformats.org/officeDocument/2006/relationships/image" Target="../media/image59.jpg"/><Relationship Id="rId19" Type="http://schemas.openxmlformats.org/officeDocument/2006/relationships/image" Target="../media/image68.jpg"/><Relationship Id="rId31" Type="http://schemas.openxmlformats.org/officeDocument/2006/relationships/image" Target="../media/image80.jpg"/><Relationship Id="rId4" Type="http://schemas.openxmlformats.org/officeDocument/2006/relationships/image" Target="../media/image53.jpg"/><Relationship Id="rId9" Type="http://schemas.openxmlformats.org/officeDocument/2006/relationships/image" Target="../media/image58.jpg"/><Relationship Id="rId14" Type="http://schemas.openxmlformats.org/officeDocument/2006/relationships/image" Target="../media/image63.jpg"/><Relationship Id="rId22" Type="http://schemas.openxmlformats.org/officeDocument/2006/relationships/image" Target="../media/image71.jpg"/><Relationship Id="rId27" Type="http://schemas.openxmlformats.org/officeDocument/2006/relationships/image" Target="../media/image76.jpg"/><Relationship Id="rId30" Type="http://schemas.openxmlformats.org/officeDocument/2006/relationships/image" Target="../media/image79.png"/></Relationships>
</file>

<file path=ppt/slides/_rels/slide32.xml.rels><?xml version="1.0" encoding="UTF-8" standalone="yes"?>
<Relationships xmlns="http://schemas.openxmlformats.org/package/2006/relationships"><Relationship Id="rId8" Type="http://schemas.openxmlformats.org/officeDocument/2006/relationships/image" Target="../media/image73.jpg"/><Relationship Id="rId13" Type="http://schemas.openxmlformats.org/officeDocument/2006/relationships/image" Target="../media/image59.jpg"/><Relationship Id="rId18" Type="http://schemas.openxmlformats.org/officeDocument/2006/relationships/image" Target="../media/image78.png"/><Relationship Id="rId26" Type="http://schemas.openxmlformats.org/officeDocument/2006/relationships/image" Target="../media/image67.png"/><Relationship Id="rId3" Type="http://schemas.openxmlformats.org/officeDocument/2006/relationships/image" Target="../media/image82.png"/><Relationship Id="rId21" Type="http://schemas.openxmlformats.org/officeDocument/2006/relationships/image" Target="../media/image53.jpg"/><Relationship Id="rId7" Type="http://schemas.openxmlformats.org/officeDocument/2006/relationships/image" Target="../media/image72.jpg"/><Relationship Id="rId12" Type="http://schemas.openxmlformats.org/officeDocument/2006/relationships/image" Target="../media/image68.jpg"/><Relationship Id="rId17" Type="http://schemas.openxmlformats.org/officeDocument/2006/relationships/image" Target="../media/image77.jpg"/><Relationship Id="rId25" Type="http://schemas.openxmlformats.org/officeDocument/2006/relationships/image" Target="../media/image83.png"/><Relationship Id="rId2" Type="http://schemas.openxmlformats.org/officeDocument/2006/relationships/notesSlide" Target="../notesSlides/notesSlide6.xml"/><Relationship Id="rId16" Type="http://schemas.openxmlformats.org/officeDocument/2006/relationships/image" Target="../media/image62.jpg"/><Relationship Id="rId20" Type="http://schemas.openxmlformats.org/officeDocument/2006/relationships/image" Target="../media/image63.jpg"/><Relationship Id="rId29" Type="http://schemas.openxmlformats.org/officeDocument/2006/relationships/image" Target="../media/image52.png"/><Relationship Id="rId1" Type="http://schemas.openxmlformats.org/officeDocument/2006/relationships/slideLayout" Target="../slideLayouts/slideLayout16.xml"/><Relationship Id="rId6" Type="http://schemas.openxmlformats.org/officeDocument/2006/relationships/image" Target="../media/image71.jpg"/><Relationship Id="rId11" Type="http://schemas.openxmlformats.org/officeDocument/2006/relationships/image" Target="../media/image76.jpg"/><Relationship Id="rId24" Type="http://schemas.openxmlformats.org/officeDocument/2006/relationships/image" Target="../media/image65.jpg"/><Relationship Id="rId5" Type="http://schemas.openxmlformats.org/officeDocument/2006/relationships/image" Target="../media/image70.jpg"/><Relationship Id="rId15" Type="http://schemas.openxmlformats.org/officeDocument/2006/relationships/image" Target="../media/image61.png"/><Relationship Id="rId23" Type="http://schemas.openxmlformats.org/officeDocument/2006/relationships/image" Target="../media/image64.jpg"/><Relationship Id="rId28" Type="http://schemas.openxmlformats.org/officeDocument/2006/relationships/image" Target="../media/image55.jpg"/><Relationship Id="rId10" Type="http://schemas.openxmlformats.org/officeDocument/2006/relationships/image" Target="../media/image75.png"/><Relationship Id="rId19" Type="http://schemas.openxmlformats.org/officeDocument/2006/relationships/image" Target="../media/image79.png"/><Relationship Id="rId4" Type="http://schemas.openxmlformats.org/officeDocument/2006/relationships/image" Target="../media/image69.jpg"/><Relationship Id="rId9" Type="http://schemas.openxmlformats.org/officeDocument/2006/relationships/image" Target="../media/image74.png"/><Relationship Id="rId14" Type="http://schemas.openxmlformats.org/officeDocument/2006/relationships/image" Target="../media/image60.png"/><Relationship Id="rId22" Type="http://schemas.openxmlformats.org/officeDocument/2006/relationships/image" Target="../media/image80.jpg"/><Relationship Id="rId27" Type="http://schemas.openxmlformats.org/officeDocument/2006/relationships/image" Target="../media/image81.jpg"/><Relationship Id="rId30" Type="http://schemas.openxmlformats.org/officeDocument/2006/relationships/image" Target="../media/image84.png"/></Relationships>
</file>

<file path=ppt/slides/_rels/slide33.xml.rels><?xml version="1.0" encoding="UTF-8" standalone="yes"?>
<Relationships xmlns="http://schemas.openxmlformats.org/package/2006/relationships"><Relationship Id="rId2" Type="http://schemas.openxmlformats.org/officeDocument/2006/relationships/image" Target="../media/image85.png"/><Relationship Id="rId1" Type="http://schemas.openxmlformats.org/officeDocument/2006/relationships/slideLayout" Target="../slideLayouts/slideLayout16.xml"/></Relationships>
</file>

<file path=ppt/slides/_rels/slide3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16.xml"/><Relationship Id="rId5" Type="http://schemas.openxmlformats.org/officeDocument/2006/relationships/image" Target="../media/image85.png"/><Relationship Id="rId4" Type="http://schemas.openxmlformats.org/officeDocument/2006/relationships/image" Target="../media/image16.png"/></Relationships>
</file>

<file path=ppt/slides/_rels/slide35.xml.rels><?xml version="1.0" encoding="UTF-8" standalone="yes"?>
<Relationships xmlns="http://schemas.openxmlformats.org/package/2006/relationships"><Relationship Id="rId8" Type="http://schemas.openxmlformats.org/officeDocument/2006/relationships/image" Target="../media/image22.png"/><Relationship Id="rId3" Type="http://schemas.openxmlformats.org/officeDocument/2006/relationships/image" Target="../media/image13.png"/><Relationship Id="rId7" Type="http://schemas.openxmlformats.org/officeDocument/2006/relationships/image" Target="../media/image16.png"/><Relationship Id="rId2" Type="http://schemas.openxmlformats.org/officeDocument/2006/relationships/image" Target="../media/image85.png"/><Relationship Id="rId1" Type="http://schemas.openxmlformats.org/officeDocument/2006/relationships/slideLayout" Target="../slideLayouts/slideLayout16.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image" Target="../media/image14.png"/><Relationship Id="rId9" Type="http://schemas.openxmlformats.org/officeDocument/2006/relationships/image" Target="../media/image23.png"/></Relationships>
</file>

<file path=ppt/slides/_rels/slide36.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image" Target="../media/image13.png"/><Relationship Id="rId7" Type="http://schemas.openxmlformats.org/officeDocument/2006/relationships/image" Target="../media/image25.png"/><Relationship Id="rId12" Type="http://schemas.openxmlformats.org/officeDocument/2006/relationships/image" Target="../media/image28.png"/><Relationship Id="rId2" Type="http://schemas.openxmlformats.org/officeDocument/2006/relationships/image" Target="../media/image85.png"/><Relationship Id="rId1" Type="http://schemas.openxmlformats.org/officeDocument/2006/relationships/slideLayout" Target="../slideLayouts/slideLayout16.xml"/><Relationship Id="rId6" Type="http://schemas.openxmlformats.org/officeDocument/2006/relationships/image" Target="../media/image20.png"/><Relationship Id="rId11" Type="http://schemas.openxmlformats.org/officeDocument/2006/relationships/image" Target="../media/image23.png"/><Relationship Id="rId5" Type="http://schemas.openxmlformats.org/officeDocument/2006/relationships/image" Target="../media/image19.png"/><Relationship Id="rId10" Type="http://schemas.openxmlformats.org/officeDocument/2006/relationships/image" Target="../media/image27.png"/><Relationship Id="rId4" Type="http://schemas.openxmlformats.org/officeDocument/2006/relationships/image" Target="../media/image14.png"/><Relationship Id="rId9" Type="http://schemas.openxmlformats.org/officeDocument/2006/relationships/image" Target="../media/image22.png"/></Relationships>
</file>

<file path=ppt/slides/_rels/slide37.xml.rels><?xml version="1.0" encoding="UTF-8" standalone="yes"?>
<Relationships xmlns="http://schemas.openxmlformats.org/package/2006/relationships"><Relationship Id="rId8" Type="http://schemas.openxmlformats.org/officeDocument/2006/relationships/image" Target="../media/image30.png"/><Relationship Id="rId13" Type="http://schemas.openxmlformats.org/officeDocument/2006/relationships/image" Target="../media/image33.png"/><Relationship Id="rId3" Type="http://schemas.openxmlformats.org/officeDocument/2006/relationships/image" Target="../media/image13.png"/><Relationship Id="rId7" Type="http://schemas.openxmlformats.org/officeDocument/2006/relationships/image" Target="../media/image25.png"/><Relationship Id="rId12" Type="http://schemas.openxmlformats.org/officeDocument/2006/relationships/image" Target="../media/image27.png"/><Relationship Id="rId2" Type="http://schemas.openxmlformats.org/officeDocument/2006/relationships/image" Target="../media/image85.png"/><Relationship Id="rId16" Type="http://schemas.openxmlformats.org/officeDocument/2006/relationships/image" Target="../media/image34.png"/><Relationship Id="rId1" Type="http://schemas.openxmlformats.org/officeDocument/2006/relationships/slideLayout" Target="../slideLayouts/slideLayout16.xml"/><Relationship Id="rId6" Type="http://schemas.openxmlformats.org/officeDocument/2006/relationships/image" Target="../media/image20.png"/><Relationship Id="rId11" Type="http://schemas.openxmlformats.org/officeDocument/2006/relationships/image" Target="../media/image22.png"/><Relationship Id="rId5" Type="http://schemas.openxmlformats.org/officeDocument/2006/relationships/image" Target="../media/image19.png"/><Relationship Id="rId15" Type="http://schemas.openxmlformats.org/officeDocument/2006/relationships/image" Target="../media/image28.png"/><Relationship Id="rId10" Type="http://schemas.openxmlformats.org/officeDocument/2006/relationships/image" Target="../media/image16.png"/><Relationship Id="rId4" Type="http://schemas.openxmlformats.org/officeDocument/2006/relationships/image" Target="../media/image14.png"/><Relationship Id="rId9" Type="http://schemas.openxmlformats.org/officeDocument/2006/relationships/image" Target="../media/image31.png"/><Relationship Id="rId14" Type="http://schemas.openxmlformats.org/officeDocument/2006/relationships/image" Target="../media/image23.png"/></Relationships>
</file>

<file path=ppt/slides/_rels/slide38.xml.rels><?xml version="1.0" encoding="UTF-8" standalone="yes"?>
<Relationships xmlns="http://schemas.openxmlformats.org/package/2006/relationships"><Relationship Id="rId8" Type="http://schemas.openxmlformats.org/officeDocument/2006/relationships/image" Target="../media/image31.png"/><Relationship Id="rId13" Type="http://schemas.openxmlformats.org/officeDocument/2006/relationships/image" Target="../media/image23.png"/><Relationship Id="rId3" Type="http://schemas.openxmlformats.org/officeDocument/2006/relationships/image" Target="../media/image14.png"/><Relationship Id="rId7" Type="http://schemas.openxmlformats.org/officeDocument/2006/relationships/image" Target="../media/image30.png"/><Relationship Id="rId12" Type="http://schemas.openxmlformats.org/officeDocument/2006/relationships/image" Target="../media/image33.png"/><Relationship Id="rId2" Type="http://schemas.openxmlformats.org/officeDocument/2006/relationships/image" Target="../media/image13.png"/><Relationship Id="rId1" Type="http://schemas.openxmlformats.org/officeDocument/2006/relationships/slideLayout" Target="../slideLayouts/slideLayout16.xml"/><Relationship Id="rId6" Type="http://schemas.openxmlformats.org/officeDocument/2006/relationships/image" Target="../media/image25.png"/><Relationship Id="rId11" Type="http://schemas.openxmlformats.org/officeDocument/2006/relationships/image" Target="../media/image27.png"/><Relationship Id="rId5" Type="http://schemas.openxmlformats.org/officeDocument/2006/relationships/image" Target="../media/image20.png"/><Relationship Id="rId15" Type="http://schemas.openxmlformats.org/officeDocument/2006/relationships/image" Target="../media/image34.png"/><Relationship Id="rId10" Type="http://schemas.openxmlformats.org/officeDocument/2006/relationships/image" Target="../media/image22.png"/><Relationship Id="rId4" Type="http://schemas.openxmlformats.org/officeDocument/2006/relationships/image" Target="../media/image19.png"/><Relationship Id="rId9" Type="http://schemas.openxmlformats.org/officeDocument/2006/relationships/image" Target="../media/image16.png"/><Relationship Id="rId14" Type="http://schemas.openxmlformats.org/officeDocument/2006/relationships/image" Target="../media/image28.png"/></Relationships>
</file>

<file path=ppt/slides/_rels/slide39.xml.rels><?xml version="1.0" encoding="UTF-8" standalone="yes"?>
<Relationships xmlns="http://schemas.openxmlformats.org/package/2006/relationships"><Relationship Id="rId3" Type="http://schemas.openxmlformats.org/officeDocument/2006/relationships/image" Target="../media/image87.png"/><Relationship Id="rId2" Type="http://schemas.openxmlformats.org/officeDocument/2006/relationships/image" Target="../media/image86.png"/><Relationship Id="rId1" Type="http://schemas.openxmlformats.org/officeDocument/2006/relationships/slideLayout" Target="../slideLayouts/slideLayout16.xml"/><Relationship Id="rId4" Type="http://schemas.openxmlformats.org/officeDocument/2006/relationships/hyperlink" Target="https://medium.com/deep-writing/harry-potter-written-by-artificial-intelligence-8a9431803da6" TargetMode="Externa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40.xml.rels><?xml version="1.0" encoding="UTF-8" standalone="yes"?>
<Relationships xmlns="http://schemas.openxmlformats.org/package/2006/relationships"><Relationship Id="rId3" Type="http://schemas.openxmlformats.org/officeDocument/2006/relationships/hyperlink" Target="https://medium.com/@samim/obama-rnn-machine-generated-political-speeches-c8abd18a2ea0" TargetMode="External"/><Relationship Id="rId2" Type="http://schemas.openxmlformats.org/officeDocument/2006/relationships/notesSlide" Target="../notesSlides/notesSlide7.xml"/><Relationship Id="rId1" Type="http://schemas.openxmlformats.org/officeDocument/2006/relationships/slideLayout" Target="../slideLayouts/slideLayout16.xml"/><Relationship Id="rId4" Type="http://schemas.openxmlformats.org/officeDocument/2006/relationships/image" Target="../media/image88.jpg"/></Relationships>
</file>

<file path=ppt/slides/_rels/slide41.xml.rels><?xml version="1.0" encoding="UTF-8" standalone="yes"?>
<Relationships xmlns="http://schemas.openxmlformats.org/package/2006/relationships"><Relationship Id="rId2" Type="http://schemas.openxmlformats.org/officeDocument/2006/relationships/image" Target="../media/image89.jpg"/><Relationship Id="rId1" Type="http://schemas.openxmlformats.org/officeDocument/2006/relationships/slideLayout" Target="../slideLayouts/slideLayout16.xml"/></Relationships>
</file>

<file path=ppt/slides/_rels/slide42.xml.rels><?xml version="1.0" encoding="UTF-8" standalone="yes"?>
<Relationships xmlns="http://schemas.openxmlformats.org/package/2006/relationships"><Relationship Id="rId3" Type="http://schemas.openxmlformats.org/officeDocument/2006/relationships/hyperlink" Target="https://engineering.fb.com/2016/10/25/ml-applications/building-an-efficient-neural-language-model-over-a-billion-words/" TargetMode="External"/><Relationship Id="rId2" Type="http://schemas.openxmlformats.org/officeDocument/2006/relationships/image" Target="../media/image90.jpg"/><Relationship Id="rId1" Type="http://schemas.openxmlformats.org/officeDocument/2006/relationships/slideLayout" Target="../slideLayouts/slideLayout16.xml"/></Relationships>
</file>

<file path=ppt/slides/_rels/slide43.xml.rels><?xml version="1.0" encoding="UTF-8" standalone="yes"?>
<Relationships xmlns="http://schemas.openxmlformats.org/package/2006/relationships"><Relationship Id="rId8" Type="http://schemas.openxmlformats.org/officeDocument/2006/relationships/image" Target="../media/image74.png"/><Relationship Id="rId13" Type="http://schemas.openxmlformats.org/officeDocument/2006/relationships/image" Target="../media/image61.png"/><Relationship Id="rId18" Type="http://schemas.openxmlformats.org/officeDocument/2006/relationships/image" Target="../media/image78.png"/><Relationship Id="rId26" Type="http://schemas.openxmlformats.org/officeDocument/2006/relationships/image" Target="../media/image81.jpg"/><Relationship Id="rId3" Type="http://schemas.openxmlformats.org/officeDocument/2006/relationships/image" Target="../media/image70.jpg"/><Relationship Id="rId21" Type="http://schemas.openxmlformats.org/officeDocument/2006/relationships/image" Target="../media/image64.jpg"/><Relationship Id="rId7" Type="http://schemas.openxmlformats.org/officeDocument/2006/relationships/image" Target="../media/image73.jpg"/><Relationship Id="rId12" Type="http://schemas.openxmlformats.org/officeDocument/2006/relationships/image" Target="../media/image60.png"/><Relationship Id="rId17" Type="http://schemas.openxmlformats.org/officeDocument/2006/relationships/image" Target="../media/image77.jpg"/><Relationship Id="rId25" Type="http://schemas.openxmlformats.org/officeDocument/2006/relationships/image" Target="../media/image67.png"/><Relationship Id="rId2" Type="http://schemas.openxmlformats.org/officeDocument/2006/relationships/image" Target="../media/image69.jpg"/><Relationship Id="rId16" Type="http://schemas.openxmlformats.org/officeDocument/2006/relationships/image" Target="../media/image63.jpg"/><Relationship Id="rId20" Type="http://schemas.openxmlformats.org/officeDocument/2006/relationships/image" Target="../media/image53.jpg"/><Relationship Id="rId1" Type="http://schemas.openxmlformats.org/officeDocument/2006/relationships/slideLayout" Target="../slideLayouts/slideLayout16.xml"/><Relationship Id="rId6" Type="http://schemas.openxmlformats.org/officeDocument/2006/relationships/image" Target="../media/image52.png"/><Relationship Id="rId11" Type="http://schemas.openxmlformats.org/officeDocument/2006/relationships/image" Target="../media/image68.jpg"/><Relationship Id="rId24" Type="http://schemas.openxmlformats.org/officeDocument/2006/relationships/image" Target="../media/image66.png"/><Relationship Id="rId5" Type="http://schemas.openxmlformats.org/officeDocument/2006/relationships/image" Target="../media/image72.jpg"/><Relationship Id="rId15" Type="http://schemas.openxmlformats.org/officeDocument/2006/relationships/image" Target="../media/image62.jpg"/><Relationship Id="rId23" Type="http://schemas.openxmlformats.org/officeDocument/2006/relationships/image" Target="../media/image65.jpg"/><Relationship Id="rId10" Type="http://schemas.openxmlformats.org/officeDocument/2006/relationships/image" Target="../media/image76.jpg"/><Relationship Id="rId19" Type="http://schemas.openxmlformats.org/officeDocument/2006/relationships/image" Target="../media/image79.png"/><Relationship Id="rId4" Type="http://schemas.openxmlformats.org/officeDocument/2006/relationships/image" Target="../media/image71.jpg"/><Relationship Id="rId9" Type="http://schemas.openxmlformats.org/officeDocument/2006/relationships/image" Target="../media/image75.png"/><Relationship Id="rId14" Type="http://schemas.openxmlformats.org/officeDocument/2006/relationships/image" Target="../media/image59.jpg"/><Relationship Id="rId22" Type="http://schemas.openxmlformats.org/officeDocument/2006/relationships/image" Target="../media/image80.jpg"/><Relationship Id="rId27" Type="http://schemas.openxmlformats.org/officeDocument/2006/relationships/image" Target="../media/image55.jpg"/></Relationships>
</file>

<file path=ppt/slides/_rels/slide44.xml.rels><?xml version="1.0" encoding="UTF-8" standalone="yes"?>
<Relationships xmlns="http://schemas.openxmlformats.org/package/2006/relationships"><Relationship Id="rId8" Type="http://schemas.openxmlformats.org/officeDocument/2006/relationships/image" Target="../media/image75.png"/><Relationship Id="rId13" Type="http://schemas.openxmlformats.org/officeDocument/2006/relationships/image" Target="../media/image61.png"/><Relationship Id="rId18" Type="http://schemas.openxmlformats.org/officeDocument/2006/relationships/image" Target="../media/image63.jpg"/><Relationship Id="rId26" Type="http://schemas.openxmlformats.org/officeDocument/2006/relationships/image" Target="../media/image55.jpg"/><Relationship Id="rId3" Type="http://schemas.openxmlformats.org/officeDocument/2006/relationships/image" Target="../media/image70.jpg"/><Relationship Id="rId21" Type="http://schemas.openxmlformats.org/officeDocument/2006/relationships/image" Target="../media/image64.jpg"/><Relationship Id="rId7" Type="http://schemas.openxmlformats.org/officeDocument/2006/relationships/image" Target="../media/image74.png"/><Relationship Id="rId12" Type="http://schemas.openxmlformats.org/officeDocument/2006/relationships/image" Target="../media/image60.png"/><Relationship Id="rId17" Type="http://schemas.openxmlformats.org/officeDocument/2006/relationships/image" Target="../media/image79.png"/><Relationship Id="rId25" Type="http://schemas.openxmlformats.org/officeDocument/2006/relationships/image" Target="../media/image81.jpg"/><Relationship Id="rId2" Type="http://schemas.openxmlformats.org/officeDocument/2006/relationships/image" Target="../media/image69.jpg"/><Relationship Id="rId16" Type="http://schemas.openxmlformats.org/officeDocument/2006/relationships/image" Target="../media/image78.png"/><Relationship Id="rId20" Type="http://schemas.openxmlformats.org/officeDocument/2006/relationships/image" Target="../media/image80.jpg"/><Relationship Id="rId29" Type="http://schemas.openxmlformats.org/officeDocument/2006/relationships/image" Target="../media/image91.png"/><Relationship Id="rId1" Type="http://schemas.openxmlformats.org/officeDocument/2006/relationships/slideLayout" Target="../slideLayouts/slideLayout16.xml"/><Relationship Id="rId6" Type="http://schemas.openxmlformats.org/officeDocument/2006/relationships/image" Target="../media/image73.jpg"/><Relationship Id="rId11" Type="http://schemas.openxmlformats.org/officeDocument/2006/relationships/image" Target="../media/image59.jpg"/><Relationship Id="rId24" Type="http://schemas.openxmlformats.org/officeDocument/2006/relationships/image" Target="../media/image67.png"/><Relationship Id="rId5" Type="http://schemas.openxmlformats.org/officeDocument/2006/relationships/image" Target="../media/image72.jpg"/><Relationship Id="rId15" Type="http://schemas.openxmlformats.org/officeDocument/2006/relationships/image" Target="../media/image77.jpg"/><Relationship Id="rId23" Type="http://schemas.openxmlformats.org/officeDocument/2006/relationships/image" Target="../media/image66.png"/><Relationship Id="rId28" Type="http://schemas.openxmlformats.org/officeDocument/2006/relationships/image" Target="../media/image84.png"/><Relationship Id="rId10" Type="http://schemas.openxmlformats.org/officeDocument/2006/relationships/image" Target="../media/image68.jpg"/><Relationship Id="rId19" Type="http://schemas.openxmlformats.org/officeDocument/2006/relationships/image" Target="../media/image53.jpg"/><Relationship Id="rId4" Type="http://schemas.openxmlformats.org/officeDocument/2006/relationships/image" Target="../media/image71.jpg"/><Relationship Id="rId9" Type="http://schemas.openxmlformats.org/officeDocument/2006/relationships/image" Target="../media/image76.jpg"/><Relationship Id="rId14" Type="http://schemas.openxmlformats.org/officeDocument/2006/relationships/image" Target="../media/image62.jpg"/><Relationship Id="rId22" Type="http://schemas.openxmlformats.org/officeDocument/2006/relationships/image" Target="../media/image65.jpg"/><Relationship Id="rId27" Type="http://schemas.openxmlformats.org/officeDocument/2006/relationships/image" Target="../media/image52.png"/><Relationship Id="rId30" Type="http://schemas.openxmlformats.org/officeDocument/2006/relationships/image" Target="../media/image92.png"/></Relationships>
</file>

<file path=ppt/slides/_rels/slide45.xml.rels><?xml version="1.0" encoding="UTF-8" standalone="yes"?>
<Relationships xmlns="http://schemas.openxmlformats.org/package/2006/relationships"><Relationship Id="rId8" Type="http://schemas.openxmlformats.org/officeDocument/2006/relationships/image" Target="../media/image75.png"/><Relationship Id="rId13" Type="http://schemas.openxmlformats.org/officeDocument/2006/relationships/image" Target="../media/image61.png"/><Relationship Id="rId18" Type="http://schemas.openxmlformats.org/officeDocument/2006/relationships/image" Target="../media/image63.jpg"/><Relationship Id="rId26" Type="http://schemas.openxmlformats.org/officeDocument/2006/relationships/image" Target="../media/image55.jpg"/><Relationship Id="rId3" Type="http://schemas.openxmlformats.org/officeDocument/2006/relationships/image" Target="../media/image70.jpg"/><Relationship Id="rId21" Type="http://schemas.openxmlformats.org/officeDocument/2006/relationships/image" Target="../media/image64.jpg"/><Relationship Id="rId7" Type="http://schemas.openxmlformats.org/officeDocument/2006/relationships/image" Target="../media/image74.png"/><Relationship Id="rId12" Type="http://schemas.openxmlformats.org/officeDocument/2006/relationships/image" Target="../media/image60.png"/><Relationship Id="rId17" Type="http://schemas.openxmlformats.org/officeDocument/2006/relationships/image" Target="../media/image79.png"/><Relationship Id="rId25" Type="http://schemas.openxmlformats.org/officeDocument/2006/relationships/image" Target="../media/image81.jpg"/><Relationship Id="rId2" Type="http://schemas.openxmlformats.org/officeDocument/2006/relationships/image" Target="../media/image69.jpg"/><Relationship Id="rId16" Type="http://schemas.openxmlformats.org/officeDocument/2006/relationships/image" Target="../media/image78.png"/><Relationship Id="rId20" Type="http://schemas.openxmlformats.org/officeDocument/2006/relationships/image" Target="../media/image80.jpg"/><Relationship Id="rId29" Type="http://schemas.openxmlformats.org/officeDocument/2006/relationships/image" Target="../media/image92.png"/><Relationship Id="rId1" Type="http://schemas.openxmlformats.org/officeDocument/2006/relationships/slideLayout" Target="../slideLayouts/slideLayout16.xml"/><Relationship Id="rId6" Type="http://schemas.openxmlformats.org/officeDocument/2006/relationships/image" Target="../media/image73.jpg"/><Relationship Id="rId11" Type="http://schemas.openxmlformats.org/officeDocument/2006/relationships/image" Target="../media/image59.jpg"/><Relationship Id="rId24" Type="http://schemas.openxmlformats.org/officeDocument/2006/relationships/image" Target="../media/image67.png"/><Relationship Id="rId5" Type="http://schemas.openxmlformats.org/officeDocument/2006/relationships/image" Target="../media/image72.jpg"/><Relationship Id="rId15" Type="http://schemas.openxmlformats.org/officeDocument/2006/relationships/image" Target="../media/image77.jpg"/><Relationship Id="rId23" Type="http://schemas.openxmlformats.org/officeDocument/2006/relationships/image" Target="../media/image66.png"/><Relationship Id="rId28" Type="http://schemas.openxmlformats.org/officeDocument/2006/relationships/image" Target="../media/image84.png"/><Relationship Id="rId10" Type="http://schemas.openxmlformats.org/officeDocument/2006/relationships/image" Target="../media/image68.jpg"/><Relationship Id="rId19" Type="http://schemas.openxmlformats.org/officeDocument/2006/relationships/image" Target="../media/image53.jpg"/><Relationship Id="rId4" Type="http://schemas.openxmlformats.org/officeDocument/2006/relationships/image" Target="../media/image71.jpg"/><Relationship Id="rId9" Type="http://schemas.openxmlformats.org/officeDocument/2006/relationships/image" Target="../media/image76.jpg"/><Relationship Id="rId14" Type="http://schemas.openxmlformats.org/officeDocument/2006/relationships/image" Target="../media/image62.jpg"/><Relationship Id="rId22" Type="http://schemas.openxmlformats.org/officeDocument/2006/relationships/image" Target="../media/image65.jpg"/><Relationship Id="rId27" Type="http://schemas.openxmlformats.org/officeDocument/2006/relationships/image" Target="../media/image52.png"/></Relationships>
</file>

<file path=ppt/slides/_rels/slide46.xml.rels><?xml version="1.0" encoding="UTF-8" standalone="yes"?>
<Relationships xmlns="http://schemas.openxmlformats.org/package/2006/relationships"><Relationship Id="rId3" Type="http://schemas.openxmlformats.org/officeDocument/2006/relationships/image" Target="../media/image93.png"/><Relationship Id="rId2" Type="http://schemas.openxmlformats.org/officeDocument/2006/relationships/notesSlide" Target="../notesSlides/notesSlide8.xml"/><Relationship Id="rId1" Type="http://schemas.openxmlformats.org/officeDocument/2006/relationships/slideLayout" Target="../slideLayouts/slideLayout16.xml"/><Relationship Id="rId4" Type="http://schemas.openxmlformats.org/officeDocument/2006/relationships/hyperlink" Target="http://proceedings.mlr.press/v28/pascanu13.pdf" TargetMode="External"/></Relationships>
</file>

<file path=ppt/slides/_rels/slide47.xml.rels><?xml version="1.0" encoding="UTF-8" standalone="yes"?>
<Relationships xmlns="http://schemas.openxmlformats.org/package/2006/relationships"><Relationship Id="rId3" Type="http://schemas.openxmlformats.org/officeDocument/2006/relationships/image" Target="../media/image94.png"/><Relationship Id="rId2" Type="http://schemas.openxmlformats.org/officeDocument/2006/relationships/notesSlide" Target="../notesSlides/notesSlide9.xml"/><Relationship Id="rId1" Type="http://schemas.openxmlformats.org/officeDocument/2006/relationships/slideLayout" Target="../slideLayouts/slideLayout16.xml"/><Relationship Id="rId4" Type="http://schemas.openxmlformats.org/officeDocument/2006/relationships/hyperlink" Target="https://arxiv.org/pdf/1512.03385.pdf" TargetMode="External"/></Relationships>
</file>

<file path=ppt/slides/_rels/slide48.xml.rels><?xml version="1.0" encoding="UTF-8" standalone="yes"?>
<Relationships xmlns="http://schemas.openxmlformats.org/package/2006/relationships"><Relationship Id="rId3" Type="http://schemas.openxmlformats.org/officeDocument/2006/relationships/image" Target="../media/image95.png"/><Relationship Id="rId2" Type="http://schemas.openxmlformats.org/officeDocument/2006/relationships/notesSlide" Target="../notesSlides/notesSlide10.xml"/><Relationship Id="rId1" Type="http://schemas.openxmlformats.org/officeDocument/2006/relationships/slideLayout" Target="../slideLayouts/slideLayout16.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6.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6.png"/><Relationship Id="rId1" Type="http://schemas.openxmlformats.org/officeDocument/2006/relationships/slideLayout" Target="../slideLayouts/slideLayout16.xml"/><Relationship Id="rId4" Type="http://schemas.microsoft.com/office/2007/relationships/hdphoto" Target="../media/hdphoto1.wdp"/></Relationships>
</file>

<file path=ppt/slides/_rels/slide50.xml.rels><?xml version="1.0" encoding="UTF-8" standalone="yes"?>
<Relationships xmlns="http://schemas.openxmlformats.org/package/2006/relationships"><Relationship Id="rId2" Type="http://schemas.openxmlformats.org/officeDocument/2006/relationships/image" Target="../media/image96.jpeg"/><Relationship Id="rId1" Type="http://schemas.openxmlformats.org/officeDocument/2006/relationships/slideLayout" Target="../slideLayouts/slideLayout16.xml"/></Relationships>
</file>

<file path=ppt/slides/_rels/slide5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16.xml"/></Relationships>
</file>

<file path=ppt/slides/_rels/slide52.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2.png"/><Relationship Id="rId1" Type="http://schemas.openxmlformats.org/officeDocument/2006/relationships/slideLayout" Target="../slideLayouts/slideLayout16.xml"/></Relationships>
</file>

<file path=ppt/slides/_rels/slide53.xml.rels><?xml version="1.0" encoding="UTF-8" standalone="yes"?>
<Relationships xmlns="http://schemas.openxmlformats.org/package/2006/relationships"><Relationship Id="rId3" Type="http://schemas.openxmlformats.org/officeDocument/2006/relationships/slideLayout" Target="../slideLayouts/slideLayout16.xml"/><Relationship Id="rId2" Type="http://schemas.openxmlformats.org/officeDocument/2006/relationships/video" Target="../media/media1.mp4"/><Relationship Id="rId1" Type="http://schemas.microsoft.com/office/2007/relationships/media" Target="../media/media1.mp4"/><Relationship Id="rId4" Type="http://schemas.openxmlformats.org/officeDocument/2006/relationships/image" Target="../media/image97.png"/></Relationships>
</file>

<file path=ppt/slides/_rels/slide54.xml.rels><?xml version="1.0" encoding="UTF-8" standalone="yes"?>
<Relationships xmlns="http://schemas.openxmlformats.org/package/2006/relationships"><Relationship Id="rId2" Type="http://schemas.openxmlformats.org/officeDocument/2006/relationships/image" Target="../media/image98.png"/><Relationship Id="rId1" Type="http://schemas.openxmlformats.org/officeDocument/2006/relationships/slideLayout" Target="../slideLayouts/slideLayout16.xml"/></Relationships>
</file>

<file path=ppt/slides/_rels/slide55.xml.rels><?xml version="1.0" encoding="UTF-8" standalone="yes"?>
<Relationships xmlns="http://schemas.openxmlformats.org/package/2006/relationships"><Relationship Id="rId3" Type="http://schemas.openxmlformats.org/officeDocument/2006/relationships/image" Target="../media/image100.png"/><Relationship Id="rId2" Type="http://schemas.openxmlformats.org/officeDocument/2006/relationships/image" Target="../media/image99.png"/><Relationship Id="rId1" Type="http://schemas.openxmlformats.org/officeDocument/2006/relationships/slideLayout" Target="../slideLayouts/slideLayout16.xml"/></Relationships>
</file>

<file path=ppt/slides/_rels/slide6.xml.rels><?xml version="1.0" encoding="UTF-8" standalone="yes"?>
<Relationships xmlns="http://schemas.openxmlformats.org/package/2006/relationships"><Relationship Id="rId3" Type="http://schemas.openxmlformats.org/officeDocument/2006/relationships/image" Target="../media/image57.png"/><Relationship Id="rId2" Type="http://schemas.microsoft.com/office/2018/10/relationships/comments" Target="../comments/modernComment_6E7_B7ADE80A.xml"/><Relationship Id="rId1" Type="http://schemas.openxmlformats.org/officeDocument/2006/relationships/slideLayout" Target="../slideLayouts/slideLayout16.xml"/><Relationship Id="rId6" Type="http://schemas.openxmlformats.org/officeDocument/2006/relationships/hyperlink" Target="https://arxiv.org/abs/1904.09751" TargetMode="External"/><Relationship Id="rId5" Type="http://schemas.microsoft.com/office/2007/relationships/hdphoto" Target="../media/hdphoto1.wdp"/><Relationship Id="rId4" Type="http://schemas.openxmlformats.org/officeDocument/2006/relationships/image" Target="../media/image2.png"/></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8.png"/><Relationship Id="rId1" Type="http://schemas.openxmlformats.org/officeDocument/2006/relationships/slideLayout" Target="../slideLayouts/slideLayout16.xml"/><Relationship Id="rId5" Type="http://schemas.openxmlformats.org/officeDocument/2006/relationships/hyperlink" Target="https://arxiv.org/abs/1904.09751" TargetMode="External"/><Relationship Id="rId4" Type="http://schemas.microsoft.com/office/2007/relationships/hdphoto" Target="../media/hdphoto1.wdp"/></Relationships>
</file>

<file path=ppt/slides/_rels/slide8.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16.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hyperlink" Target="https://arxiv.org/abs/1904.09751" TargetMode="External"/></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16.xml"/><Relationship Id="rId5" Type="http://schemas.openxmlformats.org/officeDocument/2006/relationships/hyperlink" Target="https://arxiv.org/abs/1904.09751" TargetMode="External"/><Relationship Id="rId4" Type="http://schemas.microsoft.com/office/2007/relationships/hdphoto" Target="../media/hdphoto1.wdp"/></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58"/>
        <p:cNvGrpSpPr/>
        <p:nvPr/>
      </p:nvGrpSpPr>
      <p:grpSpPr>
        <a:xfrm>
          <a:off x="0" y="0"/>
          <a:ext cx="0" cy="0"/>
          <a:chOff x="0" y="0"/>
          <a:chExt cx="0" cy="0"/>
        </a:xfrm>
      </p:grpSpPr>
      <p:sp>
        <p:nvSpPr>
          <p:cNvPr id="59" name="Google Shape;59;p13"/>
          <p:cNvSpPr txBox="1">
            <a:spLocks noGrp="1"/>
          </p:cNvSpPr>
          <p:nvPr>
            <p:ph type="ctrTitle"/>
          </p:nvPr>
        </p:nvSpPr>
        <p:spPr>
          <a:prstGeom prst="rect">
            <a:avLst/>
          </a:prstGeom>
        </p:spPr>
        <p:txBody>
          <a:bodyPr spcFirstLastPara="1" wrap="square" lIns="91425" tIns="91425" rIns="91425" bIns="91425" anchor="b" anchorCtr="0">
            <a:normAutofit/>
          </a:bodyPr>
          <a:lstStyle/>
          <a:p>
            <a:r>
              <a:rPr lang="en" dirty="0"/>
              <a:t>Self-Supervised Learning w/ </a:t>
            </a:r>
            <a:br>
              <a:rPr lang="en" dirty="0"/>
            </a:br>
            <a:r>
              <a:rPr lang="en" dirty="0"/>
              <a:t>Recurrent Neural Nets</a:t>
            </a:r>
          </a:p>
        </p:txBody>
      </p:sp>
      <p:sp>
        <p:nvSpPr>
          <p:cNvPr id="60" name="Google Shape;60;p13"/>
          <p:cNvSpPr txBox="1">
            <a:spLocks noGrp="1"/>
          </p:cNvSpPr>
          <p:nvPr>
            <p:ph type="subTitle" idx="1"/>
          </p:nvPr>
        </p:nvSpPr>
        <p:spPr>
          <a:prstGeom prst="rect">
            <a:avLst/>
          </a:prstGeom>
        </p:spPr>
        <p:txBody>
          <a:bodyPr spcFirstLastPara="1" wrap="square" lIns="91425" tIns="91425" rIns="91425" bIns="91425" anchor="t" anchorCtr="0">
            <a:normAutofit lnSpcReduction="10000"/>
          </a:bodyPr>
          <a:lstStyle/>
          <a:p>
            <a:pPr marL="0" lvl="0" indent="0" algn="ctr">
              <a:spcBef>
                <a:spcPts val="0"/>
              </a:spcBef>
              <a:spcAft>
                <a:spcPts val="0"/>
              </a:spcAft>
              <a:buNone/>
            </a:pPr>
            <a:r>
              <a:rPr lang="en-US" sz="2200" dirty="0"/>
              <a:t>CSCI 601 471/671 </a:t>
            </a:r>
          </a:p>
          <a:p>
            <a:pPr marL="0" lvl="0" indent="0" algn="ctr">
              <a:spcBef>
                <a:spcPts val="0"/>
              </a:spcBef>
              <a:spcAft>
                <a:spcPts val="0"/>
              </a:spcAft>
              <a:buNone/>
            </a:pPr>
            <a:r>
              <a:rPr lang="en-US" sz="2200" dirty="0"/>
              <a:t>NLP: Self-Supervised Models</a:t>
            </a:r>
            <a:endParaRPr sz="2200" dirty="0"/>
          </a:p>
        </p:txBody>
      </p:sp>
      <p:sp>
        <p:nvSpPr>
          <p:cNvPr id="2" name="TextBox 1">
            <a:extLst>
              <a:ext uri="{FF2B5EF4-FFF2-40B4-BE49-F238E27FC236}">
                <a16:creationId xmlns:a16="http://schemas.microsoft.com/office/drawing/2014/main" id="{83602E3B-62E7-EEAE-E8F3-5972D2C26242}"/>
              </a:ext>
            </a:extLst>
          </p:cNvPr>
          <p:cNvSpPr txBox="1"/>
          <p:nvPr/>
        </p:nvSpPr>
        <p:spPr>
          <a:xfrm>
            <a:off x="1134208" y="3472836"/>
            <a:ext cx="6875584" cy="307777"/>
          </a:xfrm>
          <a:prstGeom prst="rect">
            <a:avLst/>
          </a:prstGeom>
          <a:noFill/>
        </p:spPr>
        <p:txBody>
          <a:bodyPr wrap="square">
            <a:spAutoFit/>
          </a:bodyPr>
          <a:lstStyle/>
          <a:p>
            <a:pPr algn="ctr"/>
            <a:r>
              <a:rPr lang="en-US" dirty="0">
                <a:solidFill>
                  <a:schemeClr val="accent1"/>
                </a:solidFill>
                <a:latin typeface="Consolas" panose="020B0609020204030204" pitchFamily="49" charset="0"/>
                <a:cs typeface="Consolas" panose="020B0609020204030204" pitchFamily="49" charset="0"/>
              </a:rPr>
              <a:t>https://self-</a:t>
            </a:r>
            <a:r>
              <a:rPr lang="en-US" dirty="0" err="1">
                <a:solidFill>
                  <a:schemeClr val="accent1"/>
                </a:solidFill>
                <a:latin typeface="Consolas" panose="020B0609020204030204" pitchFamily="49" charset="0"/>
                <a:cs typeface="Consolas" panose="020B0609020204030204" pitchFamily="49" charset="0"/>
              </a:rPr>
              <a:t>supervised.cs.jhu.edu</a:t>
            </a:r>
            <a:r>
              <a:rPr lang="en-US" dirty="0">
                <a:solidFill>
                  <a:schemeClr val="accent1"/>
                </a:solidFill>
                <a:latin typeface="Consolas" panose="020B0609020204030204" pitchFamily="49" charset="0"/>
                <a:cs typeface="Consolas" panose="020B0609020204030204" pitchFamily="49" charset="0"/>
              </a:rPr>
              <a:t>/sp2023/</a:t>
            </a:r>
          </a:p>
        </p:txBody>
      </p:sp>
      <p:sp>
        <p:nvSpPr>
          <p:cNvPr id="3" name="TextBox 2">
            <a:extLst>
              <a:ext uri="{FF2B5EF4-FFF2-40B4-BE49-F238E27FC236}">
                <a16:creationId xmlns:a16="http://schemas.microsoft.com/office/drawing/2014/main" id="{8010407B-CAD3-DC77-9FBD-5784CF0F9694}"/>
              </a:ext>
            </a:extLst>
          </p:cNvPr>
          <p:cNvSpPr txBox="1"/>
          <p:nvPr/>
        </p:nvSpPr>
        <p:spPr>
          <a:xfrm>
            <a:off x="1663896" y="4889584"/>
            <a:ext cx="6166929" cy="253916"/>
          </a:xfrm>
          <a:prstGeom prst="rect">
            <a:avLst/>
          </a:prstGeom>
          <a:noFill/>
        </p:spPr>
        <p:txBody>
          <a:bodyPr wrap="square" rtlCol="0">
            <a:spAutoFit/>
          </a:bodyPr>
          <a:lstStyle/>
          <a:p>
            <a:pPr algn="ctr"/>
            <a:r>
              <a:rPr lang="en-US" sz="1050" dirty="0">
                <a:latin typeface="Corbel" panose="020B0503020204020204" pitchFamily="34" charset="0"/>
              </a:rPr>
              <a:t>[Slide credit: Chris Tanner, Mohit </a:t>
            </a:r>
            <a:r>
              <a:rPr lang="en-US" sz="1050" dirty="0" err="1">
                <a:latin typeface="Corbel" panose="020B0503020204020204" pitchFamily="34" charset="0"/>
              </a:rPr>
              <a:t>Iyyer</a:t>
            </a:r>
            <a:r>
              <a:rPr lang="en-US" sz="1050" dirty="0">
                <a:latin typeface="Corbel" panose="020B0503020204020204" pitchFamily="34" charset="0"/>
              </a:rPr>
              <a:t>, Chris Manning and many others ]</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B66ADC-F2B4-85D6-5AE5-C5A5706C9E49}"/>
              </a:ext>
            </a:extLst>
          </p:cNvPr>
          <p:cNvSpPr>
            <a:spLocks noGrp="1"/>
          </p:cNvSpPr>
          <p:nvPr>
            <p:ph type="title"/>
          </p:nvPr>
        </p:nvSpPr>
        <p:spPr/>
        <p:txBody>
          <a:bodyPr>
            <a:normAutofit fontScale="90000"/>
          </a:bodyPr>
          <a:lstStyle/>
          <a:p>
            <a:endParaRPr lang="en-US"/>
          </a:p>
        </p:txBody>
      </p:sp>
      <p:pic>
        <p:nvPicPr>
          <p:cNvPr id="5" name="Content Placeholder 4" descr="Graphical user interface, text, application&#10;&#10;Description automatically generated">
            <a:extLst>
              <a:ext uri="{FF2B5EF4-FFF2-40B4-BE49-F238E27FC236}">
                <a16:creationId xmlns:a16="http://schemas.microsoft.com/office/drawing/2014/main" id="{A88FA4EC-AF8D-D705-69F3-7A3DA9538515}"/>
              </a:ext>
            </a:extLst>
          </p:cNvPr>
          <p:cNvPicPr>
            <a:picLocks noGrp="1" noChangeAspect="1"/>
          </p:cNvPicPr>
          <p:nvPr>
            <p:ph idx="1"/>
          </p:nvPr>
        </p:nvPicPr>
        <p:blipFill rotWithShape="1">
          <a:blip r:embed="rId2"/>
          <a:srcRect b="84315"/>
          <a:stretch/>
        </p:blipFill>
        <p:spPr>
          <a:xfrm>
            <a:off x="311700" y="69369"/>
            <a:ext cx="8289216" cy="932041"/>
          </a:xfrm>
        </p:spPr>
      </p:pic>
      <p:pic>
        <p:nvPicPr>
          <p:cNvPr id="6" name="Content Placeholder 4" descr="Graphical user interface, text, application&#10;&#10;Description automatically generated">
            <a:extLst>
              <a:ext uri="{FF2B5EF4-FFF2-40B4-BE49-F238E27FC236}">
                <a16:creationId xmlns:a16="http://schemas.microsoft.com/office/drawing/2014/main" id="{A5241F67-24A8-8D87-6320-50D519B9CDE4}"/>
              </a:ext>
            </a:extLst>
          </p:cNvPr>
          <p:cNvPicPr>
            <a:picLocks noChangeAspect="1"/>
          </p:cNvPicPr>
          <p:nvPr/>
        </p:nvPicPr>
        <p:blipFill rotWithShape="1">
          <a:blip r:embed="rId2"/>
          <a:srcRect t="33906" b="33991"/>
          <a:stretch/>
        </p:blipFill>
        <p:spPr>
          <a:xfrm>
            <a:off x="370906" y="1004569"/>
            <a:ext cx="7990678" cy="1838970"/>
          </a:xfrm>
          <a:prstGeom prst="rect">
            <a:avLst/>
          </a:prstGeom>
          <a:noFill/>
          <a:ln>
            <a:noFill/>
          </a:ln>
        </p:spPr>
      </p:pic>
      <p:pic>
        <p:nvPicPr>
          <p:cNvPr id="8" name="Picture 7" descr="Text&#10;&#10;Description automatically generated">
            <a:extLst>
              <a:ext uri="{FF2B5EF4-FFF2-40B4-BE49-F238E27FC236}">
                <a16:creationId xmlns:a16="http://schemas.microsoft.com/office/drawing/2014/main" id="{C453E061-EF5C-4229-E4E4-17EC1599F620}"/>
              </a:ext>
            </a:extLst>
          </p:cNvPr>
          <p:cNvPicPr>
            <a:picLocks noChangeAspect="1"/>
          </p:cNvPicPr>
          <p:nvPr/>
        </p:nvPicPr>
        <p:blipFill>
          <a:blip r:embed="rId3"/>
          <a:stretch>
            <a:fillRect/>
          </a:stretch>
        </p:blipFill>
        <p:spPr>
          <a:xfrm>
            <a:off x="598849" y="2887965"/>
            <a:ext cx="7795625" cy="2036592"/>
          </a:xfrm>
          <a:prstGeom prst="rect">
            <a:avLst/>
          </a:prstGeom>
        </p:spPr>
      </p:pic>
      <p:sp>
        <p:nvSpPr>
          <p:cNvPr id="9" name="TextBox 8">
            <a:extLst>
              <a:ext uri="{FF2B5EF4-FFF2-40B4-BE49-F238E27FC236}">
                <a16:creationId xmlns:a16="http://schemas.microsoft.com/office/drawing/2014/main" id="{286AD3DD-2CCE-D047-FA6D-E8E8469B9883}"/>
              </a:ext>
            </a:extLst>
          </p:cNvPr>
          <p:cNvSpPr txBox="1"/>
          <p:nvPr/>
        </p:nvSpPr>
        <p:spPr>
          <a:xfrm>
            <a:off x="2286000" y="4904823"/>
            <a:ext cx="4572000" cy="246221"/>
          </a:xfrm>
          <a:prstGeom prst="rect">
            <a:avLst/>
          </a:prstGeom>
          <a:noFill/>
        </p:spPr>
        <p:txBody>
          <a:bodyPr wrap="square">
            <a:spAutoFit/>
          </a:bodyPr>
          <a:lstStyle/>
          <a:p>
            <a:pPr algn="ctr"/>
            <a:r>
              <a:rPr lang="en-US" sz="1000" dirty="0">
                <a:latin typeface="Corbel" panose="020B0503020204020204" pitchFamily="34" charset="0"/>
              </a:rPr>
              <a:t>[</a:t>
            </a:r>
            <a:r>
              <a:rPr lang="en-US" sz="1000" dirty="0">
                <a:latin typeface="Corbel" panose="020B0503020204020204" pitchFamily="34" charset="0"/>
                <a:hlinkClick r:id="rId4"/>
              </a:rPr>
              <a:t>The Curious Case of Neural Text Degeneration, Holtzman et al., 2020</a:t>
            </a:r>
            <a:r>
              <a:rPr lang="en-US" sz="1000" dirty="0">
                <a:latin typeface="Corbel" panose="020B0503020204020204" pitchFamily="34" charset="0"/>
              </a:rPr>
              <a:t>]</a:t>
            </a:r>
          </a:p>
        </p:txBody>
      </p:sp>
      <p:sp>
        <p:nvSpPr>
          <p:cNvPr id="10" name="TextBox 9">
            <a:extLst>
              <a:ext uri="{FF2B5EF4-FFF2-40B4-BE49-F238E27FC236}">
                <a16:creationId xmlns:a16="http://schemas.microsoft.com/office/drawing/2014/main" id="{DDE73A86-0825-5C9E-6A8F-923797673297}"/>
              </a:ext>
            </a:extLst>
          </p:cNvPr>
          <p:cNvSpPr txBox="1"/>
          <p:nvPr/>
        </p:nvSpPr>
        <p:spPr>
          <a:xfrm>
            <a:off x="6177133" y="585931"/>
            <a:ext cx="2096545" cy="268372"/>
          </a:xfrm>
          <a:prstGeom prst="wedgeRoundRectCallout">
            <a:avLst>
              <a:gd name="adj1" fmla="val 29336"/>
              <a:gd name="adj2" fmla="val 89100"/>
              <a:gd name="adj3" fmla="val 16667"/>
            </a:avLst>
          </a:prstGeom>
          <a:solidFill>
            <a:srgbClr val="FFE7DD"/>
          </a:solidFill>
          <a:ln w="12700">
            <a:solidFill>
              <a:srgbClr val="C00000"/>
            </a:solidFill>
          </a:ln>
        </p:spPr>
        <p:style>
          <a:lnRef idx="2">
            <a:schemeClr val="accent1"/>
          </a:lnRef>
          <a:fillRef idx="1">
            <a:schemeClr val="lt1"/>
          </a:fillRef>
          <a:effectRef idx="0">
            <a:schemeClr val="accent1"/>
          </a:effectRef>
          <a:fontRef idx="minor">
            <a:schemeClr val="dk1"/>
          </a:fontRef>
        </p:style>
        <p:txBody>
          <a:bodyPr wrap="square" lIns="0" tIns="0" rIns="0" bIns="0">
            <a:spAutoFit/>
          </a:bodyPr>
          <a:lstStyle/>
          <a:p>
            <a:pPr marL="165100" marR="157480" algn="ctr">
              <a:lnSpc>
                <a:spcPct val="101899"/>
              </a:lnSpc>
              <a:spcBef>
                <a:spcPts val="245"/>
              </a:spcBef>
            </a:pPr>
            <a:r>
              <a:rPr lang="en-US" sz="1600" dirty="0">
                <a:latin typeface="Corbel" panose="020B0503020204020204" pitchFamily="34" charset="0"/>
                <a:cs typeface="Arial"/>
              </a:rPr>
              <a:t>Local Incoherence</a:t>
            </a:r>
          </a:p>
        </p:txBody>
      </p:sp>
    </p:spTree>
    <p:extLst>
      <p:ext uri="{BB962C8B-B14F-4D97-AF65-F5344CB8AC3E}">
        <p14:creationId xmlns:p14="http://schemas.microsoft.com/office/powerpoint/2010/main" val="20146502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500"/>
                                        <p:tgtEl>
                                          <p:spTgt spid="10"/>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fade">
                                      <p:cBhvr>
                                        <p:cTn id="1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7D5799-F687-D805-7F7F-644832FABAF9}"/>
              </a:ext>
            </a:extLst>
          </p:cNvPr>
          <p:cNvSpPr>
            <a:spLocks noGrp="1"/>
          </p:cNvSpPr>
          <p:nvPr>
            <p:ph type="title"/>
          </p:nvPr>
        </p:nvSpPr>
        <p:spPr/>
        <p:txBody>
          <a:bodyPr>
            <a:normAutofit fontScale="90000"/>
          </a:bodyPr>
          <a:lstStyle/>
          <a:p>
            <a:r>
              <a:rPr lang="en-US" dirty="0"/>
              <a:t>Fancier Approaches: Beam Search </a:t>
            </a:r>
          </a:p>
        </p:txBody>
      </p:sp>
      <p:sp>
        <p:nvSpPr>
          <p:cNvPr id="3" name="Content Placeholder 2">
            <a:extLst>
              <a:ext uri="{FF2B5EF4-FFF2-40B4-BE49-F238E27FC236}">
                <a16:creationId xmlns:a16="http://schemas.microsoft.com/office/drawing/2014/main" id="{FEDEE297-F6B4-225A-4C21-45470578F49A}"/>
              </a:ext>
            </a:extLst>
          </p:cNvPr>
          <p:cNvSpPr>
            <a:spLocks noGrp="1"/>
          </p:cNvSpPr>
          <p:nvPr>
            <p:ph idx="1"/>
          </p:nvPr>
        </p:nvSpPr>
        <p:spPr/>
        <p:txBody>
          <a:bodyPr/>
          <a:lstStyle/>
          <a:p>
            <a:r>
              <a:rPr lang="en-US" dirty="0"/>
              <a:t>A heuristic search that allows </a:t>
            </a:r>
            <a:r>
              <a:rPr lang="en-US" dirty="0">
                <a:solidFill>
                  <a:srgbClr val="C00000"/>
                </a:solidFill>
              </a:rPr>
              <a:t>maximizing words probabilities for a window of words</a:t>
            </a:r>
          </a:p>
          <a:p>
            <a:r>
              <a:rPr lang="en-US" dirty="0"/>
              <a:t>Out of scope for us. Feel free to check it in your own time. </a:t>
            </a:r>
          </a:p>
        </p:txBody>
      </p:sp>
      <p:sp>
        <p:nvSpPr>
          <p:cNvPr id="8" name="Right Arrow 7">
            <a:extLst>
              <a:ext uri="{FF2B5EF4-FFF2-40B4-BE49-F238E27FC236}">
                <a16:creationId xmlns:a16="http://schemas.microsoft.com/office/drawing/2014/main" id="{F7E76659-01F6-8E85-1961-F0892D6AC860}"/>
              </a:ext>
            </a:extLst>
          </p:cNvPr>
          <p:cNvSpPr/>
          <p:nvPr/>
        </p:nvSpPr>
        <p:spPr>
          <a:xfrm>
            <a:off x="3595144" y="3187958"/>
            <a:ext cx="573450" cy="526869"/>
          </a:xfrm>
          <a:prstGeom prst="rightArrow">
            <a:avLst>
              <a:gd name="adj1" fmla="val 50000"/>
              <a:gd name="adj2" fmla="val 66297"/>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orbel" panose="020B0503020204020204" pitchFamily="34" charset="0"/>
            </a:endParaRPr>
          </a:p>
        </p:txBody>
      </p:sp>
      <p:pic>
        <p:nvPicPr>
          <p:cNvPr id="10" name="Picture 9" descr="Diagram&#10;&#10;Description automatically generated">
            <a:extLst>
              <a:ext uri="{FF2B5EF4-FFF2-40B4-BE49-F238E27FC236}">
                <a16:creationId xmlns:a16="http://schemas.microsoft.com/office/drawing/2014/main" id="{83BE629F-339E-E1C7-C84A-2F3111ED9F3A}"/>
              </a:ext>
            </a:extLst>
          </p:cNvPr>
          <p:cNvPicPr>
            <a:picLocks noChangeAspect="1"/>
          </p:cNvPicPr>
          <p:nvPr/>
        </p:nvPicPr>
        <p:blipFill>
          <a:blip r:embed="rId2"/>
          <a:stretch>
            <a:fillRect/>
          </a:stretch>
        </p:blipFill>
        <p:spPr>
          <a:xfrm>
            <a:off x="33288" y="2165444"/>
            <a:ext cx="3318355" cy="2693158"/>
          </a:xfrm>
          <a:prstGeom prst="rect">
            <a:avLst/>
          </a:prstGeom>
        </p:spPr>
      </p:pic>
      <p:pic>
        <p:nvPicPr>
          <p:cNvPr id="11" name="Picture 10" descr="Diagram&#10;&#10;Description automatically generated">
            <a:extLst>
              <a:ext uri="{FF2B5EF4-FFF2-40B4-BE49-F238E27FC236}">
                <a16:creationId xmlns:a16="http://schemas.microsoft.com/office/drawing/2014/main" id="{7ABDEA5D-0E56-6980-88B7-2E598AB850EB}"/>
              </a:ext>
            </a:extLst>
          </p:cNvPr>
          <p:cNvPicPr>
            <a:picLocks noChangeAspect="1"/>
          </p:cNvPicPr>
          <p:nvPr/>
        </p:nvPicPr>
        <p:blipFill rotWithShape="1">
          <a:blip r:embed="rId3"/>
          <a:srcRect t="8120"/>
          <a:stretch/>
        </p:blipFill>
        <p:spPr>
          <a:xfrm>
            <a:off x="4356614" y="2024418"/>
            <a:ext cx="4719187" cy="2775044"/>
          </a:xfrm>
          <a:prstGeom prst="rect">
            <a:avLst/>
          </a:prstGeom>
        </p:spPr>
      </p:pic>
    </p:spTree>
    <p:extLst>
      <p:ext uri="{BB962C8B-B14F-4D97-AF65-F5344CB8AC3E}">
        <p14:creationId xmlns:p14="http://schemas.microsoft.com/office/powerpoint/2010/main" val="16609072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fade">
                                      <p:cBhvr>
                                        <p:cTn id="1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718B2A-BB13-61B1-0EB4-DB39489678BA}"/>
              </a:ext>
            </a:extLst>
          </p:cNvPr>
          <p:cNvSpPr>
            <a:spLocks noGrp="1"/>
          </p:cNvSpPr>
          <p:nvPr>
            <p:ph type="title"/>
          </p:nvPr>
        </p:nvSpPr>
        <p:spPr/>
        <p:txBody>
          <a:bodyPr>
            <a:normAutofit fontScale="90000"/>
          </a:bodyPr>
          <a:lstStyle/>
          <a:p>
            <a:r>
              <a:rPr lang="en-US" dirty="0"/>
              <a:t>Summary on Sampling Algorithms </a:t>
            </a:r>
          </a:p>
        </p:txBody>
      </p:sp>
      <p:sp>
        <p:nvSpPr>
          <p:cNvPr id="3" name="Content Placeholder 2">
            <a:extLst>
              <a:ext uri="{FF2B5EF4-FFF2-40B4-BE49-F238E27FC236}">
                <a16:creationId xmlns:a16="http://schemas.microsoft.com/office/drawing/2014/main" id="{2396E66B-A8E8-E4F4-C90B-3CF67DEDA350}"/>
              </a:ext>
            </a:extLst>
          </p:cNvPr>
          <p:cNvSpPr>
            <a:spLocks noGrp="1"/>
          </p:cNvSpPr>
          <p:nvPr>
            <p:ph idx="1"/>
          </p:nvPr>
        </p:nvSpPr>
        <p:spPr>
          <a:xfrm>
            <a:off x="311699" y="1152475"/>
            <a:ext cx="8668037" cy="3416400"/>
          </a:xfrm>
        </p:spPr>
        <p:txBody>
          <a:bodyPr>
            <a:normAutofit/>
          </a:bodyPr>
          <a:lstStyle/>
          <a:p>
            <a:r>
              <a:rPr lang="en-US" sz="2400" dirty="0">
                <a:solidFill>
                  <a:srgbClr val="C00000"/>
                </a:solidFill>
              </a:rPr>
              <a:t>Greedy decoding</a:t>
            </a:r>
            <a:r>
              <a:rPr lang="en-US" sz="2400" dirty="0"/>
              <a:t>: a simple method; gives low quality output </a:t>
            </a:r>
            <a:br>
              <a:rPr lang="en-US" sz="2400" dirty="0"/>
            </a:br>
            <a:endParaRPr lang="en-US" sz="2400" dirty="0"/>
          </a:p>
          <a:p>
            <a:r>
              <a:rPr lang="en-US" sz="2400" dirty="0">
                <a:solidFill>
                  <a:srgbClr val="C00000"/>
                </a:solidFill>
              </a:rPr>
              <a:t>Sampling methods </a:t>
            </a:r>
            <a:r>
              <a:rPr lang="en-US" sz="2400" dirty="0"/>
              <a:t>are a way to get more diversity and randomness </a:t>
            </a:r>
          </a:p>
          <a:p>
            <a:pPr lvl="1"/>
            <a:r>
              <a:rPr lang="en-US" sz="2000" dirty="0"/>
              <a:t>Good for open-ended / creative generation (poetry, stories) </a:t>
            </a:r>
          </a:p>
          <a:p>
            <a:pPr lvl="1"/>
            <a:r>
              <a:rPr lang="en-US" sz="2000" dirty="0"/>
              <a:t>Top-p sampling allows you to control diversity</a:t>
            </a:r>
            <a:br>
              <a:rPr lang="en-US" sz="2000" dirty="0"/>
            </a:br>
            <a:endParaRPr lang="en-US" sz="2000" dirty="0"/>
          </a:p>
          <a:p>
            <a:r>
              <a:rPr lang="en-US" sz="2400" dirty="0"/>
              <a:t>Others: </a:t>
            </a:r>
            <a:r>
              <a:rPr lang="en-US" sz="2400" dirty="0">
                <a:solidFill>
                  <a:srgbClr val="C00000"/>
                </a:solidFill>
              </a:rPr>
              <a:t>Beam search </a:t>
            </a:r>
            <a:r>
              <a:rPr lang="en-US" sz="2400" dirty="0"/>
              <a:t>searches for high-probability output </a:t>
            </a:r>
          </a:p>
        </p:txBody>
      </p:sp>
    </p:spTree>
    <p:extLst>
      <p:ext uri="{BB962C8B-B14F-4D97-AF65-F5344CB8AC3E}">
        <p14:creationId xmlns:p14="http://schemas.microsoft.com/office/powerpoint/2010/main" val="393743608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A4E5AE-1C3E-2796-63F2-9096359501A8}"/>
              </a:ext>
            </a:extLst>
          </p:cNvPr>
          <p:cNvSpPr>
            <a:spLocks noGrp="1"/>
          </p:cNvSpPr>
          <p:nvPr>
            <p:ph type="title"/>
          </p:nvPr>
        </p:nvSpPr>
        <p:spPr>
          <a:xfrm>
            <a:off x="311700" y="1928246"/>
            <a:ext cx="8520600" cy="1963500"/>
          </a:xfrm>
        </p:spPr>
        <p:txBody>
          <a:bodyPr>
            <a:noAutofit/>
          </a:bodyPr>
          <a:lstStyle/>
          <a:p>
            <a:r>
              <a:rPr lang="en-US" sz="6600" dirty="0"/>
              <a:t>Aside END! </a:t>
            </a:r>
            <a:endParaRPr lang="en-US" sz="16600" dirty="0"/>
          </a:p>
        </p:txBody>
      </p:sp>
    </p:spTree>
    <p:extLst>
      <p:ext uri="{BB962C8B-B14F-4D97-AF65-F5344CB8AC3E}">
        <p14:creationId xmlns:p14="http://schemas.microsoft.com/office/powerpoint/2010/main" val="181562322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530D2C35-5D3E-9E08-D743-11524979FC70}"/>
              </a:ext>
            </a:extLst>
          </p:cNvPr>
          <p:cNvSpPr>
            <a:spLocks noGrp="1"/>
          </p:cNvSpPr>
          <p:nvPr>
            <p:ph type="title"/>
          </p:nvPr>
        </p:nvSpPr>
        <p:spPr/>
        <p:txBody>
          <a:bodyPr>
            <a:normAutofit fontScale="90000"/>
          </a:bodyPr>
          <a:lstStyle/>
          <a:p>
            <a:r>
              <a:rPr lang="en-US" dirty="0"/>
              <a:t>Moving Beyond Feedforward Neural LMs </a:t>
            </a:r>
          </a:p>
        </p:txBody>
      </p:sp>
      <p:sp>
        <p:nvSpPr>
          <p:cNvPr id="7" name="Content Placeholder 6">
            <a:extLst>
              <a:ext uri="{FF2B5EF4-FFF2-40B4-BE49-F238E27FC236}">
                <a16:creationId xmlns:a16="http://schemas.microsoft.com/office/drawing/2014/main" id="{D516691E-721A-7DBE-8552-D8CBD34162AC}"/>
              </a:ext>
            </a:extLst>
          </p:cNvPr>
          <p:cNvSpPr>
            <a:spLocks noGrp="1"/>
          </p:cNvSpPr>
          <p:nvPr>
            <p:ph idx="1"/>
          </p:nvPr>
        </p:nvSpPr>
        <p:spPr>
          <a:xfrm>
            <a:off x="311700" y="1152475"/>
            <a:ext cx="4004927" cy="3416400"/>
          </a:xfrm>
        </p:spPr>
        <p:txBody>
          <a:bodyPr/>
          <a:lstStyle/>
          <a:p>
            <a:r>
              <a:rPr lang="en-US" dirty="0"/>
              <a:t>Are competitive at language modeling task </a:t>
            </a:r>
          </a:p>
          <a:p>
            <a:r>
              <a:rPr lang="en-US" dirty="0"/>
              <a:t>However, they </a:t>
            </a:r>
          </a:p>
          <a:p>
            <a:pPr lvl="1"/>
            <a:r>
              <a:rPr lang="en-US" dirty="0"/>
              <a:t>have difficulty in remembering long range dependencies </a:t>
            </a:r>
          </a:p>
          <a:p>
            <a:pPr lvl="1"/>
            <a:r>
              <a:rPr lang="en-US" dirty="0"/>
              <a:t>have a fixed window size </a:t>
            </a:r>
          </a:p>
          <a:p>
            <a:r>
              <a:rPr lang="en-US" sz="1800" dirty="0">
                <a:solidFill>
                  <a:srgbClr val="C00000"/>
                </a:solidFill>
              </a:rPr>
              <a:t>Key question: </a:t>
            </a:r>
            <a:r>
              <a:rPr lang="en-US" sz="1800" dirty="0">
                <a:solidFill>
                  <a:schemeClr val="tx1"/>
                </a:solidFill>
              </a:rPr>
              <a:t>how to better capture long-range dependencies? </a:t>
            </a:r>
            <a:endParaRPr lang="en-US" dirty="0"/>
          </a:p>
          <a:p>
            <a:r>
              <a:rPr lang="en-US" dirty="0"/>
              <a:t>Alternative here: a new family of neural networks: recurrent nets </a:t>
            </a:r>
          </a:p>
          <a:p>
            <a:pPr marL="596900" lvl="1" indent="0">
              <a:buNone/>
            </a:pPr>
            <a:endParaRPr lang="en-US" dirty="0"/>
          </a:p>
          <a:p>
            <a:endParaRPr lang="en-US" dirty="0"/>
          </a:p>
        </p:txBody>
      </p:sp>
      <p:sp>
        <p:nvSpPr>
          <p:cNvPr id="2" name="object 8">
            <a:extLst>
              <a:ext uri="{FF2B5EF4-FFF2-40B4-BE49-F238E27FC236}">
                <a16:creationId xmlns:a16="http://schemas.microsoft.com/office/drawing/2014/main" id="{094235D4-B127-B36D-FB64-1C9518E89083}"/>
              </a:ext>
            </a:extLst>
          </p:cNvPr>
          <p:cNvSpPr txBox="1"/>
          <p:nvPr/>
        </p:nvSpPr>
        <p:spPr>
          <a:xfrm>
            <a:off x="8298673" y="3836834"/>
            <a:ext cx="725805" cy="253435"/>
          </a:xfrm>
          <a:prstGeom prst="rect">
            <a:avLst/>
          </a:prstGeom>
          <a:solidFill>
            <a:srgbClr val="E44949"/>
          </a:solidFill>
        </p:spPr>
        <p:txBody>
          <a:bodyPr vert="horz" wrap="square" lIns="0" tIns="22384" rIns="0" bIns="0" rtlCol="0">
            <a:spAutoFit/>
          </a:bodyPr>
          <a:lstStyle/>
          <a:p>
            <a:pPr marL="212884">
              <a:spcBef>
                <a:spcPts val="176"/>
              </a:spcBef>
            </a:pPr>
            <a:r>
              <a:rPr sz="1500" spc="-11" dirty="0">
                <a:latin typeface="Corbel" panose="020B0503020204020204" pitchFamily="34" charset="0"/>
                <a:cs typeface="Calibri"/>
              </a:rPr>
              <a:t>into</a:t>
            </a:r>
            <a:endParaRPr sz="1500" dirty="0">
              <a:latin typeface="Corbel" panose="020B0503020204020204" pitchFamily="34" charset="0"/>
              <a:cs typeface="Calibri"/>
            </a:endParaRPr>
          </a:p>
        </p:txBody>
      </p:sp>
      <p:sp>
        <p:nvSpPr>
          <p:cNvPr id="3" name="object 9">
            <a:extLst>
              <a:ext uri="{FF2B5EF4-FFF2-40B4-BE49-F238E27FC236}">
                <a16:creationId xmlns:a16="http://schemas.microsoft.com/office/drawing/2014/main" id="{EEC8A24D-FAB2-E52E-F015-19662D84D1C8}"/>
              </a:ext>
            </a:extLst>
          </p:cNvPr>
          <p:cNvSpPr txBox="1"/>
          <p:nvPr/>
        </p:nvSpPr>
        <p:spPr>
          <a:xfrm>
            <a:off x="7440556" y="3839689"/>
            <a:ext cx="731520" cy="252473"/>
          </a:xfrm>
          <a:prstGeom prst="rect">
            <a:avLst/>
          </a:prstGeom>
          <a:solidFill>
            <a:srgbClr val="FFACF8"/>
          </a:solidFill>
        </p:spPr>
        <p:txBody>
          <a:bodyPr vert="horz" wrap="square" lIns="0" tIns="21431" rIns="0" bIns="0" rtlCol="0">
            <a:spAutoFit/>
          </a:bodyPr>
          <a:lstStyle/>
          <a:p>
            <a:pPr marL="68104">
              <a:spcBef>
                <a:spcPts val="169"/>
              </a:spcBef>
            </a:pPr>
            <a:r>
              <a:rPr sz="1500" spc="-4" dirty="0">
                <a:latin typeface="Corbel" panose="020B0503020204020204" pitchFamily="34" charset="0"/>
                <a:cs typeface="Calibri"/>
              </a:rPr>
              <a:t>turning</a:t>
            </a:r>
            <a:endParaRPr sz="1500" dirty="0">
              <a:latin typeface="Corbel" panose="020B0503020204020204" pitchFamily="34" charset="0"/>
              <a:cs typeface="Calibri"/>
            </a:endParaRPr>
          </a:p>
        </p:txBody>
      </p:sp>
      <p:sp>
        <p:nvSpPr>
          <p:cNvPr id="4" name="object 10">
            <a:extLst>
              <a:ext uri="{FF2B5EF4-FFF2-40B4-BE49-F238E27FC236}">
                <a16:creationId xmlns:a16="http://schemas.microsoft.com/office/drawing/2014/main" id="{019738C3-C3EB-D97B-3CAE-D7215C389A24}"/>
              </a:ext>
            </a:extLst>
          </p:cNvPr>
          <p:cNvSpPr txBox="1"/>
          <p:nvPr/>
        </p:nvSpPr>
        <p:spPr>
          <a:xfrm>
            <a:off x="6414494" y="3831118"/>
            <a:ext cx="862965" cy="252473"/>
          </a:xfrm>
          <a:prstGeom prst="rect">
            <a:avLst/>
          </a:prstGeom>
          <a:solidFill>
            <a:srgbClr val="FFACF8"/>
          </a:solidFill>
        </p:spPr>
        <p:txBody>
          <a:bodyPr vert="horz" wrap="square" lIns="0" tIns="21431" rIns="0" bIns="0" rtlCol="0">
            <a:spAutoFit/>
          </a:bodyPr>
          <a:lstStyle/>
          <a:p>
            <a:pPr marL="68104">
              <a:spcBef>
                <a:spcPts val="169"/>
              </a:spcBef>
            </a:pPr>
            <a:r>
              <a:rPr sz="1500" spc="-4" dirty="0">
                <a:latin typeface="Corbel" panose="020B0503020204020204" pitchFamily="34" charset="0"/>
                <a:cs typeface="Calibri"/>
              </a:rPr>
              <a:t>problems</a:t>
            </a:r>
            <a:endParaRPr sz="1500" dirty="0">
              <a:latin typeface="Corbel" panose="020B0503020204020204" pitchFamily="34" charset="0"/>
              <a:cs typeface="Calibri"/>
            </a:endParaRPr>
          </a:p>
        </p:txBody>
      </p:sp>
      <p:sp>
        <p:nvSpPr>
          <p:cNvPr id="5" name="object 11">
            <a:extLst>
              <a:ext uri="{FF2B5EF4-FFF2-40B4-BE49-F238E27FC236}">
                <a16:creationId xmlns:a16="http://schemas.microsoft.com/office/drawing/2014/main" id="{CB04DCDC-4677-D3A8-AAAB-778BFF952205}"/>
              </a:ext>
            </a:extLst>
          </p:cNvPr>
          <p:cNvSpPr txBox="1"/>
          <p:nvPr/>
        </p:nvSpPr>
        <p:spPr>
          <a:xfrm>
            <a:off x="5621943" y="3824943"/>
            <a:ext cx="600590" cy="252473"/>
          </a:xfrm>
          <a:prstGeom prst="rect">
            <a:avLst/>
          </a:prstGeom>
          <a:solidFill>
            <a:srgbClr val="FFACF8"/>
          </a:solidFill>
        </p:spPr>
        <p:txBody>
          <a:bodyPr vert="horz" wrap="square" lIns="0" tIns="21431" rIns="0" bIns="0" rtlCol="0">
            <a:spAutoFit/>
          </a:bodyPr>
          <a:lstStyle/>
          <a:p>
            <a:pPr marL="68104" algn="ctr">
              <a:spcBef>
                <a:spcPts val="169"/>
              </a:spcBef>
            </a:pPr>
            <a:r>
              <a:rPr lang="en-US" sz="1500" dirty="0">
                <a:latin typeface="Corbel" panose="020B0503020204020204" pitchFamily="34" charset="0"/>
                <a:cs typeface="Calibri"/>
              </a:rPr>
              <a:t>our</a:t>
            </a:r>
            <a:endParaRPr sz="1500" dirty="0">
              <a:latin typeface="Corbel" panose="020B0503020204020204" pitchFamily="34" charset="0"/>
              <a:cs typeface="Calibri"/>
            </a:endParaRPr>
          </a:p>
        </p:txBody>
      </p:sp>
      <p:sp>
        <p:nvSpPr>
          <p:cNvPr id="8" name="object 13">
            <a:extLst>
              <a:ext uri="{FF2B5EF4-FFF2-40B4-BE49-F238E27FC236}">
                <a16:creationId xmlns:a16="http://schemas.microsoft.com/office/drawing/2014/main" id="{2DD3CB2D-3F47-0270-3C37-63FFDD655CD4}"/>
              </a:ext>
            </a:extLst>
          </p:cNvPr>
          <p:cNvSpPr/>
          <p:nvPr/>
        </p:nvSpPr>
        <p:spPr>
          <a:xfrm>
            <a:off x="4937962" y="4211165"/>
            <a:ext cx="3223713" cy="91445"/>
          </a:xfrm>
          <a:custGeom>
            <a:avLst/>
            <a:gdLst/>
            <a:ahLst/>
            <a:cxnLst/>
            <a:rect l="l" t="t" r="r" b="b"/>
            <a:pathLst>
              <a:path w="2296160" h="160020">
                <a:moveTo>
                  <a:pt x="2295948" y="2"/>
                </a:moveTo>
                <a:lnTo>
                  <a:pt x="2294900" y="31146"/>
                </a:lnTo>
                <a:lnTo>
                  <a:pt x="2292042" y="56578"/>
                </a:lnTo>
                <a:lnTo>
                  <a:pt x="2287803" y="73725"/>
                </a:lnTo>
                <a:lnTo>
                  <a:pt x="2282613" y="80012"/>
                </a:lnTo>
                <a:lnTo>
                  <a:pt x="1143904" y="80010"/>
                </a:lnTo>
                <a:lnTo>
                  <a:pt x="1138713" y="86297"/>
                </a:lnTo>
                <a:lnTo>
                  <a:pt x="1134474" y="103444"/>
                </a:lnTo>
                <a:lnTo>
                  <a:pt x="1131616" y="128876"/>
                </a:lnTo>
                <a:lnTo>
                  <a:pt x="1130569" y="160020"/>
                </a:lnTo>
                <a:lnTo>
                  <a:pt x="1129520" y="128876"/>
                </a:lnTo>
                <a:lnTo>
                  <a:pt x="1126662" y="103444"/>
                </a:lnTo>
                <a:lnTo>
                  <a:pt x="1122423" y="86297"/>
                </a:lnTo>
                <a:lnTo>
                  <a:pt x="1117233" y="80010"/>
                </a:lnTo>
                <a:lnTo>
                  <a:pt x="13335" y="80010"/>
                </a:lnTo>
                <a:lnTo>
                  <a:pt x="8144" y="73722"/>
                </a:lnTo>
                <a:lnTo>
                  <a:pt x="3905" y="56575"/>
                </a:lnTo>
                <a:lnTo>
                  <a:pt x="1047" y="31143"/>
                </a:lnTo>
                <a:lnTo>
                  <a:pt x="0" y="0"/>
                </a:lnTo>
              </a:path>
            </a:pathLst>
          </a:custGeom>
          <a:ln w="9525">
            <a:solidFill>
              <a:srgbClr val="000000"/>
            </a:solidFill>
          </a:ln>
        </p:spPr>
        <p:txBody>
          <a:bodyPr wrap="square" lIns="0" tIns="0" rIns="0" bIns="0" rtlCol="0"/>
          <a:lstStyle/>
          <a:p>
            <a:endParaRPr sz="1050" dirty="0">
              <a:latin typeface="Corbel" panose="020B0503020204020204" pitchFamily="34" charset="0"/>
            </a:endParaRPr>
          </a:p>
        </p:txBody>
      </p:sp>
      <p:sp>
        <p:nvSpPr>
          <p:cNvPr id="9" name="object 15">
            <a:extLst>
              <a:ext uri="{FF2B5EF4-FFF2-40B4-BE49-F238E27FC236}">
                <a16:creationId xmlns:a16="http://schemas.microsoft.com/office/drawing/2014/main" id="{A7AAFCC8-00E7-DDD5-A565-6E0E0932D814}"/>
              </a:ext>
            </a:extLst>
          </p:cNvPr>
          <p:cNvSpPr txBox="1"/>
          <p:nvPr/>
        </p:nvSpPr>
        <p:spPr>
          <a:xfrm>
            <a:off x="5237218" y="4281708"/>
            <a:ext cx="4051864" cy="225383"/>
          </a:xfrm>
          <a:prstGeom prst="rect">
            <a:avLst/>
          </a:prstGeom>
        </p:spPr>
        <p:txBody>
          <a:bodyPr vert="horz" wrap="square" lIns="0" tIns="20003" rIns="0" bIns="0" rtlCol="0">
            <a:spAutoFit/>
          </a:bodyPr>
          <a:lstStyle/>
          <a:p>
            <a:pPr marL="9525" marR="3810">
              <a:lnSpc>
                <a:spcPts val="1583"/>
              </a:lnSpc>
              <a:spcBef>
                <a:spcPts val="158"/>
              </a:spcBef>
              <a:tabLst>
                <a:tab pos="1689259" algn="l"/>
                <a:tab pos="2656046" algn="l"/>
              </a:tabLst>
            </a:pPr>
            <a:r>
              <a:rPr lang="en-US" sz="1350" spc="-11" dirty="0">
                <a:latin typeface="Corbel" panose="020B0503020204020204" pitchFamily="34" charset="0"/>
                <a:cs typeface="Calibri"/>
              </a:rPr>
              <a:t>     </a:t>
            </a:r>
            <a:r>
              <a:rPr sz="1350" spc="-11" dirty="0">
                <a:latin typeface="Corbel" panose="020B0503020204020204" pitchFamily="34" charset="0"/>
                <a:cs typeface="Calibri"/>
              </a:rPr>
              <a:t>context</a:t>
            </a:r>
            <a:r>
              <a:rPr sz="1350" spc="8" dirty="0">
                <a:latin typeface="Corbel" panose="020B0503020204020204" pitchFamily="34" charset="0"/>
                <a:cs typeface="Calibri"/>
              </a:rPr>
              <a:t> </a:t>
            </a:r>
            <a:r>
              <a:rPr sz="1350" spc="-8" dirty="0">
                <a:latin typeface="Corbel" panose="020B0503020204020204" pitchFamily="34" charset="0"/>
                <a:cs typeface="Calibri"/>
              </a:rPr>
              <a:t>words</a:t>
            </a:r>
            <a:r>
              <a:rPr lang="en-US" sz="1350" spc="-8" dirty="0">
                <a:latin typeface="Corbel" panose="020B0503020204020204" pitchFamily="34" charset="0"/>
                <a:cs typeface="Calibri"/>
              </a:rPr>
              <a:t> </a:t>
            </a:r>
            <a:r>
              <a:rPr lang="en-US" sz="1350" spc="-4" dirty="0">
                <a:latin typeface="Corbel" panose="020B0503020204020204" pitchFamily="34" charset="0"/>
                <a:cs typeface="Calibri"/>
              </a:rPr>
              <a:t>in</a:t>
            </a:r>
            <a:r>
              <a:rPr lang="en-US" sz="1350" spc="8" dirty="0">
                <a:latin typeface="Corbel" panose="020B0503020204020204" pitchFamily="34" charset="0"/>
                <a:cs typeface="Calibri"/>
              </a:rPr>
              <a:t> </a:t>
            </a:r>
            <a:r>
              <a:rPr lang="en-US" sz="1350" dirty="0">
                <a:latin typeface="Corbel" panose="020B0503020204020204" pitchFamily="34" charset="0"/>
                <a:cs typeface="Calibri"/>
              </a:rPr>
              <a:t>window</a:t>
            </a:r>
            <a:r>
              <a:rPr lang="en-US" sz="1350" spc="4" dirty="0">
                <a:latin typeface="Corbel" panose="020B0503020204020204" pitchFamily="34" charset="0"/>
                <a:cs typeface="Calibri"/>
              </a:rPr>
              <a:t> </a:t>
            </a:r>
            <a:r>
              <a:rPr lang="en-US" sz="1350" dirty="0">
                <a:latin typeface="Corbel" panose="020B0503020204020204" pitchFamily="34" charset="0"/>
                <a:cs typeface="Calibri"/>
              </a:rPr>
              <a:t>of</a:t>
            </a:r>
            <a:r>
              <a:rPr lang="en-US" sz="1350" spc="4" dirty="0">
                <a:latin typeface="Corbel" panose="020B0503020204020204" pitchFamily="34" charset="0"/>
                <a:cs typeface="Calibri"/>
              </a:rPr>
              <a:t> </a:t>
            </a:r>
            <a:r>
              <a:rPr lang="en-US" sz="1350" spc="-11" dirty="0">
                <a:latin typeface="Corbel" panose="020B0503020204020204" pitchFamily="34" charset="0"/>
                <a:cs typeface="Calibri"/>
              </a:rPr>
              <a:t>size</a:t>
            </a:r>
            <a:r>
              <a:rPr lang="en-US" sz="1350" spc="11" dirty="0">
                <a:latin typeface="Corbel" panose="020B0503020204020204" pitchFamily="34" charset="0"/>
                <a:cs typeface="Calibri"/>
              </a:rPr>
              <a:t> 4</a:t>
            </a:r>
            <a:r>
              <a:rPr lang="en-US" sz="1350" dirty="0">
                <a:latin typeface="Corbel" panose="020B0503020204020204" pitchFamily="34" charset="0"/>
                <a:cs typeface="Calibri"/>
              </a:rPr>
              <a:t> </a:t>
            </a:r>
            <a:r>
              <a:rPr sz="1350" spc="-8" dirty="0">
                <a:latin typeface="Corbel" panose="020B0503020204020204" pitchFamily="34" charset="0"/>
                <a:cs typeface="Calibri"/>
              </a:rPr>
              <a:t>	</a:t>
            </a:r>
            <a:r>
              <a:rPr lang="en-US" sz="1350" spc="-8" dirty="0">
                <a:latin typeface="Corbel" panose="020B0503020204020204" pitchFamily="34" charset="0"/>
                <a:cs typeface="Calibri"/>
              </a:rPr>
              <a:t>    </a:t>
            </a:r>
            <a:r>
              <a:rPr sz="2025" spc="11" baseline="1543" dirty="0">
                <a:latin typeface="Corbel" panose="020B0503020204020204" pitchFamily="34" charset="0"/>
                <a:cs typeface="Calibri"/>
              </a:rPr>
              <a:t> </a:t>
            </a:r>
            <a:r>
              <a:rPr lang="en-US" sz="2025" spc="11" baseline="1543" dirty="0">
                <a:latin typeface="Corbel" panose="020B0503020204020204" pitchFamily="34" charset="0"/>
                <a:cs typeface="Calibri"/>
              </a:rPr>
              <a:t>    target </a:t>
            </a:r>
            <a:r>
              <a:rPr lang="en-US" sz="2025" spc="-17" baseline="1543" dirty="0">
                <a:latin typeface="Corbel" panose="020B0503020204020204" pitchFamily="34" charset="0"/>
                <a:cs typeface="Calibri"/>
              </a:rPr>
              <a:t>word</a:t>
            </a:r>
          </a:p>
        </p:txBody>
      </p:sp>
      <p:sp>
        <p:nvSpPr>
          <p:cNvPr id="10" name="object 11">
            <a:extLst>
              <a:ext uri="{FF2B5EF4-FFF2-40B4-BE49-F238E27FC236}">
                <a16:creationId xmlns:a16="http://schemas.microsoft.com/office/drawing/2014/main" id="{7B8E7DB9-5B18-1617-5981-7B2BA791F8CA}"/>
              </a:ext>
            </a:extLst>
          </p:cNvPr>
          <p:cNvSpPr txBox="1"/>
          <p:nvPr/>
        </p:nvSpPr>
        <p:spPr>
          <a:xfrm>
            <a:off x="4792690" y="3824943"/>
            <a:ext cx="600590" cy="252473"/>
          </a:xfrm>
          <a:prstGeom prst="rect">
            <a:avLst/>
          </a:prstGeom>
          <a:solidFill>
            <a:srgbClr val="FFACF8"/>
          </a:solidFill>
        </p:spPr>
        <p:txBody>
          <a:bodyPr vert="horz" wrap="square" lIns="0" tIns="21431" rIns="0" bIns="0" rtlCol="0">
            <a:spAutoFit/>
          </a:bodyPr>
          <a:lstStyle/>
          <a:p>
            <a:pPr marL="68104" algn="ctr">
              <a:spcBef>
                <a:spcPts val="169"/>
              </a:spcBef>
            </a:pPr>
            <a:r>
              <a:rPr lang="en-US" sz="1500" dirty="0">
                <a:latin typeface="Corbel" panose="020B0503020204020204" pitchFamily="34" charset="0"/>
                <a:cs typeface="Calibri"/>
              </a:rPr>
              <a:t>and</a:t>
            </a:r>
            <a:endParaRPr sz="1500" dirty="0">
              <a:latin typeface="Corbel" panose="020B0503020204020204" pitchFamily="34" charset="0"/>
              <a:cs typeface="Calibri"/>
            </a:endParaRPr>
          </a:p>
        </p:txBody>
      </p:sp>
      <p:cxnSp>
        <p:nvCxnSpPr>
          <p:cNvPr id="11" name="Curved Connector 10">
            <a:extLst>
              <a:ext uri="{FF2B5EF4-FFF2-40B4-BE49-F238E27FC236}">
                <a16:creationId xmlns:a16="http://schemas.microsoft.com/office/drawing/2014/main" id="{C572F319-C496-D0E3-3AFF-A5A2D1996DAC}"/>
              </a:ext>
            </a:extLst>
          </p:cNvPr>
          <p:cNvCxnSpPr>
            <a:cxnSpLocks/>
            <a:stCxn id="12" idx="2"/>
            <a:endCxn id="10" idx="0"/>
          </p:cNvCxnSpPr>
          <p:nvPr/>
        </p:nvCxnSpPr>
        <p:spPr>
          <a:xfrm rot="16200000" flipH="1">
            <a:off x="4781337" y="3513295"/>
            <a:ext cx="615132" cy="8164"/>
          </a:xfrm>
          <a:prstGeom prst="curvedConnector3">
            <a:avLst>
              <a:gd name="adj1" fmla="val 50000"/>
            </a:avLst>
          </a:prstGeom>
          <a:ln w="19050">
            <a:solidFill>
              <a:schemeClr val="tx1"/>
            </a:solidFill>
            <a:prstDash val="sysDot"/>
            <a:headEnd type="triangle" w="med" len="med"/>
            <a:tailEnd type="none" w="med" len="med"/>
          </a:ln>
        </p:spPr>
        <p:style>
          <a:lnRef idx="1">
            <a:schemeClr val="accent1"/>
          </a:lnRef>
          <a:fillRef idx="0">
            <a:schemeClr val="accent1"/>
          </a:fillRef>
          <a:effectRef idx="0">
            <a:schemeClr val="accent1"/>
          </a:effectRef>
          <a:fontRef idx="minor">
            <a:schemeClr val="tx1"/>
          </a:fontRef>
        </p:style>
      </p:cxnSp>
      <p:sp>
        <p:nvSpPr>
          <p:cNvPr id="12" name="Rectangle 11">
            <a:extLst>
              <a:ext uri="{FF2B5EF4-FFF2-40B4-BE49-F238E27FC236}">
                <a16:creationId xmlns:a16="http://schemas.microsoft.com/office/drawing/2014/main" id="{152D7E06-18F6-DB1E-BF68-B83D368836B0}"/>
              </a:ext>
            </a:extLst>
          </p:cNvPr>
          <p:cNvSpPr/>
          <p:nvPr/>
        </p:nvSpPr>
        <p:spPr>
          <a:xfrm>
            <a:off x="4784526" y="3000261"/>
            <a:ext cx="600590" cy="209550"/>
          </a:xfrm>
          <a:prstGeom prst="rect">
            <a:avLst/>
          </a:prstGeom>
          <a:solidFill>
            <a:srgbClr val="92D050"/>
          </a:solidFill>
          <a:ln>
            <a:solidFill>
              <a:schemeClr val="accent3"/>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US" sz="1000" u="none" dirty="0">
                <a:solidFill>
                  <a:schemeClr val="tx1"/>
                </a:solidFill>
                <a:latin typeface="Corbel" panose="020B0503020204020204" pitchFamily="34" charset="0"/>
              </a:rPr>
              <a:t>O O O </a:t>
            </a:r>
          </a:p>
        </p:txBody>
      </p:sp>
      <p:sp>
        <p:nvSpPr>
          <p:cNvPr id="13" name="Rectangle 12">
            <a:extLst>
              <a:ext uri="{FF2B5EF4-FFF2-40B4-BE49-F238E27FC236}">
                <a16:creationId xmlns:a16="http://schemas.microsoft.com/office/drawing/2014/main" id="{D2EB6896-A953-5A86-7C05-7EF5FC2E8E4A}"/>
              </a:ext>
            </a:extLst>
          </p:cNvPr>
          <p:cNvSpPr/>
          <p:nvPr/>
        </p:nvSpPr>
        <p:spPr>
          <a:xfrm>
            <a:off x="5613779" y="3000261"/>
            <a:ext cx="600590" cy="209550"/>
          </a:xfrm>
          <a:prstGeom prst="rect">
            <a:avLst/>
          </a:prstGeom>
          <a:solidFill>
            <a:srgbClr val="92D050"/>
          </a:solidFill>
          <a:ln>
            <a:solidFill>
              <a:schemeClr val="accent3"/>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US" sz="1000" u="none" dirty="0">
                <a:solidFill>
                  <a:schemeClr val="tx1"/>
                </a:solidFill>
                <a:latin typeface="Corbel" panose="020B0503020204020204" pitchFamily="34" charset="0"/>
              </a:rPr>
              <a:t>O O O </a:t>
            </a:r>
          </a:p>
        </p:txBody>
      </p:sp>
      <p:sp>
        <p:nvSpPr>
          <p:cNvPr id="14" name="Rectangle 13">
            <a:extLst>
              <a:ext uri="{FF2B5EF4-FFF2-40B4-BE49-F238E27FC236}">
                <a16:creationId xmlns:a16="http://schemas.microsoft.com/office/drawing/2014/main" id="{552FDCEA-D0B8-5AED-8339-7C169E1777CC}"/>
              </a:ext>
            </a:extLst>
          </p:cNvPr>
          <p:cNvSpPr/>
          <p:nvPr/>
        </p:nvSpPr>
        <p:spPr>
          <a:xfrm>
            <a:off x="6537517" y="3000261"/>
            <a:ext cx="600590" cy="209550"/>
          </a:xfrm>
          <a:prstGeom prst="rect">
            <a:avLst/>
          </a:prstGeom>
          <a:solidFill>
            <a:srgbClr val="92D050"/>
          </a:solidFill>
          <a:ln>
            <a:solidFill>
              <a:schemeClr val="accent3"/>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US" sz="1000" u="none" dirty="0">
                <a:solidFill>
                  <a:schemeClr val="tx1"/>
                </a:solidFill>
                <a:latin typeface="Corbel" panose="020B0503020204020204" pitchFamily="34" charset="0"/>
              </a:rPr>
              <a:t>O O O </a:t>
            </a:r>
          </a:p>
        </p:txBody>
      </p:sp>
      <p:sp>
        <p:nvSpPr>
          <p:cNvPr id="15" name="Rectangle 14">
            <a:extLst>
              <a:ext uri="{FF2B5EF4-FFF2-40B4-BE49-F238E27FC236}">
                <a16:creationId xmlns:a16="http://schemas.microsoft.com/office/drawing/2014/main" id="{94D8601B-0D1A-AADD-8DF9-83CAD8CE13CB}"/>
              </a:ext>
            </a:extLst>
          </p:cNvPr>
          <p:cNvSpPr/>
          <p:nvPr/>
        </p:nvSpPr>
        <p:spPr>
          <a:xfrm>
            <a:off x="7506169" y="3000261"/>
            <a:ext cx="600590" cy="209550"/>
          </a:xfrm>
          <a:prstGeom prst="rect">
            <a:avLst/>
          </a:prstGeom>
          <a:solidFill>
            <a:srgbClr val="92D050"/>
          </a:solidFill>
          <a:ln>
            <a:solidFill>
              <a:schemeClr val="accent3"/>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US" sz="1000" u="none" dirty="0">
                <a:solidFill>
                  <a:schemeClr val="tx1"/>
                </a:solidFill>
                <a:latin typeface="Corbel" panose="020B0503020204020204" pitchFamily="34" charset="0"/>
              </a:rPr>
              <a:t>O O O </a:t>
            </a:r>
          </a:p>
        </p:txBody>
      </p:sp>
      <p:cxnSp>
        <p:nvCxnSpPr>
          <p:cNvPr id="16" name="Curved Connector 15">
            <a:extLst>
              <a:ext uri="{FF2B5EF4-FFF2-40B4-BE49-F238E27FC236}">
                <a16:creationId xmlns:a16="http://schemas.microsoft.com/office/drawing/2014/main" id="{97140B8A-B9DD-BB1B-8986-53DB70E6A64A}"/>
              </a:ext>
            </a:extLst>
          </p:cNvPr>
          <p:cNvCxnSpPr>
            <a:cxnSpLocks/>
            <a:stCxn id="13" idx="2"/>
            <a:endCxn id="5" idx="0"/>
          </p:cNvCxnSpPr>
          <p:nvPr/>
        </p:nvCxnSpPr>
        <p:spPr>
          <a:xfrm rot="16200000" flipH="1">
            <a:off x="5610590" y="3513295"/>
            <a:ext cx="615132" cy="8164"/>
          </a:xfrm>
          <a:prstGeom prst="curvedConnector3">
            <a:avLst>
              <a:gd name="adj1" fmla="val 50000"/>
            </a:avLst>
          </a:prstGeom>
          <a:ln w="19050">
            <a:solidFill>
              <a:schemeClr val="tx1"/>
            </a:solidFill>
            <a:prstDash val="sysDot"/>
            <a:headEnd type="triangl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7" name="Curved Connector 16">
            <a:extLst>
              <a:ext uri="{FF2B5EF4-FFF2-40B4-BE49-F238E27FC236}">
                <a16:creationId xmlns:a16="http://schemas.microsoft.com/office/drawing/2014/main" id="{46B72539-6619-FA7D-0A12-2327B11E58E5}"/>
              </a:ext>
            </a:extLst>
          </p:cNvPr>
          <p:cNvCxnSpPr>
            <a:cxnSpLocks/>
            <a:stCxn id="14" idx="2"/>
            <a:endCxn id="4" idx="0"/>
          </p:cNvCxnSpPr>
          <p:nvPr/>
        </p:nvCxnSpPr>
        <p:spPr>
          <a:xfrm rot="16200000" flipH="1">
            <a:off x="6531241" y="3516381"/>
            <a:ext cx="621307" cy="8165"/>
          </a:xfrm>
          <a:prstGeom prst="curvedConnector3">
            <a:avLst>
              <a:gd name="adj1" fmla="val 50000"/>
            </a:avLst>
          </a:prstGeom>
          <a:ln w="19050">
            <a:solidFill>
              <a:schemeClr val="tx1"/>
            </a:solidFill>
            <a:prstDash val="sysDot"/>
            <a:headEnd type="triangl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8" name="Curved Connector 17">
            <a:extLst>
              <a:ext uri="{FF2B5EF4-FFF2-40B4-BE49-F238E27FC236}">
                <a16:creationId xmlns:a16="http://schemas.microsoft.com/office/drawing/2014/main" id="{39606F35-4843-1174-721C-3EA0C2A84BD7}"/>
              </a:ext>
            </a:extLst>
          </p:cNvPr>
          <p:cNvCxnSpPr>
            <a:cxnSpLocks/>
            <a:stCxn id="15" idx="2"/>
            <a:endCxn id="3" idx="0"/>
          </p:cNvCxnSpPr>
          <p:nvPr/>
        </p:nvCxnSpPr>
        <p:spPr>
          <a:xfrm rot="5400000">
            <a:off x="7491451" y="3524676"/>
            <a:ext cx="629878" cy="148"/>
          </a:xfrm>
          <a:prstGeom prst="curvedConnector3">
            <a:avLst>
              <a:gd name="adj1" fmla="val 50000"/>
            </a:avLst>
          </a:prstGeom>
          <a:ln w="19050">
            <a:solidFill>
              <a:schemeClr val="tx1"/>
            </a:solidFill>
            <a:prstDash val="sysDot"/>
            <a:headEnd type="triangle" w="med" len="med"/>
            <a:tailEnd type="none" w="med" len="med"/>
          </a:ln>
        </p:spPr>
        <p:style>
          <a:lnRef idx="1">
            <a:schemeClr val="accent1"/>
          </a:lnRef>
          <a:fillRef idx="0">
            <a:schemeClr val="accent1"/>
          </a:fillRef>
          <a:effectRef idx="0">
            <a:schemeClr val="accent1"/>
          </a:effectRef>
          <a:fontRef idx="minor">
            <a:schemeClr val="tx1"/>
          </a:fontRef>
        </p:style>
      </p:cxnSp>
      <p:sp>
        <p:nvSpPr>
          <p:cNvPr id="19" name="object 16">
            <a:extLst>
              <a:ext uri="{FF2B5EF4-FFF2-40B4-BE49-F238E27FC236}">
                <a16:creationId xmlns:a16="http://schemas.microsoft.com/office/drawing/2014/main" id="{C8ED570D-D71B-BBF9-2F0C-98464163E8B8}"/>
              </a:ext>
            </a:extLst>
          </p:cNvPr>
          <p:cNvSpPr/>
          <p:nvPr/>
        </p:nvSpPr>
        <p:spPr>
          <a:xfrm>
            <a:off x="8361535" y="4222593"/>
            <a:ext cx="600075" cy="91445"/>
          </a:xfrm>
          <a:custGeom>
            <a:avLst/>
            <a:gdLst/>
            <a:ahLst/>
            <a:cxnLst/>
            <a:rect l="l" t="t" r="r" b="b"/>
            <a:pathLst>
              <a:path w="800100" h="152400">
                <a:moveTo>
                  <a:pt x="800105" y="0"/>
                </a:moveTo>
                <a:lnTo>
                  <a:pt x="799106" y="29660"/>
                </a:lnTo>
                <a:lnTo>
                  <a:pt x="796385" y="53881"/>
                </a:lnTo>
                <a:lnTo>
                  <a:pt x="792348" y="70211"/>
                </a:lnTo>
                <a:lnTo>
                  <a:pt x="787405" y="76200"/>
                </a:lnTo>
                <a:lnTo>
                  <a:pt x="406686" y="76200"/>
                </a:lnTo>
                <a:lnTo>
                  <a:pt x="401743" y="82188"/>
                </a:lnTo>
                <a:lnTo>
                  <a:pt x="397706" y="98518"/>
                </a:lnTo>
                <a:lnTo>
                  <a:pt x="394985" y="122739"/>
                </a:lnTo>
                <a:lnTo>
                  <a:pt x="393987" y="152400"/>
                </a:lnTo>
                <a:lnTo>
                  <a:pt x="392988" y="122739"/>
                </a:lnTo>
                <a:lnTo>
                  <a:pt x="390267" y="98518"/>
                </a:lnTo>
                <a:lnTo>
                  <a:pt x="386230" y="82188"/>
                </a:lnTo>
                <a:lnTo>
                  <a:pt x="381287" y="76200"/>
                </a:lnTo>
                <a:lnTo>
                  <a:pt x="12699" y="76200"/>
                </a:lnTo>
                <a:lnTo>
                  <a:pt x="7756" y="70211"/>
                </a:lnTo>
                <a:lnTo>
                  <a:pt x="3719" y="53881"/>
                </a:lnTo>
                <a:lnTo>
                  <a:pt x="998" y="29660"/>
                </a:lnTo>
                <a:lnTo>
                  <a:pt x="0" y="0"/>
                </a:lnTo>
              </a:path>
            </a:pathLst>
          </a:custGeom>
          <a:ln w="9525">
            <a:solidFill>
              <a:srgbClr val="000000"/>
            </a:solidFill>
          </a:ln>
        </p:spPr>
        <p:txBody>
          <a:bodyPr wrap="square" lIns="0" tIns="0" rIns="0" bIns="0" rtlCol="0"/>
          <a:lstStyle/>
          <a:p>
            <a:endParaRPr sz="1050" dirty="0">
              <a:latin typeface="Corbel" panose="020B0503020204020204" pitchFamily="34" charset="0"/>
            </a:endParaRPr>
          </a:p>
        </p:txBody>
      </p:sp>
      <p:sp>
        <p:nvSpPr>
          <p:cNvPr id="20" name="TextBox 19">
            <a:extLst>
              <a:ext uri="{FF2B5EF4-FFF2-40B4-BE49-F238E27FC236}">
                <a16:creationId xmlns:a16="http://schemas.microsoft.com/office/drawing/2014/main" id="{F5288FCF-B52F-D7E1-67C8-8D75A21AE7A4}"/>
              </a:ext>
            </a:extLst>
          </p:cNvPr>
          <p:cNvSpPr txBox="1"/>
          <p:nvPr/>
        </p:nvSpPr>
        <p:spPr>
          <a:xfrm>
            <a:off x="5533871" y="3448708"/>
            <a:ext cx="1713375" cy="215444"/>
          </a:xfrm>
          <a:prstGeom prst="rect">
            <a:avLst/>
          </a:prstGeom>
          <a:solidFill>
            <a:schemeClr val="bg1"/>
          </a:solidFill>
          <a:ln>
            <a:solidFill>
              <a:schemeClr val="bg1"/>
            </a:solidFill>
          </a:ln>
        </p:spPr>
        <p:txBody>
          <a:bodyPr wrap="square" lIns="0" tIns="0" rIns="0" bIns="0">
            <a:spAutoFit/>
          </a:bodyPr>
          <a:lstStyle/>
          <a:p>
            <a:pPr algn="ctr"/>
            <a:r>
              <a:rPr lang="en-US" sz="1400" spc="-11" dirty="0">
                <a:latin typeface="Corbel" panose="020B0503020204020204" pitchFamily="34" charset="0"/>
                <a:cs typeface="Calibri"/>
              </a:rPr>
              <a:t>lookup </a:t>
            </a:r>
            <a:r>
              <a:rPr lang="en-US" dirty="0">
                <a:latin typeface="Corbel" panose="020B0503020204020204" pitchFamily="34" charset="0"/>
              </a:rPr>
              <a:t>embeddings</a:t>
            </a:r>
          </a:p>
        </p:txBody>
      </p:sp>
      <p:sp>
        <p:nvSpPr>
          <p:cNvPr id="21" name="Right Arrow 20">
            <a:extLst>
              <a:ext uri="{FF2B5EF4-FFF2-40B4-BE49-F238E27FC236}">
                <a16:creationId xmlns:a16="http://schemas.microsoft.com/office/drawing/2014/main" id="{C9103B8C-E7CE-D531-ED21-2F40CCD5AD3C}"/>
              </a:ext>
            </a:extLst>
          </p:cNvPr>
          <p:cNvSpPr/>
          <p:nvPr/>
        </p:nvSpPr>
        <p:spPr>
          <a:xfrm>
            <a:off x="6939586" y="809921"/>
            <a:ext cx="553302" cy="197505"/>
          </a:xfrm>
          <a:prstGeom prst="rightArrow">
            <a:avLst>
              <a:gd name="adj1" fmla="val 50000"/>
              <a:gd name="adj2" fmla="val 66297"/>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orbel" panose="020B0503020204020204" pitchFamily="34" charset="0"/>
            </a:endParaRPr>
          </a:p>
        </p:txBody>
      </p:sp>
      <p:sp>
        <p:nvSpPr>
          <p:cNvPr id="22" name="Rounded Rectangle 21">
            <a:extLst>
              <a:ext uri="{FF2B5EF4-FFF2-40B4-BE49-F238E27FC236}">
                <a16:creationId xmlns:a16="http://schemas.microsoft.com/office/drawing/2014/main" id="{738A3432-C5B5-B1DA-F21B-A4E73A421461}"/>
              </a:ext>
            </a:extLst>
          </p:cNvPr>
          <p:cNvSpPr/>
          <p:nvPr/>
        </p:nvSpPr>
        <p:spPr>
          <a:xfrm>
            <a:off x="5670927" y="1524472"/>
            <a:ext cx="1491788" cy="1023490"/>
          </a:xfrm>
          <a:prstGeom prst="roundRect">
            <a:avLst>
              <a:gd name="adj" fmla="val 10598"/>
            </a:avLst>
          </a:prstGeom>
          <a:solidFill>
            <a:srgbClr val="FFF2D4"/>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orbel" panose="020B0503020204020204" pitchFamily="34" charset="0"/>
            </a:endParaRPr>
          </a:p>
          <a:p>
            <a:pPr algn="ctr"/>
            <a:endParaRPr lang="en-US" dirty="0">
              <a:latin typeface="Corbel" panose="020B0503020204020204" pitchFamily="34" charset="0"/>
            </a:endParaRPr>
          </a:p>
          <a:p>
            <a:pPr algn="ctr"/>
            <a:endParaRPr lang="en-US" dirty="0">
              <a:latin typeface="Corbel" panose="020B0503020204020204" pitchFamily="34" charset="0"/>
            </a:endParaRPr>
          </a:p>
          <a:p>
            <a:pPr algn="ctr"/>
            <a:endParaRPr lang="en-US" dirty="0">
              <a:latin typeface="Corbel" panose="020B0503020204020204" pitchFamily="34" charset="0"/>
            </a:endParaRPr>
          </a:p>
          <a:p>
            <a:pPr algn="r"/>
            <a:r>
              <a:rPr lang="en-US" sz="1100" dirty="0">
                <a:solidFill>
                  <a:schemeClr val="tx1"/>
                </a:solidFill>
                <a:latin typeface="Corbel" panose="020B0503020204020204" pitchFamily="34" charset="0"/>
              </a:rPr>
              <a:t>  </a:t>
            </a:r>
            <a:r>
              <a:rPr lang="en-US" sz="1100" dirty="0" err="1">
                <a:solidFill>
                  <a:schemeClr val="tx1"/>
                </a:solidFill>
                <a:latin typeface="Corbel" panose="020B0503020204020204" pitchFamily="34" charset="0"/>
              </a:rPr>
              <a:t>xN</a:t>
            </a:r>
            <a:endParaRPr lang="en-US" sz="1100" dirty="0">
              <a:solidFill>
                <a:schemeClr val="tx1"/>
              </a:solidFill>
              <a:latin typeface="Corbel" panose="020B0503020204020204" pitchFamily="34" charset="0"/>
            </a:endParaRPr>
          </a:p>
        </p:txBody>
      </p:sp>
      <p:sp>
        <p:nvSpPr>
          <p:cNvPr id="23" name="Rounded Rectangle 22">
            <a:extLst>
              <a:ext uri="{FF2B5EF4-FFF2-40B4-BE49-F238E27FC236}">
                <a16:creationId xmlns:a16="http://schemas.microsoft.com/office/drawing/2014/main" id="{91E53818-A53F-8F82-5216-57D5E6050C69}"/>
              </a:ext>
            </a:extLst>
          </p:cNvPr>
          <p:cNvSpPr/>
          <p:nvPr/>
        </p:nvSpPr>
        <p:spPr>
          <a:xfrm>
            <a:off x="5922089" y="1888811"/>
            <a:ext cx="1002860" cy="464000"/>
          </a:xfrm>
          <a:prstGeom prst="roundRect">
            <a:avLst>
              <a:gd name="adj" fmla="val 10598"/>
            </a:avLst>
          </a:prstGeom>
          <a:solidFill>
            <a:schemeClr val="accent1">
              <a:lumMod val="20000"/>
              <a:lumOff val="8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200" dirty="0">
                <a:solidFill>
                  <a:schemeClr val="tx1"/>
                </a:solidFill>
                <a:latin typeface="Corbel" panose="020B0503020204020204" pitchFamily="34" charset="0"/>
              </a:rPr>
              <a:t>Feed-Forward layer</a:t>
            </a:r>
          </a:p>
        </p:txBody>
      </p:sp>
      <p:sp>
        <p:nvSpPr>
          <p:cNvPr id="24" name="Rounded Rectangle 23">
            <a:extLst>
              <a:ext uri="{FF2B5EF4-FFF2-40B4-BE49-F238E27FC236}">
                <a16:creationId xmlns:a16="http://schemas.microsoft.com/office/drawing/2014/main" id="{374D1F2F-CEF3-688C-AD27-15A32A2E08B3}"/>
              </a:ext>
            </a:extLst>
          </p:cNvPr>
          <p:cNvSpPr/>
          <p:nvPr/>
        </p:nvSpPr>
        <p:spPr>
          <a:xfrm>
            <a:off x="4661211" y="2874433"/>
            <a:ext cx="3511509" cy="453793"/>
          </a:xfrm>
          <a:prstGeom prst="roundRect">
            <a:avLst/>
          </a:prstGeom>
          <a:noFill/>
          <a:ln w="28575">
            <a:solidFill>
              <a:schemeClr val="bg2"/>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orbel" panose="020B0503020204020204" pitchFamily="34" charset="0"/>
            </a:endParaRPr>
          </a:p>
        </p:txBody>
      </p:sp>
      <p:cxnSp>
        <p:nvCxnSpPr>
          <p:cNvPr id="25" name="Curved Connector 24">
            <a:extLst>
              <a:ext uri="{FF2B5EF4-FFF2-40B4-BE49-F238E27FC236}">
                <a16:creationId xmlns:a16="http://schemas.microsoft.com/office/drawing/2014/main" id="{6271EED2-B59B-DA58-4DAA-D82F07957DD1}"/>
              </a:ext>
            </a:extLst>
          </p:cNvPr>
          <p:cNvCxnSpPr>
            <a:cxnSpLocks/>
            <a:stCxn id="23" idx="2"/>
            <a:endCxn id="24" idx="0"/>
          </p:cNvCxnSpPr>
          <p:nvPr/>
        </p:nvCxnSpPr>
        <p:spPr>
          <a:xfrm rot="5400000">
            <a:off x="6159432" y="2610346"/>
            <a:ext cx="521622" cy="6553"/>
          </a:xfrm>
          <a:prstGeom prst="curvedConnector3">
            <a:avLst>
              <a:gd name="adj1" fmla="val 50000"/>
            </a:avLst>
          </a:prstGeom>
          <a:ln w="19050">
            <a:solidFill>
              <a:schemeClr val="tx1"/>
            </a:solidFill>
            <a:prstDash val="solid"/>
            <a:headEnd type="triangle" w="med" len="med"/>
            <a:tailEnd type="none" w="med" len="med"/>
          </a:ln>
        </p:spPr>
        <p:style>
          <a:lnRef idx="1">
            <a:schemeClr val="accent1"/>
          </a:lnRef>
          <a:fillRef idx="0">
            <a:schemeClr val="accent1"/>
          </a:fillRef>
          <a:effectRef idx="0">
            <a:schemeClr val="accent1"/>
          </a:effectRef>
          <a:fontRef idx="minor">
            <a:schemeClr val="tx1"/>
          </a:fontRef>
        </p:style>
      </p:cxnSp>
      <p:sp>
        <p:nvSpPr>
          <p:cNvPr id="26" name="TextBox 25">
            <a:extLst>
              <a:ext uri="{FF2B5EF4-FFF2-40B4-BE49-F238E27FC236}">
                <a16:creationId xmlns:a16="http://schemas.microsoft.com/office/drawing/2014/main" id="{952D6A0C-4B37-F791-E894-D5D0173B7402}"/>
              </a:ext>
            </a:extLst>
          </p:cNvPr>
          <p:cNvSpPr txBox="1"/>
          <p:nvPr/>
        </p:nvSpPr>
        <p:spPr>
          <a:xfrm>
            <a:off x="4522572" y="2621002"/>
            <a:ext cx="1128501" cy="215444"/>
          </a:xfrm>
          <a:prstGeom prst="rect">
            <a:avLst/>
          </a:prstGeom>
          <a:solidFill>
            <a:schemeClr val="bg1"/>
          </a:solidFill>
          <a:ln>
            <a:solidFill>
              <a:schemeClr val="bg1"/>
            </a:solidFill>
          </a:ln>
        </p:spPr>
        <p:txBody>
          <a:bodyPr wrap="square" lIns="0" tIns="0" rIns="0" bIns="0">
            <a:spAutoFit/>
          </a:bodyPr>
          <a:lstStyle/>
          <a:p>
            <a:pPr algn="ctr"/>
            <a:r>
              <a:rPr lang="en-US" sz="1400" spc="-11" dirty="0">
                <a:latin typeface="Corbel" panose="020B0503020204020204" pitchFamily="34" charset="0"/>
                <a:cs typeface="Calibri"/>
              </a:rPr>
              <a:t>concatenate</a:t>
            </a:r>
            <a:endParaRPr lang="en-US" dirty="0">
              <a:latin typeface="Corbel" panose="020B0503020204020204" pitchFamily="34" charset="0"/>
            </a:endParaRPr>
          </a:p>
        </p:txBody>
      </p:sp>
      <p:cxnSp>
        <p:nvCxnSpPr>
          <p:cNvPr id="27" name="Elbow Connector 26">
            <a:extLst>
              <a:ext uri="{FF2B5EF4-FFF2-40B4-BE49-F238E27FC236}">
                <a16:creationId xmlns:a16="http://schemas.microsoft.com/office/drawing/2014/main" id="{76250A93-AD33-DA53-0751-571CBF0E8068}"/>
              </a:ext>
            </a:extLst>
          </p:cNvPr>
          <p:cNvCxnSpPr>
            <a:cxnSpLocks/>
            <a:stCxn id="22" idx="2"/>
            <a:endCxn id="36" idx="1"/>
          </p:cNvCxnSpPr>
          <p:nvPr/>
        </p:nvCxnSpPr>
        <p:spPr>
          <a:xfrm rot="5400000" flipH="1">
            <a:off x="5747152" y="1878294"/>
            <a:ext cx="839905" cy="499432"/>
          </a:xfrm>
          <a:prstGeom prst="bentConnector4">
            <a:avLst>
              <a:gd name="adj1" fmla="val 8749"/>
              <a:gd name="adj2" fmla="val 128097"/>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8" name="Rounded Rectangle 27">
            <a:extLst>
              <a:ext uri="{FF2B5EF4-FFF2-40B4-BE49-F238E27FC236}">
                <a16:creationId xmlns:a16="http://schemas.microsoft.com/office/drawing/2014/main" id="{E6E5A4B8-E3E0-7450-6A0D-B9D6D2FC0135}"/>
              </a:ext>
            </a:extLst>
          </p:cNvPr>
          <p:cNvSpPr/>
          <p:nvPr/>
        </p:nvSpPr>
        <p:spPr>
          <a:xfrm>
            <a:off x="6046937" y="1202800"/>
            <a:ext cx="741888" cy="199064"/>
          </a:xfrm>
          <a:prstGeom prst="roundRect">
            <a:avLst>
              <a:gd name="adj" fmla="val 10598"/>
            </a:avLst>
          </a:prstGeom>
          <a:solidFill>
            <a:srgbClr val="CDEC8B"/>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latin typeface="Corbel" panose="020B0503020204020204" pitchFamily="34" charset="0"/>
              </a:rPr>
              <a:t>Linear</a:t>
            </a:r>
          </a:p>
        </p:txBody>
      </p:sp>
      <p:sp>
        <p:nvSpPr>
          <p:cNvPr id="29" name="Rounded Rectangle 28">
            <a:extLst>
              <a:ext uri="{FF2B5EF4-FFF2-40B4-BE49-F238E27FC236}">
                <a16:creationId xmlns:a16="http://schemas.microsoft.com/office/drawing/2014/main" id="{A071CFC4-29C4-8968-52E2-BD4DB7C9FB79}"/>
              </a:ext>
            </a:extLst>
          </p:cNvPr>
          <p:cNvSpPr/>
          <p:nvPr/>
        </p:nvSpPr>
        <p:spPr>
          <a:xfrm>
            <a:off x="6046938" y="817711"/>
            <a:ext cx="741887" cy="207049"/>
          </a:xfrm>
          <a:prstGeom prst="roundRect">
            <a:avLst>
              <a:gd name="adj" fmla="val 10598"/>
            </a:avLst>
          </a:prstGeom>
          <a:solidFill>
            <a:srgbClr val="FACD9A"/>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err="1">
                <a:solidFill>
                  <a:schemeClr val="tx1"/>
                </a:solidFill>
                <a:latin typeface="Corbel" panose="020B0503020204020204" pitchFamily="34" charset="0"/>
              </a:rPr>
              <a:t>Softmax</a:t>
            </a:r>
            <a:endParaRPr lang="en-US" sz="1200" dirty="0">
              <a:solidFill>
                <a:schemeClr val="tx1"/>
              </a:solidFill>
              <a:latin typeface="Corbel" panose="020B0503020204020204" pitchFamily="34" charset="0"/>
            </a:endParaRPr>
          </a:p>
        </p:txBody>
      </p:sp>
      <p:cxnSp>
        <p:nvCxnSpPr>
          <p:cNvPr id="30" name="Curved Connector 29">
            <a:extLst>
              <a:ext uri="{FF2B5EF4-FFF2-40B4-BE49-F238E27FC236}">
                <a16:creationId xmlns:a16="http://schemas.microsoft.com/office/drawing/2014/main" id="{036CD0A0-9D7A-258B-5647-761CCA7253B2}"/>
              </a:ext>
            </a:extLst>
          </p:cNvPr>
          <p:cNvCxnSpPr>
            <a:cxnSpLocks/>
            <a:stCxn id="28" idx="2"/>
          </p:cNvCxnSpPr>
          <p:nvPr/>
        </p:nvCxnSpPr>
        <p:spPr>
          <a:xfrm rot="5400000">
            <a:off x="6172715" y="1643644"/>
            <a:ext cx="486947" cy="3387"/>
          </a:xfrm>
          <a:prstGeom prst="curvedConnector3">
            <a:avLst>
              <a:gd name="adj1" fmla="val 50000"/>
            </a:avLst>
          </a:prstGeom>
          <a:ln w="19050">
            <a:solidFill>
              <a:schemeClr val="tx1"/>
            </a:solidFill>
            <a:prstDash val="solid"/>
            <a:headEnd type="triangl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31" name="Curved Connector 30">
            <a:extLst>
              <a:ext uri="{FF2B5EF4-FFF2-40B4-BE49-F238E27FC236}">
                <a16:creationId xmlns:a16="http://schemas.microsoft.com/office/drawing/2014/main" id="{05D797C4-14AE-4310-C600-BB8535228C9C}"/>
              </a:ext>
            </a:extLst>
          </p:cNvPr>
          <p:cNvCxnSpPr>
            <a:cxnSpLocks/>
            <a:stCxn id="29" idx="2"/>
            <a:endCxn id="28" idx="0"/>
          </p:cNvCxnSpPr>
          <p:nvPr/>
        </p:nvCxnSpPr>
        <p:spPr>
          <a:xfrm rot="5400000">
            <a:off x="6328862" y="1113780"/>
            <a:ext cx="178040" cy="1"/>
          </a:xfrm>
          <a:prstGeom prst="curvedConnector3">
            <a:avLst>
              <a:gd name="adj1" fmla="val 50000"/>
            </a:avLst>
          </a:prstGeom>
          <a:ln w="19050">
            <a:solidFill>
              <a:schemeClr val="tx1"/>
            </a:solidFill>
            <a:prstDash val="solid"/>
            <a:headEnd type="triangle" w="med" len="med"/>
            <a:tailEnd type="none" w="med" len="med"/>
          </a:ln>
        </p:spPr>
        <p:style>
          <a:lnRef idx="1">
            <a:schemeClr val="accent1"/>
          </a:lnRef>
          <a:fillRef idx="0">
            <a:schemeClr val="accent1"/>
          </a:fillRef>
          <a:effectRef idx="0">
            <a:schemeClr val="accent1"/>
          </a:effectRef>
          <a:fontRef idx="minor">
            <a:schemeClr val="tx1"/>
          </a:fontRef>
        </p:style>
      </p:cxnSp>
      <p:grpSp>
        <p:nvGrpSpPr>
          <p:cNvPr id="32" name="Group 31">
            <a:extLst>
              <a:ext uri="{FF2B5EF4-FFF2-40B4-BE49-F238E27FC236}">
                <a16:creationId xmlns:a16="http://schemas.microsoft.com/office/drawing/2014/main" id="{05E74F26-C5C0-DEB1-451D-1EC5C8341E23}"/>
              </a:ext>
            </a:extLst>
          </p:cNvPr>
          <p:cNvGrpSpPr/>
          <p:nvPr/>
        </p:nvGrpSpPr>
        <p:grpSpPr>
          <a:xfrm>
            <a:off x="7494556" y="701323"/>
            <a:ext cx="1384431" cy="1016534"/>
            <a:chOff x="6053458" y="1801327"/>
            <a:chExt cx="1384431" cy="1016534"/>
          </a:xfrm>
        </p:grpSpPr>
        <p:pic>
          <p:nvPicPr>
            <p:cNvPr id="33" name="Picture 2" descr="Word frequency in titles of all articles with Frequency &gt;= 10 Figure 2... |  Download Scientific Diagram">
              <a:extLst>
                <a:ext uri="{FF2B5EF4-FFF2-40B4-BE49-F238E27FC236}">
                  <a16:creationId xmlns:a16="http://schemas.microsoft.com/office/drawing/2014/main" id="{C6B5EA87-B295-475E-7BB9-E94DEED31E4A}"/>
                </a:ext>
              </a:extLst>
            </p:cNvPr>
            <p:cNvPicPr>
              <a:picLocks noChangeAspect="1" noChangeArrowheads="1"/>
            </p:cNvPicPr>
            <p:nvPr/>
          </p:nvPicPr>
          <p:blipFill rotWithShape="1">
            <a:blip r:embed="rId2">
              <a:grayscl/>
              <a:extLst>
                <a:ext uri="{BEBA8EAE-BF5A-486C-A8C5-ECC9F3942E4B}">
                  <a14:imgProps xmlns:a14="http://schemas.microsoft.com/office/drawing/2010/main">
                    <a14:imgLayer r:embed="rId3">
                      <a14:imgEffect>
                        <a14:colorTemperature colorTemp="4700"/>
                      </a14:imgEffect>
                      <a14:imgEffect>
                        <a14:saturation sat="0"/>
                      </a14:imgEffect>
                      <a14:imgEffect>
                        <a14:brightnessContrast contrast="-40000"/>
                      </a14:imgEffect>
                    </a14:imgLayer>
                  </a14:imgProps>
                </a:ext>
                <a:ext uri="{28A0092B-C50C-407E-A947-70E740481C1C}">
                  <a14:useLocalDpi xmlns:a14="http://schemas.microsoft.com/office/drawing/2010/main" val="0"/>
                </a:ext>
              </a:extLst>
            </a:blip>
            <a:srcRect l="3094" t="8585" r="65769" b="30524"/>
            <a:stretch/>
          </p:blipFill>
          <p:spPr bwMode="auto">
            <a:xfrm rot="5400000">
              <a:off x="6500656" y="1979281"/>
              <a:ext cx="772768" cy="746570"/>
            </a:xfrm>
            <a:prstGeom prst="rect">
              <a:avLst/>
            </a:prstGeom>
            <a:noFill/>
            <a:extLst>
              <a:ext uri="{909E8E84-426E-40DD-AFC4-6F175D3DCCD1}">
                <a14:hiddenFill xmlns:a14="http://schemas.microsoft.com/office/drawing/2010/main">
                  <a:solidFill>
                    <a:srgbClr val="FFFFFF"/>
                  </a:solidFill>
                </a14:hiddenFill>
              </a:ext>
            </a:extLst>
          </p:spPr>
        </p:pic>
        <p:sp>
          <p:nvSpPr>
            <p:cNvPr id="34" name="TextBox 33">
              <a:extLst>
                <a:ext uri="{FF2B5EF4-FFF2-40B4-BE49-F238E27FC236}">
                  <a16:creationId xmlns:a16="http://schemas.microsoft.com/office/drawing/2014/main" id="{74EB2CC3-EF52-28E1-CCC5-3BC20341B930}"/>
                </a:ext>
              </a:extLst>
            </p:cNvPr>
            <p:cNvSpPr txBox="1"/>
            <p:nvPr/>
          </p:nvSpPr>
          <p:spPr>
            <a:xfrm>
              <a:off x="6053458" y="1934927"/>
              <a:ext cx="512696" cy="882934"/>
            </a:xfrm>
            <a:prstGeom prst="rect">
              <a:avLst/>
            </a:prstGeom>
            <a:noFill/>
          </p:spPr>
          <p:txBody>
            <a:bodyPr wrap="square">
              <a:spAutoFit/>
            </a:bodyPr>
            <a:lstStyle/>
            <a:p>
              <a:pPr algn="r">
                <a:lnSpc>
                  <a:spcPct val="150000"/>
                </a:lnSpc>
              </a:pPr>
              <a:r>
                <a:rPr lang="en-US" sz="700" dirty="0">
                  <a:latin typeface="Consolas" panose="020B0609020204030204" pitchFamily="49" charset="0"/>
                  <a:cs typeface="Consolas" panose="020B0609020204030204" pitchFamily="49" charset="0"/>
                </a:rPr>
                <a:t>mat</a:t>
              </a:r>
            </a:p>
            <a:p>
              <a:pPr algn="r">
                <a:lnSpc>
                  <a:spcPct val="150000"/>
                </a:lnSpc>
              </a:pPr>
              <a:r>
                <a:rPr lang="en-US" sz="700" dirty="0">
                  <a:latin typeface="Consolas" panose="020B0609020204030204" pitchFamily="49" charset="0"/>
                  <a:cs typeface="Consolas" panose="020B0609020204030204" pitchFamily="49" charset="0"/>
                </a:rPr>
                <a:t>table</a:t>
              </a:r>
            </a:p>
            <a:p>
              <a:pPr algn="r">
                <a:lnSpc>
                  <a:spcPct val="150000"/>
                </a:lnSpc>
              </a:pPr>
              <a:r>
                <a:rPr lang="en-US" sz="700" dirty="0">
                  <a:latin typeface="Consolas" panose="020B0609020204030204" pitchFamily="49" charset="0"/>
                  <a:cs typeface="Consolas" panose="020B0609020204030204" pitchFamily="49" charset="0"/>
                </a:rPr>
                <a:t>bed</a:t>
              </a:r>
            </a:p>
            <a:p>
              <a:pPr algn="r">
                <a:lnSpc>
                  <a:spcPct val="150000"/>
                </a:lnSpc>
              </a:pPr>
              <a:r>
                <a:rPr lang="en-US" sz="700" dirty="0">
                  <a:latin typeface="Consolas" panose="020B0609020204030204" pitchFamily="49" charset="0"/>
                  <a:cs typeface="Consolas" panose="020B0609020204030204" pitchFamily="49" charset="0"/>
                </a:rPr>
                <a:t>desk</a:t>
              </a:r>
            </a:p>
            <a:p>
              <a:pPr algn="r">
                <a:lnSpc>
                  <a:spcPct val="150000"/>
                </a:lnSpc>
              </a:pPr>
              <a:r>
                <a:rPr lang="en-US" sz="700" dirty="0">
                  <a:latin typeface="Consolas" panose="020B0609020204030204" pitchFamily="49" charset="0"/>
                  <a:cs typeface="Consolas" panose="020B0609020204030204" pitchFamily="49" charset="0"/>
                </a:rPr>
                <a:t>chair</a:t>
              </a:r>
            </a:p>
          </p:txBody>
        </p:sp>
        <p:sp>
          <p:nvSpPr>
            <p:cNvPr id="35" name="TextBox 34">
              <a:extLst>
                <a:ext uri="{FF2B5EF4-FFF2-40B4-BE49-F238E27FC236}">
                  <a16:creationId xmlns:a16="http://schemas.microsoft.com/office/drawing/2014/main" id="{B7383092-C328-9DA0-6EEA-3A86AC7DCF1E}"/>
                </a:ext>
              </a:extLst>
            </p:cNvPr>
            <p:cNvSpPr txBox="1"/>
            <p:nvPr/>
          </p:nvSpPr>
          <p:spPr>
            <a:xfrm>
              <a:off x="6579003" y="1801327"/>
              <a:ext cx="858886" cy="246221"/>
            </a:xfrm>
            <a:prstGeom prst="rect">
              <a:avLst/>
            </a:prstGeom>
            <a:noFill/>
          </p:spPr>
          <p:txBody>
            <a:bodyPr wrap="square">
              <a:spAutoFit/>
            </a:bodyPr>
            <a:lstStyle/>
            <a:p>
              <a:r>
                <a:rPr lang="en-US" sz="1000" dirty="0">
                  <a:latin typeface="Corbel" panose="020B0503020204020204" pitchFamily="34" charset="0"/>
                </a:rPr>
                <a:t>Prob</a:t>
              </a:r>
            </a:p>
          </p:txBody>
        </p:sp>
      </p:grpSp>
      <p:sp>
        <p:nvSpPr>
          <p:cNvPr id="36" name="Rounded Rectangle 35">
            <a:extLst>
              <a:ext uri="{FF2B5EF4-FFF2-40B4-BE49-F238E27FC236}">
                <a16:creationId xmlns:a16="http://schemas.microsoft.com/office/drawing/2014/main" id="{79294580-A74C-AA53-18E0-3CB2F4DDDD39}"/>
              </a:ext>
            </a:extLst>
          </p:cNvPr>
          <p:cNvSpPr/>
          <p:nvPr/>
        </p:nvSpPr>
        <p:spPr>
          <a:xfrm>
            <a:off x="5917389" y="1621948"/>
            <a:ext cx="1002860" cy="172217"/>
          </a:xfrm>
          <a:prstGeom prst="roundRect">
            <a:avLst>
              <a:gd name="adj" fmla="val 10598"/>
            </a:avLst>
          </a:prstGeom>
          <a:solidFill>
            <a:schemeClr val="accent1">
              <a:lumMod val="20000"/>
              <a:lumOff val="8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latin typeface="Corbel" panose="020B0503020204020204" pitchFamily="34" charset="0"/>
              </a:rPr>
              <a:t>Add &amp; Norm</a:t>
            </a:r>
          </a:p>
        </p:txBody>
      </p:sp>
    </p:spTree>
    <p:extLst>
      <p:ext uri="{BB962C8B-B14F-4D97-AF65-F5344CB8AC3E}">
        <p14:creationId xmlns:p14="http://schemas.microsoft.com/office/powerpoint/2010/main" val="166556896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67A520-CFB2-75E8-3EAD-FDDB99657BDB}"/>
              </a:ext>
            </a:extLst>
          </p:cNvPr>
          <p:cNvSpPr>
            <a:spLocks noGrp="1"/>
          </p:cNvSpPr>
          <p:nvPr>
            <p:ph type="title"/>
          </p:nvPr>
        </p:nvSpPr>
        <p:spPr/>
        <p:txBody>
          <a:bodyPr>
            <a:normAutofit fontScale="90000"/>
          </a:bodyPr>
          <a:lstStyle/>
          <a:p>
            <a:r>
              <a:rPr lang="en-US" dirty="0"/>
              <a:t>Recurrent LMs: Chapter Plan </a:t>
            </a:r>
          </a:p>
        </p:txBody>
      </p:sp>
      <p:sp>
        <p:nvSpPr>
          <p:cNvPr id="3" name="Content Placeholder 2">
            <a:extLst>
              <a:ext uri="{FF2B5EF4-FFF2-40B4-BE49-F238E27FC236}">
                <a16:creationId xmlns:a16="http://schemas.microsoft.com/office/drawing/2014/main" id="{2BAE67F7-BFC3-5C68-93F5-C23BA66F363E}"/>
              </a:ext>
            </a:extLst>
          </p:cNvPr>
          <p:cNvSpPr>
            <a:spLocks noGrp="1"/>
          </p:cNvSpPr>
          <p:nvPr>
            <p:ph idx="1"/>
          </p:nvPr>
        </p:nvSpPr>
        <p:spPr/>
        <p:txBody>
          <a:bodyPr/>
          <a:lstStyle/>
          <a:p>
            <a:pPr>
              <a:buFont typeface="+mj-lt"/>
              <a:buAutoNum type="arabicPeriod"/>
            </a:pPr>
            <a:r>
              <a:rPr lang="en-US" dirty="0">
                <a:solidFill>
                  <a:srgbClr val="C00000"/>
                </a:solidFill>
              </a:rPr>
              <a:t>A new faculty of neural networks: recurrent neural networks</a:t>
            </a:r>
          </a:p>
          <a:p>
            <a:pPr>
              <a:buFont typeface="+mj-lt"/>
              <a:buAutoNum type="arabicPeriod"/>
            </a:pPr>
            <a:r>
              <a:rPr lang="en-US" dirty="0"/>
              <a:t>A new family of language models: recurrent neural language models </a:t>
            </a:r>
          </a:p>
          <a:p>
            <a:pPr>
              <a:buFont typeface="+mj-lt"/>
              <a:buAutoNum type="arabicPeriod"/>
            </a:pPr>
            <a:r>
              <a:rPr lang="en-US" dirty="0"/>
              <a:t>Doing things with recurrent LMs </a:t>
            </a:r>
          </a:p>
          <a:p>
            <a:pPr>
              <a:buFont typeface="+mj-lt"/>
              <a:buAutoNum type="arabicPeriod"/>
            </a:pPr>
            <a:r>
              <a:rPr lang="en-US" dirty="0"/>
              <a:t>Issues with RNNs and fancier variants </a:t>
            </a:r>
          </a:p>
          <a:p>
            <a:pPr>
              <a:buFont typeface="+mj-lt"/>
              <a:buAutoNum type="arabicPeriod"/>
            </a:pPr>
            <a:endParaRPr lang="en-US" dirty="0"/>
          </a:p>
          <a:p>
            <a:pPr>
              <a:buFont typeface="+mj-lt"/>
              <a:buAutoNum type="arabicPeriod"/>
            </a:pPr>
            <a:endParaRPr lang="en-US" dirty="0"/>
          </a:p>
        </p:txBody>
      </p:sp>
    </p:spTree>
    <p:extLst>
      <p:ext uri="{BB962C8B-B14F-4D97-AF65-F5344CB8AC3E}">
        <p14:creationId xmlns:p14="http://schemas.microsoft.com/office/powerpoint/2010/main" val="326030103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Infinite Use of Finite Model</a:t>
            </a:r>
          </a:p>
        </p:txBody>
      </p:sp>
      <p:sp>
        <p:nvSpPr>
          <p:cNvPr id="3" name="Content Placeholder 2"/>
          <p:cNvSpPr>
            <a:spLocks noGrp="1"/>
          </p:cNvSpPr>
          <p:nvPr>
            <p:ph idx="1"/>
          </p:nvPr>
        </p:nvSpPr>
        <p:spPr>
          <a:xfrm>
            <a:off x="311700" y="1152474"/>
            <a:ext cx="8520600" cy="3991025"/>
          </a:xfrm>
        </p:spPr>
        <p:txBody>
          <a:bodyPr>
            <a:normAutofit/>
          </a:bodyPr>
          <a:lstStyle/>
          <a:p>
            <a:r>
              <a:rPr lang="en-US" dirty="0"/>
              <a:t>Main question: how can a </a:t>
            </a:r>
            <a:r>
              <a:rPr lang="en-US" b="1" dirty="0"/>
              <a:t>finite</a:t>
            </a:r>
            <a:r>
              <a:rPr lang="en-US" dirty="0"/>
              <a:t> model a </a:t>
            </a:r>
            <a:r>
              <a:rPr lang="en-US" b="1" dirty="0"/>
              <a:t>long</a:t>
            </a:r>
            <a:r>
              <a:rPr lang="en-US" dirty="0"/>
              <a:t> (infinite) context? </a:t>
            </a:r>
          </a:p>
          <a:p>
            <a:pPr lvl="1"/>
            <a:endParaRPr lang="en-US" dirty="0"/>
          </a:p>
          <a:p>
            <a:pPr lvl="1"/>
            <a:endParaRPr lang="en-US" dirty="0"/>
          </a:p>
          <a:p>
            <a:r>
              <a:rPr lang="en-US" dirty="0"/>
              <a:t>Solution: recursion! (recursive use of a model) </a:t>
            </a:r>
          </a:p>
          <a:p>
            <a:endParaRPr lang="en-US" dirty="0"/>
          </a:p>
          <a:p>
            <a:endParaRPr lang="en-US" dirty="0"/>
          </a:p>
          <a:p>
            <a:r>
              <a:rPr lang="en-US" dirty="0"/>
              <a:t>RNNs are a family of neural networks introduced to </a:t>
            </a:r>
            <a:r>
              <a:rPr lang="en-US" b="1" dirty="0"/>
              <a:t>learn sequential data </a:t>
            </a:r>
            <a:br>
              <a:rPr lang="en-US" b="1" dirty="0"/>
            </a:br>
            <a:r>
              <a:rPr lang="en-US" dirty="0"/>
              <a:t>via </a:t>
            </a:r>
            <a:r>
              <a:rPr lang="en-US" b="1" dirty="0"/>
              <a:t>recursive </a:t>
            </a:r>
            <a:r>
              <a:rPr lang="en-US" dirty="0"/>
              <a:t>dynamics.</a:t>
            </a:r>
            <a:r>
              <a:rPr lang="en-US" b="1" dirty="0"/>
              <a:t> </a:t>
            </a:r>
            <a:endParaRPr lang="en-US" dirty="0"/>
          </a:p>
          <a:p>
            <a:r>
              <a:rPr lang="en-US" dirty="0"/>
              <a:t>Inspired by the temporality of human thoughts</a:t>
            </a:r>
          </a:p>
          <a:p>
            <a:endParaRPr lang="en-US" dirty="0"/>
          </a:p>
        </p:txBody>
      </p:sp>
      <p:sp>
        <p:nvSpPr>
          <p:cNvPr id="4" name="Slide Number Placeholder 3"/>
          <p:cNvSpPr>
            <a:spLocks noGrp="1"/>
          </p:cNvSpPr>
          <p:nvPr>
            <p:ph type="sldNum" sz="quarter" idx="12"/>
          </p:nvPr>
        </p:nvSpPr>
        <p:spPr/>
        <p:txBody>
          <a:bodyPr>
            <a:normAutofit/>
          </a:bodyPr>
          <a:lstStyle/>
          <a:p>
            <a:fld id="{0C921938-476A-4922-BE24-3B8F6A2854D9}" type="slidenum">
              <a:rPr lang="en-US" smtClean="0"/>
              <a:pPr/>
              <a:t>16</a:t>
            </a:fld>
            <a:endParaRPr lang="en-US" dirty="0"/>
          </a:p>
        </p:txBody>
      </p:sp>
      <p:sp>
        <p:nvSpPr>
          <p:cNvPr id="6" name="TextBox 5">
            <a:extLst>
              <a:ext uri="{FF2B5EF4-FFF2-40B4-BE49-F238E27FC236}">
                <a16:creationId xmlns:a16="http://schemas.microsoft.com/office/drawing/2014/main" id="{950B249F-D7E4-3791-B0B2-01F151A5C68F}"/>
              </a:ext>
            </a:extLst>
          </p:cNvPr>
          <p:cNvSpPr txBox="1"/>
          <p:nvPr/>
        </p:nvSpPr>
        <p:spPr>
          <a:xfrm>
            <a:off x="2284370" y="4901060"/>
            <a:ext cx="4572000" cy="246221"/>
          </a:xfrm>
          <a:prstGeom prst="rect">
            <a:avLst/>
          </a:prstGeom>
          <a:noFill/>
        </p:spPr>
        <p:txBody>
          <a:bodyPr wrap="square">
            <a:spAutoFit/>
          </a:bodyPr>
          <a:lstStyle/>
          <a:p>
            <a:pPr algn="ctr"/>
            <a:r>
              <a:rPr lang="en-US" sz="1000" dirty="0">
                <a:latin typeface="Corbel" panose="020B0503020204020204" pitchFamily="34" charset="0"/>
              </a:rPr>
              <a:t>[Jeff Elman, “Finding structure in time,” 1990]</a:t>
            </a:r>
          </a:p>
        </p:txBody>
      </p:sp>
    </p:spTree>
    <p:extLst>
      <p:ext uri="{BB962C8B-B14F-4D97-AF65-F5344CB8AC3E}">
        <p14:creationId xmlns:p14="http://schemas.microsoft.com/office/powerpoint/2010/main" val="37430506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Effect transition="in" filter="fade">
                                      <p:cBhvr>
                                        <p:cTn id="7" dur="500"/>
                                        <p:tgtEl>
                                          <p:spTgt spid="3">
                                            <p:txEl>
                                              <p:pRg st="3" end="3"/>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6" end="6"/>
                                            </p:txEl>
                                          </p:spTgt>
                                        </p:tgtEl>
                                        <p:attrNameLst>
                                          <p:attrName>style.visibility</p:attrName>
                                        </p:attrNameLst>
                                      </p:cBhvr>
                                      <p:to>
                                        <p:strVal val="visible"/>
                                      </p:to>
                                    </p:set>
                                    <p:animEffect transition="in" filter="fade">
                                      <p:cBhvr>
                                        <p:cTn id="12" dur="500"/>
                                        <p:tgtEl>
                                          <p:spTgt spid="3">
                                            <p:txEl>
                                              <p:pRg st="6" end="6"/>
                                            </p:txEl>
                                          </p:spTgt>
                                        </p:tgtEl>
                                      </p:cBhvr>
                                    </p:animEffect>
                                  </p:childTnLst>
                                </p:cTn>
                              </p:par>
                              <p:par>
                                <p:cTn id="13" presetID="10" presetClass="entr" presetSubtype="0" fill="hold" nodeType="withEffect">
                                  <p:stCondLst>
                                    <p:cond delay="0"/>
                                  </p:stCondLst>
                                  <p:childTnLst>
                                    <p:set>
                                      <p:cBhvr>
                                        <p:cTn id="14" dur="1" fill="hold">
                                          <p:stCondLst>
                                            <p:cond delay="0"/>
                                          </p:stCondLst>
                                        </p:cTn>
                                        <p:tgtEl>
                                          <p:spTgt spid="3">
                                            <p:txEl>
                                              <p:pRg st="7" end="7"/>
                                            </p:txEl>
                                          </p:spTgt>
                                        </p:tgtEl>
                                        <p:attrNameLst>
                                          <p:attrName>style.visibility</p:attrName>
                                        </p:attrNameLst>
                                      </p:cBhvr>
                                      <p:to>
                                        <p:strVal val="visible"/>
                                      </p:to>
                                    </p:set>
                                    <p:animEffect transition="in" filter="fade">
                                      <p:cBhvr>
                                        <p:cTn id="15"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Recurrent Neural Networks (RNNs)</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311700" y="1146650"/>
                <a:ext cx="8520600" cy="3991025"/>
              </a:xfrm>
            </p:spPr>
            <p:txBody>
              <a:bodyPr>
                <a:normAutofit/>
              </a:bodyPr>
              <a:lstStyle/>
              <a:p>
                <a:pPr marL="114300" indent="0">
                  <a:buNone/>
                </a:pPr>
                <a:endParaRPr lang="en-US" dirty="0"/>
              </a:p>
              <a:p>
                <a:pPr marL="114300" indent="0">
                  <a:buNone/>
                </a:pPr>
                <a:r>
                  <a:rPr lang="en-US" sz="4000" b="0" dirty="0"/>
                  <a:t>                </a:t>
                </a:r>
                <a14:m>
                  <m:oMath xmlns:m="http://schemas.openxmlformats.org/officeDocument/2006/math">
                    <m:sSub>
                      <m:sSubPr>
                        <m:ctrlPr>
                          <a:rPr lang="en-US" sz="4000" b="0" i="1" smtClean="0">
                            <a:latin typeface="Cambria Math" panose="02040503050406030204" pitchFamily="18" charset="0"/>
                          </a:rPr>
                        </m:ctrlPr>
                      </m:sSubPr>
                      <m:e>
                        <m:r>
                          <a:rPr lang="en-US" sz="4000" b="0" i="1" smtClean="0">
                            <a:latin typeface="Cambria Math" panose="02040503050406030204" pitchFamily="18" charset="0"/>
                          </a:rPr>
                          <m:t>h</m:t>
                        </m:r>
                      </m:e>
                      <m:sub>
                        <m:r>
                          <a:rPr lang="en-US" sz="4000" b="0" i="1" smtClean="0">
                            <a:latin typeface="Cambria Math" panose="02040503050406030204" pitchFamily="18" charset="0"/>
                          </a:rPr>
                          <m:t>𝑡</m:t>
                        </m:r>
                      </m:sub>
                    </m:sSub>
                    <m:r>
                      <a:rPr lang="en-US" sz="4000" b="0" i="1" smtClean="0">
                        <a:latin typeface="Cambria Math" panose="02040503050406030204" pitchFamily="18" charset="0"/>
                      </a:rPr>
                      <m:t>=</m:t>
                    </m:r>
                    <m:r>
                      <a:rPr lang="en-US" sz="4000" b="0" i="1" smtClean="0">
                        <a:latin typeface="Cambria Math" panose="02040503050406030204" pitchFamily="18" charset="0"/>
                      </a:rPr>
                      <m:t>𝑓</m:t>
                    </m:r>
                    <m:r>
                      <a:rPr lang="en-US" sz="4000" b="0" i="1" smtClean="0">
                        <a:latin typeface="Cambria Math" panose="02040503050406030204" pitchFamily="18" charset="0"/>
                      </a:rPr>
                      <m:t>(</m:t>
                    </m:r>
                    <m:sSub>
                      <m:sSubPr>
                        <m:ctrlPr>
                          <a:rPr lang="en-US" sz="4000" b="0" i="1" smtClean="0">
                            <a:latin typeface="Cambria Math" panose="02040503050406030204" pitchFamily="18" charset="0"/>
                          </a:rPr>
                        </m:ctrlPr>
                      </m:sSubPr>
                      <m:e>
                        <m:r>
                          <a:rPr lang="en-US" sz="4000" b="0" i="1" smtClean="0">
                            <a:latin typeface="Cambria Math" panose="02040503050406030204" pitchFamily="18" charset="0"/>
                          </a:rPr>
                          <m:t>h</m:t>
                        </m:r>
                      </m:e>
                      <m:sub>
                        <m:r>
                          <a:rPr lang="en-US" sz="4000" b="0" i="1" smtClean="0">
                            <a:latin typeface="Cambria Math" panose="02040503050406030204" pitchFamily="18" charset="0"/>
                          </a:rPr>
                          <m:t>𝑡</m:t>
                        </m:r>
                        <m:r>
                          <a:rPr lang="en-US" sz="4000" b="0" i="1" smtClean="0">
                            <a:latin typeface="Cambria Math" panose="02040503050406030204" pitchFamily="18" charset="0"/>
                          </a:rPr>
                          <m:t>−1</m:t>
                        </m:r>
                      </m:sub>
                    </m:sSub>
                    <m:r>
                      <a:rPr lang="en-US" sz="4000" b="0" i="1" smtClean="0">
                        <a:latin typeface="Cambria Math" panose="02040503050406030204" pitchFamily="18" charset="0"/>
                      </a:rPr>
                      <m:t>, </m:t>
                    </m:r>
                    <m:sSub>
                      <m:sSubPr>
                        <m:ctrlPr>
                          <a:rPr lang="en-US" sz="4000" b="0" i="1" smtClean="0">
                            <a:latin typeface="Cambria Math" panose="02040503050406030204" pitchFamily="18" charset="0"/>
                          </a:rPr>
                        </m:ctrlPr>
                      </m:sSubPr>
                      <m:e>
                        <m:r>
                          <a:rPr lang="en-US" sz="4000" b="0" i="1" smtClean="0">
                            <a:latin typeface="Cambria Math" panose="02040503050406030204" pitchFamily="18" charset="0"/>
                          </a:rPr>
                          <m:t>𝑥</m:t>
                        </m:r>
                      </m:e>
                      <m:sub>
                        <m:r>
                          <a:rPr lang="en-US" sz="4000" b="0" i="1" smtClean="0">
                            <a:latin typeface="Cambria Math" panose="02040503050406030204" pitchFamily="18" charset="0"/>
                          </a:rPr>
                          <m:t>𝑡</m:t>
                        </m:r>
                      </m:sub>
                    </m:sSub>
                    <m:r>
                      <a:rPr lang="en-US" sz="4000" b="0" i="1" smtClean="0">
                        <a:latin typeface="Cambria Math" panose="02040503050406030204" pitchFamily="18" charset="0"/>
                      </a:rPr>
                      <m:t>)</m:t>
                    </m:r>
                  </m:oMath>
                </a14:m>
                <a:endParaRPr lang="en-US" sz="4000" dirty="0"/>
              </a:p>
              <a:p>
                <a:pPr marL="114300" indent="0">
                  <a:buNone/>
                </a:pPr>
                <a:br>
                  <a:rPr lang="en-US" dirty="0"/>
                </a:br>
                <a:endParaRPr lang="en-US" dirty="0"/>
              </a:p>
              <a:p>
                <a:r>
                  <a:rPr lang="en-US" altLang="en-US" sz="2000" dirty="0">
                    <a:solidFill>
                      <a:srgbClr val="333333"/>
                    </a:solidFill>
                    <a:latin typeface="Corbel" panose="020B0503020204020204" pitchFamily="34" charset="0"/>
                    <a:ea typeface="CMS"/>
                  </a:rPr>
                  <a:t>In the diagram, </a:t>
                </a:r>
                <a14:m>
                  <m:oMath xmlns:m="http://schemas.openxmlformats.org/officeDocument/2006/math">
                    <m:r>
                      <a:rPr lang="en-US" sz="2000" b="0" i="1" smtClean="0">
                        <a:latin typeface="Cambria Math" panose="02040503050406030204" pitchFamily="18" charset="0"/>
                      </a:rPr>
                      <m:t>𝑓</m:t>
                    </m:r>
                    <m:r>
                      <a:rPr lang="en-US" sz="2000" b="0" i="1" smtClean="0">
                        <a:latin typeface="Cambria Math" panose="02040503050406030204" pitchFamily="18" charset="0"/>
                      </a:rPr>
                      <m:t>(.)</m:t>
                    </m:r>
                  </m:oMath>
                </a14:m>
                <a:r>
                  <a:rPr lang="en-US" altLang="en-US" sz="2000" dirty="0">
                    <a:solidFill>
                      <a:srgbClr val="333333"/>
                    </a:solidFill>
                    <a:latin typeface="Corbel" panose="020B0503020204020204" pitchFamily="34" charset="0"/>
                    <a:ea typeface="CMS"/>
                  </a:rPr>
                  <a:t> looks at some </a:t>
                </a:r>
                <a:r>
                  <a:rPr lang="en-US" altLang="en-US" sz="2000" b="1" dirty="0">
                    <a:solidFill>
                      <a:srgbClr val="333333"/>
                    </a:solidFill>
                    <a:latin typeface="Corbel" panose="020B0503020204020204" pitchFamily="34" charset="0"/>
                    <a:ea typeface="CMS"/>
                  </a:rPr>
                  <a:t>input </a:t>
                </a:r>
                <a:r>
                  <a:rPr lang="en-US" sz="2000" b="1" dirty="0"/>
                  <a:t> </a:t>
                </a:r>
                <a14:m>
                  <m:oMath xmlns:m="http://schemas.openxmlformats.org/officeDocument/2006/math">
                    <m:sSub>
                      <m:sSubPr>
                        <m:ctrlPr>
                          <a:rPr lang="en-US" sz="2000" i="1">
                            <a:latin typeface="Cambria Math" panose="02040503050406030204" pitchFamily="18" charset="0"/>
                          </a:rPr>
                        </m:ctrlPr>
                      </m:sSubPr>
                      <m:e>
                        <m:r>
                          <a:rPr lang="en-US" sz="2000" b="0" i="1">
                            <a:latin typeface="Cambria Math" panose="02040503050406030204" pitchFamily="18" charset="0"/>
                          </a:rPr>
                          <m:t>𝑥</m:t>
                        </m:r>
                      </m:e>
                      <m:sub>
                        <m:r>
                          <a:rPr lang="en-US" sz="2000" b="0" i="1">
                            <a:latin typeface="Cambria Math" panose="02040503050406030204" pitchFamily="18" charset="0"/>
                          </a:rPr>
                          <m:t>𝑡</m:t>
                        </m:r>
                      </m:sub>
                    </m:sSub>
                    <m:r>
                      <a:rPr lang="en-US" sz="2000" i="1">
                        <a:latin typeface="Cambria Math" panose="02040503050406030204" pitchFamily="18" charset="0"/>
                      </a:rPr>
                      <m:t> </m:t>
                    </m:r>
                  </m:oMath>
                </a14:m>
                <a:r>
                  <a:rPr lang="en-US" altLang="en-US" sz="2000" dirty="0">
                    <a:solidFill>
                      <a:srgbClr val="333333"/>
                    </a:solidFill>
                    <a:latin typeface="Corbel" panose="020B0503020204020204" pitchFamily="34" charset="0"/>
                    <a:ea typeface="CMS"/>
                  </a:rPr>
                  <a:t> and its </a:t>
                </a:r>
                <a:br>
                  <a:rPr lang="en-US" altLang="en-US" sz="2000" dirty="0">
                    <a:solidFill>
                      <a:srgbClr val="333333"/>
                    </a:solidFill>
                    <a:latin typeface="Corbel" panose="020B0503020204020204" pitchFamily="34" charset="0"/>
                    <a:ea typeface="CMS"/>
                  </a:rPr>
                </a:br>
                <a:r>
                  <a:rPr lang="en-US" altLang="en-US" sz="2000" b="1" dirty="0">
                    <a:solidFill>
                      <a:srgbClr val="333333"/>
                    </a:solidFill>
                    <a:latin typeface="Corbel" panose="020B0503020204020204" pitchFamily="34" charset="0"/>
                    <a:ea typeface="CMS"/>
                  </a:rPr>
                  <a:t>previous hidden state </a:t>
                </a:r>
                <a14:m>
                  <m:oMath xmlns:m="http://schemas.openxmlformats.org/officeDocument/2006/math">
                    <m:sSub>
                      <m:sSubPr>
                        <m:ctrlPr>
                          <a:rPr lang="en-US" sz="2000" i="1">
                            <a:latin typeface="Cambria Math" panose="02040503050406030204" pitchFamily="18" charset="0"/>
                          </a:rPr>
                        </m:ctrlPr>
                      </m:sSubPr>
                      <m:e>
                        <m:r>
                          <a:rPr lang="en-US" sz="2000" b="0" i="1">
                            <a:latin typeface="Cambria Math" panose="02040503050406030204" pitchFamily="18" charset="0"/>
                          </a:rPr>
                          <m:t>h</m:t>
                        </m:r>
                      </m:e>
                      <m:sub>
                        <m:r>
                          <a:rPr lang="en-US" sz="2000" b="0" i="1">
                            <a:latin typeface="Cambria Math" panose="02040503050406030204" pitchFamily="18" charset="0"/>
                          </a:rPr>
                          <m:t>𝑡</m:t>
                        </m:r>
                        <m:r>
                          <a:rPr lang="en-US" sz="2000" b="0" i="1" smtClean="0">
                            <a:latin typeface="Cambria Math" panose="02040503050406030204" pitchFamily="18" charset="0"/>
                          </a:rPr>
                          <m:t>−1</m:t>
                        </m:r>
                      </m:sub>
                    </m:sSub>
                  </m:oMath>
                </a14:m>
                <a:r>
                  <a:rPr lang="en-US" altLang="en-US" sz="2000" dirty="0">
                    <a:solidFill>
                      <a:srgbClr val="333333"/>
                    </a:solidFill>
                    <a:latin typeface="Corbel" panose="020B0503020204020204" pitchFamily="34" charset="0"/>
                    <a:ea typeface="CMS"/>
                  </a:rPr>
                  <a:t> and outputs </a:t>
                </a:r>
                <a:r>
                  <a:rPr lang="en-US" altLang="en-US" sz="2000" b="1" dirty="0">
                    <a:solidFill>
                      <a:srgbClr val="333333"/>
                    </a:solidFill>
                    <a:latin typeface="Corbel" panose="020B0503020204020204" pitchFamily="34" charset="0"/>
                    <a:ea typeface="CMS"/>
                  </a:rPr>
                  <a:t>a revised </a:t>
                </a:r>
                <a:br>
                  <a:rPr lang="en-US" altLang="en-US" sz="2000" b="1" dirty="0">
                    <a:solidFill>
                      <a:srgbClr val="333333"/>
                    </a:solidFill>
                    <a:latin typeface="Corbel" panose="020B0503020204020204" pitchFamily="34" charset="0"/>
                    <a:ea typeface="CMS"/>
                  </a:rPr>
                </a:br>
                <a:r>
                  <a:rPr lang="en-US" altLang="en-US" sz="2000" b="1" dirty="0">
                    <a:solidFill>
                      <a:srgbClr val="333333"/>
                    </a:solidFill>
                    <a:latin typeface="Corbel" panose="020B0503020204020204" pitchFamily="34" charset="0"/>
                    <a:ea typeface="CMS"/>
                  </a:rPr>
                  <a:t>state </a:t>
                </a:r>
                <a14:m>
                  <m:oMath xmlns:m="http://schemas.openxmlformats.org/officeDocument/2006/math">
                    <m:sSub>
                      <m:sSubPr>
                        <m:ctrlPr>
                          <a:rPr lang="en-US" sz="2000" i="1">
                            <a:latin typeface="Cambria Math" panose="02040503050406030204" pitchFamily="18" charset="0"/>
                          </a:rPr>
                        </m:ctrlPr>
                      </m:sSubPr>
                      <m:e>
                        <m:r>
                          <a:rPr lang="en-US" sz="2000" i="1">
                            <a:latin typeface="Cambria Math" panose="02040503050406030204" pitchFamily="18" charset="0"/>
                          </a:rPr>
                          <m:t>h</m:t>
                        </m:r>
                      </m:e>
                      <m:sub>
                        <m:r>
                          <a:rPr lang="en-US" sz="2000" i="1">
                            <a:latin typeface="Cambria Math" panose="02040503050406030204" pitchFamily="18" charset="0"/>
                          </a:rPr>
                          <m:t>𝑡</m:t>
                        </m:r>
                      </m:sub>
                    </m:sSub>
                  </m:oMath>
                </a14:m>
                <a:r>
                  <a:rPr lang="en-US" altLang="en-US" sz="2000" dirty="0">
                    <a:solidFill>
                      <a:srgbClr val="333333"/>
                    </a:solidFill>
                    <a:latin typeface="Corbel" panose="020B0503020204020204" pitchFamily="34" charset="0"/>
                    <a:ea typeface="CMS"/>
                  </a:rPr>
                  <a:t>. </a:t>
                </a:r>
              </a:p>
              <a:p>
                <a:r>
                  <a:rPr lang="en-US" altLang="en-US" sz="2000" dirty="0">
                    <a:solidFill>
                      <a:srgbClr val="333333"/>
                    </a:solidFill>
                    <a:latin typeface="Corbel" panose="020B0503020204020204" pitchFamily="34" charset="0"/>
                    <a:ea typeface="CMS"/>
                  </a:rPr>
                  <a:t>A loop allows information to be passed from one </a:t>
                </a:r>
                <a:br>
                  <a:rPr lang="en-US" altLang="en-US" sz="2000" dirty="0">
                    <a:solidFill>
                      <a:srgbClr val="333333"/>
                    </a:solidFill>
                    <a:latin typeface="Corbel" panose="020B0503020204020204" pitchFamily="34" charset="0"/>
                    <a:ea typeface="CMS"/>
                  </a:rPr>
                </a:br>
                <a:r>
                  <a:rPr lang="en-US" altLang="en-US" sz="2000" dirty="0">
                    <a:solidFill>
                      <a:srgbClr val="333333"/>
                    </a:solidFill>
                    <a:latin typeface="Corbel" panose="020B0503020204020204" pitchFamily="34" charset="0"/>
                    <a:ea typeface="CMS"/>
                  </a:rPr>
                  <a:t>step of the network to the next.</a:t>
                </a:r>
                <a:r>
                  <a:rPr lang="en-US" altLang="en-US" sz="2000" dirty="0">
                    <a:latin typeface="Corbel" panose="020B0503020204020204" pitchFamily="34" charset="0"/>
                  </a:rPr>
                  <a:t> </a:t>
                </a: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311700" y="1146650"/>
                <a:ext cx="8520600" cy="3991025"/>
              </a:xfrm>
              <a:blipFill>
                <a:blip r:embed="rId3"/>
                <a:stretch>
                  <a:fillRect/>
                </a:stretch>
              </a:blipFill>
            </p:spPr>
            <p:txBody>
              <a:bodyPr/>
              <a:lstStyle/>
              <a:p>
                <a:r>
                  <a:rPr lang="en-US">
                    <a:noFill/>
                  </a:rPr>
                  <a:t> </a:t>
                </a:r>
              </a:p>
            </p:txBody>
          </p:sp>
        </mc:Fallback>
      </mc:AlternateContent>
      <p:sp>
        <p:nvSpPr>
          <p:cNvPr id="4" name="Slide Number Placeholder 3"/>
          <p:cNvSpPr>
            <a:spLocks noGrp="1"/>
          </p:cNvSpPr>
          <p:nvPr>
            <p:ph type="sldNum" sz="quarter" idx="12"/>
          </p:nvPr>
        </p:nvSpPr>
        <p:spPr/>
        <p:txBody>
          <a:bodyPr>
            <a:normAutofit/>
          </a:bodyPr>
          <a:lstStyle/>
          <a:p>
            <a:fld id="{0C921938-476A-4922-BE24-3B8F6A2854D9}" type="slidenum">
              <a:rPr lang="en-US" smtClean="0"/>
              <a:pPr/>
              <a:t>17</a:t>
            </a:fld>
            <a:endParaRPr lang="en-US" dirty="0"/>
          </a:p>
        </p:txBody>
      </p:sp>
      <p:pic>
        <p:nvPicPr>
          <p:cNvPr id="10" name="Picture 9">
            <a:extLst>
              <a:ext uri="{FF2B5EF4-FFF2-40B4-BE49-F238E27FC236}">
                <a16:creationId xmlns:a16="http://schemas.microsoft.com/office/drawing/2014/main" id="{99A69B12-1CDF-4E92-3EB6-90D17A8E8F77}"/>
              </a:ext>
            </a:extLst>
          </p:cNvPr>
          <p:cNvPicPr>
            <a:picLocks noChangeAspect="1"/>
          </p:cNvPicPr>
          <p:nvPr/>
        </p:nvPicPr>
        <p:blipFill rotWithShape="1">
          <a:blip r:embed="rId4"/>
          <a:srcRect l="35431" t="11419" r="34406" b="16111"/>
          <a:stretch/>
        </p:blipFill>
        <p:spPr>
          <a:xfrm>
            <a:off x="6601201" y="1972517"/>
            <a:ext cx="2145607" cy="2793794"/>
          </a:xfrm>
          <a:prstGeom prst="rect">
            <a:avLst/>
          </a:prstGeom>
        </p:spPr>
      </p:pic>
      <p:sp>
        <p:nvSpPr>
          <p:cNvPr id="19" name="TextBox 18">
            <a:extLst>
              <a:ext uri="{FF2B5EF4-FFF2-40B4-BE49-F238E27FC236}">
                <a16:creationId xmlns:a16="http://schemas.microsoft.com/office/drawing/2014/main" id="{2C2E2BAB-4149-DD24-F7A0-596BEFA66048}"/>
              </a:ext>
            </a:extLst>
          </p:cNvPr>
          <p:cNvSpPr txBox="1"/>
          <p:nvPr/>
        </p:nvSpPr>
        <p:spPr>
          <a:xfrm>
            <a:off x="2284370" y="4901060"/>
            <a:ext cx="4572000" cy="246221"/>
          </a:xfrm>
          <a:prstGeom prst="rect">
            <a:avLst/>
          </a:prstGeom>
          <a:noFill/>
        </p:spPr>
        <p:txBody>
          <a:bodyPr wrap="square">
            <a:spAutoFit/>
          </a:bodyPr>
          <a:lstStyle/>
          <a:p>
            <a:pPr algn="ctr"/>
            <a:r>
              <a:rPr lang="en-US" sz="1000" dirty="0">
                <a:latin typeface="Corbel" panose="020B0503020204020204" pitchFamily="34" charset="0"/>
              </a:rPr>
              <a:t>[Jeff Elman, “Finding structure in time,” 1990]</a:t>
            </a:r>
          </a:p>
        </p:txBody>
      </p:sp>
      <p:sp>
        <p:nvSpPr>
          <p:cNvPr id="6" name="TextBox 5">
            <a:extLst>
              <a:ext uri="{FF2B5EF4-FFF2-40B4-BE49-F238E27FC236}">
                <a16:creationId xmlns:a16="http://schemas.microsoft.com/office/drawing/2014/main" id="{AC18A498-AC95-B7BD-7839-C02652A51BD5}"/>
              </a:ext>
            </a:extLst>
          </p:cNvPr>
          <p:cNvSpPr txBox="1"/>
          <p:nvPr/>
        </p:nvSpPr>
        <p:spPr>
          <a:xfrm>
            <a:off x="5169517" y="1294756"/>
            <a:ext cx="2058320" cy="335411"/>
          </a:xfrm>
          <a:prstGeom prst="wedgeRoundRectCallout">
            <a:avLst>
              <a:gd name="adj1" fmla="val -55556"/>
              <a:gd name="adj2" fmla="val 43565"/>
              <a:gd name="adj3" fmla="val 16667"/>
            </a:avLst>
          </a:prstGeom>
          <a:solidFill>
            <a:srgbClr val="DCECFF"/>
          </a:solidFill>
          <a:ln w="12700"/>
        </p:spPr>
        <p:style>
          <a:lnRef idx="2">
            <a:schemeClr val="accent1"/>
          </a:lnRef>
          <a:fillRef idx="1">
            <a:schemeClr val="lt1"/>
          </a:fillRef>
          <a:effectRef idx="0">
            <a:schemeClr val="accent1"/>
          </a:effectRef>
          <a:fontRef idx="minor">
            <a:schemeClr val="dk1"/>
          </a:fontRef>
        </p:style>
        <p:txBody>
          <a:bodyPr wrap="square" lIns="0" tIns="0" rIns="0" bIns="0">
            <a:spAutoFit/>
          </a:bodyPr>
          <a:lstStyle/>
          <a:p>
            <a:pPr marL="165100" marR="157480" algn="ctr">
              <a:lnSpc>
                <a:spcPct val="101899"/>
              </a:lnSpc>
              <a:spcBef>
                <a:spcPts val="245"/>
              </a:spcBef>
            </a:pPr>
            <a:r>
              <a:rPr lang="en-US" sz="2000" dirty="0">
                <a:latin typeface="Corbel" panose="020B0503020204020204" pitchFamily="34" charset="0"/>
                <a:cs typeface="Arial"/>
              </a:rPr>
              <a:t>Input vector at t</a:t>
            </a:r>
          </a:p>
        </p:txBody>
      </p:sp>
      <p:sp>
        <p:nvSpPr>
          <p:cNvPr id="7" name="TextBox 6">
            <a:extLst>
              <a:ext uri="{FF2B5EF4-FFF2-40B4-BE49-F238E27FC236}">
                <a16:creationId xmlns:a16="http://schemas.microsoft.com/office/drawing/2014/main" id="{C076B4D8-F7BC-3E5B-FAC9-FB67627E1B39}"/>
              </a:ext>
            </a:extLst>
          </p:cNvPr>
          <p:cNvSpPr txBox="1"/>
          <p:nvPr/>
        </p:nvSpPr>
        <p:spPr>
          <a:xfrm>
            <a:off x="2725730" y="1294756"/>
            <a:ext cx="1357692" cy="335411"/>
          </a:xfrm>
          <a:prstGeom prst="wedgeRoundRectCallout">
            <a:avLst>
              <a:gd name="adj1" fmla="val 57694"/>
              <a:gd name="adj2" fmla="val 47038"/>
              <a:gd name="adj3" fmla="val 16667"/>
            </a:avLst>
          </a:prstGeom>
          <a:solidFill>
            <a:srgbClr val="DCECFF"/>
          </a:solidFill>
          <a:ln w="12700"/>
        </p:spPr>
        <p:style>
          <a:lnRef idx="2">
            <a:schemeClr val="accent1"/>
          </a:lnRef>
          <a:fillRef idx="1">
            <a:schemeClr val="lt1"/>
          </a:fillRef>
          <a:effectRef idx="0">
            <a:schemeClr val="accent1"/>
          </a:effectRef>
          <a:fontRef idx="minor">
            <a:schemeClr val="dk1"/>
          </a:fontRef>
        </p:style>
        <p:txBody>
          <a:bodyPr wrap="square" lIns="0" tIns="0" rIns="0" bIns="0">
            <a:spAutoFit/>
          </a:bodyPr>
          <a:lstStyle/>
          <a:p>
            <a:pPr marL="165100" marR="157480" algn="ctr">
              <a:lnSpc>
                <a:spcPct val="101899"/>
              </a:lnSpc>
              <a:spcBef>
                <a:spcPts val="245"/>
              </a:spcBef>
            </a:pPr>
            <a:r>
              <a:rPr lang="en-US" sz="2000" dirty="0">
                <a:latin typeface="Corbel" panose="020B0503020204020204" pitchFamily="34" charset="0"/>
                <a:cs typeface="Arial"/>
              </a:rPr>
              <a:t>old state</a:t>
            </a:r>
          </a:p>
        </p:txBody>
      </p:sp>
      <p:sp>
        <p:nvSpPr>
          <p:cNvPr id="8" name="TextBox 7">
            <a:extLst>
              <a:ext uri="{FF2B5EF4-FFF2-40B4-BE49-F238E27FC236}">
                <a16:creationId xmlns:a16="http://schemas.microsoft.com/office/drawing/2014/main" id="{1D82B95A-3442-84B5-E27A-997DD73BFEF2}"/>
              </a:ext>
            </a:extLst>
          </p:cNvPr>
          <p:cNvSpPr txBox="1"/>
          <p:nvPr/>
        </p:nvSpPr>
        <p:spPr>
          <a:xfrm>
            <a:off x="460112" y="1294756"/>
            <a:ext cx="1498446" cy="335411"/>
          </a:xfrm>
          <a:prstGeom prst="wedgeRoundRectCallout">
            <a:avLst>
              <a:gd name="adj1" fmla="val 57694"/>
              <a:gd name="adj2" fmla="val 47038"/>
              <a:gd name="adj3" fmla="val 16667"/>
            </a:avLst>
          </a:prstGeom>
          <a:solidFill>
            <a:srgbClr val="DCECFF"/>
          </a:solidFill>
          <a:ln w="12700"/>
        </p:spPr>
        <p:style>
          <a:lnRef idx="2">
            <a:schemeClr val="accent1"/>
          </a:lnRef>
          <a:fillRef idx="1">
            <a:schemeClr val="lt1"/>
          </a:fillRef>
          <a:effectRef idx="0">
            <a:schemeClr val="accent1"/>
          </a:effectRef>
          <a:fontRef idx="minor">
            <a:schemeClr val="dk1"/>
          </a:fontRef>
        </p:style>
        <p:txBody>
          <a:bodyPr wrap="square" lIns="0" tIns="0" rIns="0" bIns="0">
            <a:spAutoFit/>
          </a:bodyPr>
          <a:lstStyle/>
          <a:p>
            <a:pPr marL="165100" marR="157480" algn="ctr">
              <a:lnSpc>
                <a:spcPct val="101899"/>
              </a:lnSpc>
              <a:spcBef>
                <a:spcPts val="245"/>
              </a:spcBef>
            </a:pPr>
            <a:r>
              <a:rPr lang="en-US" sz="2000" dirty="0">
                <a:latin typeface="Corbel" panose="020B0503020204020204" pitchFamily="34" charset="0"/>
                <a:cs typeface="Arial"/>
              </a:rPr>
              <a:t>new state</a:t>
            </a:r>
          </a:p>
        </p:txBody>
      </p:sp>
    </p:spTree>
    <p:extLst>
      <p:ext uri="{BB962C8B-B14F-4D97-AF65-F5344CB8AC3E}">
        <p14:creationId xmlns:p14="http://schemas.microsoft.com/office/powerpoint/2010/main" val="24436870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fade">
                                      <p:cBhvr>
                                        <p:cTn id="1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E699F8-1153-A96F-71F8-035ED01F330E}"/>
              </a:ext>
            </a:extLst>
          </p:cNvPr>
          <p:cNvSpPr>
            <a:spLocks noGrp="1"/>
          </p:cNvSpPr>
          <p:nvPr>
            <p:ph type="title"/>
          </p:nvPr>
        </p:nvSpPr>
        <p:spPr/>
        <p:txBody>
          <a:bodyPr>
            <a:normAutofit fontScale="90000"/>
          </a:bodyPr>
          <a:lstStyle/>
          <a:p>
            <a:r>
              <a:rPr lang="en-US" dirty="0"/>
              <a:t>Unrolling RNN</a:t>
            </a:r>
          </a:p>
        </p:txBody>
      </p:sp>
      <p:sp>
        <p:nvSpPr>
          <p:cNvPr id="3" name="Content Placeholder 2">
            <a:extLst>
              <a:ext uri="{FF2B5EF4-FFF2-40B4-BE49-F238E27FC236}">
                <a16:creationId xmlns:a16="http://schemas.microsoft.com/office/drawing/2014/main" id="{22579134-1EC7-9C94-1FC7-7A7840C7D263}"/>
              </a:ext>
            </a:extLst>
          </p:cNvPr>
          <p:cNvSpPr>
            <a:spLocks noGrp="1"/>
          </p:cNvSpPr>
          <p:nvPr>
            <p:ph idx="1"/>
          </p:nvPr>
        </p:nvSpPr>
        <p:spPr/>
        <p:txBody>
          <a:bodyPr>
            <a:normAutofit lnSpcReduction="10000"/>
          </a:bodyPr>
          <a:lstStyle/>
          <a:p>
            <a:r>
              <a:rPr lang="en-US" sz="1800" dirty="0">
                <a:solidFill>
                  <a:srgbClr val="333333"/>
                </a:solidFill>
              </a:rPr>
              <a:t>The diagram above shows what happens if we </a:t>
            </a:r>
            <a:r>
              <a:rPr lang="en-US" sz="1800" b="1" dirty="0">
                <a:solidFill>
                  <a:srgbClr val="333333"/>
                </a:solidFill>
              </a:rPr>
              <a:t>unroll the loop</a:t>
            </a:r>
            <a:r>
              <a:rPr lang="en-US" sz="1800" dirty="0">
                <a:solidFill>
                  <a:srgbClr val="333333"/>
                </a:solidFill>
              </a:rPr>
              <a:t>.</a:t>
            </a:r>
          </a:p>
          <a:p>
            <a:endParaRPr lang="en-US" dirty="0">
              <a:solidFill>
                <a:srgbClr val="333333"/>
              </a:solidFill>
            </a:endParaRPr>
          </a:p>
          <a:p>
            <a:endParaRPr lang="en-US" dirty="0">
              <a:solidFill>
                <a:srgbClr val="333333"/>
              </a:solidFill>
            </a:endParaRPr>
          </a:p>
          <a:p>
            <a:endParaRPr lang="en-US" dirty="0">
              <a:solidFill>
                <a:srgbClr val="333333"/>
              </a:solidFill>
            </a:endParaRPr>
          </a:p>
          <a:p>
            <a:endParaRPr lang="en-US" dirty="0">
              <a:solidFill>
                <a:srgbClr val="333333"/>
              </a:solidFill>
            </a:endParaRPr>
          </a:p>
          <a:p>
            <a:endParaRPr lang="en-US" dirty="0">
              <a:solidFill>
                <a:srgbClr val="333333"/>
              </a:solidFill>
            </a:endParaRPr>
          </a:p>
          <a:p>
            <a:endParaRPr lang="en-US" dirty="0">
              <a:solidFill>
                <a:srgbClr val="333333"/>
              </a:solidFill>
            </a:endParaRPr>
          </a:p>
          <a:p>
            <a:endParaRPr lang="en-US" dirty="0">
              <a:solidFill>
                <a:srgbClr val="333333"/>
              </a:solidFill>
            </a:endParaRPr>
          </a:p>
          <a:p>
            <a:endParaRPr lang="en-US" dirty="0">
              <a:solidFill>
                <a:srgbClr val="333333"/>
              </a:solidFill>
            </a:endParaRPr>
          </a:p>
          <a:p>
            <a:r>
              <a:rPr lang="en-US" sz="1800" dirty="0">
                <a:solidFill>
                  <a:srgbClr val="333333"/>
                </a:solidFill>
              </a:rPr>
              <a:t>A recurrent neural network can be thought of as </a:t>
            </a:r>
            <a:r>
              <a:rPr lang="en-US" sz="1800" dirty="0">
                <a:solidFill>
                  <a:srgbClr val="C00000"/>
                </a:solidFill>
              </a:rPr>
              <a:t>multiple copies of the same network</a:t>
            </a:r>
            <a:r>
              <a:rPr lang="en-US" sz="1800" dirty="0">
                <a:solidFill>
                  <a:srgbClr val="333333"/>
                </a:solidFill>
              </a:rPr>
              <a:t>, each </a:t>
            </a:r>
            <a:r>
              <a:rPr lang="en-US" sz="1800" dirty="0">
                <a:solidFill>
                  <a:srgbClr val="C00000"/>
                </a:solidFill>
              </a:rPr>
              <a:t>passing a message to a successor</a:t>
            </a:r>
            <a:r>
              <a:rPr lang="en-US" sz="1800" dirty="0">
                <a:solidFill>
                  <a:srgbClr val="333333"/>
                </a:solidFill>
              </a:rPr>
              <a:t>. </a:t>
            </a:r>
          </a:p>
          <a:p>
            <a:pPr marL="114300" indent="0">
              <a:buNone/>
            </a:pPr>
            <a:endParaRPr lang="en-US" dirty="0"/>
          </a:p>
        </p:txBody>
      </p:sp>
      <p:pic>
        <p:nvPicPr>
          <p:cNvPr id="4" name="Picture 3">
            <a:extLst>
              <a:ext uri="{FF2B5EF4-FFF2-40B4-BE49-F238E27FC236}">
                <a16:creationId xmlns:a16="http://schemas.microsoft.com/office/drawing/2014/main" id="{FF3C6DB4-8757-2B2E-EE26-EF53CB6CCCCE}"/>
              </a:ext>
            </a:extLst>
          </p:cNvPr>
          <p:cNvPicPr>
            <a:picLocks noChangeAspect="1"/>
          </p:cNvPicPr>
          <p:nvPr/>
        </p:nvPicPr>
        <p:blipFill rotWithShape="1">
          <a:blip r:embed="rId2"/>
          <a:srcRect t="11897" b="16814"/>
          <a:stretch/>
        </p:blipFill>
        <p:spPr>
          <a:xfrm>
            <a:off x="757147" y="1664280"/>
            <a:ext cx="6714741" cy="1718375"/>
          </a:xfrm>
          <a:prstGeom prst="rect">
            <a:avLst/>
          </a:prstGeom>
        </p:spPr>
      </p:pic>
      <p:sp>
        <p:nvSpPr>
          <p:cNvPr id="5" name="TextBox 4">
            <a:extLst>
              <a:ext uri="{FF2B5EF4-FFF2-40B4-BE49-F238E27FC236}">
                <a16:creationId xmlns:a16="http://schemas.microsoft.com/office/drawing/2014/main" id="{412DF58E-D513-B392-F161-A9F592CE814D}"/>
              </a:ext>
            </a:extLst>
          </p:cNvPr>
          <p:cNvSpPr txBox="1"/>
          <p:nvPr/>
        </p:nvSpPr>
        <p:spPr>
          <a:xfrm>
            <a:off x="2284370" y="4901060"/>
            <a:ext cx="4572000" cy="246221"/>
          </a:xfrm>
          <a:prstGeom prst="rect">
            <a:avLst/>
          </a:prstGeom>
          <a:noFill/>
        </p:spPr>
        <p:txBody>
          <a:bodyPr wrap="square">
            <a:spAutoFit/>
          </a:bodyPr>
          <a:lstStyle/>
          <a:p>
            <a:pPr algn="ctr"/>
            <a:r>
              <a:rPr lang="en-US" sz="1000" dirty="0">
                <a:latin typeface="Corbel" panose="020B0503020204020204" pitchFamily="34" charset="0"/>
              </a:rPr>
              <a:t>[Jeff Elman, “Finding structure in time,” 1990]</a:t>
            </a:r>
          </a:p>
        </p:txBody>
      </p:sp>
      <p:cxnSp>
        <p:nvCxnSpPr>
          <p:cNvPr id="6" name="Straight Arrow Connector 5">
            <a:extLst>
              <a:ext uri="{FF2B5EF4-FFF2-40B4-BE49-F238E27FC236}">
                <a16:creationId xmlns:a16="http://schemas.microsoft.com/office/drawing/2014/main" id="{E1869CE2-0259-DB29-462B-2290F4959A13}"/>
              </a:ext>
            </a:extLst>
          </p:cNvPr>
          <p:cNvCxnSpPr>
            <a:cxnSpLocks/>
          </p:cNvCxnSpPr>
          <p:nvPr/>
        </p:nvCxnSpPr>
        <p:spPr bwMode="auto">
          <a:xfrm>
            <a:off x="3512233" y="3479220"/>
            <a:ext cx="3475281" cy="14571"/>
          </a:xfrm>
          <a:prstGeom prst="straightConnector1">
            <a:avLst/>
          </a:prstGeom>
          <a:solidFill>
            <a:schemeClr val="accent1"/>
          </a:solidFill>
          <a:ln w="38100" cap="flat" cmpd="sng" algn="ctr">
            <a:solidFill>
              <a:schemeClr val="tx1"/>
            </a:solidFill>
            <a:prstDash val="solid"/>
            <a:round/>
            <a:headEnd type="none" w="med" len="med"/>
            <a:tailEnd type="triangle"/>
          </a:ln>
          <a:effectLst/>
        </p:spPr>
      </p:cxnSp>
      <p:sp>
        <p:nvSpPr>
          <p:cNvPr id="7" name="TextBox 6">
            <a:extLst>
              <a:ext uri="{FF2B5EF4-FFF2-40B4-BE49-F238E27FC236}">
                <a16:creationId xmlns:a16="http://schemas.microsoft.com/office/drawing/2014/main" id="{C038F82C-9256-E39C-0B3D-4E829D182FC3}"/>
              </a:ext>
            </a:extLst>
          </p:cNvPr>
          <p:cNvSpPr txBox="1"/>
          <p:nvPr/>
        </p:nvSpPr>
        <p:spPr>
          <a:xfrm>
            <a:off x="4934290" y="3503760"/>
            <a:ext cx="595035" cy="369332"/>
          </a:xfrm>
          <a:prstGeom prst="rect">
            <a:avLst/>
          </a:prstGeom>
          <a:noFill/>
        </p:spPr>
        <p:txBody>
          <a:bodyPr wrap="none" rtlCol="0">
            <a:spAutoFit/>
          </a:bodyPr>
          <a:lstStyle/>
          <a:p>
            <a:pPr algn="ctr" fontAlgn="base">
              <a:spcBef>
                <a:spcPct val="0"/>
              </a:spcBef>
              <a:spcAft>
                <a:spcPct val="0"/>
              </a:spcAft>
            </a:pPr>
            <a:r>
              <a:rPr lang="en-US" sz="1800" kern="1200" dirty="0">
                <a:latin typeface="Times New Roman" pitchFamily="18" charset="0"/>
                <a:ea typeface="+mn-ea"/>
                <a:cs typeface="+mn-cs"/>
              </a:rPr>
              <a:t>time</a:t>
            </a:r>
          </a:p>
        </p:txBody>
      </p:sp>
    </p:spTree>
    <p:extLst>
      <p:ext uri="{BB962C8B-B14F-4D97-AF65-F5344CB8AC3E}">
        <p14:creationId xmlns:p14="http://schemas.microsoft.com/office/powerpoint/2010/main" val="283458172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CFCB6A-6E2E-63CC-5819-9F11DCF8F9C1}"/>
              </a:ext>
            </a:extLst>
          </p:cNvPr>
          <p:cNvSpPr>
            <a:spLocks noGrp="1"/>
          </p:cNvSpPr>
          <p:nvPr>
            <p:ph type="title"/>
          </p:nvPr>
        </p:nvSpPr>
        <p:spPr/>
        <p:txBody>
          <a:bodyPr>
            <a:normAutofit fontScale="90000"/>
          </a:bodyPr>
          <a:lstStyle/>
          <a:p>
            <a:r>
              <a:rPr lang="en-US" dirty="0">
                <a:latin typeface="Corbel" panose="020B0503020204020204" pitchFamily="34" charset="0"/>
              </a:rPr>
              <a:t>LMs w/ Recurrent Neural Nets</a:t>
            </a:r>
            <a:endParaRPr lang="en-US" dirty="0"/>
          </a:p>
        </p:txBody>
      </p:sp>
      <p:sp>
        <p:nvSpPr>
          <p:cNvPr id="11" name="Content Placeholder 10">
            <a:extLst>
              <a:ext uri="{FF2B5EF4-FFF2-40B4-BE49-F238E27FC236}">
                <a16:creationId xmlns:a16="http://schemas.microsoft.com/office/drawing/2014/main" id="{01300A03-3249-DAA4-7438-09C24E325DE0}"/>
              </a:ext>
            </a:extLst>
          </p:cNvPr>
          <p:cNvSpPr>
            <a:spLocks noGrp="1"/>
          </p:cNvSpPr>
          <p:nvPr>
            <p:ph idx="1"/>
          </p:nvPr>
        </p:nvSpPr>
        <p:spPr>
          <a:xfrm>
            <a:off x="311700" y="2846569"/>
            <a:ext cx="8520600" cy="1779905"/>
          </a:xfrm>
        </p:spPr>
        <p:txBody>
          <a:bodyPr>
            <a:normAutofit/>
          </a:bodyPr>
          <a:lstStyle/>
          <a:p>
            <a:r>
              <a:rPr lang="en-US" sz="2000" dirty="0"/>
              <a:t>We feed the </a:t>
            </a:r>
            <a:r>
              <a:rPr lang="en-US" sz="2000" dirty="0">
                <a:solidFill>
                  <a:srgbClr val="C00000"/>
                </a:solidFill>
              </a:rPr>
              <a:t>words one at a time</a:t>
            </a:r>
            <a:r>
              <a:rPr lang="en-US" sz="2000" dirty="0"/>
              <a:t> to the RNN. </a:t>
            </a:r>
          </a:p>
          <a:p>
            <a:r>
              <a:rPr lang="en-US" sz="2000" dirty="0"/>
              <a:t>A </a:t>
            </a:r>
            <a:r>
              <a:rPr lang="en-US" sz="2000" dirty="0">
                <a:solidFill>
                  <a:srgbClr val="C00000"/>
                </a:solidFill>
              </a:rPr>
              <a:t>predictive head</a:t>
            </a:r>
            <a:r>
              <a:rPr lang="en-US" sz="2000" dirty="0"/>
              <a:t> uses the latest embedding vector to produce a </a:t>
            </a:r>
            <a:r>
              <a:rPr lang="en-US" sz="2000" dirty="0">
                <a:solidFill>
                  <a:srgbClr val="C00000"/>
                </a:solidFill>
              </a:rPr>
              <a:t>probability over the vocabulary</a:t>
            </a:r>
            <a:r>
              <a:rPr lang="en-US" sz="2000" dirty="0"/>
              <a:t>. </a:t>
            </a:r>
          </a:p>
          <a:p>
            <a:endParaRPr lang="en-US" sz="2000" dirty="0"/>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EAB1EE77-7AF6-1156-D32C-81C660E9463E}"/>
                  </a:ext>
                </a:extLst>
              </p:cNvPr>
              <p:cNvSpPr txBox="1">
                <a:spLocks/>
              </p:cNvSpPr>
              <p:nvPr/>
            </p:nvSpPr>
            <p:spPr>
              <a:xfrm>
                <a:off x="4486015" y="1427544"/>
                <a:ext cx="4141426" cy="869387"/>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42900" algn="l" rtl="0">
                  <a:lnSpc>
                    <a:spcPct val="115000"/>
                  </a:lnSpc>
                  <a:spcBef>
                    <a:spcPts val="0"/>
                  </a:spcBef>
                  <a:spcAft>
                    <a:spcPts val="0"/>
                  </a:spcAft>
                  <a:buClr>
                    <a:schemeClr val="dk2"/>
                  </a:buClr>
                  <a:buSzPts val="1800"/>
                  <a:buFont typeface="Corbel"/>
                  <a:buChar char="●"/>
                  <a:defRPr sz="1800" b="0" i="0" u="none" strike="noStrike" cap="none">
                    <a:solidFill>
                      <a:schemeClr val="tx1"/>
                    </a:solidFill>
                    <a:latin typeface="Corbel"/>
                    <a:ea typeface="Corbel"/>
                    <a:cs typeface="Corbel"/>
                    <a:sym typeface="Corbel"/>
                  </a:defRPr>
                </a:lvl1pPr>
                <a:lvl2pPr marL="914400" marR="0" lvl="1" indent="-317500" algn="l" rtl="0">
                  <a:lnSpc>
                    <a:spcPct val="115000"/>
                  </a:lnSpc>
                  <a:spcBef>
                    <a:spcPts val="0"/>
                  </a:spcBef>
                  <a:spcAft>
                    <a:spcPts val="0"/>
                  </a:spcAft>
                  <a:buClr>
                    <a:schemeClr val="dk2"/>
                  </a:buClr>
                  <a:buSzPts val="1400"/>
                  <a:buFont typeface="Corbel"/>
                  <a:buChar char="○"/>
                  <a:defRPr sz="1400" b="0" i="0" u="none" strike="noStrike" cap="none">
                    <a:solidFill>
                      <a:schemeClr val="tx1"/>
                    </a:solidFill>
                    <a:latin typeface="Corbel"/>
                    <a:ea typeface="Corbel"/>
                    <a:cs typeface="Corbel"/>
                    <a:sym typeface="Corbel"/>
                  </a:defRPr>
                </a:lvl2pPr>
                <a:lvl3pPr marL="1371600" marR="0" lvl="2" indent="-317500" algn="l" rtl="0">
                  <a:lnSpc>
                    <a:spcPct val="115000"/>
                  </a:lnSpc>
                  <a:spcBef>
                    <a:spcPts val="0"/>
                  </a:spcBef>
                  <a:spcAft>
                    <a:spcPts val="0"/>
                  </a:spcAft>
                  <a:buClr>
                    <a:schemeClr val="dk2"/>
                  </a:buClr>
                  <a:buSzPts val="1400"/>
                  <a:buFont typeface="Corbel"/>
                  <a:buChar char="■"/>
                  <a:defRPr sz="1400" b="0" i="0" u="none" strike="noStrike" cap="none">
                    <a:solidFill>
                      <a:schemeClr val="tx1"/>
                    </a:solidFill>
                    <a:latin typeface="Corbel"/>
                    <a:ea typeface="Corbel"/>
                    <a:cs typeface="Corbel"/>
                    <a:sym typeface="Corbel"/>
                  </a:defRPr>
                </a:lvl3pPr>
                <a:lvl4pPr marL="1828800" marR="0" lvl="3" indent="-317500" algn="l" rtl="0">
                  <a:lnSpc>
                    <a:spcPct val="115000"/>
                  </a:lnSpc>
                  <a:spcBef>
                    <a:spcPts val="0"/>
                  </a:spcBef>
                  <a:spcAft>
                    <a:spcPts val="0"/>
                  </a:spcAft>
                  <a:buClr>
                    <a:schemeClr val="dk2"/>
                  </a:buClr>
                  <a:buSzPts val="1400"/>
                  <a:buFont typeface="Corbel"/>
                  <a:buChar char="●"/>
                  <a:defRPr sz="1400" b="0" i="0" u="none" strike="noStrike" cap="none">
                    <a:solidFill>
                      <a:schemeClr val="tx1"/>
                    </a:solidFill>
                    <a:latin typeface="Corbel"/>
                    <a:ea typeface="Corbel"/>
                    <a:cs typeface="Corbel"/>
                    <a:sym typeface="Corbel"/>
                  </a:defRPr>
                </a:lvl4pPr>
                <a:lvl5pPr marL="2286000" marR="0" lvl="4" indent="-317500" algn="l" rtl="0">
                  <a:lnSpc>
                    <a:spcPct val="115000"/>
                  </a:lnSpc>
                  <a:spcBef>
                    <a:spcPts val="0"/>
                  </a:spcBef>
                  <a:spcAft>
                    <a:spcPts val="0"/>
                  </a:spcAft>
                  <a:buClr>
                    <a:schemeClr val="dk2"/>
                  </a:buClr>
                  <a:buSzPts val="1400"/>
                  <a:buFont typeface="Corbel"/>
                  <a:buChar char="○"/>
                  <a:defRPr sz="1400" b="0" i="0" u="none" strike="noStrike" cap="none">
                    <a:solidFill>
                      <a:schemeClr val="tx1"/>
                    </a:solidFill>
                    <a:latin typeface="Corbel"/>
                    <a:ea typeface="Corbel"/>
                    <a:cs typeface="Corbel"/>
                    <a:sym typeface="Corbel"/>
                  </a:defRPr>
                </a:lvl5pPr>
                <a:lvl6pPr marL="2743200" marR="0" lvl="5" indent="-317500" algn="l" rtl="0">
                  <a:lnSpc>
                    <a:spcPct val="115000"/>
                  </a:lnSpc>
                  <a:spcBef>
                    <a:spcPts val="0"/>
                  </a:spcBef>
                  <a:spcAft>
                    <a:spcPts val="0"/>
                  </a:spcAft>
                  <a:buClr>
                    <a:schemeClr val="dk2"/>
                  </a:buClr>
                  <a:buSzPts val="1400"/>
                  <a:buFont typeface="Corbel"/>
                  <a:buChar char="■"/>
                  <a:defRPr sz="1400" b="0" i="0" u="none" strike="noStrike" cap="none">
                    <a:solidFill>
                      <a:schemeClr val="dk2"/>
                    </a:solidFill>
                    <a:latin typeface="Corbel"/>
                    <a:ea typeface="Corbel"/>
                    <a:cs typeface="Corbel"/>
                    <a:sym typeface="Corbel"/>
                  </a:defRPr>
                </a:lvl6pPr>
                <a:lvl7pPr marL="3200400" marR="0" lvl="6" indent="-317500" algn="l" rtl="0">
                  <a:lnSpc>
                    <a:spcPct val="115000"/>
                  </a:lnSpc>
                  <a:spcBef>
                    <a:spcPts val="0"/>
                  </a:spcBef>
                  <a:spcAft>
                    <a:spcPts val="0"/>
                  </a:spcAft>
                  <a:buClr>
                    <a:schemeClr val="dk2"/>
                  </a:buClr>
                  <a:buSzPts val="1400"/>
                  <a:buFont typeface="Corbel"/>
                  <a:buChar char="●"/>
                  <a:defRPr sz="1400" b="0" i="0" u="none" strike="noStrike" cap="none">
                    <a:solidFill>
                      <a:schemeClr val="dk2"/>
                    </a:solidFill>
                    <a:latin typeface="Corbel"/>
                    <a:ea typeface="Corbel"/>
                    <a:cs typeface="Corbel"/>
                    <a:sym typeface="Corbel"/>
                  </a:defRPr>
                </a:lvl7pPr>
                <a:lvl8pPr marL="3657600" marR="0" lvl="7" indent="-317500" algn="l" rtl="0">
                  <a:lnSpc>
                    <a:spcPct val="115000"/>
                  </a:lnSpc>
                  <a:spcBef>
                    <a:spcPts val="0"/>
                  </a:spcBef>
                  <a:spcAft>
                    <a:spcPts val="0"/>
                  </a:spcAft>
                  <a:buClr>
                    <a:schemeClr val="dk2"/>
                  </a:buClr>
                  <a:buSzPts val="1400"/>
                  <a:buFont typeface="Corbel"/>
                  <a:buChar char="○"/>
                  <a:defRPr sz="1400" b="0" i="0" u="none" strike="noStrike" cap="none">
                    <a:solidFill>
                      <a:schemeClr val="dk2"/>
                    </a:solidFill>
                    <a:latin typeface="Corbel"/>
                    <a:ea typeface="Corbel"/>
                    <a:cs typeface="Corbel"/>
                    <a:sym typeface="Corbel"/>
                  </a:defRPr>
                </a:lvl8pPr>
                <a:lvl9pPr marL="4114800" marR="0" lvl="8" indent="-317500" algn="l" rtl="0">
                  <a:lnSpc>
                    <a:spcPct val="115000"/>
                  </a:lnSpc>
                  <a:spcBef>
                    <a:spcPts val="0"/>
                  </a:spcBef>
                  <a:spcAft>
                    <a:spcPts val="0"/>
                  </a:spcAft>
                  <a:buClr>
                    <a:schemeClr val="dk2"/>
                  </a:buClr>
                  <a:buSzPts val="1400"/>
                  <a:buFont typeface="Corbel"/>
                  <a:buChar char="■"/>
                  <a:defRPr sz="1400" b="0" i="0" u="none" strike="noStrike" cap="none">
                    <a:solidFill>
                      <a:schemeClr val="dk2"/>
                    </a:solidFill>
                    <a:latin typeface="Corbel"/>
                    <a:ea typeface="Corbel"/>
                    <a:cs typeface="Corbel"/>
                    <a:sym typeface="Corbel"/>
                  </a:defRPr>
                </a:lvl9pPr>
              </a:lstStyle>
              <a:p>
                <a:pPr marL="0" indent="0" algn="ctr">
                  <a:buFont typeface="Corbel"/>
                  <a:buNone/>
                </a:pPr>
                <a:r>
                  <a:rPr lang="en-US" sz="3600" dirty="0"/>
                  <a:t>   </a:t>
                </a:r>
                <a:r>
                  <a:rPr lang="en-US" sz="3600" b="1" dirty="0"/>
                  <a:t>P</a:t>
                </a:r>
                <a:r>
                  <a:rPr lang="en-US" sz="3600" dirty="0"/>
                  <a:t>(</a:t>
                </a:r>
                <a14:m>
                  <m:oMath xmlns:m="http://schemas.openxmlformats.org/officeDocument/2006/math">
                    <m:sSub>
                      <m:sSubPr>
                        <m:ctrlPr>
                          <a:rPr lang="en-US" sz="3600" i="1" smtClean="0">
                            <a:latin typeface="Cambria Math" panose="02040503050406030204" pitchFamily="18" charset="0"/>
                          </a:rPr>
                        </m:ctrlPr>
                      </m:sSubPr>
                      <m:e>
                        <m:r>
                          <a:rPr lang="en-US" sz="3600" i="1" smtClean="0">
                            <a:latin typeface="Cambria Math" panose="02040503050406030204" pitchFamily="18" charset="0"/>
                          </a:rPr>
                          <m:t>𝑋</m:t>
                        </m:r>
                      </m:e>
                      <m:sub>
                        <m:r>
                          <a:rPr lang="en-US" sz="3600" i="1" smtClean="0">
                            <a:latin typeface="Cambria Math" panose="02040503050406030204" pitchFamily="18" charset="0"/>
                          </a:rPr>
                          <m:t>𝑡</m:t>
                        </m:r>
                      </m:sub>
                    </m:sSub>
                  </m:oMath>
                </a14:m>
                <a:r>
                  <a:rPr lang="en-US" sz="3600" dirty="0"/>
                  <a:t>| </a:t>
                </a:r>
                <a14:m>
                  <m:oMath xmlns:m="http://schemas.openxmlformats.org/officeDocument/2006/math">
                    <m:sSub>
                      <m:sSubPr>
                        <m:ctrlPr>
                          <a:rPr lang="en-US" sz="3600" i="1" smtClean="0">
                            <a:latin typeface="Cambria Math" panose="02040503050406030204" pitchFamily="18" charset="0"/>
                          </a:rPr>
                        </m:ctrlPr>
                      </m:sSubPr>
                      <m:e>
                        <m:r>
                          <a:rPr lang="en-US" sz="3600" i="1" smtClean="0">
                            <a:latin typeface="Cambria Math" panose="02040503050406030204" pitchFamily="18" charset="0"/>
                          </a:rPr>
                          <m:t>𝑋</m:t>
                        </m:r>
                      </m:e>
                      <m:sub>
                        <m:r>
                          <a:rPr lang="en-US" sz="3600" i="1" smtClean="0">
                            <a:latin typeface="Cambria Math" panose="02040503050406030204" pitchFamily="18" charset="0"/>
                          </a:rPr>
                          <m:t>1</m:t>
                        </m:r>
                      </m:sub>
                    </m:sSub>
                  </m:oMath>
                </a14:m>
                <a:r>
                  <a:rPr lang="en-US" sz="3600" dirty="0"/>
                  <a:t>, </a:t>
                </a:r>
                <a14:m>
                  <m:oMath xmlns:m="http://schemas.openxmlformats.org/officeDocument/2006/math">
                    <m:r>
                      <a:rPr lang="en-US" sz="3600" i="1" smtClean="0">
                        <a:latin typeface="Cambria Math" panose="02040503050406030204" pitchFamily="18" charset="0"/>
                      </a:rPr>
                      <m:t>…</m:t>
                    </m:r>
                  </m:oMath>
                </a14:m>
                <a:r>
                  <a:rPr lang="en-US" sz="3600" dirty="0"/>
                  <a:t>, </a:t>
                </a:r>
                <a14:m>
                  <m:oMath xmlns:m="http://schemas.openxmlformats.org/officeDocument/2006/math">
                    <m:sSub>
                      <m:sSubPr>
                        <m:ctrlPr>
                          <a:rPr lang="en-US" sz="3600" i="1">
                            <a:latin typeface="Cambria Math" panose="02040503050406030204" pitchFamily="18" charset="0"/>
                          </a:rPr>
                        </m:ctrlPr>
                      </m:sSubPr>
                      <m:e>
                        <m:r>
                          <a:rPr lang="en-US" sz="3600" i="1">
                            <a:latin typeface="Cambria Math" panose="02040503050406030204" pitchFamily="18" charset="0"/>
                          </a:rPr>
                          <m:t>𝑋</m:t>
                        </m:r>
                      </m:e>
                      <m:sub>
                        <m:r>
                          <a:rPr lang="en-US" sz="3600" i="1" smtClean="0">
                            <a:latin typeface="Cambria Math" panose="02040503050406030204" pitchFamily="18" charset="0"/>
                          </a:rPr>
                          <m:t>𝑡</m:t>
                        </m:r>
                        <m:r>
                          <a:rPr lang="en-US" sz="3600" i="1" smtClean="0">
                            <a:latin typeface="Cambria Math" panose="02040503050406030204" pitchFamily="18" charset="0"/>
                          </a:rPr>
                          <m:t>−1</m:t>
                        </m:r>
                      </m:sub>
                    </m:sSub>
                  </m:oMath>
                </a14:m>
                <a:r>
                  <a:rPr lang="en-US" sz="3600" dirty="0"/>
                  <a:t>)</a:t>
                </a:r>
              </a:p>
            </p:txBody>
          </p:sp>
        </mc:Choice>
        <mc:Fallback xmlns="">
          <p:sp>
            <p:nvSpPr>
              <p:cNvPr id="3" name="Content Placeholder 2">
                <a:extLst>
                  <a:ext uri="{FF2B5EF4-FFF2-40B4-BE49-F238E27FC236}">
                    <a16:creationId xmlns:a16="http://schemas.microsoft.com/office/drawing/2014/main" id="{EAB1EE77-7AF6-1156-D32C-81C660E9463E}"/>
                  </a:ext>
                </a:extLst>
              </p:cNvPr>
              <p:cNvSpPr txBox="1">
                <a:spLocks noRot="1" noChangeAspect="1" noMove="1" noResize="1" noEditPoints="1" noAdjustHandles="1" noChangeArrowheads="1" noChangeShapeType="1" noTextEdit="1"/>
              </p:cNvSpPr>
              <p:nvPr/>
            </p:nvSpPr>
            <p:spPr>
              <a:xfrm>
                <a:off x="4486015" y="1427544"/>
                <a:ext cx="4141426" cy="869387"/>
              </a:xfrm>
              <a:prstGeom prst="rect">
                <a:avLst/>
              </a:prstGeom>
              <a:blipFill>
                <a:blip r:embed="rId2"/>
                <a:stretch>
                  <a:fillRect t="-1449" r="-306" b="-11594"/>
                </a:stretch>
              </a:blipFill>
              <a:ln>
                <a:noFill/>
              </a:ln>
            </p:spPr>
            <p:txBody>
              <a:bodyPr/>
              <a:lstStyle/>
              <a:p>
                <a:r>
                  <a:rPr lang="en-US">
                    <a:noFill/>
                  </a:rPr>
                  <a:t> </a:t>
                </a:r>
              </a:p>
            </p:txBody>
          </p:sp>
        </mc:Fallback>
      </mc:AlternateContent>
      <p:sp>
        <p:nvSpPr>
          <p:cNvPr id="4" name="Left Brace 3">
            <a:extLst>
              <a:ext uri="{FF2B5EF4-FFF2-40B4-BE49-F238E27FC236}">
                <a16:creationId xmlns:a16="http://schemas.microsoft.com/office/drawing/2014/main" id="{304E9C28-AA19-820A-1C96-9AD57194E974}"/>
              </a:ext>
            </a:extLst>
          </p:cNvPr>
          <p:cNvSpPr/>
          <p:nvPr/>
        </p:nvSpPr>
        <p:spPr>
          <a:xfrm rot="16200000">
            <a:off x="7037481" y="1118047"/>
            <a:ext cx="181836" cy="2231827"/>
          </a:xfrm>
          <a:prstGeom prst="leftBrace">
            <a:avLst>
              <a:gd name="adj1" fmla="val 146333"/>
              <a:gd name="adj2" fmla="val 50000"/>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latin typeface="Corbel" panose="020B0503020204020204" pitchFamily="34" charset="0"/>
            </a:endParaRPr>
          </a:p>
        </p:txBody>
      </p:sp>
      <p:sp>
        <p:nvSpPr>
          <p:cNvPr id="6" name="Left Brace 5">
            <a:extLst>
              <a:ext uri="{FF2B5EF4-FFF2-40B4-BE49-F238E27FC236}">
                <a16:creationId xmlns:a16="http://schemas.microsoft.com/office/drawing/2014/main" id="{19810388-963B-347F-8157-9A6CD2B08B44}"/>
              </a:ext>
            </a:extLst>
          </p:cNvPr>
          <p:cNvSpPr/>
          <p:nvPr/>
        </p:nvSpPr>
        <p:spPr>
          <a:xfrm rot="16200000">
            <a:off x="5474717" y="1905664"/>
            <a:ext cx="181835" cy="656591"/>
          </a:xfrm>
          <a:prstGeom prst="leftBrace">
            <a:avLst>
              <a:gd name="adj1" fmla="val 146333"/>
              <a:gd name="adj2" fmla="val 50000"/>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latin typeface="Corbel" panose="020B0503020204020204" pitchFamily="34" charset="0"/>
            </a:endParaRPr>
          </a:p>
        </p:txBody>
      </p:sp>
      <p:sp>
        <p:nvSpPr>
          <p:cNvPr id="7" name="Rectangle 6">
            <a:extLst>
              <a:ext uri="{FF2B5EF4-FFF2-40B4-BE49-F238E27FC236}">
                <a16:creationId xmlns:a16="http://schemas.microsoft.com/office/drawing/2014/main" id="{9BBC2CB1-973E-4E2F-CF52-C07FC8620D51}"/>
              </a:ext>
            </a:extLst>
          </p:cNvPr>
          <p:cNvSpPr/>
          <p:nvPr/>
        </p:nvSpPr>
        <p:spPr>
          <a:xfrm>
            <a:off x="6805813" y="2324031"/>
            <a:ext cx="750526" cy="307777"/>
          </a:xfrm>
          <a:prstGeom prst="rect">
            <a:avLst/>
          </a:prstGeom>
        </p:spPr>
        <p:txBody>
          <a:bodyPr wrap="none">
            <a:spAutoFit/>
          </a:bodyPr>
          <a:lstStyle/>
          <a:p>
            <a:r>
              <a:rPr lang="en-US" dirty="0">
                <a:solidFill>
                  <a:srgbClr val="255ED3"/>
                </a:solidFill>
                <a:latin typeface="Corbel" panose="020B0503020204020204" pitchFamily="34" charset="0"/>
              </a:rPr>
              <a:t>context</a:t>
            </a:r>
          </a:p>
        </p:txBody>
      </p:sp>
      <p:sp>
        <p:nvSpPr>
          <p:cNvPr id="8" name="Rectangle 7">
            <a:extLst>
              <a:ext uri="{FF2B5EF4-FFF2-40B4-BE49-F238E27FC236}">
                <a16:creationId xmlns:a16="http://schemas.microsoft.com/office/drawing/2014/main" id="{92D41C1E-7E38-C24D-A5C4-A4AEBC133FE3}"/>
              </a:ext>
            </a:extLst>
          </p:cNvPr>
          <p:cNvSpPr/>
          <p:nvPr/>
        </p:nvSpPr>
        <p:spPr>
          <a:xfrm>
            <a:off x="5100602" y="2324031"/>
            <a:ext cx="930063" cy="307777"/>
          </a:xfrm>
          <a:prstGeom prst="rect">
            <a:avLst/>
          </a:prstGeom>
        </p:spPr>
        <p:txBody>
          <a:bodyPr wrap="none">
            <a:spAutoFit/>
          </a:bodyPr>
          <a:lstStyle/>
          <a:p>
            <a:r>
              <a:rPr lang="en-US" dirty="0">
                <a:solidFill>
                  <a:srgbClr val="255ED3"/>
                </a:solidFill>
                <a:latin typeface="Corbel" panose="020B0503020204020204" pitchFamily="34" charset="0"/>
              </a:rPr>
              <a:t>next word</a:t>
            </a:r>
          </a:p>
        </p:txBody>
      </p:sp>
      <p:pic>
        <p:nvPicPr>
          <p:cNvPr id="12" name="Picture 11">
            <a:extLst>
              <a:ext uri="{FF2B5EF4-FFF2-40B4-BE49-F238E27FC236}">
                <a16:creationId xmlns:a16="http://schemas.microsoft.com/office/drawing/2014/main" id="{E0A61050-FDE2-55AC-F9F3-7EB2976123E7}"/>
              </a:ext>
            </a:extLst>
          </p:cNvPr>
          <p:cNvPicPr>
            <a:picLocks noChangeAspect="1"/>
          </p:cNvPicPr>
          <p:nvPr/>
        </p:nvPicPr>
        <p:blipFill rotWithShape="1">
          <a:blip r:embed="rId3"/>
          <a:srcRect l="35302" b="16814"/>
          <a:stretch/>
        </p:blipFill>
        <p:spPr>
          <a:xfrm>
            <a:off x="939569" y="1031568"/>
            <a:ext cx="3705092" cy="1710099"/>
          </a:xfrm>
          <a:prstGeom prst="rect">
            <a:avLst/>
          </a:prstGeom>
        </p:spPr>
      </p:pic>
    </p:spTree>
    <p:extLst>
      <p:ext uri="{BB962C8B-B14F-4D97-AF65-F5344CB8AC3E}">
        <p14:creationId xmlns:p14="http://schemas.microsoft.com/office/powerpoint/2010/main" val="362927310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718B2A-BB13-61B1-0EB4-DB39489678BA}"/>
              </a:ext>
            </a:extLst>
          </p:cNvPr>
          <p:cNvSpPr>
            <a:spLocks noGrp="1"/>
          </p:cNvSpPr>
          <p:nvPr>
            <p:ph type="title"/>
          </p:nvPr>
        </p:nvSpPr>
        <p:spPr/>
        <p:txBody>
          <a:bodyPr>
            <a:normAutofit fontScale="90000"/>
          </a:bodyPr>
          <a:lstStyle/>
          <a:p>
            <a:r>
              <a:rPr lang="en-US" dirty="0"/>
              <a:t>Recap</a:t>
            </a:r>
          </a:p>
        </p:txBody>
      </p:sp>
      <p:sp>
        <p:nvSpPr>
          <p:cNvPr id="3" name="Content Placeholder 2">
            <a:extLst>
              <a:ext uri="{FF2B5EF4-FFF2-40B4-BE49-F238E27FC236}">
                <a16:creationId xmlns:a16="http://schemas.microsoft.com/office/drawing/2014/main" id="{2396E66B-A8E8-E4F4-C90B-3CF67DEDA350}"/>
              </a:ext>
            </a:extLst>
          </p:cNvPr>
          <p:cNvSpPr>
            <a:spLocks noGrp="1"/>
          </p:cNvSpPr>
          <p:nvPr>
            <p:ph idx="1"/>
          </p:nvPr>
        </p:nvSpPr>
        <p:spPr>
          <a:xfrm>
            <a:off x="70847" y="1152475"/>
            <a:ext cx="4385494" cy="3416400"/>
          </a:xfrm>
        </p:spPr>
        <p:txBody>
          <a:bodyPr>
            <a:normAutofit/>
          </a:bodyPr>
          <a:lstStyle/>
          <a:p>
            <a:r>
              <a:rPr lang="en-US" sz="2000" dirty="0">
                <a:solidFill>
                  <a:srgbClr val="C00000"/>
                </a:solidFill>
              </a:rPr>
              <a:t>Neural Language Models: </a:t>
            </a:r>
            <a:r>
              <a:rPr lang="en-US" sz="2000" dirty="0">
                <a:solidFill>
                  <a:schemeClr val="tx1"/>
                </a:solidFill>
              </a:rPr>
              <a:t>neural networks trained with LM objective.</a:t>
            </a:r>
            <a:br>
              <a:rPr lang="en-US" sz="2000" dirty="0">
                <a:solidFill>
                  <a:schemeClr val="tx1"/>
                </a:solidFill>
              </a:rPr>
            </a:br>
            <a:br>
              <a:rPr lang="en-US" sz="2000" dirty="0">
                <a:solidFill>
                  <a:schemeClr val="tx1"/>
                </a:solidFill>
              </a:rPr>
            </a:br>
            <a:endParaRPr lang="en-US" sz="2000" dirty="0">
              <a:solidFill>
                <a:srgbClr val="C00000"/>
              </a:solidFill>
            </a:endParaRPr>
          </a:p>
          <a:p>
            <a:r>
              <a:rPr lang="en-US" sz="2000" dirty="0">
                <a:solidFill>
                  <a:srgbClr val="C00000"/>
                </a:solidFill>
              </a:rPr>
              <a:t>Fixed-window Neural LM: </a:t>
            </a:r>
            <a:r>
              <a:rPr lang="en-US" sz="2000" dirty="0">
                <a:solidFill>
                  <a:schemeClr val="tx1"/>
                </a:solidFill>
              </a:rPr>
              <a:t>first of many neural LMs we will see </a:t>
            </a:r>
            <a:br>
              <a:rPr lang="en-US" sz="2000" dirty="0">
                <a:solidFill>
                  <a:schemeClr val="tx1"/>
                </a:solidFill>
              </a:rPr>
            </a:br>
            <a:r>
              <a:rPr lang="en-US" sz="2000" dirty="0">
                <a:solidFill>
                  <a:schemeClr val="tx1"/>
                </a:solidFill>
              </a:rPr>
              <a:t>in this class.</a:t>
            </a:r>
          </a:p>
        </p:txBody>
      </p:sp>
      <p:sp>
        <p:nvSpPr>
          <p:cNvPr id="5" name="object 8">
            <a:extLst>
              <a:ext uri="{FF2B5EF4-FFF2-40B4-BE49-F238E27FC236}">
                <a16:creationId xmlns:a16="http://schemas.microsoft.com/office/drawing/2014/main" id="{74C86524-CA96-8321-51CA-386581B35F3B}"/>
              </a:ext>
            </a:extLst>
          </p:cNvPr>
          <p:cNvSpPr txBox="1"/>
          <p:nvPr/>
        </p:nvSpPr>
        <p:spPr>
          <a:xfrm>
            <a:off x="8298673" y="3836834"/>
            <a:ext cx="725805" cy="253435"/>
          </a:xfrm>
          <a:prstGeom prst="rect">
            <a:avLst/>
          </a:prstGeom>
          <a:solidFill>
            <a:srgbClr val="E44949"/>
          </a:solidFill>
        </p:spPr>
        <p:txBody>
          <a:bodyPr vert="horz" wrap="square" lIns="0" tIns="22384" rIns="0" bIns="0" rtlCol="0">
            <a:spAutoFit/>
          </a:bodyPr>
          <a:lstStyle/>
          <a:p>
            <a:pPr marL="212884">
              <a:spcBef>
                <a:spcPts val="176"/>
              </a:spcBef>
            </a:pPr>
            <a:r>
              <a:rPr sz="1500" spc="-11" dirty="0">
                <a:latin typeface="Corbel" panose="020B0503020204020204" pitchFamily="34" charset="0"/>
                <a:cs typeface="Calibri"/>
              </a:rPr>
              <a:t>into</a:t>
            </a:r>
            <a:endParaRPr sz="1500" dirty="0">
              <a:latin typeface="Corbel" panose="020B0503020204020204" pitchFamily="34" charset="0"/>
              <a:cs typeface="Calibri"/>
            </a:endParaRPr>
          </a:p>
        </p:txBody>
      </p:sp>
      <p:sp>
        <p:nvSpPr>
          <p:cNvPr id="6" name="object 9">
            <a:extLst>
              <a:ext uri="{FF2B5EF4-FFF2-40B4-BE49-F238E27FC236}">
                <a16:creationId xmlns:a16="http://schemas.microsoft.com/office/drawing/2014/main" id="{C31BC63F-7234-DADB-2248-E30EDB66F9DB}"/>
              </a:ext>
            </a:extLst>
          </p:cNvPr>
          <p:cNvSpPr txBox="1"/>
          <p:nvPr/>
        </p:nvSpPr>
        <p:spPr>
          <a:xfrm>
            <a:off x="7440556" y="3839689"/>
            <a:ext cx="731520" cy="252473"/>
          </a:xfrm>
          <a:prstGeom prst="rect">
            <a:avLst/>
          </a:prstGeom>
          <a:solidFill>
            <a:srgbClr val="FFACF8"/>
          </a:solidFill>
        </p:spPr>
        <p:txBody>
          <a:bodyPr vert="horz" wrap="square" lIns="0" tIns="21431" rIns="0" bIns="0" rtlCol="0">
            <a:spAutoFit/>
          </a:bodyPr>
          <a:lstStyle/>
          <a:p>
            <a:pPr marL="68104">
              <a:spcBef>
                <a:spcPts val="169"/>
              </a:spcBef>
            </a:pPr>
            <a:r>
              <a:rPr sz="1500" spc="-4" dirty="0">
                <a:latin typeface="Corbel" panose="020B0503020204020204" pitchFamily="34" charset="0"/>
                <a:cs typeface="Calibri"/>
              </a:rPr>
              <a:t>turning</a:t>
            </a:r>
            <a:endParaRPr sz="1500" dirty="0">
              <a:latin typeface="Corbel" panose="020B0503020204020204" pitchFamily="34" charset="0"/>
              <a:cs typeface="Calibri"/>
            </a:endParaRPr>
          </a:p>
        </p:txBody>
      </p:sp>
      <p:sp>
        <p:nvSpPr>
          <p:cNvPr id="7" name="object 10">
            <a:extLst>
              <a:ext uri="{FF2B5EF4-FFF2-40B4-BE49-F238E27FC236}">
                <a16:creationId xmlns:a16="http://schemas.microsoft.com/office/drawing/2014/main" id="{271304FF-C87B-B418-B740-1FDC09ED9E0B}"/>
              </a:ext>
            </a:extLst>
          </p:cNvPr>
          <p:cNvSpPr txBox="1"/>
          <p:nvPr/>
        </p:nvSpPr>
        <p:spPr>
          <a:xfrm>
            <a:off x="6414494" y="3831118"/>
            <a:ext cx="862965" cy="252473"/>
          </a:xfrm>
          <a:prstGeom prst="rect">
            <a:avLst/>
          </a:prstGeom>
          <a:solidFill>
            <a:srgbClr val="FFACF8"/>
          </a:solidFill>
        </p:spPr>
        <p:txBody>
          <a:bodyPr vert="horz" wrap="square" lIns="0" tIns="21431" rIns="0" bIns="0" rtlCol="0">
            <a:spAutoFit/>
          </a:bodyPr>
          <a:lstStyle/>
          <a:p>
            <a:pPr marL="68104">
              <a:spcBef>
                <a:spcPts val="169"/>
              </a:spcBef>
            </a:pPr>
            <a:r>
              <a:rPr sz="1500" spc="-4" dirty="0">
                <a:latin typeface="Corbel" panose="020B0503020204020204" pitchFamily="34" charset="0"/>
                <a:cs typeface="Calibri"/>
              </a:rPr>
              <a:t>problems</a:t>
            </a:r>
            <a:endParaRPr sz="1500" dirty="0">
              <a:latin typeface="Corbel" panose="020B0503020204020204" pitchFamily="34" charset="0"/>
              <a:cs typeface="Calibri"/>
            </a:endParaRPr>
          </a:p>
        </p:txBody>
      </p:sp>
      <p:sp>
        <p:nvSpPr>
          <p:cNvPr id="8" name="object 11">
            <a:extLst>
              <a:ext uri="{FF2B5EF4-FFF2-40B4-BE49-F238E27FC236}">
                <a16:creationId xmlns:a16="http://schemas.microsoft.com/office/drawing/2014/main" id="{69F0E942-DAB1-7790-7B2F-F14BA8CB8D93}"/>
              </a:ext>
            </a:extLst>
          </p:cNvPr>
          <p:cNvSpPr txBox="1"/>
          <p:nvPr/>
        </p:nvSpPr>
        <p:spPr>
          <a:xfrm>
            <a:off x="5621943" y="3824943"/>
            <a:ext cx="600590" cy="252473"/>
          </a:xfrm>
          <a:prstGeom prst="rect">
            <a:avLst/>
          </a:prstGeom>
          <a:solidFill>
            <a:srgbClr val="FFACF8"/>
          </a:solidFill>
        </p:spPr>
        <p:txBody>
          <a:bodyPr vert="horz" wrap="square" lIns="0" tIns="21431" rIns="0" bIns="0" rtlCol="0">
            <a:spAutoFit/>
          </a:bodyPr>
          <a:lstStyle/>
          <a:p>
            <a:pPr marL="68104" algn="ctr">
              <a:spcBef>
                <a:spcPts val="169"/>
              </a:spcBef>
            </a:pPr>
            <a:r>
              <a:rPr lang="en-US" sz="1500" dirty="0">
                <a:latin typeface="Corbel" panose="020B0503020204020204" pitchFamily="34" charset="0"/>
                <a:cs typeface="Calibri"/>
              </a:rPr>
              <a:t>our</a:t>
            </a:r>
            <a:endParaRPr sz="1500" dirty="0">
              <a:latin typeface="Corbel" panose="020B0503020204020204" pitchFamily="34" charset="0"/>
              <a:cs typeface="Calibri"/>
            </a:endParaRPr>
          </a:p>
        </p:txBody>
      </p:sp>
      <p:sp>
        <p:nvSpPr>
          <p:cNvPr id="9" name="object 13">
            <a:extLst>
              <a:ext uri="{FF2B5EF4-FFF2-40B4-BE49-F238E27FC236}">
                <a16:creationId xmlns:a16="http://schemas.microsoft.com/office/drawing/2014/main" id="{EE5796C9-3518-C7DD-2D3D-E3CCE17C14E5}"/>
              </a:ext>
            </a:extLst>
          </p:cNvPr>
          <p:cNvSpPr/>
          <p:nvPr/>
        </p:nvSpPr>
        <p:spPr>
          <a:xfrm>
            <a:off x="4937962" y="4211165"/>
            <a:ext cx="3223713" cy="91445"/>
          </a:xfrm>
          <a:custGeom>
            <a:avLst/>
            <a:gdLst/>
            <a:ahLst/>
            <a:cxnLst/>
            <a:rect l="l" t="t" r="r" b="b"/>
            <a:pathLst>
              <a:path w="2296160" h="160020">
                <a:moveTo>
                  <a:pt x="2295948" y="2"/>
                </a:moveTo>
                <a:lnTo>
                  <a:pt x="2294900" y="31146"/>
                </a:lnTo>
                <a:lnTo>
                  <a:pt x="2292042" y="56578"/>
                </a:lnTo>
                <a:lnTo>
                  <a:pt x="2287803" y="73725"/>
                </a:lnTo>
                <a:lnTo>
                  <a:pt x="2282613" y="80012"/>
                </a:lnTo>
                <a:lnTo>
                  <a:pt x="1143904" y="80010"/>
                </a:lnTo>
                <a:lnTo>
                  <a:pt x="1138713" y="86297"/>
                </a:lnTo>
                <a:lnTo>
                  <a:pt x="1134474" y="103444"/>
                </a:lnTo>
                <a:lnTo>
                  <a:pt x="1131616" y="128876"/>
                </a:lnTo>
                <a:lnTo>
                  <a:pt x="1130569" y="160020"/>
                </a:lnTo>
                <a:lnTo>
                  <a:pt x="1129520" y="128876"/>
                </a:lnTo>
                <a:lnTo>
                  <a:pt x="1126662" y="103444"/>
                </a:lnTo>
                <a:lnTo>
                  <a:pt x="1122423" y="86297"/>
                </a:lnTo>
                <a:lnTo>
                  <a:pt x="1117233" y="80010"/>
                </a:lnTo>
                <a:lnTo>
                  <a:pt x="13335" y="80010"/>
                </a:lnTo>
                <a:lnTo>
                  <a:pt x="8144" y="73722"/>
                </a:lnTo>
                <a:lnTo>
                  <a:pt x="3905" y="56575"/>
                </a:lnTo>
                <a:lnTo>
                  <a:pt x="1047" y="31143"/>
                </a:lnTo>
                <a:lnTo>
                  <a:pt x="0" y="0"/>
                </a:lnTo>
              </a:path>
            </a:pathLst>
          </a:custGeom>
          <a:ln w="9525">
            <a:solidFill>
              <a:srgbClr val="000000"/>
            </a:solidFill>
          </a:ln>
        </p:spPr>
        <p:txBody>
          <a:bodyPr wrap="square" lIns="0" tIns="0" rIns="0" bIns="0" rtlCol="0"/>
          <a:lstStyle/>
          <a:p>
            <a:endParaRPr sz="1050" dirty="0">
              <a:latin typeface="Corbel" panose="020B0503020204020204" pitchFamily="34" charset="0"/>
            </a:endParaRPr>
          </a:p>
        </p:txBody>
      </p:sp>
      <p:sp>
        <p:nvSpPr>
          <p:cNvPr id="10" name="object 15">
            <a:extLst>
              <a:ext uri="{FF2B5EF4-FFF2-40B4-BE49-F238E27FC236}">
                <a16:creationId xmlns:a16="http://schemas.microsoft.com/office/drawing/2014/main" id="{4D3448D2-0318-F74D-7874-8A4214B1A564}"/>
              </a:ext>
            </a:extLst>
          </p:cNvPr>
          <p:cNvSpPr txBox="1"/>
          <p:nvPr/>
        </p:nvSpPr>
        <p:spPr>
          <a:xfrm>
            <a:off x="5237218" y="4281708"/>
            <a:ext cx="4051864" cy="225383"/>
          </a:xfrm>
          <a:prstGeom prst="rect">
            <a:avLst/>
          </a:prstGeom>
        </p:spPr>
        <p:txBody>
          <a:bodyPr vert="horz" wrap="square" lIns="0" tIns="20003" rIns="0" bIns="0" rtlCol="0">
            <a:spAutoFit/>
          </a:bodyPr>
          <a:lstStyle/>
          <a:p>
            <a:pPr marL="9525" marR="3810">
              <a:lnSpc>
                <a:spcPts val="1583"/>
              </a:lnSpc>
              <a:spcBef>
                <a:spcPts val="158"/>
              </a:spcBef>
              <a:tabLst>
                <a:tab pos="1689259" algn="l"/>
                <a:tab pos="2656046" algn="l"/>
              </a:tabLst>
            </a:pPr>
            <a:r>
              <a:rPr lang="en-US" sz="1350" spc="-11" dirty="0">
                <a:latin typeface="Corbel" panose="020B0503020204020204" pitchFamily="34" charset="0"/>
                <a:cs typeface="Calibri"/>
              </a:rPr>
              <a:t>     </a:t>
            </a:r>
            <a:r>
              <a:rPr sz="1350" spc="-11" dirty="0">
                <a:latin typeface="Corbel" panose="020B0503020204020204" pitchFamily="34" charset="0"/>
                <a:cs typeface="Calibri"/>
              </a:rPr>
              <a:t>context</a:t>
            </a:r>
            <a:r>
              <a:rPr sz="1350" spc="8" dirty="0">
                <a:latin typeface="Corbel" panose="020B0503020204020204" pitchFamily="34" charset="0"/>
                <a:cs typeface="Calibri"/>
              </a:rPr>
              <a:t> </a:t>
            </a:r>
            <a:r>
              <a:rPr sz="1350" spc="-8" dirty="0">
                <a:latin typeface="Corbel" panose="020B0503020204020204" pitchFamily="34" charset="0"/>
                <a:cs typeface="Calibri"/>
              </a:rPr>
              <a:t>words</a:t>
            </a:r>
            <a:r>
              <a:rPr lang="en-US" sz="1350" spc="-8" dirty="0">
                <a:latin typeface="Corbel" panose="020B0503020204020204" pitchFamily="34" charset="0"/>
                <a:cs typeface="Calibri"/>
              </a:rPr>
              <a:t> </a:t>
            </a:r>
            <a:r>
              <a:rPr lang="en-US" sz="1350" spc="-4" dirty="0">
                <a:latin typeface="Corbel" panose="020B0503020204020204" pitchFamily="34" charset="0"/>
                <a:cs typeface="Calibri"/>
              </a:rPr>
              <a:t>in</a:t>
            </a:r>
            <a:r>
              <a:rPr lang="en-US" sz="1350" spc="8" dirty="0">
                <a:latin typeface="Corbel" panose="020B0503020204020204" pitchFamily="34" charset="0"/>
                <a:cs typeface="Calibri"/>
              </a:rPr>
              <a:t> </a:t>
            </a:r>
            <a:r>
              <a:rPr lang="en-US" sz="1350" dirty="0">
                <a:latin typeface="Corbel" panose="020B0503020204020204" pitchFamily="34" charset="0"/>
                <a:cs typeface="Calibri"/>
              </a:rPr>
              <a:t>window</a:t>
            </a:r>
            <a:r>
              <a:rPr lang="en-US" sz="1350" spc="4" dirty="0">
                <a:latin typeface="Corbel" panose="020B0503020204020204" pitchFamily="34" charset="0"/>
                <a:cs typeface="Calibri"/>
              </a:rPr>
              <a:t> </a:t>
            </a:r>
            <a:r>
              <a:rPr lang="en-US" sz="1350" dirty="0">
                <a:latin typeface="Corbel" panose="020B0503020204020204" pitchFamily="34" charset="0"/>
                <a:cs typeface="Calibri"/>
              </a:rPr>
              <a:t>of</a:t>
            </a:r>
            <a:r>
              <a:rPr lang="en-US" sz="1350" spc="4" dirty="0">
                <a:latin typeface="Corbel" panose="020B0503020204020204" pitchFamily="34" charset="0"/>
                <a:cs typeface="Calibri"/>
              </a:rPr>
              <a:t> </a:t>
            </a:r>
            <a:r>
              <a:rPr lang="en-US" sz="1350" spc="-11" dirty="0">
                <a:latin typeface="Corbel" panose="020B0503020204020204" pitchFamily="34" charset="0"/>
                <a:cs typeface="Calibri"/>
              </a:rPr>
              <a:t>size</a:t>
            </a:r>
            <a:r>
              <a:rPr lang="en-US" sz="1350" spc="11" dirty="0">
                <a:latin typeface="Corbel" panose="020B0503020204020204" pitchFamily="34" charset="0"/>
                <a:cs typeface="Calibri"/>
              </a:rPr>
              <a:t> 4</a:t>
            </a:r>
            <a:r>
              <a:rPr lang="en-US" sz="1350" dirty="0">
                <a:latin typeface="Corbel" panose="020B0503020204020204" pitchFamily="34" charset="0"/>
                <a:cs typeface="Calibri"/>
              </a:rPr>
              <a:t> </a:t>
            </a:r>
            <a:r>
              <a:rPr sz="1350" spc="-8" dirty="0">
                <a:latin typeface="Corbel" panose="020B0503020204020204" pitchFamily="34" charset="0"/>
                <a:cs typeface="Calibri"/>
              </a:rPr>
              <a:t>	</a:t>
            </a:r>
            <a:r>
              <a:rPr lang="en-US" sz="1350" spc="-8" dirty="0">
                <a:latin typeface="Corbel" panose="020B0503020204020204" pitchFamily="34" charset="0"/>
                <a:cs typeface="Calibri"/>
              </a:rPr>
              <a:t>    </a:t>
            </a:r>
            <a:r>
              <a:rPr sz="2025" spc="11" baseline="1543" dirty="0">
                <a:latin typeface="Corbel" panose="020B0503020204020204" pitchFamily="34" charset="0"/>
                <a:cs typeface="Calibri"/>
              </a:rPr>
              <a:t> </a:t>
            </a:r>
            <a:r>
              <a:rPr lang="en-US" sz="2025" spc="11" baseline="1543" dirty="0">
                <a:latin typeface="Corbel" panose="020B0503020204020204" pitchFamily="34" charset="0"/>
                <a:cs typeface="Calibri"/>
              </a:rPr>
              <a:t>    target </a:t>
            </a:r>
            <a:r>
              <a:rPr lang="en-US" sz="2025" spc="-17" baseline="1543" dirty="0">
                <a:latin typeface="Corbel" panose="020B0503020204020204" pitchFamily="34" charset="0"/>
                <a:cs typeface="Calibri"/>
              </a:rPr>
              <a:t>word</a:t>
            </a:r>
          </a:p>
        </p:txBody>
      </p:sp>
      <p:sp>
        <p:nvSpPr>
          <p:cNvPr id="11" name="object 11">
            <a:extLst>
              <a:ext uri="{FF2B5EF4-FFF2-40B4-BE49-F238E27FC236}">
                <a16:creationId xmlns:a16="http://schemas.microsoft.com/office/drawing/2014/main" id="{16096D73-A5C2-4B6F-B127-E9E8FC3904A8}"/>
              </a:ext>
            </a:extLst>
          </p:cNvPr>
          <p:cNvSpPr txBox="1"/>
          <p:nvPr/>
        </p:nvSpPr>
        <p:spPr>
          <a:xfrm>
            <a:off x="4792690" y="3824943"/>
            <a:ext cx="600590" cy="252473"/>
          </a:xfrm>
          <a:prstGeom prst="rect">
            <a:avLst/>
          </a:prstGeom>
          <a:solidFill>
            <a:srgbClr val="FFACF8"/>
          </a:solidFill>
        </p:spPr>
        <p:txBody>
          <a:bodyPr vert="horz" wrap="square" lIns="0" tIns="21431" rIns="0" bIns="0" rtlCol="0">
            <a:spAutoFit/>
          </a:bodyPr>
          <a:lstStyle/>
          <a:p>
            <a:pPr marL="68104" algn="ctr">
              <a:spcBef>
                <a:spcPts val="169"/>
              </a:spcBef>
            </a:pPr>
            <a:r>
              <a:rPr lang="en-US" sz="1500" dirty="0">
                <a:latin typeface="Corbel" panose="020B0503020204020204" pitchFamily="34" charset="0"/>
                <a:cs typeface="Calibri"/>
              </a:rPr>
              <a:t>and</a:t>
            </a:r>
            <a:endParaRPr sz="1500" dirty="0">
              <a:latin typeface="Corbel" panose="020B0503020204020204" pitchFamily="34" charset="0"/>
              <a:cs typeface="Calibri"/>
            </a:endParaRPr>
          </a:p>
        </p:txBody>
      </p:sp>
      <p:cxnSp>
        <p:nvCxnSpPr>
          <p:cNvPr id="12" name="Curved Connector 11">
            <a:extLst>
              <a:ext uri="{FF2B5EF4-FFF2-40B4-BE49-F238E27FC236}">
                <a16:creationId xmlns:a16="http://schemas.microsoft.com/office/drawing/2014/main" id="{36F3E482-4482-BD2B-E92D-5307C94C5312}"/>
              </a:ext>
            </a:extLst>
          </p:cNvPr>
          <p:cNvCxnSpPr>
            <a:cxnSpLocks/>
            <a:stCxn id="13" idx="2"/>
            <a:endCxn id="11" idx="0"/>
          </p:cNvCxnSpPr>
          <p:nvPr/>
        </p:nvCxnSpPr>
        <p:spPr>
          <a:xfrm rot="16200000" flipH="1">
            <a:off x="4781337" y="3513295"/>
            <a:ext cx="615132" cy="8164"/>
          </a:xfrm>
          <a:prstGeom prst="curvedConnector3">
            <a:avLst>
              <a:gd name="adj1" fmla="val 50000"/>
            </a:avLst>
          </a:prstGeom>
          <a:ln w="19050">
            <a:solidFill>
              <a:schemeClr val="tx1"/>
            </a:solidFill>
            <a:prstDash val="sysDot"/>
            <a:headEnd type="triangle" w="med" len="med"/>
            <a:tailEnd type="none" w="med" len="med"/>
          </a:ln>
        </p:spPr>
        <p:style>
          <a:lnRef idx="1">
            <a:schemeClr val="accent1"/>
          </a:lnRef>
          <a:fillRef idx="0">
            <a:schemeClr val="accent1"/>
          </a:fillRef>
          <a:effectRef idx="0">
            <a:schemeClr val="accent1"/>
          </a:effectRef>
          <a:fontRef idx="minor">
            <a:schemeClr val="tx1"/>
          </a:fontRef>
        </p:style>
      </p:cxnSp>
      <p:sp>
        <p:nvSpPr>
          <p:cNvPr id="13" name="Rectangle 12">
            <a:extLst>
              <a:ext uri="{FF2B5EF4-FFF2-40B4-BE49-F238E27FC236}">
                <a16:creationId xmlns:a16="http://schemas.microsoft.com/office/drawing/2014/main" id="{F999D078-7ABA-0944-061D-6F4ABDF9CCBE}"/>
              </a:ext>
            </a:extLst>
          </p:cNvPr>
          <p:cNvSpPr/>
          <p:nvPr/>
        </p:nvSpPr>
        <p:spPr>
          <a:xfrm>
            <a:off x="4784526" y="3000261"/>
            <a:ext cx="600590" cy="209550"/>
          </a:xfrm>
          <a:prstGeom prst="rect">
            <a:avLst/>
          </a:prstGeom>
          <a:solidFill>
            <a:srgbClr val="92D050"/>
          </a:solidFill>
          <a:ln>
            <a:solidFill>
              <a:schemeClr val="accent3"/>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US" sz="1000" u="none" dirty="0">
                <a:solidFill>
                  <a:schemeClr val="tx1"/>
                </a:solidFill>
                <a:latin typeface="Corbel" panose="020B0503020204020204" pitchFamily="34" charset="0"/>
              </a:rPr>
              <a:t>O O O </a:t>
            </a:r>
          </a:p>
        </p:txBody>
      </p:sp>
      <p:sp>
        <p:nvSpPr>
          <p:cNvPr id="14" name="Rectangle 13">
            <a:extLst>
              <a:ext uri="{FF2B5EF4-FFF2-40B4-BE49-F238E27FC236}">
                <a16:creationId xmlns:a16="http://schemas.microsoft.com/office/drawing/2014/main" id="{1FDBB2C3-2B76-68C2-C411-7CC6863B1F5A}"/>
              </a:ext>
            </a:extLst>
          </p:cNvPr>
          <p:cNvSpPr/>
          <p:nvPr/>
        </p:nvSpPr>
        <p:spPr>
          <a:xfrm>
            <a:off x="5613779" y="3000261"/>
            <a:ext cx="600590" cy="209550"/>
          </a:xfrm>
          <a:prstGeom prst="rect">
            <a:avLst/>
          </a:prstGeom>
          <a:solidFill>
            <a:srgbClr val="92D050"/>
          </a:solidFill>
          <a:ln>
            <a:solidFill>
              <a:schemeClr val="accent3"/>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US" sz="1000" u="none" dirty="0">
                <a:solidFill>
                  <a:schemeClr val="tx1"/>
                </a:solidFill>
                <a:latin typeface="Corbel" panose="020B0503020204020204" pitchFamily="34" charset="0"/>
              </a:rPr>
              <a:t>O O O </a:t>
            </a:r>
          </a:p>
        </p:txBody>
      </p:sp>
      <p:sp>
        <p:nvSpPr>
          <p:cNvPr id="15" name="Rectangle 14">
            <a:extLst>
              <a:ext uri="{FF2B5EF4-FFF2-40B4-BE49-F238E27FC236}">
                <a16:creationId xmlns:a16="http://schemas.microsoft.com/office/drawing/2014/main" id="{9A1E6EB9-89EE-839A-8722-472A4DDDA9BC}"/>
              </a:ext>
            </a:extLst>
          </p:cNvPr>
          <p:cNvSpPr/>
          <p:nvPr/>
        </p:nvSpPr>
        <p:spPr>
          <a:xfrm>
            <a:off x="6537517" y="3000261"/>
            <a:ext cx="600590" cy="209550"/>
          </a:xfrm>
          <a:prstGeom prst="rect">
            <a:avLst/>
          </a:prstGeom>
          <a:solidFill>
            <a:srgbClr val="92D050"/>
          </a:solidFill>
          <a:ln>
            <a:solidFill>
              <a:schemeClr val="accent3"/>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US" sz="1000" u="none" dirty="0">
                <a:solidFill>
                  <a:schemeClr val="tx1"/>
                </a:solidFill>
                <a:latin typeface="Corbel" panose="020B0503020204020204" pitchFamily="34" charset="0"/>
              </a:rPr>
              <a:t>O O O </a:t>
            </a:r>
          </a:p>
        </p:txBody>
      </p:sp>
      <p:sp>
        <p:nvSpPr>
          <p:cNvPr id="16" name="Rectangle 15">
            <a:extLst>
              <a:ext uri="{FF2B5EF4-FFF2-40B4-BE49-F238E27FC236}">
                <a16:creationId xmlns:a16="http://schemas.microsoft.com/office/drawing/2014/main" id="{042DCCF7-E61E-914B-42DF-2F8BB3CC31FB}"/>
              </a:ext>
            </a:extLst>
          </p:cNvPr>
          <p:cNvSpPr/>
          <p:nvPr/>
        </p:nvSpPr>
        <p:spPr>
          <a:xfrm>
            <a:off x="7506169" y="3000261"/>
            <a:ext cx="600590" cy="209550"/>
          </a:xfrm>
          <a:prstGeom prst="rect">
            <a:avLst/>
          </a:prstGeom>
          <a:solidFill>
            <a:srgbClr val="92D050"/>
          </a:solidFill>
          <a:ln>
            <a:solidFill>
              <a:schemeClr val="accent3"/>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US" sz="1000" u="none" dirty="0">
                <a:solidFill>
                  <a:schemeClr val="tx1"/>
                </a:solidFill>
                <a:latin typeface="Corbel" panose="020B0503020204020204" pitchFamily="34" charset="0"/>
              </a:rPr>
              <a:t>O O O </a:t>
            </a:r>
          </a:p>
        </p:txBody>
      </p:sp>
      <p:cxnSp>
        <p:nvCxnSpPr>
          <p:cNvPr id="17" name="Curved Connector 16">
            <a:extLst>
              <a:ext uri="{FF2B5EF4-FFF2-40B4-BE49-F238E27FC236}">
                <a16:creationId xmlns:a16="http://schemas.microsoft.com/office/drawing/2014/main" id="{7E7DCD84-2244-AF5D-52EB-ECDD7EE5FE6C}"/>
              </a:ext>
            </a:extLst>
          </p:cNvPr>
          <p:cNvCxnSpPr>
            <a:cxnSpLocks/>
            <a:stCxn id="14" idx="2"/>
            <a:endCxn id="8" idx="0"/>
          </p:cNvCxnSpPr>
          <p:nvPr/>
        </p:nvCxnSpPr>
        <p:spPr>
          <a:xfrm rot="16200000" flipH="1">
            <a:off x="5610590" y="3513295"/>
            <a:ext cx="615132" cy="8164"/>
          </a:xfrm>
          <a:prstGeom prst="curvedConnector3">
            <a:avLst>
              <a:gd name="adj1" fmla="val 50000"/>
            </a:avLst>
          </a:prstGeom>
          <a:ln w="19050">
            <a:solidFill>
              <a:schemeClr val="tx1"/>
            </a:solidFill>
            <a:prstDash val="sysDot"/>
            <a:headEnd type="triangl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8" name="Curved Connector 17">
            <a:extLst>
              <a:ext uri="{FF2B5EF4-FFF2-40B4-BE49-F238E27FC236}">
                <a16:creationId xmlns:a16="http://schemas.microsoft.com/office/drawing/2014/main" id="{C656AF7A-6DBC-C717-5442-A2256A890D69}"/>
              </a:ext>
            </a:extLst>
          </p:cNvPr>
          <p:cNvCxnSpPr>
            <a:cxnSpLocks/>
            <a:stCxn id="15" idx="2"/>
            <a:endCxn id="7" idx="0"/>
          </p:cNvCxnSpPr>
          <p:nvPr/>
        </p:nvCxnSpPr>
        <p:spPr>
          <a:xfrm rot="16200000" flipH="1">
            <a:off x="6531241" y="3516381"/>
            <a:ext cx="621307" cy="8165"/>
          </a:xfrm>
          <a:prstGeom prst="curvedConnector3">
            <a:avLst>
              <a:gd name="adj1" fmla="val 50000"/>
            </a:avLst>
          </a:prstGeom>
          <a:ln w="19050">
            <a:solidFill>
              <a:schemeClr val="tx1"/>
            </a:solidFill>
            <a:prstDash val="sysDot"/>
            <a:headEnd type="triangl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9" name="Curved Connector 18">
            <a:extLst>
              <a:ext uri="{FF2B5EF4-FFF2-40B4-BE49-F238E27FC236}">
                <a16:creationId xmlns:a16="http://schemas.microsoft.com/office/drawing/2014/main" id="{05FE3220-79D4-985F-9865-D900219A21F4}"/>
              </a:ext>
            </a:extLst>
          </p:cNvPr>
          <p:cNvCxnSpPr>
            <a:cxnSpLocks/>
            <a:stCxn id="16" idx="2"/>
            <a:endCxn id="6" idx="0"/>
          </p:cNvCxnSpPr>
          <p:nvPr/>
        </p:nvCxnSpPr>
        <p:spPr>
          <a:xfrm rot="5400000">
            <a:off x="7491451" y="3524676"/>
            <a:ext cx="629878" cy="148"/>
          </a:xfrm>
          <a:prstGeom prst="curvedConnector3">
            <a:avLst>
              <a:gd name="adj1" fmla="val 50000"/>
            </a:avLst>
          </a:prstGeom>
          <a:ln w="19050">
            <a:solidFill>
              <a:schemeClr val="tx1"/>
            </a:solidFill>
            <a:prstDash val="sysDot"/>
            <a:headEnd type="triangle" w="med" len="med"/>
            <a:tailEnd type="none" w="med" len="med"/>
          </a:ln>
        </p:spPr>
        <p:style>
          <a:lnRef idx="1">
            <a:schemeClr val="accent1"/>
          </a:lnRef>
          <a:fillRef idx="0">
            <a:schemeClr val="accent1"/>
          </a:fillRef>
          <a:effectRef idx="0">
            <a:schemeClr val="accent1"/>
          </a:effectRef>
          <a:fontRef idx="minor">
            <a:schemeClr val="tx1"/>
          </a:fontRef>
        </p:style>
      </p:cxnSp>
      <p:sp>
        <p:nvSpPr>
          <p:cNvPr id="20" name="object 16">
            <a:extLst>
              <a:ext uri="{FF2B5EF4-FFF2-40B4-BE49-F238E27FC236}">
                <a16:creationId xmlns:a16="http://schemas.microsoft.com/office/drawing/2014/main" id="{0991B9A1-0473-5188-8298-3192B55C7914}"/>
              </a:ext>
            </a:extLst>
          </p:cNvPr>
          <p:cNvSpPr/>
          <p:nvPr/>
        </p:nvSpPr>
        <p:spPr>
          <a:xfrm>
            <a:off x="8361535" y="4222593"/>
            <a:ext cx="600075" cy="91445"/>
          </a:xfrm>
          <a:custGeom>
            <a:avLst/>
            <a:gdLst/>
            <a:ahLst/>
            <a:cxnLst/>
            <a:rect l="l" t="t" r="r" b="b"/>
            <a:pathLst>
              <a:path w="800100" h="152400">
                <a:moveTo>
                  <a:pt x="800105" y="0"/>
                </a:moveTo>
                <a:lnTo>
                  <a:pt x="799106" y="29660"/>
                </a:lnTo>
                <a:lnTo>
                  <a:pt x="796385" y="53881"/>
                </a:lnTo>
                <a:lnTo>
                  <a:pt x="792348" y="70211"/>
                </a:lnTo>
                <a:lnTo>
                  <a:pt x="787405" y="76200"/>
                </a:lnTo>
                <a:lnTo>
                  <a:pt x="406686" y="76200"/>
                </a:lnTo>
                <a:lnTo>
                  <a:pt x="401743" y="82188"/>
                </a:lnTo>
                <a:lnTo>
                  <a:pt x="397706" y="98518"/>
                </a:lnTo>
                <a:lnTo>
                  <a:pt x="394985" y="122739"/>
                </a:lnTo>
                <a:lnTo>
                  <a:pt x="393987" y="152400"/>
                </a:lnTo>
                <a:lnTo>
                  <a:pt x="392988" y="122739"/>
                </a:lnTo>
                <a:lnTo>
                  <a:pt x="390267" y="98518"/>
                </a:lnTo>
                <a:lnTo>
                  <a:pt x="386230" y="82188"/>
                </a:lnTo>
                <a:lnTo>
                  <a:pt x="381287" y="76200"/>
                </a:lnTo>
                <a:lnTo>
                  <a:pt x="12699" y="76200"/>
                </a:lnTo>
                <a:lnTo>
                  <a:pt x="7756" y="70211"/>
                </a:lnTo>
                <a:lnTo>
                  <a:pt x="3719" y="53881"/>
                </a:lnTo>
                <a:lnTo>
                  <a:pt x="998" y="29660"/>
                </a:lnTo>
                <a:lnTo>
                  <a:pt x="0" y="0"/>
                </a:lnTo>
              </a:path>
            </a:pathLst>
          </a:custGeom>
          <a:ln w="9525">
            <a:solidFill>
              <a:srgbClr val="000000"/>
            </a:solidFill>
          </a:ln>
        </p:spPr>
        <p:txBody>
          <a:bodyPr wrap="square" lIns="0" tIns="0" rIns="0" bIns="0" rtlCol="0"/>
          <a:lstStyle/>
          <a:p>
            <a:endParaRPr sz="1050" dirty="0">
              <a:latin typeface="Corbel" panose="020B0503020204020204" pitchFamily="34" charset="0"/>
            </a:endParaRPr>
          </a:p>
        </p:txBody>
      </p:sp>
      <p:sp>
        <p:nvSpPr>
          <p:cNvPr id="21" name="TextBox 20">
            <a:extLst>
              <a:ext uri="{FF2B5EF4-FFF2-40B4-BE49-F238E27FC236}">
                <a16:creationId xmlns:a16="http://schemas.microsoft.com/office/drawing/2014/main" id="{9BBD2EF3-0A75-9782-58B2-017C7F4FBBE7}"/>
              </a:ext>
            </a:extLst>
          </p:cNvPr>
          <p:cNvSpPr txBox="1"/>
          <p:nvPr/>
        </p:nvSpPr>
        <p:spPr>
          <a:xfrm>
            <a:off x="5533871" y="3448708"/>
            <a:ext cx="1713375" cy="215444"/>
          </a:xfrm>
          <a:prstGeom prst="rect">
            <a:avLst/>
          </a:prstGeom>
          <a:solidFill>
            <a:schemeClr val="bg1"/>
          </a:solidFill>
          <a:ln>
            <a:solidFill>
              <a:schemeClr val="bg1"/>
            </a:solidFill>
          </a:ln>
        </p:spPr>
        <p:txBody>
          <a:bodyPr wrap="square" lIns="0" tIns="0" rIns="0" bIns="0">
            <a:spAutoFit/>
          </a:bodyPr>
          <a:lstStyle/>
          <a:p>
            <a:pPr algn="ctr"/>
            <a:r>
              <a:rPr lang="en-US" sz="1400" spc="-11" dirty="0">
                <a:latin typeface="Corbel" panose="020B0503020204020204" pitchFamily="34" charset="0"/>
                <a:cs typeface="Calibri"/>
              </a:rPr>
              <a:t>lookup </a:t>
            </a:r>
            <a:r>
              <a:rPr lang="en-US" dirty="0">
                <a:latin typeface="Corbel" panose="020B0503020204020204" pitchFamily="34" charset="0"/>
              </a:rPr>
              <a:t>embeddings</a:t>
            </a:r>
          </a:p>
        </p:txBody>
      </p:sp>
      <p:sp>
        <p:nvSpPr>
          <p:cNvPr id="22" name="Right Arrow 21">
            <a:extLst>
              <a:ext uri="{FF2B5EF4-FFF2-40B4-BE49-F238E27FC236}">
                <a16:creationId xmlns:a16="http://schemas.microsoft.com/office/drawing/2014/main" id="{845FB0B1-A1F6-98A5-C69F-ADF18564082C}"/>
              </a:ext>
            </a:extLst>
          </p:cNvPr>
          <p:cNvSpPr/>
          <p:nvPr/>
        </p:nvSpPr>
        <p:spPr>
          <a:xfrm>
            <a:off x="6939586" y="809921"/>
            <a:ext cx="553302" cy="197505"/>
          </a:xfrm>
          <a:prstGeom prst="rightArrow">
            <a:avLst>
              <a:gd name="adj1" fmla="val 50000"/>
              <a:gd name="adj2" fmla="val 66297"/>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orbel" panose="020B0503020204020204" pitchFamily="34" charset="0"/>
            </a:endParaRPr>
          </a:p>
        </p:txBody>
      </p:sp>
      <p:sp>
        <p:nvSpPr>
          <p:cNvPr id="23" name="Rounded Rectangle 22">
            <a:extLst>
              <a:ext uri="{FF2B5EF4-FFF2-40B4-BE49-F238E27FC236}">
                <a16:creationId xmlns:a16="http://schemas.microsoft.com/office/drawing/2014/main" id="{82078282-4CEE-8A46-A33E-15C940AF0DA6}"/>
              </a:ext>
            </a:extLst>
          </p:cNvPr>
          <p:cNvSpPr/>
          <p:nvPr/>
        </p:nvSpPr>
        <p:spPr>
          <a:xfrm>
            <a:off x="5670927" y="1524472"/>
            <a:ext cx="1491788" cy="1023490"/>
          </a:xfrm>
          <a:prstGeom prst="roundRect">
            <a:avLst>
              <a:gd name="adj" fmla="val 10598"/>
            </a:avLst>
          </a:prstGeom>
          <a:solidFill>
            <a:srgbClr val="FFF2D4"/>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orbel" panose="020B0503020204020204" pitchFamily="34" charset="0"/>
            </a:endParaRPr>
          </a:p>
          <a:p>
            <a:pPr algn="ctr"/>
            <a:endParaRPr lang="en-US" dirty="0">
              <a:latin typeface="Corbel" panose="020B0503020204020204" pitchFamily="34" charset="0"/>
            </a:endParaRPr>
          </a:p>
          <a:p>
            <a:pPr algn="ctr"/>
            <a:endParaRPr lang="en-US" dirty="0">
              <a:latin typeface="Corbel" panose="020B0503020204020204" pitchFamily="34" charset="0"/>
            </a:endParaRPr>
          </a:p>
          <a:p>
            <a:pPr algn="ctr"/>
            <a:endParaRPr lang="en-US" dirty="0">
              <a:latin typeface="Corbel" panose="020B0503020204020204" pitchFamily="34" charset="0"/>
            </a:endParaRPr>
          </a:p>
          <a:p>
            <a:pPr algn="r"/>
            <a:r>
              <a:rPr lang="en-US" sz="1100" dirty="0">
                <a:solidFill>
                  <a:schemeClr val="tx1"/>
                </a:solidFill>
                <a:latin typeface="Corbel" panose="020B0503020204020204" pitchFamily="34" charset="0"/>
              </a:rPr>
              <a:t>  </a:t>
            </a:r>
            <a:r>
              <a:rPr lang="en-US" sz="1100" dirty="0" err="1">
                <a:solidFill>
                  <a:schemeClr val="tx1"/>
                </a:solidFill>
                <a:latin typeface="Corbel" panose="020B0503020204020204" pitchFamily="34" charset="0"/>
              </a:rPr>
              <a:t>xN</a:t>
            </a:r>
            <a:endParaRPr lang="en-US" sz="1100" dirty="0">
              <a:solidFill>
                <a:schemeClr val="tx1"/>
              </a:solidFill>
              <a:latin typeface="Corbel" panose="020B0503020204020204" pitchFamily="34" charset="0"/>
            </a:endParaRPr>
          </a:p>
        </p:txBody>
      </p:sp>
      <p:sp>
        <p:nvSpPr>
          <p:cNvPr id="24" name="Rounded Rectangle 23">
            <a:extLst>
              <a:ext uri="{FF2B5EF4-FFF2-40B4-BE49-F238E27FC236}">
                <a16:creationId xmlns:a16="http://schemas.microsoft.com/office/drawing/2014/main" id="{AC7F9EBA-682F-55D8-1724-56BF41A01B9B}"/>
              </a:ext>
            </a:extLst>
          </p:cNvPr>
          <p:cNvSpPr/>
          <p:nvPr/>
        </p:nvSpPr>
        <p:spPr>
          <a:xfrm>
            <a:off x="5922089" y="1888811"/>
            <a:ext cx="1002860" cy="464000"/>
          </a:xfrm>
          <a:prstGeom prst="roundRect">
            <a:avLst>
              <a:gd name="adj" fmla="val 10598"/>
            </a:avLst>
          </a:prstGeom>
          <a:solidFill>
            <a:schemeClr val="accent1">
              <a:lumMod val="20000"/>
              <a:lumOff val="8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200" dirty="0">
                <a:solidFill>
                  <a:schemeClr val="tx1"/>
                </a:solidFill>
                <a:latin typeface="Corbel" panose="020B0503020204020204" pitchFamily="34" charset="0"/>
              </a:rPr>
              <a:t>Feed-Forward layer</a:t>
            </a:r>
          </a:p>
        </p:txBody>
      </p:sp>
      <p:sp>
        <p:nvSpPr>
          <p:cNvPr id="25" name="Rounded Rectangle 24">
            <a:extLst>
              <a:ext uri="{FF2B5EF4-FFF2-40B4-BE49-F238E27FC236}">
                <a16:creationId xmlns:a16="http://schemas.microsoft.com/office/drawing/2014/main" id="{5F1C3DD4-EE10-B361-7B63-39C93F52D591}"/>
              </a:ext>
            </a:extLst>
          </p:cNvPr>
          <p:cNvSpPr/>
          <p:nvPr/>
        </p:nvSpPr>
        <p:spPr>
          <a:xfrm>
            <a:off x="4661211" y="2874433"/>
            <a:ext cx="3511509" cy="453793"/>
          </a:xfrm>
          <a:prstGeom prst="roundRect">
            <a:avLst/>
          </a:prstGeom>
          <a:noFill/>
          <a:ln w="28575">
            <a:solidFill>
              <a:schemeClr val="bg2"/>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orbel" panose="020B0503020204020204" pitchFamily="34" charset="0"/>
            </a:endParaRPr>
          </a:p>
        </p:txBody>
      </p:sp>
      <p:cxnSp>
        <p:nvCxnSpPr>
          <p:cNvPr id="26" name="Curved Connector 25">
            <a:extLst>
              <a:ext uri="{FF2B5EF4-FFF2-40B4-BE49-F238E27FC236}">
                <a16:creationId xmlns:a16="http://schemas.microsoft.com/office/drawing/2014/main" id="{577473A6-F8E6-7FD0-9DA6-AF650969A533}"/>
              </a:ext>
            </a:extLst>
          </p:cNvPr>
          <p:cNvCxnSpPr>
            <a:cxnSpLocks/>
            <a:stCxn id="24" idx="2"/>
            <a:endCxn id="25" idx="0"/>
          </p:cNvCxnSpPr>
          <p:nvPr/>
        </p:nvCxnSpPr>
        <p:spPr>
          <a:xfrm rot="5400000">
            <a:off x="6159432" y="2610346"/>
            <a:ext cx="521622" cy="6553"/>
          </a:xfrm>
          <a:prstGeom prst="curvedConnector3">
            <a:avLst>
              <a:gd name="adj1" fmla="val 50000"/>
            </a:avLst>
          </a:prstGeom>
          <a:ln w="19050">
            <a:solidFill>
              <a:schemeClr val="tx1"/>
            </a:solidFill>
            <a:prstDash val="solid"/>
            <a:headEnd type="triangle" w="med" len="med"/>
            <a:tailEnd type="none" w="med" len="med"/>
          </a:ln>
        </p:spPr>
        <p:style>
          <a:lnRef idx="1">
            <a:schemeClr val="accent1"/>
          </a:lnRef>
          <a:fillRef idx="0">
            <a:schemeClr val="accent1"/>
          </a:fillRef>
          <a:effectRef idx="0">
            <a:schemeClr val="accent1"/>
          </a:effectRef>
          <a:fontRef idx="minor">
            <a:schemeClr val="tx1"/>
          </a:fontRef>
        </p:style>
      </p:cxnSp>
      <p:sp>
        <p:nvSpPr>
          <p:cNvPr id="27" name="TextBox 26">
            <a:extLst>
              <a:ext uri="{FF2B5EF4-FFF2-40B4-BE49-F238E27FC236}">
                <a16:creationId xmlns:a16="http://schemas.microsoft.com/office/drawing/2014/main" id="{8BC8FC67-C237-D9F7-082D-57214B99672E}"/>
              </a:ext>
            </a:extLst>
          </p:cNvPr>
          <p:cNvSpPr txBox="1"/>
          <p:nvPr/>
        </p:nvSpPr>
        <p:spPr>
          <a:xfrm>
            <a:off x="4522572" y="2621002"/>
            <a:ext cx="1128501" cy="215444"/>
          </a:xfrm>
          <a:prstGeom prst="rect">
            <a:avLst/>
          </a:prstGeom>
          <a:solidFill>
            <a:schemeClr val="bg1"/>
          </a:solidFill>
          <a:ln>
            <a:solidFill>
              <a:schemeClr val="bg1"/>
            </a:solidFill>
          </a:ln>
        </p:spPr>
        <p:txBody>
          <a:bodyPr wrap="square" lIns="0" tIns="0" rIns="0" bIns="0">
            <a:spAutoFit/>
          </a:bodyPr>
          <a:lstStyle/>
          <a:p>
            <a:pPr algn="ctr"/>
            <a:r>
              <a:rPr lang="en-US" sz="1400" spc="-11" dirty="0">
                <a:latin typeface="Corbel" panose="020B0503020204020204" pitchFamily="34" charset="0"/>
                <a:cs typeface="Calibri"/>
              </a:rPr>
              <a:t>concatenate</a:t>
            </a:r>
            <a:endParaRPr lang="en-US" dirty="0">
              <a:latin typeface="Corbel" panose="020B0503020204020204" pitchFamily="34" charset="0"/>
            </a:endParaRPr>
          </a:p>
        </p:txBody>
      </p:sp>
      <p:cxnSp>
        <p:nvCxnSpPr>
          <p:cNvPr id="28" name="Elbow Connector 27">
            <a:extLst>
              <a:ext uri="{FF2B5EF4-FFF2-40B4-BE49-F238E27FC236}">
                <a16:creationId xmlns:a16="http://schemas.microsoft.com/office/drawing/2014/main" id="{09383705-D154-AE28-E9B0-BE265A0F8AB1}"/>
              </a:ext>
            </a:extLst>
          </p:cNvPr>
          <p:cNvCxnSpPr>
            <a:cxnSpLocks/>
            <a:stCxn id="23" idx="2"/>
            <a:endCxn id="37" idx="1"/>
          </p:cNvCxnSpPr>
          <p:nvPr/>
        </p:nvCxnSpPr>
        <p:spPr>
          <a:xfrm rot="5400000" flipH="1">
            <a:off x="5747152" y="1878294"/>
            <a:ext cx="839905" cy="499432"/>
          </a:xfrm>
          <a:prstGeom prst="bentConnector4">
            <a:avLst>
              <a:gd name="adj1" fmla="val 8749"/>
              <a:gd name="adj2" fmla="val 128097"/>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9" name="Rounded Rectangle 28">
            <a:extLst>
              <a:ext uri="{FF2B5EF4-FFF2-40B4-BE49-F238E27FC236}">
                <a16:creationId xmlns:a16="http://schemas.microsoft.com/office/drawing/2014/main" id="{83EB7690-EA22-9FF1-B902-7E3ED4194704}"/>
              </a:ext>
            </a:extLst>
          </p:cNvPr>
          <p:cNvSpPr/>
          <p:nvPr/>
        </p:nvSpPr>
        <p:spPr>
          <a:xfrm>
            <a:off x="6046937" y="1202800"/>
            <a:ext cx="741888" cy="199064"/>
          </a:xfrm>
          <a:prstGeom prst="roundRect">
            <a:avLst>
              <a:gd name="adj" fmla="val 10598"/>
            </a:avLst>
          </a:prstGeom>
          <a:solidFill>
            <a:srgbClr val="CDEC8B"/>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latin typeface="Corbel" panose="020B0503020204020204" pitchFamily="34" charset="0"/>
              </a:rPr>
              <a:t>Linear</a:t>
            </a:r>
          </a:p>
        </p:txBody>
      </p:sp>
      <p:sp>
        <p:nvSpPr>
          <p:cNvPr id="30" name="Rounded Rectangle 29">
            <a:extLst>
              <a:ext uri="{FF2B5EF4-FFF2-40B4-BE49-F238E27FC236}">
                <a16:creationId xmlns:a16="http://schemas.microsoft.com/office/drawing/2014/main" id="{33152D8F-AF4C-8C74-3C13-AABF1CF3B837}"/>
              </a:ext>
            </a:extLst>
          </p:cNvPr>
          <p:cNvSpPr/>
          <p:nvPr/>
        </p:nvSpPr>
        <p:spPr>
          <a:xfrm>
            <a:off x="6046938" y="817711"/>
            <a:ext cx="741887" cy="207049"/>
          </a:xfrm>
          <a:prstGeom prst="roundRect">
            <a:avLst>
              <a:gd name="adj" fmla="val 10598"/>
            </a:avLst>
          </a:prstGeom>
          <a:solidFill>
            <a:srgbClr val="FACD9A"/>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err="1">
                <a:solidFill>
                  <a:schemeClr val="tx1"/>
                </a:solidFill>
                <a:latin typeface="Corbel" panose="020B0503020204020204" pitchFamily="34" charset="0"/>
              </a:rPr>
              <a:t>Softmax</a:t>
            </a:r>
            <a:endParaRPr lang="en-US" sz="1200" dirty="0">
              <a:solidFill>
                <a:schemeClr val="tx1"/>
              </a:solidFill>
              <a:latin typeface="Corbel" panose="020B0503020204020204" pitchFamily="34" charset="0"/>
            </a:endParaRPr>
          </a:p>
        </p:txBody>
      </p:sp>
      <p:cxnSp>
        <p:nvCxnSpPr>
          <p:cNvPr id="31" name="Curved Connector 30">
            <a:extLst>
              <a:ext uri="{FF2B5EF4-FFF2-40B4-BE49-F238E27FC236}">
                <a16:creationId xmlns:a16="http://schemas.microsoft.com/office/drawing/2014/main" id="{1C694BA3-64C0-2A49-2EB5-B91DFDE804ED}"/>
              </a:ext>
            </a:extLst>
          </p:cNvPr>
          <p:cNvCxnSpPr>
            <a:cxnSpLocks/>
            <a:stCxn id="29" idx="2"/>
          </p:cNvCxnSpPr>
          <p:nvPr/>
        </p:nvCxnSpPr>
        <p:spPr>
          <a:xfrm rot="5400000">
            <a:off x="6172715" y="1643644"/>
            <a:ext cx="486947" cy="3387"/>
          </a:xfrm>
          <a:prstGeom prst="curvedConnector3">
            <a:avLst>
              <a:gd name="adj1" fmla="val 50000"/>
            </a:avLst>
          </a:prstGeom>
          <a:ln w="19050">
            <a:solidFill>
              <a:schemeClr val="tx1"/>
            </a:solidFill>
            <a:prstDash val="solid"/>
            <a:headEnd type="triangl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32" name="Curved Connector 31">
            <a:extLst>
              <a:ext uri="{FF2B5EF4-FFF2-40B4-BE49-F238E27FC236}">
                <a16:creationId xmlns:a16="http://schemas.microsoft.com/office/drawing/2014/main" id="{063733AE-E2B5-0639-5F04-6C0B208750A3}"/>
              </a:ext>
            </a:extLst>
          </p:cNvPr>
          <p:cNvCxnSpPr>
            <a:cxnSpLocks/>
            <a:stCxn id="30" idx="2"/>
            <a:endCxn id="29" idx="0"/>
          </p:cNvCxnSpPr>
          <p:nvPr/>
        </p:nvCxnSpPr>
        <p:spPr>
          <a:xfrm rot="5400000">
            <a:off x="6328862" y="1113780"/>
            <a:ext cx="178040" cy="1"/>
          </a:xfrm>
          <a:prstGeom prst="curvedConnector3">
            <a:avLst>
              <a:gd name="adj1" fmla="val 50000"/>
            </a:avLst>
          </a:prstGeom>
          <a:ln w="19050">
            <a:solidFill>
              <a:schemeClr val="tx1"/>
            </a:solidFill>
            <a:prstDash val="solid"/>
            <a:headEnd type="triangle" w="med" len="med"/>
            <a:tailEnd type="none" w="med" len="med"/>
          </a:ln>
        </p:spPr>
        <p:style>
          <a:lnRef idx="1">
            <a:schemeClr val="accent1"/>
          </a:lnRef>
          <a:fillRef idx="0">
            <a:schemeClr val="accent1"/>
          </a:fillRef>
          <a:effectRef idx="0">
            <a:schemeClr val="accent1"/>
          </a:effectRef>
          <a:fontRef idx="minor">
            <a:schemeClr val="tx1"/>
          </a:fontRef>
        </p:style>
      </p:cxnSp>
      <p:grpSp>
        <p:nvGrpSpPr>
          <p:cNvPr id="33" name="Group 32">
            <a:extLst>
              <a:ext uri="{FF2B5EF4-FFF2-40B4-BE49-F238E27FC236}">
                <a16:creationId xmlns:a16="http://schemas.microsoft.com/office/drawing/2014/main" id="{DC3FF5C9-71BE-4516-80FC-E172954FE53D}"/>
              </a:ext>
            </a:extLst>
          </p:cNvPr>
          <p:cNvGrpSpPr/>
          <p:nvPr/>
        </p:nvGrpSpPr>
        <p:grpSpPr>
          <a:xfrm>
            <a:off x="7494556" y="701323"/>
            <a:ext cx="1384431" cy="1016534"/>
            <a:chOff x="6053458" y="1801327"/>
            <a:chExt cx="1384431" cy="1016534"/>
          </a:xfrm>
        </p:grpSpPr>
        <p:pic>
          <p:nvPicPr>
            <p:cNvPr id="34" name="Picture 2" descr="Word frequency in titles of all articles with Frequency &gt;= 10 Figure 2... |  Download Scientific Diagram">
              <a:extLst>
                <a:ext uri="{FF2B5EF4-FFF2-40B4-BE49-F238E27FC236}">
                  <a16:creationId xmlns:a16="http://schemas.microsoft.com/office/drawing/2014/main" id="{8747D8AA-7B61-9C88-4963-2C90E5B516BA}"/>
                </a:ext>
              </a:extLst>
            </p:cNvPr>
            <p:cNvPicPr>
              <a:picLocks noChangeAspect="1" noChangeArrowheads="1"/>
            </p:cNvPicPr>
            <p:nvPr/>
          </p:nvPicPr>
          <p:blipFill rotWithShape="1">
            <a:blip r:embed="rId2">
              <a:grayscl/>
              <a:extLst>
                <a:ext uri="{BEBA8EAE-BF5A-486C-A8C5-ECC9F3942E4B}">
                  <a14:imgProps xmlns:a14="http://schemas.microsoft.com/office/drawing/2010/main">
                    <a14:imgLayer r:embed="rId3">
                      <a14:imgEffect>
                        <a14:colorTemperature colorTemp="4700"/>
                      </a14:imgEffect>
                      <a14:imgEffect>
                        <a14:saturation sat="0"/>
                      </a14:imgEffect>
                      <a14:imgEffect>
                        <a14:brightnessContrast contrast="-40000"/>
                      </a14:imgEffect>
                    </a14:imgLayer>
                  </a14:imgProps>
                </a:ext>
                <a:ext uri="{28A0092B-C50C-407E-A947-70E740481C1C}">
                  <a14:useLocalDpi xmlns:a14="http://schemas.microsoft.com/office/drawing/2010/main" val="0"/>
                </a:ext>
              </a:extLst>
            </a:blip>
            <a:srcRect l="3094" t="8585" r="65769" b="30524"/>
            <a:stretch/>
          </p:blipFill>
          <p:spPr bwMode="auto">
            <a:xfrm rot="5400000">
              <a:off x="6500656" y="1979281"/>
              <a:ext cx="772768" cy="746570"/>
            </a:xfrm>
            <a:prstGeom prst="rect">
              <a:avLst/>
            </a:prstGeom>
            <a:noFill/>
            <a:extLst>
              <a:ext uri="{909E8E84-426E-40DD-AFC4-6F175D3DCCD1}">
                <a14:hiddenFill xmlns:a14="http://schemas.microsoft.com/office/drawing/2010/main">
                  <a:solidFill>
                    <a:srgbClr val="FFFFFF"/>
                  </a:solidFill>
                </a14:hiddenFill>
              </a:ext>
            </a:extLst>
          </p:spPr>
        </p:pic>
        <p:sp>
          <p:nvSpPr>
            <p:cNvPr id="35" name="TextBox 34">
              <a:extLst>
                <a:ext uri="{FF2B5EF4-FFF2-40B4-BE49-F238E27FC236}">
                  <a16:creationId xmlns:a16="http://schemas.microsoft.com/office/drawing/2014/main" id="{F40A6BE2-D146-C5E8-4454-2330599CBAF1}"/>
                </a:ext>
              </a:extLst>
            </p:cNvPr>
            <p:cNvSpPr txBox="1"/>
            <p:nvPr/>
          </p:nvSpPr>
          <p:spPr>
            <a:xfrm>
              <a:off x="6053458" y="1934927"/>
              <a:ext cx="512696" cy="882934"/>
            </a:xfrm>
            <a:prstGeom prst="rect">
              <a:avLst/>
            </a:prstGeom>
            <a:noFill/>
          </p:spPr>
          <p:txBody>
            <a:bodyPr wrap="square">
              <a:spAutoFit/>
            </a:bodyPr>
            <a:lstStyle/>
            <a:p>
              <a:pPr algn="r">
                <a:lnSpc>
                  <a:spcPct val="150000"/>
                </a:lnSpc>
              </a:pPr>
              <a:r>
                <a:rPr lang="en-US" sz="700" dirty="0">
                  <a:latin typeface="Consolas" panose="020B0609020204030204" pitchFamily="49" charset="0"/>
                  <a:cs typeface="Consolas" panose="020B0609020204030204" pitchFamily="49" charset="0"/>
                </a:rPr>
                <a:t>mat</a:t>
              </a:r>
            </a:p>
            <a:p>
              <a:pPr algn="r">
                <a:lnSpc>
                  <a:spcPct val="150000"/>
                </a:lnSpc>
              </a:pPr>
              <a:r>
                <a:rPr lang="en-US" sz="700" dirty="0">
                  <a:latin typeface="Consolas" panose="020B0609020204030204" pitchFamily="49" charset="0"/>
                  <a:cs typeface="Consolas" panose="020B0609020204030204" pitchFamily="49" charset="0"/>
                </a:rPr>
                <a:t>table</a:t>
              </a:r>
            </a:p>
            <a:p>
              <a:pPr algn="r">
                <a:lnSpc>
                  <a:spcPct val="150000"/>
                </a:lnSpc>
              </a:pPr>
              <a:r>
                <a:rPr lang="en-US" sz="700" dirty="0">
                  <a:latin typeface="Consolas" panose="020B0609020204030204" pitchFamily="49" charset="0"/>
                  <a:cs typeface="Consolas" panose="020B0609020204030204" pitchFamily="49" charset="0"/>
                </a:rPr>
                <a:t>bed</a:t>
              </a:r>
            </a:p>
            <a:p>
              <a:pPr algn="r">
                <a:lnSpc>
                  <a:spcPct val="150000"/>
                </a:lnSpc>
              </a:pPr>
              <a:r>
                <a:rPr lang="en-US" sz="700" dirty="0">
                  <a:latin typeface="Consolas" panose="020B0609020204030204" pitchFamily="49" charset="0"/>
                  <a:cs typeface="Consolas" panose="020B0609020204030204" pitchFamily="49" charset="0"/>
                </a:rPr>
                <a:t>desk</a:t>
              </a:r>
            </a:p>
            <a:p>
              <a:pPr algn="r">
                <a:lnSpc>
                  <a:spcPct val="150000"/>
                </a:lnSpc>
              </a:pPr>
              <a:r>
                <a:rPr lang="en-US" sz="700" dirty="0">
                  <a:latin typeface="Consolas" panose="020B0609020204030204" pitchFamily="49" charset="0"/>
                  <a:cs typeface="Consolas" panose="020B0609020204030204" pitchFamily="49" charset="0"/>
                </a:rPr>
                <a:t>chair</a:t>
              </a:r>
            </a:p>
          </p:txBody>
        </p:sp>
        <p:sp>
          <p:nvSpPr>
            <p:cNvPr id="36" name="TextBox 35">
              <a:extLst>
                <a:ext uri="{FF2B5EF4-FFF2-40B4-BE49-F238E27FC236}">
                  <a16:creationId xmlns:a16="http://schemas.microsoft.com/office/drawing/2014/main" id="{AD4EABE8-71F6-8FDF-B5DB-2AE8D35ED1FB}"/>
                </a:ext>
              </a:extLst>
            </p:cNvPr>
            <p:cNvSpPr txBox="1"/>
            <p:nvPr/>
          </p:nvSpPr>
          <p:spPr>
            <a:xfrm>
              <a:off x="6579003" y="1801327"/>
              <a:ext cx="858886" cy="246221"/>
            </a:xfrm>
            <a:prstGeom prst="rect">
              <a:avLst/>
            </a:prstGeom>
            <a:noFill/>
          </p:spPr>
          <p:txBody>
            <a:bodyPr wrap="square">
              <a:spAutoFit/>
            </a:bodyPr>
            <a:lstStyle/>
            <a:p>
              <a:r>
                <a:rPr lang="en-US" sz="1000" dirty="0">
                  <a:latin typeface="Corbel" panose="020B0503020204020204" pitchFamily="34" charset="0"/>
                </a:rPr>
                <a:t>Prob</a:t>
              </a:r>
            </a:p>
          </p:txBody>
        </p:sp>
      </p:grpSp>
      <p:sp>
        <p:nvSpPr>
          <p:cNvPr id="37" name="Rounded Rectangle 36">
            <a:extLst>
              <a:ext uri="{FF2B5EF4-FFF2-40B4-BE49-F238E27FC236}">
                <a16:creationId xmlns:a16="http://schemas.microsoft.com/office/drawing/2014/main" id="{7F10658F-347A-66F2-A2B5-1A01B6309DEF}"/>
              </a:ext>
            </a:extLst>
          </p:cNvPr>
          <p:cNvSpPr/>
          <p:nvPr/>
        </p:nvSpPr>
        <p:spPr>
          <a:xfrm>
            <a:off x="5917389" y="1621948"/>
            <a:ext cx="1002860" cy="172217"/>
          </a:xfrm>
          <a:prstGeom prst="roundRect">
            <a:avLst>
              <a:gd name="adj" fmla="val 10598"/>
            </a:avLst>
          </a:prstGeom>
          <a:solidFill>
            <a:schemeClr val="accent1">
              <a:lumMod val="20000"/>
              <a:lumOff val="8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latin typeface="Corbel" panose="020B0503020204020204" pitchFamily="34" charset="0"/>
              </a:rPr>
              <a:t>Add &amp; Norm</a:t>
            </a:r>
          </a:p>
        </p:txBody>
      </p:sp>
    </p:spTree>
    <p:extLst>
      <p:ext uri="{BB962C8B-B14F-4D97-AF65-F5344CB8AC3E}">
        <p14:creationId xmlns:p14="http://schemas.microsoft.com/office/powerpoint/2010/main" val="249304451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 name="Content Placeholder 2">
            <a:extLst>
              <a:ext uri="{FF2B5EF4-FFF2-40B4-BE49-F238E27FC236}">
                <a16:creationId xmlns:a16="http://schemas.microsoft.com/office/drawing/2014/main" id="{0699B2A3-3B8E-414D-A3AF-577E06CECE10}"/>
              </a:ext>
            </a:extLst>
          </p:cNvPr>
          <p:cNvSpPr txBox="1">
            <a:spLocks/>
          </p:cNvSpPr>
          <p:nvPr/>
        </p:nvSpPr>
        <p:spPr>
          <a:xfrm>
            <a:off x="198123" y="3937963"/>
            <a:ext cx="1148116" cy="353597"/>
          </a:xfrm>
          <a:prstGeom prst="rect">
            <a:avLst/>
          </a:prstGeom>
        </p:spPr>
        <p:txBody>
          <a:bodyPr vert="horz" lIns="68580" tIns="34290" rIns="68580" bIns="3429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venir" panose="02000503020000020003"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venir" panose="02000503020000020003"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venir" panose="02000503020000020003"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lnSpc>
                <a:spcPct val="120000"/>
              </a:lnSpc>
              <a:buNone/>
            </a:pPr>
            <a:r>
              <a:rPr lang="en-US" sz="1350" dirty="0">
                <a:solidFill>
                  <a:schemeClr val="tx1">
                    <a:lumMod val="85000"/>
                    <a:lumOff val="15000"/>
                  </a:schemeClr>
                </a:solidFill>
                <a:latin typeface="Corbel" panose="020B0503020204020204" pitchFamily="34" charset="0"/>
              </a:rPr>
              <a:t>Input layer</a:t>
            </a:r>
          </a:p>
        </p:txBody>
      </p:sp>
      <p:sp>
        <p:nvSpPr>
          <p:cNvPr id="50" name="Content Placeholder 2">
            <a:extLst>
              <a:ext uri="{FF2B5EF4-FFF2-40B4-BE49-F238E27FC236}">
                <a16:creationId xmlns:a16="http://schemas.microsoft.com/office/drawing/2014/main" id="{98A0229A-0E65-994A-A48A-9E766E214C56}"/>
              </a:ext>
            </a:extLst>
          </p:cNvPr>
          <p:cNvSpPr txBox="1">
            <a:spLocks/>
          </p:cNvSpPr>
          <p:nvPr/>
        </p:nvSpPr>
        <p:spPr>
          <a:xfrm>
            <a:off x="110510" y="3066354"/>
            <a:ext cx="1303470" cy="353597"/>
          </a:xfrm>
          <a:prstGeom prst="rect">
            <a:avLst/>
          </a:prstGeom>
        </p:spPr>
        <p:txBody>
          <a:bodyPr vert="horz" lIns="68580" tIns="34290" rIns="68580" bIns="3429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venir" panose="02000503020000020003"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venir" panose="02000503020000020003"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venir" panose="02000503020000020003"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lnSpc>
                <a:spcPct val="120000"/>
              </a:lnSpc>
              <a:buNone/>
            </a:pPr>
            <a:r>
              <a:rPr lang="en-US" sz="1350" dirty="0">
                <a:solidFill>
                  <a:schemeClr val="tx1">
                    <a:lumMod val="85000"/>
                    <a:lumOff val="15000"/>
                  </a:schemeClr>
                </a:solidFill>
                <a:latin typeface="Corbel" panose="020B0503020204020204" pitchFamily="34" charset="0"/>
              </a:rPr>
              <a:t>Hidden layer</a:t>
            </a:r>
          </a:p>
        </p:txBody>
      </p:sp>
      <p:sp>
        <p:nvSpPr>
          <p:cNvPr id="51" name="Content Placeholder 2">
            <a:extLst>
              <a:ext uri="{FF2B5EF4-FFF2-40B4-BE49-F238E27FC236}">
                <a16:creationId xmlns:a16="http://schemas.microsoft.com/office/drawing/2014/main" id="{3649502E-21DD-1642-971F-BACEABB4E04C}"/>
              </a:ext>
            </a:extLst>
          </p:cNvPr>
          <p:cNvSpPr txBox="1">
            <a:spLocks/>
          </p:cNvSpPr>
          <p:nvPr/>
        </p:nvSpPr>
        <p:spPr>
          <a:xfrm>
            <a:off x="181351" y="2214114"/>
            <a:ext cx="1291040" cy="353597"/>
          </a:xfrm>
          <a:prstGeom prst="rect">
            <a:avLst/>
          </a:prstGeom>
        </p:spPr>
        <p:txBody>
          <a:bodyPr vert="horz" lIns="68580" tIns="34290" rIns="68580" bIns="3429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venir" panose="02000503020000020003"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venir" panose="02000503020000020003"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venir" panose="02000503020000020003"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lnSpc>
                <a:spcPct val="120000"/>
              </a:lnSpc>
              <a:buNone/>
            </a:pPr>
            <a:r>
              <a:rPr lang="en-US" sz="1350" dirty="0">
                <a:solidFill>
                  <a:schemeClr val="tx1">
                    <a:lumMod val="85000"/>
                    <a:lumOff val="15000"/>
                  </a:schemeClr>
                </a:solidFill>
                <a:latin typeface="Corbel" panose="020B0503020204020204" pitchFamily="34" charset="0"/>
              </a:rPr>
              <a:t>Output layer</a:t>
            </a:r>
          </a:p>
        </p:txBody>
      </p:sp>
      <p:sp>
        <p:nvSpPr>
          <p:cNvPr id="70" name="Rounded Rectangle 69">
            <a:extLst>
              <a:ext uri="{FF2B5EF4-FFF2-40B4-BE49-F238E27FC236}">
                <a16:creationId xmlns:a16="http://schemas.microsoft.com/office/drawing/2014/main" id="{DE101D8D-392D-CE48-A76F-F593C13CFB77}"/>
              </a:ext>
            </a:extLst>
          </p:cNvPr>
          <p:cNvSpPr/>
          <p:nvPr/>
        </p:nvSpPr>
        <p:spPr>
          <a:xfrm>
            <a:off x="1920871" y="3965290"/>
            <a:ext cx="897101" cy="247549"/>
          </a:xfrm>
          <a:prstGeom prst="round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dirty="0">
              <a:latin typeface="Corbel" panose="020B0503020204020204" pitchFamily="34" charset="0"/>
            </a:endParaRPr>
          </a:p>
        </p:txBody>
      </p:sp>
      <p:sp>
        <p:nvSpPr>
          <p:cNvPr id="71" name="Oval 70">
            <a:extLst>
              <a:ext uri="{FF2B5EF4-FFF2-40B4-BE49-F238E27FC236}">
                <a16:creationId xmlns:a16="http://schemas.microsoft.com/office/drawing/2014/main" id="{AF057BF2-9D6B-E249-8FBC-3B1D5B8A5CA3}"/>
              </a:ext>
            </a:extLst>
          </p:cNvPr>
          <p:cNvSpPr/>
          <p:nvPr/>
        </p:nvSpPr>
        <p:spPr>
          <a:xfrm>
            <a:off x="1999457" y="4006803"/>
            <a:ext cx="152400" cy="152400"/>
          </a:xfrm>
          <a:prstGeom prst="ellipse">
            <a:avLst/>
          </a:prstGeom>
          <a:solidFill>
            <a:schemeClr val="bg1">
              <a:lumMod val="5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dirty="0">
              <a:latin typeface="Corbel" panose="020B0503020204020204" pitchFamily="34" charset="0"/>
            </a:endParaRPr>
          </a:p>
        </p:txBody>
      </p:sp>
      <p:sp>
        <p:nvSpPr>
          <p:cNvPr id="72" name="Oval 71">
            <a:extLst>
              <a:ext uri="{FF2B5EF4-FFF2-40B4-BE49-F238E27FC236}">
                <a16:creationId xmlns:a16="http://schemas.microsoft.com/office/drawing/2014/main" id="{730C91DC-46B3-DD42-BA91-16A98A899679}"/>
              </a:ext>
            </a:extLst>
          </p:cNvPr>
          <p:cNvSpPr/>
          <p:nvPr/>
        </p:nvSpPr>
        <p:spPr>
          <a:xfrm>
            <a:off x="2184151" y="4006803"/>
            <a:ext cx="152400" cy="152400"/>
          </a:xfrm>
          <a:prstGeom prst="ellipse">
            <a:avLst/>
          </a:prstGeom>
          <a:solidFill>
            <a:schemeClr val="bg1">
              <a:lumMod val="5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dirty="0">
              <a:latin typeface="Corbel" panose="020B0503020204020204" pitchFamily="34" charset="0"/>
            </a:endParaRPr>
          </a:p>
        </p:txBody>
      </p:sp>
      <p:sp>
        <p:nvSpPr>
          <p:cNvPr id="74" name="Oval 73">
            <a:extLst>
              <a:ext uri="{FF2B5EF4-FFF2-40B4-BE49-F238E27FC236}">
                <a16:creationId xmlns:a16="http://schemas.microsoft.com/office/drawing/2014/main" id="{1A38F944-FD9F-1C42-9EF7-BA5E3DB86EBA}"/>
              </a:ext>
            </a:extLst>
          </p:cNvPr>
          <p:cNvSpPr/>
          <p:nvPr/>
        </p:nvSpPr>
        <p:spPr>
          <a:xfrm>
            <a:off x="2368845" y="4006803"/>
            <a:ext cx="152400" cy="152400"/>
          </a:xfrm>
          <a:prstGeom prst="ellipse">
            <a:avLst/>
          </a:prstGeom>
          <a:solidFill>
            <a:schemeClr val="bg1">
              <a:lumMod val="5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dirty="0">
              <a:latin typeface="Corbel" panose="020B0503020204020204" pitchFamily="34" charset="0"/>
            </a:endParaRPr>
          </a:p>
        </p:txBody>
      </p:sp>
      <p:sp>
        <p:nvSpPr>
          <p:cNvPr id="75" name="Oval 74">
            <a:extLst>
              <a:ext uri="{FF2B5EF4-FFF2-40B4-BE49-F238E27FC236}">
                <a16:creationId xmlns:a16="http://schemas.microsoft.com/office/drawing/2014/main" id="{91549E43-B913-244E-90FF-EB6ADE692919}"/>
              </a:ext>
            </a:extLst>
          </p:cNvPr>
          <p:cNvSpPr/>
          <p:nvPr/>
        </p:nvSpPr>
        <p:spPr>
          <a:xfrm>
            <a:off x="2557747" y="4006803"/>
            <a:ext cx="152400" cy="152400"/>
          </a:xfrm>
          <a:prstGeom prst="ellipse">
            <a:avLst/>
          </a:prstGeom>
          <a:solidFill>
            <a:schemeClr val="bg1">
              <a:lumMod val="5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dirty="0">
              <a:latin typeface="Corbel" panose="020B0503020204020204" pitchFamily="34" charset="0"/>
            </a:endParaRPr>
          </a:p>
        </p:txBody>
      </p:sp>
      <p:sp>
        <p:nvSpPr>
          <p:cNvPr id="76" name="Oval 75">
            <a:extLst>
              <a:ext uri="{FF2B5EF4-FFF2-40B4-BE49-F238E27FC236}">
                <a16:creationId xmlns:a16="http://schemas.microsoft.com/office/drawing/2014/main" id="{CFE7F9AF-8FB9-9E47-AA7C-B819DD96BD45}"/>
              </a:ext>
            </a:extLst>
          </p:cNvPr>
          <p:cNvSpPr/>
          <p:nvPr/>
        </p:nvSpPr>
        <p:spPr>
          <a:xfrm>
            <a:off x="1999457" y="2276690"/>
            <a:ext cx="152400" cy="152400"/>
          </a:xfrm>
          <a:prstGeom prst="ellipse">
            <a:avLst/>
          </a:prstGeom>
          <a:solidFill>
            <a:srgbClr val="92D050"/>
          </a:solidFill>
          <a:ln w="19050">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dirty="0">
              <a:latin typeface="Corbel" panose="020B0503020204020204" pitchFamily="34" charset="0"/>
            </a:endParaRPr>
          </a:p>
        </p:txBody>
      </p:sp>
      <p:sp>
        <p:nvSpPr>
          <p:cNvPr id="77" name="Oval 76">
            <a:extLst>
              <a:ext uri="{FF2B5EF4-FFF2-40B4-BE49-F238E27FC236}">
                <a16:creationId xmlns:a16="http://schemas.microsoft.com/office/drawing/2014/main" id="{D1072A62-0E13-3843-8D0C-3A62E6BC9417}"/>
              </a:ext>
            </a:extLst>
          </p:cNvPr>
          <p:cNvSpPr/>
          <p:nvPr/>
        </p:nvSpPr>
        <p:spPr>
          <a:xfrm>
            <a:off x="2184151" y="2276690"/>
            <a:ext cx="152400" cy="152400"/>
          </a:xfrm>
          <a:prstGeom prst="ellipse">
            <a:avLst/>
          </a:prstGeom>
          <a:solidFill>
            <a:srgbClr val="92D050"/>
          </a:solidFill>
          <a:ln w="19050">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dirty="0">
              <a:latin typeface="Corbel" panose="020B0503020204020204" pitchFamily="34" charset="0"/>
            </a:endParaRPr>
          </a:p>
        </p:txBody>
      </p:sp>
      <p:sp>
        <p:nvSpPr>
          <p:cNvPr id="78" name="Oval 77">
            <a:extLst>
              <a:ext uri="{FF2B5EF4-FFF2-40B4-BE49-F238E27FC236}">
                <a16:creationId xmlns:a16="http://schemas.microsoft.com/office/drawing/2014/main" id="{B5867DDE-FEA5-0049-9461-EB1FFEB88969}"/>
              </a:ext>
            </a:extLst>
          </p:cNvPr>
          <p:cNvSpPr/>
          <p:nvPr/>
        </p:nvSpPr>
        <p:spPr>
          <a:xfrm>
            <a:off x="2368845" y="2276690"/>
            <a:ext cx="152400" cy="152400"/>
          </a:xfrm>
          <a:prstGeom prst="ellipse">
            <a:avLst/>
          </a:prstGeom>
          <a:solidFill>
            <a:srgbClr val="92D050"/>
          </a:solidFill>
          <a:ln w="19050">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dirty="0">
              <a:latin typeface="Corbel" panose="020B0503020204020204" pitchFamily="34" charset="0"/>
            </a:endParaRPr>
          </a:p>
        </p:txBody>
      </p:sp>
      <p:sp>
        <p:nvSpPr>
          <p:cNvPr id="79" name="Oval 78">
            <a:extLst>
              <a:ext uri="{FF2B5EF4-FFF2-40B4-BE49-F238E27FC236}">
                <a16:creationId xmlns:a16="http://schemas.microsoft.com/office/drawing/2014/main" id="{24DFF809-EE42-C349-914D-4808EEE0B2B2}"/>
              </a:ext>
            </a:extLst>
          </p:cNvPr>
          <p:cNvSpPr/>
          <p:nvPr/>
        </p:nvSpPr>
        <p:spPr>
          <a:xfrm>
            <a:off x="2557747" y="2276690"/>
            <a:ext cx="152400" cy="152400"/>
          </a:xfrm>
          <a:prstGeom prst="ellipse">
            <a:avLst/>
          </a:prstGeom>
          <a:solidFill>
            <a:srgbClr val="92D050"/>
          </a:solidFill>
          <a:ln w="19050">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dirty="0">
              <a:latin typeface="Corbel" panose="020B0503020204020204" pitchFamily="34" charset="0"/>
            </a:endParaRPr>
          </a:p>
        </p:txBody>
      </p:sp>
      <p:sp>
        <p:nvSpPr>
          <p:cNvPr id="82" name="Rounded Rectangle 81">
            <a:extLst>
              <a:ext uri="{FF2B5EF4-FFF2-40B4-BE49-F238E27FC236}">
                <a16:creationId xmlns:a16="http://schemas.microsoft.com/office/drawing/2014/main" id="{485BEC44-F260-1145-8583-E09A6D1ADDA0}"/>
              </a:ext>
            </a:extLst>
          </p:cNvPr>
          <p:cNvSpPr/>
          <p:nvPr/>
        </p:nvSpPr>
        <p:spPr>
          <a:xfrm>
            <a:off x="1833755" y="3096102"/>
            <a:ext cx="1023168" cy="233527"/>
          </a:xfrm>
          <a:prstGeom prst="roundRect">
            <a:avLst/>
          </a:prstGeom>
          <a:noFill/>
          <a:ln w="3810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dirty="0">
              <a:latin typeface="Corbel" panose="020B0503020204020204" pitchFamily="34" charset="0"/>
            </a:endParaRPr>
          </a:p>
        </p:txBody>
      </p:sp>
      <p:sp>
        <p:nvSpPr>
          <p:cNvPr id="83" name="Oval 82">
            <a:extLst>
              <a:ext uri="{FF2B5EF4-FFF2-40B4-BE49-F238E27FC236}">
                <a16:creationId xmlns:a16="http://schemas.microsoft.com/office/drawing/2014/main" id="{D285D089-1C0C-6344-B7EA-A631D2F645B7}"/>
              </a:ext>
            </a:extLst>
          </p:cNvPr>
          <p:cNvSpPr/>
          <p:nvPr/>
        </p:nvSpPr>
        <p:spPr>
          <a:xfrm>
            <a:off x="1897168" y="3136052"/>
            <a:ext cx="152400" cy="152400"/>
          </a:xfrm>
          <a:prstGeom prst="ellipse">
            <a:avLst/>
          </a:prstGeom>
          <a:solidFill>
            <a:schemeClr val="accent5">
              <a:lumMod val="60000"/>
              <a:lumOff val="40000"/>
            </a:schemeClr>
          </a:solidFill>
          <a:ln w="1905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dirty="0">
              <a:latin typeface="Corbel" panose="020B0503020204020204" pitchFamily="34" charset="0"/>
            </a:endParaRPr>
          </a:p>
        </p:txBody>
      </p:sp>
      <p:sp>
        <p:nvSpPr>
          <p:cNvPr id="84" name="Oval 83">
            <a:extLst>
              <a:ext uri="{FF2B5EF4-FFF2-40B4-BE49-F238E27FC236}">
                <a16:creationId xmlns:a16="http://schemas.microsoft.com/office/drawing/2014/main" id="{E248521C-7AB4-A74B-BB41-9E9DBC05502F}"/>
              </a:ext>
            </a:extLst>
          </p:cNvPr>
          <p:cNvSpPr/>
          <p:nvPr/>
        </p:nvSpPr>
        <p:spPr>
          <a:xfrm>
            <a:off x="2081862" y="3136052"/>
            <a:ext cx="152400" cy="152400"/>
          </a:xfrm>
          <a:prstGeom prst="ellipse">
            <a:avLst/>
          </a:prstGeom>
          <a:solidFill>
            <a:schemeClr val="accent5">
              <a:lumMod val="60000"/>
              <a:lumOff val="40000"/>
            </a:schemeClr>
          </a:solidFill>
          <a:ln w="1905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dirty="0">
              <a:latin typeface="Corbel" panose="020B0503020204020204" pitchFamily="34" charset="0"/>
            </a:endParaRPr>
          </a:p>
        </p:txBody>
      </p:sp>
      <p:sp>
        <p:nvSpPr>
          <p:cNvPr id="85" name="Oval 84">
            <a:extLst>
              <a:ext uri="{FF2B5EF4-FFF2-40B4-BE49-F238E27FC236}">
                <a16:creationId xmlns:a16="http://schemas.microsoft.com/office/drawing/2014/main" id="{A542D303-3E89-B948-BAE1-9C28B4C7900E}"/>
              </a:ext>
            </a:extLst>
          </p:cNvPr>
          <p:cNvSpPr/>
          <p:nvPr/>
        </p:nvSpPr>
        <p:spPr>
          <a:xfrm>
            <a:off x="2266556" y="3136052"/>
            <a:ext cx="152400" cy="152400"/>
          </a:xfrm>
          <a:prstGeom prst="ellipse">
            <a:avLst/>
          </a:prstGeom>
          <a:solidFill>
            <a:schemeClr val="accent5">
              <a:lumMod val="60000"/>
              <a:lumOff val="40000"/>
            </a:schemeClr>
          </a:solidFill>
          <a:ln w="1905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dirty="0">
              <a:latin typeface="Corbel" panose="020B0503020204020204" pitchFamily="34" charset="0"/>
            </a:endParaRPr>
          </a:p>
        </p:txBody>
      </p:sp>
      <p:sp>
        <p:nvSpPr>
          <p:cNvPr id="86" name="Oval 85">
            <a:extLst>
              <a:ext uri="{FF2B5EF4-FFF2-40B4-BE49-F238E27FC236}">
                <a16:creationId xmlns:a16="http://schemas.microsoft.com/office/drawing/2014/main" id="{3557CEDB-9609-5C4E-BE7A-9A1922D84558}"/>
              </a:ext>
            </a:extLst>
          </p:cNvPr>
          <p:cNvSpPr/>
          <p:nvPr/>
        </p:nvSpPr>
        <p:spPr>
          <a:xfrm>
            <a:off x="2455458" y="3136052"/>
            <a:ext cx="152400" cy="152400"/>
          </a:xfrm>
          <a:prstGeom prst="ellipse">
            <a:avLst/>
          </a:prstGeom>
          <a:solidFill>
            <a:schemeClr val="accent5">
              <a:lumMod val="60000"/>
              <a:lumOff val="40000"/>
            </a:schemeClr>
          </a:solidFill>
          <a:ln w="1905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dirty="0">
              <a:latin typeface="Corbel" panose="020B0503020204020204" pitchFamily="34" charset="0"/>
            </a:endParaRPr>
          </a:p>
        </p:txBody>
      </p:sp>
      <p:sp>
        <p:nvSpPr>
          <p:cNvPr id="87" name="Oval 86">
            <a:extLst>
              <a:ext uri="{FF2B5EF4-FFF2-40B4-BE49-F238E27FC236}">
                <a16:creationId xmlns:a16="http://schemas.microsoft.com/office/drawing/2014/main" id="{FD0CC76B-5E71-8C4B-B186-6D1471C8CD67}"/>
              </a:ext>
            </a:extLst>
          </p:cNvPr>
          <p:cNvSpPr/>
          <p:nvPr/>
        </p:nvSpPr>
        <p:spPr>
          <a:xfrm>
            <a:off x="2648955" y="3137765"/>
            <a:ext cx="152400" cy="152400"/>
          </a:xfrm>
          <a:prstGeom prst="ellipse">
            <a:avLst/>
          </a:prstGeom>
          <a:solidFill>
            <a:schemeClr val="accent5">
              <a:lumMod val="60000"/>
              <a:lumOff val="40000"/>
            </a:schemeClr>
          </a:solidFill>
          <a:ln w="1905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dirty="0">
              <a:latin typeface="Corbel" panose="020B0503020204020204" pitchFamily="34" charset="0"/>
            </a:endParaRPr>
          </a:p>
        </p:txBody>
      </p:sp>
      <p:sp>
        <p:nvSpPr>
          <p:cNvPr id="93" name="Rounded Rectangle 92">
            <a:extLst>
              <a:ext uri="{FF2B5EF4-FFF2-40B4-BE49-F238E27FC236}">
                <a16:creationId xmlns:a16="http://schemas.microsoft.com/office/drawing/2014/main" id="{2E61486C-7C7C-CF4A-BF55-2488DDD06CBA}"/>
              </a:ext>
            </a:extLst>
          </p:cNvPr>
          <p:cNvSpPr/>
          <p:nvPr/>
        </p:nvSpPr>
        <p:spPr>
          <a:xfrm>
            <a:off x="1935188" y="2241423"/>
            <a:ext cx="846082" cy="233527"/>
          </a:xfrm>
          <a:prstGeom prst="roundRect">
            <a:avLst/>
          </a:prstGeom>
          <a:noFill/>
          <a:ln w="38100">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dirty="0">
              <a:latin typeface="Corbel" panose="020B0503020204020204" pitchFamily="34" charset="0"/>
            </a:endParaRPr>
          </a:p>
        </p:txBody>
      </p:sp>
      <p:sp>
        <p:nvSpPr>
          <p:cNvPr id="94" name="Right Arrow 93">
            <a:extLst>
              <a:ext uri="{FF2B5EF4-FFF2-40B4-BE49-F238E27FC236}">
                <a16:creationId xmlns:a16="http://schemas.microsoft.com/office/drawing/2014/main" id="{FAED948E-E8BC-B542-96E5-C16F47F16A92}"/>
              </a:ext>
            </a:extLst>
          </p:cNvPr>
          <p:cNvSpPr/>
          <p:nvPr/>
        </p:nvSpPr>
        <p:spPr>
          <a:xfrm rot="16200000">
            <a:off x="2164404" y="2629484"/>
            <a:ext cx="425578" cy="247112"/>
          </a:xfrm>
          <a:prstGeom prst="rightArrow">
            <a:avLst>
              <a:gd name="adj1" fmla="val 27574"/>
              <a:gd name="adj2" fmla="val 69623"/>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dirty="0">
              <a:latin typeface="Corbel" panose="020B0503020204020204" pitchFamily="34" charset="0"/>
            </a:endParaRPr>
          </a:p>
        </p:txBody>
      </p:sp>
      <p:sp>
        <p:nvSpPr>
          <p:cNvPr id="95" name="Right Arrow 94">
            <a:extLst>
              <a:ext uri="{FF2B5EF4-FFF2-40B4-BE49-F238E27FC236}">
                <a16:creationId xmlns:a16="http://schemas.microsoft.com/office/drawing/2014/main" id="{B62B8F78-5C39-C145-B3C5-F9490727FE2B}"/>
              </a:ext>
            </a:extLst>
          </p:cNvPr>
          <p:cNvSpPr/>
          <p:nvPr/>
        </p:nvSpPr>
        <p:spPr>
          <a:xfrm rot="16200000">
            <a:off x="2180574" y="3506345"/>
            <a:ext cx="425578" cy="247112"/>
          </a:xfrm>
          <a:prstGeom prst="rightArrow">
            <a:avLst>
              <a:gd name="adj1" fmla="val 27574"/>
              <a:gd name="adj2" fmla="val 69623"/>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dirty="0">
              <a:latin typeface="Corbel" panose="020B0503020204020204" pitchFamily="34" charset="0"/>
            </a:endParaRPr>
          </a:p>
        </p:txBody>
      </p:sp>
      <mc:AlternateContent xmlns:mc="http://schemas.openxmlformats.org/markup-compatibility/2006" xmlns:a14="http://schemas.microsoft.com/office/drawing/2010/main">
        <mc:Choice Requires="a14">
          <p:sp>
            <p:nvSpPr>
              <p:cNvPr id="96" name="Content Placeholder 2">
                <a:extLst>
                  <a:ext uri="{FF2B5EF4-FFF2-40B4-BE49-F238E27FC236}">
                    <a16:creationId xmlns:a16="http://schemas.microsoft.com/office/drawing/2014/main" id="{20A6FC83-57DF-014A-87E0-1B5614DFB884}"/>
                  </a:ext>
                </a:extLst>
              </p:cNvPr>
              <p:cNvSpPr txBox="1">
                <a:spLocks/>
              </p:cNvSpPr>
              <p:nvPr/>
            </p:nvSpPr>
            <p:spPr>
              <a:xfrm>
                <a:off x="1782926" y="3474410"/>
                <a:ext cx="525996" cy="377691"/>
              </a:xfrm>
              <a:prstGeom prst="rect">
                <a:avLst/>
              </a:prstGeom>
            </p:spPr>
            <p:txBody>
              <a:bodyPr vert="horz" lIns="68580" tIns="34290" rIns="68580" bIns="3429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venir" panose="02000503020000020003"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venir" panose="02000503020000020003"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venir" panose="02000503020000020003"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lnSpc>
                    <a:spcPct val="120000"/>
                  </a:lnSpc>
                  <a:buNone/>
                </a:pPr>
                <a14:m>
                  <m:oMathPara xmlns:m="http://schemas.openxmlformats.org/officeDocument/2006/math">
                    <m:oMathParaPr>
                      <m:jc m:val="centerGroup"/>
                    </m:oMathParaPr>
                    <m:oMath xmlns:m="http://schemas.openxmlformats.org/officeDocument/2006/math">
                      <m:r>
                        <a:rPr lang="en-US" sz="1800" i="1" dirty="0">
                          <a:solidFill>
                            <a:srgbClr val="C00000"/>
                          </a:solidFill>
                          <a:latin typeface="Cambria Math" panose="02040503050406030204" pitchFamily="18" charset="0"/>
                        </a:rPr>
                        <m:t>𝑊</m:t>
                      </m:r>
                    </m:oMath>
                  </m:oMathPara>
                </a14:m>
                <a:endParaRPr lang="en-US" sz="1800" dirty="0">
                  <a:solidFill>
                    <a:srgbClr val="C00000"/>
                  </a:solidFill>
                  <a:latin typeface="Corbel" panose="020B0503020204020204" pitchFamily="34" charset="0"/>
                </a:endParaRPr>
              </a:p>
            </p:txBody>
          </p:sp>
        </mc:Choice>
        <mc:Fallback xmlns="">
          <p:sp>
            <p:nvSpPr>
              <p:cNvPr id="96" name="Content Placeholder 2">
                <a:extLst>
                  <a:ext uri="{FF2B5EF4-FFF2-40B4-BE49-F238E27FC236}">
                    <a16:creationId xmlns:a16="http://schemas.microsoft.com/office/drawing/2014/main" id="{20A6FC83-57DF-014A-87E0-1B5614DFB884}"/>
                  </a:ext>
                </a:extLst>
              </p:cNvPr>
              <p:cNvSpPr txBox="1">
                <a:spLocks noRot="1" noChangeAspect="1" noMove="1" noResize="1" noEditPoints="1" noAdjustHandles="1" noChangeArrowheads="1" noChangeShapeType="1" noTextEdit="1"/>
              </p:cNvSpPr>
              <p:nvPr/>
            </p:nvSpPr>
            <p:spPr>
              <a:xfrm>
                <a:off x="1782926" y="3474410"/>
                <a:ext cx="525996" cy="377691"/>
              </a:xfrm>
              <a:prstGeom prst="rect">
                <a:avLst/>
              </a:prstGeom>
              <a:blipFill>
                <a:blip r:embed="rId2"/>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7" name="Content Placeholder 2">
                <a:extLst>
                  <a:ext uri="{FF2B5EF4-FFF2-40B4-BE49-F238E27FC236}">
                    <a16:creationId xmlns:a16="http://schemas.microsoft.com/office/drawing/2014/main" id="{6D6C0EF3-9A48-6042-84AB-D28C74DA20AD}"/>
                  </a:ext>
                </a:extLst>
              </p:cNvPr>
              <p:cNvSpPr txBox="1">
                <a:spLocks/>
              </p:cNvSpPr>
              <p:nvPr/>
            </p:nvSpPr>
            <p:spPr>
              <a:xfrm>
                <a:off x="1788408" y="2590205"/>
                <a:ext cx="525996" cy="377691"/>
              </a:xfrm>
              <a:prstGeom prst="rect">
                <a:avLst/>
              </a:prstGeom>
            </p:spPr>
            <p:txBody>
              <a:bodyPr vert="horz" lIns="68580" tIns="34290" rIns="68580" bIns="3429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venir" panose="02000503020000020003"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venir" panose="02000503020000020003"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venir" panose="02000503020000020003"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lnSpc>
                    <a:spcPct val="120000"/>
                  </a:lnSpc>
                  <a:buNone/>
                </a:pPr>
                <a14:m>
                  <m:oMathPara xmlns:m="http://schemas.openxmlformats.org/officeDocument/2006/math">
                    <m:oMathParaPr>
                      <m:jc m:val="centerGroup"/>
                    </m:oMathParaPr>
                    <m:oMath xmlns:m="http://schemas.openxmlformats.org/officeDocument/2006/math">
                      <m:r>
                        <a:rPr lang="en-US" sz="1800" i="1" dirty="0">
                          <a:solidFill>
                            <a:srgbClr val="C00000"/>
                          </a:solidFill>
                          <a:latin typeface="Cambria Math" panose="02040503050406030204" pitchFamily="18" charset="0"/>
                        </a:rPr>
                        <m:t>𝑈</m:t>
                      </m:r>
                    </m:oMath>
                  </m:oMathPara>
                </a14:m>
                <a:endParaRPr lang="en-US" sz="1800" dirty="0">
                  <a:solidFill>
                    <a:srgbClr val="C00000"/>
                  </a:solidFill>
                  <a:latin typeface="Corbel" panose="020B0503020204020204" pitchFamily="34" charset="0"/>
                </a:endParaRPr>
              </a:p>
            </p:txBody>
          </p:sp>
        </mc:Choice>
        <mc:Fallback xmlns="">
          <p:sp>
            <p:nvSpPr>
              <p:cNvPr id="97" name="Content Placeholder 2">
                <a:extLst>
                  <a:ext uri="{FF2B5EF4-FFF2-40B4-BE49-F238E27FC236}">
                    <a16:creationId xmlns:a16="http://schemas.microsoft.com/office/drawing/2014/main" id="{6D6C0EF3-9A48-6042-84AB-D28C74DA20AD}"/>
                  </a:ext>
                </a:extLst>
              </p:cNvPr>
              <p:cNvSpPr txBox="1">
                <a:spLocks noRot="1" noChangeAspect="1" noMove="1" noResize="1" noEditPoints="1" noAdjustHandles="1" noChangeArrowheads="1" noChangeShapeType="1" noTextEdit="1"/>
              </p:cNvSpPr>
              <p:nvPr/>
            </p:nvSpPr>
            <p:spPr>
              <a:xfrm>
                <a:off x="1788408" y="2590205"/>
                <a:ext cx="525996" cy="377691"/>
              </a:xfrm>
              <a:prstGeom prst="rect">
                <a:avLst/>
              </a:prstGeom>
              <a:blipFill>
                <a:blip r:embed="rId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8" name="Content Placeholder 2">
                <a:extLst>
                  <a:ext uri="{FF2B5EF4-FFF2-40B4-BE49-F238E27FC236}">
                    <a16:creationId xmlns:a16="http://schemas.microsoft.com/office/drawing/2014/main" id="{276A6F90-89C1-8046-A06E-32E388A4C982}"/>
                  </a:ext>
                </a:extLst>
              </p:cNvPr>
              <p:cNvSpPr txBox="1">
                <a:spLocks/>
              </p:cNvSpPr>
              <p:nvPr/>
            </p:nvSpPr>
            <p:spPr>
              <a:xfrm>
                <a:off x="1827676" y="1772510"/>
                <a:ext cx="1182560" cy="377691"/>
              </a:xfrm>
              <a:prstGeom prst="rect">
                <a:avLst/>
              </a:prstGeom>
            </p:spPr>
            <p:txBody>
              <a:bodyPr vert="horz" lIns="68580" tIns="34290" rIns="68580" bIns="3429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venir" panose="02000503020000020003"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venir" panose="02000503020000020003"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venir" panose="02000503020000020003"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20000"/>
                  </a:lnSpc>
                  <a:buNone/>
                </a:pPr>
                <a14:m>
                  <m:oMathPara xmlns:m="http://schemas.openxmlformats.org/officeDocument/2006/math">
                    <m:oMathParaPr>
                      <m:jc m:val="centerGroup"/>
                    </m:oMathParaPr>
                    <m:oMath xmlns:m="http://schemas.openxmlformats.org/officeDocument/2006/math">
                      <m:sSub>
                        <m:sSubPr>
                          <m:ctrlPr>
                            <a:rPr lang="en-US" sz="1800" i="1" dirty="0">
                              <a:latin typeface="Cambria Math" panose="02040503050406030204" pitchFamily="18" charset="0"/>
                            </a:rPr>
                          </m:ctrlPr>
                        </m:sSubPr>
                        <m:e>
                          <m:acc>
                            <m:accPr>
                              <m:chr m:val="̂"/>
                              <m:ctrlPr>
                                <a:rPr lang="en-US" sz="1800" i="1" dirty="0">
                                  <a:latin typeface="Cambria Math" panose="02040503050406030204" pitchFamily="18" charset="0"/>
                                </a:rPr>
                              </m:ctrlPr>
                            </m:accPr>
                            <m:e>
                              <m:r>
                                <a:rPr lang="en-US" sz="1800" i="1" dirty="0">
                                  <a:latin typeface="Cambria Math" panose="02040503050406030204" pitchFamily="18" charset="0"/>
                                </a:rPr>
                                <m:t>𝑦</m:t>
                              </m:r>
                            </m:e>
                          </m:acc>
                        </m:e>
                        <m:sub>
                          <m:r>
                            <a:rPr lang="en-US" sz="1800" i="1" dirty="0">
                              <a:latin typeface="Cambria Math" panose="02040503050406030204" pitchFamily="18" charset="0"/>
                            </a:rPr>
                            <m:t>1</m:t>
                          </m:r>
                        </m:sub>
                      </m:sSub>
                    </m:oMath>
                  </m:oMathPara>
                </a14:m>
                <a:endParaRPr lang="en-US" sz="1800" dirty="0">
                  <a:latin typeface="Corbel" panose="020B0503020204020204" pitchFamily="34" charset="0"/>
                </a:endParaRPr>
              </a:p>
              <a:p>
                <a:pPr marL="0" indent="0" algn="ctr">
                  <a:lnSpc>
                    <a:spcPct val="120000"/>
                  </a:lnSpc>
                  <a:buNone/>
                </a:pPr>
                <a:endParaRPr lang="en-US" sz="1800" dirty="0">
                  <a:latin typeface="Corbel" panose="020B0503020204020204" pitchFamily="34" charset="0"/>
                </a:endParaRPr>
              </a:p>
            </p:txBody>
          </p:sp>
        </mc:Choice>
        <mc:Fallback xmlns="">
          <p:sp>
            <p:nvSpPr>
              <p:cNvPr id="98" name="Content Placeholder 2">
                <a:extLst>
                  <a:ext uri="{FF2B5EF4-FFF2-40B4-BE49-F238E27FC236}">
                    <a16:creationId xmlns:a16="http://schemas.microsoft.com/office/drawing/2014/main" id="{276A6F90-89C1-8046-A06E-32E388A4C982}"/>
                  </a:ext>
                </a:extLst>
              </p:cNvPr>
              <p:cNvSpPr txBox="1">
                <a:spLocks noRot="1" noChangeAspect="1" noMove="1" noResize="1" noEditPoints="1" noAdjustHandles="1" noChangeArrowheads="1" noChangeShapeType="1" noTextEdit="1"/>
              </p:cNvSpPr>
              <p:nvPr/>
            </p:nvSpPr>
            <p:spPr>
              <a:xfrm>
                <a:off x="1827676" y="1772510"/>
                <a:ext cx="1182560" cy="377691"/>
              </a:xfrm>
              <a:prstGeom prst="rect">
                <a:avLst/>
              </a:prstGeom>
              <a:blipFill>
                <a:blip r:embed="rId4"/>
                <a:stretch>
                  <a:fillRect b="-6452"/>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90" name="Content Placeholder 2">
                <a:extLst>
                  <a:ext uri="{FF2B5EF4-FFF2-40B4-BE49-F238E27FC236}">
                    <a16:creationId xmlns:a16="http://schemas.microsoft.com/office/drawing/2014/main" id="{D2F72133-FA23-E542-8D6A-F6C8993EF0A4}"/>
                  </a:ext>
                </a:extLst>
              </p:cNvPr>
              <p:cNvSpPr txBox="1">
                <a:spLocks/>
              </p:cNvSpPr>
              <p:nvPr/>
            </p:nvSpPr>
            <p:spPr>
              <a:xfrm>
                <a:off x="2202304" y="4175093"/>
                <a:ext cx="349775" cy="377691"/>
              </a:xfrm>
              <a:prstGeom prst="rect">
                <a:avLst/>
              </a:prstGeom>
            </p:spPr>
            <p:txBody>
              <a:bodyPr vert="horz" lIns="68580" tIns="34290" rIns="68580" bIns="3429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venir" panose="02000503020000020003"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venir" panose="02000503020000020003"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venir" panose="02000503020000020003"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20000"/>
                  </a:lnSpc>
                  <a:buNone/>
                </a:pPr>
                <a14:m>
                  <m:oMathPara xmlns:m="http://schemas.openxmlformats.org/officeDocument/2006/math">
                    <m:oMathParaPr>
                      <m:jc m:val="centerGroup"/>
                    </m:oMathParaPr>
                    <m:oMath xmlns:m="http://schemas.openxmlformats.org/officeDocument/2006/math">
                      <m:sSub>
                        <m:sSubPr>
                          <m:ctrlPr>
                            <a:rPr lang="en-US" sz="1800" i="1" dirty="0">
                              <a:latin typeface="Cambria Math" panose="02040503050406030204" pitchFamily="18" charset="0"/>
                            </a:rPr>
                          </m:ctrlPr>
                        </m:sSubPr>
                        <m:e>
                          <m:r>
                            <a:rPr lang="en-US" sz="1800" i="1" dirty="0">
                              <a:latin typeface="Cambria Math" panose="02040503050406030204" pitchFamily="18" charset="0"/>
                            </a:rPr>
                            <m:t>𝑥</m:t>
                          </m:r>
                        </m:e>
                        <m:sub>
                          <m:r>
                            <a:rPr lang="en-US" sz="1800" i="1" dirty="0">
                              <a:latin typeface="Cambria Math" panose="02040503050406030204" pitchFamily="18" charset="0"/>
                            </a:rPr>
                            <m:t>1</m:t>
                          </m:r>
                        </m:sub>
                      </m:sSub>
                    </m:oMath>
                  </m:oMathPara>
                </a14:m>
                <a:endParaRPr lang="en-US" sz="1800" dirty="0">
                  <a:latin typeface="Corbel" panose="020B0503020204020204" pitchFamily="34" charset="0"/>
                </a:endParaRPr>
              </a:p>
              <a:p>
                <a:pPr marL="0" indent="0" algn="ctr">
                  <a:lnSpc>
                    <a:spcPct val="120000"/>
                  </a:lnSpc>
                  <a:buNone/>
                </a:pPr>
                <a:endParaRPr lang="en-US" sz="1800" dirty="0">
                  <a:latin typeface="Corbel" panose="020B0503020204020204" pitchFamily="34" charset="0"/>
                </a:endParaRPr>
              </a:p>
            </p:txBody>
          </p:sp>
        </mc:Choice>
        <mc:Fallback xmlns="">
          <p:sp>
            <p:nvSpPr>
              <p:cNvPr id="190" name="Content Placeholder 2">
                <a:extLst>
                  <a:ext uri="{FF2B5EF4-FFF2-40B4-BE49-F238E27FC236}">
                    <a16:creationId xmlns:a16="http://schemas.microsoft.com/office/drawing/2014/main" id="{D2F72133-FA23-E542-8D6A-F6C8993EF0A4}"/>
                  </a:ext>
                </a:extLst>
              </p:cNvPr>
              <p:cNvSpPr txBox="1">
                <a:spLocks noRot="1" noChangeAspect="1" noMove="1" noResize="1" noEditPoints="1" noAdjustHandles="1" noChangeArrowheads="1" noChangeShapeType="1" noTextEdit="1"/>
              </p:cNvSpPr>
              <p:nvPr/>
            </p:nvSpPr>
            <p:spPr>
              <a:xfrm>
                <a:off x="2202304" y="4175093"/>
                <a:ext cx="349775" cy="377691"/>
              </a:xfrm>
              <a:prstGeom prst="rect">
                <a:avLst/>
              </a:prstGeom>
              <a:blipFill>
                <a:blip r:embed="rId5"/>
                <a:stretch>
                  <a:fillRect l="-6897"/>
                </a:stretch>
              </a:blipFill>
            </p:spPr>
            <p:txBody>
              <a:bodyPr/>
              <a:lstStyle/>
              <a:p>
                <a:r>
                  <a:rPr lang="en-US">
                    <a:noFill/>
                  </a:rPr>
                  <a:t> </a:t>
                </a:r>
              </a:p>
            </p:txBody>
          </p:sp>
        </mc:Fallback>
      </mc:AlternateContent>
      <p:sp>
        <p:nvSpPr>
          <p:cNvPr id="108" name="Rectangle 107">
            <a:extLst>
              <a:ext uri="{FF2B5EF4-FFF2-40B4-BE49-F238E27FC236}">
                <a16:creationId xmlns:a16="http://schemas.microsoft.com/office/drawing/2014/main" id="{64A89667-1B61-D84C-8396-266EF010A525}"/>
              </a:ext>
            </a:extLst>
          </p:cNvPr>
          <p:cNvSpPr/>
          <p:nvPr/>
        </p:nvSpPr>
        <p:spPr>
          <a:xfrm>
            <a:off x="6524407" y="235244"/>
            <a:ext cx="2352893" cy="843897"/>
          </a:xfrm>
          <a:prstGeom prst="rect">
            <a:avLst/>
          </a:prstGeom>
          <a:solidFill>
            <a:srgbClr val="FFF2CC"/>
          </a:solidFill>
          <a:ln w="508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dirty="0">
              <a:latin typeface="Corbel" panose="020B0503020204020204" pitchFamily="34" charset="0"/>
            </a:endParaRPr>
          </a:p>
        </p:txBody>
      </p:sp>
      <mc:AlternateContent xmlns:mc="http://schemas.openxmlformats.org/markup-compatibility/2006" xmlns:a14="http://schemas.microsoft.com/office/drawing/2010/main">
        <mc:Choice Requires="a14">
          <p:sp>
            <p:nvSpPr>
              <p:cNvPr id="127" name="Rectangle 126">
                <a:extLst>
                  <a:ext uri="{FF2B5EF4-FFF2-40B4-BE49-F238E27FC236}">
                    <a16:creationId xmlns:a16="http://schemas.microsoft.com/office/drawing/2014/main" id="{5063524F-251F-C44B-AA39-5AA181F58DDD}"/>
                  </a:ext>
                </a:extLst>
              </p:cNvPr>
              <p:cNvSpPr/>
              <p:nvPr/>
            </p:nvSpPr>
            <p:spPr>
              <a:xfrm>
                <a:off x="1956114" y="1395365"/>
                <a:ext cx="833305" cy="253916"/>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sz="1050">
                          <a:latin typeface="Cambria Math" panose="02040503050406030204" pitchFamily="18" charset="0"/>
                        </a:rPr>
                        <m:t>𝐶𝐸</m:t>
                      </m:r>
                      <m:d>
                        <m:dPr>
                          <m:ctrlPr>
                            <a:rPr lang="en-US" sz="1050" i="1">
                              <a:latin typeface="Cambria Math" panose="02040503050406030204" pitchFamily="18" charset="0"/>
                            </a:rPr>
                          </m:ctrlPr>
                        </m:dPr>
                        <m:e>
                          <m:sSup>
                            <m:sSupPr>
                              <m:ctrlPr>
                                <a:rPr lang="en-US" sz="1050" i="1">
                                  <a:latin typeface="Cambria Math" panose="02040503050406030204" pitchFamily="18" charset="0"/>
                                </a:rPr>
                              </m:ctrlPr>
                            </m:sSupPr>
                            <m:e>
                              <m:r>
                                <a:rPr lang="en-US" sz="1050">
                                  <a:latin typeface="Cambria Math" panose="02040503050406030204" pitchFamily="18" charset="0"/>
                                </a:rPr>
                                <m:t>𝑦</m:t>
                              </m:r>
                            </m:e>
                            <m:sup>
                              <m:r>
                                <a:rPr lang="en-US" sz="1050">
                                  <a:latin typeface="Cambria Math" panose="02040503050406030204" pitchFamily="18" charset="0"/>
                                </a:rPr>
                                <m:t>1</m:t>
                              </m:r>
                            </m:sup>
                          </m:sSup>
                          <m:r>
                            <a:rPr lang="en-US" sz="1050">
                              <a:latin typeface="Cambria Math" panose="02040503050406030204" pitchFamily="18" charset="0"/>
                            </a:rPr>
                            <m:t>,</m:t>
                          </m:r>
                          <m:sSup>
                            <m:sSupPr>
                              <m:ctrlPr>
                                <a:rPr lang="en-US" sz="1050" i="1">
                                  <a:latin typeface="Cambria Math" panose="02040503050406030204" pitchFamily="18" charset="0"/>
                                </a:rPr>
                              </m:ctrlPr>
                            </m:sSupPr>
                            <m:e>
                              <m:acc>
                                <m:accPr>
                                  <m:chr m:val="̂"/>
                                  <m:ctrlPr>
                                    <a:rPr lang="en-US" sz="1050" i="1">
                                      <a:latin typeface="Cambria Math" panose="02040503050406030204" pitchFamily="18" charset="0"/>
                                    </a:rPr>
                                  </m:ctrlPr>
                                </m:accPr>
                                <m:e>
                                  <m:r>
                                    <a:rPr lang="en-US" sz="1050">
                                      <a:latin typeface="Cambria Math" panose="02040503050406030204" pitchFamily="18" charset="0"/>
                                    </a:rPr>
                                    <m:t>𝑦</m:t>
                                  </m:r>
                                </m:e>
                              </m:acc>
                            </m:e>
                            <m:sup>
                              <m:r>
                                <a:rPr lang="en-US" sz="1050">
                                  <a:latin typeface="Cambria Math" panose="02040503050406030204" pitchFamily="18" charset="0"/>
                                </a:rPr>
                                <m:t>1</m:t>
                              </m:r>
                            </m:sup>
                          </m:sSup>
                        </m:e>
                      </m:d>
                    </m:oMath>
                  </m:oMathPara>
                </a14:m>
                <a:endParaRPr lang="en-US" sz="1050" dirty="0">
                  <a:latin typeface="Corbel" panose="020B0503020204020204" pitchFamily="34" charset="0"/>
                </a:endParaRPr>
              </a:p>
            </p:txBody>
          </p:sp>
        </mc:Choice>
        <mc:Fallback xmlns="">
          <p:sp>
            <p:nvSpPr>
              <p:cNvPr id="127" name="Rectangle 126">
                <a:extLst>
                  <a:ext uri="{FF2B5EF4-FFF2-40B4-BE49-F238E27FC236}">
                    <a16:creationId xmlns:a16="http://schemas.microsoft.com/office/drawing/2014/main" id="{5063524F-251F-C44B-AA39-5AA181F58DDD}"/>
                  </a:ext>
                </a:extLst>
              </p:cNvPr>
              <p:cNvSpPr>
                <a:spLocks noRot="1" noChangeAspect="1" noMove="1" noResize="1" noEditPoints="1" noAdjustHandles="1" noChangeArrowheads="1" noChangeShapeType="1" noTextEdit="1"/>
              </p:cNvSpPr>
              <p:nvPr/>
            </p:nvSpPr>
            <p:spPr>
              <a:xfrm>
                <a:off x="1956114" y="1395365"/>
                <a:ext cx="833305" cy="253916"/>
              </a:xfrm>
              <a:prstGeom prst="rect">
                <a:avLst/>
              </a:prstGeom>
              <a:blipFill>
                <a:blip r:embed="rId6"/>
                <a:stretch>
                  <a:fillRect/>
                </a:stretch>
              </a:blipFill>
            </p:spPr>
            <p:txBody>
              <a:bodyPr/>
              <a:lstStyle/>
              <a:p>
                <a:r>
                  <a:rPr lang="en-US">
                    <a:noFill/>
                  </a:rPr>
                  <a:t> </a:t>
                </a:r>
              </a:p>
            </p:txBody>
          </p:sp>
        </mc:Fallback>
      </mc:AlternateContent>
      <p:sp>
        <p:nvSpPr>
          <p:cNvPr id="128" name="Content Placeholder 2">
            <a:extLst>
              <a:ext uri="{FF2B5EF4-FFF2-40B4-BE49-F238E27FC236}">
                <a16:creationId xmlns:a16="http://schemas.microsoft.com/office/drawing/2014/main" id="{731B846A-C5A9-5A4B-9377-7E1921B50F8E}"/>
              </a:ext>
            </a:extLst>
          </p:cNvPr>
          <p:cNvSpPr txBox="1">
            <a:spLocks/>
          </p:cNvSpPr>
          <p:nvPr/>
        </p:nvSpPr>
        <p:spPr>
          <a:xfrm>
            <a:off x="847726" y="1404236"/>
            <a:ext cx="649859" cy="353597"/>
          </a:xfrm>
          <a:prstGeom prst="rect">
            <a:avLst/>
          </a:prstGeom>
        </p:spPr>
        <p:txBody>
          <a:bodyPr vert="horz" lIns="68580" tIns="34290" rIns="68580" bIns="3429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venir" panose="02000503020000020003"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venir" panose="02000503020000020003"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venir" panose="02000503020000020003"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lnSpc>
                <a:spcPct val="120000"/>
              </a:lnSpc>
              <a:buNone/>
            </a:pPr>
            <a:r>
              <a:rPr lang="en-US" sz="1350" dirty="0">
                <a:solidFill>
                  <a:srgbClr val="C00000"/>
                </a:solidFill>
                <a:latin typeface="Corbel" panose="020B0503020204020204" pitchFamily="34" charset="0"/>
              </a:rPr>
              <a:t>Error</a:t>
            </a:r>
          </a:p>
        </p:txBody>
      </p:sp>
      <p:sp>
        <p:nvSpPr>
          <p:cNvPr id="129" name="Content Placeholder 2">
            <a:extLst>
              <a:ext uri="{FF2B5EF4-FFF2-40B4-BE49-F238E27FC236}">
                <a16:creationId xmlns:a16="http://schemas.microsoft.com/office/drawing/2014/main" id="{0E613D49-C154-6840-B48E-9022C64E7B06}"/>
              </a:ext>
            </a:extLst>
          </p:cNvPr>
          <p:cNvSpPr txBox="1">
            <a:spLocks/>
          </p:cNvSpPr>
          <p:nvPr/>
        </p:nvSpPr>
        <p:spPr>
          <a:xfrm>
            <a:off x="2031751" y="4507038"/>
            <a:ext cx="525996" cy="377691"/>
          </a:xfrm>
          <a:prstGeom prst="rect">
            <a:avLst/>
          </a:prstGeom>
        </p:spPr>
        <p:txBody>
          <a:bodyPr vert="horz" lIns="68580" tIns="34290" rIns="68580" bIns="3429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venir" panose="02000503020000020003"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venir" panose="02000503020000020003"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venir" panose="02000503020000020003"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lnSpc>
                <a:spcPct val="120000"/>
              </a:lnSpc>
              <a:buNone/>
            </a:pPr>
            <a:r>
              <a:rPr lang="en-US" sz="1800" dirty="0">
                <a:solidFill>
                  <a:srgbClr val="7030A0"/>
                </a:solidFill>
                <a:latin typeface="Corbel" panose="020B0503020204020204" pitchFamily="34" charset="0"/>
              </a:rPr>
              <a:t>She</a:t>
            </a:r>
          </a:p>
        </p:txBody>
      </p:sp>
      <mc:AlternateContent xmlns:mc="http://schemas.openxmlformats.org/markup-compatibility/2006" xmlns:a14="http://schemas.microsoft.com/office/drawing/2010/main">
        <mc:Choice Requires="a14">
          <p:sp>
            <p:nvSpPr>
              <p:cNvPr id="2" name="TextBox 1">
                <a:extLst>
                  <a:ext uri="{FF2B5EF4-FFF2-40B4-BE49-F238E27FC236}">
                    <a16:creationId xmlns:a16="http://schemas.microsoft.com/office/drawing/2014/main" id="{F6027C8F-2D36-FB4B-B530-018F14273101}"/>
                  </a:ext>
                </a:extLst>
              </p:cNvPr>
              <p:cNvSpPr txBox="1"/>
              <p:nvPr/>
            </p:nvSpPr>
            <p:spPr>
              <a:xfrm>
                <a:off x="6577323" y="391057"/>
                <a:ext cx="1747914" cy="39215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1050">
                          <a:latin typeface="Cambria Math" panose="02040503050406030204" pitchFamily="18" charset="0"/>
                        </a:rPr>
                        <m:t>𝐶𝐸</m:t>
                      </m:r>
                      <m:d>
                        <m:dPr>
                          <m:ctrlPr>
                            <a:rPr lang="en-US" sz="1050" i="1">
                              <a:latin typeface="Cambria Math" panose="02040503050406030204" pitchFamily="18" charset="0"/>
                            </a:rPr>
                          </m:ctrlPr>
                        </m:dPr>
                        <m:e>
                          <m:sSup>
                            <m:sSupPr>
                              <m:ctrlPr>
                                <a:rPr lang="en-US" sz="1050" i="1">
                                  <a:latin typeface="Cambria Math" panose="02040503050406030204" pitchFamily="18" charset="0"/>
                                </a:rPr>
                              </m:ctrlPr>
                            </m:sSupPr>
                            <m:e>
                              <m:r>
                                <a:rPr lang="en-US" sz="1050">
                                  <a:latin typeface="Cambria Math" panose="02040503050406030204" pitchFamily="18" charset="0"/>
                                </a:rPr>
                                <m:t>𝑦</m:t>
                              </m:r>
                            </m:e>
                            <m:sup>
                              <m:r>
                                <a:rPr lang="en-US" sz="1050">
                                  <a:latin typeface="Cambria Math" panose="02040503050406030204" pitchFamily="18" charset="0"/>
                                </a:rPr>
                                <m:t>𝑖</m:t>
                              </m:r>
                            </m:sup>
                          </m:sSup>
                          <m:r>
                            <a:rPr lang="en-US" sz="1050">
                              <a:latin typeface="Cambria Math" panose="02040503050406030204" pitchFamily="18" charset="0"/>
                            </a:rPr>
                            <m:t>,</m:t>
                          </m:r>
                          <m:sSup>
                            <m:sSupPr>
                              <m:ctrlPr>
                                <a:rPr lang="en-US" sz="1050" i="1">
                                  <a:latin typeface="Cambria Math" panose="02040503050406030204" pitchFamily="18" charset="0"/>
                                </a:rPr>
                              </m:ctrlPr>
                            </m:sSupPr>
                            <m:e>
                              <m:acc>
                                <m:accPr>
                                  <m:chr m:val="̂"/>
                                  <m:ctrlPr>
                                    <a:rPr lang="en-US" sz="1050" i="1">
                                      <a:latin typeface="Cambria Math" panose="02040503050406030204" pitchFamily="18" charset="0"/>
                                    </a:rPr>
                                  </m:ctrlPr>
                                </m:accPr>
                                <m:e>
                                  <m:r>
                                    <a:rPr lang="en-US" sz="1050">
                                      <a:latin typeface="Cambria Math" panose="02040503050406030204" pitchFamily="18" charset="0"/>
                                    </a:rPr>
                                    <m:t>𝑦</m:t>
                                  </m:r>
                                </m:e>
                              </m:acc>
                            </m:e>
                            <m:sup>
                              <m:r>
                                <a:rPr lang="en-US" sz="1050">
                                  <a:latin typeface="Cambria Math" panose="02040503050406030204" pitchFamily="18" charset="0"/>
                                </a:rPr>
                                <m:t>𝑖</m:t>
                              </m:r>
                            </m:sup>
                          </m:sSup>
                        </m:e>
                      </m:d>
                      <m:r>
                        <a:rPr lang="en-US" sz="1050">
                          <a:latin typeface="Cambria Math" panose="02040503050406030204" pitchFamily="18" charset="0"/>
                        </a:rPr>
                        <m:t>=−</m:t>
                      </m:r>
                      <m:nary>
                        <m:naryPr>
                          <m:chr m:val="∑"/>
                          <m:supHide m:val="on"/>
                          <m:ctrlPr>
                            <a:rPr lang="en-US" sz="1050" i="1">
                              <a:latin typeface="Cambria Math" panose="02040503050406030204" pitchFamily="18" charset="0"/>
                            </a:rPr>
                          </m:ctrlPr>
                        </m:naryPr>
                        <m:sub>
                          <m:r>
                            <m:rPr>
                              <m:brk m:alnAt="23"/>
                            </m:rPr>
                            <a:rPr lang="en-US" sz="1050">
                              <a:latin typeface="Cambria Math" panose="02040503050406030204" pitchFamily="18" charset="0"/>
                            </a:rPr>
                            <m:t>𝑤</m:t>
                          </m:r>
                          <m:r>
                            <a:rPr lang="en-US" sz="1050">
                              <a:latin typeface="Cambria Math" panose="02040503050406030204" pitchFamily="18" charset="0"/>
                            </a:rPr>
                            <m:t>∈</m:t>
                          </m:r>
                          <m:r>
                            <a:rPr lang="en-US" sz="1050">
                              <a:latin typeface="Cambria Math" panose="02040503050406030204" pitchFamily="18" charset="0"/>
                            </a:rPr>
                            <m:t>𝑉</m:t>
                          </m:r>
                        </m:sub>
                        <m:sup/>
                        <m:e>
                          <m:sSubSup>
                            <m:sSubSupPr>
                              <m:ctrlPr>
                                <a:rPr lang="en-US" sz="1050" i="1">
                                  <a:latin typeface="Cambria Math" panose="02040503050406030204" pitchFamily="18" charset="0"/>
                                </a:rPr>
                              </m:ctrlPr>
                            </m:sSubSupPr>
                            <m:e>
                              <m:r>
                                <a:rPr lang="en-US" sz="1050">
                                  <a:latin typeface="Cambria Math" panose="02040503050406030204" pitchFamily="18" charset="0"/>
                                </a:rPr>
                                <m:t>𝑦</m:t>
                              </m:r>
                            </m:e>
                            <m:sub>
                              <m:r>
                                <a:rPr lang="en-US" sz="1050">
                                  <a:latin typeface="Cambria Math" panose="02040503050406030204" pitchFamily="18" charset="0"/>
                                </a:rPr>
                                <m:t>𝑤</m:t>
                              </m:r>
                            </m:sub>
                            <m:sup>
                              <m:r>
                                <a:rPr lang="en-US" sz="1050">
                                  <a:latin typeface="Cambria Math" panose="02040503050406030204" pitchFamily="18" charset="0"/>
                                </a:rPr>
                                <m:t>𝑖</m:t>
                              </m:r>
                            </m:sup>
                          </m:sSubSup>
                          <m:r>
                            <m:rPr>
                              <m:nor/>
                            </m:rPr>
                            <a:rPr lang="en-US" sz="1050">
                              <a:latin typeface="Cambria Math" panose="02040503050406030204" pitchFamily="18" charset="0"/>
                            </a:rPr>
                            <m:t>log</m:t>
                          </m:r>
                          <m:r>
                            <a:rPr lang="en-US" sz="1050">
                              <a:latin typeface="Cambria Math" panose="02040503050406030204" pitchFamily="18" charset="0"/>
                            </a:rPr>
                            <m:t>(</m:t>
                          </m:r>
                          <m:sSubSup>
                            <m:sSubSupPr>
                              <m:ctrlPr>
                                <a:rPr lang="en-US" sz="1050" i="1">
                                  <a:latin typeface="Cambria Math" panose="02040503050406030204" pitchFamily="18" charset="0"/>
                                </a:rPr>
                              </m:ctrlPr>
                            </m:sSubSupPr>
                            <m:e>
                              <m:acc>
                                <m:accPr>
                                  <m:chr m:val="̂"/>
                                  <m:ctrlPr>
                                    <a:rPr lang="en-US" sz="1050" i="1">
                                      <a:latin typeface="Cambria Math" panose="02040503050406030204" pitchFamily="18" charset="0"/>
                                    </a:rPr>
                                  </m:ctrlPr>
                                </m:accPr>
                                <m:e>
                                  <m:r>
                                    <a:rPr lang="en-US" sz="1050">
                                      <a:latin typeface="Cambria Math" panose="02040503050406030204" pitchFamily="18" charset="0"/>
                                    </a:rPr>
                                    <m:t>𝑦</m:t>
                                  </m:r>
                                </m:e>
                              </m:acc>
                            </m:e>
                            <m:sub>
                              <m:r>
                                <a:rPr lang="en-US" sz="1050">
                                  <a:latin typeface="Cambria Math" panose="02040503050406030204" pitchFamily="18" charset="0"/>
                                </a:rPr>
                                <m:t>𝑤</m:t>
                              </m:r>
                            </m:sub>
                            <m:sup>
                              <m:r>
                                <a:rPr lang="en-US" sz="1050">
                                  <a:latin typeface="Cambria Math" panose="02040503050406030204" pitchFamily="18" charset="0"/>
                                </a:rPr>
                                <m:t>𝑖</m:t>
                              </m:r>
                            </m:sup>
                          </m:sSubSup>
                          <m:r>
                            <a:rPr lang="en-US" sz="1050">
                              <a:latin typeface="Cambria Math" panose="02040503050406030204" pitchFamily="18" charset="0"/>
                            </a:rPr>
                            <m:t>)</m:t>
                          </m:r>
                        </m:e>
                      </m:nary>
                    </m:oMath>
                  </m:oMathPara>
                </a14:m>
                <a:endParaRPr lang="en-US" sz="1050" dirty="0">
                  <a:latin typeface="Corbel" panose="020B0503020204020204" pitchFamily="34" charset="0"/>
                </a:endParaRPr>
              </a:p>
            </p:txBody>
          </p:sp>
        </mc:Choice>
        <mc:Fallback xmlns="">
          <p:sp>
            <p:nvSpPr>
              <p:cNvPr id="2" name="TextBox 1">
                <a:extLst>
                  <a:ext uri="{FF2B5EF4-FFF2-40B4-BE49-F238E27FC236}">
                    <a16:creationId xmlns:a16="http://schemas.microsoft.com/office/drawing/2014/main" id="{F6027C8F-2D36-FB4B-B530-018F14273101}"/>
                  </a:ext>
                </a:extLst>
              </p:cNvPr>
              <p:cNvSpPr txBox="1">
                <a:spLocks noRot="1" noChangeAspect="1" noMove="1" noResize="1" noEditPoints="1" noAdjustHandles="1" noChangeArrowheads="1" noChangeShapeType="1" noTextEdit="1"/>
              </p:cNvSpPr>
              <p:nvPr/>
            </p:nvSpPr>
            <p:spPr>
              <a:xfrm>
                <a:off x="6577323" y="391057"/>
                <a:ext cx="1747914" cy="392159"/>
              </a:xfrm>
              <a:prstGeom prst="rect">
                <a:avLst/>
              </a:prstGeom>
              <a:blipFill>
                <a:blip r:embed="rId7"/>
                <a:stretch>
                  <a:fillRect l="-719" t="-153125" r="-2158" b="-212500"/>
                </a:stretch>
              </a:blipFill>
            </p:spPr>
            <p:txBody>
              <a:bodyPr/>
              <a:lstStyle/>
              <a:p>
                <a:r>
                  <a:rPr lang="en-US">
                    <a:noFill/>
                  </a:rPr>
                  <a:t> </a:t>
                </a:r>
              </a:p>
            </p:txBody>
          </p:sp>
        </mc:Fallback>
      </mc:AlternateContent>
      <p:sp>
        <p:nvSpPr>
          <p:cNvPr id="38" name="Title 1">
            <a:extLst>
              <a:ext uri="{FF2B5EF4-FFF2-40B4-BE49-F238E27FC236}">
                <a16:creationId xmlns:a16="http://schemas.microsoft.com/office/drawing/2014/main" id="{5499CE9E-746E-0140-8A26-F14087A9B498}"/>
              </a:ext>
            </a:extLst>
          </p:cNvPr>
          <p:cNvSpPr>
            <a:spLocks noGrp="1"/>
          </p:cNvSpPr>
          <p:nvPr>
            <p:ph type="title"/>
          </p:nvPr>
        </p:nvSpPr>
        <p:spPr/>
        <p:txBody>
          <a:bodyPr>
            <a:normAutofit fontScale="90000"/>
          </a:bodyPr>
          <a:lstStyle/>
          <a:p>
            <a:r>
              <a:rPr lang="en-US" dirty="0"/>
              <a:t>RNN: Forward Propagation</a:t>
            </a:r>
          </a:p>
        </p:txBody>
      </p:sp>
      <p:sp>
        <p:nvSpPr>
          <p:cNvPr id="35" name="Slide Number Placeholder 9">
            <a:extLst>
              <a:ext uri="{FF2B5EF4-FFF2-40B4-BE49-F238E27FC236}">
                <a16:creationId xmlns:a16="http://schemas.microsoft.com/office/drawing/2014/main" id="{245F93B3-CA09-5648-8839-878D0C561851}"/>
              </a:ext>
            </a:extLst>
          </p:cNvPr>
          <p:cNvSpPr>
            <a:spLocks noGrp="1"/>
          </p:cNvSpPr>
          <p:nvPr>
            <p:ph type="sldNum" sz="quarter" idx="12"/>
          </p:nvPr>
        </p:nvSpPr>
        <p:spPr>
          <a:prstGeom prst="rect">
            <a:avLst/>
          </a:prstGeom>
        </p:spPr>
        <p:txBody>
          <a:bodyPr spcFirstLastPara="1" vert="horz" wrap="square" lIns="68580" tIns="34290" rIns="68580" bIns="34290" rtlCol="0" anchor="ctr" anchorCtr="0">
            <a:normAutofit/>
          </a:bodyPr>
          <a:lstStyle>
            <a:defPPr>
              <a:defRPr lang="en-US"/>
            </a:defPPr>
            <a:lvl1pPr marL="0" algn="r" defTabSz="685800" rtl="0" eaLnBrk="1" latinLnBrk="0" hangingPunct="1">
              <a:defRPr sz="900" kern="1200">
                <a:solidFill>
                  <a:schemeClr val="tx1">
                    <a:tint val="75000"/>
                  </a:schemeClr>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fld id="{FB0400E9-F1C7-9247-B747-5922BAF97538}" type="slidenum">
              <a:rPr lang="en-US" smtClean="0">
                <a:latin typeface="Corbel" panose="020B0503020204020204" pitchFamily="34" charset="0"/>
              </a:rPr>
              <a:pPr/>
              <a:t>20</a:t>
            </a:fld>
            <a:endParaRPr lang="en-US" dirty="0">
              <a:latin typeface="Corbel" panose="020B0503020204020204" pitchFamily="34" charset="0"/>
            </a:endParaRPr>
          </a:p>
        </p:txBody>
      </p:sp>
    </p:spTree>
    <p:extLst>
      <p:ext uri="{BB962C8B-B14F-4D97-AF65-F5344CB8AC3E}">
        <p14:creationId xmlns:p14="http://schemas.microsoft.com/office/powerpoint/2010/main" val="199067399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 name="Content Placeholder 2">
            <a:extLst>
              <a:ext uri="{FF2B5EF4-FFF2-40B4-BE49-F238E27FC236}">
                <a16:creationId xmlns:a16="http://schemas.microsoft.com/office/drawing/2014/main" id="{0699B2A3-3B8E-414D-A3AF-577E06CECE10}"/>
              </a:ext>
            </a:extLst>
          </p:cNvPr>
          <p:cNvSpPr txBox="1">
            <a:spLocks/>
          </p:cNvSpPr>
          <p:nvPr/>
        </p:nvSpPr>
        <p:spPr>
          <a:xfrm>
            <a:off x="198123" y="3937963"/>
            <a:ext cx="1148116" cy="353597"/>
          </a:xfrm>
          <a:prstGeom prst="rect">
            <a:avLst/>
          </a:prstGeom>
        </p:spPr>
        <p:txBody>
          <a:bodyPr vert="horz" lIns="68580" tIns="34290" rIns="68580" bIns="3429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venir" panose="02000503020000020003"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venir" panose="02000503020000020003"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venir" panose="02000503020000020003"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lnSpc>
                <a:spcPct val="120000"/>
              </a:lnSpc>
              <a:buNone/>
            </a:pPr>
            <a:r>
              <a:rPr lang="en-US" sz="1350" dirty="0">
                <a:solidFill>
                  <a:schemeClr val="tx1">
                    <a:lumMod val="85000"/>
                    <a:lumOff val="15000"/>
                  </a:schemeClr>
                </a:solidFill>
                <a:latin typeface="Corbel" panose="020B0503020204020204" pitchFamily="34" charset="0"/>
              </a:rPr>
              <a:t>Input layer</a:t>
            </a:r>
          </a:p>
        </p:txBody>
      </p:sp>
      <p:sp>
        <p:nvSpPr>
          <p:cNvPr id="50" name="Content Placeholder 2">
            <a:extLst>
              <a:ext uri="{FF2B5EF4-FFF2-40B4-BE49-F238E27FC236}">
                <a16:creationId xmlns:a16="http://schemas.microsoft.com/office/drawing/2014/main" id="{98A0229A-0E65-994A-A48A-9E766E214C56}"/>
              </a:ext>
            </a:extLst>
          </p:cNvPr>
          <p:cNvSpPr txBox="1">
            <a:spLocks/>
          </p:cNvSpPr>
          <p:nvPr/>
        </p:nvSpPr>
        <p:spPr>
          <a:xfrm>
            <a:off x="110510" y="3066354"/>
            <a:ext cx="1303470" cy="353597"/>
          </a:xfrm>
          <a:prstGeom prst="rect">
            <a:avLst/>
          </a:prstGeom>
        </p:spPr>
        <p:txBody>
          <a:bodyPr vert="horz" lIns="68580" tIns="34290" rIns="68580" bIns="3429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venir" panose="02000503020000020003"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venir" panose="02000503020000020003"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venir" panose="02000503020000020003"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lnSpc>
                <a:spcPct val="120000"/>
              </a:lnSpc>
              <a:buNone/>
            </a:pPr>
            <a:r>
              <a:rPr lang="en-US" sz="1350" dirty="0">
                <a:solidFill>
                  <a:schemeClr val="tx1">
                    <a:lumMod val="85000"/>
                    <a:lumOff val="15000"/>
                  </a:schemeClr>
                </a:solidFill>
                <a:latin typeface="Corbel" panose="020B0503020204020204" pitchFamily="34" charset="0"/>
              </a:rPr>
              <a:t>Hidden layer</a:t>
            </a:r>
          </a:p>
        </p:txBody>
      </p:sp>
      <p:sp>
        <p:nvSpPr>
          <p:cNvPr id="51" name="Content Placeholder 2">
            <a:extLst>
              <a:ext uri="{FF2B5EF4-FFF2-40B4-BE49-F238E27FC236}">
                <a16:creationId xmlns:a16="http://schemas.microsoft.com/office/drawing/2014/main" id="{3649502E-21DD-1642-971F-BACEABB4E04C}"/>
              </a:ext>
            </a:extLst>
          </p:cNvPr>
          <p:cNvSpPr txBox="1">
            <a:spLocks/>
          </p:cNvSpPr>
          <p:nvPr/>
        </p:nvSpPr>
        <p:spPr>
          <a:xfrm>
            <a:off x="181351" y="2214114"/>
            <a:ext cx="1291040" cy="353597"/>
          </a:xfrm>
          <a:prstGeom prst="rect">
            <a:avLst/>
          </a:prstGeom>
        </p:spPr>
        <p:txBody>
          <a:bodyPr vert="horz" lIns="68580" tIns="34290" rIns="68580" bIns="3429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venir" panose="02000503020000020003"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venir" panose="02000503020000020003"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venir" panose="02000503020000020003"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lnSpc>
                <a:spcPct val="120000"/>
              </a:lnSpc>
              <a:buNone/>
            </a:pPr>
            <a:r>
              <a:rPr lang="en-US" sz="1350" dirty="0">
                <a:solidFill>
                  <a:schemeClr val="tx1">
                    <a:lumMod val="85000"/>
                    <a:lumOff val="15000"/>
                  </a:schemeClr>
                </a:solidFill>
                <a:latin typeface="Corbel" panose="020B0503020204020204" pitchFamily="34" charset="0"/>
              </a:rPr>
              <a:t>Output layer</a:t>
            </a:r>
          </a:p>
        </p:txBody>
      </p:sp>
      <p:sp>
        <p:nvSpPr>
          <p:cNvPr id="70" name="Rounded Rectangle 69">
            <a:extLst>
              <a:ext uri="{FF2B5EF4-FFF2-40B4-BE49-F238E27FC236}">
                <a16:creationId xmlns:a16="http://schemas.microsoft.com/office/drawing/2014/main" id="{DE101D8D-392D-CE48-A76F-F593C13CFB77}"/>
              </a:ext>
            </a:extLst>
          </p:cNvPr>
          <p:cNvSpPr/>
          <p:nvPr/>
        </p:nvSpPr>
        <p:spPr>
          <a:xfrm>
            <a:off x="1920871" y="3965290"/>
            <a:ext cx="897101" cy="247549"/>
          </a:xfrm>
          <a:prstGeom prst="round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dirty="0">
              <a:latin typeface="Corbel" panose="020B0503020204020204" pitchFamily="34" charset="0"/>
            </a:endParaRPr>
          </a:p>
        </p:txBody>
      </p:sp>
      <p:sp>
        <p:nvSpPr>
          <p:cNvPr id="71" name="Oval 70">
            <a:extLst>
              <a:ext uri="{FF2B5EF4-FFF2-40B4-BE49-F238E27FC236}">
                <a16:creationId xmlns:a16="http://schemas.microsoft.com/office/drawing/2014/main" id="{AF057BF2-9D6B-E249-8FBC-3B1D5B8A5CA3}"/>
              </a:ext>
            </a:extLst>
          </p:cNvPr>
          <p:cNvSpPr/>
          <p:nvPr/>
        </p:nvSpPr>
        <p:spPr>
          <a:xfrm>
            <a:off x="1999457" y="4006803"/>
            <a:ext cx="152400" cy="152400"/>
          </a:xfrm>
          <a:prstGeom prst="ellipse">
            <a:avLst/>
          </a:prstGeom>
          <a:solidFill>
            <a:schemeClr val="bg1">
              <a:lumMod val="5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dirty="0">
              <a:latin typeface="Corbel" panose="020B0503020204020204" pitchFamily="34" charset="0"/>
            </a:endParaRPr>
          </a:p>
        </p:txBody>
      </p:sp>
      <p:sp>
        <p:nvSpPr>
          <p:cNvPr id="72" name="Oval 71">
            <a:extLst>
              <a:ext uri="{FF2B5EF4-FFF2-40B4-BE49-F238E27FC236}">
                <a16:creationId xmlns:a16="http://schemas.microsoft.com/office/drawing/2014/main" id="{730C91DC-46B3-DD42-BA91-16A98A899679}"/>
              </a:ext>
            </a:extLst>
          </p:cNvPr>
          <p:cNvSpPr/>
          <p:nvPr/>
        </p:nvSpPr>
        <p:spPr>
          <a:xfrm>
            <a:off x="2184151" y="4006803"/>
            <a:ext cx="152400" cy="152400"/>
          </a:xfrm>
          <a:prstGeom prst="ellipse">
            <a:avLst/>
          </a:prstGeom>
          <a:solidFill>
            <a:schemeClr val="bg1">
              <a:lumMod val="5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dirty="0">
              <a:latin typeface="Corbel" panose="020B0503020204020204" pitchFamily="34" charset="0"/>
            </a:endParaRPr>
          </a:p>
        </p:txBody>
      </p:sp>
      <p:sp>
        <p:nvSpPr>
          <p:cNvPr id="74" name="Oval 73">
            <a:extLst>
              <a:ext uri="{FF2B5EF4-FFF2-40B4-BE49-F238E27FC236}">
                <a16:creationId xmlns:a16="http://schemas.microsoft.com/office/drawing/2014/main" id="{1A38F944-FD9F-1C42-9EF7-BA5E3DB86EBA}"/>
              </a:ext>
            </a:extLst>
          </p:cNvPr>
          <p:cNvSpPr/>
          <p:nvPr/>
        </p:nvSpPr>
        <p:spPr>
          <a:xfrm>
            <a:off x="2368845" y="4006803"/>
            <a:ext cx="152400" cy="152400"/>
          </a:xfrm>
          <a:prstGeom prst="ellipse">
            <a:avLst/>
          </a:prstGeom>
          <a:solidFill>
            <a:schemeClr val="bg1">
              <a:lumMod val="5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dirty="0">
              <a:latin typeface="Corbel" panose="020B0503020204020204" pitchFamily="34" charset="0"/>
            </a:endParaRPr>
          </a:p>
        </p:txBody>
      </p:sp>
      <p:sp>
        <p:nvSpPr>
          <p:cNvPr id="75" name="Oval 74">
            <a:extLst>
              <a:ext uri="{FF2B5EF4-FFF2-40B4-BE49-F238E27FC236}">
                <a16:creationId xmlns:a16="http://schemas.microsoft.com/office/drawing/2014/main" id="{91549E43-B913-244E-90FF-EB6ADE692919}"/>
              </a:ext>
            </a:extLst>
          </p:cNvPr>
          <p:cNvSpPr/>
          <p:nvPr/>
        </p:nvSpPr>
        <p:spPr>
          <a:xfrm>
            <a:off x="2557747" y="4006803"/>
            <a:ext cx="152400" cy="152400"/>
          </a:xfrm>
          <a:prstGeom prst="ellipse">
            <a:avLst/>
          </a:prstGeom>
          <a:solidFill>
            <a:schemeClr val="bg1">
              <a:lumMod val="5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dirty="0">
              <a:latin typeface="Corbel" panose="020B0503020204020204" pitchFamily="34" charset="0"/>
            </a:endParaRPr>
          </a:p>
        </p:txBody>
      </p:sp>
      <p:sp>
        <p:nvSpPr>
          <p:cNvPr id="76" name="Oval 75">
            <a:extLst>
              <a:ext uri="{FF2B5EF4-FFF2-40B4-BE49-F238E27FC236}">
                <a16:creationId xmlns:a16="http://schemas.microsoft.com/office/drawing/2014/main" id="{CFE7F9AF-8FB9-9E47-AA7C-B819DD96BD45}"/>
              </a:ext>
            </a:extLst>
          </p:cNvPr>
          <p:cNvSpPr/>
          <p:nvPr/>
        </p:nvSpPr>
        <p:spPr>
          <a:xfrm>
            <a:off x="1999457" y="2276690"/>
            <a:ext cx="152400" cy="152400"/>
          </a:xfrm>
          <a:prstGeom prst="ellipse">
            <a:avLst/>
          </a:prstGeom>
          <a:solidFill>
            <a:srgbClr val="92D050"/>
          </a:solidFill>
          <a:ln w="19050">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dirty="0">
              <a:latin typeface="Corbel" panose="020B0503020204020204" pitchFamily="34" charset="0"/>
            </a:endParaRPr>
          </a:p>
        </p:txBody>
      </p:sp>
      <p:sp>
        <p:nvSpPr>
          <p:cNvPr id="77" name="Oval 76">
            <a:extLst>
              <a:ext uri="{FF2B5EF4-FFF2-40B4-BE49-F238E27FC236}">
                <a16:creationId xmlns:a16="http://schemas.microsoft.com/office/drawing/2014/main" id="{D1072A62-0E13-3843-8D0C-3A62E6BC9417}"/>
              </a:ext>
            </a:extLst>
          </p:cNvPr>
          <p:cNvSpPr/>
          <p:nvPr/>
        </p:nvSpPr>
        <p:spPr>
          <a:xfrm>
            <a:off x="2184151" y="2276690"/>
            <a:ext cx="152400" cy="152400"/>
          </a:xfrm>
          <a:prstGeom prst="ellipse">
            <a:avLst/>
          </a:prstGeom>
          <a:solidFill>
            <a:srgbClr val="92D050"/>
          </a:solidFill>
          <a:ln w="19050">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dirty="0">
              <a:latin typeface="Corbel" panose="020B0503020204020204" pitchFamily="34" charset="0"/>
            </a:endParaRPr>
          </a:p>
        </p:txBody>
      </p:sp>
      <p:sp>
        <p:nvSpPr>
          <p:cNvPr id="78" name="Oval 77">
            <a:extLst>
              <a:ext uri="{FF2B5EF4-FFF2-40B4-BE49-F238E27FC236}">
                <a16:creationId xmlns:a16="http://schemas.microsoft.com/office/drawing/2014/main" id="{B5867DDE-FEA5-0049-9461-EB1FFEB88969}"/>
              </a:ext>
            </a:extLst>
          </p:cNvPr>
          <p:cNvSpPr/>
          <p:nvPr/>
        </p:nvSpPr>
        <p:spPr>
          <a:xfrm>
            <a:off x="2368845" y="2276690"/>
            <a:ext cx="152400" cy="152400"/>
          </a:xfrm>
          <a:prstGeom prst="ellipse">
            <a:avLst/>
          </a:prstGeom>
          <a:solidFill>
            <a:srgbClr val="92D050"/>
          </a:solidFill>
          <a:ln w="19050">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dirty="0">
              <a:latin typeface="Corbel" panose="020B0503020204020204" pitchFamily="34" charset="0"/>
            </a:endParaRPr>
          </a:p>
        </p:txBody>
      </p:sp>
      <p:sp>
        <p:nvSpPr>
          <p:cNvPr id="79" name="Oval 78">
            <a:extLst>
              <a:ext uri="{FF2B5EF4-FFF2-40B4-BE49-F238E27FC236}">
                <a16:creationId xmlns:a16="http://schemas.microsoft.com/office/drawing/2014/main" id="{24DFF809-EE42-C349-914D-4808EEE0B2B2}"/>
              </a:ext>
            </a:extLst>
          </p:cNvPr>
          <p:cNvSpPr/>
          <p:nvPr/>
        </p:nvSpPr>
        <p:spPr>
          <a:xfrm>
            <a:off x="2557747" y="2276690"/>
            <a:ext cx="152400" cy="152400"/>
          </a:xfrm>
          <a:prstGeom prst="ellipse">
            <a:avLst/>
          </a:prstGeom>
          <a:solidFill>
            <a:srgbClr val="92D050"/>
          </a:solidFill>
          <a:ln w="19050">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dirty="0">
              <a:latin typeface="Corbel" panose="020B0503020204020204" pitchFamily="34" charset="0"/>
            </a:endParaRPr>
          </a:p>
        </p:txBody>
      </p:sp>
      <p:sp>
        <p:nvSpPr>
          <p:cNvPr id="82" name="Rounded Rectangle 81">
            <a:extLst>
              <a:ext uri="{FF2B5EF4-FFF2-40B4-BE49-F238E27FC236}">
                <a16:creationId xmlns:a16="http://schemas.microsoft.com/office/drawing/2014/main" id="{485BEC44-F260-1145-8583-E09A6D1ADDA0}"/>
              </a:ext>
            </a:extLst>
          </p:cNvPr>
          <p:cNvSpPr/>
          <p:nvPr/>
        </p:nvSpPr>
        <p:spPr>
          <a:xfrm>
            <a:off x="1833755" y="3096102"/>
            <a:ext cx="1023168" cy="233527"/>
          </a:xfrm>
          <a:prstGeom prst="roundRect">
            <a:avLst/>
          </a:prstGeom>
          <a:noFill/>
          <a:ln w="3810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dirty="0">
              <a:latin typeface="Corbel" panose="020B0503020204020204" pitchFamily="34" charset="0"/>
            </a:endParaRPr>
          </a:p>
        </p:txBody>
      </p:sp>
      <p:sp>
        <p:nvSpPr>
          <p:cNvPr id="83" name="Oval 82">
            <a:extLst>
              <a:ext uri="{FF2B5EF4-FFF2-40B4-BE49-F238E27FC236}">
                <a16:creationId xmlns:a16="http://schemas.microsoft.com/office/drawing/2014/main" id="{D285D089-1C0C-6344-B7EA-A631D2F645B7}"/>
              </a:ext>
            </a:extLst>
          </p:cNvPr>
          <p:cNvSpPr/>
          <p:nvPr/>
        </p:nvSpPr>
        <p:spPr>
          <a:xfrm>
            <a:off x="1897168" y="3136052"/>
            <a:ext cx="152400" cy="152400"/>
          </a:xfrm>
          <a:prstGeom prst="ellipse">
            <a:avLst/>
          </a:prstGeom>
          <a:solidFill>
            <a:schemeClr val="accent5">
              <a:lumMod val="60000"/>
              <a:lumOff val="40000"/>
            </a:schemeClr>
          </a:solidFill>
          <a:ln w="1905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dirty="0">
              <a:latin typeface="Corbel" panose="020B0503020204020204" pitchFamily="34" charset="0"/>
            </a:endParaRPr>
          </a:p>
        </p:txBody>
      </p:sp>
      <p:sp>
        <p:nvSpPr>
          <p:cNvPr id="84" name="Oval 83">
            <a:extLst>
              <a:ext uri="{FF2B5EF4-FFF2-40B4-BE49-F238E27FC236}">
                <a16:creationId xmlns:a16="http://schemas.microsoft.com/office/drawing/2014/main" id="{E248521C-7AB4-A74B-BB41-9E9DBC05502F}"/>
              </a:ext>
            </a:extLst>
          </p:cNvPr>
          <p:cNvSpPr/>
          <p:nvPr/>
        </p:nvSpPr>
        <p:spPr>
          <a:xfrm>
            <a:off x="2081862" y="3136052"/>
            <a:ext cx="152400" cy="152400"/>
          </a:xfrm>
          <a:prstGeom prst="ellipse">
            <a:avLst/>
          </a:prstGeom>
          <a:solidFill>
            <a:schemeClr val="accent5">
              <a:lumMod val="60000"/>
              <a:lumOff val="40000"/>
            </a:schemeClr>
          </a:solidFill>
          <a:ln w="1905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dirty="0">
              <a:latin typeface="Corbel" panose="020B0503020204020204" pitchFamily="34" charset="0"/>
            </a:endParaRPr>
          </a:p>
        </p:txBody>
      </p:sp>
      <p:sp>
        <p:nvSpPr>
          <p:cNvPr id="85" name="Oval 84">
            <a:extLst>
              <a:ext uri="{FF2B5EF4-FFF2-40B4-BE49-F238E27FC236}">
                <a16:creationId xmlns:a16="http://schemas.microsoft.com/office/drawing/2014/main" id="{A542D303-3E89-B948-BAE1-9C28B4C7900E}"/>
              </a:ext>
            </a:extLst>
          </p:cNvPr>
          <p:cNvSpPr/>
          <p:nvPr/>
        </p:nvSpPr>
        <p:spPr>
          <a:xfrm>
            <a:off x="2266556" y="3136052"/>
            <a:ext cx="152400" cy="152400"/>
          </a:xfrm>
          <a:prstGeom prst="ellipse">
            <a:avLst/>
          </a:prstGeom>
          <a:solidFill>
            <a:schemeClr val="accent5">
              <a:lumMod val="60000"/>
              <a:lumOff val="40000"/>
            </a:schemeClr>
          </a:solidFill>
          <a:ln w="1905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dirty="0">
              <a:latin typeface="Corbel" panose="020B0503020204020204" pitchFamily="34" charset="0"/>
            </a:endParaRPr>
          </a:p>
        </p:txBody>
      </p:sp>
      <p:sp>
        <p:nvSpPr>
          <p:cNvPr id="86" name="Oval 85">
            <a:extLst>
              <a:ext uri="{FF2B5EF4-FFF2-40B4-BE49-F238E27FC236}">
                <a16:creationId xmlns:a16="http://schemas.microsoft.com/office/drawing/2014/main" id="{3557CEDB-9609-5C4E-BE7A-9A1922D84558}"/>
              </a:ext>
            </a:extLst>
          </p:cNvPr>
          <p:cNvSpPr/>
          <p:nvPr/>
        </p:nvSpPr>
        <p:spPr>
          <a:xfrm>
            <a:off x="2455458" y="3136052"/>
            <a:ext cx="152400" cy="152400"/>
          </a:xfrm>
          <a:prstGeom prst="ellipse">
            <a:avLst/>
          </a:prstGeom>
          <a:solidFill>
            <a:schemeClr val="accent5">
              <a:lumMod val="60000"/>
              <a:lumOff val="40000"/>
            </a:schemeClr>
          </a:solidFill>
          <a:ln w="1905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dirty="0">
              <a:latin typeface="Corbel" panose="020B0503020204020204" pitchFamily="34" charset="0"/>
            </a:endParaRPr>
          </a:p>
        </p:txBody>
      </p:sp>
      <p:sp>
        <p:nvSpPr>
          <p:cNvPr id="87" name="Oval 86">
            <a:extLst>
              <a:ext uri="{FF2B5EF4-FFF2-40B4-BE49-F238E27FC236}">
                <a16:creationId xmlns:a16="http://schemas.microsoft.com/office/drawing/2014/main" id="{FD0CC76B-5E71-8C4B-B186-6D1471C8CD67}"/>
              </a:ext>
            </a:extLst>
          </p:cNvPr>
          <p:cNvSpPr/>
          <p:nvPr/>
        </p:nvSpPr>
        <p:spPr>
          <a:xfrm>
            <a:off x="2648955" y="3137765"/>
            <a:ext cx="152400" cy="152400"/>
          </a:xfrm>
          <a:prstGeom prst="ellipse">
            <a:avLst/>
          </a:prstGeom>
          <a:solidFill>
            <a:schemeClr val="accent5">
              <a:lumMod val="60000"/>
              <a:lumOff val="40000"/>
            </a:schemeClr>
          </a:solidFill>
          <a:ln w="1905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dirty="0">
              <a:latin typeface="Corbel" panose="020B0503020204020204" pitchFamily="34" charset="0"/>
            </a:endParaRPr>
          </a:p>
        </p:txBody>
      </p:sp>
      <p:sp>
        <p:nvSpPr>
          <p:cNvPr id="93" name="Rounded Rectangle 92">
            <a:extLst>
              <a:ext uri="{FF2B5EF4-FFF2-40B4-BE49-F238E27FC236}">
                <a16:creationId xmlns:a16="http://schemas.microsoft.com/office/drawing/2014/main" id="{2E61486C-7C7C-CF4A-BF55-2488DDD06CBA}"/>
              </a:ext>
            </a:extLst>
          </p:cNvPr>
          <p:cNvSpPr/>
          <p:nvPr/>
        </p:nvSpPr>
        <p:spPr>
          <a:xfrm>
            <a:off x="1935188" y="2241423"/>
            <a:ext cx="846082" cy="233527"/>
          </a:xfrm>
          <a:prstGeom prst="roundRect">
            <a:avLst/>
          </a:prstGeom>
          <a:noFill/>
          <a:ln w="38100">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dirty="0">
              <a:latin typeface="Corbel" panose="020B0503020204020204" pitchFamily="34" charset="0"/>
            </a:endParaRPr>
          </a:p>
        </p:txBody>
      </p:sp>
      <p:sp>
        <p:nvSpPr>
          <p:cNvPr id="94" name="Right Arrow 93">
            <a:extLst>
              <a:ext uri="{FF2B5EF4-FFF2-40B4-BE49-F238E27FC236}">
                <a16:creationId xmlns:a16="http://schemas.microsoft.com/office/drawing/2014/main" id="{FAED948E-E8BC-B542-96E5-C16F47F16A92}"/>
              </a:ext>
            </a:extLst>
          </p:cNvPr>
          <p:cNvSpPr/>
          <p:nvPr/>
        </p:nvSpPr>
        <p:spPr>
          <a:xfrm rot="16200000">
            <a:off x="2164404" y="2629484"/>
            <a:ext cx="425578" cy="247112"/>
          </a:xfrm>
          <a:prstGeom prst="rightArrow">
            <a:avLst>
              <a:gd name="adj1" fmla="val 27574"/>
              <a:gd name="adj2" fmla="val 69623"/>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dirty="0">
              <a:latin typeface="Corbel" panose="020B0503020204020204" pitchFamily="34" charset="0"/>
            </a:endParaRPr>
          </a:p>
        </p:txBody>
      </p:sp>
      <p:sp>
        <p:nvSpPr>
          <p:cNvPr id="95" name="Right Arrow 94">
            <a:extLst>
              <a:ext uri="{FF2B5EF4-FFF2-40B4-BE49-F238E27FC236}">
                <a16:creationId xmlns:a16="http://schemas.microsoft.com/office/drawing/2014/main" id="{B62B8F78-5C39-C145-B3C5-F9490727FE2B}"/>
              </a:ext>
            </a:extLst>
          </p:cNvPr>
          <p:cNvSpPr/>
          <p:nvPr/>
        </p:nvSpPr>
        <p:spPr>
          <a:xfrm rot="16200000">
            <a:off x="2180574" y="3506345"/>
            <a:ext cx="425578" cy="247112"/>
          </a:xfrm>
          <a:prstGeom prst="rightArrow">
            <a:avLst>
              <a:gd name="adj1" fmla="val 27574"/>
              <a:gd name="adj2" fmla="val 69623"/>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dirty="0">
              <a:latin typeface="Corbel" panose="020B0503020204020204" pitchFamily="34" charset="0"/>
            </a:endParaRPr>
          </a:p>
        </p:txBody>
      </p:sp>
      <mc:AlternateContent xmlns:mc="http://schemas.openxmlformats.org/markup-compatibility/2006" xmlns:a14="http://schemas.microsoft.com/office/drawing/2010/main">
        <mc:Choice Requires="a14">
          <p:sp>
            <p:nvSpPr>
              <p:cNvPr id="96" name="Content Placeholder 2">
                <a:extLst>
                  <a:ext uri="{FF2B5EF4-FFF2-40B4-BE49-F238E27FC236}">
                    <a16:creationId xmlns:a16="http://schemas.microsoft.com/office/drawing/2014/main" id="{20A6FC83-57DF-014A-87E0-1B5614DFB884}"/>
                  </a:ext>
                </a:extLst>
              </p:cNvPr>
              <p:cNvSpPr txBox="1">
                <a:spLocks/>
              </p:cNvSpPr>
              <p:nvPr/>
            </p:nvSpPr>
            <p:spPr>
              <a:xfrm>
                <a:off x="1782926" y="3474410"/>
                <a:ext cx="525996" cy="377691"/>
              </a:xfrm>
              <a:prstGeom prst="rect">
                <a:avLst/>
              </a:prstGeom>
            </p:spPr>
            <p:txBody>
              <a:bodyPr vert="horz" lIns="68580" tIns="34290" rIns="68580" bIns="3429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venir" panose="02000503020000020003"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venir" panose="02000503020000020003"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venir" panose="02000503020000020003"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lnSpc>
                    <a:spcPct val="120000"/>
                  </a:lnSpc>
                  <a:buNone/>
                </a:pPr>
                <a14:m>
                  <m:oMathPara xmlns:m="http://schemas.openxmlformats.org/officeDocument/2006/math">
                    <m:oMathParaPr>
                      <m:jc m:val="centerGroup"/>
                    </m:oMathParaPr>
                    <m:oMath xmlns:m="http://schemas.openxmlformats.org/officeDocument/2006/math">
                      <m:r>
                        <a:rPr lang="en-US" sz="1800" i="1" dirty="0">
                          <a:solidFill>
                            <a:srgbClr val="C00000"/>
                          </a:solidFill>
                          <a:latin typeface="Cambria Math" panose="02040503050406030204" pitchFamily="18" charset="0"/>
                        </a:rPr>
                        <m:t>𝑊</m:t>
                      </m:r>
                    </m:oMath>
                  </m:oMathPara>
                </a14:m>
                <a:endParaRPr lang="en-US" sz="1800" dirty="0">
                  <a:solidFill>
                    <a:srgbClr val="C00000"/>
                  </a:solidFill>
                  <a:latin typeface="Corbel" panose="020B0503020204020204" pitchFamily="34" charset="0"/>
                </a:endParaRPr>
              </a:p>
            </p:txBody>
          </p:sp>
        </mc:Choice>
        <mc:Fallback xmlns="">
          <p:sp>
            <p:nvSpPr>
              <p:cNvPr id="96" name="Content Placeholder 2">
                <a:extLst>
                  <a:ext uri="{FF2B5EF4-FFF2-40B4-BE49-F238E27FC236}">
                    <a16:creationId xmlns:a16="http://schemas.microsoft.com/office/drawing/2014/main" id="{20A6FC83-57DF-014A-87E0-1B5614DFB884}"/>
                  </a:ext>
                </a:extLst>
              </p:cNvPr>
              <p:cNvSpPr txBox="1">
                <a:spLocks noRot="1" noChangeAspect="1" noMove="1" noResize="1" noEditPoints="1" noAdjustHandles="1" noChangeArrowheads="1" noChangeShapeType="1" noTextEdit="1"/>
              </p:cNvSpPr>
              <p:nvPr/>
            </p:nvSpPr>
            <p:spPr>
              <a:xfrm>
                <a:off x="1782926" y="3474410"/>
                <a:ext cx="525996" cy="377691"/>
              </a:xfrm>
              <a:prstGeom prst="rect">
                <a:avLst/>
              </a:prstGeom>
              <a:blipFill>
                <a:blip r:embed="rId2"/>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7" name="Content Placeholder 2">
                <a:extLst>
                  <a:ext uri="{FF2B5EF4-FFF2-40B4-BE49-F238E27FC236}">
                    <a16:creationId xmlns:a16="http://schemas.microsoft.com/office/drawing/2014/main" id="{6D6C0EF3-9A48-6042-84AB-D28C74DA20AD}"/>
                  </a:ext>
                </a:extLst>
              </p:cNvPr>
              <p:cNvSpPr txBox="1">
                <a:spLocks/>
              </p:cNvSpPr>
              <p:nvPr/>
            </p:nvSpPr>
            <p:spPr>
              <a:xfrm>
                <a:off x="1788408" y="2590205"/>
                <a:ext cx="525996" cy="377691"/>
              </a:xfrm>
              <a:prstGeom prst="rect">
                <a:avLst/>
              </a:prstGeom>
            </p:spPr>
            <p:txBody>
              <a:bodyPr vert="horz" lIns="68580" tIns="34290" rIns="68580" bIns="3429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venir" panose="02000503020000020003"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venir" panose="02000503020000020003"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venir" panose="02000503020000020003"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lnSpc>
                    <a:spcPct val="120000"/>
                  </a:lnSpc>
                  <a:buNone/>
                </a:pPr>
                <a14:m>
                  <m:oMathPara xmlns:m="http://schemas.openxmlformats.org/officeDocument/2006/math">
                    <m:oMathParaPr>
                      <m:jc m:val="centerGroup"/>
                    </m:oMathParaPr>
                    <m:oMath xmlns:m="http://schemas.openxmlformats.org/officeDocument/2006/math">
                      <m:r>
                        <a:rPr lang="en-US" sz="1800" i="1" dirty="0">
                          <a:solidFill>
                            <a:srgbClr val="C00000"/>
                          </a:solidFill>
                          <a:latin typeface="Cambria Math" panose="02040503050406030204" pitchFamily="18" charset="0"/>
                        </a:rPr>
                        <m:t>𝑈</m:t>
                      </m:r>
                    </m:oMath>
                  </m:oMathPara>
                </a14:m>
                <a:endParaRPr lang="en-US" sz="1800" dirty="0">
                  <a:solidFill>
                    <a:srgbClr val="C00000"/>
                  </a:solidFill>
                  <a:latin typeface="Corbel" panose="020B0503020204020204" pitchFamily="34" charset="0"/>
                </a:endParaRPr>
              </a:p>
            </p:txBody>
          </p:sp>
        </mc:Choice>
        <mc:Fallback xmlns="">
          <p:sp>
            <p:nvSpPr>
              <p:cNvPr id="97" name="Content Placeholder 2">
                <a:extLst>
                  <a:ext uri="{FF2B5EF4-FFF2-40B4-BE49-F238E27FC236}">
                    <a16:creationId xmlns:a16="http://schemas.microsoft.com/office/drawing/2014/main" id="{6D6C0EF3-9A48-6042-84AB-D28C74DA20AD}"/>
                  </a:ext>
                </a:extLst>
              </p:cNvPr>
              <p:cNvSpPr txBox="1">
                <a:spLocks noRot="1" noChangeAspect="1" noMove="1" noResize="1" noEditPoints="1" noAdjustHandles="1" noChangeArrowheads="1" noChangeShapeType="1" noTextEdit="1"/>
              </p:cNvSpPr>
              <p:nvPr/>
            </p:nvSpPr>
            <p:spPr>
              <a:xfrm>
                <a:off x="1788408" y="2590205"/>
                <a:ext cx="525996" cy="377691"/>
              </a:xfrm>
              <a:prstGeom prst="rect">
                <a:avLst/>
              </a:prstGeom>
              <a:blipFill>
                <a:blip r:embed="rId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8" name="Content Placeholder 2">
                <a:extLst>
                  <a:ext uri="{FF2B5EF4-FFF2-40B4-BE49-F238E27FC236}">
                    <a16:creationId xmlns:a16="http://schemas.microsoft.com/office/drawing/2014/main" id="{276A6F90-89C1-8046-A06E-32E388A4C982}"/>
                  </a:ext>
                </a:extLst>
              </p:cNvPr>
              <p:cNvSpPr txBox="1">
                <a:spLocks/>
              </p:cNvSpPr>
              <p:nvPr/>
            </p:nvSpPr>
            <p:spPr>
              <a:xfrm>
                <a:off x="1827676" y="1772510"/>
                <a:ext cx="1182560" cy="377691"/>
              </a:xfrm>
              <a:prstGeom prst="rect">
                <a:avLst/>
              </a:prstGeom>
            </p:spPr>
            <p:txBody>
              <a:bodyPr vert="horz" lIns="68580" tIns="34290" rIns="68580" bIns="3429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venir" panose="02000503020000020003"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venir" panose="02000503020000020003"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venir" panose="02000503020000020003"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20000"/>
                  </a:lnSpc>
                  <a:buNone/>
                </a:pPr>
                <a14:m>
                  <m:oMathPara xmlns:m="http://schemas.openxmlformats.org/officeDocument/2006/math">
                    <m:oMathParaPr>
                      <m:jc m:val="centerGroup"/>
                    </m:oMathParaPr>
                    <m:oMath xmlns:m="http://schemas.openxmlformats.org/officeDocument/2006/math">
                      <m:sSub>
                        <m:sSubPr>
                          <m:ctrlPr>
                            <a:rPr lang="en-US" sz="1800" i="1" dirty="0">
                              <a:latin typeface="Cambria Math" panose="02040503050406030204" pitchFamily="18" charset="0"/>
                            </a:rPr>
                          </m:ctrlPr>
                        </m:sSubPr>
                        <m:e>
                          <m:acc>
                            <m:accPr>
                              <m:chr m:val="̂"/>
                              <m:ctrlPr>
                                <a:rPr lang="en-US" sz="1800" i="1" dirty="0">
                                  <a:latin typeface="Cambria Math" panose="02040503050406030204" pitchFamily="18" charset="0"/>
                                </a:rPr>
                              </m:ctrlPr>
                            </m:accPr>
                            <m:e>
                              <m:r>
                                <a:rPr lang="en-US" sz="1800" i="1" dirty="0">
                                  <a:latin typeface="Cambria Math" panose="02040503050406030204" pitchFamily="18" charset="0"/>
                                </a:rPr>
                                <m:t>𝑦</m:t>
                              </m:r>
                            </m:e>
                          </m:acc>
                        </m:e>
                        <m:sub>
                          <m:r>
                            <a:rPr lang="en-US" sz="1800" i="1" dirty="0">
                              <a:latin typeface="Cambria Math" panose="02040503050406030204" pitchFamily="18" charset="0"/>
                            </a:rPr>
                            <m:t>1</m:t>
                          </m:r>
                        </m:sub>
                      </m:sSub>
                    </m:oMath>
                  </m:oMathPara>
                </a14:m>
                <a:endParaRPr lang="en-US" sz="1800" dirty="0">
                  <a:latin typeface="Corbel" panose="020B0503020204020204" pitchFamily="34" charset="0"/>
                </a:endParaRPr>
              </a:p>
              <a:p>
                <a:pPr marL="0" indent="0" algn="ctr">
                  <a:lnSpc>
                    <a:spcPct val="120000"/>
                  </a:lnSpc>
                  <a:buNone/>
                </a:pPr>
                <a:endParaRPr lang="en-US" sz="1800" dirty="0">
                  <a:latin typeface="Corbel" panose="020B0503020204020204" pitchFamily="34" charset="0"/>
                </a:endParaRPr>
              </a:p>
            </p:txBody>
          </p:sp>
        </mc:Choice>
        <mc:Fallback xmlns="">
          <p:sp>
            <p:nvSpPr>
              <p:cNvPr id="98" name="Content Placeholder 2">
                <a:extLst>
                  <a:ext uri="{FF2B5EF4-FFF2-40B4-BE49-F238E27FC236}">
                    <a16:creationId xmlns:a16="http://schemas.microsoft.com/office/drawing/2014/main" id="{276A6F90-89C1-8046-A06E-32E388A4C982}"/>
                  </a:ext>
                </a:extLst>
              </p:cNvPr>
              <p:cNvSpPr txBox="1">
                <a:spLocks noRot="1" noChangeAspect="1" noMove="1" noResize="1" noEditPoints="1" noAdjustHandles="1" noChangeArrowheads="1" noChangeShapeType="1" noTextEdit="1"/>
              </p:cNvSpPr>
              <p:nvPr/>
            </p:nvSpPr>
            <p:spPr>
              <a:xfrm>
                <a:off x="1827676" y="1772510"/>
                <a:ext cx="1182560" cy="377691"/>
              </a:xfrm>
              <a:prstGeom prst="rect">
                <a:avLst/>
              </a:prstGeom>
              <a:blipFill>
                <a:blip r:embed="rId4"/>
                <a:stretch>
                  <a:fillRect b="-6452"/>
                </a:stretch>
              </a:blipFill>
            </p:spPr>
            <p:txBody>
              <a:bodyPr/>
              <a:lstStyle/>
              <a:p>
                <a:r>
                  <a:rPr lang="en-US">
                    <a:noFill/>
                  </a:rPr>
                  <a:t> </a:t>
                </a:r>
              </a:p>
            </p:txBody>
          </p:sp>
        </mc:Fallback>
      </mc:AlternateContent>
      <p:sp>
        <p:nvSpPr>
          <p:cNvPr id="99" name="Rounded Rectangle 98">
            <a:extLst>
              <a:ext uri="{FF2B5EF4-FFF2-40B4-BE49-F238E27FC236}">
                <a16:creationId xmlns:a16="http://schemas.microsoft.com/office/drawing/2014/main" id="{B0204399-681E-6C49-9E5C-CC0F2EBC7595}"/>
              </a:ext>
            </a:extLst>
          </p:cNvPr>
          <p:cNvSpPr/>
          <p:nvPr/>
        </p:nvSpPr>
        <p:spPr>
          <a:xfrm>
            <a:off x="3558059" y="3985704"/>
            <a:ext cx="897101" cy="247549"/>
          </a:xfrm>
          <a:prstGeom prst="round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dirty="0">
              <a:latin typeface="Corbel" panose="020B0503020204020204" pitchFamily="34" charset="0"/>
            </a:endParaRPr>
          </a:p>
        </p:txBody>
      </p:sp>
      <p:sp>
        <p:nvSpPr>
          <p:cNvPr id="100" name="Oval 99">
            <a:extLst>
              <a:ext uri="{FF2B5EF4-FFF2-40B4-BE49-F238E27FC236}">
                <a16:creationId xmlns:a16="http://schemas.microsoft.com/office/drawing/2014/main" id="{C88A8753-B2AE-C347-8881-9E9BFB6849E7}"/>
              </a:ext>
            </a:extLst>
          </p:cNvPr>
          <p:cNvSpPr/>
          <p:nvPr/>
        </p:nvSpPr>
        <p:spPr>
          <a:xfrm>
            <a:off x="3636645" y="4027217"/>
            <a:ext cx="152400" cy="152400"/>
          </a:xfrm>
          <a:prstGeom prst="ellipse">
            <a:avLst/>
          </a:prstGeom>
          <a:solidFill>
            <a:schemeClr val="bg1">
              <a:lumMod val="5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dirty="0">
              <a:latin typeface="Corbel" panose="020B0503020204020204" pitchFamily="34" charset="0"/>
            </a:endParaRPr>
          </a:p>
        </p:txBody>
      </p:sp>
      <p:sp>
        <p:nvSpPr>
          <p:cNvPr id="101" name="Oval 100">
            <a:extLst>
              <a:ext uri="{FF2B5EF4-FFF2-40B4-BE49-F238E27FC236}">
                <a16:creationId xmlns:a16="http://schemas.microsoft.com/office/drawing/2014/main" id="{289A04BF-85E0-834E-BAB6-DBB4550B3940}"/>
              </a:ext>
            </a:extLst>
          </p:cNvPr>
          <p:cNvSpPr/>
          <p:nvPr/>
        </p:nvSpPr>
        <p:spPr>
          <a:xfrm>
            <a:off x="3821339" y="4027217"/>
            <a:ext cx="152400" cy="152400"/>
          </a:xfrm>
          <a:prstGeom prst="ellipse">
            <a:avLst/>
          </a:prstGeom>
          <a:solidFill>
            <a:schemeClr val="bg1">
              <a:lumMod val="5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dirty="0">
              <a:latin typeface="Corbel" panose="020B0503020204020204" pitchFamily="34" charset="0"/>
            </a:endParaRPr>
          </a:p>
        </p:txBody>
      </p:sp>
      <p:sp>
        <p:nvSpPr>
          <p:cNvPr id="102" name="Oval 101">
            <a:extLst>
              <a:ext uri="{FF2B5EF4-FFF2-40B4-BE49-F238E27FC236}">
                <a16:creationId xmlns:a16="http://schemas.microsoft.com/office/drawing/2014/main" id="{631EE394-6E66-9F4F-AB28-9A96FE7CAF8B}"/>
              </a:ext>
            </a:extLst>
          </p:cNvPr>
          <p:cNvSpPr/>
          <p:nvPr/>
        </p:nvSpPr>
        <p:spPr>
          <a:xfrm>
            <a:off x="4006034" y="4027217"/>
            <a:ext cx="152400" cy="152400"/>
          </a:xfrm>
          <a:prstGeom prst="ellipse">
            <a:avLst/>
          </a:prstGeom>
          <a:solidFill>
            <a:schemeClr val="bg1">
              <a:lumMod val="5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dirty="0">
              <a:latin typeface="Corbel" panose="020B0503020204020204" pitchFamily="34" charset="0"/>
            </a:endParaRPr>
          </a:p>
        </p:txBody>
      </p:sp>
      <p:sp>
        <p:nvSpPr>
          <p:cNvPr id="103" name="Oval 102">
            <a:extLst>
              <a:ext uri="{FF2B5EF4-FFF2-40B4-BE49-F238E27FC236}">
                <a16:creationId xmlns:a16="http://schemas.microsoft.com/office/drawing/2014/main" id="{6C486C2D-68DA-A54D-A5C4-4B5B0B3B8B73}"/>
              </a:ext>
            </a:extLst>
          </p:cNvPr>
          <p:cNvSpPr/>
          <p:nvPr/>
        </p:nvSpPr>
        <p:spPr>
          <a:xfrm>
            <a:off x="4194935" y="4027217"/>
            <a:ext cx="152400" cy="152400"/>
          </a:xfrm>
          <a:prstGeom prst="ellipse">
            <a:avLst/>
          </a:prstGeom>
          <a:solidFill>
            <a:schemeClr val="bg1">
              <a:lumMod val="5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dirty="0">
              <a:latin typeface="Corbel" panose="020B0503020204020204" pitchFamily="34" charset="0"/>
            </a:endParaRPr>
          </a:p>
        </p:txBody>
      </p:sp>
      <p:sp>
        <p:nvSpPr>
          <p:cNvPr id="104" name="Oval 103">
            <a:extLst>
              <a:ext uri="{FF2B5EF4-FFF2-40B4-BE49-F238E27FC236}">
                <a16:creationId xmlns:a16="http://schemas.microsoft.com/office/drawing/2014/main" id="{F70F58BE-CCAE-F645-A328-47C1EAC54035}"/>
              </a:ext>
            </a:extLst>
          </p:cNvPr>
          <p:cNvSpPr/>
          <p:nvPr/>
        </p:nvSpPr>
        <p:spPr>
          <a:xfrm>
            <a:off x="3636645" y="2297104"/>
            <a:ext cx="152400" cy="152400"/>
          </a:xfrm>
          <a:prstGeom prst="ellipse">
            <a:avLst/>
          </a:prstGeom>
          <a:solidFill>
            <a:srgbClr val="92D050"/>
          </a:solidFill>
          <a:ln w="19050">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dirty="0">
              <a:latin typeface="Corbel" panose="020B0503020204020204" pitchFamily="34" charset="0"/>
            </a:endParaRPr>
          </a:p>
        </p:txBody>
      </p:sp>
      <p:sp>
        <p:nvSpPr>
          <p:cNvPr id="105" name="Oval 104">
            <a:extLst>
              <a:ext uri="{FF2B5EF4-FFF2-40B4-BE49-F238E27FC236}">
                <a16:creationId xmlns:a16="http://schemas.microsoft.com/office/drawing/2014/main" id="{FE219746-6458-2648-BFF2-1638E7F0E56F}"/>
              </a:ext>
            </a:extLst>
          </p:cNvPr>
          <p:cNvSpPr/>
          <p:nvPr/>
        </p:nvSpPr>
        <p:spPr>
          <a:xfrm>
            <a:off x="3821339" y="2297104"/>
            <a:ext cx="152400" cy="152400"/>
          </a:xfrm>
          <a:prstGeom prst="ellipse">
            <a:avLst/>
          </a:prstGeom>
          <a:solidFill>
            <a:srgbClr val="92D050"/>
          </a:solidFill>
          <a:ln w="19050">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dirty="0">
              <a:latin typeface="Corbel" panose="020B0503020204020204" pitchFamily="34" charset="0"/>
            </a:endParaRPr>
          </a:p>
        </p:txBody>
      </p:sp>
      <p:sp>
        <p:nvSpPr>
          <p:cNvPr id="106" name="Oval 105">
            <a:extLst>
              <a:ext uri="{FF2B5EF4-FFF2-40B4-BE49-F238E27FC236}">
                <a16:creationId xmlns:a16="http://schemas.microsoft.com/office/drawing/2014/main" id="{CC39E4D5-0122-404D-AF07-8A0976CE0F90}"/>
              </a:ext>
            </a:extLst>
          </p:cNvPr>
          <p:cNvSpPr/>
          <p:nvPr/>
        </p:nvSpPr>
        <p:spPr>
          <a:xfrm>
            <a:off x="4006034" y="2297104"/>
            <a:ext cx="152400" cy="152400"/>
          </a:xfrm>
          <a:prstGeom prst="ellipse">
            <a:avLst/>
          </a:prstGeom>
          <a:solidFill>
            <a:srgbClr val="92D050"/>
          </a:solidFill>
          <a:ln w="19050">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dirty="0">
              <a:latin typeface="Corbel" panose="020B0503020204020204" pitchFamily="34" charset="0"/>
            </a:endParaRPr>
          </a:p>
        </p:txBody>
      </p:sp>
      <p:sp>
        <p:nvSpPr>
          <p:cNvPr id="107" name="Oval 106">
            <a:extLst>
              <a:ext uri="{FF2B5EF4-FFF2-40B4-BE49-F238E27FC236}">
                <a16:creationId xmlns:a16="http://schemas.microsoft.com/office/drawing/2014/main" id="{869B3C99-29C1-8B4B-96BE-A1AF2836059F}"/>
              </a:ext>
            </a:extLst>
          </p:cNvPr>
          <p:cNvSpPr/>
          <p:nvPr/>
        </p:nvSpPr>
        <p:spPr>
          <a:xfrm>
            <a:off x="4194935" y="2297104"/>
            <a:ext cx="152400" cy="152400"/>
          </a:xfrm>
          <a:prstGeom prst="ellipse">
            <a:avLst/>
          </a:prstGeom>
          <a:solidFill>
            <a:srgbClr val="92D050"/>
          </a:solidFill>
          <a:ln w="19050">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dirty="0">
              <a:latin typeface="Corbel" panose="020B0503020204020204" pitchFamily="34" charset="0"/>
            </a:endParaRPr>
          </a:p>
        </p:txBody>
      </p:sp>
      <p:sp>
        <p:nvSpPr>
          <p:cNvPr id="109" name="Rounded Rectangle 108">
            <a:extLst>
              <a:ext uri="{FF2B5EF4-FFF2-40B4-BE49-F238E27FC236}">
                <a16:creationId xmlns:a16="http://schemas.microsoft.com/office/drawing/2014/main" id="{7B63A695-A0C7-D649-B5DD-122BBCB3D254}"/>
              </a:ext>
            </a:extLst>
          </p:cNvPr>
          <p:cNvSpPr/>
          <p:nvPr/>
        </p:nvSpPr>
        <p:spPr>
          <a:xfrm>
            <a:off x="3470944" y="3116515"/>
            <a:ext cx="1023168" cy="233527"/>
          </a:xfrm>
          <a:prstGeom prst="roundRect">
            <a:avLst/>
          </a:prstGeom>
          <a:noFill/>
          <a:ln w="3810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dirty="0">
              <a:latin typeface="Corbel" panose="020B0503020204020204" pitchFamily="34" charset="0"/>
            </a:endParaRPr>
          </a:p>
        </p:txBody>
      </p:sp>
      <p:sp>
        <p:nvSpPr>
          <p:cNvPr id="110" name="Oval 109">
            <a:extLst>
              <a:ext uri="{FF2B5EF4-FFF2-40B4-BE49-F238E27FC236}">
                <a16:creationId xmlns:a16="http://schemas.microsoft.com/office/drawing/2014/main" id="{F0DCA6BB-A31D-DC41-A4C9-C2923C3B6F21}"/>
              </a:ext>
            </a:extLst>
          </p:cNvPr>
          <p:cNvSpPr/>
          <p:nvPr/>
        </p:nvSpPr>
        <p:spPr>
          <a:xfrm>
            <a:off x="3534356" y="3156465"/>
            <a:ext cx="152400" cy="152400"/>
          </a:xfrm>
          <a:prstGeom prst="ellipse">
            <a:avLst/>
          </a:prstGeom>
          <a:solidFill>
            <a:schemeClr val="accent5">
              <a:lumMod val="60000"/>
              <a:lumOff val="40000"/>
            </a:schemeClr>
          </a:solidFill>
          <a:ln w="1905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dirty="0">
              <a:latin typeface="Corbel" panose="020B0503020204020204" pitchFamily="34" charset="0"/>
            </a:endParaRPr>
          </a:p>
        </p:txBody>
      </p:sp>
      <p:sp>
        <p:nvSpPr>
          <p:cNvPr id="111" name="Oval 110">
            <a:extLst>
              <a:ext uri="{FF2B5EF4-FFF2-40B4-BE49-F238E27FC236}">
                <a16:creationId xmlns:a16="http://schemas.microsoft.com/office/drawing/2014/main" id="{F5A97E85-0225-1E46-A085-02FCCC792A02}"/>
              </a:ext>
            </a:extLst>
          </p:cNvPr>
          <p:cNvSpPr/>
          <p:nvPr/>
        </p:nvSpPr>
        <p:spPr>
          <a:xfrm>
            <a:off x="3719051" y="3156465"/>
            <a:ext cx="152400" cy="152400"/>
          </a:xfrm>
          <a:prstGeom prst="ellipse">
            <a:avLst/>
          </a:prstGeom>
          <a:solidFill>
            <a:schemeClr val="accent5">
              <a:lumMod val="60000"/>
              <a:lumOff val="40000"/>
            </a:schemeClr>
          </a:solidFill>
          <a:ln w="1905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dirty="0">
              <a:latin typeface="Corbel" panose="020B0503020204020204" pitchFamily="34" charset="0"/>
            </a:endParaRPr>
          </a:p>
        </p:txBody>
      </p:sp>
      <p:sp>
        <p:nvSpPr>
          <p:cNvPr id="112" name="Oval 111">
            <a:extLst>
              <a:ext uri="{FF2B5EF4-FFF2-40B4-BE49-F238E27FC236}">
                <a16:creationId xmlns:a16="http://schemas.microsoft.com/office/drawing/2014/main" id="{97C5A434-FA81-A04D-A77B-DC0A945AB849}"/>
              </a:ext>
            </a:extLst>
          </p:cNvPr>
          <p:cNvSpPr/>
          <p:nvPr/>
        </p:nvSpPr>
        <p:spPr>
          <a:xfrm>
            <a:off x="3903745" y="3156465"/>
            <a:ext cx="152400" cy="152400"/>
          </a:xfrm>
          <a:prstGeom prst="ellipse">
            <a:avLst/>
          </a:prstGeom>
          <a:solidFill>
            <a:schemeClr val="accent5">
              <a:lumMod val="60000"/>
              <a:lumOff val="40000"/>
            </a:schemeClr>
          </a:solidFill>
          <a:ln w="1905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dirty="0">
              <a:latin typeface="Corbel" panose="020B0503020204020204" pitchFamily="34" charset="0"/>
            </a:endParaRPr>
          </a:p>
        </p:txBody>
      </p:sp>
      <p:sp>
        <p:nvSpPr>
          <p:cNvPr id="113" name="Oval 112">
            <a:extLst>
              <a:ext uri="{FF2B5EF4-FFF2-40B4-BE49-F238E27FC236}">
                <a16:creationId xmlns:a16="http://schemas.microsoft.com/office/drawing/2014/main" id="{0C6578E8-0778-B145-8F5F-1C179B55F37C}"/>
              </a:ext>
            </a:extLst>
          </p:cNvPr>
          <p:cNvSpPr/>
          <p:nvPr/>
        </p:nvSpPr>
        <p:spPr>
          <a:xfrm>
            <a:off x="4092647" y="3156465"/>
            <a:ext cx="152400" cy="152400"/>
          </a:xfrm>
          <a:prstGeom prst="ellipse">
            <a:avLst/>
          </a:prstGeom>
          <a:solidFill>
            <a:schemeClr val="accent5">
              <a:lumMod val="60000"/>
              <a:lumOff val="40000"/>
            </a:schemeClr>
          </a:solidFill>
          <a:ln w="1905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dirty="0">
              <a:latin typeface="Corbel" panose="020B0503020204020204" pitchFamily="34" charset="0"/>
            </a:endParaRPr>
          </a:p>
        </p:txBody>
      </p:sp>
      <p:sp>
        <p:nvSpPr>
          <p:cNvPr id="114" name="Oval 113">
            <a:extLst>
              <a:ext uri="{FF2B5EF4-FFF2-40B4-BE49-F238E27FC236}">
                <a16:creationId xmlns:a16="http://schemas.microsoft.com/office/drawing/2014/main" id="{34DA400A-6EAC-B244-90C9-E2C76E3CE8B1}"/>
              </a:ext>
            </a:extLst>
          </p:cNvPr>
          <p:cNvSpPr/>
          <p:nvPr/>
        </p:nvSpPr>
        <p:spPr>
          <a:xfrm>
            <a:off x="4286144" y="3158178"/>
            <a:ext cx="152400" cy="152400"/>
          </a:xfrm>
          <a:prstGeom prst="ellipse">
            <a:avLst/>
          </a:prstGeom>
          <a:solidFill>
            <a:schemeClr val="accent5">
              <a:lumMod val="60000"/>
              <a:lumOff val="40000"/>
            </a:schemeClr>
          </a:solidFill>
          <a:ln w="1905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dirty="0">
              <a:latin typeface="Corbel" panose="020B0503020204020204" pitchFamily="34" charset="0"/>
            </a:endParaRPr>
          </a:p>
        </p:txBody>
      </p:sp>
      <p:sp>
        <p:nvSpPr>
          <p:cNvPr id="115" name="Rounded Rectangle 114">
            <a:extLst>
              <a:ext uri="{FF2B5EF4-FFF2-40B4-BE49-F238E27FC236}">
                <a16:creationId xmlns:a16="http://schemas.microsoft.com/office/drawing/2014/main" id="{2D7BF61E-70E5-7B42-A443-1515BC3FC19A}"/>
              </a:ext>
            </a:extLst>
          </p:cNvPr>
          <p:cNvSpPr/>
          <p:nvPr/>
        </p:nvSpPr>
        <p:spPr>
          <a:xfrm>
            <a:off x="3572376" y="2261836"/>
            <a:ext cx="846082" cy="233527"/>
          </a:xfrm>
          <a:prstGeom prst="roundRect">
            <a:avLst/>
          </a:prstGeom>
          <a:noFill/>
          <a:ln w="38100">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dirty="0">
              <a:latin typeface="Corbel" panose="020B0503020204020204" pitchFamily="34" charset="0"/>
            </a:endParaRPr>
          </a:p>
        </p:txBody>
      </p:sp>
      <p:sp>
        <p:nvSpPr>
          <p:cNvPr id="116" name="Right Arrow 115">
            <a:extLst>
              <a:ext uri="{FF2B5EF4-FFF2-40B4-BE49-F238E27FC236}">
                <a16:creationId xmlns:a16="http://schemas.microsoft.com/office/drawing/2014/main" id="{08D29459-9A76-6445-B967-14977057901D}"/>
              </a:ext>
            </a:extLst>
          </p:cNvPr>
          <p:cNvSpPr/>
          <p:nvPr/>
        </p:nvSpPr>
        <p:spPr>
          <a:xfrm rot="16200000">
            <a:off x="3801592" y="2649898"/>
            <a:ext cx="425578" cy="247112"/>
          </a:xfrm>
          <a:prstGeom prst="rightArrow">
            <a:avLst>
              <a:gd name="adj1" fmla="val 27574"/>
              <a:gd name="adj2" fmla="val 69623"/>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dirty="0">
              <a:latin typeface="Corbel" panose="020B0503020204020204" pitchFamily="34" charset="0"/>
            </a:endParaRPr>
          </a:p>
        </p:txBody>
      </p:sp>
      <p:sp>
        <p:nvSpPr>
          <p:cNvPr id="117" name="Right Arrow 116">
            <a:extLst>
              <a:ext uri="{FF2B5EF4-FFF2-40B4-BE49-F238E27FC236}">
                <a16:creationId xmlns:a16="http://schemas.microsoft.com/office/drawing/2014/main" id="{9CF46DE8-0686-8347-99CE-36822CB5A4C5}"/>
              </a:ext>
            </a:extLst>
          </p:cNvPr>
          <p:cNvSpPr/>
          <p:nvPr/>
        </p:nvSpPr>
        <p:spPr>
          <a:xfrm rot="16200000">
            <a:off x="3817762" y="3526759"/>
            <a:ext cx="425578" cy="247112"/>
          </a:xfrm>
          <a:prstGeom prst="rightArrow">
            <a:avLst>
              <a:gd name="adj1" fmla="val 27574"/>
              <a:gd name="adj2" fmla="val 69623"/>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dirty="0">
              <a:latin typeface="Corbel" panose="020B0503020204020204" pitchFamily="34" charset="0"/>
            </a:endParaRPr>
          </a:p>
        </p:txBody>
      </p:sp>
      <mc:AlternateContent xmlns:mc="http://schemas.openxmlformats.org/markup-compatibility/2006" xmlns:a14="http://schemas.microsoft.com/office/drawing/2010/main">
        <mc:Choice Requires="a14">
          <p:sp>
            <p:nvSpPr>
              <p:cNvPr id="118" name="Content Placeholder 2">
                <a:extLst>
                  <a:ext uri="{FF2B5EF4-FFF2-40B4-BE49-F238E27FC236}">
                    <a16:creationId xmlns:a16="http://schemas.microsoft.com/office/drawing/2014/main" id="{73EEE44B-3585-894E-B4F8-4CE38DFFE62D}"/>
                  </a:ext>
                </a:extLst>
              </p:cNvPr>
              <p:cNvSpPr txBox="1">
                <a:spLocks/>
              </p:cNvSpPr>
              <p:nvPr/>
            </p:nvSpPr>
            <p:spPr>
              <a:xfrm>
                <a:off x="3420115" y="3494824"/>
                <a:ext cx="525996" cy="377691"/>
              </a:xfrm>
              <a:prstGeom prst="rect">
                <a:avLst/>
              </a:prstGeom>
            </p:spPr>
            <p:txBody>
              <a:bodyPr vert="horz" lIns="68580" tIns="34290" rIns="68580" bIns="3429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venir" panose="02000503020000020003"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venir" panose="02000503020000020003"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venir" panose="02000503020000020003"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lnSpc>
                    <a:spcPct val="120000"/>
                  </a:lnSpc>
                  <a:buNone/>
                </a:pPr>
                <a14:m>
                  <m:oMathPara xmlns:m="http://schemas.openxmlformats.org/officeDocument/2006/math">
                    <m:oMathParaPr>
                      <m:jc m:val="centerGroup"/>
                    </m:oMathParaPr>
                    <m:oMath xmlns:m="http://schemas.openxmlformats.org/officeDocument/2006/math">
                      <m:r>
                        <a:rPr lang="en-US" sz="1800" i="1" dirty="0">
                          <a:solidFill>
                            <a:srgbClr val="C00000"/>
                          </a:solidFill>
                          <a:latin typeface="Cambria Math" panose="02040503050406030204" pitchFamily="18" charset="0"/>
                        </a:rPr>
                        <m:t>𝑊</m:t>
                      </m:r>
                    </m:oMath>
                  </m:oMathPara>
                </a14:m>
                <a:endParaRPr lang="en-US" sz="1800" dirty="0">
                  <a:solidFill>
                    <a:srgbClr val="C00000"/>
                  </a:solidFill>
                  <a:latin typeface="Corbel" panose="020B0503020204020204" pitchFamily="34" charset="0"/>
                </a:endParaRPr>
              </a:p>
            </p:txBody>
          </p:sp>
        </mc:Choice>
        <mc:Fallback xmlns="">
          <p:sp>
            <p:nvSpPr>
              <p:cNvPr id="118" name="Content Placeholder 2">
                <a:extLst>
                  <a:ext uri="{FF2B5EF4-FFF2-40B4-BE49-F238E27FC236}">
                    <a16:creationId xmlns:a16="http://schemas.microsoft.com/office/drawing/2014/main" id="{73EEE44B-3585-894E-B4F8-4CE38DFFE62D}"/>
                  </a:ext>
                </a:extLst>
              </p:cNvPr>
              <p:cNvSpPr txBox="1">
                <a:spLocks noRot="1" noChangeAspect="1" noMove="1" noResize="1" noEditPoints="1" noAdjustHandles="1" noChangeArrowheads="1" noChangeShapeType="1" noTextEdit="1"/>
              </p:cNvSpPr>
              <p:nvPr/>
            </p:nvSpPr>
            <p:spPr>
              <a:xfrm>
                <a:off x="3420115" y="3494824"/>
                <a:ext cx="525996" cy="377691"/>
              </a:xfrm>
              <a:prstGeom prst="rect">
                <a:avLst/>
              </a:prstGeom>
              <a:blipFill>
                <a:blip r:embed="rId5"/>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19" name="Content Placeholder 2">
                <a:extLst>
                  <a:ext uri="{FF2B5EF4-FFF2-40B4-BE49-F238E27FC236}">
                    <a16:creationId xmlns:a16="http://schemas.microsoft.com/office/drawing/2014/main" id="{F0F7AF7B-3877-754A-9EAE-7D971B6F9519}"/>
                  </a:ext>
                </a:extLst>
              </p:cNvPr>
              <p:cNvSpPr txBox="1">
                <a:spLocks/>
              </p:cNvSpPr>
              <p:nvPr/>
            </p:nvSpPr>
            <p:spPr>
              <a:xfrm>
                <a:off x="3425597" y="2610618"/>
                <a:ext cx="525996" cy="377691"/>
              </a:xfrm>
              <a:prstGeom prst="rect">
                <a:avLst/>
              </a:prstGeom>
            </p:spPr>
            <p:txBody>
              <a:bodyPr vert="horz" lIns="68580" tIns="34290" rIns="68580" bIns="3429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venir" panose="02000503020000020003"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venir" panose="02000503020000020003"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venir" panose="02000503020000020003"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lnSpc>
                    <a:spcPct val="120000"/>
                  </a:lnSpc>
                  <a:buNone/>
                </a:pPr>
                <a14:m>
                  <m:oMathPara xmlns:m="http://schemas.openxmlformats.org/officeDocument/2006/math">
                    <m:oMathParaPr>
                      <m:jc m:val="centerGroup"/>
                    </m:oMathParaPr>
                    <m:oMath xmlns:m="http://schemas.openxmlformats.org/officeDocument/2006/math">
                      <m:r>
                        <a:rPr lang="en-US" sz="1800" i="1" dirty="0">
                          <a:solidFill>
                            <a:srgbClr val="C00000"/>
                          </a:solidFill>
                          <a:latin typeface="Cambria Math" panose="02040503050406030204" pitchFamily="18" charset="0"/>
                        </a:rPr>
                        <m:t>𝑈</m:t>
                      </m:r>
                    </m:oMath>
                  </m:oMathPara>
                </a14:m>
                <a:endParaRPr lang="en-US" sz="1800" dirty="0">
                  <a:solidFill>
                    <a:srgbClr val="C00000"/>
                  </a:solidFill>
                  <a:latin typeface="Corbel" panose="020B0503020204020204" pitchFamily="34" charset="0"/>
                </a:endParaRPr>
              </a:p>
            </p:txBody>
          </p:sp>
        </mc:Choice>
        <mc:Fallback xmlns="">
          <p:sp>
            <p:nvSpPr>
              <p:cNvPr id="119" name="Content Placeholder 2">
                <a:extLst>
                  <a:ext uri="{FF2B5EF4-FFF2-40B4-BE49-F238E27FC236}">
                    <a16:creationId xmlns:a16="http://schemas.microsoft.com/office/drawing/2014/main" id="{F0F7AF7B-3877-754A-9EAE-7D971B6F9519}"/>
                  </a:ext>
                </a:extLst>
              </p:cNvPr>
              <p:cNvSpPr txBox="1">
                <a:spLocks noRot="1" noChangeAspect="1" noMove="1" noResize="1" noEditPoints="1" noAdjustHandles="1" noChangeArrowheads="1" noChangeShapeType="1" noTextEdit="1"/>
              </p:cNvSpPr>
              <p:nvPr/>
            </p:nvSpPr>
            <p:spPr>
              <a:xfrm>
                <a:off x="3425597" y="2610618"/>
                <a:ext cx="525996" cy="377691"/>
              </a:xfrm>
              <a:prstGeom prst="rect">
                <a:avLst/>
              </a:prstGeom>
              <a:blipFill>
                <a:blip r:embed="rId6"/>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87" name="Content Placeholder 2">
                <a:extLst>
                  <a:ext uri="{FF2B5EF4-FFF2-40B4-BE49-F238E27FC236}">
                    <a16:creationId xmlns:a16="http://schemas.microsoft.com/office/drawing/2014/main" id="{920AC903-63CF-244F-AF78-1E015F906B08}"/>
                  </a:ext>
                </a:extLst>
              </p:cNvPr>
              <p:cNvSpPr txBox="1">
                <a:spLocks/>
              </p:cNvSpPr>
              <p:nvPr/>
            </p:nvSpPr>
            <p:spPr>
              <a:xfrm>
                <a:off x="3439270" y="1790435"/>
                <a:ext cx="1182560" cy="377691"/>
              </a:xfrm>
              <a:prstGeom prst="rect">
                <a:avLst/>
              </a:prstGeom>
            </p:spPr>
            <p:txBody>
              <a:bodyPr vert="horz" lIns="68580" tIns="34290" rIns="68580" bIns="3429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venir" panose="02000503020000020003"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venir" panose="02000503020000020003"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venir" panose="02000503020000020003"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20000"/>
                  </a:lnSpc>
                  <a:buNone/>
                </a:pPr>
                <a14:m>
                  <m:oMathPara xmlns:m="http://schemas.openxmlformats.org/officeDocument/2006/math">
                    <m:oMathParaPr>
                      <m:jc m:val="centerGroup"/>
                    </m:oMathParaPr>
                    <m:oMath xmlns:m="http://schemas.openxmlformats.org/officeDocument/2006/math">
                      <m:sSub>
                        <m:sSubPr>
                          <m:ctrlPr>
                            <a:rPr lang="en-US" sz="1800" i="1" dirty="0">
                              <a:latin typeface="Cambria Math" panose="02040503050406030204" pitchFamily="18" charset="0"/>
                            </a:rPr>
                          </m:ctrlPr>
                        </m:sSubPr>
                        <m:e>
                          <m:acc>
                            <m:accPr>
                              <m:chr m:val="̂"/>
                              <m:ctrlPr>
                                <a:rPr lang="en-US" sz="1800" i="1" dirty="0">
                                  <a:latin typeface="Cambria Math" panose="02040503050406030204" pitchFamily="18" charset="0"/>
                                </a:rPr>
                              </m:ctrlPr>
                            </m:accPr>
                            <m:e>
                              <m:r>
                                <a:rPr lang="en-US" sz="1800" i="1" dirty="0">
                                  <a:latin typeface="Cambria Math" panose="02040503050406030204" pitchFamily="18" charset="0"/>
                                </a:rPr>
                                <m:t>𝑦</m:t>
                              </m:r>
                            </m:e>
                          </m:acc>
                        </m:e>
                        <m:sub>
                          <m:r>
                            <a:rPr lang="en-US" sz="1800" i="1" dirty="0">
                              <a:latin typeface="Cambria Math" panose="02040503050406030204" pitchFamily="18" charset="0"/>
                            </a:rPr>
                            <m:t>2</m:t>
                          </m:r>
                        </m:sub>
                      </m:sSub>
                    </m:oMath>
                  </m:oMathPara>
                </a14:m>
                <a:endParaRPr lang="en-US" sz="1800" dirty="0">
                  <a:latin typeface="Corbel" panose="020B0503020204020204" pitchFamily="34" charset="0"/>
                </a:endParaRPr>
              </a:p>
              <a:p>
                <a:pPr marL="0" indent="0" algn="ctr">
                  <a:lnSpc>
                    <a:spcPct val="120000"/>
                  </a:lnSpc>
                  <a:buNone/>
                </a:pPr>
                <a:endParaRPr lang="en-US" sz="1800" dirty="0">
                  <a:latin typeface="Corbel" panose="020B0503020204020204" pitchFamily="34" charset="0"/>
                </a:endParaRPr>
              </a:p>
            </p:txBody>
          </p:sp>
        </mc:Choice>
        <mc:Fallback xmlns="">
          <p:sp>
            <p:nvSpPr>
              <p:cNvPr id="187" name="Content Placeholder 2">
                <a:extLst>
                  <a:ext uri="{FF2B5EF4-FFF2-40B4-BE49-F238E27FC236}">
                    <a16:creationId xmlns:a16="http://schemas.microsoft.com/office/drawing/2014/main" id="{920AC903-63CF-244F-AF78-1E015F906B08}"/>
                  </a:ext>
                </a:extLst>
              </p:cNvPr>
              <p:cNvSpPr txBox="1">
                <a:spLocks noRot="1" noChangeAspect="1" noMove="1" noResize="1" noEditPoints="1" noAdjustHandles="1" noChangeArrowheads="1" noChangeShapeType="1" noTextEdit="1"/>
              </p:cNvSpPr>
              <p:nvPr/>
            </p:nvSpPr>
            <p:spPr>
              <a:xfrm>
                <a:off x="3439270" y="1790435"/>
                <a:ext cx="1182560" cy="377691"/>
              </a:xfrm>
              <a:prstGeom prst="rect">
                <a:avLst/>
              </a:prstGeom>
              <a:blipFill>
                <a:blip r:embed="rId7"/>
                <a:stretch>
                  <a:fillRect b="-1000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90" name="Content Placeholder 2">
                <a:extLst>
                  <a:ext uri="{FF2B5EF4-FFF2-40B4-BE49-F238E27FC236}">
                    <a16:creationId xmlns:a16="http://schemas.microsoft.com/office/drawing/2014/main" id="{D2F72133-FA23-E542-8D6A-F6C8993EF0A4}"/>
                  </a:ext>
                </a:extLst>
              </p:cNvPr>
              <p:cNvSpPr txBox="1">
                <a:spLocks/>
              </p:cNvSpPr>
              <p:nvPr/>
            </p:nvSpPr>
            <p:spPr>
              <a:xfrm>
                <a:off x="2202304" y="4175093"/>
                <a:ext cx="349775" cy="377691"/>
              </a:xfrm>
              <a:prstGeom prst="rect">
                <a:avLst/>
              </a:prstGeom>
            </p:spPr>
            <p:txBody>
              <a:bodyPr vert="horz" lIns="68580" tIns="34290" rIns="68580" bIns="3429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venir" panose="02000503020000020003"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venir" panose="02000503020000020003"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venir" panose="02000503020000020003"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20000"/>
                  </a:lnSpc>
                  <a:buNone/>
                </a:pPr>
                <a14:m>
                  <m:oMathPara xmlns:m="http://schemas.openxmlformats.org/officeDocument/2006/math">
                    <m:oMathParaPr>
                      <m:jc m:val="centerGroup"/>
                    </m:oMathParaPr>
                    <m:oMath xmlns:m="http://schemas.openxmlformats.org/officeDocument/2006/math">
                      <m:sSub>
                        <m:sSubPr>
                          <m:ctrlPr>
                            <a:rPr lang="en-US" sz="1800" i="1" dirty="0">
                              <a:latin typeface="Cambria Math" panose="02040503050406030204" pitchFamily="18" charset="0"/>
                            </a:rPr>
                          </m:ctrlPr>
                        </m:sSubPr>
                        <m:e>
                          <m:r>
                            <a:rPr lang="en-US" sz="1800" i="1" dirty="0">
                              <a:latin typeface="Cambria Math" panose="02040503050406030204" pitchFamily="18" charset="0"/>
                            </a:rPr>
                            <m:t>𝑥</m:t>
                          </m:r>
                        </m:e>
                        <m:sub>
                          <m:r>
                            <a:rPr lang="en-US" sz="1800" i="1" dirty="0">
                              <a:latin typeface="Cambria Math" panose="02040503050406030204" pitchFamily="18" charset="0"/>
                            </a:rPr>
                            <m:t>1</m:t>
                          </m:r>
                        </m:sub>
                      </m:sSub>
                    </m:oMath>
                  </m:oMathPara>
                </a14:m>
                <a:endParaRPr lang="en-US" sz="1800" dirty="0">
                  <a:latin typeface="Corbel" panose="020B0503020204020204" pitchFamily="34" charset="0"/>
                </a:endParaRPr>
              </a:p>
              <a:p>
                <a:pPr marL="0" indent="0" algn="ctr">
                  <a:lnSpc>
                    <a:spcPct val="120000"/>
                  </a:lnSpc>
                  <a:buNone/>
                </a:pPr>
                <a:endParaRPr lang="en-US" sz="1800" dirty="0">
                  <a:latin typeface="Corbel" panose="020B0503020204020204" pitchFamily="34" charset="0"/>
                </a:endParaRPr>
              </a:p>
            </p:txBody>
          </p:sp>
        </mc:Choice>
        <mc:Fallback xmlns="">
          <p:sp>
            <p:nvSpPr>
              <p:cNvPr id="190" name="Content Placeholder 2">
                <a:extLst>
                  <a:ext uri="{FF2B5EF4-FFF2-40B4-BE49-F238E27FC236}">
                    <a16:creationId xmlns:a16="http://schemas.microsoft.com/office/drawing/2014/main" id="{D2F72133-FA23-E542-8D6A-F6C8993EF0A4}"/>
                  </a:ext>
                </a:extLst>
              </p:cNvPr>
              <p:cNvSpPr txBox="1">
                <a:spLocks noRot="1" noChangeAspect="1" noMove="1" noResize="1" noEditPoints="1" noAdjustHandles="1" noChangeArrowheads="1" noChangeShapeType="1" noTextEdit="1"/>
              </p:cNvSpPr>
              <p:nvPr/>
            </p:nvSpPr>
            <p:spPr>
              <a:xfrm>
                <a:off x="2202304" y="4175093"/>
                <a:ext cx="349775" cy="377691"/>
              </a:xfrm>
              <a:prstGeom prst="rect">
                <a:avLst/>
              </a:prstGeom>
              <a:blipFill>
                <a:blip r:embed="rId8"/>
                <a:stretch>
                  <a:fillRect l="-689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91" name="Content Placeholder 2">
                <a:extLst>
                  <a:ext uri="{FF2B5EF4-FFF2-40B4-BE49-F238E27FC236}">
                    <a16:creationId xmlns:a16="http://schemas.microsoft.com/office/drawing/2014/main" id="{A5C72C0C-196F-D14D-B7C7-B894A9473A57}"/>
                  </a:ext>
                </a:extLst>
              </p:cNvPr>
              <p:cNvSpPr txBox="1">
                <a:spLocks/>
              </p:cNvSpPr>
              <p:nvPr/>
            </p:nvSpPr>
            <p:spPr>
              <a:xfrm>
                <a:off x="3917759" y="4196310"/>
                <a:ext cx="349775" cy="377691"/>
              </a:xfrm>
              <a:prstGeom prst="rect">
                <a:avLst/>
              </a:prstGeom>
            </p:spPr>
            <p:txBody>
              <a:bodyPr vert="horz" lIns="68580" tIns="34290" rIns="68580" bIns="3429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venir" panose="02000503020000020003"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venir" panose="02000503020000020003"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venir" panose="02000503020000020003"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20000"/>
                  </a:lnSpc>
                  <a:buNone/>
                </a:pPr>
                <a14:m>
                  <m:oMathPara xmlns:m="http://schemas.openxmlformats.org/officeDocument/2006/math">
                    <m:oMathParaPr>
                      <m:jc m:val="centerGroup"/>
                    </m:oMathParaPr>
                    <m:oMath xmlns:m="http://schemas.openxmlformats.org/officeDocument/2006/math">
                      <m:sSub>
                        <m:sSubPr>
                          <m:ctrlPr>
                            <a:rPr lang="en-US" sz="1800" i="1" dirty="0">
                              <a:latin typeface="Cambria Math" panose="02040503050406030204" pitchFamily="18" charset="0"/>
                            </a:rPr>
                          </m:ctrlPr>
                        </m:sSubPr>
                        <m:e>
                          <m:r>
                            <a:rPr lang="en-US" sz="1800" i="1" dirty="0">
                              <a:latin typeface="Cambria Math" panose="02040503050406030204" pitchFamily="18" charset="0"/>
                            </a:rPr>
                            <m:t>𝑥</m:t>
                          </m:r>
                        </m:e>
                        <m:sub>
                          <m:r>
                            <a:rPr lang="en-US" sz="1800" i="1" dirty="0">
                              <a:latin typeface="Cambria Math" panose="02040503050406030204" pitchFamily="18" charset="0"/>
                            </a:rPr>
                            <m:t>2</m:t>
                          </m:r>
                        </m:sub>
                      </m:sSub>
                    </m:oMath>
                  </m:oMathPara>
                </a14:m>
                <a:endParaRPr lang="en-US" sz="1800" dirty="0">
                  <a:latin typeface="Corbel" panose="020B0503020204020204" pitchFamily="34" charset="0"/>
                </a:endParaRPr>
              </a:p>
              <a:p>
                <a:pPr marL="0" indent="0" algn="ctr">
                  <a:lnSpc>
                    <a:spcPct val="120000"/>
                  </a:lnSpc>
                  <a:buNone/>
                </a:pPr>
                <a:endParaRPr lang="en-US" sz="1800" dirty="0">
                  <a:latin typeface="Corbel" panose="020B0503020204020204" pitchFamily="34" charset="0"/>
                </a:endParaRPr>
              </a:p>
            </p:txBody>
          </p:sp>
        </mc:Choice>
        <mc:Fallback xmlns="">
          <p:sp>
            <p:nvSpPr>
              <p:cNvPr id="191" name="Content Placeholder 2">
                <a:extLst>
                  <a:ext uri="{FF2B5EF4-FFF2-40B4-BE49-F238E27FC236}">
                    <a16:creationId xmlns:a16="http://schemas.microsoft.com/office/drawing/2014/main" id="{A5C72C0C-196F-D14D-B7C7-B894A9473A57}"/>
                  </a:ext>
                </a:extLst>
              </p:cNvPr>
              <p:cNvSpPr txBox="1">
                <a:spLocks noRot="1" noChangeAspect="1" noMove="1" noResize="1" noEditPoints="1" noAdjustHandles="1" noChangeArrowheads="1" noChangeShapeType="1" noTextEdit="1"/>
              </p:cNvSpPr>
              <p:nvPr/>
            </p:nvSpPr>
            <p:spPr>
              <a:xfrm>
                <a:off x="3917759" y="4196310"/>
                <a:ext cx="349775" cy="377691"/>
              </a:xfrm>
              <a:prstGeom prst="rect">
                <a:avLst/>
              </a:prstGeom>
              <a:blipFill>
                <a:blip r:embed="rId9"/>
                <a:stretch>
                  <a:fillRect l="-7143"/>
                </a:stretch>
              </a:blipFill>
            </p:spPr>
            <p:txBody>
              <a:bodyPr/>
              <a:lstStyle/>
              <a:p>
                <a:r>
                  <a:rPr lang="en-US">
                    <a:noFill/>
                  </a:rPr>
                  <a:t> </a:t>
                </a:r>
              </a:p>
            </p:txBody>
          </p:sp>
        </mc:Fallback>
      </mc:AlternateContent>
      <p:sp>
        <p:nvSpPr>
          <p:cNvPr id="194" name="Right Arrow 193">
            <a:extLst>
              <a:ext uri="{FF2B5EF4-FFF2-40B4-BE49-F238E27FC236}">
                <a16:creationId xmlns:a16="http://schemas.microsoft.com/office/drawing/2014/main" id="{EDFF357D-A43A-9946-9C8C-C5208D9A46EA}"/>
              </a:ext>
            </a:extLst>
          </p:cNvPr>
          <p:cNvSpPr/>
          <p:nvPr/>
        </p:nvSpPr>
        <p:spPr>
          <a:xfrm>
            <a:off x="2963919" y="3088696"/>
            <a:ext cx="425578" cy="247112"/>
          </a:xfrm>
          <a:prstGeom prst="rightArrow">
            <a:avLst>
              <a:gd name="adj1" fmla="val 27574"/>
              <a:gd name="adj2" fmla="val 69623"/>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dirty="0">
              <a:latin typeface="Corbel" panose="020B0503020204020204" pitchFamily="34" charset="0"/>
            </a:endParaRPr>
          </a:p>
        </p:txBody>
      </p:sp>
      <mc:AlternateContent xmlns:mc="http://schemas.openxmlformats.org/markup-compatibility/2006" xmlns:a14="http://schemas.microsoft.com/office/drawing/2010/main">
        <mc:Choice Requires="a14">
          <p:sp>
            <p:nvSpPr>
              <p:cNvPr id="195" name="Content Placeholder 2">
                <a:extLst>
                  <a:ext uri="{FF2B5EF4-FFF2-40B4-BE49-F238E27FC236}">
                    <a16:creationId xmlns:a16="http://schemas.microsoft.com/office/drawing/2014/main" id="{A70D1C02-7CBD-A74A-904A-2A285E9154CD}"/>
                  </a:ext>
                </a:extLst>
              </p:cNvPr>
              <p:cNvSpPr txBox="1">
                <a:spLocks/>
              </p:cNvSpPr>
              <p:nvPr/>
            </p:nvSpPr>
            <p:spPr>
              <a:xfrm>
                <a:off x="2863500" y="2743252"/>
                <a:ext cx="525996" cy="377691"/>
              </a:xfrm>
              <a:prstGeom prst="rect">
                <a:avLst/>
              </a:prstGeom>
            </p:spPr>
            <p:txBody>
              <a:bodyPr vert="horz" lIns="68580" tIns="34290" rIns="68580" bIns="3429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venir" panose="02000503020000020003"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venir" panose="02000503020000020003"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venir" panose="02000503020000020003"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lnSpc>
                    <a:spcPct val="120000"/>
                  </a:lnSpc>
                  <a:buNone/>
                </a:pPr>
                <a14:m>
                  <m:oMathPara xmlns:m="http://schemas.openxmlformats.org/officeDocument/2006/math">
                    <m:oMathParaPr>
                      <m:jc m:val="centerGroup"/>
                    </m:oMathParaPr>
                    <m:oMath xmlns:m="http://schemas.openxmlformats.org/officeDocument/2006/math">
                      <m:r>
                        <a:rPr lang="en-US" sz="1800" i="1">
                          <a:solidFill>
                            <a:srgbClr val="C00000"/>
                          </a:solidFill>
                          <a:latin typeface="Cambria Math" panose="02040503050406030204" pitchFamily="18" charset="0"/>
                        </a:rPr>
                        <m:t>𝑉</m:t>
                      </m:r>
                    </m:oMath>
                  </m:oMathPara>
                </a14:m>
                <a:endParaRPr lang="en-US" sz="1800" dirty="0">
                  <a:solidFill>
                    <a:srgbClr val="C00000"/>
                  </a:solidFill>
                  <a:latin typeface="Corbel" panose="020B0503020204020204" pitchFamily="34" charset="0"/>
                </a:endParaRPr>
              </a:p>
            </p:txBody>
          </p:sp>
        </mc:Choice>
        <mc:Fallback xmlns="">
          <p:sp>
            <p:nvSpPr>
              <p:cNvPr id="195" name="Content Placeholder 2">
                <a:extLst>
                  <a:ext uri="{FF2B5EF4-FFF2-40B4-BE49-F238E27FC236}">
                    <a16:creationId xmlns:a16="http://schemas.microsoft.com/office/drawing/2014/main" id="{A70D1C02-7CBD-A74A-904A-2A285E9154CD}"/>
                  </a:ext>
                </a:extLst>
              </p:cNvPr>
              <p:cNvSpPr txBox="1">
                <a:spLocks noRot="1" noChangeAspect="1" noMove="1" noResize="1" noEditPoints="1" noAdjustHandles="1" noChangeArrowheads="1" noChangeShapeType="1" noTextEdit="1"/>
              </p:cNvSpPr>
              <p:nvPr/>
            </p:nvSpPr>
            <p:spPr>
              <a:xfrm>
                <a:off x="2863500" y="2743252"/>
                <a:ext cx="525996" cy="377691"/>
              </a:xfrm>
              <a:prstGeom prst="rect">
                <a:avLst/>
              </a:prstGeom>
              <a:blipFill>
                <a:blip r:embed="rId10"/>
                <a:stretch>
                  <a:fillRect/>
                </a:stretch>
              </a:blipFill>
            </p:spPr>
            <p:txBody>
              <a:bodyPr/>
              <a:lstStyle/>
              <a:p>
                <a:r>
                  <a:rPr lang="en-US">
                    <a:noFill/>
                  </a:rPr>
                  <a:t> </a:t>
                </a:r>
              </a:p>
            </p:txBody>
          </p:sp>
        </mc:Fallback>
      </mc:AlternateContent>
      <p:sp>
        <p:nvSpPr>
          <p:cNvPr id="108" name="Rectangle 107">
            <a:extLst>
              <a:ext uri="{FF2B5EF4-FFF2-40B4-BE49-F238E27FC236}">
                <a16:creationId xmlns:a16="http://schemas.microsoft.com/office/drawing/2014/main" id="{64A89667-1B61-D84C-8396-266EF010A525}"/>
              </a:ext>
            </a:extLst>
          </p:cNvPr>
          <p:cNvSpPr/>
          <p:nvPr/>
        </p:nvSpPr>
        <p:spPr>
          <a:xfrm>
            <a:off x="6524407" y="235244"/>
            <a:ext cx="2352893" cy="843897"/>
          </a:xfrm>
          <a:prstGeom prst="rect">
            <a:avLst/>
          </a:prstGeom>
          <a:solidFill>
            <a:srgbClr val="FFF2CC"/>
          </a:solidFill>
          <a:ln w="508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dirty="0">
              <a:latin typeface="Corbel" panose="020B0503020204020204" pitchFamily="34" charset="0"/>
            </a:endParaRPr>
          </a:p>
        </p:txBody>
      </p:sp>
      <mc:AlternateContent xmlns:mc="http://schemas.openxmlformats.org/markup-compatibility/2006" xmlns:a14="http://schemas.microsoft.com/office/drawing/2010/main">
        <mc:Choice Requires="a14">
          <p:sp>
            <p:nvSpPr>
              <p:cNvPr id="124" name="Rectangle 123">
                <a:extLst>
                  <a:ext uri="{FF2B5EF4-FFF2-40B4-BE49-F238E27FC236}">
                    <a16:creationId xmlns:a16="http://schemas.microsoft.com/office/drawing/2014/main" id="{4E79B6EB-C451-D04B-B1B0-087954287C6F}"/>
                  </a:ext>
                </a:extLst>
              </p:cNvPr>
              <p:cNvSpPr/>
              <p:nvPr/>
            </p:nvSpPr>
            <p:spPr>
              <a:xfrm>
                <a:off x="3503756" y="1386022"/>
                <a:ext cx="839076" cy="253916"/>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sz="1050">
                          <a:latin typeface="Cambria Math" panose="02040503050406030204" pitchFamily="18" charset="0"/>
                        </a:rPr>
                        <m:t>𝐶𝐸</m:t>
                      </m:r>
                      <m:d>
                        <m:dPr>
                          <m:ctrlPr>
                            <a:rPr lang="en-US" sz="1050" i="1">
                              <a:latin typeface="Cambria Math" panose="02040503050406030204" pitchFamily="18" charset="0"/>
                            </a:rPr>
                          </m:ctrlPr>
                        </m:dPr>
                        <m:e>
                          <m:sSup>
                            <m:sSupPr>
                              <m:ctrlPr>
                                <a:rPr lang="en-US" sz="1050" i="1">
                                  <a:latin typeface="Cambria Math" panose="02040503050406030204" pitchFamily="18" charset="0"/>
                                </a:rPr>
                              </m:ctrlPr>
                            </m:sSupPr>
                            <m:e>
                              <m:r>
                                <a:rPr lang="en-US" sz="1050">
                                  <a:latin typeface="Cambria Math" panose="02040503050406030204" pitchFamily="18" charset="0"/>
                                </a:rPr>
                                <m:t>𝑦</m:t>
                              </m:r>
                            </m:e>
                            <m:sup>
                              <m:r>
                                <a:rPr lang="en-US" sz="1050">
                                  <a:latin typeface="Cambria Math" panose="02040503050406030204" pitchFamily="18" charset="0"/>
                                </a:rPr>
                                <m:t>2</m:t>
                              </m:r>
                            </m:sup>
                          </m:sSup>
                          <m:r>
                            <a:rPr lang="en-US" sz="1050">
                              <a:latin typeface="Cambria Math" panose="02040503050406030204" pitchFamily="18" charset="0"/>
                            </a:rPr>
                            <m:t>,</m:t>
                          </m:r>
                          <m:sSup>
                            <m:sSupPr>
                              <m:ctrlPr>
                                <a:rPr lang="en-US" sz="1050" i="1">
                                  <a:latin typeface="Cambria Math" panose="02040503050406030204" pitchFamily="18" charset="0"/>
                                </a:rPr>
                              </m:ctrlPr>
                            </m:sSupPr>
                            <m:e>
                              <m:acc>
                                <m:accPr>
                                  <m:chr m:val="̂"/>
                                  <m:ctrlPr>
                                    <a:rPr lang="en-US" sz="1050" i="1">
                                      <a:latin typeface="Cambria Math" panose="02040503050406030204" pitchFamily="18" charset="0"/>
                                    </a:rPr>
                                  </m:ctrlPr>
                                </m:accPr>
                                <m:e>
                                  <m:r>
                                    <a:rPr lang="en-US" sz="1050">
                                      <a:latin typeface="Cambria Math" panose="02040503050406030204" pitchFamily="18" charset="0"/>
                                    </a:rPr>
                                    <m:t>𝑦</m:t>
                                  </m:r>
                                </m:e>
                              </m:acc>
                            </m:e>
                            <m:sup>
                              <m:r>
                                <a:rPr lang="en-US" sz="1050">
                                  <a:latin typeface="Cambria Math" panose="02040503050406030204" pitchFamily="18" charset="0"/>
                                </a:rPr>
                                <m:t>2</m:t>
                              </m:r>
                            </m:sup>
                          </m:sSup>
                        </m:e>
                      </m:d>
                    </m:oMath>
                  </m:oMathPara>
                </a14:m>
                <a:endParaRPr lang="en-US" sz="1050" dirty="0">
                  <a:latin typeface="Corbel" panose="020B0503020204020204" pitchFamily="34" charset="0"/>
                </a:endParaRPr>
              </a:p>
            </p:txBody>
          </p:sp>
        </mc:Choice>
        <mc:Fallback xmlns="">
          <p:sp>
            <p:nvSpPr>
              <p:cNvPr id="124" name="Rectangle 123">
                <a:extLst>
                  <a:ext uri="{FF2B5EF4-FFF2-40B4-BE49-F238E27FC236}">
                    <a16:creationId xmlns:a16="http://schemas.microsoft.com/office/drawing/2014/main" id="{4E79B6EB-C451-D04B-B1B0-087954287C6F}"/>
                  </a:ext>
                </a:extLst>
              </p:cNvPr>
              <p:cNvSpPr>
                <a:spLocks noRot="1" noChangeAspect="1" noMove="1" noResize="1" noEditPoints="1" noAdjustHandles="1" noChangeArrowheads="1" noChangeShapeType="1" noTextEdit="1"/>
              </p:cNvSpPr>
              <p:nvPr/>
            </p:nvSpPr>
            <p:spPr>
              <a:xfrm>
                <a:off x="3503756" y="1386022"/>
                <a:ext cx="839076" cy="253916"/>
              </a:xfrm>
              <a:prstGeom prst="rect">
                <a:avLst/>
              </a:prstGeom>
              <a:blipFill>
                <a:blip r:embed="rId11"/>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27" name="Rectangle 126">
                <a:extLst>
                  <a:ext uri="{FF2B5EF4-FFF2-40B4-BE49-F238E27FC236}">
                    <a16:creationId xmlns:a16="http://schemas.microsoft.com/office/drawing/2014/main" id="{5063524F-251F-C44B-AA39-5AA181F58DDD}"/>
                  </a:ext>
                </a:extLst>
              </p:cNvPr>
              <p:cNvSpPr/>
              <p:nvPr/>
            </p:nvSpPr>
            <p:spPr>
              <a:xfrm>
                <a:off x="1956114" y="1395365"/>
                <a:ext cx="833305" cy="253916"/>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sz="1050">
                          <a:latin typeface="Cambria Math" panose="02040503050406030204" pitchFamily="18" charset="0"/>
                        </a:rPr>
                        <m:t>𝐶𝐸</m:t>
                      </m:r>
                      <m:d>
                        <m:dPr>
                          <m:ctrlPr>
                            <a:rPr lang="en-US" sz="1050" i="1">
                              <a:latin typeface="Cambria Math" panose="02040503050406030204" pitchFamily="18" charset="0"/>
                            </a:rPr>
                          </m:ctrlPr>
                        </m:dPr>
                        <m:e>
                          <m:sSup>
                            <m:sSupPr>
                              <m:ctrlPr>
                                <a:rPr lang="en-US" sz="1050" i="1">
                                  <a:latin typeface="Cambria Math" panose="02040503050406030204" pitchFamily="18" charset="0"/>
                                </a:rPr>
                              </m:ctrlPr>
                            </m:sSupPr>
                            <m:e>
                              <m:r>
                                <a:rPr lang="en-US" sz="1050">
                                  <a:latin typeface="Cambria Math" panose="02040503050406030204" pitchFamily="18" charset="0"/>
                                </a:rPr>
                                <m:t>𝑦</m:t>
                              </m:r>
                            </m:e>
                            <m:sup>
                              <m:r>
                                <a:rPr lang="en-US" sz="1050">
                                  <a:latin typeface="Cambria Math" panose="02040503050406030204" pitchFamily="18" charset="0"/>
                                </a:rPr>
                                <m:t>1</m:t>
                              </m:r>
                            </m:sup>
                          </m:sSup>
                          <m:r>
                            <a:rPr lang="en-US" sz="1050">
                              <a:latin typeface="Cambria Math" panose="02040503050406030204" pitchFamily="18" charset="0"/>
                            </a:rPr>
                            <m:t>,</m:t>
                          </m:r>
                          <m:sSup>
                            <m:sSupPr>
                              <m:ctrlPr>
                                <a:rPr lang="en-US" sz="1050" i="1">
                                  <a:latin typeface="Cambria Math" panose="02040503050406030204" pitchFamily="18" charset="0"/>
                                </a:rPr>
                              </m:ctrlPr>
                            </m:sSupPr>
                            <m:e>
                              <m:acc>
                                <m:accPr>
                                  <m:chr m:val="̂"/>
                                  <m:ctrlPr>
                                    <a:rPr lang="en-US" sz="1050" i="1">
                                      <a:latin typeface="Cambria Math" panose="02040503050406030204" pitchFamily="18" charset="0"/>
                                    </a:rPr>
                                  </m:ctrlPr>
                                </m:accPr>
                                <m:e>
                                  <m:r>
                                    <a:rPr lang="en-US" sz="1050">
                                      <a:latin typeface="Cambria Math" panose="02040503050406030204" pitchFamily="18" charset="0"/>
                                    </a:rPr>
                                    <m:t>𝑦</m:t>
                                  </m:r>
                                </m:e>
                              </m:acc>
                            </m:e>
                            <m:sup>
                              <m:r>
                                <a:rPr lang="en-US" sz="1050">
                                  <a:latin typeface="Cambria Math" panose="02040503050406030204" pitchFamily="18" charset="0"/>
                                </a:rPr>
                                <m:t>1</m:t>
                              </m:r>
                            </m:sup>
                          </m:sSup>
                        </m:e>
                      </m:d>
                    </m:oMath>
                  </m:oMathPara>
                </a14:m>
                <a:endParaRPr lang="en-US" sz="1050" dirty="0">
                  <a:latin typeface="Corbel" panose="020B0503020204020204" pitchFamily="34" charset="0"/>
                </a:endParaRPr>
              </a:p>
            </p:txBody>
          </p:sp>
        </mc:Choice>
        <mc:Fallback xmlns="">
          <p:sp>
            <p:nvSpPr>
              <p:cNvPr id="127" name="Rectangle 126">
                <a:extLst>
                  <a:ext uri="{FF2B5EF4-FFF2-40B4-BE49-F238E27FC236}">
                    <a16:creationId xmlns:a16="http://schemas.microsoft.com/office/drawing/2014/main" id="{5063524F-251F-C44B-AA39-5AA181F58DDD}"/>
                  </a:ext>
                </a:extLst>
              </p:cNvPr>
              <p:cNvSpPr>
                <a:spLocks noRot="1" noChangeAspect="1" noMove="1" noResize="1" noEditPoints="1" noAdjustHandles="1" noChangeArrowheads="1" noChangeShapeType="1" noTextEdit="1"/>
              </p:cNvSpPr>
              <p:nvPr/>
            </p:nvSpPr>
            <p:spPr>
              <a:xfrm>
                <a:off x="1956114" y="1395365"/>
                <a:ext cx="833305" cy="253916"/>
              </a:xfrm>
              <a:prstGeom prst="rect">
                <a:avLst/>
              </a:prstGeom>
              <a:blipFill>
                <a:blip r:embed="rId12"/>
                <a:stretch>
                  <a:fillRect/>
                </a:stretch>
              </a:blipFill>
            </p:spPr>
            <p:txBody>
              <a:bodyPr/>
              <a:lstStyle/>
              <a:p>
                <a:r>
                  <a:rPr lang="en-US">
                    <a:noFill/>
                  </a:rPr>
                  <a:t> </a:t>
                </a:r>
              </a:p>
            </p:txBody>
          </p:sp>
        </mc:Fallback>
      </mc:AlternateContent>
      <p:sp>
        <p:nvSpPr>
          <p:cNvPr id="128" name="Content Placeholder 2">
            <a:extLst>
              <a:ext uri="{FF2B5EF4-FFF2-40B4-BE49-F238E27FC236}">
                <a16:creationId xmlns:a16="http://schemas.microsoft.com/office/drawing/2014/main" id="{731B846A-C5A9-5A4B-9377-7E1921B50F8E}"/>
              </a:ext>
            </a:extLst>
          </p:cNvPr>
          <p:cNvSpPr txBox="1">
            <a:spLocks/>
          </p:cNvSpPr>
          <p:nvPr/>
        </p:nvSpPr>
        <p:spPr>
          <a:xfrm>
            <a:off x="847726" y="1404236"/>
            <a:ext cx="649859" cy="353597"/>
          </a:xfrm>
          <a:prstGeom prst="rect">
            <a:avLst/>
          </a:prstGeom>
        </p:spPr>
        <p:txBody>
          <a:bodyPr vert="horz" lIns="68580" tIns="34290" rIns="68580" bIns="3429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venir" panose="02000503020000020003"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venir" panose="02000503020000020003"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venir" panose="02000503020000020003"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lnSpc>
                <a:spcPct val="120000"/>
              </a:lnSpc>
              <a:buNone/>
            </a:pPr>
            <a:r>
              <a:rPr lang="en-US" sz="1350" dirty="0">
                <a:solidFill>
                  <a:srgbClr val="C00000"/>
                </a:solidFill>
                <a:latin typeface="Corbel" panose="020B0503020204020204" pitchFamily="34" charset="0"/>
              </a:rPr>
              <a:t>Error</a:t>
            </a:r>
          </a:p>
        </p:txBody>
      </p:sp>
      <p:sp>
        <p:nvSpPr>
          <p:cNvPr id="129" name="Content Placeholder 2">
            <a:extLst>
              <a:ext uri="{FF2B5EF4-FFF2-40B4-BE49-F238E27FC236}">
                <a16:creationId xmlns:a16="http://schemas.microsoft.com/office/drawing/2014/main" id="{0E613D49-C154-6840-B48E-9022C64E7B06}"/>
              </a:ext>
            </a:extLst>
          </p:cNvPr>
          <p:cNvSpPr txBox="1">
            <a:spLocks/>
          </p:cNvSpPr>
          <p:nvPr/>
        </p:nvSpPr>
        <p:spPr>
          <a:xfrm>
            <a:off x="2031751" y="4507038"/>
            <a:ext cx="525996" cy="377691"/>
          </a:xfrm>
          <a:prstGeom prst="rect">
            <a:avLst/>
          </a:prstGeom>
        </p:spPr>
        <p:txBody>
          <a:bodyPr vert="horz" lIns="68580" tIns="34290" rIns="68580" bIns="3429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venir" panose="02000503020000020003"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venir" panose="02000503020000020003"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venir" panose="02000503020000020003"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lnSpc>
                <a:spcPct val="120000"/>
              </a:lnSpc>
              <a:buNone/>
            </a:pPr>
            <a:r>
              <a:rPr lang="en-US" sz="1800" dirty="0">
                <a:solidFill>
                  <a:srgbClr val="7030A0"/>
                </a:solidFill>
                <a:latin typeface="Corbel" panose="020B0503020204020204" pitchFamily="34" charset="0"/>
              </a:rPr>
              <a:t>She</a:t>
            </a:r>
          </a:p>
        </p:txBody>
      </p:sp>
      <p:sp>
        <p:nvSpPr>
          <p:cNvPr id="130" name="Content Placeholder 2">
            <a:extLst>
              <a:ext uri="{FF2B5EF4-FFF2-40B4-BE49-F238E27FC236}">
                <a16:creationId xmlns:a16="http://schemas.microsoft.com/office/drawing/2014/main" id="{4DC2E29A-5B02-B947-AAE1-1EF7A80E15E2}"/>
              </a:ext>
            </a:extLst>
          </p:cNvPr>
          <p:cNvSpPr txBox="1">
            <a:spLocks/>
          </p:cNvSpPr>
          <p:nvPr/>
        </p:nvSpPr>
        <p:spPr>
          <a:xfrm>
            <a:off x="3564132" y="4502623"/>
            <a:ext cx="754366" cy="377691"/>
          </a:xfrm>
          <a:prstGeom prst="rect">
            <a:avLst/>
          </a:prstGeom>
        </p:spPr>
        <p:txBody>
          <a:bodyPr vert="horz" lIns="68580" tIns="34290" rIns="68580" bIns="3429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venir" panose="02000503020000020003"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venir" panose="02000503020000020003"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venir" panose="02000503020000020003"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lnSpc>
                <a:spcPct val="120000"/>
              </a:lnSpc>
              <a:buNone/>
            </a:pPr>
            <a:r>
              <a:rPr lang="en-US" sz="1800" dirty="0">
                <a:solidFill>
                  <a:srgbClr val="7030A0"/>
                </a:solidFill>
                <a:latin typeface="Corbel" panose="020B0503020204020204" pitchFamily="34" charset="0"/>
              </a:rPr>
              <a:t>went</a:t>
            </a:r>
          </a:p>
        </p:txBody>
      </p:sp>
      <mc:AlternateContent xmlns:mc="http://schemas.openxmlformats.org/markup-compatibility/2006" xmlns:a14="http://schemas.microsoft.com/office/drawing/2010/main">
        <mc:Choice Requires="a14">
          <p:sp>
            <p:nvSpPr>
              <p:cNvPr id="88" name="TextBox 87">
                <a:extLst>
                  <a:ext uri="{FF2B5EF4-FFF2-40B4-BE49-F238E27FC236}">
                    <a16:creationId xmlns:a16="http://schemas.microsoft.com/office/drawing/2014/main" id="{35A6F7C1-5C0F-8044-ADAB-7DBC2E97BE84}"/>
                  </a:ext>
                </a:extLst>
              </p:cNvPr>
              <p:cNvSpPr txBox="1"/>
              <p:nvPr/>
            </p:nvSpPr>
            <p:spPr>
              <a:xfrm>
                <a:off x="6577323" y="391057"/>
                <a:ext cx="1747914" cy="39215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1050">
                          <a:latin typeface="Cambria Math" panose="02040503050406030204" pitchFamily="18" charset="0"/>
                        </a:rPr>
                        <m:t>𝐶𝐸</m:t>
                      </m:r>
                      <m:d>
                        <m:dPr>
                          <m:ctrlPr>
                            <a:rPr lang="en-US" sz="1050" i="1">
                              <a:latin typeface="Cambria Math" panose="02040503050406030204" pitchFamily="18" charset="0"/>
                            </a:rPr>
                          </m:ctrlPr>
                        </m:dPr>
                        <m:e>
                          <m:sSup>
                            <m:sSupPr>
                              <m:ctrlPr>
                                <a:rPr lang="en-US" sz="1050" i="1">
                                  <a:latin typeface="Cambria Math" panose="02040503050406030204" pitchFamily="18" charset="0"/>
                                </a:rPr>
                              </m:ctrlPr>
                            </m:sSupPr>
                            <m:e>
                              <m:r>
                                <a:rPr lang="en-US" sz="1050">
                                  <a:latin typeface="Cambria Math" panose="02040503050406030204" pitchFamily="18" charset="0"/>
                                </a:rPr>
                                <m:t>𝑦</m:t>
                              </m:r>
                            </m:e>
                            <m:sup>
                              <m:r>
                                <a:rPr lang="en-US" sz="1050">
                                  <a:latin typeface="Cambria Math" panose="02040503050406030204" pitchFamily="18" charset="0"/>
                                </a:rPr>
                                <m:t>𝑖</m:t>
                              </m:r>
                            </m:sup>
                          </m:sSup>
                          <m:r>
                            <a:rPr lang="en-US" sz="1050">
                              <a:latin typeface="Cambria Math" panose="02040503050406030204" pitchFamily="18" charset="0"/>
                            </a:rPr>
                            <m:t>,</m:t>
                          </m:r>
                          <m:sSup>
                            <m:sSupPr>
                              <m:ctrlPr>
                                <a:rPr lang="en-US" sz="1050" i="1">
                                  <a:latin typeface="Cambria Math" panose="02040503050406030204" pitchFamily="18" charset="0"/>
                                </a:rPr>
                              </m:ctrlPr>
                            </m:sSupPr>
                            <m:e>
                              <m:acc>
                                <m:accPr>
                                  <m:chr m:val="̂"/>
                                  <m:ctrlPr>
                                    <a:rPr lang="en-US" sz="1050" i="1">
                                      <a:latin typeface="Cambria Math" panose="02040503050406030204" pitchFamily="18" charset="0"/>
                                    </a:rPr>
                                  </m:ctrlPr>
                                </m:accPr>
                                <m:e>
                                  <m:r>
                                    <a:rPr lang="en-US" sz="1050">
                                      <a:latin typeface="Cambria Math" panose="02040503050406030204" pitchFamily="18" charset="0"/>
                                    </a:rPr>
                                    <m:t>𝑦</m:t>
                                  </m:r>
                                </m:e>
                              </m:acc>
                            </m:e>
                            <m:sup>
                              <m:r>
                                <a:rPr lang="en-US" sz="1050">
                                  <a:latin typeface="Cambria Math" panose="02040503050406030204" pitchFamily="18" charset="0"/>
                                </a:rPr>
                                <m:t>𝑖</m:t>
                              </m:r>
                            </m:sup>
                          </m:sSup>
                        </m:e>
                      </m:d>
                      <m:r>
                        <a:rPr lang="en-US" sz="1050">
                          <a:latin typeface="Cambria Math" panose="02040503050406030204" pitchFamily="18" charset="0"/>
                        </a:rPr>
                        <m:t>=−</m:t>
                      </m:r>
                      <m:nary>
                        <m:naryPr>
                          <m:chr m:val="∑"/>
                          <m:supHide m:val="on"/>
                          <m:ctrlPr>
                            <a:rPr lang="en-US" sz="1050" i="1">
                              <a:latin typeface="Cambria Math" panose="02040503050406030204" pitchFamily="18" charset="0"/>
                            </a:rPr>
                          </m:ctrlPr>
                        </m:naryPr>
                        <m:sub>
                          <m:r>
                            <m:rPr>
                              <m:brk m:alnAt="23"/>
                            </m:rPr>
                            <a:rPr lang="en-US" sz="1050">
                              <a:latin typeface="Cambria Math" panose="02040503050406030204" pitchFamily="18" charset="0"/>
                            </a:rPr>
                            <m:t>𝑤</m:t>
                          </m:r>
                          <m:r>
                            <a:rPr lang="en-US" sz="1050">
                              <a:latin typeface="Cambria Math" panose="02040503050406030204" pitchFamily="18" charset="0"/>
                            </a:rPr>
                            <m:t>∈</m:t>
                          </m:r>
                          <m:r>
                            <a:rPr lang="en-US" sz="1050">
                              <a:latin typeface="Cambria Math" panose="02040503050406030204" pitchFamily="18" charset="0"/>
                            </a:rPr>
                            <m:t>𝑉</m:t>
                          </m:r>
                        </m:sub>
                        <m:sup/>
                        <m:e>
                          <m:sSubSup>
                            <m:sSubSupPr>
                              <m:ctrlPr>
                                <a:rPr lang="en-US" sz="1050" i="1">
                                  <a:latin typeface="Cambria Math" panose="02040503050406030204" pitchFamily="18" charset="0"/>
                                </a:rPr>
                              </m:ctrlPr>
                            </m:sSubSupPr>
                            <m:e>
                              <m:r>
                                <a:rPr lang="en-US" sz="1050">
                                  <a:latin typeface="Cambria Math" panose="02040503050406030204" pitchFamily="18" charset="0"/>
                                </a:rPr>
                                <m:t>𝑦</m:t>
                              </m:r>
                            </m:e>
                            <m:sub>
                              <m:r>
                                <a:rPr lang="en-US" sz="1050">
                                  <a:latin typeface="Cambria Math" panose="02040503050406030204" pitchFamily="18" charset="0"/>
                                </a:rPr>
                                <m:t>𝑤</m:t>
                              </m:r>
                            </m:sub>
                            <m:sup>
                              <m:r>
                                <a:rPr lang="en-US" sz="1050">
                                  <a:latin typeface="Cambria Math" panose="02040503050406030204" pitchFamily="18" charset="0"/>
                                </a:rPr>
                                <m:t>𝑖</m:t>
                              </m:r>
                            </m:sup>
                          </m:sSubSup>
                          <m:r>
                            <m:rPr>
                              <m:nor/>
                            </m:rPr>
                            <a:rPr lang="en-US" sz="1050">
                              <a:latin typeface="Cambria Math" panose="02040503050406030204" pitchFamily="18" charset="0"/>
                            </a:rPr>
                            <m:t>log</m:t>
                          </m:r>
                          <m:r>
                            <a:rPr lang="en-US" sz="1050">
                              <a:latin typeface="Cambria Math" panose="02040503050406030204" pitchFamily="18" charset="0"/>
                            </a:rPr>
                            <m:t>(</m:t>
                          </m:r>
                          <m:sSubSup>
                            <m:sSubSupPr>
                              <m:ctrlPr>
                                <a:rPr lang="en-US" sz="1050" i="1">
                                  <a:latin typeface="Cambria Math" panose="02040503050406030204" pitchFamily="18" charset="0"/>
                                </a:rPr>
                              </m:ctrlPr>
                            </m:sSubSupPr>
                            <m:e>
                              <m:acc>
                                <m:accPr>
                                  <m:chr m:val="̂"/>
                                  <m:ctrlPr>
                                    <a:rPr lang="en-US" sz="1050" i="1">
                                      <a:latin typeface="Cambria Math" panose="02040503050406030204" pitchFamily="18" charset="0"/>
                                    </a:rPr>
                                  </m:ctrlPr>
                                </m:accPr>
                                <m:e>
                                  <m:r>
                                    <a:rPr lang="en-US" sz="1050">
                                      <a:latin typeface="Cambria Math" panose="02040503050406030204" pitchFamily="18" charset="0"/>
                                    </a:rPr>
                                    <m:t>𝑦</m:t>
                                  </m:r>
                                </m:e>
                              </m:acc>
                            </m:e>
                            <m:sub>
                              <m:r>
                                <a:rPr lang="en-US" sz="1050">
                                  <a:latin typeface="Cambria Math" panose="02040503050406030204" pitchFamily="18" charset="0"/>
                                </a:rPr>
                                <m:t>𝑤</m:t>
                              </m:r>
                            </m:sub>
                            <m:sup>
                              <m:r>
                                <a:rPr lang="en-US" sz="1050">
                                  <a:latin typeface="Cambria Math" panose="02040503050406030204" pitchFamily="18" charset="0"/>
                                </a:rPr>
                                <m:t>𝑖</m:t>
                              </m:r>
                            </m:sup>
                          </m:sSubSup>
                          <m:r>
                            <a:rPr lang="en-US" sz="1050">
                              <a:latin typeface="Cambria Math" panose="02040503050406030204" pitchFamily="18" charset="0"/>
                            </a:rPr>
                            <m:t>)</m:t>
                          </m:r>
                        </m:e>
                      </m:nary>
                    </m:oMath>
                  </m:oMathPara>
                </a14:m>
                <a:endParaRPr lang="en-US" sz="1050" dirty="0">
                  <a:latin typeface="Corbel" panose="020B0503020204020204" pitchFamily="34" charset="0"/>
                </a:endParaRPr>
              </a:p>
            </p:txBody>
          </p:sp>
        </mc:Choice>
        <mc:Fallback xmlns="">
          <p:sp>
            <p:nvSpPr>
              <p:cNvPr id="88" name="TextBox 87">
                <a:extLst>
                  <a:ext uri="{FF2B5EF4-FFF2-40B4-BE49-F238E27FC236}">
                    <a16:creationId xmlns:a16="http://schemas.microsoft.com/office/drawing/2014/main" id="{35A6F7C1-5C0F-8044-ADAB-7DBC2E97BE84}"/>
                  </a:ext>
                </a:extLst>
              </p:cNvPr>
              <p:cNvSpPr txBox="1">
                <a:spLocks noRot="1" noChangeAspect="1" noMove="1" noResize="1" noEditPoints="1" noAdjustHandles="1" noChangeArrowheads="1" noChangeShapeType="1" noTextEdit="1"/>
              </p:cNvSpPr>
              <p:nvPr/>
            </p:nvSpPr>
            <p:spPr>
              <a:xfrm>
                <a:off x="6577323" y="391057"/>
                <a:ext cx="1747914" cy="392159"/>
              </a:xfrm>
              <a:prstGeom prst="rect">
                <a:avLst/>
              </a:prstGeom>
              <a:blipFill>
                <a:blip r:embed="rId13"/>
                <a:stretch>
                  <a:fillRect l="-719" t="-153125" r="-2158" b="-212500"/>
                </a:stretch>
              </a:blipFill>
            </p:spPr>
            <p:txBody>
              <a:bodyPr/>
              <a:lstStyle/>
              <a:p>
                <a:r>
                  <a:rPr lang="en-US">
                    <a:noFill/>
                  </a:rPr>
                  <a:t> </a:t>
                </a:r>
              </a:p>
            </p:txBody>
          </p:sp>
        </mc:Fallback>
      </mc:AlternateContent>
      <p:sp>
        <p:nvSpPr>
          <p:cNvPr id="64" name="Title 1">
            <a:extLst>
              <a:ext uri="{FF2B5EF4-FFF2-40B4-BE49-F238E27FC236}">
                <a16:creationId xmlns:a16="http://schemas.microsoft.com/office/drawing/2014/main" id="{97766CC2-287D-6348-8CAF-56FC1CE67802}"/>
              </a:ext>
            </a:extLst>
          </p:cNvPr>
          <p:cNvSpPr>
            <a:spLocks noGrp="1"/>
          </p:cNvSpPr>
          <p:nvPr>
            <p:ph type="title"/>
          </p:nvPr>
        </p:nvSpPr>
        <p:spPr/>
        <p:txBody>
          <a:bodyPr>
            <a:normAutofit fontScale="90000"/>
          </a:bodyPr>
          <a:lstStyle/>
          <a:p>
            <a:r>
              <a:rPr lang="en-US" dirty="0"/>
              <a:t>RNN: Forward Propagation</a:t>
            </a:r>
          </a:p>
        </p:txBody>
      </p:sp>
      <p:sp>
        <p:nvSpPr>
          <p:cNvPr id="61" name="Slide Number Placeholder 9">
            <a:extLst>
              <a:ext uri="{FF2B5EF4-FFF2-40B4-BE49-F238E27FC236}">
                <a16:creationId xmlns:a16="http://schemas.microsoft.com/office/drawing/2014/main" id="{12C142EA-9330-1B42-95EA-82307D338677}"/>
              </a:ext>
            </a:extLst>
          </p:cNvPr>
          <p:cNvSpPr>
            <a:spLocks noGrp="1"/>
          </p:cNvSpPr>
          <p:nvPr>
            <p:ph type="sldNum" sz="quarter" idx="12"/>
          </p:nvPr>
        </p:nvSpPr>
        <p:spPr>
          <a:prstGeom prst="rect">
            <a:avLst/>
          </a:prstGeom>
        </p:spPr>
        <p:txBody>
          <a:bodyPr spcFirstLastPara="1" vert="horz" wrap="square" lIns="68580" tIns="34290" rIns="68580" bIns="34290" rtlCol="0" anchor="ctr" anchorCtr="0">
            <a:normAutofit/>
          </a:bodyPr>
          <a:lstStyle>
            <a:defPPr>
              <a:defRPr lang="en-US"/>
            </a:defPPr>
            <a:lvl1pPr marL="0" algn="r" defTabSz="685800" rtl="0" eaLnBrk="1" latinLnBrk="0" hangingPunct="1">
              <a:defRPr sz="900" kern="1200">
                <a:solidFill>
                  <a:schemeClr val="tx1">
                    <a:tint val="75000"/>
                  </a:schemeClr>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fld id="{FB0400E9-F1C7-9247-B747-5922BAF97538}" type="slidenum">
              <a:rPr lang="en-US" smtClean="0">
                <a:latin typeface="Corbel" panose="020B0503020204020204" pitchFamily="34" charset="0"/>
              </a:rPr>
              <a:pPr/>
              <a:t>21</a:t>
            </a:fld>
            <a:endParaRPr lang="en-US" dirty="0">
              <a:latin typeface="Corbel" panose="020B0503020204020204" pitchFamily="34" charset="0"/>
            </a:endParaRPr>
          </a:p>
        </p:txBody>
      </p:sp>
    </p:spTree>
    <p:extLst>
      <p:ext uri="{BB962C8B-B14F-4D97-AF65-F5344CB8AC3E}">
        <p14:creationId xmlns:p14="http://schemas.microsoft.com/office/powerpoint/2010/main" val="29472490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 name="Content Placeholder 2">
            <a:extLst>
              <a:ext uri="{FF2B5EF4-FFF2-40B4-BE49-F238E27FC236}">
                <a16:creationId xmlns:a16="http://schemas.microsoft.com/office/drawing/2014/main" id="{0699B2A3-3B8E-414D-A3AF-577E06CECE10}"/>
              </a:ext>
            </a:extLst>
          </p:cNvPr>
          <p:cNvSpPr txBox="1">
            <a:spLocks/>
          </p:cNvSpPr>
          <p:nvPr/>
        </p:nvSpPr>
        <p:spPr>
          <a:xfrm>
            <a:off x="198123" y="3937963"/>
            <a:ext cx="1148116" cy="353597"/>
          </a:xfrm>
          <a:prstGeom prst="rect">
            <a:avLst/>
          </a:prstGeom>
        </p:spPr>
        <p:txBody>
          <a:bodyPr vert="horz" lIns="68580" tIns="34290" rIns="68580" bIns="3429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venir" panose="02000503020000020003"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venir" panose="02000503020000020003"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venir" panose="02000503020000020003"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lnSpc>
                <a:spcPct val="120000"/>
              </a:lnSpc>
              <a:buNone/>
            </a:pPr>
            <a:r>
              <a:rPr lang="en-US" sz="1350" dirty="0">
                <a:solidFill>
                  <a:schemeClr val="tx1">
                    <a:lumMod val="85000"/>
                    <a:lumOff val="15000"/>
                  </a:schemeClr>
                </a:solidFill>
                <a:latin typeface="Corbel" panose="020B0503020204020204" pitchFamily="34" charset="0"/>
              </a:rPr>
              <a:t>Input layer</a:t>
            </a:r>
          </a:p>
        </p:txBody>
      </p:sp>
      <p:sp>
        <p:nvSpPr>
          <p:cNvPr id="50" name="Content Placeholder 2">
            <a:extLst>
              <a:ext uri="{FF2B5EF4-FFF2-40B4-BE49-F238E27FC236}">
                <a16:creationId xmlns:a16="http://schemas.microsoft.com/office/drawing/2014/main" id="{98A0229A-0E65-994A-A48A-9E766E214C56}"/>
              </a:ext>
            </a:extLst>
          </p:cNvPr>
          <p:cNvSpPr txBox="1">
            <a:spLocks/>
          </p:cNvSpPr>
          <p:nvPr/>
        </p:nvSpPr>
        <p:spPr>
          <a:xfrm>
            <a:off x="110510" y="3066354"/>
            <a:ext cx="1303470" cy="353597"/>
          </a:xfrm>
          <a:prstGeom prst="rect">
            <a:avLst/>
          </a:prstGeom>
        </p:spPr>
        <p:txBody>
          <a:bodyPr vert="horz" lIns="68580" tIns="34290" rIns="68580" bIns="3429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venir" panose="02000503020000020003"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venir" panose="02000503020000020003"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venir" panose="02000503020000020003"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lnSpc>
                <a:spcPct val="120000"/>
              </a:lnSpc>
              <a:buNone/>
            </a:pPr>
            <a:r>
              <a:rPr lang="en-US" sz="1350" dirty="0">
                <a:solidFill>
                  <a:schemeClr val="tx1">
                    <a:lumMod val="85000"/>
                    <a:lumOff val="15000"/>
                  </a:schemeClr>
                </a:solidFill>
                <a:latin typeface="Corbel" panose="020B0503020204020204" pitchFamily="34" charset="0"/>
              </a:rPr>
              <a:t>Hidden layer</a:t>
            </a:r>
          </a:p>
        </p:txBody>
      </p:sp>
      <p:sp>
        <p:nvSpPr>
          <p:cNvPr id="51" name="Content Placeholder 2">
            <a:extLst>
              <a:ext uri="{FF2B5EF4-FFF2-40B4-BE49-F238E27FC236}">
                <a16:creationId xmlns:a16="http://schemas.microsoft.com/office/drawing/2014/main" id="{3649502E-21DD-1642-971F-BACEABB4E04C}"/>
              </a:ext>
            </a:extLst>
          </p:cNvPr>
          <p:cNvSpPr txBox="1">
            <a:spLocks/>
          </p:cNvSpPr>
          <p:nvPr/>
        </p:nvSpPr>
        <p:spPr>
          <a:xfrm>
            <a:off x="181351" y="2214114"/>
            <a:ext cx="1291040" cy="353597"/>
          </a:xfrm>
          <a:prstGeom prst="rect">
            <a:avLst/>
          </a:prstGeom>
        </p:spPr>
        <p:txBody>
          <a:bodyPr vert="horz" lIns="68580" tIns="34290" rIns="68580" bIns="3429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venir" panose="02000503020000020003"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venir" panose="02000503020000020003"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venir" panose="02000503020000020003"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lnSpc>
                <a:spcPct val="120000"/>
              </a:lnSpc>
              <a:buNone/>
            </a:pPr>
            <a:r>
              <a:rPr lang="en-US" sz="1350" dirty="0">
                <a:solidFill>
                  <a:schemeClr val="tx1">
                    <a:lumMod val="85000"/>
                    <a:lumOff val="15000"/>
                  </a:schemeClr>
                </a:solidFill>
                <a:latin typeface="Corbel" panose="020B0503020204020204" pitchFamily="34" charset="0"/>
              </a:rPr>
              <a:t>Output layer</a:t>
            </a:r>
          </a:p>
        </p:txBody>
      </p:sp>
      <p:sp>
        <p:nvSpPr>
          <p:cNvPr id="70" name="Rounded Rectangle 69">
            <a:extLst>
              <a:ext uri="{FF2B5EF4-FFF2-40B4-BE49-F238E27FC236}">
                <a16:creationId xmlns:a16="http://schemas.microsoft.com/office/drawing/2014/main" id="{DE101D8D-392D-CE48-A76F-F593C13CFB77}"/>
              </a:ext>
            </a:extLst>
          </p:cNvPr>
          <p:cNvSpPr/>
          <p:nvPr/>
        </p:nvSpPr>
        <p:spPr>
          <a:xfrm>
            <a:off x="1920871" y="3965290"/>
            <a:ext cx="897101" cy="247549"/>
          </a:xfrm>
          <a:prstGeom prst="round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dirty="0">
              <a:latin typeface="Corbel" panose="020B0503020204020204" pitchFamily="34" charset="0"/>
            </a:endParaRPr>
          </a:p>
        </p:txBody>
      </p:sp>
      <p:sp>
        <p:nvSpPr>
          <p:cNvPr id="71" name="Oval 70">
            <a:extLst>
              <a:ext uri="{FF2B5EF4-FFF2-40B4-BE49-F238E27FC236}">
                <a16:creationId xmlns:a16="http://schemas.microsoft.com/office/drawing/2014/main" id="{AF057BF2-9D6B-E249-8FBC-3B1D5B8A5CA3}"/>
              </a:ext>
            </a:extLst>
          </p:cNvPr>
          <p:cNvSpPr/>
          <p:nvPr/>
        </p:nvSpPr>
        <p:spPr>
          <a:xfrm>
            <a:off x="1999457" y="4006803"/>
            <a:ext cx="152400" cy="152400"/>
          </a:xfrm>
          <a:prstGeom prst="ellipse">
            <a:avLst/>
          </a:prstGeom>
          <a:solidFill>
            <a:schemeClr val="bg1">
              <a:lumMod val="5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dirty="0">
              <a:latin typeface="Corbel" panose="020B0503020204020204" pitchFamily="34" charset="0"/>
            </a:endParaRPr>
          </a:p>
        </p:txBody>
      </p:sp>
      <p:sp>
        <p:nvSpPr>
          <p:cNvPr id="72" name="Oval 71">
            <a:extLst>
              <a:ext uri="{FF2B5EF4-FFF2-40B4-BE49-F238E27FC236}">
                <a16:creationId xmlns:a16="http://schemas.microsoft.com/office/drawing/2014/main" id="{730C91DC-46B3-DD42-BA91-16A98A899679}"/>
              </a:ext>
            </a:extLst>
          </p:cNvPr>
          <p:cNvSpPr/>
          <p:nvPr/>
        </p:nvSpPr>
        <p:spPr>
          <a:xfrm>
            <a:off x="2184151" y="4006803"/>
            <a:ext cx="152400" cy="152400"/>
          </a:xfrm>
          <a:prstGeom prst="ellipse">
            <a:avLst/>
          </a:prstGeom>
          <a:solidFill>
            <a:schemeClr val="bg1">
              <a:lumMod val="5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dirty="0">
              <a:latin typeface="Corbel" panose="020B0503020204020204" pitchFamily="34" charset="0"/>
            </a:endParaRPr>
          </a:p>
        </p:txBody>
      </p:sp>
      <p:sp>
        <p:nvSpPr>
          <p:cNvPr id="74" name="Oval 73">
            <a:extLst>
              <a:ext uri="{FF2B5EF4-FFF2-40B4-BE49-F238E27FC236}">
                <a16:creationId xmlns:a16="http://schemas.microsoft.com/office/drawing/2014/main" id="{1A38F944-FD9F-1C42-9EF7-BA5E3DB86EBA}"/>
              </a:ext>
            </a:extLst>
          </p:cNvPr>
          <p:cNvSpPr/>
          <p:nvPr/>
        </p:nvSpPr>
        <p:spPr>
          <a:xfrm>
            <a:off x="2368845" y="4006803"/>
            <a:ext cx="152400" cy="152400"/>
          </a:xfrm>
          <a:prstGeom prst="ellipse">
            <a:avLst/>
          </a:prstGeom>
          <a:solidFill>
            <a:schemeClr val="bg1">
              <a:lumMod val="5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dirty="0">
              <a:latin typeface="Corbel" panose="020B0503020204020204" pitchFamily="34" charset="0"/>
            </a:endParaRPr>
          </a:p>
        </p:txBody>
      </p:sp>
      <p:sp>
        <p:nvSpPr>
          <p:cNvPr id="75" name="Oval 74">
            <a:extLst>
              <a:ext uri="{FF2B5EF4-FFF2-40B4-BE49-F238E27FC236}">
                <a16:creationId xmlns:a16="http://schemas.microsoft.com/office/drawing/2014/main" id="{91549E43-B913-244E-90FF-EB6ADE692919}"/>
              </a:ext>
            </a:extLst>
          </p:cNvPr>
          <p:cNvSpPr/>
          <p:nvPr/>
        </p:nvSpPr>
        <p:spPr>
          <a:xfrm>
            <a:off x="2557747" y="4006803"/>
            <a:ext cx="152400" cy="152400"/>
          </a:xfrm>
          <a:prstGeom prst="ellipse">
            <a:avLst/>
          </a:prstGeom>
          <a:solidFill>
            <a:schemeClr val="bg1">
              <a:lumMod val="5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dirty="0">
              <a:latin typeface="Corbel" panose="020B0503020204020204" pitchFamily="34" charset="0"/>
            </a:endParaRPr>
          </a:p>
        </p:txBody>
      </p:sp>
      <p:sp>
        <p:nvSpPr>
          <p:cNvPr id="76" name="Oval 75">
            <a:extLst>
              <a:ext uri="{FF2B5EF4-FFF2-40B4-BE49-F238E27FC236}">
                <a16:creationId xmlns:a16="http://schemas.microsoft.com/office/drawing/2014/main" id="{CFE7F9AF-8FB9-9E47-AA7C-B819DD96BD45}"/>
              </a:ext>
            </a:extLst>
          </p:cNvPr>
          <p:cNvSpPr/>
          <p:nvPr/>
        </p:nvSpPr>
        <p:spPr>
          <a:xfrm>
            <a:off x="1999457" y="2276690"/>
            <a:ext cx="152400" cy="152400"/>
          </a:xfrm>
          <a:prstGeom prst="ellipse">
            <a:avLst/>
          </a:prstGeom>
          <a:solidFill>
            <a:srgbClr val="92D050"/>
          </a:solidFill>
          <a:ln w="19050">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dirty="0">
              <a:latin typeface="Corbel" panose="020B0503020204020204" pitchFamily="34" charset="0"/>
            </a:endParaRPr>
          </a:p>
        </p:txBody>
      </p:sp>
      <p:sp>
        <p:nvSpPr>
          <p:cNvPr id="77" name="Oval 76">
            <a:extLst>
              <a:ext uri="{FF2B5EF4-FFF2-40B4-BE49-F238E27FC236}">
                <a16:creationId xmlns:a16="http://schemas.microsoft.com/office/drawing/2014/main" id="{D1072A62-0E13-3843-8D0C-3A62E6BC9417}"/>
              </a:ext>
            </a:extLst>
          </p:cNvPr>
          <p:cNvSpPr/>
          <p:nvPr/>
        </p:nvSpPr>
        <p:spPr>
          <a:xfrm>
            <a:off x="2184151" y="2276690"/>
            <a:ext cx="152400" cy="152400"/>
          </a:xfrm>
          <a:prstGeom prst="ellipse">
            <a:avLst/>
          </a:prstGeom>
          <a:solidFill>
            <a:srgbClr val="92D050"/>
          </a:solidFill>
          <a:ln w="19050">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dirty="0">
              <a:latin typeface="Corbel" panose="020B0503020204020204" pitchFamily="34" charset="0"/>
            </a:endParaRPr>
          </a:p>
        </p:txBody>
      </p:sp>
      <p:sp>
        <p:nvSpPr>
          <p:cNvPr id="78" name="Oval 77">
            <a:extLst>
              <a:ext uri="{FF2B5EF4-FFF2-40B4-BE49-F238E27FC236}">
                <a16:creationId xmlns:a16="http://schemas.microsoft.com/office/drawing/2014/main" id="{B5867DDE-FEA5-0049-9461-EB1FFEB88969}"/>
              </a:ext>
            </a:extLst>
          </p:cNvPr>
          <p:cNvSpPr/>
          <p:nvPr/>
        </p:nvSpPr>
        <p:spPr>
          <a:xfrm>
            <a:off x="2368845" y="2276690"/>
            <a:ext cx="152400" cy="152400"/>
          </a:xfrm>
          <a:prstGeom prst="ellipse">
            <a:avLst/>
          </a:prstGeom>
          <a:solidFill>
            <a:srgbClr val="92D050"/>
          </a:solidFill>
          <a:ln w="19050">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dirty="0">
              <a:latin typeface="Corbel" panose="020B0503020204020204" pitchFamily="34" charset="0"/>
            </a:endParaRPr>
          </a:p>
        </p:txBody>
      </p:sp>
      <p:sp>
        <p:nvSpPr>
          <p:cNvPr id="79" name="Oval 78">
            <a:extLst>
              <a:ext uri="{FF2B5EF4-FFF2-40B4-BE49-F238E27FC236}">
                <a16:creationId xmlns:a16="http://schemas.microsoft.com/office/drawing/2014/main" id="{24DFF809-EE42-C349-914D-4808EEE0B2B2}"/>
              </a:ext>
            </a:extLst>
          </p:cNvPr>
          <p:cNvSpPr/>
          <p:nvPr/>
        </p:nvSpPr>
        <p:spPr>
          <a:xfrm>
            <a:off x="2557747" y="2276690"/>
            <a:ext cx="152400" cy="152400"/>
          </a:xfrm>
          <a:prstGeom prst="ellipse">
            <a:avLst/>
          </a:prstGeom>
          <a:solidFill>
            <a:srgbClr val="92D050"/>
          </a:solidFill>
          <a:ln w="19050">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dirty="0">
              <a:latin typeface="Corbel" panose="020B0503020204020204" pitchFamily="34" charset="0"/>
            </a:endParaRPr>
          </a:p>
        </p:txBody>
      </p:sp>
      <p:sp>
        <p:nvSpPr>
          <p:cNvPr id="82" name="Rounded Rectangle 81">
            <a:extLst>
              <a:ext uri="{FF2B5EF4-FFF2-40B4-BE49-F238E27FC236}">
                <a16:creationId xmlns:a16="http://schemas.microsoft.com/office/drawing/2014/main" id="{485BEC44-F260-1145-8583-E09A6D1ADDA0}"/>
              </a:ext>
            </a:extLst>
          </p:cNvPr>
          <p:cNvSpPr/>
          <p:nvPr/>
        </p:nvSpPr>
        <p:spPr>
          <a:xfrm>
            <a:off x="1833755" y="3096102"/>
            <a:ext cx="1023168" cy="233527"/>
          </a:xfrm>
          <a:prstGeom prst="roundRect">
            <a:avLst/>
          </a:prstGeom>
          <a:noFill/>
          <a:ln w="3810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dirty="0">
              <a:latin typeface="Corbel" panose="020B0503020204020204" pitchFamily="34" charset="0"/>
            </a:endParaRPr>
          </a:p>
        </p:txBody>
      </p:sp>
      <p:sp>
        <p:nvSpPr>
          <p:cNvPr id="83" name="Oval 82">
            <a:extLst>
              <a:ext uri="{FF2B5EF4-FFF2-40B4-BE49-F238E27FC236}">
                <a16:creationId xmlns:a16="http://schemas.microsoft.com/office/drawing/2014/main" id="{D285D089-1C0C-6344-B7EA-A631D2F645B7}"/>
              </a:ext>
            </a:extLst>
          </p:cNvPr>
          <p:cNvSpPr/>
          <p:nvPr/>
        </p:nvSpPr>
        <p:spPr>
          <a:xfrm>
            <a:off x="1897168" y="3136052"/>
            <a:ext cx="152400" cy="152400"/>
          </a:xfrm>
          <a:prstGeom prst="ellipse">
            <a:avLst/>
          </a:prstGeom>
          <a:solidFill>
            <a:schemeClr val="accent5">
              <a:lumMod val="60000"/>
              <a:lumOff val="40000"/>
            </a:schemeClr>
          </a:solidFill>
          <a:ln w="1905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dirty="0">
              <a:latin typeface="Corbel" panose="020B0503020204020204" pitchFamily="34" charset="0"/>
            </a:endParaRPr>
          </a:p>
        </p:txBody>
      </p:sp>
      <p:sp>
        <p:nvSpPr>
          <p:cNvPr id="84" name="Oval 83">
            <a:extLst>
              <a:ext uri="{FF2B5EF4-FFF2-40B4-BE49-F238E27FC236}">
                <a16:creationId xmlns:a16="http://schemas.microsoft.com/office/drawing/2014/main" id="{E248521C-7AB4-A74B-BB41-9E9DBC05502F}"/>
              </a:ext>
            </a:extLst>
          </p:cNvPr>
          <p:cNvSpPr/>
          <p:nvPr/>
        </p:nvSpPr>
        <p:spPr>
          <a:xfrm>
            <a:off x="2081862" y="3136052"/>
            <a:ext cx="152400" cy="152400"/>
          </a:xfrm>
          <a:prstGeom prst="ellipse">
            <a:avLst/>
          </a:prstGeom>
          <a:solidFill>
            <a:schemeClr val="accent5">
              <a:lumMod val="60000"/>
              <a:lumOff val="40000"/>
            </a:schemeClr>
          </a:solidFill>
          <a:ln w="1905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dirty="0">
              <a:latin typeface="Corbel" panose="020B0503020204020204" pitchFamily="34" charset="0"/>
            </a:endParaRPr>
          </a:p>
        </p:txBody>
      </p:sp>
      <p:sp>
        <p:nvSpPr>
          <p:cNvPr id="85" name="Oval 84">
            <a:extLst>
              <a:ext uri="{FF2B5EF4-FFF2-40B4-BE49-F238E27FC236}">
                <a16:creationId xmlns:a16="http://schemas.microsoft.com/office/drawing/2014/main" id="{A542D303-3E89-B948-BAE1-9C28B4C7900E}"/>
              </a:ext>
            </a:extLst>
          </p:cNvPr>
          <p:cNvSpPr/>
          <p:nvPr/>
        </p:nvSpPr>
        <p:spPr>
          <a:xfrm>
            <a:off x="2266556" y="3136052"/>
            <a:ext cx="152400" cy="152400"/>
          </a:xfrm>
          <a:prstGeom prst="ellipse">
            <a:avLst/>
          </a:prstGeom>
          <a:solidFill>
            <a:schemeClr val="accent5">
              <a:lumMod val="60000"/>
              <a:lumOff val="40000"/>
            </a:schemeClr>
          </a:solidFill>
          <a:ln w="1905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dirty="0">
              <a:latin typeface="Corbel" panose="020B0503020204020204" pitchFamily="34" charset="0"/>
            </a:endParaRPr>
          </a:p>
        </p:txBody>
      </p:sp>
      <p:sp>
        <p:nvSpPr>
          <p:cNvPr id="86" name="Oval 85">
            <a:extLst>
              <a:ext uri="{FF2B5EF4-FFF2-40B4-BE49-F238E27FC236}">
                <a16:creationId xmlns:a16="http://schemas.microsoft.com/office/drawing/2014/main" id="{3557CEDB-9609-5C4E-BE7A-9A1922D84558}"/>
              </a:ext>
            </a:extLst>
          </p:cNvPr>
          <p:cNvSpPr/>
          <p:nvPr/>
        </p:nvSpPr>
        <p:spPr>
          <a:xfrm>
            <a:off x="2455458" y="3136052"/>
            <a:ext cx="152400" cy="152400"/>
          </a:xfrm>
          <a:prstGeom prst="ellipse">
            <a:avLst/>
          </a:prstGeom>
          <a:solidFill>
            <a:schemeClr val="accent5">
              <a:lumMod val="60000"/>
              <a:lumOff val="40000"/>
            </a:schemeClr>
          </a:solidFill>
          <a:ln w="1905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dirty="0">
              <a:latin typeface="Corbel" panose="020B0503020204020204" pitchFamily="34" charset="0"/>
            </a:endParaRPr>
          </a:p>
        </p:txBody>
      </p:sp>
      <p:sp>
        <p:nvSpPr>
          <p:cNvPr id="87" name="Oval 86">
            <a:extLst>
              <a:ext uri="{FF2B5EF4-FFF2-40B4-BE49-F238E27FC236}">
                <a16:creationId xmlns:a16="http://schemas.microsoft.com/office/drawing/2014/main" id="{FD0CC76B-5E71-8C4B-B186-6D1471C8CD67}"/>
              </a:ext>
            </a:extLst>
          </p:cNvPr>
          <p:cNvSpPr/>
          <p:nvPr/>
        </p:nvSpPr>
        <p:spPr>
          <a:xfrm>
            <a:off x="2648955" y="3137765"/>
            <a:ext cx="152400" cy="152400"/>
          </a:xfrm>
          <a:prstGeom prst="ellipse">
            <a:avLst/>
          </a:prstGeom>
          <a:solidFill>
            <a:schemeClr val="accent5">
              <a:lumMod val="60000"/>
              <a:lumOff val="40000"/>
            </a:schemeClr>
          </a:solidFill>
          <a:ln w="1905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dirty="0">
              <a:latin typeface="Corbel" panose="020B0503020204020204" pitchFamily="34" charset="0"/>
            </a:endParaRPr>
          </a:p>
        </p:txBody>
      </p:sp>
      <p:sp>
        <p:nvSpPr>
          <p:cNvPr id="93" name="Rounded Rectangle 92">
            <a:extLst>
              <a:ext uri="{FF2B5EF4-FFF2-40B4-BE49-F238E27FC236}">
                <a16:creationId xmlns:a16="http://schemas.microsoft.com/office/drawing/2014/main" id="{2E61486C-7C7C-CF4A-BF55-2488DDD06CBA}"/>
              </a:ext>
            </a:extLst>
          </p:cNvPr>
          <p:cNvSpPr/>
          <p:nvPr/>
        </p:nvSpPr>
        <p:spPr>
          <a:xfrm>
            <a:off x="1935188" y="2241423"/>
            <a:ext cx="846082" cy="233527"/>
          </a:xfrm>
          <a:prstGeom prst="roundRect">
            <a:avLst/>
          </a:prstGeom>
          <a:noFill/>
          <a:ln w="38100">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dirty="0">
              <a:latin typeface="Corbel" panose="020B0503020204020204" pitchFamily="34" charset="0"/>
            </a:endParaRPr>
          </a:p>
        </p:txBody>
      </p:sp>
      <p:sp>
        <p:nvSpPr>
          <p:cNvPr id="94" name="Right Arrow 93">
            <a:extLst>
              <a:ext uri="{FF2B5EF4-FFF2-40B4-BE49-F238E27FC236}">
                <a16:creationId xmlns:a16="http://schemas.microsoft.com/office/drawing/2014/main" id="{FAED948E-E8BC-B542-96E5-C16F47F16A92}"/>
              </a:ext>
            </a:extLst>
          </p:cNvPr>
          <p:cNvSpPr/>
          <p:nvPr/>
        </p:nvSpPr>
        <p:spPr>
          <a:xfrm rot="16200000">
            <a:off x="2164404" y="2629484"/>
            <a:ext cx="425578" cy="247112"/>
          </a:xfrm>
          <a:prstGeom prst="rightArrow">
            <a:avLst>
              <a:gd name="adj1" fmla="val 27574"/>
              <a:gd name="adj2" fmla="val 69623"/>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dirty="0">
              <a:latin typeface="Corbel" panose="020B0503020204020204" pitchFamily="34" charset="0"/>
            </a:endParaRPr>
          </a:p>
        </p:txBody>
      </p:sp>
      <p:sp>
        <p:nvSpPr>
          <p:cNvPr id="95" name="Right Arrow 94">
            <a:extLst>
              <a:ext uri="{FF2B5EF4-FFF2-40B4-BE49-F238E27FC236}">
                <a16:creationId xmlns:a16="http://schemas.microsoft.com/office/drawing/2014/main" id="{B62B8F78-5C39-C145-B3C5-F9490727FE2B}"/>
              </a:ext>
            </a:extLst>
          </p:cNvPr>
          <p:cNvSpPr/>
          <p:nvPr/>
        </p:nvSpPr>
        <p:spPr>
          <a:xfrm rot="16200000">
            <a:off x="2180574" y="3506345"/>
            <a:ext cx="425578" cy="247112"/>
          </a:xfrm>
          <a:prstGeom prst="rightArrow">
            <a:avLst>
              <a:gd name="adj1" fmla="val 27574"/>
              <a:gd name="adj2" fmla="val 69623"/>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dirty="0">
              <a:latin typeface="Corbel" panose="020B0503020204020204" pitchFamily="34" charset="0"/>
            </a:endParaRPr>
          </a:p>
        </p:txBody>
      </p:sp>
      <mc:AlternateContent xmlns:mc="http://schemas.openxmlformats.org/markup-compatibility/2006" xmlns:a14="http://schemas.microsoft.com/office/drawing/2010/main">
        <mc:Choice Requires="a14">
          <p:sp>
            <p:nvSpPr>
              <p:cNvPr id="96" name="Content Placeholder 2">
                <a:extLst>
                  <a:ext uri="{FF2B5EF4-FFF2-40B4-BE49-F238E27FC236}">
                    <a16:creationId xmlns:a16="http://schemas.microsoft.com/office/drawing/2014/main" id="{20A6FC83-57DF-014A-87E0-1B5614DFB884}"/>
                  </a:ext>
                </a:extLst>
              </p:cNvPr>
              <p:cNvSpPr txBox="1">
                <a:spLocks/>
              </p:cNvSpPr>
              <p:nvPr/>
            </p:nvSpPr>
            <p:spPr>
              <a:xfrm>
                <a:off x="1782926" y="3474410"/>
                <a:ext cx="525996" cy="377691"/>
              </a:xfrm>
              <a:prstGeom prst="rect">
                <a:avLst/>
              </a:prstGeom>
            </p:spPr>
            <p:txBody>
              <a:bodyPr vert="horz" lIns="68580" tIns="34290" rIns="68580" bIns="3429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venir" panose="02000503020000020003"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venir" panose="02000503020000020003"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venir" panose="02000503020000020003"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lnSpc>
                    <a:spcPct val="120000"/>
                  </a:lnSpc>
                  <a:buNone/>
                </a:pPr>
                <a14:m>
                  <m:oMathPara xmlns:m="http://schemas.openxmlformats.org/officeDocument/2006/math">
                    <m:oMathParaPr>
                      <m:jc m:val="centerGroup"/>
                    </m:oMathParaPr>
                    <m:oMath xmlns:m="http://schemas.openxmlformats.org/officeDocument/2006/math">
                      <m:r>
                        <a:rPr lang="en-US" sz="1800" i="1" dirty="0">
                          <a:solidFill>
                            <a:srgbClr val="C00000"/>
                          </a:solidFill>
                          <a:latin typeface="Cambria Math" panose="02040503050406030204" pitchFamily="18" charset="0"/>
                        </a:rPr>
                        <m:t>𝑊</m:t>
                      </m:r>
                    </m:oMath>
                  </m:oMathPara>
                </a14:m>
                <a:endParaRPr lang="en-US" sz="1800" dirty="0">
                  <a:solidFill>
                    <a:srgbClr val="C00000"/>
                  </a:solidFill>
                  <a:latin typeface="Corbel" panose="020B0503020204020204" pitchFamily="34" charset="0"/>
                </a:endParaRPr>
              </a:p>
            </p:txBody>
          </p:sp>
        </mc:Choice>
        <mc:Fallback xmlns="">
          <p:sp>
            <p:nvSpPr>
              <p:cNvPr id="96" name="Content Placeholder 2">
                <a:extLst>
                  <a:ext uri="{FF2B5EF4-FFF2-40B4-BE49-F238E27FC236}">
                    <a16:creationId xmlns:a16="http://schemas.microsoft.com/office/drawing/2014/main" id="{20A6FC83-57DF-014A-87E0-1B5614DFB884}"/>
                  </a:ext>
                </a:extLst>
              </p:cNvPr>
              <p:cNvSpPr txBox="1">
                <a:spLocks noRot="1" noChangeAspect="1" noMove="1" noResize="1" noEditPoints="1" noAdjustHandles="1" noChangeArrowheads="1" noChangeShapeType="1" noTextEdit="1"/>
              </p:cNvSpPr>
              <p:nvPr/>
            </p:nvSpPr>
            <p:spPr>
              <a:xfrm>
                <a:off x="1782926" y="3474410"/>
                <a:ext cx="525996" cy="377691"/>
              </a:xfrm>
              <a:prstGeom prst="rect">
                <a:avLst/>
              </a:prstGeom>
              <a:blipFill>
                <a:blip r:embed="rId2"/>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7" name="Content Placeholder 2">
                <a:extLst>
                  <a:ext uri="{FF2B5EF4-FFF2-40B4-BE49-F238E27FC236}">
                    <a16:creationId xmlns:a16="http://schemas.microsoft.com/office/drawing/2014/main" id="{6D6C0EF3-9A48-6042-84AB-D28C74DA20AD}"/>
                  </a:ext>
                </a:extLst>
              </p:cNvPr>
              <p:cNvSpPr txBox="1">
                <a:spLocks/>
              </p:cNvSpPr>
              <p:nvPr/>
            </p:nvSpPr>
            <p:spPr>
              <a:xfrm>
                <a:off x="1788408" y="2590205"/>
                <a:ext cx="525996" cy="377691"/>
              </a:xfrm>
              <a:prstGeom prst="rect">
                <a:avLst/>
              </a:prstGeom>
            </p:spPr>
            <p:txBody>
              <a:bodyPr vert="horz" lIns="68580" tIns="34290" rIns="68580" bIns="3429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venir" panose="02000503020000020003"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venir" panose="02000503020000020003"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venir" panose="02000503020000020003"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lnSpc>
                    <a:spcPct val="120000"/>
                  </a:lnSpc>
                  <a:buNone/>
                </a:pPr>
                <a14:m>
                  <m:oMathPara xmlns:m="http://schemas.openxmlformats.org/officeDocument/2006/math">
                    <m:oMathParaPr>
                      <m:jc m:val="centerGroup"/>
                    </m:oMathParaPr>
                    <m:oMath xmlns:m="http://schemas.openxmlformats.org/officeDocument/2006/math">
                      <m:r>
                        <a:rPr lang="en-US" sz="1800" i="1" dirty="0">
                          <a:solidFill>
                            <a:srgbClr val="C00000"/>
                          </a:solidFill>
                          <a:latin typeface="Cambria Math" panose="02040503050406030204" pitchFamily="18" charset="0"/>
                        </a:rPr>
                        <m:t>𝑈</m:t>
                      </m:r>
                    </m:oMath>
                  </m:oMathPara>
                </a14:m>
                <a:endParaRPr lang="en-US" sz="1800" dirty="0">
                  <a:solidFill>
                    <a:srgbClr val="C00000"/>
                  </a:solidFill>
                  <a:latin typeface="Corbel" panose="020B0503020204020204" pitchFamily="34" charset="0"/>
                </a:endParaRPr>
              </a:p>
            </p:txBody>
          </p:sp>
        </mc:Choice>
        <mc:Fallback xmlns="">
          <p:sp>
            <p:nvSpPr>
              <p:cNvPr id="97" name="Content Placeholder 2">
                <a:extLst>
                  <a:ext uri="{FF2B5EF4-FFF2-40B4-BE49-F238E27FC236}">
                    <a16:creationId xmlns:a16="http://schemas.microsoft.com/office/drawing/2014/main" id="{6D6C0EF3-9A48-6042-84AB-D28C74DA20AD}"/>
                  </a:ext>
                </a:extLst>
              </p:cNvPr>
              <p:cNvSpPr txBox="1">
                <a:spLocks noRot="1" noChangeAspect="1" noMove="1" noResize="1" noEditPoints="1" noAdjustHandles="1" noChangeArrowheads="1" noChangeShapeType="1" noTextEdit="1"/>
              </p:cNvSpPr>
              <p:nvPr/>
            </p:nvSpPr>
            <p:spPr>
              <a:xfrm>
                <a:off x="1788408" y="2590205"/>
                <a:ext cx="525996" cy="377691"/>
              </a:xfrm>
              <a:prstGeom prst="rect">
                <a:avLst/>
              </a:prstGeom>
              <a:blipFill>
                <a:blip r:embed="rId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8" name="Content Placeholder 2">
                <a:extLst>
                  <a:ext uri="{FF2B5EF4-FFF2-40B4-BE49-F238E27FC236}">
                    <a16:creationId xmlns:a16="http://schemas.microsoft.com/office/drawing/2014/main" id="{276A6F90-89C1-8046-A06E-32E388A4C982}"/>
                  </a:ext>
                </a:extLst>
              </p:cNvPr>
              <p:cNvSpPr txBox="1">
                <a:spLocks/>
              </p:cNvSpPr>
              <p:nvPr/>
            </p:nvSpPr>
            <p:spPr>
              <a:xfrm>
                <a:off x="1827676" y="1772510"/>
                <a:ext cx="1182560" cy="377691"/>
              </a:xfrm>
              <a:prstGeom prst="rect">
                <a:avLst/>
              </a:prstGeom>
            </p:spPr>
            <p:txBody>
              <a:bodyPr vert="horz" lIns="68580" tIns="34290" rIns="68580" bIns="3429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venir" panose="02000503020000020003"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venir" panose="02000503020000020003"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venir" panose="02000503020000020003"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20000"/>
                  </a:lnSpc>
                  <a:buNone/>
                </a:pPr>
                <a14:m>
                  <m:oMathPara xmlns:m="http://schemas.openxmlformats.org/officeDocument/2006/math">
                    <m:oMathParaPr>
                      <m:jc m:val="centerGroup"/>
                    </m:oMathParaPr>
                    <m:oMath xmlns:m="http://schemas.openxmlformats.org/officeDocument/2006/math">
                      <m:sSub>
                        <m:sSubPr>
                          <m:ctrlPr>
                            <a:rPr lang="en-US" sz="1800" i="1" dirty="0">
                              <a:latin typeface="Cambria Math" panose="02040503050406030204" pitchFamily="18" charset="0"/>
                            </a:rPr>
                          </m:ctrlPr>
                        </m:sSubPr>
                        <m:e>
                          <m:acc>
                            <m:accPr>
                              <m:chr m:val="̂"/>
                              <m:ctrlPr>
                                <a:rPr lang="en-US" sz="1800" i="1" dirty="0">
                                  <a:latin typeface="Cambria Math" panose="02040503050406030204" pitchFamily="18" charset="0"/>
                                </a:rPr>
                              </m:ctrlPr>
                            </m:accPr>
                            <m:e>
                              <m:r>
                                <a:rPr lang="en-US" sz="1800" i="1" dirty="0">
                                  <a:latin typeface="Cambria Math" panose="02040503050406030204" pitchFamily="18" charset="0"/>
                                </a:rPr>
                                <m:t>𝑦</m:t>
                              </m:r>
                            </m:e>
                          </m:acc>
                        </m:e>
                        <m:sub>
                          <m:r>
                            <a:rPr lang="en-US" sz="1800" i="1" dirty="0">
                              <a:latin typeface="Cambria Math" panose="02040503050406030204" pitchFamily="18" charset="0"/>
                            </a:rPr>
                            <m:t>1</m:t>
                          </m:r>
                        </m:sub>
                      </m:sSub>
                    </m:oMath>
                  </m:oMathPara>
                </a14:m>
                <a:endParaRPr lang="en-US" sz="1800" dirty="0">
                  <a:latin typeface="Corbel" panose="020B0503020204020204" pitchFamily="34" charset="0"/>
                </a:endParaRPr>
              </a:p>
              <a:p>
                <a:pPr marL="0" indent="0" algn="ctr">
                  <a:lnSpc>
                    <a:spcPct val="120000"/>
                  </a:lnSpc>
                  <a:buNone/>
                </a:pPr>
                <a:endParaRPr lang="en-US" sz="1800" dirty="0">
                  <a:latin typeface="Corbel" panose="020B0503020204020204" pitchFamily="34" charset="0"/>
                </a:endParaRPr>
              </a:p>
            </p:txBody>
          </p:sp>
        </mc:Choice>
        <mc:Fallback xmlns="">
          <p:sp>
            <p:nvSpPr>
              <p:cNvPr id="98" name="Content Placeholder 2">
                <a:extLst>
                  <a:ext uri="{FF2B5EF4-FFF2-40B4-BE49-F238E27FC236}">
                    <a16:creationId xmlns:a16="http://schemas.microsoft.com/office/drawing/2014/main" id="{276A6F90-89C1-8046-A06E-32E388A4C982}"/>
                  </a:ext>
                </a:extLst>
              </p:cNvPr>
              <p:cNvSpPr txBox="1">
                <a:spLocks noRot="1" noChangeAspect="1" noMove="1" noResize="1" noEditPoints="1" noAdjustHandles="1" noChangeArrowheads="1" noChangeShapeType="1" noTextEdit="1"/>
              </p:cNvSpPr>
              <p:nvPr/>
            </p:nvSpPr>
            <p:spPr>
              <a:xfrm>
                <a:off x="1827676" y="1772510"/>
                <a:ext cx="1182560" cy="377691"/>
              </a:xfrm>
              <a:prstGeom prst="rect">
                <a:avLst/>
              </a:prstGeom>
              <a:blipFill>
                <a:blip r:embed="rId4"/>
                <a:stretch>
                  <a:fillRect b="-6452"/>
                </a:stretch>
              </a:blipFill>
            </p:spPr>
            <p:txBody>
              <a:bodyPr/>
              <a:lstStyle/>
              <a:p>
                <a:r>
                  <a:rPr lang="en-US">
                    <a:noFill/>
                  </a:rPr>
                  <a:t> </a:t>
                </a:r>
              </a:p>
            </p:txBody>
          </p:sp>
        </mc:Fallback>
      </mc:AlternateContent>
      <p:sp>
        <p:nvSpPr>
          <p:cNvPr id="99" name="Rounded Rectangle 98">
            <a:extLst>
              <a:ext uri="{FF2B5EF4-FFF2-40B4-BE49-F238E27FC236}">
                <a16:creationId xmlns:a16="http://schemas.microsoft.com/office/drawing/2014/main" id="{B0204399-681E-6C49-9E5C-CC0F2EBC7595}"/>
              </a:ext>
            </a:extLst>
          </p:cNvPr>
          <p:cNvSpPr/>
          <p:nvPr/>
        </p:nvSpPr>
        <p:spPr>
          <a:xfrm>
            <a:off x="3558059" y="3985704"/>
            <a:ext cx="897101" cy="247549"/>
          </a:xfrm>
          <a:prstGeom prst="round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dirty="0">
              <a:latin typeface="Corbel" panose="020B0503020204020204" pitchFamily="34" charset="0"/>
            </a:endParaRPr>
          </a:p>
        </p:txBody>
      </p:sp>
      <p:sp>
        <p:nvSpPr>
          <p:cNvPr id="100" name="Oval 99">
            <a:extLst>
              <a:ext uri="{FF2B5EF4-FFF2-40B4-BE49-F238E27FC236}">
                <a16:creationId xmlns:a16="http://schemas.microsoft.com/office/drawing/2014/main" id="{C88A8753-B2AE-C347-8881-9E9BFB6849E7}"/>
              </a:ext>
            </a:extLst>
          </p:cNvPr>
          <p:cNvSpPr/>
          <p:nvPr/>
        </p:nvSpPr>
        <p:spPr>
          <a:xfrm>
            <a:off x="3636645" y="4027217"/>
            <a:ext cx="152400" cy="152400"/>
          </a:xfrm>
          <a:prstGeom prst="ellipse">
            <a:avLst/>
          </a:prstGeom>
          <a:solidFill>
            <a:schemeClr val="bg1">
              <a:lumMod val="5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dirty="0">
              <a:latin typeface="Corbel" panose="020B0503020204020204" pitchFamily="34" charset="0"/>
            </a:endParaRPr>
          </a:p>
        </p:txBody>
      </p:sp>
      <p:sp>
        <p:nvSpPr>
          <p:cNvPr id="101" name="Oval 100">
            <a:extLst>
              <a:ext uri="{FF2B5EF4-FFF2-40B4-BE49-F238E27FC236}">
                <a16:creationId xmlns:a16="http://schemas.microsoft.com/office/drawing/2014/main" id="{289A04BF-85E0-834E-BAB6-DBB4550B3940}"/>
              </a:ext>
            </a:extLst>
          </p:cNvPr>
          <p:cNvSpPr/>
          <p:nvPr/>
        </p:nvSpPr>
        <p:spPr>
          <a:xfrm>
            <a:off x="3821339" y="4027217"/>
            <a:ext cx="152400" cy="152400"/>
          </a:xfrm>
          <a:prstGeom prst="ellipse">
            <a:avLst/>
          </a:prstGeom>
          <a:solidFill>
            <a:schemeClr val="bg1">
              <a:lumMod val="5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dirty="0">
              <a:latin typeface="Corbel" panose="020B0503020204020204" pitchFamily="34" charset="0"/>
            </a:endParaRPr>
          </a:p>
        </p:txBody>
      </p:sp>
      <p:sp>
        <p:nvSpPr>
          <p:cNvPr id="102" name="Oval 101">
            <a:extLst>
              <a:ext uri="{FF2B5EF4-FFF2-40B4-BE49-F238E27FC236}">
                <a16:creationId xmlns:a16="http://schemas.microsoft.com/office/drawing/2014/main" id="{631EE394-6E66-9F4F-AB28-9A96FE7CAF8B}"/>
              </a:ext>
            </a:extLst>
          </p:cNvPr>
          <p:cNvSpPr/>
          <p:nvPr/>
        </p:nvSpPr>
        <p:spPr>
          <a:xfrm>
            <a:off x="4006034" y="4027217"/>
            <a:ext cx="152400" cy="152400"/>
          </a:xfrm>
          <a:prstGeom prst="ellipse">
            <a:avLst/>
          </a:prstGeom>
          <a:solidFill>
            <a:schemeClr val="bg1">
              <a:lumMod val="5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dirty="0">
              <a:latin typeface="Corbel" panose="020B0503020204020204" pitchFamily="34" charset="0"/>
            </a:endParaRPr>
          </a:p>
        </p:txBody>
      </p:sp>
      <p:sp>
        <p:nvSpPr>
          <p:cNvPr id="103" name="Oval 102">
            <a:extLst>
              <a:ext uri="{FF2B5EF4-FFF2-40B4-BE49-F238E27FC236}">
                <a16:creationId xmlns:a16="http://schemas.microsoft.com/office/drawing/2014/main" id="{6C486C2D-68DA-A54D-A5C4-4B5B0B3B8B73}"/>
              </a:ext>
            </a:extLst>
          </p:cNvPr>
          <p:cNvSpPr/>
          <p:nvPr/>
        </p:nvSpPr>
        <p:spPr>
          <a:xfrm>
            <a:off x="4194935" y="4027217"/>
            <a:ext cx="152400" cy="152400"/>
          </a:xfrm>
          <a:prstGeom prst="ellipse">
            <a:avLst/>
          </a:prstGeom>
          <a:solidFill>
            <a:schemeClr val="bg1">
              <a:lumMod val="5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dirty="0">
              <a:latin typeface="Corbel" panose="020B0503020204020204" pitchFamily="34" charset="0"/>
            </a:endParaRPr>
          </a:p>
        </p:txBody>
      </p:sp>
      <p:sp>
        <p:nvSpPr>
          <p:cNvPr id="104" name="Oval 103">
            <a:extLst>
              <a:ext uri="{FF2B5EF4-FFF2-40B4-BE49-F238E27FC236}">
                <a16:creationId xmlns:a16="http://schemas.microsoft.com/office/drawing/2014/main" id="{F70F58BE-CCAE-F645-A328-47C1EAC54035}"/>
              </a:ext>
            </a:extLst>
          </p:cNvPr>
          <p:cNvSpPr/>
          <p:nvPr/>
        </p:nvSpPr>
        <p:spPr>
          <a:xfrm>
            <a:off x="3636645" y="2297104"/>
            <a:ext cx="152400" cy="152400"/>
          </a:xfrm>
          <a:prstGeom prst="ellipse">
            <a:avLst/>
          </a:prstGeom>
          <a:solidFill>
            <a:srgbClr val="92D050"/>
          </a:solidFill>
          <a:ln w="19050">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dirty="0">
              <a:latin typeface="Corbel" panose="020B0503020204020204" pitchFamily="34" charset="0"/>
            </a:endParaRPr>
          </a:p>
        </p:txBody>
      </p:sp>
      <p:sp>
        <p:nvSpPr>
          <p:cNvPr id="105" name="Oval 104">
            <a:extLst>
              <a:ext uri="{FF2B5EF4-FFF2-40B4-BE49-F238E27FC236}">
                <a16:creationId xmlns:a16="http://schemas.microsoft.com/office/drawing/2014/main" id="{FE219746-6458-2648-BFF2-1638E7F0E56F}"/>
              </a:ext>
            </a:extLst>
          </p:cNvPr>
          <p:cNvSpPr/>
          <p:nvPr/>
        </p:nvSpPr>
        <p:spPr>
          <a:xfrm>
            <a:off x="3821339" y="2297104"/>
            <a:ext cx="152400" cy="152400"/>
          </a:xfrm>
          <a:prstGeom prst="ellipse">
            <a:avLst/>
          </a:prstGeom>
          <a:solidFill>
            <a:srgbClr val="92D050"/>
          </a:solidFill>
          <a:ln w="19050">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dirty="0">
              <a:latin typeface="Corbel" panose="020B0503020204020204" pitchFamily="34" charset="0"/>
            </a:endParaRPr>
          </a:p>
        </p:txBody>
      </p:sp>
      <p:sp>
        <p:nvSpPr>
          <p:cNvPr id="106" name="Oval 105">
            <a:extLst>
              <a:ext uri="{FF2B5EF4-FFF2-40B4-BE49-F238E27FC236}">
                <a16:creationId xmlns:a16="http://schemas.microsoft.com/office/drawing/2014/main" id="{CC39E4D5-0122-404D-AF07-8A0976CE0F90}"/>
              </a:ext>
            </a:extLst>
          </p:cNvPr>
          <p:cNvSpPr/>
          <p:nvPr/>
        </p:nvSpPr>
        <p:spPr>
          <a:xfrm>
            <a:off x="4006034" y="2297104"/>
            <a:ext cx="152400" cy="152400"/>
          </a:xfrm>
          <a:prstGeom prst="ellipse">
            <a:avLst/>
          </a:prstGeom>
          <a:solidFill>
            <a:srgbClr val="92D050"/>
          </a:solidFill>
          <a:ln w="19050">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dirty="0">
              <a:latin typeface="Corbel" panose="020B0503020204020204" pitchFamily="34" charset="0"/>
            </a:endParaRPr>
          </a:p>
        </p:txBody>
      </p:sp>
      <p:sp>
        <p:nvSpPr>
          <p:cNvPr id="107" name="Oval 106">
            <a:extLst>
              <a:ext uri="{FF2B5EF4-FFF2-40B4-BE49-F238E27FC236}">
                <a16:creationId xmlns:a16="http://schemas.microsoft.com/office/drawing/2014/main" id="{869B3C99-29C1-8B4B-96BE-A1AF2836059F}"/>
              </a:ext>
            </a:extLst>
          </p:cNvPr>
          <p:cNvSpPr/>
          <p:nvPr/>
        </p:nvSpPr>
        <p:spPr>
          <a:xfrm>
            <a:off x="4194935" y="2297104"/>
            <a:ext cx="152400" cy="152400"/>
          </a:xfrm>
          <a:prstGeom prst="ellipse">
            <a:avLst/>
          </a:prstGeom>
          <a:solidFill>
            <a:srgbClr val="92D050"/>
          </a:solidFill>
          <a:ln w="19050">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dirty="0">
              <a:latin typeface="Corbel" panose="020B0503020204020204" pitchFamily="34" charset="0"/>
            </a:endParaRPr>
          </a:p>
        </p:txBody>
      </p:sp>
      <p:sp>
        <p:nvSpPr>
          <p:cNvPr id="109" name="Rounded Rectangle 108">
            <a:extLst>
              <a:ext uri="{FF2B5EF4-FFF2-40B4-BE49-F238E27FC236}">
                <a16:creationId xmlns:a16="http://schemas.microsoft.com/office/drawing/2014/main" id="{7B63A695-A0C7-D649-B5DD-122BBCB3D254}"/>
              </a:ext>
            </a:extLst>
          </p:cNvPr>
          <p:cNvSpPr/>
          <p:nvPr/>
        </p:nvSpPr>
        <p:spPr>
          <a:xfrm>
            <a:off x="3470944" y="3116515"/>
            <a:ext cx="1023168" cy="233527"/>
          </a:xfrm>
          <a:prstGeom prst="roundRect">
            <a:avLst/>
          </a:prstGeom>
          <a:noFill/>
          <a:ln w="3810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dirty="0">
              <a:latin typeface="Corbel" panose="020B0503020204020204" pitchFamily="34" charset="0"/>
            </a:endParaRPr>
          </a:p>
        </p:txBody>
      </p:sp>
      <p:sp>
        <p:nvSpPr>
          <p:cNvPr id="110" name="Oval 109">
            <a:extLst>
              <a:ext uri="{FF2B5EF4-FFF2-40B4-BE49-F238E27FC236}">
                <a16:creationId xmlns:a16="http://schemas.microsoft.com/office/drawing/2014/main" id="{F0DCA6BB-A31D-DC41-A4C9-C2923C3B6F21}"/>
              </a:ext>
            </a:extLst>
          </p:cNvPr>
          <p:cNvSpPr/>
          <p:nvPr/>
        </p:nvSpPr>
        <p:spPr>
          <a:xfrm>
            <a:off x="3534356" y="3156465"/>
            <a:ext cx="152400" cy="152400"/>
          </a:xfrm>
          <a:prstGeom prst="ellipse">
            <a:avLst/>
          </a:prstGeom>
          <a:solidFill>
            <a:schemeClr val="accent5">
              <a:lumMod val="60000"/>
              <a:lumOff val="40000"/>
            </a:schemeClr>
          </a:solidFill>
          <a:ln w="1905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dirty="0">
              <a:latin typeface="Corbel" panose="020B0503020204020204" pitchFamily="34" charset="0"/>
            </a:endParaRPr>
          </a:p>
        </p:txBody>
      </p:sp>
      <p:sp>
        <p:nvSpPr>
          <p:cNvPr id="111" name="Oval 110">
            <a:extLst>
              <a:ext uri="{FF2B5EF4-FFF2-40B4-BE49-F238E27FC236}">
                <a16:creationId xmlns:a16="http://schemas.microsoft.com/office/drawing/2014/main" id="{F5A97E85-0225-1E46-A085-02FCCC792A02}"/>
              </a:ext>
            </a:extLst>
          </p:cNvPr>
          <p:cNvSpPr/>
          <p:nvPr/>
        </p:nvSpPr>
        <p:spPr>
          <a:xfrm>
            <a:off x="3719051" y="3156465"/>
            <a:ext cx="152400" cy="152400"/>
          </a:xfrm>
          <a:prstGeom prst="ellipse">
            <a:avLst/>
          </a:prstGeom>
          <a:solidFill>
            <a:schemeClr val="accent5">
              <a:lumMod val="60000"/>
              <a:lumOff val="40000"/>
            </a:schemeClr>
          </a:solidFill>
          <a:ln w="1905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dirty="0">
              <a:latin typeface="Corbel" panose="020B0503020204020204" pitchFamily="34" charset="0"/>
            </a:endParaRPr>
          </a:p>
        </p:txBody>
      </p:sp>
      <p:sp>
        <p:nvSpPr>
          <p:cNvPr id="112" name="Oval 111">
            <a:extLst>
              <a:ext uri="{FF2B5EF4-FFF2-40B4-BE49-F238E27FC236}">
                <a16:creationId xmlns:a16="http://schemas.microsoft.com/office/drawing/2014/main" id="{97C5A434-FA81-A04D-A77B-DC0A945AB849}"/>
              </a:ext>
            </a:extLst>
          </p:cNvPr>
          <p:cNvSpPr/>
          <p:nvPr/>
        </p:nvSpPr>
        <p:spPr>
          <a:xfrm>
            <a:off x="3903745" y="3156465"/>
            <a:ext cx="152400" cy="152400"/>
          </a:xfrm>
          <a:prstGeom prst="ellipse">
            <a:avLst/>
          </a:prstGeom>
          <a:solidFill>
            <a:schemeClr val="accent5">
              <a:lumMod val="60000"/>
              <a:lumOff val="40000"/>
            </a:schemeClr>
          </a:solidFill>
          <a:ln w="1905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dirty="0">
              <a:latin typeface="Corbel" panose="020B0503020204020204" pitchFamily="34" charset="0"/>
            </a:endParaRPr>
          </a:p>
        </p:txBody>
      </p:sp>
      <p:sp>
        <p:nvSpPr>
          <p:cNvPr id="113" name="Oval 112">
            <a:extLst>
              <a:ext uri="{FF2B5EF4-FFF2-40B4-BE49-F238E27FC236}">
                <a16:creationId xmlns:a16="http://schemas.microsoft.com/office/drawing/2014/main" id="{0C6578E8-0778-B145-8F5F-1C179B55F37C}"/>
              </a:ext>
            </a:extLst>
          </p:cNvPr>
          <p:cNvSpPr/>
          <p:nvPr/>
        </p:nvSpPr>
        <p:spPr>
          <a:xfrm>
            <a:off x="4092647" y="3156465"/>
            <a:ext cx="152400" cy="152400"/>
          </a:xfrm>
          <a:prstGeom prst="ellipse">
            <a:avLst/>
          </a:prstGeom>
          <a:solidFill>
            <a:schemeClr val="accent5">
              <a:lumMod val="60000"/>
              <a:lumOff val="40000"/>
            </a:schemeClr>
          </a:solidFill>
          <a:ln w="1905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dirty="0">
              <a:latin typeface="Corbel" panose="020B0503020204020204" pitchFamily="34" charset="0"/>
            </a:endParaRPr>
          </a:p>
        </p:txBody>
      </p:sp>
      <p:sp>
        <p:nvSpPr>
          <p:cNvPr id="114" name="Oval 113">
            <a:extLst>
              <a:ext uri="{FF2B5EF4-FFF2-40B4-BE49-F238E27FC236}">
                <a16:creationId xmlns:a16="http://schemas.microsoft.com/office/drawing/2014/main" id="{34DA400A-6EAC-B244-90C9-E2C76E3CE8B1}"/>
              </a:ext>
            </a:extLst>
          </p:cNvPr>
          <p:cNvSpPr/>
          <p:nvPr/>
        </p:nvSpPr>
        <p:spPr>
          <a:xfrm>
            <a:off x="4286144" y="3158178"/>
            <a:ext cx="152400" cy="152400"/>
          </a:xfrm>
          <a:prstGeom prst="ellipse">
            <a:avLst/>
          </a:prstGeom>
          <a:solidFill>
            <a:schemeClr val="accent5">
              <a:lumMod val="60000"/>
              <a:lumOff val="40000"/>
            </a:schemeClr>
          </a:solidFill>
          <a:ln w="1905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dirty="0">
              <a:latin typeface="Corbel" panose="020B0503020204020204" pitchFamily="34" charset="0"/>
            </a:endParaRPr>
          </a:p>
        </p:txBody>
      </p:sp>
      <p:sp>
        <p:nvSpPr>
          <p:cNvPr id="115" name="Rounded Rectangle 114">
            <a:extLst>
              <a:ext uri="{FF2B5EF4-FFF2-40B4-BE49-F238E27FC236}">
                <a16:creationId xmlns:a16="http://schemas.microsoft.com/office/drawing/2014/main" id="{2D7BF61E-70E5-7B42-A443-1515BC3FC19A}"/>
              </a:ext>
            </a:extLst>
          </p:cNvPr>
          <p:cNvSpPr/>
          <p:nvPr/>
        </p:nvSpPr>
        <p:spPr>
          <a:xfrm>
            <a:off x="3572376" y="2261836"/>
            <a:ext cx="846082" cy="233527"/>
          </a:xfrm>
          <a:prstGeom prst="roundRect">
            <a:avLst/>
          </a:prstGeom>
          <a:noFill/>
          <a:ln w="38100">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dirty="0">
              <a:latin typeface="Corbel" panose="020B0503020204020204" pitchFamily="34" charset="0"/>
            </a:endParaRPr>
          </a:p>
        </p:txBody>
      </p:sp>
      <p:sp>
        <p:nvSpPr>
          <p:cNvPr id="116" name="Right Arrow 115">
            <a:extLst>
              <a:ext uri="{FF2B5EF4-FFF2-40B4-BE49-F238E27FC236}">
                <a16:creationId xmlns:a16="http://schemas.microsoft.com/office/drawing/2014/main" id="{08D29459-9A76-6445-B967-14977057901D}"/>
              </a:ext>
            </a:extLst>
          </p:cNvPr>
          <p:cNvSpPr/>
          <p:nvPr/>
        </p:nvSpPr>
        <p:spPr>
          <a:xfrm rot="16200000">
            <a:off x="3801592" y="2649898"/>
            <a:ext cx="425578" cy="247112"/>
          </a:xfrm>
          <a:prstGeom prst="rightArrow">
            <a:avLst>
              <a:gd name="adj1" fmla="val 27574"/>
              <a:gd name="adj2" fmla="val 69623"/>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dirty="0">
              <a:latin typeface="Corbel" panose="020B0503020204020204" pitchFamily="34" charset="0"/>
            </a:endParaRPr>
          </a:p>
        </p:txBody>
      </p:sp>
      <p:sp>
        <p:nvSpPr>
          <p:cNvPr id="117" name="Right Arrow 116">
            <a:extLst>
              <a:ext uri="{FF2B5EF4-FFF2-40B4-BE49-F238E27FC236}">
                <a16:creationId xmlns:a16="http://schemas.microsoft.com/office/drawing/2014/main" id="{9CF46DE8-0686-8347-99CE-36822CB5A4C5}"/>
              </a:ext>
            </a:extLst>
          </p:cNvPr>
          <p:cNvSpPr/>
          <p:nvPr/>
        </p:nvSpPr>
        <p:spPr>
          <a:xfrm rot="16200000">
            <a:off x="3817762" y="3526759"/>
            <a:ext cx="425578" cy="247112"/>
          </a:xfrm>
          <a:prstGeom prst="rightArrow">
            <a:avLst>
              <a:gd name="adj1" fmla="val 27574"/>
              <a:gd name="adj2" fmla="val 69623"/>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dirty="0">
              <a:latin typeface="Corbel" panose="020B0503020204020204" pitchFamily="34" charset="0"/>
            </a:endParaRPr>
          </a:p>
        </p:txBody>
      </p:sp>
      <mc:AlternateContent xmlns:mc="http://schemas.openxmlformats.org/markup-compatibility/2006" xmlns:a14="http://schemas.microsoft.com/office/drawing/2010/main">
        <mc:Choice Requires="a14">
          <p:sp>
            <p:nvSpPr>
              <p:cNvPr id="118" name="Content Placeholder 2">
                <a:extLst>
                  <a:ext uri="{FF2B5EF4-FFF2-40B4-BE49-F238E27FC236}">
                    <a16:creationId xmlns:a16="http://schemas.microsoft.com/office/drawing/2014/main" id="{73EEE44B-3585-894E-B4F8-4CE38DFFE62D}"/>
                  </a:ext>
                </a:extLst>
              </p:cNvPr>
              <p:cNvSpPr txBox="1">
                <a:spLocks/>
              </p:cNvSpPr>
              <p:nvPr/>
            </p:nvSpPr>
            <p:spPr>
              <a:xfrm>
                <a:off x="3420115" y="3494824"/>
                <a:ext cx="525996" cy="377691"/>
              </a:xfrm>
              <a:prstGeom prst="rect">
                <a:avLst/>
              </a:prstGeom>
            </p:spPr>
            <p:txBody>
              <a:bodyPr vert="horz" lIns="68580" tIns="34290" rIns="68580" bIns="3429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venir" panose="02000503020000020003"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venir" panose="02000503020000020003"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venir" panose="02000503020000020003"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lnSpc>
                    <a:spcPct val="120000"/>
                  </a:lnSpc>
                  <a:buNone/>
                </a:pPr>
                <a14:m>
                  <m:oMathPara xmlns:m="http://schemas.openxmlformats.org/officeDocument/2006/math">
                    <m:oMathParaPr>
                      <m:jc m:val="centerGroup"/>
                    </m:oMathParaPr>
                    <m:oMath xmlns:m="http://schemas.openxmlformats.org/officeDocument/2006/math">
                      <m:r>
                        <a:rPr lang="en-US" sz="1800" i="1" dirty="0">
                          <a:solidFill>
                            <a:srgbClr val="C00000"/>
                          </a:solidFill>
                          <a:latin typeface="Cambria Math" panose="02040503050406030204" pitchFamily="18" charset="0"/>
                        </a:rPr>
                        <m:t>𝑊</m:t>
                      </m:r>
                    </m:oMath>
                  </m:oMathPara>
                </a14:m>
                <a:endParaRPr lang="en-US" sz="1800" dirty="0">
                  <a:solidFill>
                    <a:srgbClr val="C00000"/>
                  </a:solidFill>
                  <a:latin typeface="Corbel" panose="020B0503020204020204" pitchFamily="34" charset="0"/>
                </a:endParaRPr>
              </a:p>
            </p:txBody>
          </p:sp>
        </mc:Choice>
        <mc:Fallback xmlns="">
          <p:sp>
            <p:nvSpPr>
              <p:cNvPr id="118" name="Content Placeholder 2">
                <a:extLst>
                  <a:ext uri="{FF2B5EF4-FFF2-40B4-BE49-F238E27FC236}">
                    <a16:creationId xmlns:a16="http://schemas.microsoft.com/office/drawing/2014/main" id="{73EEE44B-3585-894E-B4F8-4CE38DFFE62D}"/>
                  </a:ext>
                </a:extLst>
              </p:cNvPr>
              <p:cNvSpPr txBox="1">
                <a:spLocks noRot="1" noChangeAspect="1" noMove="1" noResize="1" noEditPoints="1" noAdjustHandles="1" noChangeArrowheads="1" noChangeShapeType="1" noTextEdit="1"/>
              </p:cNvSpPr>
              <p:nvPr/>
            </p:nvSpPr>
            <p:spPr>
              <a:xfrm>
                <a:off x="3420115" y="3494824"/>
                <a:ext cx="525996" cy="377691"/>
              </a:xfrm>
              <a:prstGeom prst="rect">
                <a:avLst/>
              </a:prstGeom>
              <a:blipFill>
                <a:blip r:embed="rId5"/>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19" name="Content Placeholder 2">
                <a:extLst>
                  <a:ext uri="{FF2B5EF4-FFF2-40B4-BE49-F238E27FC236}">
                    <a16:creationId xmlns:a16="http://schemas.microsoft.com/office/drawing/2014/main" id="{F0F7AF7B-3877-754A-9EAE-7D971B6F9519}"/>
                  </a:ext>
                </a:extLst>
              </p:cNvPr>
              <p:cNvSpPr txBox="1">
                <a:spLocks/>
              </p:cNvSpPr>
              <p:nvPr/>
            </p:nvSpPr>
            <p:spPr>
              <a:xfrm>
                <a:off x="3425597" y="2610618"/>
                <a:ext cx="525996" cy="377691"/>
              </a:xfrm>
              <a:prstGeom prst="rect">
                <a:avLst/>
              </a:prstGeom>
            </p:spPr>
            <p:txBody>
              <a:bodyPr vert="horz" lIns="68580" tIns="34290" rIns="68580" bIns="3429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venir" panose="02000503020000020003"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venir" panose="02000503020000020003"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venir" panose="02000503020000020003"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lnSpc>
                    <a:spcPct val="120000"/>
                  </a:lnSpc>
                  <a:buNone/>
                </a:pPr>
                <a14:m>
                  <m:oMathPara xmlns:m="http://schemas.openxmlformats.org/officeDocument/2006/math">
                    <m:oMathParaPr>
                      <m:jc m:val="centerGroup"/>
                    </m:oMathParaPr>
                    <m:oMath xmlns:m="http://schemas.openxmlformats.org/officeDocument/2006/math">
                      <m:r>
                        <a:rPr lang="en-US" sz="1800" i="1" dirty="0">
                          <a:solidFill>
                            <a:srgbClr val="C00000"/>
                          </a:solidFill>
                          <a:latin typeface="Cambria Math" panose="02040503050406030204" pitchFamily="18" charset="0"/>
                        </a:rPr>
                        <m:t>𝑈</m:t>
                      </m:r>
                    </m:oMath>
                  </m:oMathPara>
                </a14:m>
                <a:endParaRPr lang="en-US" sz="1800" dirty="0">
                  <a:solidFill>
                    <a:srgbClr val="C00000"/>
                  </a:solidFill>
                  <a:latin typeface="Corbel" panose="020B0503020204020204" pitchFamily="34" charset="0"/>
                </a:endParaRPr>
              </a:p>
            </p:txBody>
          </p:sp>
        </mc:Choice>
        <mc:Fallback xmlns="">
          <p:sp>
            <p:nvSpPr>
              <p:cNvPr id="119" name="Content Placeholder 2">
                <a:extLst>
                  <a:ext uri="{FF2B5EF4-FFF2-40B4-BE49-F238E27FC236}">
                    <a16:creationId xmlns:a16="http://schemas.microsoft.com/office/drawing/2014/main" id="{F0F7AF7B-3877-754A-9EAE-7D971B6F9519}"/>
                  </a:ext>
                </a:extLst>
              </p:cNvPr>
              <p:cNvSpPr txBox="1">
                <a:spLocks noRot="1" noChangeAspect="1" noMove="1" noResize="1" noEditPoints="1" noAdjustHandles="1" noChangeArrowheads="1" noChangeShapeType="1" noTextEdit="1"/>
              </p:cNvSpPr>
              <p:nvPr/>
            </p:nvSpPr>
            <p:spPr>
              <a:xfrm>
                <a:off x="3425597" y="2610618"/>
                <a:ext cx="525996" cy="377691"/>
              </a:xfrm>
              <a:prstGeom prst="rect">
                <a:avLst/>
              </a:prstGeom>
              <a:blipFill>
                <a:blip r:embed="rId6"/>
                <a:stretch>
                  <a:fillRect/>
                </a:stretch>
              </a:blipFill>
            </p:spPr>
            <p:txBody>
              <a:bodyPr/>
              <a:lstStyle/>
              <a:p>
                <a:r>
                  <a:rPr lang="en-US">
                    <a:noFill/>
                  </a:rPr>
                  <a:t> </a:t>
                </a:r>
              </a:p>
            </p:txBody>
          </p:sp>
        </mc:Fallback>
      </mc:AlternateContent>
      <p:sp>
        <p:nvSpPr>
          <p:cNvPr id="143" name="Rounded Rectangle 142">
            <a:extLst>
              <a:ext uri="{FF2B5EF4-FFF2-40B4-BE49-F238E27FC236}">
                <a16:creationId xmlns:a16="http://schemas.microsoft.com/office/drawing/2014/main" id="{B7508439-8FAA-E04E-BA0F-01A24E2DBBD8}"/>
              </a:ext>
            </a:extLst>
          </p:cNvPr>
          <p:cNvSpPr/>
          <p:nvPr/>
        </p:nvSpPr>
        <p:spPr>
          <a:xfrm>
            <a:off x="5264733" y="3998017"/>
            <a:ext cx="897101" cy="247549"/>
          </a:xfrm>
          <a:prstGeom prst="round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dirty="0">
              <a:latin typeface="Corbel" panose="020B0503020204020204" pitchFamily="34" charset="0"/>
            </a:endParaRPr>
          </a:p>
        </p:txBody>
      </p:sp>
      <p:sp>
        <p:nvSpPr>
          <p:cNvPr id="144" name="Oval 143">
            <a:extLst>
              <a:ext uri="{FF2B5EF4-FFF2-40B4-BE49-F238E27FC236}">
                <a16:creationId xmlns:a16="http://schemas.microsoft.com/office/drawing/2014/main" id="{FBD654FA-5BA2-8D45-9F65-B0BC4FE0FB02}"/>
              </a:ext>
            </a:extLst>
          </p:cNvPr>
          <p:cNvSpPr/>
          <p:nvPr/>
        </p:nvSpPr>
        <p:spPr>
          <a:xfrm>
            <a:off x="5343319" y="4039530"/>
            <a:ext cx="152400" cy="152400"/>
          </a:xfrm>
          <a:prstGeom prst="ellipse">
            <a:avLst/>
          </a:prstGeom>
          <a:solidFill>
            <a:schemeClr val="bg1">
              <a:lumMod val="5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dirty="0">
              <a:latin typeface="Corbel" panose="020B0503020204020204" pitchFamily="34" charset="0"/>
            </a:endParaRPr>
          </a:p>
        </p:txBody>
      </p:sp>
      <p:sp>
        <p:nvSpPr>
          <p:cNvPr id="145" name="Oval 144">
            <a:extLst>
              <a:ext uri="{FF2B5EF4-FFF2-40B4-BE49-F238E27FC236}">
                <a16:creationId xmlns:a16="http://schemas.microsoft.com/office/drawing/2014/main" id="{0B24ED8E-F118-FC4E-B1C7-672F6CA030F7}"/>
              </a:ext>
            </a:extLst>
          </p:cNvPr>
          <p:cNvSpPr/>
          <p:nvPr/>
        </p:nvSpPr>
        <p:spPr>
          <a:xfrm>
            <a:off x="5528013" y="4039530"/>
            <a:ext cx="152400" cy="152400"/>
          </a:xfrm>
          <a:prstGeom prst="ellipse">
            <a:avLst/>
          </a:prstGeom>
          <a:solidFill>
            <a:schemeClr val="bg1">
              <a:lumMod val="5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dirty="0">
              <a:latin typeface="Corbel" panose="020B0503020204020204" pitchFamily="34" charset="0"/>
            </a:endParaRPr>
          </a:p>
        </p:txBody>
      </p:sp>
      <p:sp>
        <p:nvSpPr>
          <p:cNvPr id="146" name="Oval 145">
            <a:extLst>
              <a:ext uri="{FF2B5EF4-FFF2-40B4-BE49-F238E27FC236}">
                <a16:creationId xmlns:a16="http://schemas.microsoft.com/office/drawing/2014/main" id="{D6F63CC7-15CD-D349-8859-66124BD874ED}"/>
              </a:ext>
            </a:extLst>
          </p:cNvPr>
          <p:cNvSpPr/>
          <p:nvPr/>
        </p:nvSpPr>
        <p:spPr>
          <a:xfrm>
            <a:off x="5712707" y="4039530"/>
            <a:ext cx="152400" cy="152400"/>
          </a:xfrm>
          <a:prstGeom prst="ellipse">
            <a:avLst/>
          </a:prstGeom>
          <a:solidFill>
            <a:schemeClr val="bg1">
              <a:lumMod val="5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dirty="0">
              <a:latin typeface="Corbel" panose="020B0503020204020204" pitchFamily="34" charset="0"/>
            </a:endParaRPr>
          </a:p>
        </p:txBody>
      </p:sp>
      <p:sp>
        <p:nvSpPr>
          <p:cNvPr id="147" name="Oval 146">
            <a:extLst>
              <a:ext uri="{FF2B5EF4-FFF2-40B4-BE49-F238E27FC236}">
                <a16:creationId xmlns:a16="http://schemas.microsoft.com/office/drawing/2014/main" id="{C556F6AF-5963-504F-989A-FB40DB623E05}"/>
              </a:ext>
            </a:extLst>
          </p:cNvPr>
          <p:cNvSpPr/>
          <p:nvPr/>
        </p:nvSpPr>
        <p:spPr>
          <a:xfrm>
            <a:off x="5901609" y="4039530"/>
            <a:ext cx="152400" cy="152400"/>
          </a:xfrm>
          <a:prstGeom prst="ellipse">
            <a:avLst/>
          </a:prstGeom>
          <a:solidFill>
            <a:schemeClr val="bg1">
              <a:lumMod val="5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dirty="0">
              <a:latin typeface="Corbel" panose="020B0503020204020204" pitchFamily="34" charset="0"/>
            </a:endParaRPr>
          </a:p>
        </p:txBody>
      </p:sp>
      <p:sp>
        <p:nvSpPr>
          <p:cNvPr id="148" name="Oval 147">
            <a:extLst>
              <a:ext uri="{FF2B5EF4-FFF2-40B4-BE49-F238E27FC236}">
                <a16:creationId xmlns:a16="http://schemas.microsoft.com/office/drawing/2014/main" id="{7EAD415F-63DE-EB43-A7A2-F45C61798465}"/>
              </a:ext>
            </a:extLst>
          </p:cNvPr>
          <p:cNvSpPr/>
          <p:nvPr/>
        </p:nvSpPr>
        <p:spPr>
          <a:xfrm>
            <a:off x="5343319" y="2309417"/>
            <a:ext cx="152400" cy="152400"/>
          </a:xfrm>
          <a:prstGeom prst="ellipse">
            <a:avLst/>
          </a:prstGeom>
          <a:solidFill>
            <a:srgbClr val="92D050"/>
          </a:solidFill>
          <a:ln w="19050">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dirty="0">
              <a:latin typeface="Corbel" panose="020B0503020204020204" pitchFamily="34" charset="0"/>
            </a:endParaRPr>
          </a:p>
        </p:txBody>
      </p:sp>
      <p:sp>
        <p:nvSpPr>
          <p:cNvPr id="149" name="Oval 148">
            <a:extLst>
              <a:ext uri="{FF2B5EF4-FFF2-40B4-BE49-F238E27FC236}">
                <a16:creationId xmlns:a16="http://schemas.microsoft.com/office/drawing/2014/main" id="{F92B470B-D922-F042-867E-B1AF31F53814}"/>
              </a:ext>
            </a:extLst>
          </p:cNvPr>
          <p:cNvSpPr/>
          <p:nvPr/>
        </p:nvSpPr>
        <p:spPr>
          <a:xfrm>
            <a:off x="5528013" y="2309417"/>
            <a:ext cx="152400" cy="152400"/>
          </a:xfrm>
          <a:prstGeom prst="ellipse">
            <a:avLst/>
          </a:prstGeom>
          <a:solidFill>
            <a:srgbClr val="92D050"/>
          </a:solidFill>
          <a:ln w="19050">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dirty="0">
              <a:latin typeface="Corbel" panose="020B0503020204020204" pitchFamily="34" charset="0"/>
            </a:endParaRPr>
          </a:p>
        </p:txBody>
      </p:sp>
      <p:sp>
        <p:nvSpPr>
          <p:cNvPr id="150" name="Oval 149">
            <a:extLst>
              <a:ext uri="{FF2B5EF4-FFF2-40B4-BE49-F238E27FC236}">
                <a16:creationId xmlns:a16="http://schemas.microsoft.com/office/drawing/2014/main" id="{D5C803EA-95C9-8F46-8E1F-70FC48EA99C3}"/>
              </a:ext>
            </a:extLst>
          </p:cNvPr>
          <p:cNvSpPr/>
          <p:nvPr/>
        </p:nvSpPr>
        <p:spPr>
          <a:xfrm>
            <a:off x="5712707" y="2309417"/>
            <a:ext cx="152400" cy="152400"/>
          </a:xfrm>
          <a:prstGeom prst="ellipse">
            <a:avLst/>
          </a:prstGeom>
          <a:solidFill>
            <a:srgbClr val="92D050"/>
          </a:solidFill>
          <a:ln w="19050">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dirty="0">
              <a:latin typeface="Corbel" panose="020B0503020204020204" pitchFamily="34" charset="0"/>
            </a:endParaRPr>
          </a:p>
        </p:txBody>
      </p:sp>
      <p:sp>
        <p:nvSpPr>
          <p:cNvPr id="151" name="Oval 150">
            <a:extLst>
              <a:ext uri="{FF2B5EF4-FFF2-40B4-BE49-F238E27FC236}">
                <a16:creationId xmlns:a16="http://schemas.microsoft.com/office/drawing/2014/main" id="{C9A0AFE1-2C23-C746-A807-955038252BA2}"/>
              </a:ext>
            </a:extLst>
          </p:cNvPr>
          <p:cNvSpPr/>
          <p:nvPr/>
        </p:nvSpPr>
        <p:spPr>
          <a:xfrm>
            <a:off x="5901609" y="2309417"/>
            <a:ext cx="152400" cy="152400"/>
          </a:xfrm>
          <a:prstGeom prst="ellipse">
            <a:avLst/>
          </a:prstGeom>
          <a:solidFill>
            <a:srgbClr val="92D050"/>
          </a:solidFill>
          <a:ln w="19050">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dirty="0">
              <a:latin typeface="Corbel" panose="020B0503020204020204" pitchFamily="34" charset="0"/>
            </a:endParaRPr>
          </a:p>
        </p:txBody>
      </p:sp>
      <p:sp>
        <p:nvSpPr>
          <p:cNvPr id="153" name="Rounded Rectangle 152">
            <a:extLst>
              <a:ext uri="{FF2B5EF4-FFF2-40B4-BE49-F238E27FC236}">
                <a16:creationId xmlns:a16="http://schemas.microsoft.com/office/drawing/2014/main" id="{4DCD0D15-2948-5C49-B702-B424B826CFBA}"/>
              </a:ext>
            </a:extLst>
          </p:cNvPr>
          <p:cNvSpPr/>
          <p:nvPr/>
        </p:nvSpPr>
        <p:spPr>
          <a:xfrm>
            <a:off x="5177618" y="3128829"/>
            <a:ext cx="1023168" cy="233527"/>
          </a:xfrm>
          <a:prstGeom prst="roundRect">
            <a:avLst/>
          </a:prstGeom>
          <a:noFill/>
          <a:ln w="3810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dirty="0">
              <a:latin typeface="Corbel" panose="020B0503020204020204" pitchFamily="34" charset="0"/>
            </a:endParaRPr>
          </a:p>
        </p:txBody>
      </p:sp>
      <p:sp>
        <p:nvSpPr>
          <p:cNvPr id="154" name="Oval 153">
            <a:extLst>
              <a:ext uri="{FF2B5EF4-FFF2-40B4-BE49-F238E27FC236}">
                <a16:creationId xmlns:a16="http://schemas.microsoft.com/office/drawing/2014/main" id="{F60421B2-6847-DA43-8335-25E8978671EB}"/>
              </a:ext>
            </a:extLst>
          </p:cNvPr>
          <p:cNvSpPr/>
          <p:nvPr/>
        </p:nvSpPr>
        <p:spPr>
          <a:xfrm>
            <a:off x="5241030" y="3168779"/>
            <a:ext cx="152400" cy="152400"/>
          </a:xfrm>
          <a:prstGeom prst="ellipse">
            <a:avLst/>
          </a:prstGeom>
          <a:solidFill>
            <a:schemeClr val="accent5">
              <a:lumMod val="60000"/>
              <a:lumOff val="40000"/>
            </a:schemeClr>
          </a:solidFill>
          <a:ln w="1905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dirty="0">
              <a:latin typeface="Corbel" panose="020B0503020204020204" pitchFamily="34" charset="0"/>
            </a:endParaRPr>
          </a:p>
        </p:txBody>
      </p:sp>
      <p:sp>
        <p:nvSpPr>
          <p:cNvPr id="155" name="Oval 154">
            <a:extLst>
              <a:ext uri="{FF2B5EF4-FFF2-40B4-BE49-F238E27FC236}">
                <a16:creationId xmlns:a16="http://schemas.microsoft.com/office/drawing/2014/main" id="{D869AB43-57B9-9F48-95FC-2969B414915A}"/>
              </a:ext>
            </a:extLst>
          </p:cNvPr>
          <p:cNvSpPr/>
          <p:nvPr/>
        </p:nvSpPr>
        <p:spPr>
          <a:xfrm>
            <a:off x="5425724" y="3168779"/>
            <a:ext cx="152400" cy="152400"/>
          </a:xfrm>
          <a:prstGeom prst="ellipse">
            <a:avLst/>
          </a:prstGeom>
          <a:solidFill>
            <a:schemeClr val="accent5">
              <a:lumMod val="60000"/>
              <a:lumOff val="40000"/>
            </a:schemeClr>
          </a:solidFill>
          <a:ln w="1905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dirty="0">
              <a:latin typeface="Corbel" panose="020B0503020204020204" pitchFamily="34" charset="0"/>
            </a:endParaRPr>
          </a:p>
        </p:txBody>
      </p:sp>
      <p:sp>
        <p:nvSpPr>
          <p:cNvPr id="156" name="Oval 155">
            <a:extLst>
              <a:ext uri="{FF2B5EF4-FFF2-40B4-BE49-F238E27FC236}">
                <a16:creationId xmlns:a16="http://schemas.microsoft.com/office/drawing/2014/main" id="{F3AA86DF-7ED5-E845-B126-E8D66DFA4416}"/>
              </a:ext>
            </a:extLst>
          </p:cNvPr>
          <p:cNvSpPr/>
          <p:nvPr/>
        </p:nvSpPr>
        <p:spPr>
          <a:xfrm>
            <a:off x="5610419" y="3168779"/>
            <a:ext cx="152400" cy="152400"/>
          </a:xfrm>
          <a:prstGeom prst="ellipse">
            <a:avLst/>
          </a:prstGeom>
          <a:solidFill>
            <a:schemeClr val="accent5">
              <a:lumMod val="60000"/>
              <a:lumOff val="40000"/>
            </a:schemeClr>
          </a:solidFill>
          <a:ln w="1905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dirty="0">
              <a:latin typeface="Corbel" panose="020B0503020204020204" pitchFamily="34" charset="0"/>
            </a:endParaRPr>
          </a:p>
        </p:txBody>
      </p:sp>
      <p:sp>
        <p:nvSpPr>
          <p:cNvPr id="157" name="Oval 156">
            <a:extLst>
              <a:ext uri="{FF2B5EF4-FFF2-40B4-BE49-F238E27FC236}">
                <a16:creationId xmlns:a16="http://schemas.microsoft.com/office/drawing/2014/main" id="{049529E1-0B4F-164B-AE6E-CC1335477CBF}"/>
              </a:ext>
            </a:extLst>
          </p:cNvPr>
          <p:cNvSpPr/>
          <p:nvPr/>
        </p:nvSpPr>
        <p:spPr>
          <a:xfrm>
            <a:off x="5799320" y="3168779"/>
            <a:ext cx="152400" cy="152400"/>
          </a:xfrm>
          <a:prstGeom prst="ellipse">
            <a:avLst/>
          </a:prstGeom>
          <a:solidFill>
            <a:schemeClr val="accent5">
              <a:lumMod val="60000"/>
              <a:lumOff val="40000"/>
            </a:schemeClr>
          </a:solidFill>
          <a:ln w="1905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dirty="0">
              <a:latin typeface="Corbel" panose="020B0503020204020204" pitchFamily="34" charset="0"/>
            </a:endParaRPr>
          </a:p>
        </p:txBody>
      </p:sp>
      <p:sp>
        <p:nvSpPr>
          <p:cNvPr id="158" name="Oval 157">
            <a:extLst>
              <a:ext uri="{FF2B5EF4-FFF2-40B4-BE49-F238E27FC236}">
                <a16:creationId xmlns:a16="http://schemas.microsoft.com/office/drawing/2014/main" id="{0DAD38EF-F205-2144-90B1-15E45B3FE01A}"/>
              </a:ext>
            </a:extLst>
          </p:cNvPr>
          <p:cNvSpPr/>
          <p:nvPr/>
        </p:nvSpPr>
        <p:spPr>
          <a:xfrm>
            <a:off x="5992817" y="3170492"/>
            <a:ext cx="152400" cy="152400"/>
          </a:xfrm>
          <a:prstGeom prst="ellipse">
            <a:avLst/>
          </a:prstGeom>
          <a:solidFill>
            <a:schemeClr val="accent5">
              <a:lumMod val="60000"/>
              <a:lumOff val="40000"/>
            </a:schemeClr>
          </a:solidFill>
          <a:ln w="1905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dirty="0">
              <a:latin typeface="Corbel" panose="020B0503020204020204" pitchFamily="34" charset="0"/>
            </a:endParaRPr>
          </a:p>
        </p:txBody>
      </p:sp>
      <p:sp>
        <p:nvSpPr>
          <p:cNvPr id="159" name="Rounded Rectangle 158">
            <a:extLst>
              <a:ext uri="{FF2B5EF4-FFF2-40B4-BE49-F238E27FC236}">
                <a16:creationId xmlns:a16="http://schemas.microsoft.com/office/drawing/2014/main" id="{9475EEB9-A7EE-8F45-8FD8-2D84E2F5222E}"/>
              </a:ext>
            </a:extLst>
          </p:cNvPr>
          <p:cNvSpPr/>
          <p:nvPr/>
        </p:nvSpPr>
        <p:spPr>
          <a:xfrm>
            <a:off x="5279050" y="2274150"/>
            <a:ext cx="846082" cy="233527"/>
          </a:xfrm>
          <a:prstGeom prst="roundRect">
            <a:avLst/>
          </a:prstGeom>
          <a:noFill/>
          <a:ln w="38100">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dirty="0">
              <a:latin typeface="Corbel" panose="020B0503020204020204" pitchFamily="34" charset="0"/>
            </a:endParaRPr>
          </a:p>
        </p:txBody>
      </p:sp>
      <p:sp>
        <p:nvSpPr>
          <p:cNvPr id="160" name="Right Arrow 159">
            <a:extLst>
              <a:ext uri="{FF2B5EF4-FFF2-40B4-BE49-F238E27FC236}">
                <a16:creationId xmlns:a16="http://schemas.microsoft.com/office/drawing/2014/main" id="{12A95AFB-626B-0B4E-8C17-06CD0B92655F}"/>
              </a:ext>
            </a:extLst>
          </p:cNvPr>
          <p:cNvSpPr/>
          <p:nvPr/>
        </p:nvSpPr>
        <p:spPr>
          <a:xfrm rot="16200000">
            <a:off x="5508266" y="2662211"/>
            <a:ext cx="425578" cy="247112"/>
          </a:xfrm>
          <a:prstGeom prst="rightArrow">
            <a:avLst>
              <a:gd name="adj1" fmla="val 27574"/>
              <a:gd name="adj2" fmla="val 69623"/>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dirty="0">
              <a:latin typeface="Corbel" panose="020B0503020204020204" pitchFamily="34" charset="0"/>
            </a:endParaRPr>
          </a:p>
        </p:txBody>
      </p:sp>
      <p:sp>
        <p:nvSpPr>
          <p:cNvPr id="161" name="Right Arrow 160">
            <a:extLst>
              <a:ext uri="{FF2B5EF4-FFF2-40B4-BE49-F238E27FC236}">
                <a16:creationId xmlns:a16="http://schemas.microsoft.com/office/drawing/2014/main" id="{92042E64-F626-D042-ACC7-AC101D5D4346}"/>
              </a:ext>
            </a:extLst>
          </p:cNvPr>
          <p:cNvSpPr/>
          <p:nvPr/>
        </p:nvSpPr>
        <p:spPr>
          <a:xfrm rot="16200000">
            <a:off x="5524436" y="3539072"/>
            <a:ext cx="425578" cy="247112"/>
          </a:xfrm>
          <a:prstGeom prst="rightArrow">
            <a:avLst>
              <a:gd name="adj1" fmla="val 27574"/>
              <a:gd name="adj2" fmla="val 69623"/>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dirty="0">
              <a:latin typeface="Corbel" panose="020B0503020204020204" pitchFamily="34" charset="0"/>
            </a:endParaRPr>
          </a:p>
        </p:txBody>
      </p:sp>
      <mc:AlternateContent xmlns:mc="http://schemas.openxmlformats.org/markup-compatibility/2006" xmlns:a14="http://schemas.microsoft.com/office/drawing/2010/main">
        <mc:Choice Requires="a14">
          <p:sp>
            <p:nvSpPr>
              <p:cNvPr id="162" name="Content Placeholder 2">
                <a:extLst>
                  <a:ext uri="{FF2B5EF4-FFF2-40B4-BE49-F238E27FC236}">
                    <a16:creationId xmlns:a16="http://schemas.microsoft.com/office/drawing/2014/main" id="{4CA7D8E9-F94A-3648-80B9-DCC422F2403B}"/>
                  </a:ext>
                </a:extLst>
              </p:cNvPr>
              <p:cNvSpPr txBox="1">
                <a:spLocks/>
              </p:cNvSpPr>
              <p:nvPr/>
            </p:nvSpPr>
            <p:spPr>
              <a:xfrm>
                <a:off x="5126789" y="3507137"/>
                <a:ext cx="525996" cy="377691"/>
              </a:xfrm>
              <a:prstGeom prst="rect">
                <a:avLst/>
              </a:prstGeom>
            </p:spPr>
            <p:txBody>
              <a:bodyPr vert="horz" lIns="68580" tIns="34290" rIns="68580" bIns="3429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venir" panose="02000503020000020003"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venir" panose="02000503020000020003"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venir" panose="02000503020000020003"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lnSpc>
                    <a:spcPct val="120000"/>
                  </a:lnSpc>
                  <a:buNone/>
                </a:pPr>
                <a14:m>
                  <m:oMathPara xmlns:m="http://schemas.openxmlformats.org/officeDocument/2006/math">
                    <m:oMathParaPr>
                      <m:jc m:val="centerGroup"/>
                    </m:oMathParaPr>
                    <m:oMath xmlns:m="http://schemas.openxmlformats.org/officeDocument/2006/math">
                      <m:r>
                        <a:rPr lang="en-US" sz="1800" i="1" dirty="0">
                          <a:solidFill>
                            <a:srgbClr val="C00000"/>
                          </a:solidFill>
                          <a:latin typeface="Cambria Math" panose="02040503050406030204" pitchFamily="18" charset="0"/>
                        </a:rPr>
                        <m:t>𝑊</m:t>
                      </m:r>
                    </m:oMath>
                  </m:oMathPara>
                </a14:m>
                <a:endParaRPr lang="en-US" sz="1800" dirty="0">
                  <a:solidFill>
                    <a:srgbClr val="C00000"/>
                  </a:solidFill>
                  <a:latin typeface="Corbel" panose="020B0503020204020204" pitchFamily="34" charset="0"/>
                </a:endParaRPr>
              </a:p>
            </p:txBody>
          </p:sp>
        </mc:Choice>
        <mc:Fallback xmlns="">
          <p:sp>
            <p:nvSpPr>
              <p:cNvPr id="162" name="Content Placeholder 2">
                <a:extLst>
                  <a:ext uri="{FF2B5EF4-FFF2-40B4-BE49-F238E27FC236}">
                    <a16:creationId xmlns:a16="http://schemas.microsoft.com/office/drawing/2014/main" id="{4CA7D8E9-F94A-3648-80B9-DCC422F2403B}"/>
                  </a:ext>
                </a:extLst>
              </p:cNvPr>
              <p:cNvSpPr txBox="1">
                <a:spLocks noRot="1" noChangeAspect="1" noMove="1" noResize="1" noEditPoints="1" noAdjustHandles="1" noChangeArrowheads="1" noChangeShapeType="1" noTextEdit="1"/>
              </p:cNvSpPr>
              <p:nvPr/>
            </p:nvSpPr>
            <p:spPr>
              <a:xfrm>
                <a:off x="5126789" y="3507137"/>
                <a:ext cx="525996" cy="377691"/>
              </a:xfrm>
              <a:prstGeom prst="rect">
                <a:avLst/>
              </a:prstGeom>
              <a:blipFill>
                <a:blip r:embed="rId5"/>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63" name="Content Placeholder 2">
                <a:extLst>
                  <a:ext uri="{FF2B5EF4-FFF2-40B4-BE49-F238E27FC236}">
                    <a16:creationId xmlns:a16="http://schemas.microsoft.com/office/drawing/2014/main" id="{CF14063D-2F76-D341-8575-DFC58CC43FAD}"/>
                  </a:ext>
                </a:extLst>
              </p:cNvPr>
              <p:cNvSpPr txBox="1">
                <a:spLocks/>
              </p:cNvSpPr>
              <p:nvPr/>
            </p:nvSpPr>
            <p:spPr>
              <a:xfrm>
                <a:off x="5132270" y="2622932"/>
                <a:ext cx="525996" cy="377691"/>
              </a:xfrm>
              <a:prstGeom prst="rect">
                <a:avLst/>
              </a:prstGeom>
            </p:spPr>
            <p:txBody>
              <a:bodyPr vert="horz" lIns="68580" tIns="34290" rIns="68580" bIns="3429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venir" panose="02000503020000020003"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venir" panose="02000503020000020003"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venir" panose="02000503020000020003"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lnSpc>
                    <a:spcPct val="120000"/>
                  </a:lnSpc>
                  <a:buNone/>
                </a:pPr>
                <a14:m>
                  <m:oMathPara xmlns:m="http://schemas.openxmlformats.org/officeDocument/2006/math">
                    <m:oMathParaPr>
                      <m:jc m:val="centerGroup"/>
                    </m:oMathParaPr>
                    <m:oMath xmlns:m="http://schemas.openxmlformats.org/officeDocument/2006/math">
                      <m:r>
                        <a:rPr lang="en-US" sz="1800" i="1" dirty="0">
                          <a:solidFill>
                            <a:srgbClr val="C00000"/>
                          </a:solidFill>
                          <a:latin typeface="Cambria Math" panose="02040503050406030204" pitchFamily="18" charset="0"/>
                        </a:rPr>
                        <m:t>𝑈</m:t>
                      </m:r>
                    </m:oMath>
                  </m:oMathPara>
                </a14:m>
                <a:endParaRPr lang="en-US" sz="1800" dirty="0">
                  <a:solidFill>
                    <a:srgbClr val="C00000"/>
                  </a:solidFill>
                  <a:latin typeface="Corbel" panose="020B0503020204020204" pitchFamily="34" charset="0"/>
                </a:endParaRPr>
              </a:p>
            </p:txBody>
          </p:sp>
        </mc:Choice>
        <mc:Fallback xmlns="">
          <p:sp>
            <p:nvSpPr>
              <p:cNvPr id="163" name="Content Placeholder 2">
                <a:extLst>
                  <a:ext uri="{FF2B5EF4-FFF2-40B4-BE49-F238E27FC236}">
                    <a16:creationId xmlns:a16="http://schemas.microsoft.com/office/drawing/2014/main" id="{CF14063D-2F76-D341-8575-DFC58CC43FAD}"/>
                  </a:ext>
                </a:extLst>
              </p:cNvPr>
              <p:cNvSpPr txBox="1">
                <a:spLocks noRot="1" noChangeAspect="1" noMove="1" noResize="1" noEditPoints="1" noAdjustHandles="1" noChangeArrowheads="1" noChangeShapeType="1" noTextEdit="1"/>
              </p:cNvSpPr>
              <p:nvPr/>
            </p:nvSpPr>
            <p:spPr>
              <a:xfrm>
                <a:off x="5132270" y="2622932"/>
                <a:ext cx="525996" cy="377691"/>
              </a:xfrm>
              <a:prstGeom prst="rect">
                <a:avLst/>
              </a:prstGeom>
              <a:blipFill>
                <a:blip r:embed="rId7"/>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87" name="Content Placeholder 2">
                <a:extLst>
                  <a:ext uri="{FF2B5EF4-FFF2-40B4-BE49-F238E27FC236}">
                    <a16:creationId xmlns:a16="http://schemas.microsoft.com/office/drawing/2014/main" id="{920AC903-63CF-244F-AF78-1E015F906B08}"/>
                  </a:ext>
                </a:extLst>
              </p:cNvPr>
              <p:cNvSpPr txBox="1">
                <a:spLocks/>
              </p:cNvSpPr>
              <p:nvPr/>
            </p:nvSpPr>
            <p:spPr>
              <a:xfrm>
                <a:off x="3439270" y="1790435"/>
                <a:ext cx="1182560" cy="377691"/>
              </a:xfrm>
              <a:prstGeom prst="rect">
                <a:avLst/>
              </a:prstGeom>
            </p:spPr>
            <p:txBody>
              <a:bodyPr vert="horz" lIns="68580" tIns="34290" rIns="68580" bIns="3429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venir" panose="02000503020000020003"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venir" panose="02000503020000020003"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venir" panose="02000503020000020003"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20000"/>
                  </a:lnSpc>
                  <a:buNone/>
                </a:pPr>
                <a14:m>
                  <m:oMathPara xmlns:m="http://schemas.openxmlformats.org/officeDocument/2006/math">
                    <m:oMathParaPr>
                      <m:jc m:val="centerGroup"/>
                    </m:oMathParaPr>
                    <m:oMath xmlns:m="http://schemas.openxmlformats.org/officeDocument/2006/math">
                      <m:sSub>
                        <m:sSubPr>
                          <m:ctrlPr>
                            <a:rPr lang="en-US" sz="1800" i="1" dirty="0">
                              <a:latin typeface="Cambria Math" panose="02040503050406030204" pitchFamily="18" charset="0"/>
                            </a:rPr>
                          </m:ctrlPr>
                        </m:sSubPr>
                        <m:e>
                          <m:acc>
                            <m:accPr>
                              <m:chr m:val="̂"/>
                              <m:ctrlPr>
                                <a:rPr lang="en-US" sz="1800" i="1" dirty="0">
                                  <a:latin typeface="Cambria Math" panose="02040503050406030204" pitchFamily="18" charset="0"/>
                                </a:rPr>
                              </m:ctrlPr>
                            </m:accPr>
                            <m:e>
                              <m:r>
                                <a:rPr lang="en-US" sz="1800" i="1" dirty="0">
                                  <a:latin typeface="Cambria Math" panose="02040503050406030204" pitchFamily="18" charset="0"/>
                                </a:rPr>
                                <m:t>𝑦</m:t>
                              </m:r>
                            </m:e>
                          </m:acc>
                        </m:e>
                        <m:sub>
                          <m:r>
                            <a:rPr lang="en-US" sz="1800" i="1" dirty="0">
                              <a:latin typeface="Cambria Math" panose="02040503050406030204" pitchFamily="18" charset="0"/>
                            </a:rPr>
                            <m:t>2</m:t>
                          </m:r>
                        </m:sub>
                      </m:sSub>
                    </m:oMath>
                  </m:oMathPara>
                </a14:m>
                <a:endParaRPr lang="en-US" sz="1800" dirty="0">
                  <a:latin typeface="Corbel" panose="020B0503020204020204" pitchFamily="34" charset="0"/>
                </a:endParaRPr>
              </a:p>
              <a:p>
                <a:pPr marL="0" indent="0" algn="ctr">
                  <a:lnSpc>
                    <a:spcPct val="120000"/>
                  </a:lnSpc>
                  <a:buNone/>
                </a:pPr>
                <a:endParaRPr lang="en-US" sz="1800" dirty="0">
                  <a:latin typeface="Corbel" panose="020B0503020204020204" pitchFamily="34" charset="0"/>
                </a:endParaRPr>
              </a:p>
            </p:txBody>
          </p:sp>
        </mc:Choice>
        <mc:Fallback xmlns="">
          <p:sp>
            <p:nvSpPr>
              <p:cNvPr id="187" name="Content Placeholder 2">
                <a:extLst>
                  <a:ext uri="{FF2B5EF4-FFF2-40B4-BE49-F238E27FC236}">
                    <a16:creationId xmlns:a16="http://schemas.microsoft.com/office/drawing/2014/main" id="{920AC903-63CF-244F-AF78-1E015F906B08}"/>
                  </a:ext>
                </a:extLst>
              </p:cNvPr>
              <p:cNvSpPr txBox="1">
                <a:spLocks noRot="1" noChangeAspect="1" noMove="1" noResize="1" noEditPoints="1" noAdjustHandles="1" noChangeArrowheads="1" noChangeShapeType="1" noTextEdit="1"/>
              </p:cNvSpPr>
              <p:nvPr/>
            </p:nvSpPr>
            <p:spPr>
              <a:xfrm>
                <a:off x="3439270" y="1790435"/>
                <a:ext cx="1182560" cy="377691"/>
              </a:xfrm>
              <a:prstGeom prst="rect">
                <a:avLst/>
              </a:prstGeom>
              <a:blipFill>
                <a:blip r:embed="rId8"/>
                <a:stretch>
                  <a:fillRect b="-1000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88" name="Content Placeholder 2">
                <a:extLst>
                  <a:ext uri="{FF2B5EF4-FFF2-40B4-BE49-F238E27FC236}">
                    <a16:creationId xmlns:a16="http://schemas.microsoft.com/office/drawing/2014/main" id="{DD14B316-FA21-B445-B5C6-076462AB394B}"/>
                  </a:ext>
                </a:extLst>
              </p:cNvPr>
              <p:cNvSpPr txBox="1">
                <a:spLocks/>
              </p:cNvSpPr>
              <p:nvPr/>
            </p:nvSpPr>
            <p:spPr>
              <a:xfrm>
                <a:off x="5168062" y="1831142"/>
                <a:ext cx="1182560" cy="377691"/>
              </a:xfrm>
              <a:prstGeom prst="rect">
                <a:avLst/>
              </a:prstGeom>
            </p:spPr>
            <p:txBody>
              <a:bodyPr vert="horz" lIns="68580" tIns="34290" rIns="68580" bIns="3429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venir" panose="02000503020000020003"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venir" panose="02000503020000020003"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venir" panose="02000503020000020003"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20000"/>
                  </a:lnSpc>
                  <a:buNone/>
                </a:pPr>
                <a14:m>
                  <m:oMathPara xmlns:m="http://schemas.openxmlformats.org/officeDocument/2006/math">
                    <m:oMathParaPr>
                      <m:jc m:val="centerGroup"/>
                    </m:oMathParaPr>
                    <m:oMath xmlns:m="http://schemas.openxmlformats.org/officeDocument/2006/math">
                      <m:sSub>
                        <m:sSubPr>
                          <m:ctrlPr>
                            <a:rPr lang="en-US" sz="1800" i="1" dirty="0">
                              <a:latin typeface="Cambria Math" panose="02040503050406030204" pitchFamily="18" charset="0"/>
                            </a:rPr>
                          </m:ctrlPr>
                        </m:sSubPr>
                        <m:e>
                          <m:acc>
                            <m:accPr>
                              <m:chr m:val="̂"/>
                              <m:ctrlPr>
                                <a:rPr lang="en-US" sz="1800" i="1" dirty="0">
                                  <a:latin typeface="Cambria Math" panose="02040503050406030204" pitchFamily="18" charset="0"/>
                                </a:rPr>
                              </m:ctrlPr>
                            </m:accPr>
                            <m:e>
                              <m:r>
                                <a:rPr lang="en-US" sz="1800" i="1" dirty="0">
                                  <a:latin typeface="Cambria Math" panose="02040503050406030204" pitchFamily="18" charset="0"/>
                                </a:rPr>
                                <m:t>𝑦</m:t>
                              </m:r>
                            </m:e>
                          </m:acc>
                        </m:e>
                        <m:sub>
                          <m:r>
                            <a:rPr lang="en-US" sz="1800" i="1" dirty="0">
                              <a:latin typeface="Cambria Math" panose="02040503050406030204" pitchFamily="18" charset="0"/>
                            </a:rPr>
                            <m:t>3</m:t>
                          </m:r>
                        </m:sub>
                      </m:sSub>
                    </m:oMath>
                  </m:oMathPara>
                </a14:m>
                <a:endParaRPr lang="en-US" sz="1800" dirty="0">
                  <a:latin typeface="Corbel" panose="020B0503020204020204" pitchFamily="34" charset="0"/>
                </a:endParaRPr>
              </a:p>
              <a:p>
                <a:pPr marL="0" indent="0" algn="ctr">
                  <a:lnSpc>
                    <a:spcPct val="120000"/>
                  </a:lnSpc>
                  <a:buNone/>
                </a:pPr>
                <a:endParaRPr lang="en-US" sz="1800" dirty="0">
                  <a:latin typeface="Corbel" panose="020B0503020204020204" pitchFamily="34" charset="0"/>
                </a:endParaRPr>
              </a:p>
            </p:txBody>
          </p:sp>
        </mc:Choice>
        <mc:Fallback xmlns="">
          <p:sp>
            <p:nvSpPr>
              <p:cNvPr id="188" name="Content Placeholder 2">
                <a:extLst>
                  <a:ext uri="{FF2B5EF4-FFF2-40B4-BE49-F238E27FC236}">
                    <a16:creationId xmlns:a16="http://schemas.microsoft.com/office/drawing/2014/main" id="{DD14B316-FA21-B445-B5C6-076462AB394B}"/>
                  </a:ext>
                </a:extLst>
              </p:cNvPr>
              <p:cNvSpPr txBox="1">
                <a:spLocks noRot="1" noChangeAspect="1" noMove="1" noResize="1" noEditPoints="1" noAdjustHandles="1" noChangeArrowheads="1" noChangeShapeType="1" noTextEdit="1"/>
              </p:cNvSpPr>
              <p:nvPr/>
            </p:nvSpPr>
            <p:spPr>
              <a:xfrm>
                <a:off x="5168062" y="1831142"/>
                <a:ext cx="1182560" cy="377691"/>
              </a:xfrm>
              <a:prstGeom prst="rect">
                <a:avLst/>
              </a:prstGeom>
              <a:blipFill>
                <a:blip r:embed="rId9"/>
                <a:stretch>
                  <a:fillRect b="-1000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90" name="Content Placeholder 2">
                <a:extLst>
                  <a:ext uri="{FF2B5EF4-FFF2-40B4-BE49-F238E27FC236}">
                    <a16:creationId xmlns:a16="http://schemas.microsoft.com/office/drawing/2014/main" id="{D2F72133-FA23-E542-8D6A-F6C8993EF0A4}"/>
                  </a:ext>
                </a:extLst>
              </p:cNvPr>
              <p:cNvSpPr txBox="1">
                <a:spLocks/>
              </p:cNvSpPr>
              <p:nvPr/>
            </p:nvSpPr>
            <p:spPr>
              <a:xfrm>
                <a:off x="2202304" y="4175093"/>
                <a:ext cx="349775" cy="377691"/>
              </a:xfrm>
              <a:prstGeom prst="rect">
                <a:avLst/>
              </a:prstGeom>
            </p:spPr>
            <p:txBody>
              <a:bodyPr vert="horz" lIns="68580" tIns="34290" rIns="68580" bIns="3429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venir" panose="02000503020000020003"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venir" panose="02000503020000020003"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venir" panose="02000503020000020003"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20000"/>
                  </a:lnSpc>
                  <a:buNone/>
                </a:pPr>
                <a14:m>
                  <m:oMathPara xmlns:m="http://schemas.openxmlformats.org/officeDocument/2006/math">
                    <m:oMathParaPr>
                      <m:jc m:val="centerGroup"/>
                    </m:oMathParaPr>
                    <m:oMath xmlns:m="http://schemas.openxmlformats.org/officeDocument/2006/math">
                      <m:sSub>
                        <m:sSubPr>
                          <m:ctrlPr>
                            <a:rPr lang="en-US" sz="1800" i="1" dirty="0">
                              <a:latin typeface="Cambria Math" panose="02040503050406030204" pitchFamily="18" charset="0"/>
                            </a:rPr>
                          </m:ctrlPr>
                        </m:sSubPr>
                        <m:e>
                          <m:r>
                            <a:rPr lang="en-US" sz="1800" i="1" dirty="0">
                              <a:latin typeface="Cambria Math" panose="02040503050406030204" pitchFamily="18" charset="0"/>
                            </a:rPr>
                            <m:t>𝑥</m:t>
                          </m:r>
                        </m:e>
                        <m:sub>
                          <m:r>
                            <a:rPr lang="en-US" sz="1800" i="1" dirty="0">
                              <a:latin typeface="Cambria Math" panose="02040503050406030204" pitchFamily="18" charset="0"/>
                            </a:rPr>
                            <m:t>1</m:t>
                          </m:r>
                        </m:sub>
                      </m:sSub>
                    </m:oMath>
                  </m:oMathPara>
                </a14:m>
                <a:endParaRPr lang="en-US" sz="1800" dirty="0">
                  <a:latin typeface="Corbel" panose="020B0503020204020204" pitchFamily="34" charset="0"/>
                </a:endParaRPr>
              </a:p>
              <a:p>
                <a:pPr marL="0" indent="0" algn="ctr">
                  <a:lnSpc>
                    <a:spcPct val="120000"/>
                  </a:lnSpc>
                  <a:buNone/>
                </a:pPr>
                <a:endParaRPr lang="en-US" sz="1800" dirty="0">
                  <a:latin typeface="Corbel" panose="020B0503020204020204" pitchFamily="34" charset="0"/>
                </a:endParaRPr>
              </a:p>
            </p:txBody>
          </p:sp>
        </mc:Choice>
        <mc:Fallback xmlns="">
          <p:sp>
            <p:nvSpPr>
              <p:cNvPr id="190" name="Content Placeholder 2">
                <a:extLst>
                  <a:ext uri="{FF2B5EF4-FFF2-40B4-BE49-F238E27FC236}">
                    <a16:creationId xmlns:a16="http://schemas.microsoft.com/office/drawing/2014/main" id="{D2F72133-FA23-E542-8D6A-F6C8993EF0A4}"/>
                  </a:ext>
                </a:extLst>
              </p:cNvPr>
              <p:cNvSpPr txBox="1">
                <a:spLocks noRot="1" noChangeAspect="1" noMove="1" noResize="1" noEditPoints="1" noAdjustHandles="1" noChangeArrowheads="1" noChangeShapeType="1" noTextEdit="1"/>
              </p:cNvSpPr>
              <p:nvPr/>
            </p:nvSpPr>
            <p:spPr>
              <a:xfrm>
                <a:off x="2202304" y="4175093"/>
                <a:ext cx="349775" cy="377691"/>
              </a:xfrm>
              <a:prstGeom prst="rect">
                <a:avLst/>
              </a:prstGeom>
              <a:blipFill>
                <a:blip r:embed="rId10"/>
                <a:stretch>
                  <a:fillRect l="-689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91" name="Content Placeholder 2">
                <a:extLst>
                  <a:ext uri="{FF2B5EF4-FFF2-40B4-BE49-F238E27FC236}">
                    <a16:creationId xmlns:a16="http://schemas.microsoft.com/office/drawing/2014/main" id="{A5C72C0C-196F-D14D-B7C7-B894A9473A57}"/>
                  </a:ext>
                </a:extLst>
              </p:cNvPr>
              <p:cNvSpPr txBox="1">
                <a:spLocks/>
              </p:cNvSpPr>
              <p:nvPr/>
            </p:nvSpPr>
            <p:spPr>
              <a:xfrm>
                <a:off x="3917759" y="4196310"/>
                <a:ext cx="349775" cy="377691"/>
              </a:xfrm>
              <a:prstGeom prst="rect">
                <a:avLst/>
              </a:prstGeom>
            </p:spPr>
            <p:txBody>
              <a:bodyPr vert="horz" lIns="68580" tIns="34290" rIns="68580" bIns="3429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venir" panose="02000503020000020003"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venir" panose="02000503020000020003"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venir" panose="02000503020000020003"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20000"/>
                  </a:lnSpc>
                  <a:buNone/>
                </a:pPr>
                <a14:m>
                  <m:oMathPara xmlns:m="http://schemas.openxmlformats.org/officeDocument/2006/math">
                    <m:oMathParaPr>
                      <m:jc m:val="centerGroup"/>
                    </m:oMathParaPr>
                    <m:oMath xmlns:m="http://schemas.openxmlformats.org/officeDocument/2006/math">
                      <m:sSub>
                        <m:sSubPr>
                          <m:ctrlPr>
                            <a:rPr lang="en-US" sz="1800" i="1" dirty="0">
                              <a:latin typeface="Cambria Math" panose="02040503050406030204" pitchFamily="18" charset="0"/>
                            </a:rPr>
                          </m:ctrlPr>
                        </m:sSubPr>
                        <m:e>
                          <m:r>
                            <a:rPr lang="en-US" sz="1800" i="1" dirty="0">
                              <a:latin typeface="Cambria Math" panose="02040503050406030204" pitchFamily="18" charset="0"/>
                            </a:rPr>
                            <m:t>𝑥</m:t>
                          </m:r>
                        </m:e>
                        <m:sub>
                          <m:r>
                            <a:rPr lang="en-US" sz="1800" i="1" dirty="0">
                              <a:latin typeface="Cambria Math" panose="02040503050406030204" pitchFamily="18" charset="0"/>
                            </a:rPr>
                            <m:t>2</m:t>
                          </m:r>
                        </m:sub>
                      </m:sSub>
                    </m:oMath>
                  </m:oMathPara>
                </a14:m>
                <a:endParaRPr lang="en-US" sz="1800" dirty="0">
                  <a:latin typeface="Corbel" panose="020B0503020204020204" pitchFamily="34" charset="0"/>
                </a:endParaRPr>
              </a:p>
              <a:p>
                <a:pPr marL="0" indent="0" algn="ctr">
                  <a:lnSpc>
                    <a:spcPct val="120000"/>
                  </a:lnSpc>
                  <a:buNone/>
                </a:pPr>
                <a:endParaRPr lang="en-US" sz="1800" dirty="0">
                  <a:latin typeface="Corbel" panose="020B0503020204020204" pitchFamily="34" charset="0"/>
                </a:endParaRPr>
              </a:p>
            </p:txBody>
          </p:sp>
        </mc:Choice>
        <mc:Fallback xmlns="">
          <p:sp>
            <p:nvSpPr>
              <p:cNvPr id="191" name="Content Placeholder 2">
                <a:extLst>
                  <a:ext uri="{FF2B5EF4-FFF2-40B4-BE49-F238E27FC236}">
                    <a16:creationId xmlns:a16="http://schemas.microsoft.com/office/drawing/2014/main" id="{A5C72C0C-196F-D14D-B7C7-B894A9473A57}"/>
                  </a:ext>
                </a:extLst>
              </p:cNvPr>
              <p:cNvSpPr txBox="1">
                <a:spLocks noRot="1" noChangeAspect="1" noMove="1" noResize="1" noEditPoints="1" noAdjustHandles="1" noChangeArrowheads="1" noChangeShapeType="1" noTextEdit="1"/>
              </p:cNvSpPr>
              <p:nvPr/>
            </p:nvSpPr>
            <p:spPr>
              <a:xfrm>
                <a:off x="3917759" y="4196310"/>
                <a:ext cx="349775" cy="377691"/>
              </a:xfrm>
              <a:prstGeom prst="rect">
                <a:avLst/>
              </a:prstGeom>
              <a:blipFill>
                <a:blip r:embed="rId11"/>
                <a:stretch>
                  <a:fillRect l="-714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92" name="Content Placeholder 2">
                <a:extLst>
                  <a:ext uri="{FF2B5EF4-FFF2-40B4-BE49-F238E27FC236}">
                    <a16:creationId xmlns:a16="http://schemas.microsoft.com/office/drawing/2014/main" id="{FA120483-D21E-3A49-B318-1CB36CEEDB5A}"/>
                  </a:ext>
                </a:extLst>
              </p:cNvPr>
              <p:cNvSpPr txBox="1">
                <a:spLocks/>
              </p:cNvSpPr>
              <p:nvPr/>
            </p:nvSpPr>
            <p:spPr>
              <a:xfrm>
                <a:off x="5573971" y="4177576"/>
                <a:ext cx="349775" cy="377691"/>
              </a:xfrm>
              <a:prstGeom prst="rect">
                <a:avLst/>
              </a:prstGeom>
            </p:spPr>
            <p:txBody>
              <a:bodyPr vert="horz" lIns="68580" tIns="34290" rIns="68580" bIns="3429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venir" panose="02000503020000020003"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venir" panose="02000503020000020003"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venir" panose="02000503020000020003"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20000"/>
                  </a:lnSpc>
                  <a:buNone/>
                </a:pPr>
                <a14:m>
                  <m:oMathPara xmlns:m="http://schemas.openxmlformats.org/officeDocument/2006/math">
                    <m:oMathParaPr>
                      <m:jc m:val="centerGroup"/>
                    </m:oMathParaPr>
                    <m:oMath xmlns:m="http://schemas.openxmlformats.org/officeDocument/2006/math">
                      <m:sSub>
                        <m:sSubPr>
                          <m:ctrlPr>
                            <a:rPr lang="en-US" sz="1800" i="1" dirty="0">
                              <a:latin typeface="Cambria Math" panose="02040503050406030204" pitchFamily="18" charset="0"/>
                            </a:rPr>
                          </m:ctrlPr>
                        </m:sSubPr>
                        <m:e>
                          <m:r>
                            <a:rPr lang="en-US" sz="1800" i="1" dirty="0">
                              <a:latin typeface="Cambria Math" panose="02040503050406030204" pitchFamily="18" charset="0"/>
                            </a:rPr>
                            <m:t>𝑥</m:t>
                          </m:r>
                        </m:e>
                        <m:sub>
                          <m:r>
                            <a:rPr lang="en-US" sz="1800" i="1" dirty="0">
                              <a:latin typeface="Cambria Math" panose="02040503050406030204" pitchFamily="18" charset="0"/>
                            </a:rPr>
                            <m:t>3</m:t>
                          </m:r>
                        </m:sub>
                      </m:sSub>
                    </m:oMath>
                  </m:oMathPara>
                </a14:m>
                <a:endParaRPr lang="en-US" sz="1800" dirty="0">
                  <a:latin typeface="Corbel" panose="020B0503020204020204" pitchFamily="34" charset="0"/>
                </a:endParaRPr>
              </a:p>
              <a:p>
                <a:pPr marL="0" indent="0" algn="ctr">
                  <a:lnSpc>
                    <a:spcPct val="120000"/>
                  </a:lnSpc>
                  <a:buNone/>
                </a:pPr>
                <a:endParaRPr lang="en-US" sz="1800" dirty="0">
                  <a:latin typeface="Corbel" panose="020B0503020204020204" pitchFamily="34" charset="0"/>
                </a:endParaRPr>
              </a:p>
            </p:txBody>
          </p:sp>
        </mc:Choice>
        <mc:Fallback xmlns="">
          <p:sp>
            <p:nvSpPr>
              <p:cNvPr id="192" name="Content Placeholder 2">
                <a:extLst>
                  <a:ext uri="{FF2B5EF4-FFF2-40B4-BE49-F238E27FC236}">
                    <a16:creationId xmlns:a16="http://schemas.microsoft.com/office/drawing/2014/main" id="{FA120483-D21E-3A49-B318-1CB36CEEDB5A}"/>
                  </a:ext>
                </a:extLst>
              </p:cNvPr>
              <p:cNvSpPr txBox="1">
                <a:spLocks noRot="1" noChangeAspect="1" noMove="1" noResize="1" noEditPoints="1" noAdjustHandles="1" noChangeArrowheads="1" noChangeShapeType="1" noTextEdit="1"/>
              </p:cNvSpPr>
              <p:nvPr/>
            </p:nvSpPr>
            <p:spPr>
              <a:xfrm>
                <a:off x="5573971" y="4177576"/>
                <a:ext cx="349775" cy="377691"/>
              </a:xfrm>
              <a:prstGeom prst="rect">
                <a:avLst/>
              </a:prstGeom>
              <a:blipFill>
                <a:blip r:embed="rId12"/>
                <a:stretch>
                  <a:fillRect l="-3448"/>
                </a:stretch>
              </a:blipFill>
            </p:spPr>
            <p:txBody>
              <a:bodyPr/>
              <a:lstStyle/>
              <a:p>
                <a:r>
                  <a:rPr lang="en-US">
                    <a:noFill/>
                  </a:rPr>
                  <a:t> </a:t>
                </a:r>
              </a:p>
            </p:txBody>
          </p:sp>
        </mc:Fallback>
      </mc:AlternateContent>
      <p:sp>
        <p:nvSpPr>
          <p:cNvPr id="194" name="Right Arrow 193">
            <a:extLst>
              <a:ext uri="{FF2B5EF4-FFF2-40B4-BE49-F238E27FC236}">
                <a16:creationId xmlns:a16="http://schemas.microsoft.com/office/drawing/2014/main" id="{EDFF357D-A43A-9946-9C8C-C5208D9A46EA}"/>
              </a:ext>
            </a:extLst>
          </p:cNvPr>
          <p:cNvSpPr/>
          <p:nvPr/>
        </p:nvSpPr>
        <p:spPr>
          <a:xfrm>
            <a:off x="2963919" y="3088696"/>
            <a:ext cx="425578" cy="247112"/>
          </a:xfrm>
          <a:prstGeom prst="rightArrow">
            <a:avLst>
              <a:gd name="adj1" fmla="val 27574"/>
              <a:gd name="adj2" fmla="val 69623"/>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dirty="0">
              <a:latin typeface="Corbel" panose="020B0503020204020204" pitchFamily="34" charset="0"/>
            </a:endParaRPr>
          </a:p>
        </p:txBody>
      </p:sp>
      <mc:AlternateContent xmlns:mc="http://schemas.openxmlformats.org/markup-compatibility/2006" xmlns:a14="http://schemas.microsoft.com/office/drawing/2010/main">
        <mc:Choice Requires="a14">
          <p:sp>
            <p:nvSpPr>
              <p:cNvPr id="195" name="Content Placeholder 2">
                <a:extLst>
                  <a:ext uri="{FF2B5EF4-FFF2-40B4-BE49-F238E27FC236}">
                    <a16:creationId xmlns:a16="http://schemas.microsoft.com/office/drawing/2014/main" id="{A70D1C02-7CBD-A74A-904A-2A285E9154CD}"/>
                  </a:ext>
                </a:extLst>
              </p:cNvPr>
              <p:cNvSpPr txBox="1">
                <a:spLocks/>
              </p:cNvSpPr>
              <p:nvPr/>
            </p:nvSpPr>
            <p:spPr>
              <a:xfrm>
                <a:off x="2863500" y="2743252"/>
                <a:ext cx="525996" cy="377691"/>
              </a:xfrm>
              <a:prstGeom prst="rect">
                <a:avLst/>
              </a:prstGeom>
            </p:spPr>
            <p:txBody>
              <a:bodyPr vert="horz" lIns="68580" tIns="34290" rIns="68580" bIns="3429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venir" panose="02000503020000020003"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venir" panose="02000503020000020003"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venir" panose="02000503020000020003"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lnSpc>
                    <a:spcPct val="120000"/>
                  </a:lnSpc>
                  <a:buNone/>
                </a:pPr>
                <a14:m>
                  <m:oMathPara xmlns:m="http://schemas.openxmlformats.org/officeDocument/2006/math">
                    <m:oMathParaPr>
                      <m:jc m:val="centerGroup"/>
                    </m:oMathParaPr>
                    <m:oMath xmlns:m="http://schemas.openxmlformats.org/officeDocument/2006/math">
                      <m:r>
                        <a:rPr lang="en-US" sz="1800" i="1">
                          <a:solidFill>
                            <a:srgbClr val="C00000"/>
                          </a:solidFill>
                          <a:latin typeface="Cambria Math" panose="02040503050406030204" pitchFamily="18" charset="0"/>
                        </a:rPr>
                        <m:t>𝑉</m:t>
                      </m:r>
                    </m:oMath>
                  </m:oMathPara>
                </a14:m>
                <a:endParaRPr lang="en-US" sz="1800" dirty="0">
                  <a:solidFill>
                    <a:srgbClr val="C00000"/>
                  </a:solidFill>
                  <a:latin typeface="Corbel" panose="020B0503020204020204" pitchFamily="34" charset="0"/>
                </a:endParaRPr>
              </a:p>
            </p:txBody>
          </p:sp>
        </mc:Choice>
        <mc:Fallback xmlns="">
          <p:sp>
            <p:nvSpPr>
              <p:cNvPr id="195" name="Content Placeholder 2">
                <a:extLst>
                  <a:ext uri="{FF2B5EF4-FFF2-40B4-BE49-F238E27FC236}">
                    <a16:creationId xmlns:a16="http://schemas.microsoft.com/office/drawing/2014/main" id="{A70D1C02-7CBD-A74A-904A-2A285E9154CD}"/>
                  </a:ext>
                </a:extLst>
              </p:cNvPr>
              <p:cNvSpPr txBox="1">
                <a:spLocks noRot="1" noChangeAspect="1" noMove="1" noResize="1" noEditPoints="1" noAdjustHandles="1" noChangeArrowheads="1" noChangeShapeType="1" noTextEdit="1"/>
              </p:cNvSpPr>
              <p:nvPr/>
            </p:nvSpPr>
            <p:spPr>
              <a:xfrm>
                <a:off x="2863500" y="2743252"/>
                <a:ext cx="525996" cy="377691"/>
              </a:xfrm>
              <a:prstGeom prst="rect">
                <a:avLst/>
              </a:prstGeom>
              <a:blipFill>
                <a:blip r:embed="rId13"/>
                <a:stretch>
                  <a:fillRect/>
                </a:stretch>
              </a:blipFill>
            </p:spPr>
            <p:txBody>
              <a:bodyPr/>
              <a:lstStyle/>
              <a:p>
                <a:r>
                  <a:rPr lang="en-US">
                    <a:noFill/>
                  </a:rPr>
                  <a:t> </a:t>
                </a:r>
              </a:p>
            </p:txBody>
          </p:sp>
        </mc:Fallback>
      </mc:AlternateContent>
      <p:sp>
        <p:nvSpPr>
          <p:cNvPr id="198" name="Right Arrow 197">
            <a:extLst>
              <a:ext uri="{FF2B5EF4-FFF2-40B4-BE49-F238E27FC236}">
                <a16:creationId xmlns:a16="http://schemas.microsoft.com/office/drawing/2014/main" id="{AD99BFF2-26F2-1741-9FED-CA0B281A12B2}"/>
              </a:ext>
            </a:extLst>
          </p:cNvPr>
          <p:cNvSpPr/>
          <p:nvPr/>
        </p:nvSpPr>
        <p:spPr>
          <a:xfrm>
            <a:off x="4612845" y="3119597"/>
            <a:ext cx="425578" cy="247112"/>
          </a:xfrm>
          <a:prstGeom prst="rightArrow">
            <a:avLst>
              <a:gd name="adj1" fmla="val 27574"/>
              <a:gd name="adj2" fmla="val 69623"/>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dirty="0">
              <a:latin typeface="Corbel" panose="020B0503020204020204" pitchFamily="34" charset="0"/>
            </a:endParaRPr>
          </a:p>
        </p:txBody>
      </p:sp>
      <mc:AlternateContent xmlns:mc="http://schemas.openxmlformats.org/markup-compatibility/2006" xmlns:a14="http://schemas.microsoft.com/office/drawing/2010/main">
        <mc:Choice Requires="a14">
          <p:sp>
            <p:nvSpPr>
              <p:cNvPr id="199" name="Content Placeholder 2">
                <a:extLst>
                  <a:ext uri="{FF2B5EF4-FFF2-40B4-BE49-F238E27FC236}">
                    <a16:creationId xmlns:a16="http://schemas.microsoft.com/office/drawing/2014/main" id="{A521D06C-64AB-2344-9BA1-32D193F0C512}"/>
                  </a:ext>
                </a:extLst>
              </p:cNvPr>
              <p:cNvSpPr txBox="1">
                <a:spLocks/>
              </p:cNvSpPr>
              <p:nvPr/>
            </p:nvSpPr>
            <p:spPr>
              <a:xfrm>
                <a:off x="4512427" y="2774153"/>
                <a:ext cx="525996" cy="377691"/>
              </a:xfrm>
              <a:prstGeom prst="rect">
                <a:avLst/>
              </a:prstGeom>
            </p:spPr>
            <p:txBody>
              <a:bodyPr vert="horz" lIns="68580" tIns="34290" rIns="68580" bIns="3429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venir" panose="02000503020000020003"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venir" panose="02000503020000020003"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venir" panose="02000503020000020003"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lnSpc>
                    <a:spcPct val="120000"/>
                  </a:lnSpc>
                  <a:buNone/>
                </a:pPr>
                <a14:m>
                  <m:oMathPara xmlns:m="http://schemas.openxmlformats.org/officeDocument/2006/math">
                    <m:oMathParaPr>
                      <m:jc m:val="centerGroup"/>
                    </m:oMathParaPr>
                    <m:oMath xmlns:m="http://schemas.openxmlformats.org/officeDocument/2006/math">
                      <m:r>
                        <a:rPr lang="en-US" sz="1800" i="1">
                          <a:solidFill>
                            <a:srgbClr val="C00000"/>
                          </a:solidFill>
                          <a:latin typeface="Cambria Math" panose="02040503050406030204" pitchFamily="18" charset="0"/>
                        </a:rPr>
                        <m:t>𝑉</m:t>
                      </m:r>
                    </m:oMath>
                  </m:oMathPara>
                </a14:m>
                <a:endParaRPr lang="en-US" sz="1800" dirty="0">
                  <a:solidFill>
                    <a:srgbClr val="C00000"/>
                  </a:solidFill>
                  <a:latin typeface="Corbel" panose="020B0503020204020204" pitchFamily="34" charset="0"/>
                </a:endParaRPr>
              </a:p>
            </p:txBody>
          </p:sp>
        </mc:Choice>
        <mc:Fallback xmlns="">
          <p:sp>
            <p:nvSpPr>
              <p:cNvPr id="199" name="Content Placeholder 2">
                <a:extLst>
                  <a:ext uri="{FF2B5EF4-FFF2-40B4-BE49-F238E27FC236}">
                    <a16:creationId xmlns:a16="http://schemas.microsoft.com/office/drawing/2014/main" id="{A521D06C-64AB-2344-9BA1-32D193F0C512}"/>
                  </a:ext>
                </a:extLst>
              </p:cNvPr>
              <p:cNvSpPr txBox="1">
                <a:spLocks noRot="1" noChangeAspect="1" noMove="1" noResize="1" noEditPoints="1" noAdjustHandles="1" noChangeArrowheads="1" noChangeShapeType="1" noTextEdit="1"/>
              </p:cNvSpPr>
              <p:nvPr/>
            </p:nvSpPr>
            <p:spPr>
              <a:xfrm>
                <a:off x="4512427" y="2774153"/>
                <a:ext cx="525996" cy="377691"/>
              </a:xfrm>
              <a:prstGeom prst="rect">
                <a:avLst/>
              </a:prstGeom>
              <a:blipFill>
                <a:blip r:embed="rId14"/>
                <a:stretch>
                  <a:fillRect/>
                </a:stretch>
              </a:blipFill>
            </p:spPr>
            <p:txBody>
              <a:bodyPr/>
              <a:lstStyle/>
              <a:p>
                <a:r>
                  <a:rPr lang="en-US">
                    <a:noFill/>
                  </a:rPr>
                  <a:t> </a:t>
                </a:r>
              </a:p>
            </p:txBody>
          </p:sp>
        </mc:Fallback>
      </mc:AlternateContent>
      <p:sp>
        <p:nvSpPr>
          <p:cNvPr id="108" name="Rectangle 107">
            <a:extLst>
              <a:ext uri="{FF2B5EF4-FFF2-40B4-BE49-F238E27FC236}">
                <a16:creationId xmlns:a16="http://schemas.microsoft.com/office/drawing/2014/main" id="{64A89667-1B61-D84C-8396-266EF010A525}"/>
              </a:ext>
            </a:extLst>
          </p:cNvPr>
          <p:cNvSpPr/>
          <p:nvPr/>
        </p:nvSpPr>
        <p:spPr>
          <a:xfrm>
            <a:off x="6524407" y="235244"/>
            <a:ext cx="2352893" cy="843897"/>
          </a:xfrm>
          <a:prstGeom prst="rect">
            <a:avLst/>
          </a:prstGeom>
          <a:solidFill>
            <a:srgbClr val="FFF2CC"/>
          </a:solidFill>
          <a:ln w="508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dirty="0">
              <a:latin typeface="Corbel" panose="020B0503020204020204" pitchFamily="34" charset="0"/>
            </a:endParaRPr>
          </a:p>
        </p:txBody>
      </p:sp>
      <mc:AlternateContent xmlns:mc="http://schemas.openxmlformats.org/markup-compatibility/2006" xmlns:a14="http://schemas.microsoft.com/office/drawing/2010/main">
        <mc:Choice Requires="a14">
          <p:sp>
            <p:nvSpPr>
              <p:cNvPr id="124" name="Rectangle 123">
                <a:extLst>
                  <a:ext uri="{FF2B5EF4-FFF2-40B4-BE49-F238E27FC236}">
                    <a16:creationId xmlns:a16="http://schemas.microsoft.com/office/drawing/2014/main" id="{4E79B6EB-C451-D04B-B1B0-087954287C6F}"/>
                  </a:ext>
                </a:extLst>
              </p:cNvPr>
              <p:cNvSpPr/>
              <p:nvPr/>
            </p:nvSpPr>
            <p:spPr>
              <a:xfrm>
                <a:off x="3503756" y="1386022"/>
                <a:ext cx="839076" cy="253916"/>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sz="1050">
                          <a:latin typeface="Cambria Math" panose="02040503050406030204" pitchFamily="18" charset="0"/>
                        </a:rPr>
                        <m:t>𝐶𝐸</m:t>
                      </m:r>
                      <m:d>
                        <m:dPr>
                          <m:ctrlPr>
                            <a:rPr lang="en-US" sz="1050" i="1">
                              <a:latin typeface="Cambria Math" panose="02040503050406030204" pitchFamily="18" charset="0"/>
                            </a:rPr>
                          </m:ctrlPr>
                        </m:dPr>
                        <m:e>
                          <m:sSup>
                            <m:sSupPr>
                              <m:ctrlPr>
                                <a:rPr lang="en-US" sz="1050" i="1">
                                  <a:latin typeface="Cambria Math" panose="02040503050406030204" pitchFamily="18" charset="0"/>
                                </a:rPr>
                              </m:ctrlPr>
                            </m:sSupPr>
                            <m:e>
                              <m:r>
                                <a:rPr lang="en-US" sz="1050">
                                  <a:latin typeface="Cambria Math" panose="02040503050406030204" pitchFamily="18" charset="0"/>
                                </a:rPr>
                                <m:t>𝑦</m:t>
                              </m:r>
                            </m:e>
                            <m:sup>
                              <m:r>
                                <a:rPr lang="en-US" sz="1050">
                                  <a:latin typeface="Cambria Math" panose="02040503050406030204" pitchFamily="18" charset="0"/>
                                </a:rPr>
                                <m:t>2</m:t>
                              </m:r>
                            </m:sup>
                          </m:sSup>
                          <m:r>
                            <a:rPr lang="en-US" sz="1050">
                              <a:latin typeface="Cambria Math" panose="02040503050406030204" pitchFamily="18" charset="0"/>
                            </a:rPr>
                            <m:t>,</m:t>
                          </m:r>
                          <m:sSup>
                            <m:sSupPr>
                              <m:ctrlPr>
                                <a:rPr lang="en-US" sz="1050" i="1">
                                  <a:latin typeface="Cambria Math" panose="02040503050406030204" pitchFamily="18" charset="0"/>
                                </a:rPr>
                              </m:ctrlPr>
                            </m:sSupPr>
                            <m:e>
                              <m:acc>
                                <m:accPr>
                                  <m:chr m:val="̂"/>
                                  <m:ctrlPr>
                                    <a:rPr lang="en-US" sz="1050" i="1">
                                      <a:latin typeface="Cambria Math" panose="02040503050406030204" pitchFamily="18" charset="0"/>
                                    </a:rPr>
                                  </m:ctrlPr>
                                </m:accPr>
                                <m:e>
                                  <m:r>
                                    <a:rPr lang="en-US" sz="1050">
                                      <a:latin typeface="Cambria Math" panose="02040503050406030204" pitchFamily="18" charset="0"/>
                                    </a:rPr>
                                    <m:t>𝑦</m:t>
                                  </m:r>
                                </m:e>
                              </m:acc>
                            </m:e>
                            <m:sup>
                              <m:r>
                                <a:rPr lang="en-US" sz="1050">
                                  <a:latin typeface="Cambria Math" panose="02040503050406030204" pitchFamily="18" charset="0"/>
                                </a:rPr>
                                <m:t>2</m:t>
                              </m:r>
                            </m:sup>
                          </m:sSup>
                        </m:e>
                      </m:d>
                    </m:oMath>
                  </m:oMathPara>
                </a14:m>
                <a:endParaRPr lang="en-US" sz="1050" dirty="0">
                  <a:latin typeface="Corbel" panose="020B0503020204020204" pitchFamily="34" charset="0"/>
                </a:endParaRPr>
              </a:p>
            </p:txBody>
          </p:sp>
        </mc:Choice>
        <mc:Fallback xmlns="">
          <p:sp>
            <p:nvSpPr>
              <p:cNvPr id="124" name="Rectangle 123">
                <a:extLst>
                  <a:ext uri="{FF2B5EF4-FFF2-40B4-BE49-F238E27FC236}">
                    <a16:creationId xmlns:a16="http://schemas.microsoft.com/office/drawing/2014/main" id="{4E79B6EB-C451-D04B-B1B0-087954287C6F}"/>
                  </a:ext>
                </a:extLst>
              </p:cNvPr>
              <p:cNvSpPr>
                <a:spLocks noRot="1" noChangeAspect="1" noMove="1" noResize="1" noEditPoints="1" noAdjustHandles="1" noChangeArrowheads="1" noChangeShapeType="1" noTextEdit="1"/>
              </p:cNvSpPr>
              <p:nvPr/>
            </p:nvSpPr>
            <p:spPr>
              <a:xfrm>
                <a:off x="3503756" y="1386022"/>
                <a:ext cx="839076" cy="253916"/>
              </a:xfrm>
              <a:prstGeom prst="rect">
                <a:avLst/>
              </a:prstGeom>
              <a:blipFill>
                <a:blip r:embed="rId15"/>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25" name="Rectangle 124">
                <a:extLst>
                  <a:ext uri="{FF2B5EF4-FFF2-40B4-BE49-F238E27FC236}">
                    <a16:creationId xmlns:a16="http://schemas.microsoft.com/office/drawing/2014/main" id="{D39D8EA6-94BF-C944-90F0-487881524E96}"/>
                  </a:ext>
                </a:extLst>
              </p:cNvPr>
              <p:cNvSpPr/>
              <p:nvPr/>
            </p:nvSpPr>
            <p:spPr>
              <a:xfrm>
                <a:off x="5274394" y="1395188"/>
                <a:ext cx="839076" cy="253916"/>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sz="1050">
                          <a:latin typeface="Cambria Math" panose="02040503050406030204" pitchFamily="18" charset="0"/>
                        </a:rPr>
                        <m:t>𝐶𝐸</m:t>
                      </m:r>
                      <m:d>
                        <m:dPr>
                          <m:ctrlPr>
                            <a:rPr lang="en-US" sz="1050" i="1">
                              <a:latin typeface="Cambria Math" panose="02040503050406030204" pitchFamily="18" charset="0"/>
                            </a:rPr>
                          </m:ctrlPr>
                        </m:dPr>
                        <m:e>
                          <m:sSup>
                            <m:sSupPr>
                              <m:ctrlPr>
                                <a:rPr lang="en-US" sz="1050" i="1">
                                  <a:latin typeface="Cambria Math" panose="02040503050406030204" pitchFamily="18" charset="0"/>
                                </a:rPr>
                              </m:ctrlPr>
                            </m:sSupPr>
                            <m:e>
                              <m:r>
                                <a:rPr lang="en-US" sz="1050">
                                  <a:latin typeface="Cambria Math" panose="02040503050406030204" pitchFamily="18" charset="0"/>
                                </a:rPr>
                                <m:t>𝑦</m:t>
                              </m:r>
                            </m:e>
                            <m:sup>
                              <m:r>
                                <a:rPr lang="en-US" sz="1050">
                                  <a:latin typeface="Cambria Math" panose="02040503050406030204" pitchFamily="18" charset="0"/>
                                </a:rPr>
                                <m:t>3</m:t>
                              </m:r>
                            </m:sup>
                          </m:sSup>
                          <m:r>
                            <a:rPr lang="en-US" sz="1050">
                              <a:latin typeface="Cambria Math" panose="02040503050406030204" pitchFamily="18" charset="0"/>
                            </a:rPr>
                            <m:t>,</m:t>
                          </m:r>
                          <m:sSup>
                            <m:sSupPr>
                              <m:ctrlPr>
                                <a:rPr lang="en-US" sz="1050" i="1">
                                  <a:latin typeface="Cambria Math" panose="02040503050406030204" pitchFamily="18" charset="0"/>
                                </a:rPr>
                              </m:ctrlPr>
                            </m:sSupPr>
                            <m:e>
                              <m:acc>
                                <m:accPr>
                                  <m:chr m:val="̂"/>
                                  <m:ctrlPr>
                                    <a:rPr lang="en-US" sz="1050" i="1">
                                      <a:latin typeface="Cambria Math" panose="02040503050406030204" pitchFamily="18" charset="0"/>
                                    </a:rPr>
                                  </m:ctrlPr>
                                </m:accPr>
                                <m:e>
                                  <m:r>
                                    <a:rPr lang="en-US" sz="1050">
                                      <a:latin typeface="Cambria Math" panose="02040503050406030204" pitchFamily="18" charset="0"/>
                                    </a:rPr>
                                    <m:t>𝑦</m:t>
                                  </m:r>
                                </m:e>
                              </m:acc>
                            </m:e>
                            <m:sup>
                              <m:r>
                                <a:rPr lang="en-US" sz="1050">
                                  <a:latin typeface="Cambria Math" panose="02040503050406030204" pitchFamily="18" charset="0"/>
                                </a:rPr>
                                <m:t>3</m:t>
                              </m:r>
                            </m:sup>
                          </m:sSup>
                        </m:e>
                      </m:d>
                    </m:oMath>
                  </m:oMathPara>
                </a14:m>
                <a:endParaRPr lang="en-US" sz="1050" dirty="0">
                  <a:latin typeface="Corbel" panose="020B0503020204020204" pitchFamily="34" charset="0"/>
                </a:endParaRPr>
              </a:p>
            </p:txBody>
          </p:sp>
        </mc:Choice>
        <mc:Fallback xmlns="">
          <p:sp>
            <p:nvSpPr>
              <p:cNvPr id="125" name="Rectangle 124">
                <a:extLst>
                  <a:ext uri="{FF2B5EF4-FFF2-40B4-BE49-F238E27FC236}">
                    <a16:creationId xmlns:a16="http://schemas.microsoft.com/office/drawing/2014/main" id="{D39D8EA6-94BF-C944-90F0-487881524E96}"/>
                  </a:ext>
                </a:extLst>
              </p:cNvPr>
              <p:cNvSpPr>
                <a:spLocks noRot="1" noChangeAspect="1" noMove="1" noResize="1" noEditPoints="1" noAdjustHandles="1" noChangeArrowheads="1" noChangeShapeType="1" noTextEdit="1"/>
              </p:cNvSpPr>
              <p:nvPr/>
            </p:nvSpPr>
            <p:spPr>
              <a:xfrm>
                <a:off x="5274394" y="1395188"/>
                <a:ext cx="839076" cy="253916"/>
              </a:xfrm>
              <a:prstGeom prst="rect">
                <a:avLst/>
              </a:prstGeom>
              <a:blipFill>
                <a:blip r:embed="rId16"/>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27" name="Rectangle 126">
                <a:extLst>
                  <a:ext uri="{FF2B5EF4-FFF2-40B4-BE49-F238E27FC236}">
                    <a16:creationId xmlns:a16="http://schemas.microsoft.com/office/drawing/2014/main" id="{5063524F-251F-C44B-AA39-5AA181F58DDD}"/>
                  </a:ext>
                </a:extLst>
              </p:cNvPr>
              <p:cNvSpPr/>
              <p:nvPr/>
            </p:nvSpPr>
            <p:spPr>
              <a:xfrm>
                <a:off x="1956114" y="1395365"/>
                <a:ext cx="833305" cy="253916"/>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sz="1050">
                          <a:latin typeface="Cambria Math" panose="02040503050406030204" pitchFamily="18" charset="0"/>
                        </a:rPr>
                        <m:t>𝐶𝐸</m:t>
                      </m:r>
                      <m:d>
                        <m:dPr>
                          <m:ctrlPr>
                            <a:rPr lang="en-US" sz="1050" i="1">
                              <a:latin typeface="Cambria Math" panose="02040503050406030204" pitchFamily="18" charset="0"/>
                            </a:rPr>
                          </m:ctrlPr>
                        </m:dPr>
                        <m:e>
                          <m:sSup>
                            <m:sSupPr>
                              <m:ctrlPr>
                                <a:rPr lang="en-US" sz="1050" i="1">
                                  <a:latin typeface="Cambria Math" panose="02040503050406030204" pitchFamily="18" charset="0"/>
                                </a:rPr>
                              </m:ctrlPr>
                            </m:sSupPr>
                            <m:e>
                              <m:r>
                                <a:rPr lang="en-US" sz="1050">
                                  <a:latin typeface="Cambria Math" panose="02040503050406030204" pitchFamily="18" charset="0"/>
                                </a:rPr>
                                <m:t>𝑦</m:t>
                              </m:r>
                            </m:e>
                            <m:sup>
                              <m:r>
                                <a:rPr lang="en-US" sz="1050">
                                  <a:latin typeface="Cambria Math" panose="02040503050406030204" pitchFamily="18" charset="0"/>
                                </a:rPr>
                                <m:t>1</m:t>
                              </m:r>
                            </m:sup>
                          </m:sSup>
                          <m:r>
                            <a:rPr lang="en-US" sz="1050">
                              <a:latin typeface="Cambria Math" panose="02040503050406030204" pitchFamily="18" charset="0"/>
                            </a:rPr>
                            <m:t>,</m:t>
                          </m:r>
                          <m:sSup>
                            <m:sSupPr>
                              <m:ctrlPr>
                                <a:rPr lang="en-US" sz="1050" i="1">
                                  <a:latin typeface="Cambria Math" panose="02040503050406030204" pitchFamily="18" charset="0"/>
                                </a:rPr>
                              </m:ctrlPr>
                            </m:sSupPr>
                            <m:e>
                              <m:acc>
                                <m:accPr>
                                  <m:chr m:val="̂"/>
                                  <m:ctrlPr>
                                    <a:rPr lang="en-US" sz="1050" i="1">
                                      <a:latin typeface="Cambria Math" panose="02040503050406030204" pitchFamily="18" charset="0"/>
                                    </a:rPr>
                                  </m:ctrlPr>
                                </m:accPr>
                                <m:e>
                                  <m:r>
                                    <a:rPr lang="en-US" sz="1050">
                                      <a:latin typeface="Cambria Math" panose="02040503050406030204" pitchFamily="18" charset="0"/>
                                    </a:rPr>
                                    <m:t>𝑦</m:t>
                                  </m:r>
                                </m:e>
                              </m:acc>
                            </m:e>
                            <m:sup>
                              <m:r>
                                <a:rPr lang="en-US" sz="1050">
                                  <a:latin typeface="Cambria Math" panose="02040503050406030204" pitchFamily="18" charset="0"/>
                                </a:rPr>
                                <m:t>1</m:t>
                              </m:r>
                            </m:sup>
                          </m:sSup>
                        </m:e>
                      </m:d>
                    </m:oMath>
                  </m:oMathPara>
                </a14:m>
                <a:endParaRPr lang="en-US" sz="1050" dirty="0">
                  <a:latin typeface="Corbel" panose="020B0503020204020204" pitchFamily="34" charset="0"/>
                </a:endParaRPr>
              </a:p>
            </p:txBody>
          </p:sp>
        </mc:Choice>
        <mc:Fallback xmlns="">
          <p:sp>
            <p:nvSpPr>
              <p:cNvPr id="127" name="Rectangle 126">
                <a:extLst>
                  <a:ext uri="{FF2B5EF4-FFF2-40B4-BE49-F238E27FC236}">
                    <a16:creationId xmlns:a16="http://schemas.microsoft.com/office/drawing/2014/main" id="{5063524F-251F-C44B-AA39-5AA181F58DDD}"/>
                  </a:ext>
                </a:extLst>
              </p:cNvPr>
              <p:cNvSpPr>
                <a:spLocks noRot="1" noChangeAspect="1" noMove="1" noResize="1" noEditPoints="1" noAdjustHandles="1" noChangeArrowheads="1" noChangeShapeType="1" noTextEdit="1"/>
              </p:cNvSpPr>
              <p:nvPr/>
            </p:nvSpPr>
            <p:spPr>
              <a:xfrm>
                <a:off x="1956114" y="1395365"/>
                <a:ext cx="833305" cy="253916"/>
              </a:xfrm>
              <a:prstGeom prst="rect">
                <a:avLst/>
              </a:prstGeom>
              <a:blipFill>
                <a:blip r:embed="rId17"/>
                <a:stretch>
                  <a:fillRect/>
                </a:stretch>
              </a:blipFill>
            </p:spPr>
            <p:txBody>
              <a:bodyPr/>
              <a:lstStyle/>
              <a:p>
                <a:r>
                  <a:rPr lang="en-US">
                    <a:noFill/>
                  </a:rPr>
                  <a:t> </a:t>
                </a:r>
              </a:p>
            </p:txBody>
          </p:sp>
        </mc:Fallback>
      </mc:AlternateContent>
      <p:sp>
        <p:nvSpPr>
          <p:cNvPr id="128" name="Content Placeholder 2">
            <a:extLst>
              <a:ext uri="{FF2B5EF4-FFF2-40B4-BE49-F238E27FC236}">
                <a16:creationId xmlns:a16="http://schemas.microsoft.com/office/drawing/2014/main" id="{731B846A-C5A9-5A4B-9377-7E1921B50F8E}"/>
              </a:ext>
            </a:extLst>
          </p:cNvPr>
          <p:cNvSpPr txBox="1">
            <a:spLocks/>
          </p:cNvSpPr>
          <p:nvPr/>
        </p:nvSpPr>
        <p:spPr>
          <a:xfrm>
            <a:off x="847726" y="1404236"/>
            <a:ext cx="649859" cy="353597"/>
          </a:xfrm>
          <a:prstGeom prst="rect">
            <a:avLst/>
          </a:prstGeom>
        </p:spPr>
        <p:txBody>
          <a:bodyPr vert="horz" lIns="68580" tIns="34290" rIns="68580" bIns="3429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venir" panose="02000503020000020003"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venir" panose="02000503020000020003"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venir" panose="02000503020000020003"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lnSpc>
                <a:spcPct val="120000"/>
              </a:lnSpc>
              <a:buNone/>
            </a:pPr>
            <a:r>
              <a:rPr lang="en-US" sz="1350" dirty="0">
                <a:solidFill>
                  <a:srgbClr val="C00000"/>
                </a:solidFill>
                <a:latin typeface="Corbel" panose="020B0503020204020204" pitchFamily="34" charset="0"/>
              </a:rPr>
              <a:t>Error</a:t>
            </a:r>
          </a:p>
        </p:txBody>
      </p:sp>
      <p:sp>
        <p:nvSpPr>
          <p:cNvPr id="129" name="Content Placeholder 2">
            <a:extLst>
              <a:ext uri="{FF2B5EF4-FFF2-40B4-BE49-F238E27FC236}">
                <a16:creationId xmlns:a16="http://schemas.microsoft.com/office/drawing/2014/main" id="{0E613D49-C154-6840-B48E-9022C64E7B06}"/>
              </a:ext>
            </a:extLst>
          </p:cNvPr>
          <p:cNvSpPr txBox="1">
            <a:spLocks/>
          </p:cNvSpPr>
          <p:nvPr/>
        </p:nvSpPr>
        <p:spPr>
          <a:xfrm>
            <a:off x="2031751" y="4507038"/>
            <a:ext cx="525996" cy="377691"/>
          </a:xfrm>
          <a:prstGeom prst="rect">
            <a:avLst/>
          </a:prstGeom>
        </p:spPr>
        <p:txBody>
          <a:bodyPr vert="horz" lIns="68580" tIns="34290" rIns="68580" bIns="3429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venir" panose="02000503020000020003"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venir" panose="02000503020000020003"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venir" panose="02000503020000020003"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lnSpc>
                <a:spcPct val="120000"/>
              </a:lnSpc>
              <a:buNone/>
            </a:pPr>
            <a:r>
              <a:rPr lang="en-US" sz="1800" dirty="0">
                <a:solidFill>
                  <a:srgbClr val="7030A0"/>
                </a:solidFill>
                <a:latin typeface="Corbel" panose="020B0503020204020204" pitchFamily="34" charset="0"/>
              </a:rPr>
              <a:t>She</a:t>
            </a:r>
          </a:p>
        </p:txBody>
      </p:sp>
      <p:sp>
        <p:nvSpPr>
          <p:cNvPr id="130" name="Content Placeholder 2">
            <a:extLst>
              <a:ext uri="{FF2B5EF4-FFF2-40B4-BE49-F238E27FC236}">
                <a16:creationId xmlns:a16="http://schemas.microsoft.com/office/drawing/2014/main" id="{4DC2E29A-5B02-B947-AAE1-1EF7A80E15E2}"/>
              </a:ext>
            </a:extLst>
          </p:cNvPr>
          <p:cNvSpPr txBox="1">
            <a:spLocks/>
          </p:cNvSpPr>
          <p:nvPr/>
        </p:nvSpPr>
        <p:spPr>
          <a:xfrm>
            <a:off x="3564132" y="4502623"/>
            <a:ext cx="754366" cy="377691"/>
          </a:xfrm>
          <a:prstGeom prst="rect">
            <a:avLst/>
          </a:prstGeom>
        </p:spPr>
        <p:txBody>
          <a:bodyPr vert="horz" lIns="68580" tIns="34290" rIns="68580" bIns="3429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venir" panose="02000503020000020003"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venir" panose="02000503020000020003"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venir" panose="02000503020000020003"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lnSpc>
                <a:spcPct val="120000"/>
              </a:lnSpc>
              <a:buNone/>
            </a:pPr>
            <a:r>
              <a:rPr lang="en-US" sz="1800" dirty="0">
                <a:solidFill>
                  <a:srgbClr val="7030A0"/>
                </a:solidFill>
                <a:latin typeface="Corbel" panose="020B0503020204020204" pitchFamily="34" charset="0"/>
              </a:rPr>
              <a:t>went</a:t>
            </a:r>
          </a:p>
        </p:txBody>
      </p:sp>
      <p:sp>
        <p:nvSpPr>
          <p:cNvPr id="131" name="Content Placeholder 2">
            <a:extLst>
              <a:ext uri="{FF2B5EF4-FFF2-40B4-BE49-F238E27FC236}">
                <a16:creationId xmlns:a16="http://schemas.microsoft.com/office/drawing/2014/main" id="{884FC12A-0129-4F4F-9451-AADE3FF0302A}"/>
              </a:ext>
            </a:extLst>
          </p:cNvPr>
          <p:cNvSpPr txBox="1">
            <a:spLocks/>
          </p:cNvSpPr>
          <p:nvPr/>
        </p:nvSpPr>
        <p:spPr>
          <a:xfrm>
            <a:off x="5361935" y="4494722"/>
            <a:ext cx="525996" cy="377691"/>
          </a:xfrm>
          <a:prstGeom prst="rect">
            <a:avLst/>
          </a:prstGeom>
        </p:spPr>
        <p:txBody>
          <a:bodyPr vert="horz" lIns="68580" tIns="34290" rIns="68580" bIns="3429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venir" panose="02000503020000020003"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venir" panose="02000503020000020003"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venir" panose="02000503020000020003"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lnSpc>
                <a:spcPct val="120000"/>
              </a:lnSpc>
              <a:buNone/>
            </a:pPr>
            <a:r>
              <a:rPr lang="en-US" sz="1800" dirty="0">
                <a:solidFill>
                  <a:srgbClr val="7030A0"/>
                </a:solidFill>
                <a:latin typeface="Corbel" panose="020B0503020204020204" pitchFamily="34" charset="0"/>
              </a:rPr>
              <a:t>to</a:t>
            </a:r>
          </a:p>
        </p:txBody>
      </p:sp>
      <mc:AlternateContent xmlns:mc="http://schemas.openxmlformats.org/markup-compatibility/2006" xmlns:a14="http://schemas.microsoft.com/office/drawing/2010/main">
        <mc:Choice Requires="a14">
          <p:sp>
            <p:nvSpPr>
              <p:cNvPr id="133" name="TextBox 132">
                <a:extLst>
                  <a:ext uri="{FF2B5EF4-FFF2-40B4-BE49-F238E27FC236}">
                    <a16:creationId xmlns:a16="http://schemas.microsoft.com/office/drawing/2014/main" id="{89F6E9D3-412D-2C4C-AA84-8A114DCD67BE}"/>
                  </a:ext>
                </a:extLst>
              </p:cNvPr>
              <p:cNvSpPr txBox="1"/>
              <p:nvPr/>
            </p:nvSpPr>
            <p:spPr>
              <a:xfrm>
                <a:off x="6577323" y="391057"/>
                <a:ext cx="1747914" cy="39215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1050">
                          <a:latin typeface="Cambria Math" panose="02040503050406030204" pitchFamily="18" charset="0"/>
                        </a:rPr>
                        <m:t>𝐶𝐸</m:t>
                      </m:r>
                      <m:d>
                        <m:dPr>
                          <m:ctrlPr>
                            <a:rPr lang="en-US" sz="1050" i="1">
                              <a:latin typeface="Cambria Math" panose="02040503050406030204" pitchFamily="18" charset="0"/>
                            </a:rPr>
                          </m:ctrlPr>
                        </m:dPr>
                        <m:e>
                          <m:sSup>
                            <m:sSupPr>
                              <m:ctrlPr>
                                <a:rPr lang="en-US" sz="1050" i="1">
                                  <a:latin typeface="Cambria Math" panose="02040503050406030204" pitchFamily="18" charset="0"/>
                                </a:rPr>
                              </m:ctrlPr>
                            </m:sSupPr>
                            <m:e>
                              <m:r>
                                <a:rPr lang="en-US" sz="1050">
                                  <a:latin typeface="Cambria Math" panose="02040503050406030204" pitchFamily="18" charset="0"/>
                                </a:rPr>
                                <m:t>𝑦</m:t>
                              </m:r>
                            </m:e>
                            <m:sup>
                              <m:r>
                                <a:rPr lang="en-US" sz="1050">
                                  <a:latin typeface="Cambria Math" panose="02040503050406030204" pitchFamily="18" charset="0"/>
                                </a:rPr>
                                <m:t>𝑖</m:t>
                              </m:r>
                            </m:sup>
                          </m:sSup>
                          <m:r>
                            <a:rPr lang="en-US" sz="1050">
                              <a:latin typeface="Cambria Math" panose="02040503050406030204" pitchFamily="18" charset="0"/>
                            </a:rPr>
                            <m:t>,</m:t>
                          </m:r>
                          <m:sSup>
                            <m:sSupPr>
                              <m:ctrlPr>
                                <a:rPr lang="en-US" sz="1050" i="1">
                                  <a:latin typeface="Cambria Math" panose="02040503050406030204" pitchFamily="18" charset="0"/>
                                </a:rPr>
                              </m:ctrlPr>
                            </m:sSupPr>
                            <m:e>
                              <m:acc>
                                <m:accPr>
                                  <m:chr m:val="̂"/>
                                  <m:ctrlPr>
                                    <a:rPr lang="en-US" sz="1050" i="1">
                                      <a:latin typeface="Cambria Math" panose="02040503050406030204" pitchFamily="18" charset="0"/>
                                    </a:rPr>
                                  </m:ctrlPr>
                                </m:accPr>
                                <m:e>
                                  <m:r>
                                    <a:rPr lang="en-US" sz="1050">
                                      <a:latin typeface="Cambria Math" panose="02040503050406030204" pitchFamily="18" charset="0"/>
                                    </a:rPr>
                                    <m:t>𝑦</m:t>
                                  </m:r>
                                </m:e>
                              </m:acc>
                            </m:e>
                            <m:sup>
                              <m:r>
                                <a:rPr lang="en-US" sz="1050">
                                  <a:latin typeface="Cambria Math" panose="02040503050406030204" pitchFamily="18" charset="0"/>
                                </a:rPr>
                                <m:t>𝑖</m:t>
                              </m:r>
                            </m:sup>
                          </m:sSup>
                        </m:e>
                      </m:d>
                      <m:r>
                        <a:rPr lang="en-US" sz="1050">
                          <a:latin typeface="Cambria Math" panose="02040503050406030204" pitchFamily="18" charset="0"/>
                        </a:rPr>
                        <m:t>=−</m:t>
                      </m:r>
                      <m:nary>
                        <m:naryPr>
                          <m:chr m:val="∑"/>
                          <m:supHide m:val="on"/>
                          <m:ctrlPr>
                            <a:rPr lang="en-US" sz="1050" i="1">
                              <a:latin typeface="Cambria Math" panose="02040503050406030204" pitchFamily="18" charset="0"/>
                            </a:rPr>
                          </m:ctrlPr>
                        </m:naryPr>
                        <m:sub>
                          <m:r>
                            <m:rPr>
                              <m:brk m:alnAt="23"/>
                            </m:rPr>
                            <a:rPr lang="en-US" sz="1050">
                              <a:latin typeface="Cambria Math" panose="02040503050406030204" pitchFamily="18" charset="0"/>
                            </a:rPr>
                            <m:t>𝑤</m:t>
                          </m:r>
                          <m:r>
                            <a:rPr lang="en-US" sz="1050">
                              <a:latin typeface="Cambria Math" panose="02040503050406030204" pitchFamily="18" charset="0"/>
                            </a:rPr>
                            <m:t>∈</m:t>
                          </m:r>
                          <m:r>
                            <a:rPr lang="en-US" sz="1050">
                              <a:latin typeface="Cambria Math" panose="02040503050406030204" pitchFamily="18" charset="0"/>
                            </a:rPr>
                            <m:t>𝑉</m:t>
                          </m:r>
                        </m:sub>
                        <m:sup/>
                        <m:e>
                          <m:sSubSup>
                            <m:sSubSupPr>
                              <m:ctrlPr>
                                <a:rPr lang="en-US" sz="1050" i="1">
                                  <a:latin typeface="Cambria Math" panose="02040503050406030204" pitchFamily="18" charset="0"/>
                                </a:rPr>
                              </m:ctrlPr>
                            </m:sSubSupPr>
                            <m:e>
                              <m:r>
                                <a:rPr lang="en-US" sz="1050">
                                  <a:latin typeface="Cambria Math" panose="02040503050406030204" pitchFamily="18" charset="0"/>
                                </a:rPr>
                                <m:t>𝑦</m:t>
                              </m:r>
                            </m:e>
                            <m:sub>
                              <m:r>
                                <a:rPr lang="en-US" sz="1050">
                                  <a:latin typeface="Cambria Math" panose="02040503050406030204" pitchFamily="18" charset="0"/>
                                </a:rPr>
                                <m:t>𝑤</m:t>
                              </m:r>
                            </m:sub>
                            <m:sup>
                              <m:r>
                                <a:rPr lang="en-US" sz="1050">
                                  <a:latin typeface="Cambria Math" panose="02040503050406030204" pitchFamily="18" charset="0"/>
                                </a:rPr>
                                <m:t>𝑖</m:t>
                              </m:r>
                            </m:sup>
                          </m:sSubSup>
                          <m:r>
                            <m:rPr>
                              <m:nor/>
                            </m:rPr>
                            <a:rPr lang="en-US" sz="1050">
                              <a:latin typeface="Cambria Math" panose="02040503050406030204" pitchFamily="18" charset="0"/>
                            </a:rPr>
                            <m:t>log</m:t>
                          </m:r>
                          <m:r>
                            <a:rPr lang="en-US" sz="1050">
                              <a:latin typeface="Cambria Math" panose="02040503050406030204" pitchFamily="18" charset="0"/>
                            </a:rPr>
                            <m:t>(</m:t>
                          </m:r>
                          <m:sSubSup>
                            <m:sSubSupPr>
                              <m:ctrlPr>
                                <a:rPr lang="en-US" sz="1050" i="1">
                                  <a:latin typeface="Cambria Math" panose="02040503050406030204" pitchFamily="18" charset="0"/>
                                </a:rPr>
                              </m:ctrlPr>
                            </m:sSubSupPr>
                            <m:e>
                              <m:acc>
                                <m:accPr>
                                  <m:chr m:val="̂"/>
                                  <m:ctrlPr>
                                    <a:rPr lang="en-US" sz="1050" i="1">
                                      <a:latin typeface="Cambria Math" panose="02040503050406030204" pitchFamily="18" charset="0"/>
                                    </a:rPr>
                                  </m:ctrlPr>
                                </m:accPr>
                                <m:e>
                                  <m:r>
                                    <a:rPr lang="en-US" sz="1050">
                                      <a:latin typeface="Cambria Math" panose="02040503050406030204" pitchFamily="18" charset="0"/>
                                    </a:rPr>
                                    <m:t>𝑦</m:t>
                                  </m:r>
                                </m:e>
                              </m:acc>
                            </m:e>
                            <m:sub>
                              <m:r>
                                <a:rPr lang="en-US" sz="1050">
                                  <a:latin typeface="Cambria Math" panose="02040503050406030204" pitchFamily="18" charset="0"/>
                                </a:rPr>
                                <m:t>𝑤</m:t>
                              </m:r>
                            </m:sub>
                            <m:sup>
                              <m:r>
                                <a:rPr lang="en-US" sz="1050">
                                  <a:latin typeface="Cambria Math" panose="02040503050406030204" pitchFamily="18" charset="0"/>
                                </a:rPr>
                                <m:t>𝑖</m:t>
                              </m:r>
                            </m:sup>
                          </m:sSubSup>
                          <m:r>
                            <a:rPr lang="en-US" sz="1050">
                              <a:latin typeface="Cambria Math" panose="02040503050406030204" pitchFamily="18" charset="0"/>
                            </a:rPr>
                            <m:t>)</m:t>
                          </m:r>
                        </m:e>
                      </m:nary>
                    </m:oMath>
                  </m:oMathPara>
                </a14:m>
                <a:endParaRPr lang="en-US" sz="1050" dirty="0">
                  <a:latin typeface="Corbel" panose="020B0503020204020204" pitchFamily="34" charset="0"/>
                </a:endParaRPr>
              </a:p>
            </p:txBody>
          </p:sp>
        </mc:Choice>
        <mc:Fallback xmlns="">
          <p:sp>
            <p:nvSpPr>
              <p:cNvPr id="133" name="TextBox 132">
                <a:extLst>
                  <a:ext uri="{FF2B5EF4-FFF2-40B4-BE49-F238E27FC236}">
                    <a16:creationId xmlns:a16="http://schemas.microsoft.com/office/drawing/2014/main" id="{89F6E9D3-412D-2C4C-AA84-8A114DCD67BE}"/>
                  </a:ext>
                </a:extLst>
              </p:cNvPr>
              <p:cNvSpPr txBox="1">
                <a:spLocks noRot="1" noChangeAspect="1" noMove="1" noResize="1" noEditPoints="1" noAdjustHandles="1" noChangeArrowheads="1" noChangeShapeType="1" noTextEdit="1"/>
              </p:cNvSpPr>
              <p:nvPr/>
            </p:nvSpPr>
            <p:spPr>
              <a:xfrm>
                <a:off x="6577323" y="391057"/>
                <a:ext cx="1747914" cy="392159"/>
              </a:xfrm>
              <a:prstGeom prst="rect">
                <a:avLst/>
              </a:prstGeom>
              <a:blipFill>
                <a:blip r:embed="rId18"/>
                <a:stretch>
                  <a:fillRect l="-719" t="-153125" r="-2158" b="-212500"/>
                </a:stretch>
              </a:blipFill>
            </p:spPr>
            <p:txBody>
              <a:bodyPr/>
              <a:lstStyle/>
              <a:p>
                <a:r>
                  <a:rPr lang="en-US">
                    <a:noFill/>
                  </a:rPr>
                  <a:t> </a:t>
                </a:r>
              </a:p>
            </p:txBody>
          </p:sp>
        </mc:Fallback>
      </mc:AlternateContent>
      <p:sp>
        <p:nvSpPr>
          <p:cNvPr id="90" name="Title 1">
            <a:extLst>
              <a:ext uri="{FF2B5EF4-FFF2-40B4-BE49-F238E27FC236}">
                <a16:creationId xmlns:a16="http://schemas.microsoft.com/office/drawing/2014/main" id="{FBDC578E-5F8E-3D4A-820C-A09DC7909CD2}"/>
              </a:ext>
            </a:extLst>
          </p:cNvPr>
          <p:cNvSpPr>
            <a:spLocks noGrp="1"/>
          </p:cNvSpPr>
          <p:nvPr>
            <p:ph type="title"/>
          </p:nvPr>
        </p:nvSpPr>
        <p:spPr/>
        <p:txBody>
          <a:bodyPr>
            <a:normAutofit fontScale="90000"/>
          </a:bodyPr>
          <a:lstStyle/>
          <a:p>
            <a:r>
              <a:rPr lang="en-US" dirty="0"/>
              <a:t>RNN: Forward Propagation</a:t>
            </a:r>
          </a:p>
        </p:txBody>
      </p:sp>
      <p:sp>
        <p:nvSpPr>
          <p:cNvPr id="88" name="Slide Number Placeholder 9">
            <a:extLst>
              <a:ext uri="{FF2B5EF4-FFF2-40B4-BE49-F238E27FC236}">
                <a16:creationId xmlns:a16="http://schemas.microsoft.com/office/drawing/2014/main" id="{6FFC4304-AD1B-D647-9A16-9E31B2720BA6}"/>
              </a:ext>
            </a:extLst>
          </p:cNvPr>
          <p:cNvSpPr>
            <a:spLocks noGrp="1"/>
          </p:cNvSpPr>
          <p:nvPr>
            <p:ph type="sldNum" sz="quarter" idx="12"/>
          </p:nvPr>
        </p:nvSpPr>
        <p:spPr>
          <a:prstGeom prst="rect">
            <a:avLst/>
          </a:prstGeom>
        </p:spPr>
        <p:txBody>
          <a:bodyPr spcFirstLastPara="1" vert="horz" wrap="square" lIns="68580" tIns="34290" rIns="68580" bIns="34290" rtlCol="0" anchor="ctr" anchorCtr="0">
            <a:normAutofit/>
          </a:bodyPr>
          <a:lstStyle>
            <a:defPPr>
              <a:defRPr lang="en-US"/>
            </a:defPPr>
            <a:lvl1pPr marL="0" algn="r" defTabSz="685800" rtl="0" eaLnBrk="1" latinLnBrk="0" hangingPunct="1">
              <a:defRPr sz="900" kern="1200">
                <a:solidFill>
                  <a:schemeClr val="tx1">
                    <a:tint val="75000"/>
                  </a:schemeClr>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fld id="{FB0400E9-F1C7-9247-B747-5922BAF97538}" type="slidenum">
              <a:rPr lang="en-US" smtClean="0">
                <a:latin typeface="Corbel" panose="020B0503020204020204" pitchFamily="34" charset="0"/>
              </a:rPr>
              <a:pPr/>
              <a:t>22</a:t>
            </a:fld>
            <a:endParaRPr lang="en-US" dirty="0">
              <a:latin typeface="Corbel" panose="020B0503020204020204" pitchFamily="34" charset="0"/>
            </a:endParaRPr>
          </a:p>
        </p:txBody>
      </p:sp>
    </p:spTree>
    <p:extLst>
      <p:ext uri="{BB962C8B-B14F-4D97-AF65-F5344CB8AC3E}">
        <p14:creationId xmlns:p14="http://schemas.microsoft.com/office/powerpoint/2010/main" val="317151025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 name="Content Placeholder 2">
            <a:extLst>
              <a:ext uri="{FF2B5EF4-FFF2-40B4-BE49-F238E27FC236}">
                <a16:creationId xmlns:a16="http://schemas.microsoft.com/office/drawing/2014/main" id="{0699B2A3-3B8E-414D-A3AF-577E06CECE10}"/>
              </a:ext>
            </a:extLst>
          </p:cNvPr>
          <p:cNvSpPr txBox="1">
            <a:spLocks/>
          </p:cNvSpPr>
          <p:nvPr/>
        </p:nvSpPr>
        <p:spPr>
          <a:xfrm>
            <a:off x="198123" y="3937963"/>
            <a:ext cx="1148116" cy="353597"/>
          </a:xfrm>
          <a:prstGeom prst="rect">
            <a:avLst/>
          </a:prstGeom>
        </p:spPr>
        <p:txBody>
          <a:bodyPr vert="horz" lIns="68580" tIns="34290" rIns="68580" bIns="3429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venir" panose="02000503020000020003"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venir" panose="02000503020000020003"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venir" panose="02000503020000020003"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lnSpc>
                <a:spcPct val="120000"/>
              </a:lnSpc>
              <a:buNone/>
            </a:pPr>
            <a:r>
              <a:rPr lang="en-US" sz="1350" dirty="0">
                <a:solidFill>
                  <a:schemeClr val="tx1">
                    <a:lumMod val="85000"/>
                    <a:lumOff val="15000"/>
                  </a:schemeClr>
                </a:solidFill>
                <a:latin typeface="Corbel" panose="020B0503020204020204" pitchFamily="34" charset="0"/>
              </a:rPr>
              <a:t>Input layer</a:t>
            </a:r>
          </a:p>
        </p:txBody>
      </p:sp>
      <p:sp>
        <p:nvSpPr>
          <p:cNvPr id="50" name="Content Placeholder 2">
            <a:extLst>
              <a:ext uri="{FF2B5EF4-FFF2-40B4-BE49-F238E27FC236}">
                <a16:creationId xmlns:a16="http://schemas.microsoft.com/office/drawing/2014/main" id="{98A0229A-0E65-994A-A48A-9E766E214C56}"/>
              </a:ext>
            </a:extLst>
          </p:cNvPr>
          <p:cNvSpPr txBox="1">
            <a:spLocks/>
          </p:cNvSpPr>
          <p:nvPr/>
        </p:nvSpPr>
        <p:spPr>
          <a:xfrm>
            <a:off x="110510" y="3066354"/>
            <a:ext cx="1303470" cy="353597"/>
          </a:xfrm>
          <a:prstGeom prst="rect">
            <a:avLst/>
          </a:prstGeom>
        </p:spPr>
        <p:txBody>
          <a:bodyPr vert="horz" lIns="68580" tIns="34290" rIns="68580" bIns="3429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venir" panose="02000503020000020003"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venir" panose="02000503020000020003"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venir" panose="02000503020000020003"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lnSpc>
                <a:spcPct val="120000"/>
              </a:lnSpc>
              <a:buNone/>
            </a:pPr>
            <a:r>
              <a:rPr lang="en-US" sz="1350" dirty="0">
                <a:solidFill>
                  <a:schemeClr val="tx1">
                    <a:lumMod val="85000"/>
                    <a:lumOff val="15000"/>
                  </a:schemeClr>
                </a:solidFill>
                <a:latin typeface="Corbel" panose="020B0503020204020204" pitchFamily="34" charset="0"/>
              </a:rPr>
              <a:t>Hidden layer</a:t>
            </a:r>
          </a:p>
        </p:txBody>
      </p:sp>
      <p:sp>
        <p:nvSpPr>
          <p:cNvPr id="51" name="Content Placeholder 2">
            <a:extLst>
              <a:ext uri="{FF2B5EF4-FFF2-40B4-BE49-F238E27FC236}">
                <a16:creationId xmlns:a16="http://schemas.microsoft.com/office/drawing/2014/main" id="{3649502E-21DD-1642-971F-BACEABB4E04C}"/>
              </a:ext>
            </a:extLst>
          </p:cNvPr>
          <p:cNvSpPr txBox="1">
            <a:spLocks/>
          </p:cNvSpPr>
          <p:nvPr/>
        </p:nvSpPr>
        <p:spPr>
          <a:xfrm>
            <a:off x="181351" y="2214114"/>
            <a:ext cx="1291040" cy="353597"/>
          </a:xfrm>
          <a:prstGeom prst="rect">
            <a:avLst/>
          </a:prstGeom>
        </p:spPr>
        <p:txBody>
          <a:bodyPr vert="horz" lIns="68580" tIns="34290" rIns="68580" bIns="3429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venir" panose="02000503020000020003"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venir" panose="02000503020000020003"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venir" panose="02000503020000020003"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lnSpc>
                <a:spcPct val="120000"/>
              </a:lnSpc>
              <a:buNone/>
            </a:pPr>
            <a:r>
              <a:rPr lang="en-US" sz="1350" dirty="0">
                <a:solidFill>
                  <a:schemeClr val="tx1">
                    <a:lumMod val="85000"/>
                    <a:lumOff val="15000"/>
                  </a:schemeClr>
                </a:solidFill>
                <a:latin typeface="Corbel" panose="020B0503020204020204" pitchFamily="34" charset="0"/>
              </a:rPr>
              <a:t>Output layer</a:t>
            </a:r>
          </a:p>
        </p:txBody>
      </p:sp>
      <p:sp>
        <p:nvSpPr>
          <p:cNvPr id="70" name="Rounded Rectangle 69">
            <a:extLst>
              <a:ext uri="{FF2B5EF4-FFF2-40B4-BE49-F238E27FC236}">
                <a16:creationId xmlns:a16="http://schemas.microsoft.com/office/drawing/2014/main" id="{DE101D8D-392D-CE48-A76F-F593C13CFB77}"/>
              </a:ext>
            </a:extLst>
          </p:cNvPr>
          <p:cNvSpPr/>
          <p:nvPr/>
        </p:nvSpPr>
        <p:spPr>
          <a:xfrm>
            <a:off x="1920871" y="3965290"/>
            <a:ext cx="897101" cy="247549"/>
          </a:xfrm>
          <a:prstGeom prst="round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dirty="0">
              <a:latin typeface="Corbel" panose="020B0503020204020204" pitchFamily="34" charset="0"/>
            </a:endParaRPr>
          </a:p>
        </p:txBody>
      </p:sp>
      <p:sp>
        <p:nvSpPr>
          <p:cNvPr id="71" name="Oval 70">
            <a:extLst>
              <a:ext uri="{FF2B5EF4-FFF2-40B4-BE49-F238E27FC236}">
                <a16:creationId xmlns:a16="http://schemas.microsoft.com/office/drawing/2014/main" id="{AF057BF2-9D6B-E249-8FBC-3B1D5B8A5CA3}"/>
              </a:ext>
            </a:extLst>
          </p:cNvPr>
          <p:cNvSpPr/>
          <p:nvPr/>
        </p:nvSpPr>
        <p:spPr>
          <a:xfrm>
            <a:off x="1999457" y="4006803"/>
            <a:ext cx="152400" cy="152400"/>
          </a:xfrm>
          <a:prstGeom prst="ellipse">
            <a:avLst/>
          </a:prstGeom>
          <a:solidFill>
            <a:schemeClr val="bg1">
              <a:lumMod val="5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dirty="0">
              <a:latin typeface="Corbel" panose="020B0503020204020204" pitchFamily="34" charset="0"/>
            </a:endParaRPr>
          </a:p>
        </p:txBody>
      </p:sp>
      <p:sp>
        <p:nvSpPr>
          <p:cNvPr id="72" name="Oval 71">
            <a:extLst>
              <a:ext uri="{FF2B5EF4-FFF2-40B4-BE49-F238E27FC236}">
                <a16:creationId xmlns:a16="http://schemas.microsoft.com/office/drawing/2014/main" id="{730C91DC-46B3-DD42-BA91-16A98A899679}"/>
              </a:ext>
            </a:extLst>
          </p:cNvPr>
          <p:cNvSpPr/>
          <p:nvPr/>
        </p:nvSpPr>
        <p:spPr>
          <a:xfrm>
            <a:off x="2184151" y="4006803"/>
            <a:ext cx="152400" cy="152400"/>
          </a:xfrm>
          <a:prstGeom prst="ellipse">
            <a:avLst/>
          </a:prstGeom>
          <a:solidFill>
            <a:schemeClr val="bg1">
              <a:lumMod val="5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dirty="0">
              <a:latin typeface="Corbel" panose="020B0503020204020204" pitchFamily="34" charset="0"/>
            </a:endParaRPr>
          </a:p>
        </p:txBody>
      </p:sp>
      <p:sp>
        <p:nvSpPr>
          <p:cNvPr id="74" name="Oval 73">
            <a:extLst>
              <a:ext uri="{FF2B5EF4-FFF2-40B4-BE49-F238E27FC236}">
                <a16:creationId xmlns:a16="http://schemas.microsoft.com/office/drawing/2014/main" id="{1A38F944-FD9F-1C42-9EF7-BA5E3DB86EBA}"/>
              </a:ext>
            </a:extLst>
          </p:cNvPr>
          <p:cNvSpPr/>
          <p:nvPr/>
        </p:nvSpPr>
        <p:spPr>
          <a:xfrm>
            <a:off x="2368845" y="4006803"/>
            <a:ext cx="152400" cy="152400"/>
          </a:xfrm>
          <a:prstGeom prst="ellipse">
            <a:avLst/>
          </a:prstGeom>
          <a:solidFill>
            <a:schemeClr val="bg1">
              <a:lumMod val="5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dirty="0">
              <a:latin typeface="Corbel" panose="020B0503020204020204" pitchFamily="34" charset="0"/>
            </a:endParaRPr>
          </a:p>
        </p:txBody>
      </p:sp>
      <p:sp>
        <p:nvSpPr>
          <p:cNvPr id="75" name="Oval 74">
            <a:extLst>
              <a:ext uri="{FF2B5EF4-FFF2-40B4-BE49-F238E27FC236}">
                <a16:creationId xmlns:a16="http://schemas.microsoft.com/office/drawing/2014/main" id="{91549E43-B913-244E-90FF-EB6ADE692919}"/>
              </a:ext>
            </a:extLst>
          </p:cNvPr>
          <p:cNvSpPr/>
          <p:nvPr/>
        </p:nvSpPr>
        <p:spPr>
          <a:xfrm>
            <a:off x="2557747" y="4006803"/>
            <a:ext cx="152400" cy="152400"/>
          </a:xfrm>
          <a:prstGeom prst="ellipse">
            <a:avLst/>
          </a:prstGeom>
          <a:solidFill>
            <a:schemeClr val="bg1">
              <a:lumMod val="5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dirty="0">
              <a:latin typeface="Corbel" panose="020B0503020204020204" pitchFamily="34" charset="0"/>
            </a:endParaRPr>
          </a:p>
        </p:txBody>
      </p:sp>
      <p:sp>
        <p:nvSpPr>
          <p:cNvPr id="76" name="Oval 75">
            <a:extLst>
              <a:ext uri="{FF2B5EF4-FFF2-40B4-BE49-F238E27FC236}">
                <a16:creationId xmlns:a16="http://schemas.microsoft.com/office/drawing/2014/main" id="{CFE7F9AF-8FB9-9E47-AA7C-B819DD96BD45}"/>
              </a:ext>
            </a:extLst>
          </p:cNvPr>
          <p:cNvSpPr/>
          <p:nvPr/>
        </p:nvSpPr>
        <p:spPr>
          <a:xfrm>
            <a:off x="1999457" y="2276690"/>
            <a:ext cx="152400" cy="152400"/>
          </a:xfrm>
          <a:prstGeom prst="ellipse">
            <a:avLst/>
          </a:prstGeom>
          <a:solidFill>
            <a:srgbClr val="92D050"/>
          </a:solidFill>
          <a:ln w="19050">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dirty="0">
              <a:latin typeface="Corbel" panose="020B0503020204020204" pitchFamily="34" charset="0"/>
            </a:endParaRPr>
          </a:p>
        </p:txBody>
      </p:sp>
      <p:sp>
        <p:nvSpPr>
          <p:cNvPr id="77" name="Oval 76">
            <a:extLst>
              <a:ext uri="{FF2B5EF4-FFF2-40B4-BE49-F238E27FC236}">
                <a16:creationId xmlns:a16="http://schemas.microsoft.com/office/drawing/2014/main" id="{D1072A62-0E13-3843-8D0C-3A62E6BC9417}"/>
              </a:ext>
            </a:extLst>
          </p:cNvPr>
          <p:cNvSpPr/>
          <p:nvPr/>
        </p:nvSpPr>
        <p:spPr>
          <a:xfrm>
            <a:off x="2184151" y="2276690"/>
            <a:ext cx="152400" cy="152400"/>
          </a:xfrm>
          <a:prstGeom prst="ellipse">
            <a:avLst/>
          </a:prstGeom>
          <a:solidFill>
            <a:srgbClr val="92D050"/>
          </a:solidFill>
          <a:ln w="19050">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dirty="0">
              <a:latin typeface="Corbel" panose="020B0503020204020204" pitchFamily="34" charset="0"/>
            </a:endParaRPr>
          </a:p>
        </p:txBody>
      </p:sp>
      <p:sp>
        <p:nvSpPr>
          <p:cNvPr id="78" name="Oval 77">
            <a:extLst>
              <a:ext uri="{FF2B5EF4-FFF2-40B4-BE49-F238E27FC236}">
                <a16:creationId xmlns:a16="http://schemas.microsoft.com/office/drawing/2014/main" id="{B5867DDE-FEA5-0049-9461-EB1FFEB88969}"/>
              </a:ext>
            </a:extLst>
          </p:cNvPr>
          <p:cNvSpPr/>
          <p:nvPr/>
        </p:nvSpPr>
        <p:spPr>
          <a:xfrm>
            <a:off x="2368845" y="2276690"/>
            <a:ext cx="152400" cy="152400"/>
          </a:xfrm>
          <a:prstGeom prst="ellipse">
            <a:avLst/>
          </a:prstGeom>
          <a:solidFill>
            <a:srgbClr val="92D050"/>
          </a:solidFill>
          <a:ln w="19050">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dirty="0">
              <a:latin typeface="Corbel" panose="020B0503020204020204" pitchFamily="34" charset="0"/>
            </a:endParaRPr>
          </a:p>
        </p:txBody>
      </p:sp>
      <p:sp>
        <p:nvSpPr>
          <p:cNvPr id="79" name="Oval 78">
            <a:extLst>
              <a:ext uri="{FF2B5EF4-FFF2-40B4-BE49-F238E27FC236}">
                <a16:creationId xmlns:a16="http://schemas.microsoft.com/office/drawing/2014/main" id="{24DFF809-EE42-C349-914D-4808EEE0B2B2}"/>
              </a:ext>
            </a:extLst>
          </p:cNvPr>
          <p:cNvSpPr/>
          <p:nvPr/>
        </p:nvSpPr>
        <p:spPr>
          <a:xfrm>
            <a:off x="2557747" y="2276690"/>
            <a:ext cx="152400" cy="152400"/>
          </a:xfrm>
          <a:prstGeom prst="ellipse">
            <a:avLst/>
          </a:prstGeom>
          <a:solidFill>
            <a:srgbClr val="92D050"/>
          </a:solidFill>
          <a:ln w="19050">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dirty="0">
              <a:latin typeface="Corbel" panose="020B0503020204020204" pitchFamily="34" charset="0"/>
            </a:endParaRPr>
          </a:p>
        </p:txBody>
      </p:sp>
      <p:sp>
        <p:nvSpPr>
          <p:cNvPr id="82" name="Rounded Rectangle 81">
            <a:extLst>
              <a:ext uri="{FF2B5EF4-FFF2-40B4-BE49-F238E27FC236}">
                <a16:creationId xmlns:a16="http://schemas.microsoft.com/office/drawing/2014/main" id="{485BEC44-F260-1145-8583-E09A6D1ADDA0}"/>
              </a:ext>
            </a:extLst>
          </p:cNvPr>
          <p:cNvSpPr/>
          <p:nvPr/>
        </p:nvSpPr>
        <p:spPr>
          <a:xfrm>
            <a:off x="1833755" y="3096102"/>
            <a:ext cx="1023168" cy="233527"/>
          </a:xfrm>
          <a:prstGeom prst="roundRect">
            <a:avLst/>
          </a:prstGeom>
          <a:noFill/>
          <a:ln w="3810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dirty="0">
              <a:latin typeface="Corbel" panose="020B0503020204020204" pitchFamily="34" charset="0"/>
            </a:endParaRPr>
          </a:p>
        </p:txBody>
      </p:sp>
      <p:sp>
        <p:nvSpPr>
          <p:cNvPr id="83" name="Oval 82">
            <a:extLst>
              <a:ext uri="{FF2B5EF4-FFF2-40B4-BE49-F238E27FC236}">
                <a16:creationId xmlns:a16="http://schemas.microsoft.com/office/drawing/2014/main" id="{D285D089-1C0C-6344-B7EA-A631D2F645B7}"/>
              </a:ext>
            </a:extLst>
          </p:cNvPr>
          <p:cNvSpPr/>
          <p:nvPr/>
        </p:nvSpPr>
        <p:spPr>
          <a:xfrm>
            <a:off x="1897168" y="3136052"/>
            <a:ext cx="152400" cy="152400"/>
          </a:xfrm>
          <a:prstGeom prst="ellipse">
            <a:avLst/>
          </a:prstGeom>
          <a:solidFill>
            <a:schemeClr val="accent5">
              <a:lumMod val="60000"/>
              <a:lumOff val="40000"/>
            </a:schemeClr>
          </a:solidFill>
          <a:ln w="1905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dirty="0">
              <a:latin typeface="Corbel" panose="020B0503020204020204" pitchFamily="34" charset="0"/>
            </a:endParaRPr>
          </a:p>
        </p:txBody>
      </p:sp>
      <p:sp>
        <p:nvSpPr>
          <p:cNvPr id="84" name="Oval 83">
            <a:extLst>
              <a:ext uri="{FF2B5EF4-FFF2-40B4-BE49-F238E27FC236}">
                <a16:creationId xmlns:a16="http://schemas.microsoft.com/office/drawing/2014/main" id="{E248521C-7AB4-A74B-BB41-9E9DBC05502F}"/>
              </a:ext>
            </a:extLst>
          </p:cNvPr>
          <p:cNvSpPr/>
          <p:nvPr/>
        </p:nvSpPr>
        <p:spPr>
          <a:xfrm>
            <a:off x="2081862" y="3136052"/>
            <a:ext cx="152400" cy="152400"/>
          </a:xfrm>
          <a:prstGeom prst="ellipse">
            <a:avLst/>
          </a:prstGeom>
          <a:solidFill>
            <a:schemeClr val="accent5">
              <a:lumMod val="60000"/>
              <a:lumOff val="40000"/>
            </a:schemeClr>
          </a:solidFill>
          <a:ln w="1905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dirty="0">
              <a:latin typeface="Corbel" panose="020B0503020204020204" pitchFamily="34" charset="0"/>
            </a:endParaRPr>
          </a:p>
        </p:txBody>
      </p:sp>
      <p:sp>
        <p:nvSpPr>
          <p:cNvPr id="85" name="Oval 84">
            <a:extLst>
              <a:ext uri="{FF2B5EF4-FFF2-40B4-BE49-F238E27FC236}">
                <a16:creationId xmlns:a16="http://schemas.microsoft.com/office/drawing/2014/main" id="{A542D303-3E89-B948-BAE1-9C28B4C7900E}"/>
              </a:ext>
            </a:extLst>
          </p:cNvPr>
          <p:cNvSpPr/>
          <p:nvPr/>
        </p:nvSpPr>
        <p:spPr>
          <a:xfrm>
            <a:off x="2266556" y="3136052"/>
            <a:ext cx="152400" cy="152400"/>
          </a:xfrm>
          <a:prstGeom prst="ellipse">
            <a:avLst/>
          </a:prstGeom>
          <a:solidFill>
            <a:schemeClr val="accent5">
              <a:lumMod val="60000"/>
              <a:lumOff val="40000"/>
            </a:schemeClr>
          </a:solidFill>
          <a:ln w="1905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dirty="0">
              <a:latin typeface="Corbel" panose="020B0503020204020204" pitchFamily="34" charset="0"/>
            </a:endParaRPr>
          </a:p>
        </p:txBody>
      </p:sp>
      <p:sp>
        <p:nvSpPr>
          <p:cNvPr id="86" name="Oval 85">
            <a:extLst>
              <a:ext uri="{FF2B5EF4-FFF2-40B4-BE49-F238E27FC236}">
                <a16:creationId xmlns:a16="http://schemas.microsoft.com/office/drawing/2014/main" id="{3557CEDB-9609-5C4E-BE7A-9A1922D84558}"/>
              </a:ext>
            </a:extLst>
          </p:cNvPr>
          <p:cNvSpPr/>
          <p:nvPr/>
        </p:nvSpPr>
        <p:spPr>
          <a:xfrm>
            <a:off x="2455458" y="3136052"/>
            <a:ext cx="152400" cy="152400"/>
          </a:xfrm>
          <a:prstGeom prst="ellipse">
            <a:avLst/>
          </a:prstGeom>
          <a:solidFill>
            <a:schemeClr val="accent5">
              <a:lumMod val="60000"/>
              <a:lumOff val="40000"/>
            </a:schemeClr>
          </a:solidFill>
          <a:ln w="1905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dirty="0">
              <a:latin typeface="Corbel" panose="020B0503020204020204" pitchFamily="34" charset="0"/>
            </a:endParaRPr>
          </a:p>
        </p:txBody>
      </p:sp>
      <p:sp>
        <p:nvSpPr>
          <p:cNvPr id="87" name="Oval 86">
            <a:extLst>
              <a:ext uri="{FF2B5EF4-FFF2-40B4-BE49-F238E27FC236}">
                <a16:creationId xmlns:a16="http://schemas.microsoft.com/office/drawing/2014/main" id="{FD0CC76B-5E71-8C4B-B186-6D1471C8CD67}"/>
              </a:ext>
            </a:extLst>
          </p:cNvPr>
          <p:cNvSpPr/>
          <p:nvPr/>
        </p:nvSpPr>
        <p:spPr>
          <a:xfrm>
            <a:off x="2648955" y="3137765"/>
            <a:ext cx="152400" cy="152400"/>
          </a:xfrm>
          <a:prstGeom prst="ellipse">
            <a:avLst/>
          </a:prstGeom>
          <a:solidFill>
            <a:schemeClr val="accent5">
              <a:lumMod val="60000"/>
              <a:lumOff val="40000"/>
            </a:schemeClr>
          </a:solidFill>
          <a:ln w="1905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dirty="0">
              <a:latin typeface="Corbel" panose="020B0503020204020204" pitchFamily="34" charset="0"/>
            </a:endParaRPr>
          </a:p>
        </p:txBody>
      </p:sp>
      <p:sp>
        <p:nvSpPr>
          <p:cNvPr id="93" name="Rounded Rectangle 92">
            <a:extLst>
              <a:ext uri="{FF2B5EF4-FFF2-40B4-BE49-F238E27FC236}">
                <a16:creationId xmlns:a16="http://schemas.microsoft.com/office/drawing/2014/main" id="{2E61486C-7C7C-CF4A-BF55-2488DDD06CBA}"/>
              </a:ext>
            </a:extLst>
          </p:cNvPr>
          <p:cNvSpPr/>
          <p:nvPr/>
        </p:nvSpPr>
        <p:spPr>
          <a:xfrm>
            <a:off x="1935188" y="2241423"/>
            <a:ext cx="846082" cy="233527"/>
          </a:xfrm>
          <a:prstGeom prst="roundRect">
            <a:avLst/>
          </a:prstGeom>
          <a:noFill/>
          <a:ln w="38100">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dirty="0">
              <a:latin typeface="Corbel" panose="020B0503020204020204" pitchFamily="34" charset="0"/>
            </a:endParaRPr>
          </a:p>
        </p:txBody>
      </p:sp>
      <p:sp>
        <p:nvSpPr>
          <p:cNvPr id="94" name="Right Arrow 93">
            <a:extLst>
              <a:ext uri="{FF2B5EF4-FFF2-40B4-BE49-F238E27FC236}">
                <a16:creationId xmlns:a16="http://schemas.microsoft.com/office/drawing/2014/main" id="{FAED948E-E8BC-B542-96E5-C16F47F16A92}"/>
              </a:ext>
            </a:extLst>
          </p:cNvPr>
          <p:cNvSpPr/>
          <p:nvPr/>
        </p:nvSpPr>
        <p:spPr>
          <a:xfrm rot="16200000">
            <a:off x="2164404" y="2629484"/>
            <a:ext cx="425578" cy="247112"/>
          </a:xfrm>
          <a:prstGeom prst="rightArrow">
            <a:avLst>
              <a:gd name="adj1" fmla="val 27574"/>
              <a:gd name="adj2" fmla="val 69623"/>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dirty="0">
              <a:latin typeface="Corbel" panose="020B0503020204020204" pitchFamily="34" charset="0"/>
            </a:endParaRPr>
          </a:p>
        </p:txBody>
      </p:sp>
      <p:sp>
        <p:nvSpPr>
          <p:cNvPr id="95" name="Right Arrow 94">
            <a:extLst>
              <a:ext uri="{FF2B5EF4-FFF2-40B4-BE49-F238E27FC236}">
                <a16:creationId xmlns:a16="http://schemas.microsoft.com/office/drawing/2014/main" id="{B62B8F78-5C39-C145-B3C5-F9490727FE2B}"/>
              </a:ext>
            </a:extLst>
          </p:cNvPr>
          <p:cNvSpPr/>
          <p:nvPr/>
        </p:nvSpPr>
        <p:spPr>
          <a:xfrm rot="16200000">
            <a:off x="2180574" y="3506345"/>
            <a:ext cx="425578" cy="247112"/>
          </a:xfrm>
          <a:prstGeom prst="rightArrow">
            <a:avLst>
              <a:gd name="adj1" fmla="val 27574"/>
              <a:gd name="adj2" fmla="val 69623"/>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dirty="0">
              <a:latin typeface="Corbel" panose="020B0503020204020204" pitchFamily="34" charset="0"/>
            </a:endParaRPr>
          </a:p>
        </p:txBody>
      </p:sp>
      <mc:AlternateContent xmlns:mc="http://schemas.openxmlformats.org/markup-compatibility/2006" xmlns:a14="http://schemas.microsoft.com/office/drawing/2010/main">
        <mc:Choice Requires="a14">
          <p:sp>
            <p:nvSpPr>
              <p:cNvPr id="96" name="Content Placeholder 2">
                <a:extLst>
                  <a:ext uri="{FF2B5EF4-FFF2-40B4-BE49-F238E27FC236}">
                    <a16:creationId xmlns:a16="http://schemas.microsoft.com/office/drawing/2014/main" id="{20A6FC83-57DF-014A-87E0-1B5614DFB884}"/>
                  </a:ext>
                </a:extLst>
              </p:cNvPr>
              <p:cNvSpPr txBox="1">
                <a:spLocks/>
              </p:cNvSpPr>
              <p:nvPr/>
            </p:nvSpPr>
            <p:spPr>
              <a:xfrm>
                <a:off x="1782926" y="3474410"/>
                <a:ext cx="525996" cy="377691"/>
              </a:xfrm>
              <a:prstGeom prst="rect">
                <a:avLst/>
              </a:prstGeom>
            </p:spPr>
            <p:txBody>
              <a:bodyPr vert="horz" lIns="68580" tIns="34290" rIns="68580" bIns="3429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venir" panose="02000503020000020003"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venir" panose="02000503020000020003"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venir" panose="02000503020000020003"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lnSpc>
                    <a:spcPct val="120000"/>
                  </a:lnSpc>
                  <a:buNone/>
                </a:pPr>
                <a14:m>
                  <m:oMathPara xmlns:m="http://schemas.openxmlformats.org/officeDocument/2006/math">
                    <m:oMathParaPr>
                      <m:jc m:val="centerGroup"/>
                    </m:oMathParaPr>
                    <m:oMath xmlns:m="http://schemas.openxmlformats.org/officeDocument/2006/math">
                      <m:r>
                        <a:rPr lang="en-US" sz="1800" i="1" dirty="0">
                          <a:solidFill>
                            <a:srgbClr val="C00000"/>
                          </a:solidFill>
                          <a:latin typeface="Cambria Math" panose="02040503050406030204" pitchFamily="18" charset="0"/>
                        </a:rPr>
                        <m:t>𝑊</m:t>
                      </m:r>
                    </m:oMath>
                  </m:oMathPara>
                </a14:m>
                <a:endParaRPr lang="en-US" sz="1800" dirty="0">
                  <a:solidFill>
                    <a:srgbClr val="C00000"/>
                  </a:solidFill>
                  <a:latin typeface="Corbel" panose="020B0503020204020204" pitchFamily="34" charset="0"/>
                </a:endParaRPr>
              </a:p>
            </p:txBody>
          </p:sp>
        </mc:Choice>
        <mc:Fallback xmlns="">
          <p:sp>
            <p:nvSpPr>
              <p:cNvPr id="96" name="Content Placeholder 2">
                <a:extLst>
                  <a:ext uri="{FF2B5EF4-FFF2-40B4-BE49-F238E27FC236}">
                    <a16:creationId xmlns:a16="http://schemas.microsoft.com/office/drawing/2014/main" id="{20A6FC83-57DF-014A-87E0-1B5614DFB884}"/>
                  </a:ext>
                </a:extLst>
              </p:cNvPr>
              <p:cNvSpPr txBox="1">
                <a:spLocks noRot="1" noChangeAspect="1" noMove="1" noResize="1" noEditPoints="1" noAdjustHandles="1" noChangeArrowheads="1" noChangeShapeType="1" noTextEdit="1"/>
              </p:cNvSpPr>
              <p:nvPr/>
            </p:nvSpPr>
            <p:spPr>
              <a:xfrm>
                <a:off x="1782926" y="3474410"/>
                <a:ext cx="525996" cy="377691"/>
              </a:xfrm>
              <a:prstGeom prst="rect">
                <a:avLst/>
              </a:prstGeom>
              <a:blipFill>
                <a:blip r:embed="rId2"/>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7" name="Content Placeholder 2">
                <a:extLst>
                  <a:ext uri="{FF2B5EF4-FFF2-40B4-BE49-F238E27FC236}">
                    <a16:creationId xmlns:a16="http://schemas.microsoft.com/office/drawing/2014/main" id="{6D6C0EF3-9A48-6042-84AB-D28C74DA20AD}"/>
                  </a:ext>
                </a:extLst>
              </p:cNvPr>
              <p:cNvSpPr txBox="1">
                <a:spLocks/>
              </p:cNvSpPr>
              <p:nvPr/>
            </p:nvSpPr>
            <p:spPr>
              <a:xfrm>
                <a:off x="1788408" y="2590205"/>
                <a:ext cx="525996" cy="377691"/>
              </a:xfrm>
              <a:prstGeom prst="rect">
                <a:avLst/>
              </a:prstGeom>
            </p:spPr>
            <p:txBody>
              <a:bodyPr vert="horz" lIns="68580" tIns="34290" rIns="68580" bIns="3429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venir" panose="02000503020000020003"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venir" panose="02000503020000020003"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venir" panose="02000503020000020003"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lnSpc>
                    <a:spcPct val="120000"/>
                  </a:lnSpc>
                  <a:buNone/>
                </a:pPr>
                <a14:m>
                  <m:oMathPara xmlns:m="http://schemas.openxmlformats.org/officeDocument/2006/math">
                    <m:oMathParaPr>
                      <m:jc m:val="centerGroup"/>
                    </m:oMathParaPr>
                    <m:oMath xmlns:m="http://schemas.openxmlformats.org/officeDocument/2006/math">
                      <m:r>
                        <a:rPr lang="en-US" sz="1800" i="1" dirty="0">
                          <a:solidFill>
                            <a:srgbClr val="C00000"/>
                          </a:solidFill>
                          <a:latin typeface="Cambria Math" panose="02040503050406030204" pitchFamily="18" charset="0"/>
                        </a:rPr>
                        <m:t>𝑈</m:t>
                      </m:r>
                    </m:oMath>
                  </m:oMathPara>
                </a14:m>
                <a:endParaRPr lang="en-US" sz="1800" dirty="0">
                  <a:solidFill>
                    <a:srgbClr val="C00000"/>
                  </a:solidFill>
                  <a:latin typeface="Corbel" panose="020B0503020204020204" pitchFamily="34" charset="0"/>
                </a:endParaRPr>
              </a:p>
            </p:txBody>
          </p:sp>
        </mc:Choice>
        <mc:Fallback xmlns="">
          <p:sp>
            <p:nvSpPr>
              <p:cNvPr id="97" name="Content Placeholder 2">
                <a:extLst>
                  <a:ext uri="{FF2B5EF4-FFF2-40B4-BE49-F238E27FC236}">
                    <a16:creationId xmlns:a16="http://schemas.microsoft.com/office/drawing/2014/main" id="{6D6C0EF3-9A48-6042-84AB-D28C74DA20AD}"/>
                  </a:ext>
                </a:extLst>
              </p:cNvPr>
              <p:cNvSpPr txBox="1">
                <a:spLocks noRot="1" noChangeAspect="1" noMove="1" noResize="1" noEditPoints="1" noAdjustHandles="1" noChangeArrowheads="1" noChangeShapeType="1" noTextEdit="1"/>
              </p:cNvSpPr>
              <p:nvPr/>
            </p:nvSpPr>
            <p:spPr>
              <a:xfrm>
                <a:off x="1788408" y="2590205"/>
                <a:ext cx="525996" cy="377691"/>
              </a:xfrm>
              <a:prstGeom prst="rect">
                <a:avLst/>
              </a:prstGeom>
              <a:blipFill>
                <a:blip r:embed="rId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8" name="Content Placeholder 2">
                <a:extLst>
                  <a:ext uri="{FF2B5EF4-FFF2-40B4-BE49-F238E27FC236}">
                    <a16:creationId xmlns:a16="http://schemas.microsoft.com/office/drawing/2014/main" id="{276A6F90-89C1-8046-A06E-32E388A4C982}"/>
                  </a:ext>
                </a:extLst>
              </p:cNvPr>
              <p:cNvSpPr txBox="1">
                <a:spLocks/>
              </p:cNvSpPr>
              <p:nvPr/>
            </p:nvSpPr>
            <p:spPr>
              <a:xfrm>
                <a:off x="1827676" y="1772510"/>
                <a:ext cx="1182560" cy="377691"/>
              </a:xfrm>
              <a:prstGeom prst="rect">
                <a:avLst/>
              </a:prstGeom>
            </p:spPr>
            <p:txBody>
              <a:bodyPr vert="horz" lIns="68580" tIns="34290" rIns="68580" bIns="3429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venir" panose="02000503020000020003"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venir" panose="02000503020000020003"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venir" panose="02000503020000020003"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20000"/>
                  </a:lnSpc>
                  <a:buNone/>
                </a:pPr>
                <a14:m>
                  <m:oMathPara xmlns:m="http://schemas.openxmlformats.org/officeDocument/2006/math">
                    <m:oMathParaPr>
                      <m:jc m:val="centerGroup"/>
                    </m:oMathParaPr>
                    <m:oMath xmlns:m="http://schemas.openxmlformats.org/officeDocument/2006/math">
                      <m:sSub>
                        <m:sSubPr>
                          <m:ctrlPr>
                            <a:rPr lang="en-US" sz="1800" i="1" dirty="0">
                              <a:latin typeface="Cambria Math" panose="02040503050406030204" pitchFamily="18" charset="0"/>
                            </a:rPr>
                          </m:ctrlPr>
                        </m:sSubPr>
                        <m:e>
                          <m:acc>
                            <m:accPr>
                              <m:chr m:val="̂"/>
                              <m:ctrlPr>
                                <a:rPr lang="en-US" sz="1800" i="1" dirty="0">
                                  <a:latin typeface="Cambria Math" panose="02040503050406030204" pitchFamily="18" charset="0"/>
                                </a:rPr>
                              </m:ctrlPr>
                            </m:accPr>
                            <m:e>
                              <m:r>
                                <a:rPr lang="en-US" sz="1800" i="1" dirty="0">
                                  <a:latin typeface="Cambria Math" panose="02040503050406030204" pitchFamily="18" charset="0"/>
                                </a:rPr>
                                <m:t>𝑦</m:t>
                              </m:r>
                            </m:e>
                          </m:acc>
                        </m:e>
                        <m:sub>
                          <m:r>
                            <a:rPr lang="en-US" sz="1800" i="1" dirty="0">
                              <a:latin typeface="Cambria Math" panose="02040503050406030204" pitchFamily="18" charset="0"/>
                            </a:rPr>
                            <m:t>1</m:t>
                          </m:r>
                        </m:sub>
                      </m:sSub>
                    </m:oMath>
                  </m:oMathPara>
                </a14:m>
                <a:endParaRPr lang="en-US" sz="1800" dirty="0">
                  <a:latin typeface="Corbel" panose="020B0503020204020204" pitchFamily="34" charset="0"/>
                </a:endParaRPr>
              </a:p>
              <a:p>
                <a:pPr marL="0" indent="0" algn="ctr">
                  <a:lnSpc>
                    <a:spcPct val="120000"/>
                  </a:lnSpc>
                  <a:buNone/>
                </a:pPr>
                <a:endParaRPr lang="en-US" sz="1800" dirty="0">
                  <a:latin typeface="Corbel" panose="020B0503020204020204" pitchFamily="34" charset="0"/>
                </a:endParaRPr>
              </a:p>
            </p:txBody>
          </p:sp>
        </mc:Choice>
        <mc:Fallback xmlns="">
          <p:sp>
            <p:nvSpPr>
              <p:cNvPr id="98" name="Content Placeholder 2">
                <a:extLst>
                  <a:ext uri="{FF2B5EF4-FFF2-40B4-BE49-F238E27FC236}">
                    <a16:creationId xmlns:a16="http://schemas.microsoft.com/office/drawing/2014/main" id="{276A6F90-89C1-8046-A06E-32E388A4C982}"/>
                  </a:ext>
                </a:extLst>
              </p:cNvPr>
              <p:cNvSpPr txBox="1">
                <a:spLocks noRot="1" noChangeAspect="1" noMove="1" noResize="1" noEditPoints="1" noAdjustHandles="1" noChangeArrowheads="1" noChangeShapeType="1" noTextEdit="1"/>
              </p:cNvSpPr>
              <p:nvPr/>
            </p:nvSpPr>
            <p:spPr>
              <a:xfrm>
                <a:off x="1827676" y="1772510"/>
                <a:ext cx="1182560" cy="377691"/>
              </a:xfrm>
              <a:prstGeom prst="rect">
                <a:avLst/>
              </a:prstGeom>
              <a:blipFill>
                <a:blip r:embed="rId4"/>
                <a:stretch>
                  <a:fillRect b="-6452"/>
                </a:stretch>
              </a:blipFill>
            </p:spPr>
            <p:txBody>
              <a:bodyPr/>
              <a:lstStyle/>
              <a:p>
                <a:r>
                  <a:rPr lang="en-US">
                    <a:noFill/>
                  </a:rPr>
                  <a:t> </a:t>
                </a:r>
              </a:p>
            </p:txBody>
          </p:sp>
        </mc:Fallback>
      </mc:AlternateContent>
      <p:sp>
        <p:nvSpPr>
          <p:cNvPr id="99" name="Rounded Rectangle 98">
            <a:extLst>
              <a:ext uri="{FF2B5EF4-FFF2-40B4-BE49-F238E27FC236}">
                <a16:creationId xmlns:a16="http://schemas.microsoft.com/office/drawing/2014/main" id="{B0204399-681E-6C49-9E5C-CC0F2EBC7595}"/>
              </a:ext>
            </a:extLst>
          </p:cNvPr>
          <p:cNvSpPr/>
          <p:nvPr/>
        </p:nvSpPr>
        <p:spPr>
          <a:xfrm>
            <a:off x="3558059" y="3985704"/>
            <a:ext cx="897101" cy="247549"/>
          </a:xfrm>
          <a:prstGeom prst="round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dirty="0">
              <a:latin typeface="Corbel" panose="020B0503020204020204" pitchFamily="34" charset="0"/>
            </a:endParaRPr>
          </a:p>
        </p:txBody>
      </p:sp>
      <p:sp>
        <p:nvSpPr>
          <p:cNvPr id="100" name="Oval 99">
            <a:extLst>
              <a:ext uri="{FF2B5EF4-FFF2-40B4-BE49-F238E27FC236}">
                <a16:creationId xmlns:a16="http://schemas.microsoft.com/office/drawing/2014/main" id="{C88A8753-B2AE-C347-8881-9E9BFB6849E7}"/>
              </a:ext>
            </a:extLst>
          </p:cNvPr>
          <p:cNvSpPr/>
          <p:nvPr/>
        </p:nvSpPr>
        <p:spPr>
          <a:xfrm>
            <a:off x="3636645" y="4027217"/>
            <a:ext cx="152400" cy="152400"/>
          </a:xfrm>
          <a:prstGeom prst="ellipse">
            <a:avLst/>
          </a:prstGeom>
          <a:solidFill>
            <a:schemeClr val="bg1">
              <a:lumMod val="5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dirty="0">
              <a:latin typeface="Corbel" panose="020B0503020204020204" pitchFamily="34" charset="0"/>
            </a:endParaRPr>
          </a:p>
        </p:txBody>
      </p:sp>
      <p:sp>
        <p:nvSpPr>
          <p:cNvPr id="101" name="Oval 100">
            <a:extLst>
              <a:ext uri="{FF2B5EF4-FFF2-40B4-BE49-F238E27FC236}">
                <a16:creationId xmlns:a16="http://schemas.microsoft.com/office/drawing/2014/main" id="{289A04BF-85E0-834E-BAB6-DBB4550B3940}"/>
              </a:ext>
            </a:extLst>
          </p:cNvPr>
          <p:cNvSpPr/>
          <p:nvPr/>
        </p:nvSpPr>
        <p:spPr>
          <a:xfrm>
            <a:off x="3821339" y="4027217"/>
            <a:ext cx="152400" cy="152400"/>
          </a:xfrm>
          <a:prstGeom prst="ellipse">
            <a:avLst/>
          </a:prstGeom>
          <a:solidFill>
            <a:schemeClr val="bg1">
              <a:lumMod val="5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dirty="0">
              <a:latin typeface="Corbel" panose="020B0503020204020204" pitchFamily="34" charset="0"/>
            </a:endParaRPr>
          </a:p>
        </p:txBody>
      </p:sp>
      <p:sp>
        <p:nvSpPr>
          <p:cNvPr id="102" name="Oval 101">
            <a:extLst>
              <a:ext uri="{FF2B5EF4-FFF2-40B4-BE49-F238E27FC236}">
                <a16:creationId xmlns:a16="http://schemas.microsoft.com/office/drawing/2014/main" id="{631EE394-6E66-9F4F-AB28-9A96FE7CAF8B}"/>
              </a:ext>
            </a:extLst>
          </p:cNvPr>
          <p:cNvSpPr/>
          <p:nvPr/>
        </p:nvSpPr>
        <p:spPr>
          <a:xfrm>
            <a:off x="4006034" y="4027217"/>
            <a:ext cx="152400" cy="152400"/>
          </a:xfrm>
          <a:prstGeom prst="ellipse">
            <a:avLst/>
          </a:prstGeom>
          <a:solidFill>
            <a:schemeClr val="bg1">
              <a:lumMod val="5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dirty="0">
              <a:latin typeface="Corbel" panose="020B0503020204020204" pitchFamily="34" charset="0"/>
            </a:endParaRPr>
          </a:p>
        </p:txBody>
      </p:sp>
      <p:sp>
        <p:nvSpPr>
          <p:cNvPr id="103" name="Oval 102">
            <a:extLst>
              <a:ext uri="{FF2B5EF4-FFF2-40B4-BE49-F238E27FC236}">
                <a16:creationId xmlns:a16="http://schemas.microsoft.com/office/drawing/2014/main" id="{6C486C2D-68DA-A54D-A5C4-4B5B0B3B8B73}"/>
              </a:ext>
            </a:extLst>
          </p:cNvPr>
          <p:cNvSpPr/>
          <p:nvPr/>
        </p:nvSpPr>
        <p:spPr>
          <a:xfrm>
            <a:off x="4194935" y="4027217"/>
            <a:ext cx="152400" cy="152400"/>
          </a:xfrm>
          <a:prstGeom prst="ellipse">
            <a:avLst/>
          </a:prstGeom>
          <a:solidFill>
            <a:schemeClr val="bg1">
              <a:lumMod val="5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dirty="0">
              <a:latin typeface="Corbel" panose="020B0503020204020204" pitchFamily="34" charset="0"/>
            </a:endParaRPr>
          </a:p>
        </p:txBody>
      </p:sp>
      <p:sp>
        <p:nvSpPr>
          <p:cNvPr id="104" name="Oval 103">
            <a:extLst>
              <a:ext uri="{FF2B5EF4-FFF2-40B4-BE49-F238E27FC236}">
                <a16:creationId xmlns:a16="http://schemas.microsoft.com/office/drawing/2014/main" id="{F70F58BE-CCAE-F645-A328-47C1EAC54035}"/>
              </a:ext>
            </a:extLst>
          </p:cNvPr>
          <p:cNvSpPr/>
          <p:nvPr/>
        </p:nvSpPr>
        <p:spPr>
          <a:xfrm>
            <a:off x="3636645" y="2297104"/>
            <a:ext cx="152400" cy="152400"/>
          </a:xfrm>
          <a:prstGeom prst="ellipse">
            <a:avLst/>
          </a:prstGeom>
          <a:solidFill>
            <a:srgbClr val="92D050"/>
          </a:solidFill>
          <a:ln w="19050">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dirty="0">
              <a:latin typeface="Corbel" panose="020B0503020204020204" pitchFamily="34" charset="0"/>
            </a:endParaRPr>
          </a:p>
        </p:txBody>
      </p:sp>
      <p:sp>
        <p:nvSpPr>
          <p:cNvPr id="105" name="Oval 104">
            <a:extLst>
              <a:ext uri="{FF2B5EF4-FFF2-40B4-BE49-F238E27FC236}">
                <a16:creationId xmlns:a16="http://schemas.microsoft.com/office/drawing/2014/main" id="{FE219746-6458-2648-BFF2-1638E7F0E56F}"/>
              </a:ext>
            </a:extLst>
          </p:cNvPr>
          <p:cNvSpPr/>
          <p:nvPr/>
        </p:nvSpPr>
        <p:spPr>
          <a:xfrm>
            <a:off x="3821339" y="2297104"/>
            <a:ext cx="152400" cy="152400"/>
          </a:xfrm>
          <a:prstGeom prst="ellipse">
            <a:avLst/>
          </a:prstGeom>
          <a:solidFill>
            <a:srgbClr val="92D050"/>
          </a:solidFill>
          <a:ln w="19050">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dirty="0">
              <a:latin typeface="Corbel" panose="020B0503020204020204" pitchFamily="34" charset="0"/>
            </a:endParaRPr>
          </a:p>
        </p:txBody>
      </p:sp>
      <p:sp>
        <p:nvSpPr>
          <p:cNvPr id="106" name="Oval 105">
            <a:extLst>
              <a:ext uri="{FF2B5EF4-FFF2-40B4-BE49-F238E27FC236}">
                <a16:creationId xmlns:a16="http://schemas.microsoft.com/office/drawing/2014/main" id="{CC39E4D5-0122-404D-AF07-8A0976CE0F90}"/>
              </a:ext>
            </a:extLst>
          </p:cNvPr>
          <p:cNvSpPr/>
          <p:nvPr/>
        </p:nvSpPr>
        <p:spPr>
          <a:xfrm>
            <a:off x="4006034" y="2297104"/>
            <a:ext cx="152400" cy="152400"/>
          </a:xfrm>
          <a:prstGeom prst="ellipse">
            <a:avLst/>
          </a:prstGeom>
          <a:solidFill>
            <a:srgbClr val="92D050"/>
          </a:solidFill>
          <a:ln w="19050">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dirty="0">
              <a:latin typeface="Corbel" panose="020B0503020204020204" pitchFamily="34" charset="0"/>
            </a:endParaRPr>
          </a:p>
        </p:txBody>
      </p:sp>
      <p:sp>
        <p:nvSpPr>
          <p:cNvPr id="107" name="Oval 106">
            <a:extLst>
              <a:ext uri="{FF2B5EF4-FFF2-40B4-BE49-F238E27FC236}">
                <a16:creationId xmlns:a16="http://schemas.microsoft.com/office/drawing/2014/main" id="{869B3C99-29C1-8B4B-96BE-A1AF2836059F}"/>
              </a:ext>
            </a:extLst>
          </p:cNvPr>
          <p:cNvSpPr/>
          <p:nvPr/>
        </p:nvSpPr>
        <p:spPr>
          <a:xfrm>
            <a:off x="4194935" y="2297104"/>
            <a:ext cx="152400" cy="152400"/>
          </a:xfrm>
          <a:prstGeom prst="ellipse">
            <a:avLst/>
          </a:prstGeom>
          <a:solidFill>
            <a:srgbClr val="92D050"/>
          </a:solidFill>
          <a:ln w="19050">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dirty="0">
              <a:latin typeface="Corbel" panose="020B0503020204020204" pitchFamily="34" charset="0"/>
            </a:endParaRPr>
          </a:p>
        </p:txBody>
      </p:sp>
      <p:sp>
        <p:nvSpPr>
          <p:cNvPr id="109" name="Rounded Rectangle 108">
            <a:extLst>
              <a:ext uri="{FF2B5EF4-FFF2-40B4-BE49-F238E27FC236}">
                <a16:creationId xmlns:a16="http://schemas.microsoft.com/office/drawing/2014/main" id="{7B63A695-A0C7-D649-B5DD-122BBCB3D254}"/>
              </a:ext>
            </a:extLst>
          </p:cNvPr>
          <p:cNvSpPr/>
          <p:nvPr/>
        </p:nvSpPr>
        <p:spPr>
          <a:xfrm>
            <a:off x="3470944" y="3116515"/>
            <a:ext cx="1023168" cy="233527"/>
          </a:xfrm>
          <a:prstGeom prst="roundRect">
            <a:avLst/>
          </a:prstGeom>
          <a:noFill/>
          <a:ln w="3810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dirty="0">
              <a:latin typeface="Corbel" panose="020B0503020204020204" pitchFamily="34" charset="0"/>
            </a:endParaRPr>
          </a:p>
        </p:txBody>
      </p:sp>
      <p:sp>
        <p:nvSpPr>
          <p:cNvPr id="110" name="Oval 109">
            <a:extLst>
              <a:ext uri="{FF2B5EF4-FFF2-40B4-BE49-F238E27FC236}">
                <a16:creationId xmlns:a16="http://schemas.microsoft.com/office/drawing/2014/main" id="{F0DCA6BB-A31D-DC41-A4C9-C2923C3B6F21}"/>
              </a:ext>
            </a:extLst>
          </p:cNvPr>
          <p:cNvSpPr/>
          <p:nvPr/>
        </p:nvSpPr>
        <p:spPr>
          <a:xfrm>
            <a:off x="3534356" y="3156465"/>
            <a:ext cx="152400" cy="152400"/>
          </a:xfrm>
          <a:prstGeom prst="ellipse">
            <a:avLst/>
          </a:prstGeom>
          <a:solidFill>
            <a:schemeClr val="accent5">
              <a:lumMod val="60000"/>
              <a:lumOff val="40000"/>
            </a:schemeClr>
          </a:solidFill>
          <a:ln w="1905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dirty="0">
              <a:latin typeface="Corbel" panose="020B0503020204020204" pitchFamily="34" charset="0"/>
            </a:endParaRPr>
          </a:p>
        </p:txBody>
      </p:sp>
      <p:sp>
        <p:nvSpPr>
          <p:cNvPr id="111" name="Oval 110">
            <a:extLst>
              <a:ext uri="{FF2B5EF4-FFF2-40B4-BE49-F238E27FC236}">
                <a16:creationId xmlns:a16="http://schemas.microsoft.com/office/drawing/2014/main" id="{F5A97E85-0225-1E46-A085-02FCCC792A02}"/>
              </a:ext>
            </a:extLst>
          </p:cNvPr>
          <p:cNvSpPr/>
          <p:nvPr/>
        </p:nvSpPr>
        <p:spPr>
          <a:xfrm>
            <a:off x="3719051" y="3156465"/>
            <a:ext cx="152400" cy="152400"/>
          </a:xfrm>
          <a:prstGeom prst="ellipse">
            <a:avLst/>
          </a:prstGeom>
          <a:solidFill>
            <a:schemeClr val="accent5">
              <a:lumMod val="60000"/>
              <a:lumOff val="40000"/>
            </a:schemeClr>
          </a:solidFill>
          <a:ln w="1905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dirty="0">
              <a:latin typeface="Corbel" panose="020B0503020204020204" pitchFamily="34" charset="0"/>
            </a:endParaRPr>
          </a:p>
        </p:txBody>
      </p:sp>
      <p:sp>
        <p:nvSpPr>
          <p:cNvPr id="112" name="Oval 111">
            <a:extLst>
              <a:ext uri="{FF2B5EF4-FFF2-40B4-BE49-F238E27FC236}">
                <a16:creationId xmlns:a16="http://schemas.microsoft.com/office/drawing/2014/main" id="{97C5A434-FA81-A04D-A77B-DC0A945AB849}"/>
              </a:ext>
            </a:extLst>
          </p:cNvPr>
          <p:cNvSpPr/>
          <p:nvPr/>
        </p:nvSpPr>
        <p:spPr>
          <a:xfrm>
            <a:off x="3903745" y="3156465"/>
            <a:ext cx="152400" cy="152400"/>
          </a:xfrm>
          <a:prstGeom prst="ellipse">
            <a:avLst/>
          </a:prstGeom>
          <a:solidFill>
            <a:schemeClr val="accent5">
              <a:lumMod val="60000"/>
              <a:lumOff val="40000"/>
            </a:schemeClr>
          </a:solidFill>
          <a:ln w="1905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dirty="0">
              <a:latin typeface="Corbel" panose="020B0503020204020204" pitchFamily="34" charset="0"/>
            </a:endParaRPr>
          </a:p>
        </p:txBody>
      </p:sp>
      <p:sp>
        <p:nvSpPr>
          <p:cNvPr id="113" name="Oval 112">
            <a:extLst>
              <a:ext uri="{FF2B5EF4-FFF2-40B4-BE49-F238E27FC236}">
                <a16:creationId xmlns:a16="http://schemas.microsoft.com/office/drawing/2014/main" id="{0C6578E8-0778-B145-8F5F-1C179B55F37C}"/>
              </a:ext>
            </a:extLst>
          </p:cNvPr>
          <p:cNvSpPr/>
          <p:nvPr/>
        </p:nvSpPr>
        <p:spPr>
          <a:xfrm>
            <a:off x="4092647" y="3156465"/>
            <a:ext cx="152400" cy="152400"/>
          </a:xfrm>
          <a:prstGeom prst="ellipse">
            <a:avLst/>
          </a:prstGeom>
          <a:solidFill>
            <a:schemeClr val="accent5">
              <a:lumMod val="60000"/>
              <a:lumOff val="40000"/>
            </a:schemeClr>
          </a:solidFill>
          <a:ln w="1905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dirty="0">
              <a:latin typeface="Corbel" panose="020B0503020204020204" pitchFamily="34" charset="0"/>
            </a:endParaRPr>
          </a:p>
        </p:txBody>
      </p:sp>
      <p:sp>
        <p:nvSpPr>
          <p:cNvPr id="114" name="Oval 113">
            <a:extLst>
              <a:ext uri="{FF2B5EF4-FFF2-40B4-BE49-F238E27FC236}">
                <a16:creationId xmlns:a16="http://schemas.microsoft.com/office/drawing/2014/main" id="{34DA400A-6EAC-B244-90C9-E2C76E3CE8B1}"/>
              </a:ext>
            </a:extLst>
          </p:cNvPr>
          <p:cNvSpPr/>
          <p:nvPr/>
        </p:nvSpPr>
        <p:spPr>
          <a:xfrm>
            <a:off x="4286144" y="3158178"/>
            <a:ext cx="152400" cy="152400"/>
          </a:xfrm>
          <a:prstGeom prst="ellipse">
            <a:avLst/>
          </a:prstGeom>
          <a:solidFill>
            <a:schemeClr val="accent5">
              <a:lumMod val="60000"/>
              <a:lumOff val="40000"/>
            </a:schemeClr>
          </a:solidFill>
          <a:ln w="1905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dirty="0">
              <a:latin typeface="Corbel" panose="020B0503020204020204" pitchFamily="34" charset="0"/>
            </a:endParaRPr>
          </a:p>
        </p:txBody>
      </p:sp>
      <p:sp>
        <p:nvSpPr>
          <p:cNvPr id="115" name="Rounded Rectangle 114">
            <a:extLst>
              <a:ext uri="{FF2B5EF4-FFF2-40B4-BE49-F238E27FC236}">
                <a16:creationId xmlns:a16="http://schemas.microsoft.com/office/drawing/2014/main" id="{2D7BF61E-70E5-7B42-A443-1515BC3FC19A}"/>
              </a:ext>
            </a:extLst>
          </p:cNvPr>
          <p:cNvSpPr/>
          <p:nvPr/>
        </p:nvSpPr>
        <p:spPr>
          <a:xfrm>
            <a:off x="3572376" y="2261836"/>
            <a:ext cx="846082" cy="233527"/>
          </a:xfrm>
          <a:prstGeom prst="roundRect">
            <a:avLst/>
          </a:prstGeom>
          <a:noFill/>
          <a:ln w="38100">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dirty="0">
              <a:latin typeface="Corbel" panose="020B0503020204020204" pitchFamily="34" charset="0"/>
            </a:endParaRPr>
          </a:p>
        </p:txBody>
      </p:sp>
      <p:sp>
        <p:nvSpPr>
          <p:cNvPr id="116" name="Right Arrow 115">
            <a:extLst>
              <a:ext uri="{FF2B5EF4-FFF2-40B4-BE49-F238E27FC236}">
                <a16:creationId xmlns:a16="http://schemas.microsoft.com/office/drawing/2014/main" id="{08D29459-9A76-6445-B967-14977057901D}"/>
              </a:ext>
            </a:extLst>
          </p:cNvPr>
          <p:cNvSpPr/>
          <p:nvPr/>
        </p:nvSpPr>
        <p:spPr>
          <a:xfrm rot="16200000">
            <a:off x="3801592" y="2649898"/>
            <a:ext cx="425578" cy="247112"/>
          </a:xfrm>
          <a:prstGeom prst="rightArrow">
            <a:avLst>
              <a:gd name="adj1" fmla="val 27574"/>
              <a:gd name="adj2" fmla="val 69623"/>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dirty="0">
              <a:latin typeface="Corbel" panose="020B0503020204020204" pitchFamily="34" charset="0"/>
            </a:endParaRPr>
          </a:p>
        </p:txBody>
      </p:sp>
      <p:sp>
        <p:nvSpPr>
          <p:cNvPr id="117" name="Right Arrow 116">
            <a:extLst>
              <a:ext uri="{FF2B5EF4-FFF2-40B4-BE49-F238E27FC236}">
                <a16:creationId xmlns:a16="http://schemas.microsoft.com/office/drawing/2014/main" id="{9CF46DE8-0686-8347-99CE-36822CB5A4C5}"/>
              </a:ext>
            </a:extLst>
          </p:cNvPr>
          <p:cNvSpPr/>
          <p:nvPr/>
        </p:nvSpPr>
        <p:spPr>
          <a:xfrm rot="16200000">
            <a:off x="3817762" y="3526759"/>
            <a:ext cx="425578" cy="247112"/>
          </a:xfrm>
          <a:prstGeom prst="rightArrow">
            <a:avLst>
              <a:gd name="adj1" fmla="val 27574"/>
              <a:gd name="adj2" fmla="val 69623"/>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dirty="0">
              <a:latin typeface="Corbel" panose="020B0503020204020204" pitchFamily="34" charset="0"/>
            </a:endParaRPr>
          </a:p>
        </p:txBody>
      </p:sp>
      <mc:AlternateContent xmlns:mc="http://schemas.openxmlformats.org/markup-compatibility/2006" xmlns:a14="http://schemas.microsoft.com/office/drawing/2010/main">
        <mc:Choice Requires="a14">
          <p:sp>
            <p:nvSpPr>
              <p:cNvPr id="118" name="Content Placeholder 2">
                <a:extLst>
                  <a:ext uri="{FF2B5EF4-FFF2-40B4-BE49-F238E27FC236}">
                    <a16:creationId xmlns:a16="http://schemas.microsoft.com/office/drawing/2014/main" id="{73EEE44B-3585-894E-B4F8-4CE38DFFE62D}"/>
                  </a:ext>
                </a:extLst>
              </p:cNvPr>
              <p:cNvSpPr txBox="1">
                <a:spLocks/>
              </p:cNvSpPr>
              <p:nvPr/>
            </p:nvSpPr>
            <p:spPr>
              <a:xfrm>
                <a:off x="3420115" y="3494824"/>
                <a:ext cx="525996" cy="377691"/>
              </a:xfrm>
              <a:prstGeom prst="rect">
                <a:avLst/>
              </a:prstGeom>
            </p:spPr>
            <p:txBody>
              <a:bodyPr vert="horz" lIns="68580" tIns="34290" rIns="68580" bIns="3429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venir" panose="02000503020000020003"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venir" panose="02000503020000020003"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venir" panose="02000503020000020003"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lnSpc>
                    <a:spcPct val="120000"/>
                  </a:lnSpc>
                  <a:buNone/>
                </a:pPr>
                <a14:m>
                  <m:oMathPara xmlns:m="http://schemas.openxmlformats.org/officeDocument/2006/math">
                    <m:oMathParaPr>
                      <m:jc m:val="centerGroup"/>
                    </m:oMathParaPr>
                    <m:oMath xmlns:m="http://schemas.openxmlformats.org/officeDocument/2006/math">
                      <m:r>
                        <a:rPr lang="en-US" sz="1800" i="1" dirty="0">
                          <a:solidFill>
                            <a:srgbClr val="C00000"/>
                          </a:solidFill>
                          <a:latin typeface="Cambria Math" panose="02040503050406030204" pitchFamily="18" charset="0"/>
                        </a:rPr>
                        <m:t>𝑊</m:t>
                      </m:r>
                    </m:oMath>
                  </m:oMathPara>
                </a14:m>
                <a:endParaRPr lang="en-US" sz="1800" dirty="0">
                  <a:solidFill>
                    <a:srgbClr val="C00000"/>
                  </a:solidFill>
                  <a:latin typeface="Corbel" panose="020B0503020204020204" pitchFamily="34" charset="0"/>
                </a:endParaRPr>
              </a:p>
            </p:txBody>
          </p:sp>
        </mc:Choice>
        <mc:Fallback xmlns="">
          <p:sp>
            <p:nvSpPr>
              <p:cNvPr id="118" name="Content Placeholder 2">
                <a:extLst>
                  <a:ext uri="{FF2B5EF4-FFF2-40B4-BE49-F238E27FC236}">
                    <a16:creationId xmlns:a16="http://schemas.microsoft.com/office/drawing/2014/main" id="{73EEE44B-3585-894E-B4F8-4CE38DFFE62D}"/>
                  </a:ext>
                </a:extLst>
              </p:cNvPr>
              <p:cNvSpPr txBox="1">
                <a:spLocks noRot="1" noChangeAspect="1" noMove="1" noResize="1" noEditPoints="1" noAdjustHandles="1" noChangeArrowheads="1" noChangeShapeType="1" noTextEdit="1"/>
              </p:cNvSpPr>
              <p:nvPr/>
            </p:nvSpPr>
            <p:spPr>
              <a:xfrm>
                <a:off x="3420115" y="3494824"/>
                <a:ext cx="525996" cy="377691"/>
              </a:xfrm>
              <a:prstGeom prst="rect">
                <a:avLst/>
              </a:prstGeom>
              <a:blipFill>
                <a:blip r:embed="rId5"/>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19" name="Content Placeholder 2">
                <a:extLst>
                  <a:ext uri="{FF2B5EF4-FFF2-40B4-BE49-F238E27FC236}">
                    <a16:creationId xmlns:a16="http://schemas.microsoft.com/office/drawing/2014/main" id="{F0F7AF7B-3877-754A-9EAE-7D971B6F9519}"/>
                  </a:ext>
                </a:extLst>
              </p:cNvPr>
              <p:cNvSpPr txBox="1">
                <a:spLocks/>
              </p:cNvSpPr>
              <p:nvPr/>
            </p:nvSpPr>
            <p:spPr>
              <a:xfrm>
                <a:off x="3425597" y="2610618"/>
                <a:ext cx="525996" cy="377691"/>
              </a:xfrm>
              <a:prstGeom prst="rect">
                <a:avLst/>
              </a:prstGeom>
            </p:spPr>
            <p:txBody>
              <a:bodyPr vert="horz" lIns="68580" tIns="34290" rIns="68580" bIns="3429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venir" panose="02000503020000020003"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venir" panose="02000503020000020003"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venir" panose="02000503020000020003"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lnSpc>
                    <a:spcPct val="120000"/>
                  </a:lnSpc>
                  <a:buNone/>
                </a:pPr>
                <a14:m>
                  <m:oMathPara xmlns:m="http://schemas.openxmlformats.org/officeDocument/2006/math">
                    <m:oMathParaPr>
                      <m:jc m:val="centerGroup"/>
                    </m:oMathParaPr>
                    <m:oMath xmlns:m="http://schemas.openxmlformats.org/officeDocument/2006/math">
                      <m:r>
                        <a:rPr lang="en-US" sz="1800" i="1" dirty="0">
                          <a:solidFill>
                            <a:srgbClr val="C00000"/>
                          </a:solidFill>
                          <a:latin typeface="Cambria Math" panose="02040503050406030204" pitchFamily="18" charset="0"/>
                        </a:rPr>
                        <m:t>𝑈</m:t>
                      </m:r>
                    </m:oMath>
                  </m:oMathPara>
                </a14:m>
                <a:endParaRPr lang="en-US" sz="1800" dirty="0">
                  <a:solidFill>
                    <a:srgbClr val="C00000"/>
                  </a:solidFill>
                  <a:latin typeface="Corbel" panose="020B0503020204020204" pitchFamily="34" charset="0"/>
                </a:endParaRPr>
              </a:p>
            </p:txBody>
          </p:sp>
        </mc:Choice>
        <mc:Fallback xmlns="">
          <p:sp>
            <p:nvSpPr>
              <p:cNvPr id="119" name="Content Placeholder 2">
                <a:extLst>
                  <a:ext uri="{FF2B5EF4-FFF2-40B4-BE49-F238E27FC236}">
                    <a16:creationId xmlns:a16="http://schemas.microsoft.com/office/drawing/2014/main" id="{F0F7AF7B-3877-754A-9EAE-7D971B6F9519}"/>
                  </a:ext>
                </a:extLst>
              </p:cNvPr>
              <p:cNvSpPr txBox="1">
                <a:spLocks noRot="1" noChangeAspect="1" noMove="1" noResize="1" noEditPoints="1" noAdjustHandles="1" noChangeArrowheads="1" noChangeShapeType="1" noTextEdit="1"/>
              </p:cNvSpPr>
              <p:nvPr/>
            </p:nvSpPr>
            <p:spPr>
              <a:xfrm>
                <a:off x="3425597" y="2610618"/>
                <a:ext cx="525996" cy="377691"/>
              </a:xfrm>
              <a:prstGeom prst="rect">
                <a:avLst/>
              </a:prstGeom>
              <a:blipFill>
                <a:blip r:embed="rId6"/>
                <a:stretch>
                  <a:fillRect/>
                </a:stretch>
              </a:blipFill>
            </p:spPr>
            <p:txBody>
              <a:bodyPr/>
              <a:lstStyle/>
              <a:p>
                <a:r>
                  <a:rPr lang="en-US">
                    <a:noFill/>
                  </a:rPr>
                  <a:t> </a:t>
                </a:r>
              </a:p>
            </p:txBody>
          </p:sp>
        </mc:Fallback>
      </mc:AlternateContent>
      <p:sp>
        <p:nvSpPr>
          <p:cNvPr id="143" name="Rounded Rectangle 142">
            <a:extLst>
              <a:ext uri="{FF2B5EF4-FFF2-40B4-BE49-F238E27FC236}">
                <a16:creationId xmlns:a16="http://schemas.microsoft.com/office/drawing/2014/main" id="{B7508439-8FAA-E04E-BA0F-01A24E2DBBD8}"/>
              </a:ext>
            </a:extLst>
          </p:cNvPr>
          <p:cNvSpPr/>
          <p:nvPr/>
        </p:nvSpPr>
        <p:spPr>
          <a:xfrm>
            <a:off x="5264733" y="3998017"/>
            <a:ext cx="897101" cy="247549"/>
          </a:xfrm>
          <a:prstGeom prst="round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dirty="0">
              <a:latin typeface="Corbel" panose="020B0503020204020204" pitchFamily="34" charset="0"/>
            </a:endParaRPr>
          </a:p>
        </p:txBody>
      </p:sp>
      <p:sp>
        <p:nvSpPr>
          <p:cNvPr id="144" name="Oval 143">
            <a:extLst>
              <a:ext uri="{FF2B5EF4-FFF2-40B4-BE49-F238E27FC236}">
                <a16:creationId xmlns:a16="http://schemas.microsoft.com/office/drawing/2014/main" id="{FBD654FA-5BA2-8D45-9F65-B0BC4FE0FB02}"/>
              </a:ext>
            </a:extLst>
          </p:cNvPr>
          <p:cNvSpPr/>
          <p:nvPr/>
        </p:nvSpPr>
        <p:spPr>
          <a:xfrm>
            <a:off x="5343319" y="4039530"/>
            <a:ext cx="152400" cy="152400"/>
          </a:xfrm>
          <a:prstGeom prst="ellipse">
            <a:avLst/>
          </a:prstGeom>
          <a:solidFill>
            <a:schemeClr val="bg1">
              <a:lumMod val="5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dirty="0">
              <a:latin typeface="Corbel" panose="020B0503020204020204" pitchFamily="34" charset="0"/>
            </a:endParaRPr>
          </a:p>
        </p:txBody>
      </p:sp>
      <p:sp>
        <p:nvSpPr>
          <p:cNvPr id="145" name="Oval 144">
            <a:extLst>
              <a:ext uri="{FF2B5EF4-FFF2-40B4-BE49-F238E27FC236}">
                <a16:creationId xmlns:a16="http://schemas.microsoft.com/office/drawing/2014/main" id="{0B24ED8E-F118-FC4E-B1C7-672F6CA030F7}"/>
              </a:ext>
            </a:extLst>
          </p:cNvPr>
          <p:cNvSpPr/>
          <p:nvPr/>
        </p:nvSpPr>
        <p:spPr>
          <a:xfrm>
            <a:off x="5528013" y="4039530"/>
            <a:ext cx="152400" cy="152400"/>
          </a:xfrm>
          <a:prstGeom prst="ellipse">
            <a:avLst/>
          </a:prstGeom>
          <a:solidFill>
            <a:schemeClr val="bg1">
              <a:lumMod val="5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dirty="0">
              <a:latin typeface="Corbel" panose="020B0503020204020204" pitchFamily="34" charset="0"/>
            </a:endParaRPr>
          </a:p>
        </p:txBody>
      </p:sp>
      <p:sp>
        <p:nvSpPr>
          <p:cNvPr id="146" name="Oval 145">
            <a:extLst>
              <a:ext uri="{FF2B5EF4-FFF2-40B4-BE49-F238E27FC236}">
                <a16:creationId xmlns:a16="http://schemas.microsoft.com/office/drawing/2014/main" id="{D6F63CC7-15CD-D349-8859-66124BD874ED}"/>
              </a:ext>
            </a:extLst>
          </p:cNvPr>
          <p:cNvSpPr/>
          <p:nvPr/>
        </p:nvSpPr>
        <p:spPr>
          <a:xfrm>
            <a:off x="5712707" y="4039530"/>
            <a:ext cx="152400" cy="152400"/>
          </a:xfrm>
          <a:prstGeom prst="ellipse">
            <a:avLst/>
          </a:prstGeom>
          <a:solidFill>
            <a:schemeClr val="bg1">
              <a:lumMod val="5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dirty="0">
              <a:latin typeface="Corbel" panose="020B0503020204020204" pitchFamily="34" charset="0"/>
            </a:endParaRPr>
          </a:p>
        </p:txBody>
      </p:sp>
      <p:sp>
        <p:nvSpPr>
          <p:cNvPr id="147" name="Oval 146">
            <a:extLst>
              <a:ext uri="{FF2B5EF4-FFF2-40B4-BE49-F238E27FC236}">
                <a16:creationId xmlns:a16="http://schemas.microsoft.com/office/drawing/2014/main" id="{C556F6AF-5963-504F-989A-FB40DB623E05}"/>
              </a:ext>
            </a:extLst>
          </p:cNvPr>
          <p:cNvSpPr/>
          <p:nvPr/>
        </p:nvSpPr>
        <p:spPr>
          <a:xfrm>
            <a:off x="5901609" y="4039530"/>
            <a:ext cx="152400" cy="152400"/>
          </a:xfrm>
          <a:prstGeom prst="ellipse">
            <a:avLst/>
          </a:prstGeom>
          <a:solidFill>
            <a:schemeClr val="bg1">
              <a:lumMod val="5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dirty="0">
              <a:latin typeface="Corbel" panose="020B0503020204020204" pitchFamily="34" charset="0"/>
            </a:endParaRPr>
          </a:p>
        </p:txBody>
      </p:sp>
      <p:sp>
        <p:nvSpPr>
          <p:cNvPr id="148" name="Oval 147">
            <a:extLst>
              <a:ext uri="{FF2B5EF4-FFF2-40B4-BE49-F238E27FC236}">
                <a16:creationId xmlns:a16="http://schemas.microsoft.com/office/drawing/2014/main" id="{7EAD415F-63DE-EB43-A7A2-F45C61798465}"/>
              </a:ext>
            </a:extLst>
          </p:cNvPr>
          <p:cNvSpPr/>
          <p:nvPr/>
        </p:nvSpPr>
        <p:spPr>
          <a:xfrm>
            <a:off x="5343319" y="2309417"/>
            <a:ext cx="152400" cy="152400"/>
          </a:xfrm>
          <a:prstGeom prst="ellipse">
            <a:avLst/>
          </a:prstGeom>
          <a:solidFill>
            <a:srgbClr val="92D050"/>
          </a:solidFill>
          <a:ln w="19050">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dirty="0">
              <a:latin typeface="Corbel" panose="020B0503020204020204" pitchFamily="34" charset="0"/>
            </a:endParaRPr>
          </a:p>
        </p:txBody>
      </p:sp>
      <p:sp>
        <p:nvSpPr>
          <p:cNvPr id="149" name="Oval 148">
            <a:extLst>
              <a:ext uri="{FF2B5EF4-FFF2-40B4-BE49-F238E27FC236}">
                <a16:creationId xmlns:a16="http://schemas.microsoft.com/office/drawing/2014/main" id="{F92B470B-D922-F042-867E-B1AF31F53814}"/>
              </a:ext>
            </a:extLst>
          </p:cNvPr>
          <p:cNvSpPr/>
          <p:nvPr/>
        </p:nvSpPr>
        <p:spPr>
          <a:xfrm>
            <a:off x="5528013" y="2309417"/>
            <a:ext cx="152400" cy="152400"/>
          </a:xfrm>
          <a:prstGeom prst="ellipse">
            <a:avLst/>
          </a:prstGeom>
          <a:solidFill>
            <a:srgbClr val="92D050"/>
          </a:solidFill>
          <a:ln w="19050">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dirty="0">
              <a:latin typeface="Corbel" panose="020B0503020204020204" pitchFamily="34" charset="0"/>
            </a:endParaRPr>
          </a:p>
        </p:txBody>
      </p:sp>
      <p:sp>
        <p:nvSpPr>
          <p:cNvPr id="150" name="Oval 149">
            <a:extLst>
              <a:ext uri="{FF2B5EF4-FFF2-40B4-BE49-F238E27FC236}">
                <a16:creationId xmlns:a16="http://schemas.microsoft.com/office/drawing/2014/main" id="{D5C803EA-95C9-8F46-8E1F-70FC48EA99C3}"/>
              </a:ext>
            </a:extLst>
          </p:cNvPr>
          <p:cNvSpPr/>
          <p:nvPr/>
        </p:nvSpPr>
        <p:spPr>
          <a:xfrm>
            <a:off x="5712707" y="2309417"/>
            <a:ext cx="152400" cy="152400"/>
          </a:xfrm>
          <a:prstGeom prst="ellipse">
            <a:avLst/>
          </a:prstGeom>
          <a:solidFill>
            <a:srgbClr val="92D050"/>
          </a:solidFill>
          <a:ln w="19050">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dirty="0">
              <a:latin typeface="Corbel" panose="020B0503020204020204" pitchFamily="34" charset="0"/>
            </a:endParaRPr>
          </a:p>
        </p:txBody>
      </p:sp>
      <p:sp>
        <p:nvSpPr>
          <p:cNvPr id="151" name="Oval 150">
            <a:extLst>
              <a:ext uri="{FF2B5EF4-FFF2-40B4-BE49-F238E27FC236}">
                <a16:creationId xmlns:a16="http://schemas.microsoft.com/office/drawing/2014/main" id="{C9A0AFE1-2C23-C746-A807-955038252BA2}"/>
              </a:ext>
            </a:extLst>
          </p:cNvPr>
          <p:cNvSpPr/>
          <p:nvPr/>
        </p:nvSpPr>
        <p:spPr>
          <a:xfrm>
            <a:off x="5901609" y="2309417"/>
            <a:ext cx="152400" cy="152400"/>
          </a:xfrm>
          <a:prstGeom prst="ellipse">
            <a:avLst/>
          </a:prstGeom>
          <a:solidFill>
            <a:srgbClr val="92D050"/>
          </a:solidFill>
          <a:ln w="19050">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dirty="0">
              <a:latin typeface="Corbel" panose="020B0503020204020204" pitchFamily="34" charset="0"/>
            </a:endParaRPr>
          </a:p>
        </p:txBody>
      </p:sp>
      <p:sp>
        <p:nvSpPr>
          <p:cNvPr id="153" name="Rounded Rectangle 152">
            <a:extLst>
              <a:ext uri="{FF2B5EF4-FFF2-40B4-BE49-F238E27FC236}">
                <a16:creationId xmlns:a16="http://schemas.microsoft.com/office/drawing/2014/main" id="{4DCD0D15-2948-5C49-B702-B424B826CFBA}"/>
              </a:ext>
            </a:extLst>
          </p:cNvPr>
          <p:cNvSpPr/>
          <p:nvPr/>
        </p:nvSpPr>
        <p:spPr>
          <a:xfrm>
            <a:off x="5177618" y="3128829"/>
            <a:ext cx="1023168" cy="233527"/>
          </a:xfrm>
          <a:prstGeom prst="roundRect">
            <a:avLst/>
          </a:prstGeom>
          <a:noFill/>
          <a:ln w="3810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dirty="0">
              <a:latin typeface="Corbel" panose="020B0503020204020204" pitchFamily="34" charset="0"/>
            </a:endParaRPr>
          </a:p>
        </p:txBody>
      </p:sp>
      <p:sp>
        <p:nvSpPr>
          <p:cNvPr id="154" name="Oval 153">
            <a:extLst>
              <a:ext uri="{FF2B5EF4-FFF2-40B4-BE49-F238E27FC236}">
                <a16:creationId xmlns:a16="http://schemas.microsoft.com/office/drawing/2014/main" id="{F60421B2-6847-DA43-8335-25E8978671EB}"/>
              </a:ext>
            </a:extLst>
          </p:cNvPr>
          <p:cNvSpPr/>
          <p:nvPr/>
        </p:nvSpPr>
        <p:spPr>
          <a:xfrm>
            <a:off x="5241030" y="3168779"/>
            <a:ext cx="152400" cy="152400"/>
          </a:xfrm>
          <a:prstGeom prst="ellipse">
            <a:avLst/>
          </a:prstGeom>
          <a:solidFill>
            <a:schemeClr val="accent5">
              <a:lumMod val="60000"/>
              <a:lumOff val="40000"/>
            </a:schemeClr>
          </a:solidFill>
          <a:ln w="1905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dirty="0">
              <a:latin typeface="Corbel" panose="020B0503020204020204" pitchFamily="34" charset="0"/>
            </a:endParaRPr>
          </a:p>
        </p:txBody>
      </p:sp>
      <p:sp>
        <p:nvSpPr>
          <p:cNvPr id="155" name="Oval 154">
            <a:extLst>
              <a:ext uri="{FF2B5EF4-FFF2-40B4-BE49-F238E27FC236}">
                <a16:creationId xmlns:a16="http://schemas.microsoft.com/office/drawing/2014/main" id="{D869AB43-57B9-9F48-95FC-2969B414915A}"/>
              </a:ext>
            </a:extLst>
          </p:cNvPr>
          <p:cNvSpPr/>
          <p:nvPr/>
        </p:nvSpPr>
        <p:spPr>
          <a:xfrm>
            <a:off x="5425724" y="3168779"/>
            <a:ext cx="152400" cy="152400"/>
          </a:xfrm>
          <a:prstGeom prst="ellipse">
            <a:avLst/>
          </a:prstGeom>
          <a:solidFill>
            <a:schemeClr val="accent5">
              <a:lumMod val="60000"/>
              <a:lumOff val="40000"/>
            </a:schemeClr>
          </a:solidFill>
          <a:ln w="1905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dirty="0">
              <a:latin typeface="Corbel" panose="020B0503020204020204" pitchFamily="34" charset="0"/>
            </a:endParaRPr>
          </a:p>
        </p:txBody>
      </p:sp>
      <p:sp>
        <p:nvSpPr>
          <p:cNvPr id="156" name="Oval 155">
            <a:extLst>
              <a:ext uri="{FF2B5EF4-FFF2-40B4-BE49-F238E27FC236}">
                <a16:creationId xmlns:a16="http://schemas.microsoft.com/office/drawing/2014/main" id="{F3AA86DF-7ED5-E845-B126-E8D66DFA4416}"/>
              </a:ext>
            </a:extLst>
          </p:cNvPr>
          <p:cNvSpPr/>
          <p:nvPr/>
        </p:nvSpPr>
        <p:spPr>
          <a:xfrm>
            <a:off x="5610419" y="3168779"/>
            <a:ext cx="152400" cy="152400"/>
          </a:xfrm>
          <a:prstGeom prst="ellipse">
            <a:avLst/>
          </a:prstGeom>
          <a:solidFill>
            <a:schemeClr val="accent5">
              <a:lumMod val="60000"/>
              <a:lumOff val="40000"/>
            </a:schemeClr>
          </a:solidFill>
          <a:ln w="1905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dirty="0">
              <a:latin typeface="Corbel" panose="020B0503020204020204" pitchFamily="34" charset="0"/>
            </a:endParaRPr>
          </a:p>
        </p:txBody>
      </p:sp>
      <p:sp>
        <p:nvSpPr>
          <p:cNvPr id="157" name="Oval 156">
            <a:extLst>
              <a:ext uri="{FF2B5EF4-FFF2-40B4-BE49-F238E27FC236}">
                <a16:creationId xmlns:a16="http://schemas.microsoft.com/office/drawing/2014/main" id="{049529E1-0B4F-164B-AE6E-CC1335477CBF}"/>
              </a:ext>
            </a:extLst>
          </p:cNvPr>
          <p:cNvSpPr/>
          <p:nvPr/>
        </p:nvSpPr>
        <p:spPr>
          <a:xfrm>
            <a:off x="5799320" y="3168779"/>
            <a:ext cx="152400" cy="152400"/>
          </a:xfrm>
          <a:prstGeom prst="ellipse">
            <a:avLst/>
          </a:prstGeom>
          <a:solidFill>
            <a:schemeClr val="accent5">
              <a:lumMod val="60000"/>
              <a:lumOff val="40000"/>
            </a:schemeClr>
          </a:solidFill>
          <a:ln w="1905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dirty="0">
              <a:latin typeface="Corbel" panose="020B0503020204020204" pitchFamily="34" charset="0"/>
            </a:endParaRPr>
          </a:p>
        </p:txBody>
      </p:sp>
      <p:sp>
        <p:nvSpPr>
          <p:cNvPr id="158" name="Oval 157">
            <a:extLst>
              <a:ext uri="{FF2B5EF4-FFF2-40B4-BE49-F238E27FC236}">
                <a16:creationId xmlns:a16="http://schemas.microsoft.com/office/drawing/2014/main" id="{0DAD38EF-F205-2144-90B1-15E45B3FE01A}"/>
              </a:ext>
            </a:extLst>
          </p:cNvPr>
          <p:cNvSpPr/>
          <p:nvPr/>
        </p:nvSpPr>
        <p:spPr>
          <a:xfrm>
            <a:off x="5992817" y="3170492"/>
            <a:ext cx="152400" cy="152400"/>
          </a:xfrm>
          <a:prstGeom prst="ellipse">
            <a:avLst/>
          </a:prstGeom>
          <a:solidFill>
            <a:schemeClr val="accent5">
              <a:lumMod val="60000"/>
              <a:lumOff val="40000"/>
            </a:schemeClr>
          </a:solidFill>
          <a:ln w="1905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dirty="0">
              <a:latin typeface="Corbel" panose="020B0503020204020204" pitchFamily="34" charset="0"/>
            </a:endParaRPr>
          </a:p>
        </p:txBody>
      </p:sp>
      <p:sp>
        <p:nvSpPr>
          <p:cNvPr id="159" name="Rounded Rectangle 158">
            <a:extLst>
              <a:ext uri="{FF2B5EF4-FFF2-40B4-BE49-F238E27FC236}">
                <a16:creationId xmlns:a16="http://schemas.microsoft.com/office/drawing/2014/main" id="{9475EEB9-A7EE-8F45-8FD8-2D84E2F5222E}"/>
              </a:ext>
            </a:extLst>
          </p:cNvPr>
          <p:cNvSpPr/>
          <p:nvPr/>
        </p:nvSpPr>
        <p:spPr>
          <a:xfrm>
            <a:off x="5279050" y="2274150"/>
            <a:ext cx="846082" cy="233527"/>
          </a:xfrm>
          <a:prstGeom prst="roundRect">
            <a:avLst/>
          </a:prstGeom>
          <a:noFill/>
          <a:ln w="38100">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dirty="0">
              <a:latin typeface="Corbel" panose="020B0503020204020204" pitchFamily="34" charset="0"/>
            </a:endParaRPr>
          </a:p>
        </p:txBody>
      </p:sp>
      <p:sp>
        <p:nvSpPr>
          <p:cNvPr id="160" name="Right Arrow 159">
            <a:extLst>
              <a:ext uri="{FF2B5EF4-FFF2-40B4-BE49-F238E27FC236}">
                <a16:creationId xmlns:a16="http://schemas.microsoft.com/office/drawing/2014/main" id="{12A95AFB-626B-0B4E-8C17-06CD0B92655F}"/>
              </a:ext>
            </a:extLst>
          </p:cNvPr>
          <p:cNvSpPr/>
          <p:nvPr/>
        </p:nvSpPr>
        <p:spPr>
          <a:xfrm rot="16200000">
            <a:off x="5508266" y="2662211"/>
            <a:ext cx="425578" cy="247112"/>
          </a:xfrm>
          <a:prstGeom prst="rightArrow">
            <a:avLst>
              <a:gd name="adj1" fmla="val 27574"/>
              <a:gd name="adj2" fmla="val 69623"/>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dirty="0">
              <a:latin typeface="Corbel" panose="020B0503020204020204" pitchFamily="34" charset="0"/>
            </a:endParaRPr>
          </a:p>
        </p:txBody>
      </p:sp>
      <p:sp>
        <p:nvSpPr>
          <p:cNvPr id="161" name="Right Arrow 160">
            <a:extLst>
              <a:ext uri="{FF2B5EF4-FFF2-40B4-BE49-F238E27FC236}">
                <a16:creationId xmlns:a16="http://schemas.microsoft.com/office/drawing/2014/main" id="{92042E64-F626-D042-ACC7-AC101D5D4346}"/>
              </a:ext>
            </a:extLst>
          </p:cNvPr>
          <p:cNvSpPr/>
          <p:nvPr/>
        </p:nvSpPr>
        <p:spPr>
          <a:xfrm rot="16200000">
            <a:off x="5524436" y="3539072"/>
            <a:ext cx="425578" cy="247112"/>
          </a:xfrm>
          <a:prstGeom prst="rightArrow">
            <a:avLst>
              <a:gd name="adj1" fmla="val 27574"/>
              <a:gd name="adj2" fmla="val 69623"/>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dirty="0">
              <a:latin typeface="Corbel" panose="020B0503020204020204" pitchFamily="34" charset="0"/>
            </a:endParaRPr>
          </a:p>
        </p:txBody>
      </p:sp>
      <mc:AlternateContent xmlns:mc="http://schemas.openxmlformats.org/markup-compatibility/2006" xmlns:a14="http://schemas.microsoft.com/office/drawing/2010/main">
        <mc:Choice Requires="a14">
          <p:sp>
            <p:nvSpPr>
              <p:cNvPr id="162" name="Content Placeholder 2">
                <a:extLst>
                  <a:ext uri="{FF2B5EF4-FFF2-40B4-BE49-F238E27FC236}">
                    <a16:creationId xmlns:a16="http://schemas.microsoft.com/office/drawing/2014/main" id="{4CA7D8E9-F94A-3648-80B9-DCC422F2403B}"/>
                  </a:ext>
                </a:extLst>
              </p:cNvPr>
              <p:cNvSpPr txBox="1">
                <a:spLocks/>
              </p:cNvSpPr>
              <p:nvPr/>
            </p:nvSpPr>
            <p:spPr>
              <a:xfrm>
                <a:off x="5126789" y="3507137"/>
                <a:ext cx="525996" cy="377691"/>
              </a:xfrm>
              <a:prstGeom prst="rect">
                <a:avLst/>
              </a:prstGeom>
            </p:spPr>
            <p:txBody>
              <a:bodyPr vert="horz" lIns="68580" tIns="34290" rIns="68580" bIns="3429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venir" panose="02000503020000020003"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venir" panose="02000503020000020003"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venir" panose="02000503020000020003"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lnSpc>
                    <a:spcPct val="120000"/>
                  </a:lnSpc>
                  <a:buNone/>
                </a:pPr>
                <a14:m>
                  <m:oMathPara xmlns:m="http://schemas.openxmlformats.org/officeDocument/2006/math">
                    <m:oMathParaPr>
                      <m:jc m:val="centerGroup"/>
                    </m:oMathParaPr>
                    <m:oMath xmlns:m="http://schemas.openxmlformats.org/officeDocument/2006/math">
                      <m:r>
                        <a:rPr lang="en-US" sz="1800" i="1" dirty="0">
                          <a:solidFill>
                            <a:srgbClr val="C00000"/>
                          </a:solidFill>
                          <a:latin typeface="Cambria Math" panose="02040503050406030204" pitchFamily="18" charset="0"/>
                        </a:rPr>
                        <m:t>𝑊</m:t>
                      </m:r>
                    </m:oMath>
                  </m:oMathPara>
                </a14:m>
                <a:endParaRPr lang="en-US" sz="1800" dirty="0">
                  <a:solidFill>
                    <a:srgbClr val="C00000"/>
                  </a:solidFill>
                  <a:latin typeface="Corbel" panose="020B0503020204020204" pitchFamily="34" charset="0"/>
                </a:endParaRPr>
              </a:p>
            </p:txBody>
          </p:sp>
        </mc:Choice>
        <mc:Fallback xmlns="">
          <p:sp>
            <p:nvSpPr>
              <p:cNvPr id="162" name="Content Placeholder 2">
                <a:extLst>
                  <a:ext uri="{FF2B5EF4-FFF2-40B4-BE49-F238E27FC236}">
                    <a16:creationId xmlns:a16="http://schemas.microsoft.com/office/drawing/2014/main" id="{4CA7D8E9-F94A-3648-80B9-DCC422F2403B}"/>
                  </a:ext>
                </a:extLst>
              </p:cNvPr>
              <p:cNvSpPr txBox="1">
                <a:spLocks noRot="1" noChangeAspect="1" noMove="1" noResize="1" noEditPoints="1" noAdjustHandles="1" noChangeArrowheads="1" noChangeShapeType="1" noTextEdit="1"/>
              </p:cNvSpPr>
              <p:nvPr/>
            </p:nvSpPr>
            <p:spPr>
              <a:xfrm>
                <a:off x="5126789" y="3507137"/>
                <a:ext cx="525996" cy="377691"/>
              </a:xfrm>
              <a:prstGeom prst="rect">
                <a:avLst/>
              </a:prstGeom>
              <a:blipFill>
                <a:blip r:embed="rId5"/>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63" name="Content Placeholder 2">
                <a:extLst>
                  <a:ext uri="{FF2B5EF4-FFF2-40B4-BE49-F238E27FC236}">
                    <a16:creationId xmlns:a16="http://schemas.microsoft.com/office/drawing/2014/main" id="{CF14063D-2F76-D341-8575-DFC58CC43FAD}"/>
                  </a:ext>
                </a:extLst>
              </p:cNvPr>
              <p:cNvSpPr txBox="1">
                <a:spLocks/>
              </p:cNvSpPr>
              <p:nvPr/>
            </p:nvSpPr>
            <p:spPr>
              <a:xfrm>
                <a:off x="5132270" y="2622932"/>
                <a:ext cx="525996" cy="377691"/>
              </a:xfrm>
              <a:prstGeom prst="rect">
                <a:avLst/>
              </a:prstGeom>
            </p:spPr>
            <p:txBody>
              <a:bodyPr vert="horz" lIns="68580" tIns="34290" rIns="68580" bIns="3429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venir" panose="02000503020000020003"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venir" panose="02000503020000020003"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venir" panose="02000503020000020003"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lnSpc>
                    <a:spcPct val="120000"/>
                  </a:lnSpc>
                  <a:buNone/>
                </a:pPr>
                <a14:m>
                  <m:oMathPara xmlns:m="http://schemas.openxmlformats.org/officeDocument/2006/math">
                    <m:oMathParaPr>
                      <m:jc m:val="centerGroup"/>
                    </m:oMathParaPr>
                    <m:oMath xmlns:m="http://schemas.openxmlformats.org/officeDocument/2006/math">
                      <m:r>
                        <a:rPr lang="en-US" sz="1800" i="1" dirty="0">
                          <a:solidFill>
                            <a:srgbClr val="C00000"/>
                          </a:solidFill>
                          <a:latin typeface="Cambria Math" panose="02040503050406030204" pitchFamily="18" charset="0"/>
                        </a:rPr>
                        <m:t>𝑈</m:t>
                      </m:r>
                    </m:oMath>
                  </m:oMathPara>
                </a14:m>
                <a:endParaRPr lang="en-US" sz="1800" dirty="0">
                  <a:solidFill>
                    <a:srgbClr val="C00000"/>
                  </a:solidFill>
                  <a:latin typeface="Corbel" panose="020B0503020204020204" pitchFamily="34" charset="0"/>
                </a:endParaRPr>
              </a:p>
            </p:txBody>
          </p:sp>
        </mc:Choice>
        <mc:Fallback xmlns="">
          <p:sp>
            <p:nvSpPr>
              <p:cNvPr id="163" name="Content Placeholder 2">
                <a:extLst>
                  <a:ext uri="{FF2B5EF4-FFF2-40B4-BE49-F238E27FC236}">
                    <a16:creationId xmlns:a16="http://schemas.microsoft.com/office/drawing/2014/main" id="{CF14063D-2F76-D341-8575-DFC58CC43FAD}"/>
                  </a:ext>
                </a:extLst>
              </p:cNvPr>
              <p:cNvSpPr txBox="1">
                <a:spLocks noRot="1" noChangeAspect="1" noMove="1" noResize="1" noEditPoints="1" noAdjustHandles="1" noChangeArrowheads="1" noChangeShapeType="1" noTextEdit="1"/>
              </p:cNvSpPr>
              <p:nvPr/>
            </p:nvSpPr>
            <p:spPr>
              <a:xfrm>
                <a:off x="5132270" y="2622932"/>
                <a:ext cx="525996" cy="377691"/>
              </a:xfrm>
              <a:prstGeom prst="rect">
                <a:avLst/>
              </a:prstGeom>
              <a:blipFill>
                <a:blip r:embed="rId7"/>
                <a:stretch>
                  <a:fillRect/>
                </a:stretch>
              </a:blipFill>
            </p:spPr>
            <p:txBody>
              <a:bodyPr/>
              <a:lstStyle/>
              <a:p>
                <a:r>
                  <a:rPr lang="en-US">
                    <a:noFill/>
                  </a:rPr>
                  <a:t> </a:t>
                </a:r>
              </a:p>
            </p:txBody>
          </p:sp>
        </mc:Fallback>
      </mc:AlternateContent>
      <p:sp>
        <p:nvSpPr>
          <p:cNvPr id="165" name="Rounded Rectangle 164">
            <a:extLst>
              <a:ext uri="{FF2B5EF4-FFF2-40B4-BE49-F238E27FC236}">
                <a16:creationId xmlns:a16="http://schemas.microsoft.com/office/drawing/2014/main" id="{4B2C5528-7DE4-E54A-96DB-162EE83E11FA}"/>
              </a:ext>
            </a:extLst>
          </p:cNvPr>
          <p:cNvSpPr/>
          <p:nvPr/>
        </p:nvSpPr>
        <p:spPr>
          <a:xfrm>
            <a:off x="6990487" y="4004754"/>
            <a:ext cx="897101" cy="247549"/>
          </a:xfrm>
          <a:prstGeom prst="round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dirty="0">
              <a:latin typeface="Corbel" panose="020B0503020204020204" pitchFamily="34" charset="0"/>
            </a:endParaRPr>
          </a:p>
        </p:txBody>
      </p:sp>
      <p:sp>
        <p:nvSpPr>
          <p:cNvPr id="166" name="Oval 165">
            <a:extLst>
              <a:ext uri="{FF2B5EF4-FFF2-40B4-BE49-F238E27FC236}">
                <a16:creationId xmlns:a16="http://schemas.microsoft.com/office/drawing/2014/main" id="{BF5D1DDD-E243-4945-9BE6-AF554F5D1DEF}"/>
              </a:ext>
            </a:extLst>
          </p:cNvPr>
          <p:cNvSpPr/>
          <p:nvPr/>
        </p:nvSpPr>
        <p:spPr>
          <a:xfrm>
            <a:off x="7069073" y="4046267"/>
            <a:ext cx="152400" cy="152400"/>
          </a:xfrm>
          <a:prstGeom prst="ellipse">
            <a:avLst/>
          </a:prstGeom>
          <a:solidFill>
            <a:schemeClr val="bg1">
              <a:lumMod val="5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dirty="0">
              <a:latin typeface="Corbel" panose="020B0503020204020204" pitchFamily="34" charset="0"/>
            </a:endParaRPr>
          </a:p>
        </p:txBody>
      </p:sp>
      <p:sp>
        <p:nvSpPr>
          <p:cNvPr id="167" name="Oval 166">
            <a:extLst>
              <a:ext uri="{FF2B5EF4-FFF2-40B4-BE49-F238E27FC236}">
                <a16:creationId xmlns:a16="http://schemas.microsoft.com/office/drawing/2014/main" id="{4D0DA892-9667-8647-A4CD-A690575703B5}"/>
              </a:ext>
            </a:extLst>
          </p:cNvPr>
          <p:cNvSpPr/>
          <p:nvPr/>
        </p:nvSpPr>
        <p:spPr>
          <a:xfrm>
            <a:off x="7253768" y="4046267"/>
            <a:ext cx="152400" cy="152400"/>
          </a:xfrm>
          <a:prstGeom prst="ellipse">
            <a:avLst/>
          </a:prstGeom>
          <a:solidFill>
            <a:schemeClr val="bg1">
              <a:lumMod val="5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dirty="0">
              <a:latin typeface="Corbel" panose="020B0503020204020204" pitchFamily="34" charset="0"/>
            </a:endParaRPr>
          </a:p>
        </p:txBody>
      </p:sp>
      <p:sp>
        <p:nvSpPr>
          <p:cNvPr id="168" name="Oval 167">
            <a:extLst>
              <a:ext uri="{FF2B5EF4-FFF2-40B4-BE49-F238E27FC236}">
                <a16:creationId xmlns:a16="http://schemas.microsoft.com/office/drawing/2014/main" id="{528EA094-A252-2E4A-BE09-4884AFCC8157}"/>
              </a:ext>
            </a:extLst>
          </p:cNvPr>
          <p:cNvSpPr/>
          <p:nvPr/>
        </p:nvSpPr>
        <p:spPr>
          <a:xfrm>
            <a:off x="7438462" y="4046267"/>
            <a:ext cx="152400" cy="152400"/>
          </a:xfrm>
          <a:prstGeom prst="ellipse">
            <a:avLst/>
          </a:prstGeom>
          <a:solidFill>
            <a:schemeClr val="bg1">
              <a:lumMod val="5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dirty="0">
              <a:latin typeface="Corbel" panose="020B0503020204020204" pitchFamily="34" charset="0"/>
            </a:endParaRPr>
          </a:p>
        </p:txBody>
      </p:sp>
      <p:sp>
        <p:nvSpPr>
          <p:cNvPr id="169" name="Oval 168">
            <a:extLst>
              <a:ext uri="{FF2B5EF4-FFF2-40B4-BE49-F238E27FC236}">
                <a16:creationId xmlns:a16="http://schemas.microsoft.com/office/drawing/2014/main" id="{4121D2CD-4B48-F94A-A77C-9CE89F641011}"/>
              </a:ext>
            </a:extLst>
          </p:cNvPr>
          <p:cNvSpPr/>
          <p:nvPr/>
        </p:nvSpPr>
        <p:spPr>
          <a:xfrm>
            <a:off x="7627364" y="4046267"/>
            <a:ext cx="152400" cy="152400"/>
          </a:xfrm>
          <a:prstGeom prst="ellipse">
            <a:avLst/>
          </a:prstGeom>
          <a:solidFill>
            <a:schemeClr val="bg1">
              <a:lumMod val="5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dirty="0">
              <a:latin typeface="Corbel" panose="020B0503020204020204" pitchFamily="34" charset="0"/>
            </a:endParaRPr>
          </a:p>
        </p:txBody>
      </p:sp>
      <p:sp>
        <p:nvSpPr>
          <p:cNvPr id="170" name="Oval 169">
            <a:extLst>
              <a:ext uri="{FF2B5EF4-FFF2-40B4-BE49-F238E27FC236}">
                <a16:creationId xmlns:a16="http://schemas.microsoft.com/office/drawing/2014/main" id="{79B2685C-C313-E343-87AF-3A16BC55BC2F}"/>
              </a:ext>
            </a:extLst>
          </p:cNvPr>
          <p:cNvSpPr/>
          <p:nvPr/>
        </p:nvSpPr>
        <p:spPr>
          <a:xfrm>
            <a:off x="7069073" y="2316154"/>
            <a:ext cx="152400" cy="152400"/>
          </a:xfrm>
          <a:prstGeom prst="ellipse">
            <a:avLst/>
          </a:prstGeom>
          <a:solidFill>
            <a:srgbClr val="92D050"/>
          </a:solidFill>
          <a:ln w="19050">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dirty="0">
              <a:latin typeface="Corbel" panose="020B0503020204020204" pitchFamily="34" charset="0"/>
            </a:endParaRPr>
          </a:p>
        </p:txBody>
      </p:sp>
      <p:sp>
        <p:nvSpPr>
          <p:cNvPr id="171" name="Oval 170">
            <a:extLst>
              <a:ext uri="{FF2B5EF4-FFF2-40B4-BE49-F238E27FC236}">
                <a16:creationId xmlns:a16="http://schemas.microsoft.com/office/drawing/2014/main" id="{5E40E88B-7C0C-B34A-8126-6254BCF5337D}"/>
              </a:ext>
            </a:extLst>
          </p:cNvPr>
          <p:cNvSpPr/>
          <p:nvPr/>
        </p:nvSpPr>
        <p:spPr>
          <a:xfrm>
            <a:off x="7253768" y="2316154"/>
            <a:ext cx="152400" cy="152400"/>
          </a:xfrm>
          <a:prstGeom prst="ellipse">
            <a:avLst/>
          </a:prstGeom>
          <a:solidFill>
            <a:srgbClr val="92D050"/>
          </a:solidFill>
          <a:ln w="19050">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dirty="0">
              <a:latin typeface="Corbel" panose="020B0503020204020204" pitchFamily="34" charset="0"/>
            </a:endParaRPr>
          </a:p>
        </p:txBody>
      </p:sp>
      <p:sp>
        <p:nvSpPr>
          <p:cNvPr id="172" name="Oval 171">
            <a:extLst>
              <a:ext uri="{FF2B5EF4-FFF2-40B4-BE49-F238E27FC236}">
                <a16:creationId xmlns:a16="http://schemas.microsoft.com/office/drawing/2014/main" id="{DCB38E08-B9A3-C14F-896A-0F8077D8FB68}"/>
              </a:ext>
            </a:extLst>
          </p:cNvPr>
          <p:cNvSpPr/>
          <p:nvPr/>
        </p:nvSpPr>
        <p:spPr>
          <a:xfrm>
            <a:off x="7438462" y="2316154"/>
            <a:ext cx="152400" cy="152400"/>
          </a:xfrm>
          <a:prstGeom prst="ellipse">
            <a:avLst/>
          </a:prstGeom>
          <a:solidFill>
            <a:srgbClr val="92D050"/>
          </a:solidFill>
          <a:ln w="19050">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dirty="0">
              <a:latin typeface="Corbel" panose="020B0503020204020204" pitchFamily="34" charset="0"/>
            </a:endParaRPr>
          </a:p>
        </p:txBody>
      </p:sp>
      <p:sp>
        <p:nvSpPr>
          <p:cNvPr id="173" name="Oval 172">
            <a:extLst>
              <a:ext uri="{FF2B5EF4-FFF2-40B4-BE49-F238E27FC236}">
                <a16:creationId xmlns:a16="http://schemas.microsoft.com/office/drawing/2014/main" id="{43EFC05D-5D9E-8545-80ED-5EE5833436EC}"/>
              </a:ext>
            </a:extLst>
          </p:cNvPr>
          <p:cNvSpPr/>
          <p:nvPr/>
        </p:nvSpPr>
        <p:spPr>
          <a:xfrm>
            <a:off x="7627364" y="2316154"/>
            <a:ext cx="152400" cy="152400"/>
          </a:xfrm>
          <a:prstGeom prst="ellipse">
            <a:avLst/>
          </a:prstGeom>
          <a:solidFill>
            <a:srgbClr val="92D050"/>
          </a:solidFill>
          <a:ln w="19050">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dirty="0">
              <a:latin typeface="Corbel" panose="020B0503020204020204" pitchFamily="34" charset="0"/>
            </a:endParaRPr>
          </a:p>
        </p:txBody>
      </p:sp>
      <p:sp>
        <p:nvSpPr>
          <p:cNvPr id="175" name="Rounded Rectangle 174">
            <a:extLst>
              <a:ext uri="{FF2B5EF4-FFF2-40B4-BE49-F238E27FC236}">
                <a16:creationId xmlns:a16="http://schemas.microsoft.com/office/drawing/2014/main" id="{6F64A017-A35A-AC44-96D0-72EFC040B4F7}"/>
              </a:ext>
            </a:extLst>
          </p:cNvPr>
          <p:cNvSpPr/>
          <p:nvPr/>
        </p:nvSpPr>
        <p:spPr>
          <a:xfrm>
            <a:off x="6903372" y="3135565"/>
            <a:ext cx="1023168" cy="233527"/>
          </a:xfrm>
          <a:prstGeom prst="roundRect">
            <a:avLst/>
          </a:prstGeom>
          <a:noFill/>
          <a:ln w="3810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dirty="0">
              <a:latin typeface="Corbel" panose="020B0503020204020204" pitchFamily="34" charset="0"/>
            </a:endParaRPr>
          </a:p>
        </p:txBody>
      </p:sp>
      <p:sp>
        <p:nvSpPr>
          <p:cNvPr id="176" name="Oval 175">
            <a:extLst>
              <a:ext uri="{FF2B5EF4-FFF2-40B4-BE49-F238E27FC236}">
                <a16:creationId xmlns:a16="http://schemas.microsoft.com/office/drawing/2014/main" id="{EB7699D4-5CF1-4945-AF53-9FF925C376BB}"/>
              </a:ext>
            </a:extLst>
          </p:cNvPr>
          <p:cNvSpPr/>
          <p:nvPr/>
        </p:nvSpPr>
        <p:spPr>
          <a:xfrm>
            <a:off x="6966785" y="3175515"/>
            <a:ext cx="152400" cy="152400"/>
          </a:xfrm>
          <a:prstGeom prst="ellipse">
            <a:avLst/>
          </a:prstGeom>
          <a:solidFill>
            <a:schemeClr val="accent5">
              <a:lumMod val="60000"/>
              <a:lumOff val="40000"/>
            </a:schemeClr>
          </a:solidFill>
          <a:ln w="1905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dirty="0">
              <a:latin typeface="Corbel" panose="020B0503020204020204" pitchFamily="34" charset="0"/>
            </a:endParaRPr>
          </a:p>
        </p:txBody>
      </p:sp>
      <p:sp>
        <p:nvSpPr>
          <p:cNvPr id="177" name="Oval 176">
            <a:extLst>
              <a:ext uri="{FF2B5EF4-FFF2-40B4-BE49-F238E27FC236}">
                <a16:creationId xmlns:a16="http://schemas.microsoft.com/office/drawing/2014/main" id="{A9006280-6B35-5544-98E4-1B21ED7235B5}"/>
              </a:ext>
            </a:extLst>
          </p:cNvPr>
          <p:cNvSpPr/>
          <p:nvPr/>
        </p:nvSpPr>
        <p:spPr>
          <a:xfrm>
            <a:off x="7151479" y="3175515"/>
            <a:ext cx="152400" cy="152400"/>
          </a:xfrm>
          <a:prstGeom prst="ellipse">
            <a:avLst/>
          </a:prstGeom>
          <a:solidFill>
            <a:schemeClr val="accent5">
              <a:lumMod val="60000"/>
              <a:lumOff val="40000"/>
            </a:schemeClr>
          </a:solidFill>
          <a:ln w="1905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dirty="0">
              <a:latin typeface="Corbel" panose="020B0503020204020204" pitchFamily="34" charset="0"/>
            </a:endParaRPr>
          </a:p>
        </p:txBody>
      </p:sp>
      <p:sp>
        <p:nvSpPr>
          <p:cNvPr id="178" name="Oval 177">
            <a:extLst>
              <a:ext uri="{FF2B5EF4-FFF2-40B4-BE49-F238E27FC236}">
                <a16:creationId xmlns:a16="http://schemas.microsoft.com/office/drawing/2014/main" id="{AC7C371E-2D08-BF45-8B8E-6FC13CFD5BF4}"/>
              </a:ext>
            </a:extLst>
          </p:cNvPr>
          <p:cNvSpPr/>
          <p:nvPr/>
        </p:nvSpPr>
        <p:spPr>
          <a:xfrm>
            <a:off x="7336173" y="3175515"/>
            <a:ext cx="152400" cy="152400"/>
          </a:xfrm>
          <a:prstGeom prst="ellipse">
            <a:avLst/>
          </a:prstGeom>
          <a:solidFill>
            <a:schemeClr val="accent5">
              <a:lumMod val="60000"/>
              <a:lumOff val="40000"/>
            </a:schemeClr>
          </a:solidFill>
          <a:ln w="1905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dirty="0">
              <a:latin typeface="Corbel" panose="020B0503020204020204" pitchFamily="34" charset="0"/>
            </a:endParaRPr>
          </a:p>
        </p:txBody>
      </p:sp>
      <p:sp>
        <p:nvSpPr>
          <p:cNvPr id="179" name="Oval 178">
            <a:extLst>
              <a:ext uri="{FF2B5EF4-FFF2-40B4-BE49-F238E27FC236}">
                <a16:creationId xmlns:a16="http://schemas.microsoft.com/office/drawing/2014/main" id="{6A2513D4-883B-AC4F-83C4-340258810AA5}"/>
              </a:ext>
            </a:extLst>
          </p:cNvPr>
          <p:cNvSpPr/>
          <p:nvPr/>
        </p:nvSpPr>
        <p:spPr>
          <a:xfrm>
            <a:off x="7525075" y="3175515"/>
            <a:ext cx="152400" cy="152400"/>
          </a:xfrm>
          <a:prstGeom prst="ellipse">
            <a:avLst/>
          </a:prstGeom>
          <a:solidFill>
            <a:schemeClr val="accent5">
              <a:lumMod val="60000"/>
              <a:lumOff val="40000"/>
            </a:schemeClr>
          </a:solidFill>
          <a:ln w="1905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dirty="0">
              <a:latin typeface="Corbel" panose="020B0503020204020204" pitchFamily="34" charset="0"/>
            </a:endParaRPr>
          </a:p>
        </p:txBody>
      </p:sp>
      <p:sp>
        <p:nvSpPr>
          <p:cNvPr id="180" name="Oval 179">
            <a:extLst>
              <a:ext uri="{FF2B5EF4-FFF2-40B4-BE49-F238E27FC236}">
                <a16:creationId xmlns:a16="http://schemas.microsoft.com/office/drawing/2014/main" id="{8A3B99E0-E6A1-A84A-BE61-0FEC270CA7BD}"/>
              </a:ext>
            </a:extLst>
          </p:cNvPr>
          <p:cNvSpPr/>
          <p:nvPr/>
        </p:nvSpPr>
        <p:spPr>
          <a:xfrm>
            <a:off x="7718572" y="3177228"/>
            <a:ext cx="152400" cy="152400"/>
          </a:xfrm>
          <a:prstGeom prst="ellipse">
            <a:avLst/>
          </a:prstGeom>
          <a:solidFill>
            <a:schemeClr val="accent5">
              <a:lumMod val="60000"/>
              <a:lumOff val="40000"/>
            </a:schemeClr>
          </a:solidFill>
          <a:ln w="1905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dirty="0">
              <a:latin typeface="Corbel" panose="020B0503020204020204" pitchFamily="34" charset="0"/>
            </a:endParaRPr>
          </a:p>
        </p:txBody>
      </p:sp>
      <p:sp>
        <p:nvSpPr>
          <p:cNvPr id="181" name="Rounded Rectangle 180">
            <a:extLst>
              <a:ext uri="{FF2B5EF4-FFF2-40B4-BE49-F238E27FC236}">
                <a16:creationId xmlns:a16="http://schemas.microsoft.com/office/drawing/2014/main" id="{FE339CDF-6D63-3347-A831-5E801BE3FDE7}"/>
              </a:ext>
            </a:extLst>
          </p:cNvPr>
          <p:cNvSpPr/>
          <p:nvPr/>
        </p:nvSpPr>
        <p:spPr>
          <a:xfrm>
            <a:off x="7004805" y="2280886"/>
            <a:ext cx="846082" cy="233527"/>
          </a:xfrm>
          <a:prstGeom prst="roundRect">
            <a:avLst/>
          </a:prstGeom>
          <a:noFill/>
          <a:ln w="38100">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dirty="0">
              <a:latin typeface="Corbel" panose="020B0503020204020204" pitchFamily="34" charset="0"/>
            </a:endParaRPr>
          </a:p>
        </p:txBody>
      </p:sp>
      <p:sp>
        <p:nvSpPr>
          <p:cNvPr id="182" name="Right Arrow 181">
            <a:extLst>
              <a:ext uri="{FF2B5EF4-FFF2-40B4-BE49-F238E27FC236}">
                <a16:creationId xmlns:a16="http://schemas.microsoft.com/office/drawing/2014/main" id="{31F218F5-7CAA-C947-9E0B-F41992B1BD98}"/>
              </a:ext>
            </a:extLst>
          </p:cNvPr>
          <p:cNvSpPr/>
          <p:nvPr/>
        </p:nvSpPr>
        <p:spPr>
          <a:xfrm rot="16200000">
            <a:off x="7234020" y="2668948"/>
            <a:ext cx="425578" cy="247112"/>
          </a:xfrm>
          <a:prstGeom prst="rightArrow">
            <a:avLst>
              <a:gd name="adj1" fmla="val 27574"/>
              <a:gd name="adj2" fmla="val 69623"/>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dirty="0">
              <a:latin typeface="Corbel" panose="020B0503020204020204" pitchFamily="34" charset="0"/>
            </a:endParaRPr>
          </a:p>
        </p:txBody>
      </p:sp>
      <p:sp>
        <p:nvSpPr>
          <p:cNvPr id="183" name="Right Arrow 182">
            <a:extLst>
              <a:ext uri="{FF2B5EF4-FFF2-40B4-BE49-F238E27FC236}">
                <a16:creationId xmlns:a16="http://schemas.microsoft.com/office/drawing/2014/main" id="{6A153770-56BC-7549-92C1-9994774C09A8}"/>
              </a:ext>
            </a:extLst>
          </p:cNvPr>
          <p:cNvSpPr/>
          <p:nvPr/>
        </p:nvSpPr>
        <p:spPr>
          <a:xfrm rot="16200000">
            <a:off x="7250190" y="3545809"/>
            <a:ext cx="425578" cy="247112"/>
          </a:xfrm>
          <a:prstGeom prst="rightArrow">
            <a:avLst>
              <a:gd name="adj1" fmla="val 27574"/>
              <a:gd name="adj2" fmla="val 69623"/>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dirty="0">
              <a:latin typeface="Corbel" panose="020B0503020204020204" pitchFamily="34" charset="0"/>
            </a:endParaRPr>
          </a:p>
        </p:txBody>
      </p:sp>
      <mc:AlternateContent xmlns:mc="http://schemas.openxmlformats.org/markup-compatibility/2006" xmlns:a14="http://schemas.microsoft.com/office/drawing/2010/main">
        <mc:Choice Requires="a14">
          <p:sp>
            <p:nvSpPr>
              <p:cNvPr id="184" name="Content Placeholder 2">
                <a:extLst>
                  <a:ext uri="{FF2B5EF4-FFF2-40B4-BE49-F238E27FC236}">
                    <a16:creationId xmlns:a16="http://schemas.microsoft.com/office/drawing/2014/main" id="{C3D61AC1-C1EE-0943-AB5B-90F7ED94F749}"/>
                  </a:ext>
                </a:extLst>
              </p:cNvPr>
              <p:cNvSpPr txBox="1">
                <a:spLocks/>
              </p:cNvSpPr>
              <p:nvPr/>
            </p:nvSpPr>
            <p:spPr>
              <a:xfrm>
                <a:off x="6852543" y="3513874"/>
                <a:ext cx="525996" cy="377691"/>
              </a:xfrm>
              <a:prstGeom prst="rect">
                <a:avLst/>
              </a:prstGeom>
            </p:spPr>
            <p:txBody>
              <a:bodyPr vert="horz" lIns="68580" tIns="34290" rIns="68580" bIns="3429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venir" panose="02000503020000020003"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venir" panose="02000503020000020003"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venir" panose="02000503020000020003"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lnSpc>
                    <a:spcPct val="120000"/>
                  </a:lnSpc>
                  <a:buNone/>
                </a:pPr>
                <a14:m>
                  <m:oMathPara xmlns:m="http://schemas.openxmlformats.org/officeDocument/2006/math">
                    <m:oMathParaPr>
                      <m:jc m:val="centerGroup"/>
                    </m:oMathParaPr>
                    <m:oMath xmlns:m="http://schemas.openxmlformats.org/officeDocument/2006/math">
                      <m:r>
                        <a:rPr lang="en-US" sz="1800" i="1" dirty="0">
                          <a:solidFill>
                            <a:srgbClr val="C00000"/>
                          </a:solidFill>
                          <a:latin typeface="Cambria Math" panose="02040503050406030204" pitchFamily="18" charset="0"/>
                        </a:rPr>
                        <m:t>𝑊</m:t>
                      </m:r>
                    </m:oMath>
                  </m:oMathPara>
                </a14:m>
                <a:endParaRPr lang="en-US" sz="1800" dirty="0">
                  <a:solidFill>
                    <a:srgbClr val="C00000"/>
                  </a:solidFill>
                  <a:latin typeface="Corbel" panose="020B0503020204020204" pitchFamily="34" charset="0"/>
                </a:endParaRPr>
              </a:p>
            </p:txBody>
          </p:sp>
        </mc:Choice>
        <mc:Fallback xmlns="">
          <p:sp>
            <p:nvSpPr>
              <p:cNvPr id="184" name="Content Placeholder 2">
                <a:extLst>
                  <a:ext uri="{FF2B5EF4-FFF2-40B4-BE49-F238E27FC236}">
                    <a16:creationId xmlns:a16="http://schemas.microsoft.com/office/drawing/2014/main" id="{C3D61AC1-C1EE-0943-AB5B-90F7ED94F749}"/>
                  </a:ext>
                </a:extLst>
              </p:cNvPr>
              <p:cNvSpPr txBox="1">
                <a:spLocks noRot="1" noChangeAspect="1" noMove="1" noResize="1" noEditPoints="1" noAdjustHandles="1" noChangeArrowheads="1" noChangeShapeType="1" noTextEdit="1"/>
              </p:cNvSpPr>
              <p:nvPr/>
            </p:nvSpPr>
            <p:spPr>
              <a:xfrm>
                <a:off x="6852543" y="3513874"/>
                <a:ext cx="525996" cy="377691"/>
              </a:xfrm>
              <a:prstGeom prst="rect">
                <a:avLst/>
              </a:prstGeom>
              <a:blipFill>
                <a:blip r:embed="rId8"/>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85" name="Content Placeholder 2">
                <a:extLst>
                  <a:ext uri="{FF2B5EF4-FFF2-40B4-BE49-F238E27FC236}">
                    <a16:creationId xmlns:a16="http://schemas.microsoft.com/office/drawing/2014/main" id="{DED50EDE-4C5F-3D40-A8FA-BBCFA6B19B18}"/>
                  </a:ext>
                </a:extLst>
              </p:cNvPr>
              <p:cNvSpPr txBox="1">
                <a:spLocks/>
              </p:cNvSpPr>
              <p:nvPr/>
            </p:nvSpPr>
            <p:spPr>
              <a:xfrm>
                <a:off x="6858025" y="2629668"/>
                <a:ext cx="525996" cy="377691"/>
              </a:xfrm>
              <a:prstGeom prst="rect">
                <a:avLst/>
              </a:prstGeom>
            </p:spPr>
            <p:txBody>
              <a:bodyPr vert="horz" lIns="68580" tIns="34290" rIns="68580" bIns="3429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venir" panose="02000503020000020003"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venir" panose="02000503020000020003"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venir" panose="02000503020000020003"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lnSpc>
                    <a:spcPct val="120000"/>
                  </a:lnSpc>
                  <a:buNone/>
                </a:pPr>
                <a14:m>
                  <m:oMathPara xmlns:m="http://schemas.openxmlformats.org/officeDocument/2006/math">
                    <m:oMathParaPr>
                      <m:jc m:val="centerGroup"/>
                    </m:oMathParaPr>
                    <m:oMath xmlns:m="http://schemas.openxmlformats.org/officeDocument/2006/math">
                      <m:r>
                        <a:rPr lang="en-US" sz="1800" i="1" dirty="0">
                          <a:solidFill>
                            <a:srgbClr val="C00000"/>
                          </a:solidFill>
                          <a:latin typeface="Cambria Math" panose="02040503050406030204" pitchFamily="18" charset="0"/>
                        </a:rPr>
                        <m:t>𝑈</m:t>
                      </m:r>
                    </m:oMath>
                  </m:oMathPara>
                </a14:m>
                <a:endParaRPr lang="en-US" sz="1800" dirty="0">
                  <a:solidFill>
                    <a:srgbClr val="C00000"/>
                  </a:solidFill>
                  <a:latin typeface="Corbel" panose="020B0503020204020204" pitchFamily="34" charset="0"/>
                </a:endParaRPr>
              </a:p>
            </p:txBody>
          </p:sp>
        </mc:Choice>
        <mc:Fallback xmlns="">
          <p:sp>
            <p:nvSpPr>
              <p:cNvPr id="185" name="Content Placeholder 2">
                <a:extLst>
                  <a:ext uri="{FF2B5EF4-FFF2-40B4-BE49-F238E27FC236}">
                    <a16:creationId xmlns:a16="http://schemas.microsoft.com/office/drawing/2014/main" id="{DED50EDE-4C5F-3D40-A8FA-BBCFA6B19B18}"/>
                  </a:ext>
                </a:extLst>
              </p:cNvPr>
              <p:cNvSpPr txBox="1">
                <a:spLocks noRot="1" noChangeAspect="1" noMove="1" noResize="1" noEditPoints="1" noAdjustHandles="1" noChangeArrowheads="1" noChangeShapeType="1" noTextEdit="1"/>
              </p:cNvSpPr>
              <p:nvPr/>
            </p:nvSpPr>
            <p:spPr>
              <a:xfrm>
                <a:off x="6858025" y="2629668"/>
                <a:ext cx="525996" cy="377691"/>
              </a:xfrm>
              <a:prstGeom prst="rect">
                <a:avLst/>
              </a:prstGeom>
              <a:blipFill>
                <a:blip r:embed="rId9"/>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87" name="Content Placeholder 2">
                <a:extLst>
                  <a:ext uri="{FF2B5EF4-FFF2-40B4-BE49-F238E27FC236}">
                    <a16:creationId xmlns:a16="http://schemas.microsoft.com/office/drawing/2014/main" id="{920AC903-63CF-244F-AF78-1E015F906B08}"/>
                  </a:ext>
                </a:extLst>
              </p:cNvPr>
              <p:cNvSpPr txBox="1">
                <a:spLocks/>
              </p:cNvSpPr>
              <p:nvPr/>
            </p:nvSpPr>
            <p:spPr>
              <a:xfrm>
                <a:off x="3439270" y="1790435"/>
                <a:ext cx="1182560" cy="377691"/>
              </a:xfrm>
              <a:prstGeom prst="rect">
                <a:avLst/>
              </a:prstGeom>
            </p:spPr>
            <p:txBody>
              <a:bodyPr vert="horz" lIns="68580" tIns="34290" rIns="68580" bIns="3429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venir" panose="02000503020000020003"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venir" panose="02000503020000020003"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venir" panose="02000503020000020003"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20000"/>
                  </a:lnSpc>
                  <a:buNone/>
                </a:pPr>
                <a14:m>
                  <m:oMathPara xmlns:m="http://schemas.openxmlformats.org/officeDocument/2006/math">
                    <m:oMathParaPr>
                      <m:jc m:val="centerGroup"/>
                    </m:oMathParaPr>
                    <m:oMath xmlns:m="http://schemas.openxmlformats.org/officeDocument/2006/math">
                      <m:sSub>
                        <m:sSubPr>
                          <m:ctrlPr>
                            <a:rPr lang="en-US" sz="1800" i="1" dirty="0">
                              <a:latin typeface="Cambria Math" panose="02040503050406030204" pitchFamily="18" charset="0"/>
                            </a:rPr>
                          </m:ctrlPr>
                        </m:sSubPr>
                        <m:e>
                          <m:acc>
                            <m:accPr>
                              <m:chr m:val="̂"/>
                              <m:ctrlPr>
                                <a:rPr lang="en-US" sz="1800" i="1" dirty="0">
                                  <a:latin typeface="Cambria Math" panose="02040503050406030204" pitchFamily="18" charset="0"/>
                                </a:rPr>
                              </m:ctrlPr>
                            </m:accPr>
                            <m:e>
                              <m:r>
                                <a:rPr lang="en-US" sz="1800" i="1" dirty="0">
                                  <a:latin typeface="Cambria Math" panose="02040503050406030204" pitchFamily="18" charset="0"/>
                                </a:rPr>
                                <m:t>𝑦</m:t>
                              </m:r>
                            </m:e>
                          </m:acc>
                        </m:e>
                        <m:sub>
                          <m:r>
                            <a:rPr lang="en-US" sz="1800" i="1" dirty="0">
                              <a:latin typeface="Cambria Math" panose="02040503050406030204" pitchFamily="18" charset="0"/>
                            </a:rPr>
                            <m:t>2</m:t>
                          </m:r>
                        </m:sub>
                      </m:sSub>
                    </m:oMath>
                  </m:oMathPara>
                </a14:m>
                <a:endParaRPr lang="en-US" sz="1800" dirty="0">
                  <a:latin typeface="Corbel" panose="020B0503020204020204" pitchFamily="34" charset="0"/>
                </a:endParaRPr>
              </a:p>
              <a:p>
                <a:pPr marL="0" indent="0" algn="ctr">
                  <a:lnSpc>
                    <a:spcPct val="120000"/>
                  </a:lnSpc>
                  <a:buNone/>
                </a:pPr>
                <a:endParaRPr lang="en-US" sz="1800" dirty="0">
                  <a:latin typeface="Corbel" panose="020B0503020204020204" pitchFamily="34" charset="0"/>
                </a:endParaRPr>
              </a:p>
            </p:txBody>
          </p:sp>
        </mc:Choice>
        <mc:Fallback xmlns="">
          <p:sp>
            <p:nvSpPr>
              <p:cNvPr id="187" name="Content Placeholder 2">
                <a:extLst>
                  <a:ext uri="{FF2B5EF4-FFF2-40B4-BE49-F238E27FC236}">
                    <a16:creationId xmlns:a16="http://schemas.microsoft.com/office/drawing/2014/main" id="{920AC903-63CF-244F-AF78-1E015F906B08}"/>
                  </a:ext>
                </a:extLst>
              </p:cNvPr>
              <p:cNvSpPr txBox="1">
                <a:spLocks noRot="1" noChangeAspect="1" noMove="1" noResize="1" noEditPoints="1" noAdjustHandles="1" noChangeArrowheads="1" noChangeShapeType="1" noTextEdit="1"/>
              </p:cNvSpPr>
              <p:nvPr/>
            </p:nvSpPr>
            <p:spPr>
              <a:xfrm>
                <a:off x="3439270" y="1790435"/>
                <a:ext cx="1182560" cy="377691"/>
              </a:xfrm>
              <a:prstGeom prst="rect">
                <a:avLst/>
              </a:prstGeom>
              <a:blipFill>
                <a:blip r:embed="rId10"/>
                <a:stretch>
                  <a:fillRect b="-1000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88" name="Content Placeholder 2">
                <a:extLst>
                  <a:ext uri="{FF2B5EF4-FFF2-40B4-BE49-F238E27FC236}">
                    <a16:creationId xmlns:a16="http://schemas.microsoft.com/office/drawing/2014/main" id="{DD14B316-FA21-B445-B5C6-076462AB394B}"/>
                  </a:ext>
                </a:extLst>
              </p:cNvPr>
              <p:cNvSpPr txBox="1">
                <a:spLocks/>
              </p:cNvSpPr>
              <p:nvPr/>
            </p:nvSpPr>
            <p:spPr>
              <a:xfrm>
                <a:off x="5168062" y="1831142"/>
                <a:ext cx="1182560" cy="377691"/>
              </a:xfrm>
              <a:prstGeom prst="rect">
                <a:avLst/>
              </a:prstGeom>
            </p:spPr>
            <p:txBody>
              <a:bodyPr vert="horz" lIns="68580" tIns="34290" rIns="68580" bIns="3429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venir" panose="02000503020000020003"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venir" panose="02000503020000020003"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venir" panose="02000503020000020003"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20000"/>
                  </a:lnSpc>
                  <a:buNone/>
                </a:pPr>
                <a14:m>
                  <m:oMathPara xmlns:m="http://schemas.openxmlformats.org/officeDocument/2006/math">
                    <m:oMathParaPr>
                      <m:jc m:val="centerGroup"/>
                    </m:oMathParaPr>
                    <m:oMath xmlns:m="http://schemas.openxmlformats.org/officeDocument/2006/math">
                      <m:sSub>
                        <m:sSubPr>
                          <m:ctrlPr>
                            <a:rPr lang="en-US" sz="1800" i="1" dirty="0">
                              <a:latin typeface="Cambria Math" panose="02040503050406030204" pitchFamily="18" charset="0"/>
                            </a:rPr>
                          </m:ctrlPr>
                        </m:sSubPr>
                        <m:e>
                          <m:acc>
                            <m:accPr>
                              <m:chr m:val="̂"/>
                              <m:ctrlPr>
                                <a:rPr lang="en-US" sz="1800" i="1" dirty="0">
                                  <a:latin typeface="Cambria Math" panose="02040503050406030204" pitchFamily="18" charset="0"/>
                                </a:rPr>
                              </m:ctrlPr>
                            </m:accPr>
                            <m:e>
                              <m:r>
                                <a:rPr lang="en-US" sz="1800" i="1" dirty="0">
                                  <a:latin typeface="Cambria Math" panose="02040503050406030204" pitchFamily="18" charset="0"/>
                                </a:rPr>
                                <m:t>𝑦</m:t>
                              </m:r>
                            </m:e>
                          </m:acc>
                        </m:e>
                        <m:sub>
                          <m:r>
                            <a:rPr lang="en-US" sz="1800" i="1" dirty="0">
                              <a:latin typeface="Cambria Math" panose="02040503050406030204" pitchFamily="18" charset="0"/>
                            </a:rPr>
                            <m:t>3</m:t>
                          </m:r>
                        </m:sub>
                      </m:sSub>
                    </m:oMath>
                  </m:oMathPara>
                </a14:m>
                <a:endParaRPr lang="en-US" sz="1800" dirty="0">
                  <a:latin typeface="Corbel" panose="020B0503020204020204" pitchFamily="34" charset="0"/>
                </a:endParaRPr>
              </a:p>
              <a:p>
                <a:pPr marL="0" indent="0" algn="ctr">
                  <a:lnSpc>
                    <a:spcPct val="120000"/>
                  </a:lnSpc>
                  <a:buNone/>
                </a:pPr>
                <a:endParaRPr lang="en-US" sz="1800" dirty="0">
                  <a:latin typeface="Corbel" panose="020B0503020204020204" pitchFamily="34" charset="0"/>
                </a:endParaRPr>
              </a:p>
            </p:txBody>
          </p:sp>
        </mc:Choice>
        <mc:Fallback xmlns="">
          <p:sp>
            <p:nvSpPr>
              <p:cNvPr id="188" name="Content Placeholder 2">
                <a:extLst>
                  <a:ext uri="{FF2B5EF4-FFF2-40B4-BE49-F238E27FC236}">
                    <a16:creationId xmlns:a16="http://schemas.microsoft.com/office/drawing/2014/main" id="{DD14B316-FA21-B445-B5C6-076462AB394B}"/>
                  </a:ext>
                </a:extLst>
              </p:cNvPr>
              <p:cNvSpPr txBox="1">
                <a:spLocks noRot="1" noChangeAspect="1" noMove="1" noResize="1" noEditPoints="1" noAdjustHandles="1" noChangeArrowheads="1" noChangeShapeType="1" noTextEdit="1"/>
              </p:cNvSpPr>
              <p:nvPr/>
            </p:nvSpPr>
            <p:spPr>
              <a:xfrm>
                <a:off x="5168062" y="1831142"/>
                <a:ext cx="1182560" cy="377691"/>
              </a:xfrm>
              <a:prstGeom prst="rect">
                <a:avLst/>
              </a:prstGeom>
              <a:blipFill>
                <a:blip r:embed="rId11"/>
                <a:stretch>
                  <a:fillRect b="-1000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89" name="Content Placeholder 2">
                <a:extLst>
                  <a:ext uri="{FF2B5EF4-FFF2-40B4-BE49-F238E27FC236}">
                    <a16:creationId xmlns:a16="http://schemas.microsoft.com/office/drawing/2014/main" id="{5125CD9F-D43E-3943-B513-29350E305625}"/>
                  </a:ext>
                </a:extLst>
              </p:cNvPr>
              <p:cNvSpPr txBox="1">
                <a:spLocks/>
              </p:cNvSpPr>
              <p:nvPr/>
            </p:nvSpPr>
            <p:spPr>
              <a:xfrm>
                <a:off x="6923382" y="1850979"/>
                <a:ext cx="1182560" cy="377691"/>
              </a:xfrm>
              <a:prstGeom prst="rect">
                <a:avLst/>
              </a:prstGeom>
            </p:spPr>
            <p:txBody>
              <a:bodyPr vert="horz" lIns="68580" tIns="34290" rIns="68580" bIns="3429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venir" panose="02000503020000020003"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venir" panose="02000503020000020003"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venir" panose="02000503020000020003"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20000"/>
                  </a:lnSpc>
                  <a:buNone/>
                </a:pPr>
                <a14:m>
                  <m:oMathPara xmlns:m="http://schemas.openxmlformats.org/officeDocument/2006/math">
                    <m:oMathParaPr>
                      <m:jc m:val="centerGroup"/>
                    </m:oMathParaPr>
                    <m:oMath xmlns:m="http://schemas.openxmlformats.org/officeDocument/2006/math">
                      <m:sSub>
                        <m:sSubPr>
                          <m:ctrlPr>
                            <a:rPr lang="en-US" sz="1800" i="1" dirty="0">
                              <a:latin typeface="Cambria Math" panose="02040503050406030204" pitchFamily="18" charset="0"/>
                            </a:rPr>
                          </m:ctrlPr>
                        </m:sSubPr>
                        <m:e>
                          <m:acc>
                            <m:accPr>
                              <m:chr m:val="̂"/>
                              <m:ctrlPr>
                                <a:rPr lang="en-US" sz="1800" i="1" dirty="0">
                                  <a:latin typeface="Cambria Math" panose="02040503050406030204" pitchFamily="18" charset="0"/>
                                </a:rPr>
                              </m:ctrlPr>
                            </m:accPr>
                            <m:e>
                              <m:r>
                                <a:rPr lang="en-US" sz="1800" i="1" dirty="0">
                                  <a:latin typeface="Cambria Math" panose="02040503050406030204" pitchFamily="18" charset="0"/>
                                </a:rPr>
                                <m:t>𝑦</m:t>
                              </m:r>
                            </m:e>
                          </m:acc>
                        </m:e>
                        <m:sub>
                          <m:r>
                            <a:rPr lang="en-US" sz="1800" i="1" dirty="0">
                              <a:latin typeface="Cambria Math" panose="02040503050406030204" pitchFamily="18" charset="0"/>
                            </a:rPr>
                            <m:t>4</m:t>
                          </m:r>
                        </m:sub>
                      </m:sSub>
                    </m:oMath>
                  </m:oMathPara>
                </a14:m>
                <a:endParaRPr lang="en-US" sz="1800" dirty="0">
                  <a:latin typeface="Corbel" panose="020B0503020204020204" pitchFamily="34" charset="0"/>
                </a:endParaRPr>
              </a:p>
              <a:p>
                <a:pPr marL="0" indent="0" algn="ctr">
                  <a:lnSpc>
                    <a:spcPct val="120000"/>
                  </a:lnSpc>
                  <a:buNone/>
                </a:pPr>
                <a:endParaRPr lang="en-US" sz="1800" dirty="0">
                  <a:latin typeface="Corbel" panose="020B0503020204020204" pitchFamily="34" charset="0"/>
                </a:endParaRPr>
              </a:p>
            </p:txBody>
          </p:sp>
        </mc:Choice>
        <mc:Fallback xmlns="">
          <p:sp>
            <p:nvSpPr>
              <p:cNvPr id="189" name="Content Placeholder 2">
                <a:extLst>
                  <a:ext uri="{FF2B5EF4-FFF2-40B4-BE49-F238E27FC236}">
                    <a16:creationId xmlns:a16="http://schemas.microsoft.com/office/drawing/2014/main" id="{5125CD9F-D43E-3943-B513-29350E305625}"/>
                  </a:ext>
                </a:extLst>
              </p:cNvPr>
              <p:cNvSpPr txBox="1">
                <a:spLocks noRot="1" noChangeAspect="1" noMove="1" noResize="1" noEditPoints="1" noAdjustHandles="1" noChangeArrowheads="1" noChangeShapeType="1" noTextEdit="1"/>
              </p:cNvSpPr>
              <p:nvPr/>
            </p:nvSpPr>
            <p:spPr>
              <a:xfrm>
                <a:off x="6923382" y="1850979"/>
                <a:ext cx="1182560" cy="377691"/>
              </a:xfrm>
              <a:prstGeom prst="rect">
                <a:avLst/>
              </a:prstGeom>
              <a:blipFill>
                <a:blip r:embed="rId12"/>
                <a:stretch>
                  <a:fillRect b="-967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90" name="Content Placeholder 2">
                <a:extLst>
                  <a:ext uri="{FF2B5EF4-FFF2-40B4-BE49-F238E27FC236}">
                    <a16:creationId xmlns:a16="http://schemas.microsoft.com/office/drawing/2014/main" id="{D2F72133-FA23-E542-8D6A-F6C8993EF0A4}"/>
                  </a:ext>
                </a:extLst>
              </p:cNvPr>
              <p:cNvSpPr txBox="1">
                <a:spLocks/>
              </p:cNvSpPr>
              <p:nvPr/>
            </p:nvSpPr>
            <p:spPr>
              <a:xfrm>
                <a:off x="2202304" y="4175093"/>
                <a:ext cx="349775" cy="377691"/>
              </a:xfrm>
              <a:prstGeom prst="rect">
                <a:avLst/>
              </a:prstGeom>
            </p:spPr>
            <p:txBody>
              <a:bodyPr vert="horz" lIns="68580" tIns="34290" rIns="68580" bIns="3429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venir" panose="02000503020000020003"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venir" panose="02000503020000020003"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venir" panose="02000503020000020003"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20000"/>
                  </a:lnSpc>
                  <a:buNone/>
                </a:pPr>
                <a14:m>
                  <m:oMathPara xmlns:m="http://schemas.openxmlformats.org/officeDocument/2006/math">
                    <m:oMathParaPr>
                      <m:jc m:val="centerGroup"/>
                    </m:oMathParaPr>
                    <m:oMath xmlns:m="http://schemas.openxmlformats.org/officeDocument/2006/math">
                      <m:sSub>
                        <m:sSubPr>
                          <m:ctrlPr>
                            <a:rPr lang="en-US" sz="1800" i="1" dirty="0">
                              <a:latin typeface="Cambria Math" panose="02040503050406030204" pitchFamily="18" charset="0"/>
                            </a:rPr>
                          </m:ctrlPr>
                        </m:sSubPr>
                        <m:e>
                          <m:r>
                            <a:rPr lang="en-US" sz="1800" i="1" dirty="0">
                              <a:latin typeface="Cambria Math" panose="02040503050406030204" pitchFamily="18" charset="0"/>
                            </a:rPr>
                            <m:t>𝑥</m:t>
                          </m:r>
                        </m:e>
                        <m:sub>
                          <m:r>
                            <a:rPr lang="en-US" sz="1800" i="1" dirty="0">
                              <a:latin typeface="Cambria Math" panose="02040503050406030204" pitchFamily="18" charset="0"/>
                            </a:rPr>
                            <m:t>1</m:t>
                          </m:r>
                        </m:sub>
                      </m:sSub>
                    </m:oMath>
                  </m:oMathPara>
                </a14:m>
                <a:endParaRPr lang="en-US" sz="1800" dirty="0">
                  <a:latin typeface="Corbel" panose="020B0503020204020204" pitchFamily="34" charset="0"/>
                </a:endParaRPr>
              </a:p>
              <a:p>
                <a:pPr marL="0" indent="0" algn="ctr">
                  <a:lnSpc>
                    <a:spcPct val="120000"/>
                  </a:lnSpc>
                  <a:buNone/>
                </a:pPr>
                <a:endParaRPr lang="en-US" sz="1800" dirty="0">
                  <a:latin typeface="Corbel" panose="020B0503020204020204" pitchFamily="34" charset="0"/>
                </a:endParaRPr>
              </a:p>
            </p:txBody>
          </p:sp>
        </mc:Choice>
        <mc:Fallback xmlns="">
          <p:sp>
            <p:nvSpPr>
              <p:cNvPr id="190" name="Content Placeholder 2">
                <a:extLst>
                  <a:ext uri="{FF2B5EF4-FFF2-40B4-BE49-F238E27FC236}">
                    <a16:creationId xmlns:a16="http://schemas.microsoft.com/office/drawing/2014/main" id="{D2F72133-FA23-E542-8D6A-F6C8993EF0A4}"/>
                  </a:ext>
                </a:extLst>
              </p:cNvPr>
              <p:cNvSpPr txBox="1">
                <a:spLocks noRot="1" noChangeAspect="1" noMove="1" noResize="1" noEditPoints="1" noAdjustHandles="1" noChangeArrowheads="1" noChangeShapeType="1" noTextEdit="1"/>
              </p:cNvSpPr>
              <p:nvPr/>
            </p:nvSpPr>
            <p:spPr>
              <a:xfrm>
                <a:off x="2202304" y="4175093"/>
                <a:ext cx="349775" cy="377691"/>
              </a:xfrm>
              <a:prstGeom prst="rect">
                <a:avLst/>
              </a:prstGeom>
              <a:blipFill>
                <a:blip r:embed="rId13"/>
                <a:stretch>
                  <a:fillRect l="-689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91" name="Content Placeholder 2">
                <a:extLst>
                  <a:ext uri="{FF2B5EF4-FFF2-40B4-BE49-F238E27FC236}">
                    <a16:creationId xmlns:a16="http://schemas.microsoft.com/office/drawing/2014/main" id="{A5C72C0C-196F-D14D-B7C7-B894A9473A57}"/>
                  </a:ext>
                </a:extLst>
              </p:cNvPr>
              <p:cNvSpPr txBox="1">
                <a:spLocks/>
              </p:cNvSpPr>
              <p:nvPr/>
            </p:nvSpPr>
            <p:spPr>
              <a:xfrm>
                <a:off x="3917759" y="4196310"/>
                <a:ext cx="349775" cy="377691"/>
              </a:xfrm>
              <a:prstGeom prst="rect">
                <a:avLst/>
              </a:prstGeom>
            </p:spPr>
            <p:txBody>
              <a:bodyPr vert="horz" lIns="68580" tIns="34290" rIns="68580" bIns="3429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venir" panose="02000503020000020003"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venir" panose="02000503020000020003"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venir" panose="02000503020000020003"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20000"/>
                  </a:lnSpc>
                  <a:buNone/>
                </a:pPr>
                <a14:m>
                  <m:oMathPara xmlns:m="http://schemas.openxmlformats.org/officeDocument/2006/math">
                    <m:oMathParaPr>
                      <m:jc m:val="centerGroup"/>
                    </m:oMathParaPr>
                    <m:oMath xmlns:m="http://schemas.openxmlformats.org/officeDocument/2006/math">
                      <m:sSub>
                        <m:sSubPr>
                          <m:ctrlPr>
                            <a:rPr lang="en-US" sz="1800" i="1" dirty="0">
                              <a:latin typeface="Cambria Math" panose="02040503050406030204" pitchFamily="18" charset="0"/>
                            </a:rPr>
                          </m:ctrlPr>
                        </m:sSubPr>
                        <m:e>
                          <m:r>
                            <a:rPr lang="en-US" sz="1800" i="1" dirty="0">
                              <a:latin typeface="Cambria Math" panose="02040503050406030204" pitchFamily="18" charset="0"/>
                            </a:rPr>
                            <m:t>𝑥</m:t>
                          </m:r>
                        </m:e>
                        <m:sub>
                          <m:r>
                            <a:rPr lang="en-US" sz="1800" i="1" dirty="0">
                              <a:latin typeface="Cambria Math" panose="02040503050406030204" pitchFamily="18" charset="0"/>
                            </a:rPr>
                            <m:t>2</m:t>
                          </m:r>
                        </m:sub>
                      </m:sSub>
                    </m:oMath>
                  </m:oMathPara>
                </a14:m>
                <a:endParaRPr lang="en-US" sz="1800" dirty="0">
                  <a:latin typeface="Corbel" panose="020B0503020204020204" pitchFamily="34" charset="0"/>
                </a:endParaRPr>
              </a:p>
              <a:p>
                <a:pPr marL="0" indent="0" algn="ctr">
                  <a:lnSpc>
                    <a:spcPct val="120000"/>
                  </a:lnSpc>
                  <a:buNone/>
                </a:pPr>
                <a:endParaRPr lang="en-US" sz="1800" dirty="0">
                  <a:latin typeface="Corbel" panose="020B0503020204020204" pitchFamily="34" charset="0"/>
                </a:endParaRPr>
              </a:p>
            </p:txBody>
          </p:sp>
        </mc:Choice>
        <mc:Fallback xmlns="">
          <p:sp>
            <p:nvSpPr>
              <p:cNvPr id="191" name="Content Placeholder 2">
                <a:extLst>
                  <a:ext uri="{FF2B5EF4-FFF2-40B4-BE49-F238E27FC236}">
                    <a16:creationId xmlns:a16="http://schemas.microsoft.com/office/drawing/2014/main" id="{A5C72C0C-196F-D14D-B7C7-B894A9473A57}"/>
                  </a:ext>
                </a:extLst>
              </p:cNvPr>
              <p:cNvSpPr txBox="1">
                <a:spLocks noRot="1" noChangeAspect="1" noMove="1" noResize="1" noEditPoints="1" noAdjustHandles="1" noChangeArrowheads="1" noChangeShapeType="1" noTextEdit="1"/>
              </p:cNvSpPr>
              <p:nvPr/>
            </p:nvSpPr>
            <p:spPr>
              <a:xfrm>
                <a:off x="3917759" y="4196310"/>
                <a:ext cx="349775" cy="377691"/>
              </a:xfrm>
              <a:prstGeom prst="rect">
                <a:avLst/>
              </a:prstGeom>
              <a:blipFill>
                <a:blip r:embed="rId14"/>
                <a:stretch>
                  <a:fillRect l="-714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92" name="Content Placeholder 2">
                <a:extLst>
                  <a:ext uri="{FF2B5EF4-FFF2-40B4-BE49-F238E27FC236}">
                    <a16:creationId xmlns:a16="http://schemas.microsoft.com/office/drawing/2014/main" id="{FA120483-D21E-3A49-B318-1CB36CEEDB5A}"/>
                  </a:ext>
                </a:extLst>
              </p:cNvPr>
              <p:cNvSpPr txBox="1">
                <a:spLocks/>
              </p:cNvSpPr>
              <p:nvPr/>
            </p:nvSpPr>
            <p:spPr>
              <a:xfrm>
                <a:off x="5573971" y="4177576"/>
                <a:ext cx="349775" cy="377691"/>
              </a:xfrm>
              <a:prstGeom prst="rect">
                <a:avLst/>
              </a:prstGeom>
            </p:spPr>
            <p:txBody>
              <a:bodyPr vert="horz" lIns="68580" tIns="34290" rIns="68580" bIns="3429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venir" panose="02000503020000020003"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venir" panose="02000503020000020003"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venir" panose="02000503020000020003"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20000"/>
                  </a:lnSpc>
                  <a:buNone/>
                </a:pPr>
                <a14:m>
                  <m:oMathPara xmlns:m="http://schemas.openxmlformats.org/officeDocument/2006/math">
                    <m:oMathParaPr>
                      <m:jc m:val="centerGroup"/>
                    </m:oMathParaPr>
                    <m:oMath xmlns:m="http://schemas.openxmlformats.org/officeDocument/2006/math">
                      <m:sSub>
                        <m:sSubPr>
                          <m:ctrlPr>
                            <a:rPr lang="en-US" sz="1800" i="1" dirty="0">
                              <a:latin typeface="Cambria Math" panose="02040503050406030204" pitchFamily="18" charset="0"/>
                            </a:rPr>
                          </m:ctrlPr>
                        </m:sSubPr>
                        <m:e>
                          <m:r>
                            <a:rPr lang="en-US" sz="1800" i="1" dirty="0">
                              <a:latin typeface="Cambria Math" panose="02040503050406030204" pitchFamily="18" charset="0"/>
                            </a:rPr>
                            <m:t>𝑥</m:t>
                          </m:r>
                        </m:e>
                        <m:sub>
                          <m:r>
                            <a:rPr lang="en-US" sz="1800" i="1" dirty="0">
                              <a:latin typeface="Cambria Math" panose="02040503050406030204" pitchFamily="18" charset="0"/>
                            </a:rPr>
                            <m:t>3</m:t>
                          </m:r>
                        </m:sub>
                      </m:sSub>
                    </m:oMath>
                  </m:oMathPara>
                </a14:m>
                <a:endParaRPr lang="en-US" sz="1800" dirty="0">
                  <a:latin typeface="Corbel" panose="020B0503020204020204" pitchFamily="34" charset="0"/>
                </a:endParaRPr>
              </a:p>
              <a:p>
                <a:pPr marL="0" indent="0" algn="ctr">
                  <a:lnSpc>
                    <a:spcPct val="120000"/>
                  </a:lnSpc>
                  <a:buNone/>
                </a:pPr>
                <a:endParaRPr lang="en-US" sz="1800" dirty="0">
                  <a:latin typeface="Corbel" panose="020B0503020204020204" pitchFamily="34" charset="0"/>
                </a:endParaRPr>
              </a:p>
            </p:txBody>
          </p:sp>
        </mc:Choice>
        <mc:Fallback xmlns="">
          <p:sp>
            <p:nvSpPr>
              <p:cNvPr id="192" name="Content Placeholder 2">
                <a:extLst>
                  <a:ext uri="{FF2B5EF4-FFF2-40B4-BE49-F238E27FC236}">
                    <a16:creationId xmlns:a16="http://schemas.microsoft.com/office/drawing/2014/main" id="{FA120483-D21E-3A49-B318-1CB36CEEDB5A}"/>
                  </a:ext>
                </a:extLst>
              </p:cNvPr>
              <p:cNvSpPr txBox="1">
                <a:spLocks noRot="1" noChangeAspect="1" noMove="1" noResize="1" noEditPoints="1" noAdjustHandles="1" noChangeArrowheads="1" noChangeShapeType="1" noTextEdit="1"/>
              </p:cNvSpPr>
              <p:nvPr/>
            </p:nvSpPr>
            <p:spPr>
              <a:xfrm>
                <a:off x="5573971" y="4177576"/>
                <a:ext cx="349775" cy="377691"/>
              </a:xfrm>
              <a:prstGeom prst="rect">
                <a:avLst/>
              </a:prstGeom>
              <a:blipFill>
                <a:blip r:embed="rId15"/>
                <a:stretch>
                  <a:fillRect l="-3448"/>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93" name="Content Placeholder 2">
                <a:extLst>
                  <a:ext uri="{FF2B5EF4-FFF2-40B4-BE49-F238E27FC236}">
                    <a16:creationId xmlns:a16="http://schemas.microsoft.com/office/drawing/2014/main" id="{A0550B78-C097-A540-9272-EF3B08EE4E78}"/>
                  </a:ext>
                </a:extLst>
              </p:cNvPr>
              <p:cNvSpPr txBox="1">
                <a:spLocks/>
              </p:cNvSpPr>
              <p:nvPr/>
            </p:nvSpPr>
            <p:spPr>
              <a:xfrm>
                <a:off x="7327700" y="4194143"/>
                <a:ext cx="349775" cy="377691"/>
              </a:xfrm>
              <a:prstGeom prst="rect">
                <a:avLst/>
              </a:prstGeom>
            </p:spPr>
            <p:txBody>
              <a:bodyPr vert="horz" lIns="68580" tIns="34290" rIns="68580" bIns="3429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venir" panose="02000503020000020003"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venir" panose="02000503020000020003"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venir" panose="02000503020000020003"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20000"/>
                  </a:lnSpc>
                  <a:buNone/>
                </a:pPr>
                <a14:m>
                  <m:oMathPara xmlns:m="http://schemas.openxmlformats.org/officeDocument/2006/math">
                    <m:oMathParaPr>
                      <m:jc m:val="centerGroup"/>
                    </m:oMathParaPr>
                    <m:oMath xmlns:m="http://schemas.openxmlformats.org/officeDocument/2006/math">
                      <m:sSub>
                        <m:sSubPr>
                          <m:ctrlPr>
                            <a:rPr lang="en-US" sz="1800" i="1" dirty="0">
                              <a:latin typeface="Cambria Math" panose="02040503050406030204" pitchFamily="18" charset="0"/>
                            </a:rPr>
                          </m:ctrlPr>
                        </m:sSubPr>
                        <m:e>
                          <m:r>
                            <a:rPr lang="en-US" sz="1800" i="1" dirty="0">
                              <a:latin typeface="Cambria Math" panose="02040503050406030204" pitchFamily="18" charset="0"/>
                            </a:rPr>
                            <m:t>𝑥</m:t>
                          </m:r>
                        </m:e>
                        <m:sub>
                          <m:r>
                            <a:rPr lang="en-US" sz="1800" i="1" dirty="0">
                              <a:latin typeface="Cambria Math" panose="02040503050406030204" pitchFamily="18" charset="0"/>
                            </a:rPr>
                            <m:t>4</m:t>
                          </m:r>
                        </m:sub>
                      </m:sSub>
                    </m:oMath>
                  </m:oMathPara>
                </a14:m>
                <a:endParaRPr lang="en-US" sz="1800" dirty="0">
                  <a:latin typeface="Corbel" panose="020B0503020204020204" pitchFamily="34" charset="0"/>
                </a:endParaRPr>
              </a:p>
              <a:p>
                <a:pPr marL="0" indent="0" algn="ctr">
                  <a:lnSpc>
                    <a:spcPct val="120000"/>
                  </a:lnSpc>
                  <a:buNone/>
                </a:pPr>
                <a:endParaRPr lang="en-US" sz="1800" dirty="0">
                  <a:latin typeface="Corbel" panose="020B0503020204020204" pitchFamily="34" charset="0"/>
                </a:endParaRPr>
              </a:p>
            </p:txBody>
          </p:sp>
        </mc:Choice>
        <mc:Fallback xmlns="">
          <p:sp>
            <p:nvSpPr>
              <p:cNvPr id="193" name="Content Placeholder 2">
                <a:extLst>
                  <a:ext uri="{FF2B5EF4-FFF2-40B4-BE49-F238E27FC236}">
                    <a16:creationId xmlns:a16="http://schemas.microsoft.com/office/drawing/2014/main" id="{A0550B78-C097-A540-9272-EF3B08EE4E78}"/>
                  </a:ext>
                </a:extLst>
              </p:cNvPr>
              <p:cNvSpPr txBox="1">
                <a:spLocks noRot="1" noChangeAspect="1" noMove="1" noResize="1" noEditPoints="1" noAdjustHandles="1" noChangeArrowheads="1" noChangeShapeType="1" noTextEdit="1"/>
              </p:cNvSpPr>
              <p:nvPr/>
            </p:nvSpPr>
            <p:spPr>
              <a:xfrm>
                <a:off x="7327700" y="4194143"/>
                <a:ext cx="349775" cy="377691"/>
              </a:xfrm>
              <a:prstGeom prst="rect">
                <a:avLst/>
              </a:prstGeom>
              <a:blipFill>
                <a:blip r:embed="rId16"/>
                <a:stretch>
                  <a:fillRect l="-3448"/>
                </a:stretch>
              </a:blipFill>
            </p:spPr>
            <p:txBody>
              <a:bodyPr/>
              <a:lstStyle/>
              <a:p>
                <a:r>
                  <a:rPr lang="en-US">
                    <a:noFill/>
                  </a:rPr>
                  <a:t> </a:t>
                </a:r>
              </a:p>
            </p:txBody>
          </p:sp>
        </mc:Fallback>
      </mc:AlternateContent>
      <p:sp>
        <p:nvSpPr>
          <p:cNvPr id="194" name="Right Arrow 193">
            <a:extLst>
              <a:ext uri="{FF2B5EF4-FFF2-40B4-BE49-F238E27FC236}">
                <a16:creationId xmlns:a16="http://schemas.microsoft.com/office/drawing/2014/main" id="{EDFF357D-A43A-9946-9C8C-C5208D9A46EA}"/>
              </a:ext>
            </a:extLst>
          </p:cNvPr>
          <p:cNvSpPr/>
          <p:nvPr/>
        </p:nvSpPr>
        <p:spPr>
          <a:xfrm>
            <a:off x="2963919" y="3088696"/>
            <a:ext cx="425578" cy="247112"/>
          </a:xfrm>
          <a:prstGeom prst="rightArrow">
            <a:avLst>
              <a:gd name="adj1" fmla="val 27574"/>
              <a:gd name="adj2" fmla="val 69623"/>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dirty="0">
              <a:latin typeface="Corbel" panose="020B0503020204020204" pitchFamily="34" charset="0"/>
            </a:endParaRPr>
          </a:p>
        </p:txBody>
      </p:sp>
      <mc:AlternateContent xmlns:mc="http://schemas.openxmlformats.org/markup-compatibility/2006" xmlns:a14="http://schemas.microsoft.com/office/drawing/2010/main">
        <mc:Choice Requires="a14">
          <p:sp>
            <p:nvSpPr>
              <p:cNvPr id="195" name="Content Placeholder 2">
                <a:extLst>
                  <a:ext uri="{FF2B5EF4-FFF2-40B4-BE49-F238E27FC236}">
                    <a16:creationId xmlns:a16="http://schemas.microsoft.com/office/drawing/2014/main" id="{A70D1C02-7CBD-A74A-904A-2A285E9154CD}"/>
                  </a:ext>
                </a:extLst>
              </p:cNvPr>
              <p:cNvSpPr txBox="1">
                <a:spLocks/>
              </p:cNvSpPr>
              <p:nvPr/>
            </p:nvSpPr>
            <p:spPr>
              <a:xfrm>
                <a:off x="2863500" y="2743252"/>
                <a:ext cx="525996" cy="377691"/>
              </a:xfrm>
              <a:prstGeom prst="rect">
                <a:avLst/>
              </a:prstGeom>
            </p:spPr>
            <p:txBody>
              <a:bodyPr vert="horz" lIns="68580" tIns="34290" rIns="68580" bIns="3429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venir" panose="02000503020000020003"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venir" panose="02000503020000020003"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venir" panose="02000503020000020003"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lnSpc>
                    <a:spcPct val="120000"/>
                  </a:lnSpc>
                  <a:buNone/>
                </a:pPr>
                <a14:m>
                  <m:oMathPara xmlns:m="http://schemas.openxmlformats.org/officeDocument/2006/math">
                    <m:oMathParaPr>
                      <m:jc m:val="centerGroup"/>
                    </m:oMathParaPr>
                    <m:oMath xmlns:m="http://schemas.openxmlformats.org/officeDocument/2006/math">
                      <m:r>
                        <a:rPr lang="en-US" sz="1800" i="1">
                          <a:solidFill>
                            <a:srgbClr val="C00000"/>
                          </a:solidFill>
                          <a:latin typeface="Cambria Math" panose="02040503050406030204" pitchFamily="18" charset="0"/>
                        </a:rPr>
                        <m:t>𝑉</m:t>
                      </m:r>
                    </m:oMath>
                  </m:oMathPara>
                </a14:m>
                <a:endParaRPr lang="en-US" sz="1800" dirty="0">
                  <a:solidFill>
                    <a:srgbClr val="C00000"/>
                  </a:solidFill>
                  <a:latin typeface="Corbel" panose="020B0503020204020204" pitchFamily="34" charset="0"/>
                </a:endParaRPr>
              </a:p>
            </p:txBody>
          </p:sp>
        </mc:Choice>
        <mc:Fallback xmlns="">
          <p:sp>
            <p:nvSpPr>
              <p:cNvPr id="195" name="Content Placeholder 2">
                <a:extLst>
                  <a:ext uri="{FF2B5EF4-FFF2-40B4-BE49-F238E27FC236}">
                    <a16:creationId xmlns:a16="http://schemas.microsoft.com/office/drawing/2014/main" id="{A70D1C02-7CBD-A74A-904A-2A285E9154CD}"/>
                  </a:ext>
                </a:extLst>
              </p:cNvPr>
              <p:cNvSpPr txBox="1">
                <a:spLocks noRot="1" noChangeAspect="1" noMove="1" noResize="1" noEditPoints="1" noAdjustHandles="1" noChangeArrowheads="1" noChangeShapeType="1" noTextEdit="1"/>
              </p:cNvSpPr>
              <p:nvPr/>
            </p:nvSpPr>
            <p:spPr>
              <a:xfrm>
                <a:off x="2863500" y="2743252"/>
                <a:ext cx="525996" cy="377691"/>
              </a:xfrm>
              <a:prstGeom prst="rect">
                <a:avLst/>
              </a:prstGeom>
              <a:blipFill>
                <a:blip r:embed="rId17"/>
                <a:stretch>
                  <a:fillRect/>
                </a:stretch>
              </a:blipFill>
            </p:spPr>
            <p:txBody>
              <a:bodyPr/>
              <a:lstStyle/>
              <a:p>
                <a:r>
                  <a:rPr lang="en-US">
                    <a:noFill/>
                  </a:rPr>
                  <a:t> </a:t>
                </a:r>
              </a:p>
            </p:txBody>
          </p:sp>
        </mc:Fallback>
      </mc:AlternateContent>
      <p:sp>
        <p:nvSpPr>
          <p:cNvPr id="198" name="Right Arrow 197">
            <a:extLst>
              <a:ext uri="{FF2B5EF4-FFF2-40B4-BE49-F238E27FC236}">
                <a16:creationId xmlns:a16="http://schemas.microsoft.com/office/drawing/2014/main" id="{AD99BFF2-26F2-1741-9FED-CA0B281A12B2}"/>
              </a:ext>
            </a:extLst>
          </p:cNvPr>
          <p:cNvSpPr/>
          <p:nvPr/>
        </p:nvSpPr>
        <p:spPr>
          <a:xfrm>
            <a:off x="4612845" y="3119597"/>
            <a:ext cx="425578" cy="247112"/>
          </a:xfrm>
          <a:prstGeom prst="rightArrow">
            <a:avLst>
              <a:gd name="adj1" fmla="val 27574"/>
              <a:gd name="adj2" fmla="val 69623"/>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dirty="0">
              <a:latin typeface="Corbel" panose="020B0503020204020204" pitchFamily="34" charset="0"/>
            </a:endParaRPr>
          </a:p>
        </p:txBody>
      </p:sp>
      <mc:AlternateContent xmlns:mc="http://schemas.openxmlformats.org/markup-compatibility/2006" xmlns:a14="http://schemas.microsoft.com/office/drawing/2010/main">
        <mc:Choice Requires="a14">
          <p:sp>
            <p:nvSpPr>
              <p:cNvPr id="199" name="Content Placeholder 2">
                <a:extLst>
                  <a:ext uri="{FF2B5EF4-FFF2-40B4-BE49-F238E27FC236}">
                    <a16:creationId xmlns:a16="http://schemas.microsoft.com/office/drawing/2014/main" id="{A521D06C-64AB-2344-9BA1-32D193F0C512}"/>
                  </a:ext>
                </a:extLst>
              </p:cNvPr>
              <p:cNvSpPr txBox="1">
                <a:spLocks/>
              </p:cNvSpPr>
              <p:nvPr/>
            </p:nvSpPr>
            <p:spPr>
              <a:xfrm>
                <a:off x="4512427" y="2774153"/>
                <a:ext cx="525996" cy="377691"/>
              </a:xfrm>
              <a:prstGeom prst="rect">
                <a:avLst/>
              </a:prstGeom>
            </p:spPr>
            <p:txBody>
              <a:bodyPr vert="horz" lIns="68580" tIns="34290" rIns="68580" bIns="3429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venir" panose="02000503020000020003"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venir" panose="02000503020000020003"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venir" panose="02000503020000020003"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lnSpc>
                    <a:spcPct val="120000"/>
                  </a:lnSpc>
                  <a:buNone/>
                </a:pPr>
                <a14:m>
                  <m:oMathPara xmlns:m="http://schemas.openxmlformats.org/officeDocument/2006/math">
                    <m:oMathParaPr>
                      <m:jc m:val="centerGroup"/>
                    </m:oMathParaPr>
                    <m:oMath xmlns:m="http://schemas.openxmlformats.org/officeDocument/2006/math">
                      <m:r>
                        <a:rPr lang="en-US" sz="1800" i="1">
                          <a:solidFill>
                            <a:srgbClr val="C00000"/>
                          </a:solidFill>
                          <a:latin typeface="Cambria Math" panose="02040503050406030204" pitchFamily="18" charset="0"/>
                        </a:rPr>
                        <m:t>𝑉</m:t>
                      </m:r>
                    </m:oMath>
                  </m:oMathPara>
                </a14:m>
                <a:endParaRPr lang="en-US" sz="1800" dirty="0">
                  <a:solidFill>
                    <a:srgbClr val="C00000"/>
                  </a:solidFill>
                  <a:latin typeface="Corbel" panose="020B0503020204020204" pitchFamily="34" charset="0"/>
                </a:endParaRPr>
              </a:p>
            </p:txBody>
          </p:sp>
        </mc:Choice>
        <mc:Fallback xmlns="">
          <p:sp>
            <p:nvSpPr>
              <p:cNvPr id="199" name="Content Placeholder 2">
                <a:extLst>
                  <a:ext uri="{FF2B5EF4-FFF2-40B4-BE49-F238E27FC236}">
                    <a16:creationId xmlns:a16="http://schemas.microsoft.com/office/drawing/2014/main" id="{A521D06C-64AB-2344-9BA1-32D193F0C512}"/>
                  </a:ext>
                </a:extLst>
              </p:cNvPr>
              <p:cNvSpPr txBox="1">
                <a:spLocks noRot="1" noChangeAspect="1" noMove="1" noResize="1" noEditPoints="1" noAdjustHandles="1" noChangeArrowheads="1" noChangeShapeType="1" noTextEdit="1"/>
              </p:cNvSpPr>
              <p:nvPr/>
            </p:nvSpPr>
            <p:spPr>
              <a:xfrm>
                <a:off x="4512427" y="2774153"/>
                <a:ext cx="525996" cy="377691"/>
              </a:xfrm>
              <a:prstGeom prst="rect">
                <a:avLst/>
              </a:prstGeom>
              <a:blipFill>
                <a:blip r:embed="rId18"/>
                <a:stretch>
                  <a:fillRect/>
                </a:stretch>
              </a:blipFill>
            </p:spPr>
            <p:txBody>
              <a:bodyPr/>
              <a:lstStyle/>
              <a:p>
                <a:r>
                  <a:rPr lang="en-US">
                    <a:noFill/>
                  </a:rPr>
                  <a:t> </a:t>
                </a:r>
              </a:p>
            </p:txBody>
          </p:sp>
        </mc:Fallback>
      </mc:AlternateContent>
      <p:sp>
        <p:nvSpPr>
          <p:cNvPr id="200" name="Right Arrow 199">
            <a:extLst>
              <a:ext uri="{FF2B5EF4-FFF2-40B4-BE49-F238E27FC236}">
                <a16:creationId xmlns:a16="http://schemas.microsoft.com/office/drawing/2014/main" id="{BD12B914-5DFB-1C4F-BC8A-44B371B0E731}"/>
              </a:ext>
            </a:extLst>
          </p:cNvPr>
          <p:cNvSpPr/>
          <p:nvPr/>
        </p:nvSpPr>
        <p:spPr>
          <a:xfrm>
            <a:off x="6328520" y="3135565"/>
            <a:ext cx="425578" cy="247112"/>
          </a:xfrm>
          <a:prstGeom prst="rightArrow">
            <a:avLst>
              <a:gd name="adj1" fmla="val 27574"/>
              <a:gd name="adj2" fmla="val 69623"/>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dirty="0">
              <a:latin typeface="Corbel" panose="020B0503020204020204" pitchFamily="34" charset="0"/>
            </a:endParaRPr>
          </a:p>
        </p:txBody>
      </p:sp>
      <mc:AlternateContent xmlns:mc="http://schemas.openxmlformats.org/markup-compatibility/2006" xmlns:a14="http://schemas.microsoft.com/office/drawing/2010/main">
        <mc:Choice Requires="a14">
          <p:sp>
            <p:nvSpPr>
              <p:cNvPr id="201" name="Content Placeholder 2">
                <a:extLst>
                  <a:ext uri="{FF2B5EF4-FFF2-40B4-BE49-F238E27FC236}">
                    <a16:creationId xmlns:a16="http://schemas.microsoft.com/office/drawing/2014/main" id="{051A29E5-B48A-4C41-8B73-97B7587ED5BE}"/>
                  </a:ext>
                </a:extLst>
              </p:cNvPr>
              <p:cNvSpPr txBox="1">
                <a:spLocks/>
              </p:cNvSpPr>
              <p:nvPr/>
            </p:nvSpPr>
            <p:spPr>
              <a:xfrm>
                <a:off x="6228101" y="2790122"/>
                <a:ext cx="525996" cy="377691"/>
              </a:xfrm>
              <a:prstGeom prst="rect">
                <a:avLst/>
              </a:prstGeom>
            </p:spPr>
            <p:txBody>
              <a:bodyPr vert="horz" lIns="68580" tIns="34290" rIns="68580" bIns="3429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venir" panose="02000503020000020003"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venir" panose="02000503020000020003"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venir" panose="02000503020000020003"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lnSpc>
                    <a:spcPct val="120000"/>
                  </a:lnSpc>
                  <a:buNone/>
                </a:pPr>
                <a14:m>
                  <m:oMathPara xmlns:m="http://schemas.openxmlformats.org/officeDocument/2006/math">
                    <m:oMathParaPr>
                      <m:jc m:val="centerGroup"/>
                    </m:oMathParaPr>
                    <m:oMath xmlns:m="http://schemas.openxmlformats.org/officeDocument/2006/math">
                      <m:r>
                        <a:rPr lang="en-US" sz="1800" i="1">
                          <a:solidFill>
                            <a:srgbClr val="C00000"/>
                          </a:solidFill>
                          <a:latin typeface="Cambria Math" panose="02040503050406030204" pitchFamily="18" charset="0"/>
                        </a:rPr>
                        <m:t>𝑉</m:t>
                      </m:r>
                    </m:oMath>
                  </m:oMathPara>
                </a14:m>
                <a:endParaRPr lang="en-US" sz="1800" dirty="0">
                  <a:solidFill>
                    <a:srgbClr val="C00000"/>
                  </a:solidFill>
                  <a:latin typeface="Corbel" panose="020B0503020204020204" pitchFamily="34" charset="0"/>
                </a:endParaRPr>
              </a:p>
            </p:txBody>
          </p:sp>
        </mc:Choice>
        <mc:Fallback xmlns="">
          <p:sp>
            <p:nvSpPr>
              <p:cNvPr id="201" name="Content Placeholder 2">
                <a:extLst>
                  <a:ext uri="{FF2B5EF4-FFF2-40B4-BE49-F238E27FC236}">
                    <a16:creationId xmlns:a16="http://schemas.microsoft.com/office/drawing/2014/main" id="{051A29E5-B48A-4C41-8B73-97B7587ED5BE}"/>
                  </a:ext>
                </a:extLst>
              </p:cNvPr>
              <p:cNvSpPr txBox="1">
                <a:spLocks noRot="1" noChangeAspect="1" noMove="1" noResize="1" noEditPoints="1" noAdjustHandles="1" noChangeArrowheads="1" noChangeShapeType="1" noTextEdit="1"/>
              </p:cNvSpPr>
              <p:nvPr/>
            </p:nvSpPr>
            <p:spPr>
              <a:xfrm>
                <a:off x="6228101" y="2790122"/>
                <a:ext cx="525996" cy="377691"/>
              </a:xfrm>
              <a:prstGeom prst="rect">
                <a:avLst/>
              </a:prstGeom>
              <a:blipFill>
                <a:blip r:embed="rId19"/>
                <a:stretch>
                  <a:fillRect/>
                </a:stretch>
              </a:blipFill>
            </p:spPr>
            <p:txBody>
              <a:bodyPr/>
              <a:lstStyle/>
              <a:p>
                <a:r>
                  <a:rPr lang="en-US">
                    <a:noFill/>
                  </a:rPr>
                  <a:t> </a:t>
                </a:r>
              </a:p>
            </p:txBody>
          </p:sp>
        </mc:Fallback>
      </mc:AlternateContent>
      <p:sp>
        <p:nvSpPr>
          <p:cNvPr id="108" name="Rectangle 107">
            <a:extLst>
              <a:ext uri="{FF2B5EF4-FFF2-40B4-BE49-F238E27FC236}">
                <a16:creationId xmlns:a16="http://schemas.microsoft.com/office/drawing/2014/main" id="{64A89667-1B61-D84C-8396-266EF010A525}"/>
              </a:ext>
            </a:extLst>
          </p:cNvPr>
          <p:cNvSpPr/>
          <p:nvPr/>
        </p:nvSpPr>
        <p:spPr>
          <a:xfrm>
            <a:off x="6524407" y="235244"/>
            <a:ext cx="2352893" cy="843897"/>
          </a:xfrm>
          <a:prstGeom prst="rect">
            <a:avLst/>
          </a:prstGeom>
          <a:solidFill>
            <a:srgbClr val="FFF2CC"/>
          </a:solidFill>
          <a:ln w="508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dirty="0">
              <a:latin typeface="Corbel" panose="020B0503020204020204" pitchFamily="34" charset="0"/>
            </a:endParaRPr>
          </a:p>
        </p:txBody>
      </p:sp>
      <mc:AlternateContent xmlns:mc="http://schemas.openxmlformats.org/markup-compatibility/2006" xmlns:a14="http://schemas.microsoft.com/office/drawing/2010/main">
        <mc:Choice Requires="a14">
          <p:sp>
            <p:nvSpPr>
              <p:cNvPr id="124" name="Rectangle 123">
                <a:extLst>
                  <a:ext uri="{FF2B5EF4-FFF2-40B4-BE49-F238E27FC236}">
                    <a16:creationId xmlns:a16="http://schemas.microsoft.com/office/drawing/2014/main" id="{4E79B6EB-C451-D04B-B1B0-087954287C6F}"/>
                  </a:ext>
                </a:extLst>
              </p:cNvPr>
              <p:cNvSpPr/>
              <p:nvPr/>
            </p:nvSpPr>
            <p:spPr>
              <a:xfrm>
                <a:off x="3503756" y="1386022"/>
                <a:ext cx="839076" cy="253916"/>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sz="1050">
                          <a:latin typeface="Cambria Math" panose="02040503050406030204" pitchFamily="18" charset="0"/>
                        </a:rPr>
                        <m:t>𝐶𝐸</m:t>
                      </m:r>
                      <m:d>
                        <m:dPr>
                          <m:ctrlPr>
                            <a:rPr lang="en-US" sz="1050" i="1">
                              <a:latin typeface="Cambria Math" panose="02040503050406030204" pitchFamily="18" charset="0"/>
                            </a:rPr>
                          </m:ctrlPr>
                        </m:dPr>
                        <m:e>
                          <m:sSup>
                            <m:sSupPr>
                              <m:ctrlPr>
                                <a:rPr lang="en-US" sz="1050" i="1">
                                  <a:latin typeface="Cambria Math" panose="02040503050406030204" pitchFamily="18" charset="0"/>
                                </a:rPr>
                              </m:ctrlPr>
                            </m:sSupPr>
                            <m:e>
                              <m:r>
                                <a:rPr lang="en-US" sz="1050">
                                  <a:latin typeface="Cambria Math" panose="02040503050406030204" pitchFamily="18" charset="0"/>
                                </a:rPr>
                                <m:t>𝑦</m:t>
                              </m:r>
                            </m:e>
                            <m:sup>
                              <m:r>
                                <a:rPr lang="en-US" sz="1050">
                                  <a:latin typeface="Cambria Math" panose="02040503050406030204" pitchFamily="18" charset="0"/>
                                </a:rPr>
                                <m:t>2</m:t>
                              </m:r>
                            </m:sup>
                          </m:sSup>
                          <m:r>
                            <a:rPr lang="en-US" sz="1050">
                              <a:latin typeface="Cambria Math" panose="02040503050406030204" pitchFamily="18" charset="0"/>
                            </a:rPr>
                            <m:t>,</m:t>
                          </m:r>
                          <m:sSup>
                            <m:sSupPr>
                              <m:ctrlPr>
                                <a:rPr lang="en-US" sz="1050" i="1">
                                  <a:latin typeface="Cambria Math" panose="02040503050406030204" pitchFamily="18" charset="0"/>
                                </a:rPr>
                              </m:ctrlPr>
                            </m:sSupPr>
                            <m:e>
                              <m:acc>
                                <m:accPr>
                                  <m:chr m:val="̂"/>
                                  <m:ctrlPr>
                                    <a:rPr lang="en-US" sz="1050" i="1">
                                      <a:latin typeface="Cambria Math" panose="02040503050406030204" pitchFamily="18" charset="0"/>
                                    </a:rPr>
                                  </m:ctrlPr>
                                </m:accPr>
                                <m:e>
                                  <m:r>
                                    <a:rPr lang="en-US" sz="1050">
                                      <a:latin typeface="Cambria Math" panose="02040503050406030204" pitchFamily="18" charset="0"/>
                                    </a:rPr>
                                    <m:t>𝑦</m:t>
                                  </m:r>
                                </m:e>
                              </m:acc>
                            </m:e>
                            <m:sup>
                              <m:r>
                                <a:rPr lang="en-US" sz="1050">
                                  <a:latin typeface="Cambria Math" panose="02040503050406030204" pitchFamily="18" charset="0"/>
                                </a:rPr>
                                <m:t>2</m:t>
                              </m:r>
                            </m:sup>
                          </m:sSup>
                        </m:e>
                      </m:d>
                    </m:oMath>
                  </m:oMathPara>
                </a14:m>
                <a:endParaRPr lang="en-US" sz="1050" dirty="0">
                  <a:latin typeface="Corbel" panose="020B0503020204020204" pitchFamily="34" charset="0"/>
                </a:endParaRPr>
              </a:p>
            </p:txBody>
          </p:sp>
        </mc:Choice>
        <mc:Fallback xmlns="">
          <p:sp>
            <p:nvSpPr>
              <p:cNvPr id="124" name="Rectangle 123">
                <a:extLst>
                  <a:ext uri="{FF2B5EF4-FFF2-40B4-BE49-F238E27FC236}">
                    <a16:creationId xmlns:a16="http://schemas.microsoft.com/office/drawing/2014/main" id="{4E79B6EB-C451-D04B-B1B0-087954287C6F}"/>
                  </a:ext>
                </a:extLst>
              </p:cNvPr>
              <p:cNvSpPr>
                <a:spLocks noRot="1" noChangeAspect="1" noMove="1" noResize="1" noEditPoints="1" noAdjustHandles="1" noChangeArrowheads="1" noChangeShapeType="1" noTextEdit="1"/>
              </p:cNvSpPr>
              <p:nvPr/>
            </p:nvSpPr>
            <p:spPr>
              <a:xfrm>
                <a:off x="3503756" y="1386022"/>
                <a:ext cx="839076" cy="253916"/>
              </a:xfrm>
              <a:prstGeom prst="rect">
                <a:avLst/>
              </a:prstGeom>
              <a:blipFill>
                <a:blip r:embed="rId20"/>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25" name="Rectangle 124">
                <a:extLst>
                  <a:ext uri="{FF2B5EF4-FFF2-40B4-BE49-F238E27FC236}">
                    <a16:creationId xmlns:a16="http://schemas.microsoft.com/office/drawing/2014/main" id="{D39D8EA6-94BF-C944-90F0-487881524E96}"/>
                  </a:ext>
                </a:extLst>
              </p:cNvPr>
              <p:cNvSpPr/>
              <p:nvPr/>
            </p:nvSpPr>
            <p:spPr>
              <a:xfrm>
                <a:off x="5274394" y="1395188"/>
                <a:ext cx="839076" cy="253916"/>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sz="1050">
                          <a:latin typeface="Cambria Math" panose="02040503050406030204" pitchFamily="18" charset="0"/>
                        </a:rPr>
                        <m:t>𝐶𝐸</m:t>
                      </m:r>
                      <m:d>
                        <m:dPr>
                          <m:ctrlPr>
                            <a:rPr lang="en-US" sz="1050" i="1">
                              <a:latin typeface="Cambria Math" panose="02040503050406030204" pitchFamily="18" charset="0"/>
                            </a:rPr>
                          </m:ctrlPr>
                        </m:dPr>
                        <m:e>
                          <m:sSup>
                            <m:sSupPr>
                              <m:ctrlPr>
                                <a:rPr lang="en-US" sz="1050" i="1">
                                  <a:latin typeface="Cambria Math" panose="02040503050406030204" pitchFamily="18" charset="0"/>
                                </a:rPr>
                              </m:ctrlPr>
                            </m:sSupPr>
                            <m:e>
                              <m:r>
                                <a:rPr lang="en-US" sz="1050">
                                  <a:latin typeface="Cambria Math" panose="02040503050406030204" pitchFamily="18" charset="0"/>
                                </a:rPr>
                                <m:t>𝑦</m:t>
                              </m:r>
                            </m:e>
                            <m:sup>
                              <m:r>
                                <a:rPr lang="en-US" sz="1050">
                                  <a:latin typeface="Cambria Math" panose="02040503050406030204" pitchFamily="18" charset="0"/>
                                </a:rPr>
                                <m:t>3</m:t>
                              </m:r>
                            </m:sup>
                          </m:sSup>
                          <m:r>
                            <a:rPr lang="en-US" sz="1050">
                              <a:latin typeface="Cambria Math" panose="02040503050406030204" pitchFamily="18" charset="0"/>
                            </a:rPr>
                            <m:t>,</m:t>
                          </m:r>
                          <m:sSup>
                            <m:sSupPr>
                              <m:ctrlPr>
                                <a:rPr lang="en-US" sz="1050" i="1">
                                  <a:latin typeface="Cambria Math" panose="02040503050406030204" pitchFamily="18" charset="0"/>
                                </a:rPr>
                              </m:ctrlPr>
                            </m:sSupPr>
                            <m:e>
                              <m:acc>
                                <m:accPr>
                                  <m:chr m:val="̂"/>
                                  <m:ctrlPr>
                                    <a:rPr lang="en-US" sz="1050" i="1">
                                      <a:latin typeface="Cambria Math" panose="02040503050406030204" pitchFamily="18" charset="0"/>
                                    </a:rPr>
                                  </m:ctrlPr>
                                </m:accPr>
                                <m:e>
                                  <m:r>
                                    <a:rPr lang="en-US" sz="1050">
                                      <a:latin typeface="Cambria Math" panose="02040503050406030204" pitchFamily="18" charset="0"/>
                                    </a:rPr>
                                    <m:t>𝑦</m:t>
                                  </m:r>
                                </m:e>
                              </m:acc>
                            </m:e>
                            <m:sup>
                              <m:r>
                                <a:rPr lang="en-US" sz="1050">
                                  <a:latin typeface="Cambria Math" panose="02040503050406030204" pitchFamily="18" charset="0"/>
                                </a:rPr>
                                <m:t>3</m:t>
                              </m:r>
                            </m:sup>
                          </m:sSup>
                        </m:e>
                      </m:d>
                    </m:oMath>
                  </m:oMathPara>
                </a14:m>
                <a:endParaRPr lang="en-US" sz="1050" dirty="0">
                  <a:latin typeface="Corbel" panose="020B0503020204020204" pitchFamily="34" charset="0"/>
                </a:endParaRPr>
              </a:p>
            </p:txBody>
          </p:sp>
        </mc:Choice>
        <mc:Fallback xmlns="">
          <p:sp>
            <p:nvSpPr>
              <p:cNvPr id="125" name="Rectangle 124">
                <a:extLst>
                  <a:ext uri="{FF2B5EF4-FFF2-40B4-BE49-F238E27FC236}">
                    <a16:creationId xmlns:a16="http://schemas.microsoft.com/office/drawing/2014/main" id="{D39D8EA6-94BF-C944-90F0-487881524E96}"/>
                  </a:ext>
                </a:extLst>
              </p:cNvPr>
              <p:cNvSpPr>
                <a:spLocks noRot="1" noChangeAspect="1" noMove="1" noResize="1" noEditPoints="1" noAdjustHandles="1" noChangeArrowheads="1" noChangeShapeType="1" noTextEdit="1"/>
              </p:cNvSpPr>
              <p:nvPr/>
            </p:nvSpPr>
            <p:spPr>
              <a:xfrm>
                <a:off x="5274394" y="1395188"/>
                <a:ext cx="839076" cy="253916"/>
              </a:xfrm>
              <a:prstGeom prst="rect">
                <a:avLst/>
              </a:prstGeom>
              <a:blipFill>
                <a:blip r:embed="rId21"/>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26" name="Rectangle 125">
                <a:extLst>
                  <a:ext uri="{FF2B5EF4-FFF2-40B4-BE49-F238E27FC236}">
                    <a16:creationId xmlns:a16="http://schemas.microsoft.com/office/drawing/2014/main" id="{B61BD32E-0168-5441-9282-F21A55FE1604}"/>
                  </a:ext>
                </a:extLst>
              </p:cNvPr>
              <p:cNvSpPr/>
              <p:nvPr/>
            </p:nvSpPr>
            <p:spPr>
              <a:xfrm>
                <a:off x="6938913" y="1403493"/>
                <a:ext cx="839076" cy="253916"/>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sz="1050">
                          <a:latin typeface="Cambria Math" panose="02040503050406030204" pitchFamily="18" charset="0"/>
                        </a:rPr>
                        <m:t>𝐶𝐸</m:t>
                      </m:r>
                      <m:d>
                        <m:dPr>
                          <m:ctrlPr>
                            <a:rPr lang="en-US" sz="1050" i="1">
                              <a:latin typeface="Cambria Math" panose="02040503050406030204" pitchFamily="18" charset="0"/>
                            </a:rPr>
                          </m:ctrlPr>
                        </m:dPr>
                        <m:e>
                          <m:sSup>
                            <m:sSupPr>
                              <m:ctrlPr>
                                <a:rPr lang="en-US" sz="1050" i="1">
                                  <a:latin typeface="Cambria Math" panose="02040503050406030204" pitchFamily="18" charset="0"/>
                                </a:rPr>
                              </m:ctrlPr>
                            </m:sSupPr>
                            <m:e>
                              <m:r>
                                <a:rPr lang="en-US" sz="1050">
                                  <a:latin typeface="Cambria Math" panose="02040503050406030204" pitchFamily="18" charset="0"/>
                                </a:rPr>
                                <m:t>𝑦</m:t>
                              </m:r>
                            </m:e>
                            <m:sup>
                              <m:r>
                                <a:rPr lang="en-US" sz="1050">
                                  <a:latin typeface="Cambria Math" panose="02040503050406030204" pitchFamily="18" charset="0"/>
                                </a:rPr>
                                <m:t>4</m:t>
                              </m:r>
                            </m:sup>
                          </m:sSup>
                          <m:r>
                            <a:rPr lang="en-US" sz="1050">
                              <a:latin typeface="Cambria Math" panose="02040503050406030204" pitchFamily="18" charset="0"/>
                            </a:rPr>
                            <m:t>,</m:t>
                          </m:r>
                          <m:sSup>
                            <m:sSupPr>
                              <m:ctrlPr>
                                <a:rPr lang="en-US" sz="1050" i="1">
                                  <a:latin typeface="Cambria Math" panose="02040503050406030204" pitchFamily="18" charset="0"/>
                                </a:rPr>
                              </m:ctrlPr>
                            </m:sSupPr>
                            <m:e>
                              <m:acc>
                                <m:accPr>
                                  <m:chr m:val="̂"/>
                                  <m:ctrlPr>
                                    <a:rPr lang="en-US" sz="1050" i="1">
                                      <a:latin typeface="Cambria Math" panose="02040503050406030204" pitchFamily="18" charset="0"/>
                                    </a:rPr>
                                  </m:ctrlPr>
                                </m:accPr>
                                <m:e>
                                  <m:r>
                                    <a:rPr lang="en-US" sz="1050">
                                      <a:latin typeface="Cambria Math" panose="02040503050406030204" pitchFamily="18" charset="0"/>
                                    </a:rPr>
                                    <m:t>𝑦</m:t>
                                  </m:r>
                                </m:e>
                              </m:acc>
                            </m:e>
                            <m:sup>
                              <m:r>
                                <a:rPr lang="en-US" sz="1050">
                                  <a:latin typeface="Cambria Math" panose="02040503050406030204" pitchFamily="18" charset="0"/>
                                </a:rPr>
                                <m:t>4</m:t>
                              </m:r>
                            </m:sup>
                          </m:sSup>
                        </m:e>
                      </m:d>
                    </m:oMath>
                  </m:oMathPara>
                </a14:m>
                <a:endParaRPr lang="en-US" sz="1050" dirty="0">
                  <a:latin typeface="Corbel" panose="020B0503020204020204" pitchFamily="34" charset="0"/>
                </a:endParaRPr>
              </a:p>
            </p:txBody>
          </p:sp>
        </mc:Choice>
        <mc:Fallback xmlns="">
          <p:sp>
            <p:nvSpPr>
              <p:cNvPr id="126" name="Rectangle 125">
                <a:extLst>
                  <a:ext uri="{FF2B5EF4-FFF2-40B4-BE49-F238E27FC236}">
                    <a16:creationId xmlns:a16="http://schemas.microsoft.com/office/drawing/2014/main" id="{B61BD32E-0168-5441-9282-F21A55FE1604}"/>
                  </a:ext>
                </a:extLst>
              </p:cNvPr>
              <p:cNvSpPr>
                <a:spLocks noRot="1" noChangeAspect="1" noMove="1" noResize="1" noEditPoints="1" noAdjustHandles="1" noChangeArrowheads="1" noChangeShapeType="1" noTextEdit="1"/>
              </p:cNvSpPr>
              <p:nvPr/>
            </p:nvSpPr>
            <p:spPr>
              <a:xfrm>
                <a:off x="6938913" y="1403493"/>
                <a:ext cx="839076" cy="253916"/>
              </a:xfrm>
              <a:prstGeom prst="rect">
                <a:avLst/>
              </a:prstGeom>
              <a:blipFill>
                <a:blip r:embed="rId22"/>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27" name="Rectangle 126">
                <a:extLst>
                  <a:ext uri="{FF2B5EF4-FFF2-40B4-BE49-F238E27FC236}">
                    <a16:creationId xmlns:a16="http://schemas.microsoft.com/office/drawing/2014/main" id="{5063524F-251F-C44B-AA39-5AA181F58DDD}"/>
                  </a:ext>
                </a:extLst>
              </p:cNvPr>
              <p:cNvSpPr/>
              <p:nvPr/>
            </p:nvSpPr>
            <p:spPr>
              <a:xfrm>
                <a:off x="1956114" y="1395365"/>
                <a:ext cx="833305" cy="253916"/>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sz="1050">
                          <a:latin typeface="Cambria Math" panose="02040503050406030204" pitchFamily="18" charset="0"/>
                        </a:rPr>
                        <m:t>𝐶𝐸</m:t>
                      </m:r>
                      <m:d>
                        <m:dPr>
                          <m:ctrlPr>
                            <a:rPr lang="en-US" sz="1050" i="1">
                              <a:latin typeface="Cambria Math" panose="02040503050406030204" pitchFamily="18" charset="0"/>
                            </a:rPr>
                          </m:ctrlPr>
                        </m:dPr>
                        <m:e>
                          <m:sSup>
                            <m:sSupPr>
                              <m:ctrlPr>
                                <a:rPr lang="en-US" sz="1050" i="1">
                                  <a:latin typeface="Cambria Math" panose="02040503050406030204" pitchFamily="18" charset="0"/>
                                </a:rPr>
                              </m:ctrlPr>
                            </m:sSupPr>
                            <m:e>
                              <m:r>
                                <a:rPr lang="en-US" sz="1050">
                                  <a:latin typeface="Cambria Math" panose="02040503050406030204" pitchFamily="18" charset="0"/>
                                </a:rPr>
                                <m:t>𝑦</m:t>
                              </m:r>
                            </m:e>
                            <m:sup>
                              <m:r>
                                <a:rPr lang="en-US" sz="1050">
                                  <a:latin typeface="Cambria Math" panose="02040503050406030204" pitchFamily="18" charset="0"/>
                                </a:rPr>
                                <m:t>1</m:t>
                              </m:r>
                            </m:sup>
                          </m:sSup>
                          <m:r>
                            <a:rPr lang="en-US" sz="1050">
                              <a:latin typeface="Cambria Math" panose="02040503050406030204" pitchFamily="18" charset="0"/>
                            </a:rPr>
                            <m:t>,</m:t>
                          </m:r>
                          <m:sSup>
                            <m:sSupPr>
                              <m:ctrlPr>
                                <a:rPr lang="en-US" sz="1050" i="1">
                                  <a:latin typeface="Cambria Math" panose="02040503050406030204" pitchFamily="18" charset="0"/>
                                </a:rPr>
                              </m:ctrlPr>
                            </m:sSupPr>
                            <m:e>
                              <m:acc>
                                <m:accPr>
                                  <m:chr m:val="̂"/>
                                  <m:ctrlPr>
                                    <a:rPr lang="en-US" sz="1050" i="1">
                                      <a:latin typeface="Cambria Math" panose="02040503050406030204" pitchFamily="18" charset="0"/>
                                    </a:rPr>
                                  </m:ctrlPr>
                                </m:accPr>
                                <m:e>
                                  <m:r>
                                    <a:rPr lang="en-US" sz="1050">
                                      <a:latin typeface="Cambria Math" panose="02040503050406030204" pitchFamily="18" charset="0"/>
                                    </a:rPr>
                                    <m:t>𝑦</m:t>
                                  </m:r>
                                </m:e>
                              </m:acc>
                            </m:e>
                            <m:sup>
                              <m:r>
                                <a:rPr lang="en-US" sz="1050">
                                  <a:latin typeface="Cambria Math" panose="02040503050406030204" pitchFamily="18" charset="0"/>
                                </a:rPr>
                                <m:t>1</m:t>
                              </m:r>
                            </m:sup>
                          </m:sSup>
                        </m:e>
                      </m:d>
                    </m:oMath>
                  </m:oMathPara>
                </a14:m>
                <a:endParaRPr lang="en-US" sz="1050" dirty="0">
                  <a:latin typeface="Corbel" panose="020B0503020204020204" pitchFamily="34" charset="0"/>
                </a:endParaRPr>
              </a:p>
            </p:txBody>
          </p:sp>
        </mc:Choice>
        <mc:Fallback xmlns="">
          <p:sp>
            <p:nvSpPr>
              <p:cNvPr id="127" name="Rectangle 126">
                <a:extLst>
                  <a:ext uri="{FF2B5EF4-FFF2-40B4-BE49-F238E27FC236}">
                    <a16:creationId xmlns:a16="http://schemas.microsoft.com/office/drawing/2014/main" id="{5063524F-251F-C44B-AA39-5AA181F58DDD}"/>
                  </a:ext>
                </a:extLst>
              </p:cNvPr>
              <p:cNvSpPr>
                <a:spLocks noRot="1" noChangeAspect="1" noMove="1" noResize="1" noEditPoints="1" noAdjustHandles="1" noChangeArrowheads="1" noChangeShapeType="1" noTextEdit="1"/>
              </p:cNvSpPr>
              <p:nvPr/>
            </p:nvSpPr>
            <p:spPr>
              <a:xfrm>
                <a:off x="1956114" y="1395365"/>
                <a:ext cx="833305" cy="253916"/>
              </a:xfrm>
              <a:prstGeom prst="rect">
                <a:avLst/>
              </a:prstGeom>
              <a:blipFill>
                <a:blip r:embed="rId23"/>
                <a:stretch>
                  <a:fillRect/>
                </a:stretch>
              </a:blipFill>
            </p:spPr>
            <p:txBody>
              <a:bodyPr/>
              <a:lstStyle/>
              <a:p>
                <a:r>
                  <a:rPr lang="en-US">
                    <a:noFill/>
                  </a:rPr>
                  <a:t> </a:t>
                </a:r>
              </a:p>
            </p:txBody>
          </p:sp>
        </mc:Fallback>
      </mc:AlternateContent>
      <p:sp>
        <p:nvSpPr>
          <p:cNvPr id="128" name="Content Placeholder 2">
            <a:extLst>
              <a:ext uri="{FF2B5EF4-FFF2-40B4-BE49-F238E27FC236}">
                <a16:creationId xmlns:a16="http://schemas.microsoft.com/office/drawing/2014/main" id="{731B846A-C5A9-5A4B-9377-7E1921B50F8E}"/>
              </a:ext>
            </a:extLst>
          </p:cNvPr>
          <p:cNvSpPr txBox="1">
            <a:spLocks/>
          </p:cNvSpPr>
          <p:nvPr/>
        </p:nvSpPr>
        <p:spPr>
          <a:xfrm>
            <a:off x="847726" y="1404236"/>
            <a:ext cx="649859" cy="353597"/>
          </a:xfrm>
          <a:prstGeom prst="rect">
            <a:avLst/>
          </a:prstGeom>
        </p:spPr>
        <p:txBody>
          <a:bodyPr vert="horz" lIns="68580" tIns="34290" rIns="68580" bIns="3429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venir" panose="02000503020000020003"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venir" panose="02000503020000020003"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venir" panose="02000503020000020003"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lnSpc>
                <a:spcPct val="120000"/>
              </a:lnSpc>
              <a:buNone/>
            </a:pPr>
            <a:r>
              <a:rPr lang="en-US" sz="1350" dirty="0">
                <a:solidFill>
                  <a:srgbClr val="C00000"/>
                </a:solidFill>
                <a:latin typeface="Corbel" panose="020B0503020204020204" pitchFamily="34" charset="0"/>
              </a:rPr>
              <a:t>Error</a:t>
            </a:r>
          </a:p>
        </p:txBody>
      </p:sp>
      <p:sp>
        <p:nvSpPr>
          <p:cNvPr id="129" name="Content Placeholder 2">
            <a:extLst>
              <a:ext uri="{FF2B5EF4-FFF2-40B4-BE49-F238E27FC236}">
                <a16:creationId xmlns:a16="http://schemas.microsoft.com/office/drawing/2014/main" id="{0E613D49-C154-6840-B48E-9022C64E7B06}"/>
              </a:ext>
            </a:extLst>
          </p:cNvPr>
          <p:cNvSpPr txBox="1">
            <a:spLocks/>
          </p:cNvSpPr>
          <p:nvPr/>
        </p:nvSpPr>
        <p:spPr>
          <a:xfrm>
            <a:off x="2031751" y="4507038"/>
            <a:ext cx="525996" cy="377691"/>
          </a:xfrm>
          <a:prstGeom prst="rect">
            <a:avLst/>
          </a:prstGeom>
        </p:spPr>
        <p:txBody>
          <a:bodyPr vert="horz" lIns="68580" tIns="34290" rIns="68580" bIns="3429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venir" panose="02000503020000020003"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venir" panose="02000503020000020003"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venir" panose="02000503020000020003"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lnSpc>
                <a:spcPct val="120000"/>
              </a:lnSpc>
              <a:buNone/>
            </a:pPr>
            <a:r>
              <a:rPr lang="en-US" sz="1800" dirty="0">
                <a:solidFill>
                  <a:srgbClr val="7030A0"/>
                </a:solidFill>
                <a:latin typeface="Corbel" panose="020B0503020204020204" pitchFamily="34" charset="0"/>
              </a:rPr>
              <a:t>She</a:t>
            </a:r>
          </a:p>
        </p:txBody>
      </p:sp>
      <p:sp>
        <p:nvSpPr>
          <p:cNvPr id="130" name="Content Placeholder 2">
            <a:extLst>
              <a:ext uri="{FF2B5EF4-FFF2-40B4-BE49-F238E27FC236}">
                <a16:creationId xmlns:a16="http://schemas.microsoft.com/office/drawing/2014/main" id="{4DC2E29A-5B02-B947-AAE1-1EF7A80E15E2}"/>
              </a:ext>
            </a:extLst>
          </p:cNvPr>
          <p:cNvSpPr txBox="1">
            <a:spLocks/>
          </p:cNvSpPr>
          <p:nvPr/>
        </p:nvSpPr>
        <p:spPr>
          <a:xfrm>
            <a:off x="3564132" y="4502623"/>
            <a:ext cx="754366" cy="377691"/>
          </a:xfrm>
          <a:prstGeom prst="rect">
            <a:avLst/>
          </a:prstGeom>
        </p:spPr>
        <p:txBody>
          <a:bodyPr vert="horz" lIns="68580" tIns="34290" rIns="68580" bIns="3429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venir" panose="02000503020000020003"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venir" panose="02000503020000020003"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venir" panose="02000503020000020003"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lnSpc>
                <a:spcPct val="120000"/>
              </a:lnSpc>
              <a:buNone/>
            </a:pPr>
            <a:r>
              <a:rPr lang="en-US" sz="1800" dirty="0">
                <a:solidFill>
                  <a:srgbClr val="7030A0"/>
                </a:solidFill>
                <a:latin typeface="Corbel" panose="020B0503020204020204" pitchFamily="34" charset="0"/>
              </a:rPr>
              <a:t>went</a:t>
            </a:r>
          </a:p>
        </p:txBody>
      </p:sp>
      <p:sp>
        <p:nvSpPr>
          <p:cNvPr id="131" name="Content Placeholder 2">
            <a:extLst>
              <a:ext uri="{FF2B5EF4-FFF2-40B4-BE49-F238E27FC236}">
                <a16:creationId xmlns:a16="http://schemas.microsoft.com/office/drawing/2014/main" id="{884FC12A-0129-4F4F-9451-AADE3FF0302A}"/>
              </a:ext>
            </a:extLst>
          </p:cNvPr>
          <p:cNvSpPr txBox="1">
            <a:spLocks/>
          </p:cNvSpPr>
          <p:nvPr/>
        </p:nvSpPr>
        <p:spPr>
          <a:xfrm>
            <a:off x="5361935" y="4494722"/>
            <a:ext cx="525996" cy="377691"/>
          </a:xfrm>
          <a:prstGeom prst="rect">
            <a:avLst/>
          </a:prstGeom>
        </p:spPr>
        <p:txBody>
          <a:bodyPr vert="horz" lIns="68580" tIns="34290" rIns="68580" bIns="3429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venir" panose="02000503020000020003"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venir" panose="02000503020000020003"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venir" panose="02000503020000020003"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lnSpc>
                <a:spcPct val="120000"/>
              </a:lnSpc>
              <a:buNone/>
            </a:pPr>
            <a:r>
              <a:rPr lang="en-US" sz="1800" dirty="0">
                <a:solidFill>
                  <a:srgbClr val="7030A0"/>
                </a:solidFill>
                <a:latin typeface="Corbel" panose="020B0503020204020204" pitchFamily="34" charset="0"/>
              </a:rPr>
              <a:t>to</a:t>
            </a:r>
          </a:p>
        </p:txBody>
      </p:sp>
      <p:sp>
        <p:nvSpPr>
          <p:cNvPr id="132" name="Content Placeholder 2">
            <a:extLst>
              <a:ext uri="{FF2B5EF4-FFF2-40B4-BE49-F238E27FC236}">
                <a16:creationId xmlns:a16="http://schemas.microsoft.com/office/drawing/2014/main" id="{563A26FC-F8F6-534F-BEE4-B53D1382B65B}"/>
              </a:ext>
            </a:extLst>
          </p:cNvPr>
          <p:cNvSpPr txBox="1">
            <a:spLocks/>
          </p:cNvSpPr>
          <p:nvPr/>
        </p:nvSpPr>
        <p:spPr>
          <a:xfrm>
            <a:off x="7065363" y="4494586"/>
            <a:ext cx="724963" cy="377691"/>
          </a:xfrm>
          <a:prstGeom prst="rect">
            <a:avLst/>
          </a:prstGeom>
        </p:spPr>
        <p:txBody>
          <a:bodyPr vert="horz" lIns="68580" tIns="34290" rIns="68580" bIns="3429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venir" panose="02000503020000020003"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venir" panose="02000503020000020003"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venir" panose="02000503020000020003"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lnSpc>
                <a:spcPct val="120000"/>
              </a:lnSpc>
              <a:buNone/>
            </a:pPr>
            <a:r>
              <a:rPr lang="en-US" sz="1800" dirty="0">
                <a:solidFill>
                  <a:srgbClr val="7030A0"/>
                </a:solidFill>
                <a:latin typeface="Corbel" panose="020B0503020204020204" pitchFamily="34" charset="0"/>
              </a:rPr>
              <a:t>class</a:t>
            </a:r>
          </a:p>
        </p:txBody>
      </p:sp>
      <mc:AlternateContent xmlns:mc="http://schemas.openxmlformats.org/markup-compatibility/2006" xmlns:a14="http://schemas.microsoft.com/office/drawing/2010/main">
        <mc:Choice Requires="a14">
          <p:sp>
            <p:nvSpPr>
              <p:cNvPr id="133" name="TextBox 132">
                <a:extLst>
                  <a:ext uri="{FF2B5EF4-FFF2-40B4-BE49-F238E27FC236}">
                    <a16:creationId xmlns:a16="http://schemas.microsoft.com/office/drawing/2014/main" id="{BA5EB9BF-1C8D-6345-B5F3-45C1DD035B13}"/>
                  </a:ext>
                </a:extLst>
              </p:cNvPr>
              <p:cNvSpPr txBox="1"/>
              <p:nvPr/>
            </p:nvSpPr>
            <p:spPr>
              <a:xfrm>
                <a:off x="6577323" y="391057"/>
                <a:ext cx="1747914" cy="39215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1050">
                          <a:latin typeface="Cambria Math" panose="02040503050406030204" pitchFamily="18" charset="0"/>
                        </a:rPr>
                        <m:t>𝐶𝐸</m:t>
                      </m:r>
                      <m:d>
                        <m:dPr>
                          <m:ctrlPr>
                            <a:rPr lang="en-US" sz="1050" i="1">
                              <a:latin typeface="Cambria Math" panose="02040503050406030204" pitchFamily="18" charset="0"/>
                            </a:rPr>
                          </m:ctrlPr>
                        </m:dPr>
                        <m:e>
                          <m:sSup>
                            <m:sSupPr>
                              <m:ctrlPr>
                                <a:rPr lang="en-US" sz="1050" i="1">
                                  <a:latin typeface="Cambria Math" panose="02040503050406030204" pitchFamily="18" charset="0"/>
                                </a:rPr>
                              </m:ctrlPr>
                            </m:sSupPr>
                            <m:e>
                              <m:r>
                                <a:rPr lang="en-US" sz="1050">
                                  <a:latin typeface="Cambria Math" panose="02040503050406030204" pitchFamily="18" charset="0"/>
                                </a:rPr>
                                <m:t>𝑦</m:t>
                              </m:r>
                            </m:e>
                            <m:sup>
                              <m:r>
                                <a:rPr lang="en-US" sz="1050">
                                  <a:latin typeface="Cambria Math" panose="02040503050406030204" pitchFamily="18" charset="0"/>
                                </a:rPr>
                                <m:t>𝑖</m:t>
                              </m:r>
                            </m:sup>
                          </m:sSup>
                          <m:r>
                            <a:rPr lang="en-US" sz="1050">
                              <a:latin typeface="Cambria Math" panose="02040503050406030204" pitchFamily="18" charset="0"/>
                            </a:rPr>
                            <m:t>,</m:t>
                          </m:r>
                          <m:sSup>
                            <m:sSupPr>
                              <m:ctrlPr>
                                <a:rPr lang="en-US" sz="1050" i="1">
                                  <a:latin typeface="Cambria Math" panose="02040503050406030204" pitchFamily="18" charset="0"/>
                                </a:rPr>
                              </m:ctrlPr>
                            </m:sSupPr>
                            <m:e>
                              <m:acc>
                                <m:accPr>
                                  <m:chr m:val="̂"/>
                                  <m:ctrlPr>
                                    <a:rPr lang="en-US" sz="1050" i="1">
                                      <a:latin typeface="Cambria Math" panose="02040503050406030204" pitchFamily="18" charset="0"/>
                                    </a:rPr>
                                  </m:ctrlPr>
                                </m:accPr>
                                <m:e>
                                  <m:r>
                                    <a:rPr lang="en-US" sz="1050">
                                      <a:latin typeface="Cambria Math" panose="02040503050406030204" pitchFamily="18" charset="0"/>
                                    </a:rPr>
                                    <m:t>𝑦</m:t>
                                  </m:r>
                                </m:e>
                              </m:acc>
                            </m:e>
                            <m:sup>
                              <m:r>
                                <a:rPr lang="en-US" sz="1050">
                                  <a:latin typeface="Cambria Math" panose="02040503050406030204" pitchFamily="18" charset="0"/>
                                </a:rPr>
                                <m:t>𝑖</m:t>
                              </m:r>
                            </m:sup>
                          </m:sSup>
                        </m:e>
                      </m:d>
                      <m:r>
                        <a:rPr lang="en-US" sz="1050">
                          <a:latin typeface="Cambria Math" panose="02040503050406030204" pitchFamily="18" charset="0"/>
                        </a:rPr>
                        <m:t>=−</m:t>
                      </m:r>
                      <m:nary>
                        <m:naryPr>
                          <m:chr m:val="∑"/>
                          <m:supHide m:val="on"/>
                          <m:ctrlPr>
                            <a:rPr lang="en-US" sz="1050" i="1">
                              <a:latin typeface="Cambria Math" panose="02040503050406030204" pitchFamily="18" charset="0"/>
                            </a:rPr>
                          </m:ctrlPr>
                        </m:naryPr>
                        <m:sub>
                          <m:r>
                            <m:rPr>
                              <m:brk m:alnAt="23"/>
                            </m:rPr>
                            <a:rPr lang="en-US" sz="1050">
                              <a:latin typeface="Cambria Math" panose="02040503050406030204" pitchFamily="18" charset="0"/>
                            </a:rPr>
                            <m:t>𝑤</m:t>
                          </m:r>
                          <m:r>
                            <a:rPr lang="en-US" sz="1050">
                              <a:latin typeface="Cambria Math" panose="02040503050406030204" pitchFamily="18" charset="0"/>
                            </a:rPr>
                            <m:t>∈</m:t>
                          </m:r>
                          <m:r>
                            <a:rPr lang="en-US" sz="1050">
                              <a:latin typeface="Cambria Math" panose="02040503050406030204" pitchFamily="18" charset="0"/>
                            </a:rPr>
                            <m:t>𝑉</m:t>
                          </m:r>
                        </m:sub>
                        <m:sup/>
                        <m:e>
                          <m:sSubSup>
                            <m:sSubSupPr>
                              <m:ctrlPr>
                                <a:rPr lang="en-US" sz="1050" i="1">
                                  <a:latin typeface="Cambria Math" panose="02040503050406030204" pitchFamily="18" charset="0"/>
                                </a:rPr>
                              </m:ctrlPr>
                            </m:sSubSupPr>
                            <m:e>
                              <m:r>
                                <a:rPr lang="en-US" sz="1050">
                                  <a:latin typeface="Cambria Math" panose="02040503050406030204" pitchFamily="18" charset="0"/>
                                </a:rPr>
                                <m:t>𝑦</m:t>
                              </m:r>
                            </m:e>
                            <m:sub>
                              <m:r>
                                <a:rPr lang="en-US" sz="1050">
                                  <a:latin typeface="Cambria Math" panose="02040503050406030204" pitchFamily="18" charset="0"/>
                                </a:rPr>
                                <m:t>𝑤</m:t>
                              </m:r>
                            </m:sub>
                            <m:sup>
                              <m:r>
                                <a:rPr lang="en-US" sz="1050">
                                  <a:latin typeface="Cambria Math" panose="02040503050406030204" pitchFamily="18" charset="0"/>
                                </a:rPr>
                                <m:t>𝑖</m:t>
                              </m:r>
                            </m:sup>
                          </m:sSubSup>
                          <m:r>
                            <m:rPr>
                              <m:nor/>
                            </m:rPr>
                            <a:rPr lang="en-US" sz="1050">
                              <a:latin typeface="Cambria Math" panose="02040503050406030204" pitchFamily="18" charset="0"/>
                            </a:rPr>
                            <m:t>log</m:t>
                          </m:r>
                          <m:r>
                            <a:rPr lang="en-US" sz="1050">
                              <a:latin typeface="Cambria Math" panose="02040503050406030204" pitchFamily="18" charset="0"/>
                            </a:rPr>
                            <m:t>(</m:t>
                          </m:r>
                          <m:sSubSup>
                            <m:sSubSupPr>
                              <m:ctrlPr>
                                <a:rPr lang="en-US" sz="1050" i="1">
                                  <a:latin typeface="Cambria Math" panose="02040503050406030204" pitchFamily="18" charset="0"/>
                                </a:rPr>
                              </m:ctrlPr>
                            </m:sSubSupPr>
                            <m:e>
                              <m:acc>
                                <m:accPr>
                                  <m:chr m:val="̂"/>
                                  <m:ctrlPr>
                                    <a:rPr lang="en-US" sz="1050" i="1">
                                      <a:latin typeface="Cambria Math" panose="02040503050406030204" pitchFamily="18" charset="0"/>
                                    </a:rPr>
                                  </m:ctrlPr>
                                </m:accPr>
                                <m:e>
                                  <m:r>
                                    <a:rPr lang="en-US" sz="1050">
                                      <a:latin typeface="Cambria Math" panose="02040503050406030204" pitchFamily="18" charset="0"/>
                                    </a:rPr>
                                    <m:t>𝑦</m:t>
                                  </m:r>
                                </m:e>
                              </m:acc>
                            </m:e>
                            <m:sub>
                              <m:r>
                                <a:rPr lang="en-US" sz="1050">
                                  <a:latin typeface="Cambria Math" panose="02040503050406030204" pitchFamily="18" charset="0"/>
                                </a:rPr>
                                <m:t>𝑤</m:t>
                              </m:r>
                            </m:sub>
                            <m:sup>
                              <m:r>
                                <a:rPr lang="en-US" sz="1050">
                                  <a:latin typeface="Cambria Math" panose="02040503050406030204" pitchFamily="18" charset="0"/>
                                </a:rPr>
                                <m:t>𝑖</m:t>
                              </m:r>
                            </m:sup>
                          </m:sSubSup>
                          <m:r>
                            <a:rPr lang="en-US" sz="1050">
                              <a:latin typeface="Cambria Math" panose="02040503050406030204" pitchFamily="18" charset="0"/>
                            </a:rPr>
                            <m:t>)</m:t>
                          </m:r>
                        </m:e>
                      </m:nary>
                    </m:oMath>
                  </m:oMathPara>
                </a14:m>
                <a:endParaRPr lang="en-US" sz="1050" dirty="0">
                  <a:latin typeface="Corbel" panose="020B0503020204020204" pitchFamily="34" charset="0"/>
                </a:endParaRPr>
              </a:p>
            </p:txBody>
          </p:sp>
        </mc:Choice>
        <mc:Fallback xmlns="">
          <p:sp>
            <p:nvSpPr>
              <p:cNvPr id="133" name="TextBox 132">
                <a:extLst>
                  <a:ext uri="{FF2B5EF4-FFF2-40B4-BE49-F238E27FC236}">
                    <a16:creationId xmlns:a16="http://schemas.microsoft.com/office/drawing/2014/main" id="{BA5EB9BF-1C8D-6345-B5F3-45C1DD035B13}"/>
                  </a:ext>
                </a:extLst>
              </p:cNvPr>
              <p:cNvSpPr txBox="1">
                <a:spLocks noRot="1" noChangeAspect="1" noMove="1" noResize="1" noEditPoints="1" noAdjustHandles="1" noChangeArrowheads="1" noChangeShapeType="1" noTextEdit="1"/>
              </p:cNvSpPr>
              <p:nvPr/>
            </p:nvSpPr>
            <p:spPr>
              <a:xfrm>
                <a:off x="6577323" y="391057"/>
                <a:ext cx="1747914" cy="392159"/>
              </a:xfrm>
              <a:prstGeom prst="rect">
                <a:avLst/>
              </a:prstGeom>
              <a:blipFill>
                <a:blip r:embed="rId24"/>
                <a:stretch>
                  <a:fillRect l="-719" t="-153125" r="-2158" b="-212500"/>
                </a:stretch>
              </a:blipFill>
            </p:spPr>
            <p:txBody>
              <a:bodyPr/>
              <a:lstStyle/>
              <a:p>
                <a:r>
                  <a:rPr lang="en-US">
                    <a:noFill/>
                  </a:rPr>
                  <a:t> </a:t>
                </a:r>
              </a:p>
            </p:txBody>
          </p:sp>
        </mc:Fallback>
      </mc:AlternateContent>
      <p:sp>
        <p:nvSpPr>
          <p:cNvPr id="123" name="Title 1">
            <a:extLst>
              <a:ext uri="{FF2B5EF4-FFF2-40B4-BE49-F238E27FC236}">
                <a16:creationId xmlns:a16="http://schemas.microsoft.com/office/drawing/2014/main" id="{1844A5FD-77DB-C640-8384-2AC1B5ABB54C}"/>
              </a:ext>
            </a:extLst>
          </p:cNvPr>
          <p:cNvSpPr>
            <a:spLocks noGrp="1"/>
          </p:cNvSpPr>
          <p:nvPr>
            <p:ph type="title"/>
          </p:nvPr>
        </p:nvSpPr>
        <p:spPr/>
        <p:txBody>
          <a:bodyPr>
            <a:normAutofit fontScale="90000"/>
          </a:bodyPr>
          <a:lstStyle/>
          <a:p>
            <a:r>
              <a:rPr lang="en-US" dirty="0"/>
              <a:t>RNN: Forward Propagation</a:t>
            </a:r>
          </a:p>
        </p:txBody>
      </p:sp>
      <p:sp>
        <p:nvSpPr>
          <p:cNvPr id="120" name="Slide Number Placeholder 9">
            <a:extLst>
              <a:ext uri="{FF2B5EF4-FFF2-40B4-BE49-F238E27FC236}">
                <a16:creationId xmlns:a16="http://schemas.microsoft.com/office/drawing/2014/main" id="{56F3AE29-30C1-2049-8B1B-D7B60347AD5A}"/>
              </a:ext>
            </a:extLst>
          </p:cNvPr>
          <p:cNvSpPr>
            <a:spLocks noGrp="1"/>
          </p:cNvSpPr>
          <p:nvPr>
            <p:ph type="sldNum" sz="quarter" idx="12"/>
          </p:nvPr>
        </p:nvSpPr>
        <p:spPr>
          <a:prstGeom prst="rect">
            <a:avLst/>
          </a:prstGeom>
        </p:spPr>
        <p:txBody>
          <a:bodyPr spcFirstLastPara="1" vert="horz" wrap="square" lIns="68580" tIns="34290" rIns="68580" bIns="34290" rtlCol="0" anchor="ctr" anchorCtr="0">
            <a:normAutofit/>
          </a:bodyPr>
          <a:lstStyle>
            <a:defPPr>
              <a:defRPr lang="en-US"/>
            </a:defPPr>
            <a:lvl1pPr marL="0" algn="r" defTabSz="685800" rtl="0" eaLnBrk="1" latinLnBrk="0" hangingPunct="1">
              <a:defRPr sz="900" kern="1200">
                <a:solidFill>
                  <a:schemeClr val="tx1">
                    <a:tint val="75000"/>
                  </a:schemeClr>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fld id="{FB0400E9-F1C7-9247-B747-5922BAF97538}" type="slidenum">
              <a:rPr lang="en-US" smtClean="0">
                <a:latin typeface="Corbel" panose="020B0503020204020204" pitchFamily="34" charset="0"/>
              </a:rPr>
              <a:pPr/>
              <a:t>23</a:t>
            </a:fld>
            <a:endParaRPr lang="en-US" dirty="0">
              <a:latin typeface="Corbel" panose="020B0503020204020204" pitchFamily="34" charset="0"/>
            </a:endParaRPr>
          </a:p>
        </p:txBody>
      </p:sp>
    </p:spTree>
    <p:extLst>
      <p:ext uri="{BB962C8B-B14F-4D97-AF65-F5344CB8AC3E}">
        <p14:creationId xmlns:p14="http://schemas.microsoft.com/office/powerpoint/2010/main" val="98687512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reeform 2">
            <a:extLst>
              <a:ext uri="{FF2B5EF4-FFF2-40B4-BE49-F238E27FC236}">
                <a16:creationId xmlns:a16="http://schemas.microsoft.com/office/drawing/2014/main" id="{C1DA1F74-60C1-A340-B91C-CDCBB1851091}"/>
              </a:ext>
            </a:extLst>
          </p:cNvPr>
          <p:cNvSpPr/>
          <p:nvPr/>
        </p:nvSpPr>
        <p:spPr>
          <a:xfrm>
            <a:off x="3524250" y="4175093"/>
            <a:ext cx="982979" cy="755138"/>
          </a:xfrm>
          <a:custGeom>
            <a:avLst/>
            <a:gdLst>
              <a:gd name="connsiteX0" fmla="*/ 762000 w 1181100"/>
              <a:gd name="connsiteY0" fmla="*/ 26874 h 834715"/>
              <a:gd name="connsiteX1" fmla="*/ 609600 w 1181100"/>
              <a:gd name="connsiteY1" fmla="*/ 52274 h 834715"/>
              <a:gd name="connsiteX2" fmla="*/ 393700 w 1181100"/>
              <a:gd name="connsiteY2" fmla="*/ 64974 h 834715"/>
              <a:gd name="connsiteX3" fmla="*/ 330200 w 1181100"/>
              <a:gd name="connsiteY3" fmla="*/ 77674 h 834715"/>
              <a:gd name="connsiteX4" fmla="*/ 203200 w 1181100"/>
              <a:gd name="connsiteY4" fmla="*/ 128474 h 834715"/>
              <a:gd name="connsiteX5" fmla="*/ 127000 w 1181100"/>
              <a:gd name="connsiteY5" fmla="*/ 191974 h 834715"/>
              <a:gd name="connsiteX6" fmla="*/ 88900 w 1181100"/>
              <a:gd name="connsiteY6" fmla="*/ 204674 h 834715"/>
              <a:gd name="connsiteX7" fmla="*/ 63500 w 1181100"/>
              <a:gd name="connsiteY7" fmla="*/ 242774 h 834715"/>
              <a:gd name="connsiteX8" fmla="*/ 25400 w 1181100"/>
              <a:gd name="connsiteY8" fmla="*/ 280874 h 834715"/>
              <a:gd name="connsiteX9" fmla="*/ 0 w 1181100"/>
              <a:gd name="connsiteY9" fmla="*/ 357074 h 834715"/>
              <a:gd name="connsiteX10" fmla="*/ 25400 w 1181100"/>
              <a:gd name="connsiteY10" fmla="*/ 534874 h 834715"/>
              <a:gd name="connsiteX11" fmla="*/ 50800 w 1181100"/>
              <a:gd name="connsiteY11" fmla="*/ 572974 h 834715"/>
              <a:gd name="connsiteX12" fmla="*/ 88900 w 1181100"/>
              <a:gd name="connsiteY12" fmla="*/ 598374 h 834715"/>
              <a:gd name="connsiteX13" fmla="*/ 190500 w 1181100"/>
              <a:gd name="connsiteY13" fmla="*/ 687274 h 834715"/>
              <a:gd name="connsiteX14" fmla="*/ 228600 w 1181100"/>
              <a:gd name="connsiteY14" fmla="*/ 712674 h 834715"/>
              <a:gd name="connsiteX15" fmla="*/ 266700 w 1181100"/>
              <a:gd name="connsiteY15" fmla="*/ 738074 h 834715"/>
              <a:gd name="connsiteX16" fmla="*/ 381000 w 1181100"/>
              <a:gd name="connsiteY16" fmla="*/ 776174 h 834715"/>
              <a:gd name="connsiteX17" fmla="*/ 419100 w 1181100"/>
              <a:gd name="connsiteY17" fmla="*/ 788874 h 834715"/>
              <a:gd name="connsiteX18" fmla="*/ 508000 w 1181100"/>
              <a:gd name="connsiteY18" fmla="*/ 801574 h 834715"/>
              <a:gd name="connsiteX19" fmla="*/ 977900 w 1181100"/>
              <a:gd name="connsiteY19" fmla="*/ 801574 h 834715"/>
              <a:gd name="connsiteX20" fmla="*/ 1092200 w 1181100"/>
              <a:gd name="connsiteY20" fmla="*/ 750774 h 834715"/>
              <a:gd name="connsiteX21" fmla="*/ 1104900 w 1181100"/>
              <a:gd name="connsiteY21" fmla="*/ 712674 h 834715"/>
              <a:gd name="connsiteX22" fmla="*/ 1130300 w 1181100"/>
              <a:gd name="connsiteY22" fmla="*/ 674574 h 834715"/>
              <a:gd name="connsiteX23" fmla="*/ 1155700 w 1181100"/>
              <a:gd name="connsiteY23" fmla="*/ 598374 h 834715"/>
              <a:gd name="connsiteX24" fmla="*/ 1168400 w 1181100"/>
              <a:gd name="connsiteY24" fmla="*/ 560274 h 834715"/>
              <a:gd name="connsiteX25" fmla="*/ 1181100 w 1181100"/>
              <a:gd name="connsiteY25" fmla="*/ 522174 h 834715"/>
              <a:gd name="connsiteX26" fmla="*/ 1155700 w 1181100"/>
              <a:gd name="connsiteY26" fmla="*/ 255474 h 834715"/>
              <a:gd name="connsiteX27" fmla="*/ 1130300 w 1181100"/>
              <a:gd name="connsiteY27" fmla="*/ 204674 h 834715"/>
              <a:gd name="connsiteX28" fmla="*/ 1041400 w 1181100"/>
              <a:gd name="connsiteY28" fmla="*/ 103074 h 834715"/>
              <a:gd name="connsiteX29" fmla="*/ 1028700 w 1181100"/>
              <a:gd name="connsiteY29" fmla="*/ 64974 h 834715"/>
              <a:gd name="connsiteX30" fmla="*/ 990600 w 1181100"/>
              <a:gd name="connsiteY30" fmla="*/ 14174 h 834715"/>
              <a:gd name="connsiteX31" fmla="*/ 952500 w 1181100"/>
              <a:gd name="connsiteY31" fmla="*/ 1474 h 834715"/>
              <a:gd name="connsiteX32" fmla="*/ 812800 w 1181100"/>
              <a:gd name="connsiteY32" fmla="*/ 1474 h 8347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1181100" h="834715">
                <a:moveTo>
                  <a:pt x="762000" y="26874"/>
                </a:moveTo>
                <a:cubicBezTo>
                  <a:pt x="709717" y="37331"/>
                  <a:pt x="663609" y="47773"/>
                  <a:pt x="609600" y="52274"/>
                </a:cubicBezTo>
                <a:cubicBezTo>
                  <a:pt x="537758" y="58261"/>
                  <a:pt x="465667" y="60741"/>
                  <a:pt x="393700" y="64974"/>
                </a:cubicBezTo>
                <a:cubicBezTo>
                  <a:pt x="372533" y="69207"/>
                  <a:pt x="351025" y="71994"/>
                  <a:pt x="330200" y="77674"/>
                </a:cubicBezTo>
                <a:cubicBezTo>
                  <a:pt x="280423" y="91250"/>
                  <a:pt x="246564" y="103695"/>
                  <a:pt x="203200" y="128474"/>
                </a:cubicBezTo>
                <a:cubicBezTo>
                  <a:pt x="57772" y="211576"/>
                  <a:pt x="284601" y="86906"/>
                  <a:pt x="127000" y="191974"/>
                </a:cubicBezTo>
                <a:cubicBezTo>
                  <a:pt x="115861" y="199400"/>
                  <a:pt x="101600" y="200441"/>
                  <a:pt x="88900" y="204674"/>
                </a:cubicBezTo>
                <a:cubicBezTo>
                  <a:pt x="80433" y="217374"/>
                  <a:pt x="73271" y="231048"/>
                  <a:pt x="63500" y="242774"/>
                </a:cubicBezTo>
                <a:cubicBezTo>
                  <a:pt x="52002" y="256572"/>
                  <a:pt x="34122" y="265174"/>
                  <a:pt x="25400" y="280874"/>
                </a:cubicBezTo>
                <a:cubicBezTo>
                  <a:pt x="12397" y="304279"/>
                  <a:pt x="0" y="357074"/>
                  <a:pt x="0" y="357074"/>
                </a:cubicBezTo>
                <a:cubicBezTo>
                  <a:pt x="3245" y="392766"/>
                  <a:pt x="968" y="486009"/>
                  <a:pt x="25400" y="534874"/>
                </a:cubicBezTo>
                <a:cubicBezTo>
                  <a:pt x="32226" y="548526"/>
                  <a:pt x="40007" y="562181"/>
                  <a:pt x="50800" y="572974"/>
                </a:cubicBezTo>
                <a:cubicBezTo>
                  <a:pt x="61593" y="583767"/>
                  <a:pt x="76200" y="589907"/>
                  <a:pt x="88900" y="598374"/>
                </a:cubicBezTo>
                <a:cubicBezTo>
                  <a:pt x="131233" y="661874"/>
                  <a:pt x="101600" y="628007"/>
                  <a:pt x="190500" y="687274"/>
                </a:cubicBezTo>
                <a:lnTo>
                  <a:pt x="228600" y="712674"/>
                </a:lnTo>
                <a:cubicBezTo>
                  <a:pt x="241300" y="721141"/>
                  <a:pt x="252220" y="733247"/>
                  <a:pt x="266700" y="738074"/>
                </a:cubicBezTo>
                <a:lnTo>
                  <a:pt x="381000" y="776174"/>
                </a:lnTo>
                <a:cubicBezTo>
                  <a:pt x="393700" y="780407"/>
                  <a:pt x="405848" y="786981"/>
                  <a:pt x="419100" y="788874"/>
                </a:cubicBezTo>
                <a:lnTo>
                  <a:pt x="508000" y="801574"/>
                </a:lnTo>
                <a:cubicBezTo>
                  <a:pt x="678085" y="858269"/>
                  <a:pt x="582421" y="831235"/>
                  <a:pt x="977900" y="801574"/>
                </a:cubicBezTo>
                <a:cubicBezTo>
                  <a:pt x="1028987" y="797742"/>
                  <a:pt x="1054394" y="775978"/>
                  <a:pt x="1092200" y="750774"/>
                </a:cubicBezTo>
                <a:cubicBezTo>
                  <a:pt x="1096433" y="738074"/>
                  <a:pt x="1098913" y="724648"/>
                  <a:pt x="1104900" y="712674"/>
                </a:cubicBezTo>
                <a:cubicBezTo>
                  <a:pt x="1111726" y="699022"/>
                  <a:pt x="1124101" y="688522"/>
                  <a:pt x="1130300" y="674574"/>
                </a:cubicBezTo>
                <a:cubicBezTo>
                  <a:pt x="1141174" y="650108"/>
                  <a:pt x="1147233" y="623774"/>
                  <a:pt x="1155700" y="598374"/>
                </a:cubicBezTo>
                <a:lnTo>
                  <a:pt x="1168400" y="560274"/>
                </a:lnTo>
                <a:lnTo>
                  <a:pt x="1181100" y="522174"/>
                </a:lnTo>
                <a:cubicBezTo>
                  <a:pt x="1172633" y="433274"/>
                  <a:pt x="1169809" y="343655"/>
                  <a:pt x="1155700" y="255474"/>
                </a:cubicBezTo>
                <a:cubicBezTo>
                  <a:pt x="1152709" y="236780"/>
                  <a:pt x="1140334" y="220728"/>
                  <a:pt x="1130300" y="204674"/>
                </a:cubicBezTo>
                <a:cubicBezTo>
                  <a:pt x="1101151" y="158035"/>
                  <a:pt x="1080784" y="142458"/>
                  <a:pt x="1041400" y="103074"/>
                </a:cubicBezTo>
                <a:cubicBezTo>
                  <a:pt x="1037167" y="90374"/>
                  <a:pt x="1035342" y="76597"/>
                  <a:pt x="1028700" y="64974"/>
                </a:cubicBezTo>
                <a:cubicBezTo>
                  <a:pt x="1018198" y="46596"/>
                  <a:pt x="1006861" y="27725"/>
                  <a:pt x="990600" y="14174"/>
                </a:cubicBezTo>
                <a:cubicBezTo>
                  <a:pt x="980316" y="5604"/>
                  <a:pt x="965853" y="2428"/>
                  <a:pt x="952500" y="1474"/>
                </a:cubicBezTo>
                <a:cubicBezTo>
                  <a:pt x="906052" y="-1844"/>
                  <a:pt x="859367" y="1474"/>
                  <a:pt x="812800" y="1474"/>
                </a:cubicBezTo>
              </a:path>
            </a:pathLst>
          </a:custGeom>
          <a:solidFill>
            <a:schemeClr val="accent4">
              <a:lumMod val="40000"/>
              <a:lumOff val="60000"/>
            </a:schemeClr>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dirty="0">
              <a:latin typeface="Corbel" panose="020B0503020204020204" pitchFamily="34" charset="0"/>
            </a:endParaRPr>
          </a:p>
        </p:txBody>
      </p:sp>
      <p:sp>
        <p:nvSpPr>
          <p:cNvPr id="4" name="Freeform 3">
            <a:extLst>
              <a:ext uri="{FF2B5EF4-FFF2-40B4-BE49-F238E27FC236}">
                <a16:creationId xmlns:a16="http://schemas.microsoft.com/office/drawing/2014/main" id="{3F1A0207-26EF-FD45-9BB4-89C2B26AAFDC}"/>
              </a:ext>
            </a:extLst>
          </p:cNvPr>
          <p:cNvSpPr/>
          <p:nvPr/>
        </p:nvSpPr>
        <p:spPr>
          <a:xfrm>
            <a:off x="5410200" y="4200526"/>
            <a:ext cx="600075" cy="685979"/>
          </a:xfrm>
          <a:custGeom>
            <a:avLst/>
            <a:gdLst>
              <a:gd name="connsiteX0" fmla="*/ 635000 w 800100"/>
              <a:gd name="connsiteY0" fmla="*/ 889000 h 914639"/>
              <a:gd name="connsiteX1" fmla="*/ 571500 w 800100"/>
              <a:gd name="connsiteY1" fmla="*/ 914400 h 914639"/>
              <a:gd name="connsiteX2" fmla="*/ 419100 w 800100"/>
              <a:gd name="connsiteY2" fmla="*/ 889000 h 914639"/>
              <a:gd name="connsiteX3" fmla="*/ 381000 w 800100"/>
              <a:gd name="connsiteY3" fmla="*/ 863600 h 914639"/>
              <a:gd name="connsiteX4" fmla="*/ 279400 w 800100"/>
              <a:gd name="connsiteY4" fmla="*/ 838200 h 914639"/>
              <a:gd name="connsiteX5" fmla="*/ 127000 w 800100"/>
              <a:gd name="connsiteY5" fmla="*/ 800100 h 914639"/>
              <a:gd name="connsiteX6" fmla="*/ 88900 w 800100"/>
              <a:gd name="connsiteY6" fmla="*/ 787400 h 914639"/>
              <a:gd name="connsiteX7" fmla="*/ 38100 w 800100"/>
              <a:gd name="connsiteY7" fmla="*/ 711200 h 914639"/>
              <a:gd name="connsiteX8" fmla="*/ 0 w 800100"/>
              <a:gd name="connsiteY8" fmla="*/ 635000 h 914639"/>
              <a:gd name="connsiteX9" fmla="*/ 12700 w 800100"/>
              <a:gd name="connsiteY9" fmla="*/ 495300 h 914639"/>
              <a:gd name="connsiteX10" fmla="*/ 38100 w 800100"/>
              <a:gd name="connsiteY10" fmla="*/ 419100 h 914639"/>
              <a:gd name="connsiteX11" fmla="*/ 50800 w 800100"/>
              <a:gd name="connsiteY11" fmla="*/ 304800 h 914639"/>
              <a:gd name="connsiteX12" fmla="*/ 88900 w 800100"/>
              <a:gd name="connsiteY12" fmla="*/ 88900 h 914639"/>
              <a:gd name="connsiteX13" fmla="*/ 152400 w 800100"/>
              <a:gd name="connsiteY13" fmla="*/ 25400 h 914639"/>
              <a:gd name="connsiteX14" fmla="*/ 228600 w 800100"/>
              <a:gd name="connsiteY14" fmla="*/ 0 h 914639"/>
              <a:gd name="connsiteX15" fmla="*/ 355600 w 800100"/>
              <a:gd name="connsiteY15" fmla="*/ 12700 h 914639"/>
              <a:gd name="connsiteX16" fmla="*/ 393700 w 800100"/>
              <a:gd name="connsiteY16" fmla="*/ 25400 h 914639"/>
              <a:gd name="connsiteX17" fmla="*/ 495300 w 800100"/>
              <a:gd name="connsiteY17" fmla="*/ 63500 h 914639"/>
              <a:gd name="connsiteX18" fmla="*/ 520700 w 800100"/>
              <a:gd name="connsiteY18" fmla="*/ 101600 h 914639"/>
              <a:gd name="connsiteX19" fmla="*/ 558800 w 800100"/>
              <a:gd name="connsiteY19" fmla="*/ 127000 h 914639"/>
              <a:gd name="connsiteX20" fmla="*/ 647700 w 800100"/>
              <a:gd name="connsiteY20" fmla="*/ 190500 h 914639"/>
              <a:gd name="connsiteX21" fmla="*/ 673100 w 800100"/>
              <a:gd name="connsiteY21" fmla="*/ 228600 h 914639"/>
              <a:gd name="connsiteX22" fmla="*/ 711200 w 800100"/>
              <a:gd name="connsiteY22" fmla="*/ 254000 h 914639"/>
              <a:gd name="connsiteX23" fmla="*/ 723900 w 800100"/>
              <a:gd name="connsiteY23" fmla="*/ 292100 h 914639"/>
              <a:gd name="connsiteX24" fmla="*/ 774700 w 800100"/>
              <a:gd name="connsiteY24" fmla="*/ 368300 h 914639"/>
              <a:gd name="connsiteX25" fmla="*/ 800100 w 800100"/>
              <a:gd name="connsiteY25" fmla="*/ 444500 h 914639"/>
              <a:gd name="connsiteX26" fmla="*/ 787400 w 800100"/>
              <a:gd name="connsiteY26" fmla="*/ 673100 h 914639"/>
              <a:gd name="connsiteX27" fmla="*/ 774700 w 800100"/>
              <a:gd name="connsiteY27" fmla="*/ 711200 h 914639"/>
              <a:gd name="connsiteX28" fmla="*/ 736600 w 800100"/>
              <a:gd name="connsiteY28" fmla="*/ 736600 h 914639"/>
              <a:gd name="connsiteX29" fmla="*/ 685800 w 800100"/>
              <a:gd name="connsiteY29" fmla="*/ 812800 h 914639"/>
              <a:gd name="connsiteX30" fmla="*/ 635000 w 800100"/>
              <a:gd name="connsiteY30" fmla="*/ 889000 h 9146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800100" h="914639">
                <a:moveTo>
                  <a:pt x="635000" y="889000"/>
                </a:moveTo>
                <a:cubicBezTo>
                  <a:pt x="615950" y="905933"/>
                  <a:pt x="594239" y="912776"/>
                  <a:pt x="571500" y="914400"/>
                </a:cubicBezTo>
                <a:cubicBezTo>
                  <a:pt x="546853" y="916160"/>
                  <a:pt x="457613" y="908256"/>
                  <a:pt x="419100" y="889000"/>
                </a:cubicBezTo>
                <a:cubicBezTo>
                  <a:pt x="405448" y="882174"/>
                  <a:pt x="394652" y="870426"/>
                  <a:pt x="381000" y="863600"/>
                </a:cubicBezTo>
                <a:cubicBezTo>
                  <a:pt x="355821" y="851011"/>
                  <a:pt x="302172" y="842340"/>
                  <a:pt x="279400" y="838200"/>
                </a:cubicBezTo>
                <a:cubicBezTo>
                  <a:pt x="166529" y="817678"/>
                  <a:pt x="238298" y="837199"/>
                  <a:pt x="127000" y="800100"/>
                </a:cubicBezTo>
                <a:lnTo>
                  <a:pt x="88900" y="787400"/>
                </a:lnTo>
                <a:cubicBezTo>
                  <a:pt x="71967" y="762000"/>
                  <a:pt x="47753" y="740160"/>
                  <a:pt x="38100" y="711200"/>
                </a:cubicBezTo>
                <a:cubicBezTo>
                  <a:pt x="20573" y="658620"/>
                  <a:pt x="32826" y="684239"/>
                  <a:pt x="0" y="635000"/>
                </a:cubicBezTo>
                <a:cubicBezTo>
                  <a:pt x="4233" y="588433"/>
                  <a:pt x="4574" y="541347"/>
                  <a:pt x="12700" y="495300"/>
                </a:cubicBezTo>
                <a:cubicBezTo>
                  <a:pt x="17353" y="468933"/>
                  <a:pt x="38100" y="419100"/>
                  <a:pt x="38100" y="419100"/>
                </a:cubicBezTo>
                <a:cubicBezTo>
                  <a:pt x="42333" y="381000"/>
                  <a:pt x="46986" y="342944"/>
                  <a:pt x="50800" y="304800"/>
                </a:cubicBezTo>
                <a:cubicBezTo>
                  <a:pt x="55318" y="259619"/>
                  <a:pt x="54786" y="140070"/>
                  <a:pt x="88900" y="88900"/>
                </a:cubicBezTo>
                <a:cubicBezTo>
                  <a:pt x="112072" y="54142"/>
                  <a:pt x="112295" y="43225"/>
                  <a:pt x="152400" y="25400"/>
                </a:cubicBezTo>
                <a:cubicBezTo>
                  <a:pt x="176866" y="14526"/>
                  <a:pt x="228600" y="0"/>
                  <a:pt x="228600" y="0"/>
                </a:cubicBezTo>
                <a:cubicBezTo>
                  <a:pt x="270933" y="4233"/>
                  <a:pt x="313550" y="6231"/>
                  <a:pt x="355600" y="12700"/>
                </a:cubicBezTo>
                <a:cubicBezTo>
                  <a:pt x="368831" y="14736"/>
                  <a:pt x="380828" y="21722"/>
                  <a:pt x="393700" y="25400"/>
                </a:cubicBezTo>
                <a:cubicBezTo>
                  <a:pt x="474395" y="48456"/>
                  <a:pt x="416385" y="24042"/>
                  <a:pt x="495300" y="63500"/>
                </a:cubicBezTo>
                <a:cubicBezTo>
                  <a:pt x="503767" y="76200"/>
                  <a:pt x="509907" y="90807"/>
                  <a:pt x="520700" y="101600"/>
                </a:cubicBezTo>
                <a:cubicBezTo>
                  <a:pt x="531493" y="112393"/>
                  <a:pt x="546380" y="118128"/>
                  <a:pt x="558800" y="127000"/>
                </a:cubicBezTo>
                <a:cubicBezTo>
                  <a:pt x="669069" y="205764"/>
                  <a:pt x="557910" y="130640"/>
                  <a:pt x="647700" y="190500"/>
                </a:cubicBezTo>
                <a:cubicBezTo>
                  <a:pt x="656167" y="203200"/>
                  <a:pt x="662307" y="217807"/>
                  <a:pt x="673100" y="228600"/>
                </a:cubicBezTo>
                <a:cubicBezTo>
                  <a:pt x="683893" y="239393"/>
                  <a:pt x="701665" y="242081"/>
                  <a:pt x="711200" y="254000"/>
                </a:cubicBezTo>
                <a:cubicBezTo>
                  <a:pt x="719563" y="264453"/>
                  <a:pt x="717399" y="280398"/>
                  <a:pt x="723900" y="292100"/>
                </a:cubicBezTo>
                <a:cubicBezTo>
                  <a:pt x="738725" y="318785"/>
                  <a:pt x="765047" y="339340"/>
                  <a:pt x="774700" y="368300"/>
                </a:cubicBezTo>
                <a:lnTo>
                  <a:pt x="800100" y="444500"/>
                </a:lnTo>
                <a:cubicBezTo>
                  <a:pt x="795867" y="520700"/>
                  <a:pt x="794636" y="597126"/>
                  <a:pt x="787400" y="673100"/>
                </a:cubicBezTo>
                <a:cubicBezTo>
                  <a:pt x="786131" y="686427"/>
                  <a:pt x="783063" y="700747"/>
                  <a:pt x="774700" y="711200"/>
                </a:cubicBezTo>
                <a:cubicBezTo>
                  <a:pt x="765165" y="723119"/>
                  <a:pt x="749300" y="728133"/>
                  <a:pt x="736600" y="736600"/>
                </a:cubicBezTo>
                <a:cubicBezTo>
                  <a:pt x="706403" y="827192"/>
                  <a:pt x="749221" y="717668"/>
                  <a:pt x="685800" y="812800"/>
                </a:cubicBezTo>
                <a:cubicBezTo>
                  <a:pt x="669084" y="837874"/>
                  <a:pt x="654050" y="872067"/>
                  <a:pt x="635000" y="889000"/>
                </a:cubicBezTo>
                <a:close/>
              </a:path>
            </a:pathLst>
          </a:custGeom>
          <a:solidFill>
            <a:schemeClr val="accent4">
              <a:lumMod val="40000"/>
              <a:lumOff val="60000"/>
            </a:schemeClr>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dirty="0">
              <a:latin typeface="Corbel" panose="020B0503020204020204" pitchFamily="34" charset="0"/>
            </a:endParaRPr>
          </a:p>
        </p:txBody>
      </p:sp>
      <p:sp>
        <p:nvSpPr>
          <p:cNvPr id="5" name="Freeform 4">
            <a:extLst>
              <a:ext uri="{FF2B5EF4-FFF2-40B4-BE49-F238E27FC236}">
                <a16:creationId xmlns:a16="http://schemas.microsoft.com/office/drawing/2014/main" id="{66D627FC-168E-B743-94F5-A5550AD574C0}"/>
              </a:ext>
            </a:extLst>
          </p:cNvPr>
          <p:cNvSpPr/>
          <p:nvPr/>
        </p:nvSpPr>
        <p:spPr>
          <a:xfrm>
            <a:off x="6943725" y="4219576"/>
            <a:ext cx="857250" cy="648887"/>
          </a:xfrm>
          <a:custGeom>
            <a:avLst/>
            <a:gdLst>
              <a:gd name="connsiteX0" fmla="*/ 1066800 w 1143000"/>
              <a:gd name="connsiteY0" fmla="*/ 863600 h 865183"/>
              <a:gd name="connsiteX1" fmla="*/ 889000 w 1143000"/>
              <a:gd name="connsiteY1" fmla="*/ 850900 h 865183"/>
              <a:gd name="connsiteX2" fmla="*/ 736600 w 1143000"/>
              <a:gd name="connsiteY2" fmla="*/ 838200 h 865183"/>
              <a:gd name="connsiteX3" fmla="*/ 342900 w 1143000"/>
              <a:gd name="connsiteY3" fmla="*/ 825500 h 865183"/>
              <a:gd name="connsiteX4" fmla="*/ 127000 w 1143000"/>
              <a:gd name="connsiteY4" fmla="*/ 812800 h 865183"/>
              <a:gd name="connsiteX5" fmla="*/ 101600 w 1143000"/>
              <a:gd name="connsiteY5" fmla="*/ 736600 h 865183"/>
              <a:gd name="connsiteX6" fmla="*/ 76200 w 1143000"/>
              <a:gd name="connsiteY6" fmla="*/ 698500 h 865183"/>
              <a:gd name="connsiteX7" fmla="*/ 50800 w 1143000"/>
              <a:gd name="connsiteY7" fmla="*/ 622300 h 865183"/>
              <a:gd name="connsiteX8" fmla="*/ 38100 w 1143000"/>
              <a:gd name="connsiteY8" fmla="*/ 584200 h 865183"/>
              <a:gd name="connsiteX9" fmla="*/ 25400 w 1143000"/>
              <a:gd name="connsiteY9" fmla="*/ 533400 h 865183"/>
              <a:gd name="connsiteX10" fmla="*/ 0 w 1143000"/>
              <a:gd name="connsiteY10" fmla="*/ 457200 h 865183"/>
              <a:gd name="connsiteX11" fmla="*/ 12700 w 1143000"/>
              <a:gd name="connsiteY11" fmla="*/ 292100 h 865183"/>
              <a:gd name="connsiteX12" fmla="*/ 25400 w 1143000"/>
              <a:gd name="connsiteY12" fmla="*/ 254000 h 865183"/>
              <a:gd name="connsiteX13" fmla="*/ 63500 w 1143000"/>
              <a:gd name="connsiteY13" fmla="*/ 215900 h 865183"/>
              <a:gd name="connsiteX14" fmla="*/ 101600 w 1143000"/>
              <a:gd name="connsiteY14" fmla="*/ 190500 h 865183"/>
              <a:gd name="connsiteX15" fmla="*/ 190500 w 1143000"/>
              <a:gd name="connsiteY15" fmla="*/ 88900 h 865183"/>
              <a:gd name="connsiteX16" fmla="*/ 254000 w 1143000"/>
              <a:gd name="connsiteY16" fmla="*/ 25400 h 865183"/>
              <a:gd name="connsiteX17" fmla="*/ 330200 w 1143000"/>
              <a:gd name="connsiteY17" fmla="*/ 0 h 865183"/>
              <a:gd name="connsiteX18" fmla="*/ 647700 w 1143000"/>
              <a:gd name="connsiteY18" fmla="*/ 25400 h 865183"/>
              <a:gd name="connsiteX19" fmla="*/ 800100 w 1143000"/>
              <a:gd name="connsiteY19" fmla="*/ 76200 h 865183"/>
              <a:gd name="connsiteX20" fmla="*/ 838200 w 1143000"/>
              <a:gd name="connsiteY20" fmla="*/ 101600 h 865183"/>
              <a:gd name="connsiteX21" fmla="*/ 927100 w 1143000"/>
              <a:gd name="connsiteY21" fmla="*/ 177800 h 865183"/>
              <a:gd name="connsiteX22" fmla="*/ 965200 w 1143000"/>
              <a:gd name="connsiteY22" fmla="*/ 190500 h 865183"/>
              <a:gd name="connsiteX23" fmla="*/ 1028700 w 1143000"/>
              <a:gd name="connsiteY23" fmla="*/ 292100 h 865183"/>
              <a:gd name="connsiteX24" fmla="*/ 1066800 w 1143000"/>
              <a:gd name="connsiteY24" fmla="*/ 355600 h 865183"/>
              <a:gd name="connsiteX25" fmla="*/ 1092200 w 1143000"/>
              <a:gd name="connsiteY25" fmla="*/ 393700 h 865183"/>
              <a:gd name="connsiteX26" fmla="*/ 1104900 w 1143000"/>
              <a:gd name="connsiteY26" fmla="*/ 431800 h 865183"/>
              <a:gd name="connsiteX27" fmla="*/ 1143000 w 1143000"/>
              <a:gd name="connsiteY27" fmla="*/ 533400 h 865183"/>
              <a:gd name="connsiteX28" fmla="*/ 1117600 w 1143000"/>
              <a:gd name="connsiteY28" fmla="*/ 774700 h 865183"/>
              <a:gd name="connsiteX29" fmla="*/ 1104900 w 1143000"/>
              <a:gd name="connsiteY29" fmla="*/ 812800 h 865183"/>
              <a:gd name="connsiteX30" fmla="*/ 1066800 w 1143000"/>
              <a:gd name="connsiteY30" fmla="*/ 863600 h 8651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1143000" h="865183">
                <a:moveTo>
                  <a:pt x="1066800" y="863600"/>
                </a:moveTo>
                <a:cubicBezTo>
                  <a:pt x="1030817" y="869950"/>
                  <a:pt x="948243" y="855457"/>
                  <a:pt x="889000" y="850900"/>
                </a:cubicBezTo>
                <a:cubicBezTo>
                  <a:pt x="838174" y="846990"/>
                  <a:pt x="787521" y="840568"/>
                  <a:pt x="736600" y="838200"/>
                </a:cubicBezTo>
                <a:cubicBezTo>
                  <a:pt x="605440" y="832100"/>
                  <a:pt x="474088" y="830966"/>
                  <a:pt x="342900" y="825500"/>
                </a:cubicBezTo>
                <a:cubicBezTo>
                  <a:pt x="270871" y="822499"/>
                  <a:pt x="198967" y="817033"/>
                  <a:pt x="127000" y="812800"/>
                </a:cubicBezTo>
                <a:cubicBezTo>
                  <a:pt x="118533" y="787400"/>
                  <a:pt x="116452" y="758877"/>
                  <a:pt x="101600" y="736600"/>
                </a:cubicBezTo>
                <a:cubicBezTo>
                  <a:pt x="93133" y="723900"/>
                  <a:pt x="82399" y="712448"/>
                  <a:pt x="76200" y="698500"/>
                </a:cubicBezTo>
                <a:cubicBezTo>
                  <a:pt x="65326" y="674034"/>
                  <a:pt x="59267" y="647700"/>
                  <a:pt x="50800" y="622300"/>
                </a:cubicBezTo>
                <a:cubicBezTo>
                  <a:pt x="46567" y="609600"/>
                  <a:pt x="41347" y="597187"/>
                  <a:pt x="38100" y="584200"/>
                </a:cubicBezTo>
                <a:cubicBezTo>
                  <a:pt x="33867" y="567267"/>
                  <a:pt x="30416" y="550118"/>
                  <a:pt x="25400" y="533400"/>
                </a:cubicBezTo>
                <a:cubicBezTo>
                  <a:pt x="17707" y="507755"/>
                  <a:pt x="0" y="457200"/>
                  <a:pt x="0" y="457200"/>
                </a:cubicBezTo>
                <a:cubicBezTo>
                  <a:pt x="4233" y="402167"/>
                  <a:pt x="5854" y="346870"/>
                  <a:pt x="12700" y="292100"/>
                </a:cubicBezTo>
                <a:cubicBezTo>
                  <a:pt x="14360" y="278816"/>
                  <a:pt x="17974" y="265139"/>
                  <a:pt x="25400" y="254000"/>
                </a:cubicBezTo>
                <a:cubicBezTo>
                  <a:pt x="35363" y="239056"/>
                  <a:pt x="49702" y="227398"/>
                  <a:pt x="63500" y="215900"/>
                </a:cubicBezTo>
                <a:cubicBezTo>
                  <a:pt x="75226" y="206129"/>
                  <a:pt x="88900" y="198967"/>
                  <a:pt x="101600" y="190500"/>
                </a:cubicBezTo>
                <a:cubicBezTo>
                  <a:pt x="160867" y="101600"/>
                  <a:pt x="127000" y="131233"/>
                  <a:pt x="190500" y="88900"/>
                </a:cubicBezTo>
                <a:cubicBezTo>
                  <a:pt x="213672" y="54142"/>
                  <a:pt x="213895" y="43225"/>
                  <a:pt x="254000" y="25400"/>
                </a:cubicBezTo>
                <a:cubicBezTo>
                  <a:pt x="278466" y="14526"/>
                  <a:pt x="330200" y="0"/>
                  <a:pt x="330200" y="0"/>
                </a:cubicBezTo>
                <a:cubicBezTo>
                  <a:pt x="436033" y="8467"/>
                  <a:pt x="542300" y="12624"/>
                  <a:pt x="647700" y="25400"/>
                </a:cubicBezTo>
                <a:cubicBezTo>
                  <a:pt x="709354" y="32873"/>
                  <a:pt x="749701" y="47401"/>
                  <a:pt x="800100" y="76200"/>
                </a:cubicBezTo>
                <a:cubicBezTo>
                  <a:pt x="813352" y="83773"/>
                  <a:pt x="826474" y="91829"/>
                  <a:pt x="838200" y="101600"/>
                </a:cubicBezTo>
                <a:cubicBezTo>
                  <a:pt x="887334" y="142545"/>
                  <a:pt x="866566" y="143209"/>
                  <a:pt x="927100" y="177800"/>
                </a:cubicBezTo>
                <a:cubicBezTo>
                  <a:pt x="938723" y="184442"/>
                  <a:pt x="952500" y="186267"/>
                  <a:pt x="965200" y="190500"/>
                </a:cubicBezTo>
                <a:cubicBezTo>
                  <a:pt x="1031366" y="278721"/>
                  <a:pt x="978891" y="202445"/>
                  <a:pt x="1028700" y="292100"/>
                </a:cubicBezTo>
                <a:cubicBezTo>
                  <a:pt x="1040688" y="313678"/>
                  <a:pt x="1053717" y="334668"/>
                  <a:pt x="1066800" y="355600"/>
                </a:cubicBezTo>
                <a:cubicBezTo>
                  <a:pt x="1074890" y="368543"/>
                  <a:pt x="1085374" y="380048"/>
                  <a:pt x="1092200" y="393700"/>
                </a:cubicBezTo>
                <a:cubicBezTo>
                  <a:pt x="1098187" y="405674"/>
                  <a:pt x="1099627" y="419495"/>
                  <a:pt x="1104900" y="431800"/>
                </a:cubicBezTo>
                <a:cubicBezTo>
                  <a:pt x="1144747" y="524776"/>
                  <a:pt x="1119585" y="439742"/>
                  <a:pt x="1143000" y="533400"/>
                </a:cubicBezTo>
                <a:cubicBezTo>
                  <a:pt x="1138730" y="580366"/>
                  <a:pt x="1127691" y="719201"/>
                  <a:pt x="1117600" y="774700"/>
                </a:cubicBezTo>
                <a:cubicBezTo>
                  <a:pt x="1115205" y="787871"/>
                  <a:pt x="1113263" y="802347"/>
                  <a:pt x="1104900" y="812800"/>
                </a:cubicBezTo>
                <a:cubicBezTo>
                  <a:pt x="1063278" y="864828"/>
                  <a:pt x="1102783" y="857250"/>
                  <a:pt x="1066800" y="863600"/>
                </a:cubicBezTo>
                <a:close/>
              </a:path>
            </a:pathLst>
          </a:custGeom>
          <a:solidFill>
            <a:schemeClr val="accent4">
              <a:lumMod val="40000"/>
              <a:lumOff val="60000"/>
            </a:schemeClr>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dirty="0">
              <a:latin typeface="Corbel" panose="020B0503020204020204" pitchFamily="34" charset="0"/>
            </a:endParaRPr>
          </a:p>
        </p:txBody>
      </p:sp>
      <p:sp>
        <p:nvSpPr>
          <p:cNvPr id="81" name="Content Placeholder 2">
            <a:extLst>
              <a:ext uri="{FF2B5EF4-FFF2-40B4-BE49-F238E27FC236}">
                <a16:creationId xmlns:a16="http://schemas.microsoft.com/office/drawing/2014/main" id="{0699B2A3-3B8E-414D-A3AF-577E06CECE10}"/>
              </a:ext>
            </a:extLst>
          </p:cNvPr>
          <p:cNvSpPr txBox="1">
            <a:spLocks/>
          </p:cNvSpPr>
          <p:nvPr/>
        </p:nvSpPr>
        <p:spPr>
          <a:xfrm>
            <a:off x="198123" y="3937963"/>
            <a:ext cx="1148116" cy="353597"/>
          </a:xfrm>
          <a:prstGeom prst="rect">
            <a:avLst/>
          </a:prstGeom>
        </p:spPr>
        <p:txBody>
          <a:bodyPr vert="horz" lIns="68580" tIns="34290" rIns="68580" bIns="3429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venir" panose="02000503020000020003"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venir" panose="02000503020000020003"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venir" panose="02000503020000020003"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lnSpc>
                <a:spcPct val="120000"/>
              </a:lnSpc>
              <a:buNone/>
            </a:pPr>
            <a:r>
              <a:rPr lang="en-US" sz="1350" dirty="0">
                <a:solidFill>
                  <a:schemeClr val="tx1">
                    <a:lumMod val="85000"/>
                    <a:lumOff val="15000"/>
                  </a:schemeClr>
                </a:solidFill>
                <a:latin typeface="Corbel" panose="020B0503020204020204" pitchFamily="34" charset="0"/>
              </a:rPr>
              <a:t>Input layer</a:t>
            </a:r>
          </a:p>
        </p:txBody>
      </p:sp>
      <p:sp>
        <p:nvSpPr>
          <p:cNvPr id="50" name="Content Placeholder 2">
            <a:extLst>
              <a:ext uri="{FF2B5EF4-FFF2-40B4-BE49-F238E27FC236}">
                <a16:creationId xmlns:a16="http://schemas.microsoft.com/office/drawing/2014/main" id="{98A0229A-0E65-994A-A48A-9E766E214C56}"/>
              </a:ext>
            </a:extLst>
          </p:cNvPr>
          <p:cNvSpPr txBox="1">
            <a:spLocks/>
          </p:cNvSpPr>
          <p:nvPr/>
        </p:nvSpPr>
        <p:spPr>
          <a:xfrm>
            <a:off x="110510" y="3066354"/>
            <a:ext cx="1303470" cy="353597"/>
          </a:xfrm>
          <a:prstGeom prst="rect">
            <a:avLst/>
          </a:prstGeom>
        </p:spPr>
        <p:txBody>
          <a:bodyPr vert="horz" lIns="68580" tIns="34290" rIns="68580" bIns="3429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venir" panose="02000503020000020003"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venir" panose="02000503020000020003"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venir" panose="02000503020000020003"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lnSpc>
                <a:spcPct val="120000"/>
              </a:lnSpc>
              <a:buNone/>
            </a:pPr>
            <a:r>
              <a:rPr lang="en-US" sz="1350" dirty="0">
                <a:solidFill>
                  <a:schemeClr val="tx1">
                    <a:lumMod val="85000"/>
                    <a:lumOff val="15000"/>
                  </a:schemeClr>
                </a:solidFill>
                <a:latin typeface="Corbel" panose="020B0503020204020204" pitchFamily="34" charset="0"/>
              </a:rPr>
              <a:t>Hidden layer</a:t>
            </a:r>
          </a:p>
        </p:txBody>
      </p:sp>
      <p:sp>
        <p:nvSpPr>
          <p:cNvPr id="51" name="Content Placeholder 2">
            <a:extLst>
              <a:ext uri="{FF2B5EF4-FFF2-40B4-BE49-F238E27FC236}">
                <a16:creationId xmlns:a16="http://schemas.microsoft.com/office/drawing/2014/main" id="{3649502E-21DD-1642-971F-BACEABB4E04C}"/>
              </a:ext>
            </a:extLst>
          </p:cNvPr>
          <p:cNvSpPr txBox="1">
            <a:spLocks/>
          </p:cNvSpPr>
          <p:nvPr/>
        </p:nvSpPr>
        <p:spPr>
          <a:xfrm>
            <a:off x="181351" y="2214114"/>
            <a:ext cx="1291040" cy="353597"/>
          </a:xfrm>
          <a:prstGeom prst="rect">
            <a:avLst/>
          </a:prstGeom>
        </p:spPr>
        <p:txBody>
          <a:bodyPr vert="horz" lIns="68580" tIns="34290" rIns="68580" bIns="3429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venir" panose="02000503020000020003"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venir" panose="02000503020000020003"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venir" panose="02000503020000020003"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lnSpc>
                <a:spcPct val="120000"/>
              </a:lnSpc>
              <a:buNone/>
            </a:pPr>
            <a:r>
              <a:rPr lang="en-US" sz="1350" dirty="0">
                <a:solidFill>
                  <a:schemeClr val="tx1">
                    <a:lumMod val="85000"/>
                    <a:lumOff val="15000"/>
                  </a:schemeClr>
                </a:solidFill>
                <a:latin typeface="Corbel" panose="020B0503020204020204" pitchFamily="34" charset="0"/>
              </a:rPr>
              <a:t>Output layer</a:t>
            </a:r>
          </a:p>
        </p:txBody>
      </p:sp>
      <p:sp>
        <p:nvSpPr>
          <p:cNvPr id="70" name="Rounded Rectangle 69">
            <a:extLst>
              <a:ext uri="{FF2B5EF4-FFF2-40B4-BE49-F238E27FC236}">
                <a16:creationId xmlns:a16="http://schemas.microsoft.com/office/drawing/2014/main" id="{DE101D8D-392D-CE48-A76F-F593C13CFB77}"/>
              </a:ext>
            </a:extLst>
          </p:cNvPr>
          <p:cNvSpPr/>
          <p:nvPr/>
        </p:nvSpPr>
        <p:spPr>
          <a:xfrm>
            <a:off x="1920871" y="3965290"/>
            <a:ext cx="897101" cy="247549"/>
          </a:xfrm>
          <a:prstGeom prst="round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dirty="0">
              <a:latin typeface="Corbel" panose="020B0503020204020204" pitchFamily="34" charset="0"/>
            </a:endParaRPr>
          </a:p>
        </p:txBody>
      </p:sp>
      <p:sp>
        <p:nvSpPr>
          <p:cNvPr id="71" name="Oval 70">
            <a:extLst>
              <a:ext uri="{FF2B5EF4-FFF2-40B4-BE49-F238E27FC236}">
                <a16:creationId xmlns:a16="http://schemas.microsoft.com/office/drawing/2014/main" id="{AF057BF2-9D6B-E249-8FBC-3B1D5B8A5CA3}"/>
              </a:ext>
            </a:extLst>
          </p:cNvPr>
          <p:cNvSpPr/>
          <p:nvPr/>
        </p:nvSpPr>
        <p:spPr>
          <a:xfrm>
            <a:off x="1999457" y="4006803"/>
            <a:ext cx="152400" cy="152400"/>
          </a:xfrm>
          <a:prstGeom prst="ellipse">
            <a:avLst/>
          </a:prstGeom>
          <a:solidFill>
            <a:schemeClr val="bg1">
              <a:lumMod val="5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dirty="0">
              <a:latin typeface="Corbel" panose="020B0503020204020204" pitchFamily="34" charset="0"/>
            </a:endParaRPr>
          </a:p>
        </p:txBody>
      </p:sp>
      <p:sp>
        <p:nvSpPr>
          <p:cNvPr id="72" name="Oval 71">
            <a:extLst>
              <a:ext uri="{FF2B5EF4-FFF2-40B4-BE49-F238E27FC236}">
                <a16:creationId xmlns:a16="http://schemas.microsoft.com/office/drawing/2014/main" id="{730C91DC-46B3-DD42-BA91-16A98A899679}"/>
              </a:ext>
            </a:extLst>
          </p:cNvPr>
          <p:cNvSpPr/>
          <p:nvPr/>
        </p:nvSpPr>
        <p:spPr>
          <a:xfrm>
            <a:off x="2184151" y="4006803"/>
            <a:ext cx="152400" cy="152400"/>
          </a:xfrm>
          <a:prstGeom prst="ellipse">
            <a:avLst/>
          </a:prstGeom>
          <a:solidFill>
            <a:schemeClr val="bg1">
              <a:lumMod val="5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dirty="0">
              <a:latin typeface="Corbel" panose="020B0503020204020204" pitchFamily="34" charset="0"/>
            </a:endParaRPr>
          </a:p>
        </p:txBody>
      </p:sp>
      <p:sp>
        <p:nvSpPr>
          <p:cNvPr id="74" name="Oval 73">
            <a:extLst>
              <a:ext uri="{FF2B5EF4-FFF2-40B4-BE49-F238E27FC236}">
                <a16:creationId xmlns:a16="http://schemas.microsoft.com/office/drawing/2014/main" id="{1A38F944-FD9F-1C42-9EF7-BA5E3DB86EBA}"/>
              </a:ext>
            </a:extLst>
          </p:cNvPr>
          <p:cNvSpPr/>
          <p:nvPr/>
        </p:nvSpPr>
        <p:spPr>
          <a:xfrm>
            <a:off x="2368845" y="4006803"/>
            <a:ext cx="152400" cy="152400"/>
          </a:xfrm>
          <a:prstGeom prst="ellipse">
            <a:avLst/>
          </a:prstGeom>
          <a:solidFill>
            <a:schemeClr val="bg1">
              <a:lumMod val="5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dirty="0">
              <a:latin typeface="Corbel" panose="020B0503020204020204" pitchFamily="34" charset="0"/>
            </a:endParaRPr>
          </a:p>
        </p:txBody>
      </p:sp>
      <p:sp>
        <p:nvSpPr>
          <p:cNvPr id="75" name="Oval 74">
            <a:extLst>
              <a:ext uri="{FF2B5EF4-FFF2-40B4-BE49-F238E27FC236}">
                <a16:creationId xmlns:a16="http://schemas.microsoft.com/office/drawing/2014/main" id="{91549E43-B913-244E-90FF-EB6ADE692919}"/>
              </a:ext>
            </a:extLst>
          </p:cNvPr>
          <p:cNvSpPr/>
          <p:nvPr/>
        </p:nvSpPr>
        <p:spPr>
          <a:xfrm>
            <a:off x="2557747" y="4006803"/>
            <a:ext cx="152400" cy="152400"/>
          </a:xfrm>
          <a:prstGeom prst="ellipse">
            <a:avLst/>
          </a:prstGeom>
          <a:solidFill>
            <a:schemeClr val="bg1">
              <a:lumMod val="5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dirty="0">
              <a:latin typeface="Corbel" panose="020B0503020204020204" pitchFamily="34" charset="0"/>
            </a:endParaRPr>
          </a:p>
        </p:txBody>
      </p:sp>
      <p:sp>
        <p:nvSpPr>
          <p:cNvPr id="76" name="Oval 75">
            <a:extLst>
              <a:ext uri="{FF2B5EF4-FFF2-40B4-BE49-F238E27FC236}">
                <a16:creationId xmlns:a16="http://schemas.microsoft.com/office/drawing/2014/main" id="{CFE7F9AF-8FB9-9E47-AA7C-B819DD96BD45}"/>
              </a:ext>
            </a:extLst>
          </p:cNvPr>
          <p:cNvSpPr/>
          <p:nvPr/>
        </p:nvSpPr>
        <p:spPr>
          <a:xfrm>
            <a:off x="1999457" y="2276690"/>
            <a:ext cx="152400" cy="152400"/>
          </a:xfrm>
          <a:prstGeom prst="ellipse">
            <a:avLst/>
          </a:prstGeom>
          <a:solidFill>
            <a:srgbClr val="92D050"/>
          </a:solidFill>
          <a:ln w="19050">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dirty="0">
              <a:latin typeface="Corbel" panose="020B0503020204020204" pitchFamily="34" charset="0"/>
            </a:endParaRPr>
          </a:p>
        </p:txBody>
      </p:sp>
      <p:sp>
        <p:nvSpPr>
          <p:cNvPr id="77" name="Oval 76">
            <a:extLst>
              <a:ext uri="{FF2B5EF4-FFF2-40B4-BE49-F238E27FC236}">
                <a16:creationId xmlns:a16="http://schemas.microsoft.com/office/drawing/2014/main" id="{D1072A62-0E13-3843-8D0C-3A62E6BC9417}"/>
              </a:ext>
            </a:extLst>
          </p:cNvPr>
          <p:cNvSpPr/>
          <p:nvPr/>
        </p:nvSpPr>
        <p:spPr>
          <a:xfrm>
            <a:off x="2184151" y="2276690"/>
            <a:ext cx="152400" cy="152400"/>
          </a:xfrm>
          <a:prstGeom prst="ellipse">
            <a:avLst/>
          </a:prstGeom>
          <a:solidFill>
            <a:srgbClr val="92D050"/>
          </a:solidFill>
          <a:ln w="19050">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dirty="0">
              <a:latin typeface="Corbel" panose="020B0503020204020204" pitchFamily="34" charset="0"/>
            </a:endParaRPr>
          </a:p>
        </p:txBody>
      </p:sp>
      <p:sp>
        <p:nvSpPr>
          <p:cNvPr id="78" name="Oval 77">
            <a:extLst>
              <a:ext uri="{FF2B5EF4-FFF2-40B4-BE49-F238E27FC236}">
                <a16:creationId xmlns:a16="http://schemas.microsoft.com/office/drawing/2014/main" id="{B5867DDE-FEA5-0049-9461-EB1FFEB88969}"/>
              </a:ext>
            </a:extLst>
          </p:cNvPr>
          <p:cNvSpPr/>
          <p:nvPr/>
        </p:nvSpPr>
        <p:spPr>
          <a:xfrm>
            <a:off x="2368845" y="2276690"/>
            <a:ext cx="152400" cy="152400"/>
          </a:xfrm>
          <a:prstGeom prst="ellipse">
            <a:avLst/>
          </a:prstGeom>
          <a:solidFill>
            <a:srgbClr val="92D050"/>
          </a:solidFill>
          <a:ln w="19050">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dirty="0">
              <a:latin typeface="Corbel" panose="020B0503020204020204" pitchFamily="34" charset="0"/>
            </a:endParaRPr>
          </a:p>
        </p:txBody>
      </p:sp>
      <p:sp>
        <p:nvSpPr>
          <p:cNvPr id="79" name="Oval 78">
            <a:extLst>
              <a:ext uri="{FF2B5EF4-FFF2-40B4-BE49-F238E27FC236}">
                <a16:creationId xmlns:a16="http://schemas.microsoft.com/office/drawing/2014/main" id="{24DFF809-EE42-C349-914D-4808EEE0B2B2}"/>
              </a:ext>
            </a:extLst>
          </p:cNvPr>
          <p:cNvSpPr/>
          <p:nvPr/>
        </p:nvSpPr>
        <p:spPr>
          <a:xfrm>
            <a:off x="2557747" y="2276690"/>
            <a:ext cx="152400" cy="152400"/>
          </a:xfrm>
          <a:prstGeom prst="ellipse">
            <a:avLst/>
          </a:prstGeom>
          <a:solidFill>
            <a:srgbClr val="92D050"/>
          </a:solidFill>
          <a:ln w="19050">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dirty="0">
              <a:latin typeface="Corbel" panose="020B0503020204020204" pitchFamily="34" charset="0"/>
            </a:endParaRPr>
          </a:p>
        </p:txBody>
      </p:sp>
      <p:sp>
        <p:nvSpPr>
          <p:cNvPr id="82" name="Rounded Rectangle 81">
            <a:extLst>
              <a:ext uri="{FF2B5EF4-FFF2-40B4-BE49-F238E27FC236}">
                <a16:creationId xmlns:a16="http://schemas.microsoft.com/office/drawing/2014/main" id="{485BEC44-F260-1145-8583-E09A6D1ADDA0}"/>
              </a:ext>
            </a:extLst>
          </p:cNvPr>
          <p:cNvSpPr/>
          <p:nvPr/>
        </p:nvSpPr>
        <p:spPr>
          <a:xfrm>
            <a:off x="1833755" y="3096102"/>
            <a:ext cx="1023168" cy="233527"/>
          </a:xfrm>
          <a:prstGeom prst="roundRect">
            <a:avLst/>
          </a:prstGeom>
          <a:noFill/>
          <a:ln w="3810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dirty="0">
              <a:latin typeface="Corbel" panose="020B0503020204020204" pitchFamily="34" charset="0"/>
            </a:endParaRPr>
          </a:p>
        </p:txBody>
      </p:sp>
      <p:sp>
        <p:nvSpPr>
          <p:cNvPr id="83" name="Oval 82">
            <a:extLst>
              <a:ext uri="{FF2B5EF4-FFF2-40B4-BE49-F238E27FC236}">
                <a16:creationId xmlns:a16="http://schemas.microsoft.com/office/drawing/2014/main" id="{D285D089-1C0C-6344-B7EA-A631D2F645B7}"/>
              </a:ext>
            </a:extLst>
          </p:cNvPr>
          <p:cNvSpPr/>
          <p:nvPr/>
        </p:nvSpPr>
        <p:spPr>
          <a:xfrm>
            <a:off x="1897168" y="3136052"/>
            <a:ext cx="152400" cy="152400"/>
          </a:xfrm>
          <a:prstGeom prst="ellipse">
            <a:avLst/>
          </a:prstGeom>
          <a:solidFill>
            <a:schemeClr val="accent5">
              <a:lumMod val="60000"/>
              <a:lumOff val="40000"/>
            </a:schemeClr>
          </a:solidFill>
          <a:ln w="1905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dirty="0">
              <a:latin typeface="Corbel" panose="020B0503020204020204" pitchFamily="34" charset="0"/>
            </a:endParaRPr>
          </a:p>
        </p:txBody>
      </p:sp>
      <p:sp>
        <p:nvSpPr>
          <p:cNvPr id="84" name="Oval 83">
            <a:extLst>
              <a:ext uri="{FF2B5EF4-FFF2-40B4-BE49-F238E27FC236}">
                <a16:creationId xmlns:a16="http://schemas.microsoft.com/office/drawing/2014/main" id="{E248521C-7AB4-A74B-BB41-9E9DBC05502F}"/>
              </a:ext>
            </a:extLst>
          </p:cNvPr>
          <p:cNvSpPr/>
          <p:nvPr/>
        </p:nvSpPr>
        <p:spPr>
          <a:xfrm>
            <a:off x="2081862" y="3136052"/>
            <a:ext cx="152400" cy="152400"/>
          </a:xfrm>
          <a:prstGeom prst="ellipse">
            <a:avLst/>
          </a:prstGeom>
          <a:solidFill>
            <a:schemeClr val="accent5">
              <a:lumMod val="60000"/>
              <a:lumOff val="40000"/>
            </a:schemeClr>
          </a:solidFill>
          <a:ln w="1905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dirty="0">
              <a:latin typeface="Corbel" panose="020B0503020204020204" pitchFamily="34" charset="0"/>
            </a:endParaRPr>
          </a:p>
        </p:txBody>
      </p:sp>
      <p:sp>
        <p:nvSpPr>
          <p:cNvPr id="85" name="Oval 84">
            <a:extLst>
              <a:ext uri="{FF2B5EF4-FFF2-40B4-BE49-F238E27FC236}">
                <a16:creationId xmlns:a16="http://schemas.microsoft.com/office/drawing/2014/main" id="{A542D303-3E89-B948-BAE1-9C28B4C7900E}"/>
              </a:ext>
            </a:extLst>
          </p:cNvPr>
          <p:cNvSpPr/>
          <p:nvPr/>
        </p:nvSpPr>
        <p:spPr>
          <a:xfrm>
            <a:off x="2266556" y="3136052"/>
            <a:ext cx="152400" cy="152400"/>
          </a:xfrm>
          <a:prstGeom prst="ellipse">
            <a:avLst/>
          </a:prstGeom>
          <a:solidFill>
            <a:schemeClr val="accent5">
              <a:lumMod val="60000"/>
              <a:lumOff val="40000"/>
            </a:schemeClr>
          </a:solidFill>
          <a:ln w="1905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dirty="0">
              <a:latin typeface="Corbel" panose="020B0503020204020204" pitchFamily="34" charset="0"/>
            </a:endParaRPr>
          </a:p>
        </p:txBody>
      </p:sp>
      <p:sp>
        <p:nvSpPr>
          <p:cNvPr id="86" name="Oval 85">
            <a:extLst>
              <a:ext uri="{FF2B5EF4-FFF2-40B4-BE49-F238E27FC236}">
                <a16:creationId xmlns:a16="http://schemas.microsoft.com/office/drawing/2014/main" id="{3557CEDB-9609-5C4E-BE7A-9A1922D84558}"/>
              </a:ext>
            </a:extLst>
          </p:cNvPr>
          <p:cNvSpPr/>
          <p:nvPr/>
        </p:nvSpPr>
        <p:spPr>
          <a:xfrm>
            <a:off x="2455458" y="3136052"/>
            <a:ext cx="152400" cy="152400"/>
          </a:xfrm>
          <a:prstGeom prst="ellipse">
            <a:avLst/>
          </a:prstGeom>
          <a:solidFill>
            <a:schemeClr val="accent5">
              <a:lumMod val="60000"/>
              <a:lumOff val="40000"/>
            </a:schemeClr>
          </a:solidFill>
          <a:ln w="1905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dirty="0">
              <a:latin typeface="Corbel" panose="020B0503020204020204" pitchFamily="34" charset="0"/>
            </a:endParaRPr>
          </a:p>
        </p:txBody>
      </p:sp>
      <p:sp>
        <p:nvSpPr>
          <p:cNvPr id="87" name="Oval 86">
            <a:extLst>
              <a:ext uri="{FF2B5EF4-FFF2-40B4-BE49-F238E27FC236}">
                <a16:creationId xmlns:a16="http://schemas.microsoft.com/office/drawing/2014/main" id="{FD0CC76B-5E71-8C4B-B186-6D1471C8CD67}"/>
              </a:ext>
            </a:extLst>
          </p:cNvPr>
          <p:cNvSpPr/>
          <p:nvPr/>
        </p:nvSpPr>
        <p:spPr>
          <a:xfrm>
            <a:off x="2648955" y="3137765"/>
            <a:ext cx="152400" cy="152400"/>
          </a:xfrm>
          <a:prstGeom prst="ellipse">
            <a:avLst/>
          </a:prstGeom>
          <a:solidFill>
            <a:schemeClr val="accent5">
              <a:lumMod val="60000"/>
              <a:lumOff val="40000"/>
            </a:schemeClr>
          </a:solidFill>
          <a:ln w="1905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dirty="0">
              <a:latin typeface="Corbel" panose="020B0503020204020204" pitchFamily="34" charset="0"/>
            </a:endParaRPr>
          </a:p>
        </p:txBody>
      </p:sp>
      <p:sp>
        <p:nvSpPr>
          <p:cNvPr id="93" name="Rounded Rectangle 92">
            <a:extLst>
              <a:ext uri="{FF2B5EF4-FFF2-40B4-BE49-F238E27FC236}">
                <a16:creationId xmlns:a16="http://schemas.microsoft.com/office/drawing/2014/main" id="{2E61486C-7C7C-CF4A-BF55-2488DDD06CBA}"/>
              </a:ext>
            </a:extLst>
          </p:cNvPr>
          <p:cNvSpPr/>
          <p:nvPr/>
        </p:nvSpPr>
        <p:spPr>
          <a:xfrm>
            <a:off x="1935188" y="2241423"/>
            <a:ext cx="846082" cy="233527"/>
          </a:xfrm>
          <a:prstGeom prst="roundRect">
            <a:avLst/>
          </a:prstGeom>
          <a:noFill/>
          <a:ln w="38100">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dirty="0">
              <a:latin typeface="Corbel" panose="020B0503020204020204" pitchFamily="34" charset="0"/>
            </a:endParaRPr>
          </a:p>
        </p:txBody>
      </p:sp>
      <p:sp>
        <p:nvSpPr>
          <p:cNvPr id="94" name="Right Arrow 93">
            <a:extLst>
              <a:ext uri="{FF2B5EF4-FFF2-40B4-BE49-F238E27FC236}">
                <a16:creationId xmlns:a16="http://schemas.microsoft.com/office/drawing/2014/main" id="{FAED948E-E8BC-B542-96E5-C16F47F16A92}"/>
              </a:ext>
            </a:extLst>
          </p:cNvPr>
          <p:cNvSpPr/>
          <p:nvPr/>
        </p:nvSpPr>
        <p:spPr>
          <a:xfrm rot="16200000">
            <a:off x="2164404" y="2629484"/>
            <a:ext cx="425578" cy="247112"/>
          </a:xfrm>
          <a:prstGeom prst="rightArrow">
            <a:avLst>
              <a:gd name="adj1" fmla="val 27574"/>
              <a:gd name="adj2" fmla="val 69623"/>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dirty="0">
              <a:latin typeface="Corbel" panose="020B0503020204020204" pitchFamily="34" charset="0"/>
            </a:endParaRPr>
          </a:p>
        </p:txBody>
      </p:sp>
      <p:sp>
        <p:nvSpPr>
          <p:cNvPr id="95" name="Right Arrow 94">
            <a:extLst>
              <a:ext uri="{FF2B5EF4-FFF2-40B4-BE49-F238E27FC236}">
                <a16:creationId xmlns:a16="http://schemas.microsoft.com/office/drawing/2014/main" id="{B62B8F78-5C39-C145-B3C5-F9490727FE2B}"/>
              </a:ext>
            </a:extLst>
          </p:cNvPr>
          <p:cNvSpPr/>
          <p:nvPr/>
        </p:nvSpPr>
        <p:spPr>
          <a:xfrm rot="16200000">
            <a:off x="2180574" y="3506345"/>
            <a:ext cx="425578" cy="247112"/>
          </a:xfrm>
          <a:prstGeom prst="rightArrow">
            <a:avLst>
              <a:gd name="adj1" fmla="val 27574"/>
              <a:gd name="adj2" fmla="val 69623"/>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dirty="0">
              <a:latin typeface="Corbel" panose="020B0503020204020204" pitchFamily="34" charset="0"/>
            </a:endParaRPr>
          </a:p>
        </p:txBody>
      </p:sp>
      <mc:AlternateContent xmlns:mc="http://schemas.openxmlformats.org/markup-compatibility/2006" xmlns:a14="http://schemas.microsoft.com/office/drawing/2010/main">
        <mc:Choice Requires="a14">
          <p:sp>
            <p:nvSpPr>
              <p:cNvPr id="96" name="Content Placeholder 2">
                <a:extLst>
                  <a:ext uri="{FF2B5EF4-FFF2-40B4-BE49-F238E27FC236}">
                    <a16:creationId xmlns:a16="http://schemas.microsoft.com/office/drawing/2014/main" id="{20A6FC83-57DF-014A-87E0-1B5614DFB884}"/>
                  </a:ext>
                </a:extLst>
              </p:cNvPr>
              <p:cNvSpPr txBox="1">
                <a:spLocks/>
              </p:cNvSpPr>
              <p:nvPr/>
            </p:nvSpPr>
            <p:spPr>
              <a:xfrm>
                <a:off x="1782926" y="3474410"/>
                <a:ext cx="525996" cy="377691"/>
              </a:xfrm>
              <a:prstGeom prst="rect">
                <a:avLst/>
              </a:prstGeom>
            </p:spPr>
            <p:txBody>
              <a:bodyPr vert="horz" lIns="68580" tIns="34290" rIns="68580" bIns="3429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venir" panose="02000503020000020003"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venir" panose="02000503020000020003"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venir" panose="02000503020000020003"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lnSpc>
                    <a:spcPct val="120000"/>
                  </a:lnSpc>
                  <a:buNone/>
                </a:pPr>
                <a14:m>
                  <m:oMathPara xmlns:m="http://schemas.openxmlformats.org/officeDocument/2006/math">
                    <m:oMathParaPr>
                      <m:jc m:val="centerGroup"/>
                    </m:oMathParaPr>
                    <m:oMath xmlns:m="http://schemas.openxmlformats.org/officeDocument/2006/math">
                      <m:r>
                        <a:rPr lang="en-US" sz="1800" i="1" dirty="0">
                          <a:solidFill>
                            <a:srgbClr val="C00000"/>
                          </a:solidFill>
                          <a:latin typeface="Cambria Math" panose="02040503050406030204" pitchFamily="18" charset="0"/>
                        </a:rPr>
                        <m:t>𝑊</m:t>
                      </m:r>
                    </m:oMath>
                  </m:oMathPara>
                </a14:m>
                <a:endParaRPr lang="en-US" sz="1800" dirty="0">
                  <a:solidFill>
                    <a:srgbClr val="C00000"/>
                  </a:solidFill>
                  <a:latin typeface="Corbel" panose="020B0503020204020204" pitchFamily="34" charset="0"/>
                </a:endParaRPr>
              </a:p>
            </p:txBody>
          </p:sp>
        </mc:Choice>
        <mc:Fallback xmlns="">
          <p:sp>
            <p:nvSpPr>
              <p:cNvPr id="96" name="Content Placeholder 2">
                <a:extLst>
                  <a:ext uri="{FF2B5EF4-FFF2-40B4-BE49-F238E27FC236}">
                    <a16:creationId xmlns:a16="http://schemas.microsoft.com/office/drawing/2014/main" id="{20A6FC83-57DF-014A-87E0-1B5614DFB884}"/>
                  </a:ext>
                </a:extLst>
              </p:cNvPr>
              <p:cNvSpPr txBox="1">
                <a:spLocks noRot="1" noChangeAspect="1" noMove="1" noResize="1" noEditPoints="1" noAdjustHandles="1" noChangeArrowheads="1" noChangeShapeType="1" noTextEdit="1"/>
              </p:cNvSpPr>
              <p:nvPr/>
            </p:nvSpPr>
            <p:spPr>
              <a:xfrm>
                <a:off x="1782926" y="3474410"/>
                <a:ext cx="525996" cy="377691"/>
              </a:xfrm>
              <a:prstGeom prst="rect">
                <a:avLst/>
              </a:prstGeom>
              <a:blipFill>
                <a:blip r:embed="rId2"/>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7" name="Content Placeholder 2">
                <a:extLst>
                  <a:ext uri="{FF2B5EF4-FFF2-40B4-BE49-F238E27FC236}">
                    <a16:creationId xmlns:a16="http://schemas.microsoft.com/office/drawing/2014/main" id="{6D6C0EF3-9A48-6042-84AB-D28C74DA20AD}"/>
                  </a:ext>
                </a:extLst>
              </p:cNvPr>
              <p:cNvSpPr txBox="1">
                <a:spLocks/>
              </p:cNvSpPr>
              <p:nvPr/>
            </p:nvSpPr>
            <p:spPr>
              <a:xfrm>
                <a:off x="1788408" y="2590205"/>
                <a:ext cx="525996" cy="377691"/>
              </a:xfrm>
              <a:prstGeom prst="rect">
                <a:avLst/>
              </a:prstGeom>
            </p:spPr>
            <p:txBody>
              <a:bodyPr vert="horz" lIns="68580" tIns="34290" rIns="68580" bIns="3429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venir" panose="02000503020000020003"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venir" panose="02000503020000020003"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venir" panose="02000503020000020003"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lnSpc>
                    <a:spcPct val="120000"/>
                  </a:lnSpc>
                  <a:buNone/>
                </a:pPr>
                <a14:m>
                  <m:oMathPara xmlns:m="http://schemas.openxmlformats.org/officeDocument/2006/math">
                    <m:oMathParaPr>
                      <m:jc m:val="centerGroup"/>
                    </m:oMathParaPr>
                    <m:oMath xmlns:m="http://schemas.openxmlformats.org/officeDocument/2006/math">
                      <m:r>
                        <a:rPr lang="en-US" sz="1800" i="1" dirty="0">
                          <a:solidFill>
                            <a:srgbClr val="C00000"/>
                          </a:solidFill>
                          <a:latin typeface="Cambria Math" panose="02040503050406030204" pitchFamily="18" charset="0"/>
                        </a:rPr>
                        <m:t>𝑈</m:t>
                      </m:r>
                    </m:oMath>
                  </m:oMathPara>
                </a14:m>
                <a:endParaRPr lang="en-US" sz="1800" dirty="0">
                  <a:solidFill>
                    <a:srgbClr val="C00000"/>
                  </a:solidFill>
                  <a:latin typeface="Corbel" panose="020B0503020204020204" pitchFamily="34" charset="0"/>
                </a:endParaRPr>
              </a:p>
            </p:txBody>
          </p:sp>
        </mc:Choice>
        <mc:Fallback xmlns="">
          <p:sp>
            <p:nvSpPr>
              <p:cNvPr id="97" name="Content Placeholder 2">
                <a:extLst>
                  <a:ext uri="{FF2B5EF4-FFF2-40B4-BE49-F238E27FC236}">
                    <a16:creationId xmlns:a16="http://schemas.microsoft.com/office/drawing/2014/main" id="{6D6C0EF3-9A48-6042-84AB-D28C74DA20AD}"/>
                  </a:ext>
                </a:extLst>
              </p:cNvPr>
              <p:cNvSpPr txBox="1">
                <a:spLocks noRot="1" noChangeAspect="1" noMove="1" noResize="1" noEditPoints="1" noAdjustHandles="1" noChangeArrowheads="1" noChangeShapeType="1" noTextEdit="1"/>
              </p:cNvSpPr>
              <p:nvPr/>
            </p:nvSpPr>
            <p:spPr>
              <a:xfrm>
                <a:off x="1788408" y="2590205"/>
                <a:ext cx="525996" cy="377691"/>
              </a:xfrm>
              <a:prstGeom prst="rect">
                <a:avLst/>
              </a:prstGeom>
              <a:blipFill>
                <a:blip r:embed="rId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8" name="Content Placeholder 2">
                <a:extLst>
                  <a:ext uri="{FF2B5EF4-FFF2-40B4-BE49-F238E27FC236}">
                    <a16:creationId xmlns:a16="http://schemas.microsoft.com/office/drawing/2014/main" id="{276A6F90-89C1-8046-A06E-32E388A4C982}"/>
                  </a:ext>
                </a:extLst>
              </p:cNvPr>
              <p:cNvSpPr txBox="1">
                <a:spLocks/>
              </p:cNvSpPr>
              <p:nvPr/>
            </p:nvSpPr>
            <p:spPr>
              <a:xfrm>
                <a:off x="1827676" y="1772510"/>
                <a:ext cx="1182560" cy="377691"/>
              </a:xfrm>
              <a:prstGeom prst="rect">
                <a:avLst/>
              </a:prstGeom>
            </p:spPr>
            <p:txBody>
              <a:bodyPr vert="horz" lIns="68580" tIns="34290" rIns="68580" bIns="3429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venir" panose="02000503020000020003"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venir" panose="02000503020000020003"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venir" panose="02000503020000020003"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20000"/>
                  </a:lnSpc>
                  <a:buNone/>
                </a:pPr>
                <a14:m>
                  <m:oMathPara xmlns:m="http://schemas.openxmlformats.org/officeDocument/2006/math">
                    <m:oMathParaPr>
                      <m:jc m:val="centerGroup"/>
                    </m:oMathParaPr>
                    <m:oMath xmlns:m="http://schemas.openxmlformats.org/officeDocument/2006/math">
                      <m:sSub>
                        <m:sSubPr>
                          <m:ctrlPr>
                            <a:rPr lang="en-US" sz="1800" i="1" dirty="0">
                              <a:latin typeface="Cambria Math" panose="02040503050406030204" pitchFamily="18" charset="0"/>
                            </a:rPr>
                          </m:ctrlPr>
                        </m:sSubPr>
                        <m:e>
                          <m:acc>
                            <m:accPr>
                              <m:chr m:val="̂"/>
                              <m:ctrlPr>
                                <a:rPr lang="en-US" sz="1800" i="1" dirty="0">
                                  <a:latin typeface="Cambria Math" panose="02040503050406030204" pitchFamily="18" charset="0"/>
                                </a:rPr>
                              </m:ctrlPr>
                            </m:accPr>
                            <m:e>
                              <m:r>
                                <a:rPr lang="en-US" sz="1800" i="1" dirty="0">
                                  <a:latin typeface="Cambria Math" panose="02040503050406030204" pitchFamily="18" charset="0"/>
                                </a:rPr>
                                <m:t>𝑦</m:t>
                              </m:r>
                            </m:e>
                          </m:acc>
                        </m:e>
                        <m:sub>
                          <m:r>
                            <a:rPr lang="en-US" sz="1800" i="1" dirty="0">
                              <a:latin typeface="Cambria Math" panose="02040503050406030204" pitchFamily="18" charset="0"/>
                            </a:rPr>
                            <m:t>1</m:t>
                          </m:r>
                        </m:sub>
                      </m:sSub>
                    </m:oMath>
                  </m:oMathPara>
                </a14:m>
                <a:endParaRPr lang="en-US" sz="1800" dirty="0">
                  <a:latin typeface="Corbel" panose="020B0503020204020204" pitchFamily="34" charset="0"/>
                </a:endParaRPr>
              </a:p>
              <a:p>
                <a:pPr marL="0" indent="0" algn="ctr">
                  <a:lnSpc>
                    <a:spcPct val="120000"/>
                  </a:lnSpc>
                  <a:buNone/>
                </a:pPr>
                <a:endParaRPr lang="en-US" sz="1800" dirty="0">
                  <a:latin typeface="Corbel" panose="020B0503020204020204" pitchFamily="34" charset="0"/>
                </a:endParaRPr>
              </a:p>
            </p:txBody>
          </p:sp>
        </mc:Choice>
        <mc:Fallback xmlns="">
          <p:sp>
            <p:nvSpPr>
              <p:cNvPr id="98" name="Content Placeholder 2">
                <a:extLst>
                  <a:ext uri="{FF2B5EF4-FFF2-40B4-BE49-F238E27FC236}">
                    <a16:creationId xmlns:a16="http://schemas.microsoft.com/office/drawing/2014/main" id="{276A6F90-89C1-8046-A06E-32E388A4C982}"/>
                  </a:ext>
                </a:extLst>
              </p:cNvPr>
              <p:cNvSpPr txBox="1">
                <a:spLocks noRot="1" noChangeAspect="1" noMove="1" noResize="1" noEditPoints="1" noAdjustHandles="1" noChangeArrowheads="1" noChangeShapeType="1" noTextEdit="1"/>
              </p:cNvSpPr>
              <p:nvPr/>
            </p:nvSpPr>
            <p:spPr>
              <a:xfrm>
                <a:off x="1827676" y="1772510"/>
                <a:ext cx="1182560" cy="377691"/>
              </a:xfrm>
              <a:prstGeom prst="rect">
                <a:avLst/>
              </a:prstGeom>
              <a:blipFill>
                <a:blip r:embed="rId4"/>
                <a:stretch>
                  <a:fillRect b="-6452"/>
                </a:stretch>
              </a:blipFill>
            </p:spPr>
            <p:txBody>
              <a:bodyPr/>
              <a:lstStyle/>
              <a:p>
                <a:r>
                  <a:rPr lang="en-US">
                    <a:noFill/>
                  </a:rPr>
                  <a:t> </a:t>
                </a:r>
              </a:p>
            </p:txBody>
          </p:sp>
        </mc:Fallback>
      </mc:AlternateContent>
      <p:sp>
        <p:nvSpPr>
          <p:cNvPr id="99" name="Rounded Rectangle 98">
            <a:extLst>
              <a:ext uri="{FF2B5EF4-FFF2-40B4-BE49-F238E27FC236}">
                <a16:creationId xmlns:a16="http://schemas.microsoft.com/office/drawing/2014/main" id="{B0204399-681E-6C49-9E5C-CC0F2EBC7595}"/>
              </a:ext>
            </a:extLst>
          </p:cNvPr>
          <p:cNvSpPr/>
          <p:nvPr/>
        </p:nvSpPr>
        <p:spPr>
          <a:xfrm>
            <a:off x="3558059" y="3985704"/>
            <a:ext cx="897101" cy="247549"/>
          </a:xfrm>
          <a:prstGeom prst="round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dirty="0">
              <a:latin typeface="Corbel" panose="020B0503020204020204" pitchFamily="34" charset="0"/>
            </a:endParaRPr>
          </a:p>
        </p:txBody>
      </p:sp>
      <p:sp>
        <p:nvSpPr>
          <p:cNvPr id="100" name="Oval 99">
            <a:extLst>
              <a:ext uri="{FF2B5EF4-FFF2-40B4-BE49-F238E27FC236}">
                <a16:creationId xmlns:a16="http://schemas.microsoft.com/office/drawing/2014/main" id="{C88A8753-B2AE-C347-8881-9E9BFB6849E7}"/>
              </a:ext>
            </a:extLst>
          </p:cNvPr>
          <p:cNvSpPr/>
          <p:nvPr/>
        </p:nvSpPr>
        <p:spPr>
          <a:xfrm>
            <a:off x="3636645" y="4027217"/>
            <a:ext cx="152400" cy="152400"/>
          </a:xfrm>
          <a:prstGeom prst="ellipse">
            <a:avLst/>
          </a:prstGeom>
          <a:solidFill>
            <a:schemeClr val="bg1">
              <a:lumMod val="5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dirty="0">
              <a:latin typeface="Corbel" panose="020B0503020204020204" pitchFamily="34" charset="0"/>
            </a:endParaRPr>
          </a:p>
        </p:txBody>
      </p:sp>
      <p:sp>
        <p:nvSpPr>
          <p:cNvPr id="101" name="Oval 100">
            <a:extLst>
              <a:ext uri="{FF2B5EF4-FFF2-40B4-BE49-F238E27FC236}">
                <a16:creationId xmlns:a16="http://schemas.microsoft.com/office/drawing/2014/main" id="{289A04BF-85E0-834E-BAB6-DBB4550B3940}"/>
              </a:ext>
            </a:extLst>
          </p:cNvPr>
          <p:cNvSpPr/>
          <p:nvPr/>
        </p:nvSpPr>
        <p:spPr>
          <a:xfrm>
            <a:off x="3821339" y="4027217"/>
            <a:ext cx="152400" cy="152400"/>
          </a:xfrm>
          <a:prstGeom prst="ellipse">
            <a:avLst/>
          </a:prstGeom>
          <a:solidFill>
            <a:schemeClr val="bg1">
              <a:lumMod val="5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dirty="0">
              <a:latin typeface="Corbel" panose="020B0503020204020204" pitchFamily="34" charset="0"/>
            </a:endParaRPr>
          </a:p>
        </p:txBody>
      </p:sp>
      <p:sp>
        <p:nvSpPr>
          <p:cNvPr id="102" name="Oval 101">
            <a:extLst>
              <a:ext uri="{FF2B5EF4-FFF2-40B4-BE49-F238E27FC236}">
                <a16:creationId xmlns:a16="http://schemas.microsoft.com/office/drawing/2014/main" id="{631EE394-6E66-9F4F-AB28-9A96FE7CAF8B}"/>
              </a:ext>
            </a:extLst>
          </p:cNvPr>
          <p:cNvSpPr/>
          <p:nvPr/>
        </p:nvSpPr>
        <p:spPr>
          <a:xfrm>
            <a:off x="4006034" y="4027217"/>
            <a:ext cx="152400" cy="152400"/>
          </a:xfrm>
          <a:prstGeom prst="ellipse">
            <a:avLst/>
          </a:prstGeom>
          <a:solidFill>
            <a:schemeClr val="bg1">
              <a:lumMod val="5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dirty="0">
              <a:latin typeface="Corbel" panose="020B0503020204020204" pitchFamily="34" charset="0"/>
            </a:endParaRPr>
          </a:p>
        </p:txBody>
      </p:sp>
      <p:sp>
        <p:nvSpPr>
          <p:cNvPr id="103" name="Oval 102">
            <a:extLst>
              <a:ext uri="{FF2B5EF4-FFF2-40B4-BE49-F238E27FC236}">
                <a16:creationId xmlns:a16="http://schemas.microsoft.com/office/drawing/2014/main" id="{6C486C2D-68DA-A54D-A5C4-4B5B0B3B8B73}"/>
              </a:ext>
            </a:extLst>
          </p:cNvPr>
          <p:cNvSpPr/>
          <p:nvPr/>
        </p:nvSpPr>
        <p:spPr>
          <a:xfrm>
            <a:off x="4194935" y="4027217"/>
            <a:ext cx="152400" cy="152400"/>
          </a:xfrm>
          <a:prstGeom prst="ellipse">
            <a:avLst/>
          </a:prstGeom>
          <a:solidFill>
            <a:schemeClr val="bg1">
              <a:lumMod val="5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dirty="0">
              <a:latin typeface="Corbel" panose="020B0503020204020204" pitchFamily="34" charset="0"/>
            </a:endParaRPr>
          </a:p>
        </p:txBody>
      </p:sp>
      <p:sp>
        <p:nvSpPr>
          <p:cNvPr id="104" name="Oval 103">
            <a:extLst>
              <a:ext uri="{FF2B5EF4-FFF2-40B4-BE49-F238E27FC236}">
                <a16:creationId xmlns:a16="http://schemas.microsoft.com/office/drawing/2014/main" id="{F70F58BE-CCAE-F645-A328-47C1EAC54035}"/>
              </a:ext>
            </a:extLst>
          </p:cNvPr>
          <p:cNvSpPr/>
          <p:nvPr/>
        </p:nvSpPr>
        <p:spPr>
          <a:xfrm>
            <a:off x="3636645" y="2297104"/>
            <a:ext cx="152400" cy="152400"/>
          </a:xfrm>
          <a:prstGeom prst="ellipse">
            <a:avLst/>
          </a:prstGeom>
          <a:solidFill>
            <a:srgbClr val="92D050"/>
          </a:solidFill>
          <a:ln w="19050">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dirty="0">
              <a:latin typeface="Corbel" panose="020B0503020204020204" pitchFamily="34" charset="0"/>
            </a:endParaRPr>
          </a:p>
        </p:txBody>
      </p:sp>
      <p:sp>
        <p:nvSpPr>
          <p:cNvPr id="105" name="Oval 104">
            <a:extLst>
              <a:ext uri="{FF2B5EF4-FFF2-40B4-BE49-F238E27FC236}">
                <a16:creationId xmlns:a16="http://schemas.microsoft.com/office/drawing/2014/main" id="{FE219746-6458-2648-BFF2-1638E7F0E56F}"/>
              </a:ext>
            </a:extLst>
          </p:cNvPr>
          <p:cNvSpPr/>
          <p:nvPr/>
        </p:nvSpPr>
        <p:spPr>
          <a:xfrm>
            <a:off x="3821339" y="2297104"/>
            <a:ext cx="152400" cy="152400"/>
          </a:xfrm>
          <a:prstGeom prst="ellipse">
            <a:avLst/>
          </a:prstGeom>
          <a:solidFill>
            <a:srgbClr val="92D050"/>
          </a:solidFill>
          <a:ln w="19050">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dirty="0">
              <a:latin typeface="Corbel" panose="020B0503020204020204" pitchFamily="34" charset="0"/>
            </a:endParaRPr>
          </a:p>
        </p:txBody>
      </p:sp>
      <p:sp>
        <p:nvSpPr>
          <p:cNvPr id="106" name="Oval 105">
            <a:extLst>
              <a:ext uri="{FF2B5EF4-FFF2-40B4-BE49-F238E27FC236}">
                <a16:creationId xmlns:a16="http://schemas.microsoft.com/office/drawing/2014/main" id="{CC39E4D5-0122-404D-AF07-8A0976CE0F90}"/>
              </a:ext>
            </a:extLst>
          </p:cNvPr>
          <p:cNvSpPr/>
          <p:nvPr/>
        </p:nvSpPr>
        <p:spPr>
          <a:xfrm>
            <a:off x="4006034" y="2297104"/>
            <a:ext cx="152400" cy="152400"/>
          </a:xfrm>
          <a:prstGeom prst="ellipse">
            <a:avLst/>
          </a:prstGeom>
          <a:solidFill>
            <a:srgbClr val="92D050"/>
          </a:solidFill>
          <a:ln w="19050">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dirty="0">
              <a:latin typeface="Corbel" panose="020B0503020204020204" pitchFamily="34" charset="0"/>
            </a:endParaRPr>
          </a:p>
        </p:txBody>
      </p:sp>
      <p:sp>
        <p:nvSpPr>
          <p:cNvPr id="107" name="Oval 106">
            <a:extLst>
              <a:ext uri="{FF2B5EF4-FFF2-40B4-BE49-F238E27FC236}">
                <a16:creationId xmlns:a16="http://schemas.microsoft.com/office/drawing/2014/main" id="{869B3C99-29C1-8B4B-96BE-A1AF2836059F}"/>
              </a:ext>
            </a:extLst>
          </p:cNvPr>
          <p:cNvSpPr/>
          <p:nvPr/>
        </p:nvSpPr>
        <p:spPr>
          <a:xfrm>
            <a:off x="4194935" y="2297104"/>
            <a:ext cx="152400" cy="152400"/>
          </a:xfrm>
          <a:prstGeom prst="ellipse">
            <a:avLst/>
          </a:prstGeom>
          <a:solidFill>
            <a:srgbClr val="92D050"/>
          </a:solidFill>
          <a:ln w="19050">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dirty="0">
              <a:latin typeface="Corbel" panose="020B0503020204020204" pitchFamily="34" charset="0"/>
            </a:endParaRPr>
          </a:p>
        </p:txBody>
      </p:sp>
      <p:sp>
        <p:nvSpPr>
          <p:cNvPr id="109" name="Rounded Rectangle 108">
            <a:extLst>
              <a:ext uri="{FF2B5EF4-FFF2-40B4-BE49-F238E27FC236}">
                <a16:creationId xmlns:a16="http://schemas.microsoft.com/office/drawing/2014/main" id="{7B63A695-A0C7-D649-B5DD-122BBCB3D254}"/>
              </a:ext>
            </a:extLst>
          </p:cNvPr>
          <p:cNvSpPr/>
          <p:nvPr/>
        </p:nvSpPr>
        <p:spPr>
          <a:xfrm>
            <a:off x="3470944" y="3116515"/>
            <a:ext cx="1023168" cy="233527"/>
          </a:xfrm>
          <a:prstGeom prst="roundRect">
            <a:avLst/>
          </a:prstGeom>
          <a:noFill/>
          <a:ln w="3810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dirty="0">
              <a:latin typeface="Corbel" panose="020B0503020204020204" pitchFamily="34" charset="0"/>
            </a:endParaRPr>
          </a:p>
        </p:txBody>
      </p:sp>
      <p:sp>
        <p:nvSpPr>
          <p:cNvPr id="110" name="Oval 109">
            <a:extLst>
              <a:ext uri="{FF2B5EF4-FFF2-40B4-BE49-F238E27FC236}">
                <a16:creationId xmlns:a16="http://schemas.microsoft.com/office/drawing/2014/main" id="{F0DCA6BB-A31D-DC41-A4C9-C2923C3B6F21}"/>
              </a:ext>
            </a:extLst>
          </p:cNvPr>
          <p:cNvSpPr/>
          <p:nvPr/>
        </p:nvSpPr>
        <p:spPr>
          <a:xfrm>
            <a:off x="3534356" y="3156465"/>
            <a:ext cx="152400" cy="152400"/>
          </a:xfrm>
          <a:prstGeom prst="ellipse">
            <a:avLst/>
          </a:prstGeom>
          <a:solidFill>
            <a:schemeClr val="accent5">
              <a:lumMod val="60000"/>
              <a:lumOff val="40000"/>
            </a:schemeClr>
          </a:solidFill>
          <a:ln w="1905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dirty="0">
              <a:latin typeface="Corbel" panose="020B0503020204020204" pitchFamily="34" charset="0"/>
            </a:endParaRPr>
          </a:p>
        </p:txBody>
      </p:sp>
      <p:sp>
        <p:nvSpPr>
          <p:cNvPr id="111" name="Oval 110">
            <a:extLst>
              <a:ext uri="{FF2B5EF4-FFF2-40B4-BE49-F238E27FC236}">
                <a16:creationId xmlns:a16="http://schemas.microsoft.com/office/drawing/2014/main" id="{F5A97E85-0225-1E46-A085-02FCCC792A02}"/>
              </a:ext>
            </a:extLst>
          </p:cNvPr>
          <p:cNvSpPr/>
          <p:nvPr/>
        </p:nvSpPr>
        <p:spPr>
          <a:xfrm>
            <a:off x="3719051" y="3156465"/>
            <a:ext cx="152400" cy="152400"/>
          </a:xfrm>
          <a:prstGeom prst="ellipse">
            <a:avLst/>
          </a:prstGeom>
          <a:solidFill>
            <a:schemeClr val="accent5">
              <a:lumMod val="60000"/>
              <a:lumOff val="40000"/>
            </a:schemeClr>
          </a:solidFill>
          <a:ln w="1905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dirty="0">
              <a:latin typeface="Corbel" panose="020B0503020204020204" pitchFamily="34" charset="0"/>
            </a:endParaRPr>
          </a:p>
        </p:txBody>
      </p:sp>
      <p:sp>
        <p:nvSpPr>
          <p:cNvPr id="112" name="Oval 111">
            <a:extLst>
              <a:ext uri="{FF2B5EF4-FFF2-40B4-BE49-F238E27FC236}">
                <a16:creationId xmlns:a16="http://schemas.microsoft.com/office/drawing/2014/main" id="{97C5A434-FA81-A04D-A77B-DC0A945AB849}"/>
              </a:ext>
            </a:extLst>
          </p:cNvPr>
          <p:cNvSpPr/>
          <p:nvPr/>
        </p:nvSpPr>
        <p:spPr>
          <a:xfrm>
            <a:off x="3903745" y="3156465"/>
            <a:ext cx="152400" cy="152400"/>
          </a:xfrm>
          <a:prstGeom prst="ellipse">
            <a:avLst/>
          </a:prstGeom>
          <a:solidFill>
            <a:schemeClr val="accent5">
              <a:lumMod val="60000"/>
              <a:lumOff val="40000"/>
            </a:schemeClr>
          </a:solidFill>
          <a:ln w="1905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dirty="0">
              <a:latin typeface="Corbel" panose="020B0503020204020204" pitchFamily="34" charset="0"/>
            </a:endParaRPr>
          </a:p>
        </p:txBody>
      </p:sp>
      <p:sp>
        <p:nvSpPr>
          <p:cNvPr id="113" name="Oval 112">
            <a:extLst>
              <a:ext uri="{FF2B5EF4-FFF2-40B4-BE49-F238E27FC236}">
                <a16:creationId xmlns:a16="http://schemas.microsoft.com/office/drawing/2014/main" id="{0C6578E8-0778-B145-8F5F-1C179B55F37C}"/>
              </a:ext>
            </a:extLst>
          </p:cNvPr>
          <p:cNvSpPr/>
          <p:nvPr/>
        </p:nvSpPr>
        <p:spPr>
          <a:xfrm>
            <a:off x="4092647" y="3156465"/>
            <a:ext cx="152400" cy="152400"/>
          </a:xfrm>
          <a:prstGeom prst="ellipse">
            <a:avLst/>
          </a:prstGeom>
          <a:solidFill>
            <a:schemeClr val="accent5">
              <a:lumMod val="60000"/>
              <a:lumOff val="40000"/>
            </a:schemeClr>
          </a:solidFill>
          <a:ln w="1905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dirty="0">
              <a:latin typeface="Corbel" panose="020B0503020204020204" pitchFamily="34" charset="0"/>
            </a:endParaRPr>
          </a:p>
        </p:txBody>
      </p:sp>
      <p:sp>
        <p:nvSpPr>
          <p:cNvPr id="114" name="Oval 113">
            <a:extLst>
              <a:ext uri="{FF2B5EF4-FFF2-40B4-BE49-F238E27FC236}">
                <a16:creationId xmlns:a16="http://schemas.microsoft.com/office/drawing/2014/main" id="{34DA400A-6EAC-B244-90C9-E2C76E3CE8B1}"/>
              </a:ext>
            </a:extLst>
          </p:cNvPr>
          <p:cNvSpPr/>
          <p:nvPr/>
        </p:nvSpPr>
        <p:spPr>
          <a:xfrm>
            <a:off x="4286144" y="3158178"/>
            <a:ext cx="152400" cy="152400"/>
          </a:xfrm>
          <a:prstGeom prst="ellipse">
            <a:avLst/>
          </a:prstGeom>
          <a:solidFill>
            <a:schemeClr val="accent5">
              <a:lumMod val="60000"/>
              <a:lumOff val="40000"/>
            </a:schemeClr>
          </a:solidFill>
          <a:ln w="1905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dirty="0">
              <a:latin typeface="Corbel" panose="020B0503020204020204" pitchFamily="34" charset="0"/>
            </a:endParaRPr>
          </a:p>
        </p:txBody>
      </p:sp>
      <p:sp>
        <p:nvSpPr>
          <p:cNvPr id="115" name="Rounded Rectangle 114">
            <a:extLst>
              <a:ext uri="{FF2B5EF4-FFF2-40B4-BE49-F238E27FC236}">
                <a16:creationId xmlns:a16="http://schemas.microsoft.com/office/drawing/2014/main" id="{2D7BF61E-70E5-7B42-A443-1515BC3FC19A}"/>
              </a:ext>
            </a:extLst>
          </p:cNvPr>
          <p:cNvSpPr/>
          <p:nvPr/>
        </p:nvSpPr>
        <p:spPr>
          <a:xfrm>
            <a:off x="3572376" y="2261836"/>
            <a:ext cx="846082" cy="233527"/>
          </a:xfrm>
          <a:prstGeom prst="roundRect">
            <a:avLst/>
          </a:prstGeom>
          <a:noFill/>
          <a:ln w="38100">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dirty="0">
              <a:latin typeface="Corbel" panose="020B0503020204020204" pitchFamily="34" charset="0"/>
            </a:endParaRPr>
          </a:p>
        </p:txBody>
      </p:sp>
      <p:sp>
        <p:nvSpPr>
          <p:cNvPr id="116" name="Right Arrow 115">
            <a:extLst>
              <a:ext uri="{FF2B5EF4-FFF2-40B4-BE49-F238E27FC236}">
                <a16:creationId xmlns:a16="http://schemas.microsoft.com/office/drawing/2014/main" id="{08D29459-9A76-6445-B967-14977057901D}"/>
              </a:ext>
            </a:extLst>
          </p:cNvPr>
          <p:cNvSpPr/>
          <p:nvPr/>
        </p:nvSpPr>
        <p:spPr>
          <a:xfrm rot="16200000">
            <a:off x="3801592" y="2649898"/>
            <a:ext cx="425578" cy="247112"/>
          </a:xfrm>
          <a:prstGeom prst="rightArrow">
            <a:avLst>
              <a:gd name="adj1" fmla="val 27574"/>
              <a:gd name="adj2" fmla="val 69623"/>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dirty="0">
              <a:latin typeface="Corbel" panose="020B0503020204020204" pitchFamily="34" charset="0"/>
            </a:endParaRPr>
          </a:p>
        </p:txBody>
      </p:sp>
      <p:sp>
        <p:nvSpPr>
          <p:cNvPr id="117" name="Right Arrow 116">
            <a:extLst>
              <a:ext uri="{FF2B5EF4-FFF2-40B4-BE49-F238E27FC236}">
                <a16:creationId xmlns:a16="http://schemas.microsoft.com/office/drawing/2014/main" id="{9CF46DE8-0686-8347-99CE-36822CB5A4C5}"/>
              </a:ext>
            </a:extLst>
          </p:cNvPr>
          <p:cNvSpPr/>
          <p:nvPr/>
        </p:nvSpPr>
        <p:spPr>
          <a:xfrm rot="16200000">
            <a:off x="3817762" y="3526759"/>
            <a:ext cx="425578" cy="247112"/>
          </a:xfrm>
          <a:prstGeom prst="rightArrow">
            <a:avLst>
              <a:gd name="adj1" fmla="val 27574"/>
              <a:gd name="adj2" fmla="val 69623"/>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dirty="0">
              <a:latin typeface="Corbel" panose="020B0503020204020204" pitchFamily="34" charset="0"/>
            </a:endParaRPr>
          </a:p>
        </p:txBody>
      </p:sp>
      <mc:AlternateContent xmlns:mc="http://schemas.openxmlformats.org/markup-compatibility/2006" xmlns:a14="http://schemas.microsoft.com/office/drawing/2010/main">
        <mc:Choice Requires="a14">
          <p:sp>
            <p:nvSpPr>
              <p:cNvPr id="118" name="Content Placeholder 2">
                <a:extLst>
                  <a:ext uri="{FF2B5EF4-FFF2-40B4-BE49-F238E27FC236}">
                    <a16:creationId xmlns:a16="http://schemas.microsoft.com/office/drawing/2014/main" id="{73EEE44B-3585-894E-B4F8-4CE38DFFE62D}"/>
                  </a:ext>
                </a:extLst>
              </p:cNvPr>
              <p:cNvSpPr txBox="1">
                <a:spLocks/>
              </p:cNvSpPr>
              <p:nvPr/>
            </p:nvSpPr>
            <p:spPr>
              <a:xfrm>
                <a:off x="3420115" y="3494824"/>
                <a:ext cx="525996" cy="377691"/>
              </a:xfrm>
              <a:prstGeom prst="rect">
                <a:avLst/>
              </a:prstGeom>
            </p:spPr>
            <p:txBody>
              <a:bodyPr vert="horz" lIns="68580" tIns="34290" rIns="68580" bIns="3429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venir" panose="02000503020000020003"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venir" panose="02000503020000020003"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venir" panose="02000503020000020003"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lnSpc>
                    <a:spcPct val="120000"/>
                  </a:lnSpc>
                  <a:buNone/>
                </a:pPr>
                <a14:m>
                  <m:oMathPara xmlns:m="http://schemas.openxmlformats.org/officeDocument/2006/math">
                    <m:oMathParaPr>
                      <m:jc m:val="centerGroup"/>
                    </m:oMathParaPr>
                    <m:oMath xmlns:m="http://schemas.openxmlformats.org/officeDocument/2006/math">
                      <m:r>
                        <a:rPr lang="en-US" sz="1800" i="1" dirty="0">
                          <a:solidFill>
                            <a:srgbClr val="C00000"/>
                          </a:solidFill>
                          <a:latin typeface="Cambria Math" panose="02040503050406030204" pitchFamily="18" charset="0"/>
                        </a:rPr>
                        <m:t>𝑊</m:t>
                      </m:r>
                    </m:oMath>
                  </m:oMathPara>
                </a14:m>
                <a:endParaRPr lang="en-US" sz="1800" dirty="0">
                  <a:solidFill>
                    <a:srgbClr val="C00000"/>
                  </a:solidFill>
                  <a:latin typeface="Corbel" panose="020B0503020204020204" pitchFamily="34" charset="0"/>
                </a:endParaRPr>
              </a:p>
            </p:txBody>
          </p:sp>
        </mc:Choice>
        <mc:Fallback xmlns="">
          <p:sp>
            <p:nvSpPr>
              <p:cNvPr id="118" name="Content Placeholder 2">
                <a:extLst>
                  <a:ext uri="{FF2B5EF4-FFF2-40B4-BE49-F238E27FC236}">
                    <a16:creationId xmlns:a16="http://schemas.microsoft.com/office/drawing/2014/main" id="{73EEE44B-3585-894E-B4F8-4CE38DFFE62D}"/>
                  </a:ext>
                </a:extLst>
              </p:cNvPr>
              <p:cNvSpPr txBox="1">
                <a:spLocks noRot="1" noChangeAspect="1" noMove="1" noResize="1" noEditPoints="1" noAdjustHandles="1" noChangeArrowheads="1" noChangeShapeType="1" noTextEdit="1"/>
              </p:cNvSpPr>
              <p:nvPr/>
            </p:nvSpPr>
            <p:spPr>
              <a:xfrm>
                <a:off x="3420115" y="3494824"/>
                <a:ext cx="525996" cy="377691"/>
              </a:xfrm>
              <a:prstGeom prst="rect">
                <a:avLst/>
              </a:prstGeom>
              <a:blipFill>
                <a:blip r:embed="rId5"/>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19" name="Content Placeholder 2">
                <a:extLst>
                  <a:ext uri="{FF2B5EF4-FFF2-40B4-BE49-F238E27FC236}">
                    <a16:creationId xmlns:a16="http://schemas.microsoft.com/office/drawing/2014/main" id="{F0F7AF7B-3877-754A-9EAE-7D971B6F9519}"/>
                  </a:ext>
                </a:extLst>
              </p:cNvPr>
              <p:cNvSpPr txBox="1">
                <a:spLocks/>
              </p:cNvSpPr>
              <p:nvPr/>
            </p:nvSpPr>
            <p:spPr>
              <a:xfrm>
                <a:off x="3425597" y="2610618"/>
                <a:ext cx="525996" cy="377691"/>
              </a:xfrm>
              <a:prstGeom prst="rect">
                <a:avLst/>
              </a:prstGeom>
            </p:spPr>
            <p:txBody>
              <a:bodyPr vert="horz" lIns="68580" tIns="34290" rIns="68580" bIns="3429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venir" panose="02000503020000020003"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venir" panose="02000503020000020003"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venir" panose="02000503020000020003"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lnSpc>
                    <a:spcPct val="120000"/>
                  </a:lnSpc>
                  <a:buNone/>
                </a:pPr>
                <a14:m>
                  <m:oMathPara xmlns:m="http://schemas.openxmlformats.org/officeDocument/2006/math">
                    <m:oMathParaPr>
                      <m:jc m:val="centerGroup"/>
                    </m:oMathParaPr>
                    <m:oMath xmlns:m="http://schemas.openxmlformats.org/officeDocument/2006/math">
                      <m:r>
                        <a:rPr lang="en-US" sz="1800" i="1" dirty="0">
                          <a:solidFill>
                            <a:srgbClr val="C00000"/>
                          </a:solidFill>
                          <a:latin typeface="Cambria Math" panose="02040503050406030204" pitchFamily="18" charset="0"/>
                        </a:rPr>
                        <m:t>𝑈</m:t>
                      </m:r>
                    </m:oMath>
                  </m:oMathPara>
                </a14:m>
                <a:endParaRPr lang="en-US" sz="1800" dirty="0">
                  <a:solidFill>
                    <a:srgbClr val="C00000"/>
                  </a:solidFill>
                  <a:latin typeface="Corbel" panose="020B0503020204020204" pitchFamily="34" charset="0"/>
                </a:endParaRPr>
              </a:p>
            </p:txBody>
          </p:sp>
        </mc:Choice>
        <mc:Fallback xmlns="">
          <p:sp>
            <p:nvSpPr>
              <p:cNvPr id="119" name="Content Placeholder 2">
                <a:extLst>
                  <a:ext uri="{FF2B5EF4-FFF2-40B4-BE49-F238E27FC236}">
                    <a16:creationId xmlns:a16="http://schemas.microsoft.com/office/drawing/2014/main" id="{F0F7AF7B-3877-754A-9EAE-7D971B6F9519}"/>
                  </a:ext>
                </a:extLst>
              </p:cNvPr>
              <p:cNvSpPr txBox="1">
                <a:spLocks noRot="1" noChangeAspect="1" noMove="1" noResize="1" noEditPoints="1" noAdjustHandles="1" noChangeArrowheads="1" noChangeShapeType="1" noTextEdit="1"/>
              </p:cNvSpPr>
              <p:nvPr/>
            </p:nvSpPr>
            <p:spPr>
              <a:xfrm>
                <a:off x="3425597" y="2610618"/>
                <a:ext cx="525996" cy="377691"/>
              </a:xfrm>
              <a:prstGeom prst="rect">
                <a:avLst/>
              </a:prstGeom>
              <a:blipFill>
                <a:blip r:embed="rId6"/>
                <a:stretch>
                  <a:fillRect/>
                </a:stretch>
              </a:blipFill>
            </p:spPr>
            <p:txBody>
              <a:bodyPr/>
              <a:lstStyle/>
              <a:p>
                <a:r>
                  <a:rPr lang="en-US">
                    <a:noFill/>
                  </a:rPr>
                  <a:t> </a:t>
                </a:r>
              </a:p>
            </p:txBody>
          </p:sp>
        </mc:Fallback>
      </mc:AlternateContent>
      <p:sp>
        <p:nvSpPr>
          <p:cNvPr id="143" name="Rounded Rectangle 142">
            <a:extLst>
              <a:ext uri="{FF2B5EF4-FFF2-40B4-BE49-F238E27FC236}">
                <a16:creationId xmlns:a16="http://schemas.microsoft.com/office/drawing/2014/main" id="{B7508439-8FAA-E04E-BA0F-01A24E2DBBD8}"/>
              </a:ext>
            </a:extLst>
          </p:cNvPr>
          <p:cNvSpPr/>
          <p:nvPr/>
        </p:nvSpPr>
        <p:spPr>
          <a:xfrm>
            <a:off x="5264733" y="3998017"/>
            <a:ext cx="897101" cy="247549"/>
          </a:xfrm>
          <a:prstGeom prst="round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dirty="0">
              <a:latin typeface="Corbel" panose="020B0503020204020204" pitchFamily="34" charset="0"/>
            </a:endParaRPr>
          </a:p>
        </p:txBody>
      </p:sp>
      <p:sp>
        <p:nvSpPr>
          <p:cNvPr id="144" name="Oval 143">
            <a:extLst>
              <a:ext uri="{FF2B5EF4-FFF2-40B4-BE49-F238E27FC236}">
                <a16:creationId xmlns:a16="http://schemas.microsoft.com/office/drawing/2014/main" id="{FBD654FA-5BA2-8D45-9F65-B0BC4FE0FB02}"/>
              </a:ext>
            </a:extLst>
          </p:cNvPr>
          <p:cNvSpPr/>
          <p:nvPr/>
        </p:nvSpPr>
        <p:spPr>
          <a:xfrm>
            <a:off x="5343319" y="4039530"/>
            <a:ext cx="152400" cy="152400"/>
          </a:xfrm>
          <a:prstGeom prst="ellipse">
            <a:avLst/>
          </a:prstGeom>
          <a:solidFill>
            <a:schemeClr val="bg1">
              <a:lumMod val="5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dirty="0">
              <a:latin typeface="Corbel" panose="020B0503020204020204" pitchFamily="34" charset="0"/>
            </a:endParaRPr>
          </a:p>
        </p:txBody>
      </p:sp>
      <p:sp>
        <p:nvSpPr>
          <p:cNvPr id="145" name="Oval 144">
            <a:extLst>
              <a:ext uri="{FF2B5EF4-FFF2-40B4-BE49-F238E27FC236}">
                <a16:creationId xmlns:a16="http://schemas.microsoft.com/office/drawing/2014/main" id="{0B24ED8E-F118-FC4E-B1C7-672F6CA030F7}"/>
              </a:ext>
            </a:extLst>
          </p:cNvPr>
          <p:cNvSpPr/>
          <p:nvPr/>
        </p:nvSpPr>
        <p:spPr>
          <a:xfrm>
            <a:off x="5528013" y="4039530"/>
            <a:ext cx="152400" cy="152400"/>
          </a:xfrm>
          <a:prstGeom prst="ellipse">
            <a:avLst/>
          </a:prstGeom>
          <a:solidFill>
            <a:schemeClr val="bg1">
              <a:lumMod val="5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dirty="0">
              <a:latin typeface="Corbel" panose="020B0503020204020204" pitchFamily="34" charset="0"/>
            </a:endParaRPr>
          </a:p>
        </p:txBody>
      </p:sp>
      <p:sp>
        <p:nvSpPr>
          <p:cNvPr id="146" name="Oval 145">
            <a:extLst>
              <a:ext uri="{FF2B5EF4-FFF2-40B4-BE49-F238E27FC236}">
                <a16:creationId xmlns:a16="http://schemas.microsoft.com/office/drawing/2014/main" id="{D6F63CC7-15CD-D349-8859-66124BD874ED}"/>
              </a:ext>
            </a:extLst>
          </p:cNvPr>
          <p:cNvSpPr/>
          <p:nvPr/>
        </p:nvSpPr>
        <p:spPr>
          <a:xfrm>
            <a:off x="5712707" y="4039530"/>
            <a:ext cx="152400" cy="152400"/>
          </a:xfrm>
          <a:prstGeom prst="ellipse">
            <a:avLst/>
          </a:prstGeom>
          <a:solidFill>
            <a:schemeClr val="bg1">
              <a:lumMod val="5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dirty="0">
              <a:latin typeface="Corbel" panose="020B0503020204020204" pitchFamily="34" charset="0"/>
            </a:endParaRPr>
          </a:p>
        </p:txBody>
      </p:sp>
      <p:sp>
        <p:nvSpPr>
          <p:cNvPr id="147" name="Oval 146">
            <a:extLst>
              <a:ext uri="{FF2B5EF4-FFF2-40B4-BE49-F238E27FC236}">
                <a16:creationId xmlns:a16="http://schemas.microsoft.com/office/drawing/2014/main" id="{C556F6AF-5963-504F-989A-FB40DB623E05}"/>
              </a:ext>
            </a:extLst>
          </p:cNvPr>
          <p:cNvSpPr/>
          <p:nvPr/>
        </p:nvSpPr>
        <p:spPr>
          <a:xfrm>
            <a:off x="5901609" y="4039530"/>
            <a:ext cx="152400" cy="152400"/>
          </a:xfrm>
          <a:prstGeom prst="ellipse">
            <a:avLst/>
          </a:prstGeom>
          <a:solidFill>
            <a:schemeClr val="bg1">
              <a:lumMod val="5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dirty="0">
              <a:latin typeface="Corbel" panose="020B0503020204020204" pitchFamily="34" charset="0"/>
            </a:endParaRPr>
          </a:p>
        </p:txBody>
      </p:sp>
      <p:sp>
        <p:nvSpPr>
          <p:cNvPr id="148" name="Oval 147">
            <a:extLst>
              <a:ext uri="{FF2B5EF4-FFF2-40B4-BE49-F238E27FC236}">
                <a16:creationId xmlns:a16="http://schemas.microsoft.com/office/drawing/2014/main" id="{7EAD415F-63DE-EB43-A7A2-F45C61798465}"/>
              </a:ext>
            </a:extLst>
          </p:cNvPr>
          <p:cNvSpPr/>
          <p:nvPr/>
        </p:nvSpPr>
        <p:spPr>
          <a:xfrm>
            <a:off x="5343319" y="2309417"/>
            <a:ext cx="152400" cy="152400"/>
          </a:xfrm>
          <a:prstGeom prst="ellipse">
            <a:avLst/>
          </a:prstGeom>
          <a:solidFill>
            <a:srgbClr val="92D050"/>
          </a:solidFill>
          <a:ln w="19050">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dirty="0">
              <a:latin typeface="Corbel" panose="020B0503020204020204" pitchFamily="34" charset="0"/>
            </a:endParaRPr>
          </a:p>
        </p:txBody>
      </p:sp>
      <p:sp>
        <p:nvSpPr>
          <p:cNvPr id="149" name="Oval 148">
            <a:extLst>
              <a:ext uri="{FF2B5EF4-FFF2-40B4-BE49-F238E27FC236}">
                <a16:creationId xmlns:a16="http://schemas.microsoft.com/office/drawing/2014/main" id="{F92B470B-D922-F042-867E-B1AF31F53814}"/>
              </a:ext>
            </a:extLst>
          </p:cNvPr>
          <p:cNvSpPr/>
          <p:nvPr/>
        </p:nvSpPr>
        <p:spPr>
          <a:xfrm>
            <a:off x="5528013" y="2309417"/>
            <a:ext cx="152400" cy="152400"/>
          </a:xfrm>
          <a:prstGeom prst="ellipse">
            <a:avLst/>
          </a:prstGeom>
          <a:solidFill>
            <a:srgbClr val="92D050"/>
          </a:solidFill>
          <a:ln w="19050">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dirty="0">
              <a:latin typeface="Corbel" panose="020B0503020204020204" pitchFamily="34" charset="0"/>
            </a:endParaRPr>
          </a:p>
        </p:txBody>
      </p:sp>
      <p:sp>
        <p:nvSpPr>
          <p:cNvPr id="150" name="Oval 149">
            <a:extLst>
              <a:ext uri="{FF2B5EF4-FFF2-40B4-BE49-F238E27FC236}">
                <a16:creationId xmlns:a16="http://schemas.microsoft.com/office/drawing/2014/main" id="{D5C803EA-95C9-8F46-8E1F-70FC48EA99C3}"/>
              </a:ext>
            </a:extLst>
          </p:cNvPr>
          <p:cNvSpPr/>
          <p:nvPr/>
        </p:nvSpPr>
        <p:spPr>
          <a:xfrm>
            <a:off x="5712707" y="2309417"/>
            <a:ext cx="152400" cy="152400"/>
          </a:xfrm>
          <a:prstGeom prst="ellipse">
            <a:avLst/>
          </a:prstGeom>
          <a:solidFill>
            <a:srgbClr val="92D050"/>
          </a:solidFill>
          <a:ln w="19050">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dirty="0">
              <a:latin typeface="Corbel" panose="020B0503020204020204" pitchFamily="34" charset="0"/>
            </a:endParaRPr>
          </a:p>
        </p:txBody>
      </p:sp>
      <p:sp>
        <p:nvSpPr>
          <p:cNvPr id="151" name="Oval 150">
            <a:extLst>
              <a:ext uri="{FF2B5EF4-FFF2-40B4-BE49-F238E27FC236}">
                <a16:creationId xmlns:a16="http://schemas.microsoft.com/office/drawing/2014/main" id="{C9A0AFE1-2C23-C746-A807-955038252BA2}"/>
              </a:ext>
            </a:extLst>
          </p:cNvPr>
          <p:cNvSpPr/>
          <p:nvPr/>
        </p:nvSpPr>
        <p:spPr>
          <a:xfrm>
            <a:off x="5901609" y="2309417"/>
            <a:ext cx="152400" cy="152400"/>
          </a:xfrm>
          <a:prstGeom prst="ellipse">
            <a:avLst/>
          </a:prstGeom>
          <a:solidFill>
            <a:srgbClr val="92D050"/>
          </a:solidFill>
          <a:ln w="19050">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dirty="0">
              <a:latin typeface="Corbel" panose="020B0503020204020204" pitchFamily="34" charset="0"/>
            </a:endParaRPr>
          </a:p>
        </p:txBody>
      </p:sp>
      <p:sp>
        <p:nvSpPr>
          <p:cNvPr id="153" name="Rounded Rectangle 152">
            <a:extLst>
              <a:ext uri="{FF2B5EF4-FFF2-40B4-BE49-F238E27FC236}">
                <a16:creationId xmlns:a16="http://schemas.microsoft.com/office/drawing/2014/main" id="{4DCD0D15-2948-5C49-B702-B424B826CFBA}"/>
              </a:ext>
            </a:extLst>
          </p:cNvPr>
          <p:cNvSpPr/>
          <p:nvPr/>
        </p:nvSpPr>
        <p:spPr>
          <a:xfrm>
            <a:off x="5177618" y="3128829"/>
            <a:ext cx="1023168" cy="233527"/>
          </a:xfrm>
          <a:prstGeom prst="roundRect">
            <a:avLst/>
          </a:prstGeom>
          <a:noFill/>
          <a:ln w="3810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dirty="0">
              <a:latin typeface="Corbel" panose="020B0503020204020204" pitchFamily="34" charset="0"/>
            </a:endParaRPr>
          </a:p>
        </p:txBody>
      </p:sp>
      <p:sp>
        <p:nvSpPr>
          <p:cNvPr id="154" name="Oval 153">
            <a:extLst>
              <a:ext uri="{FF2B5EF4-FFF2-40B4-BE49-F238E27FC236}">
                <a16:creationId xmlns:a16="http://schemas.microsoft.com/office/drawing/2014/main" id="{F60421B2-6847-DA43-8335-25E8978671EB}"/>
              </a:ext>
            </a:extLst>
          </p:cNvPr>
          <p:cNvSpPr/>
          <p:nvPr/>
        </p:nvSpPr>
        <p:spPr>
          <a:xfrm>
            <a:off x="5241030" y="3168779"/>
            <a:ext cx="152400" cy="152400"/>
          </a:xfrm>
          <a:prstGeom prst="ellipse">
            <a:avLst/>
          </a:prstGeom>
          <a:solidFill>
            <a:schemeClr val="accent5">
              <a:lumMod val="60000"/>
              <a:lumOff val="40000"/>
            </a:schemeClr>
          </a:solidFill>
          <a:ln w="1905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dirty="0">
              <a:latin typeface="Corbel" panose="020B0503020204020204" pitchFamily="34" charset="0"/>
            </a:endParaRPr>
          </a:p>
        </p:txBody>
      </p:sp>
      <p:sp>
        <p:nvSpPr>
          <p:cNvPr id="155" name="Oval 154">
            <a:extLst>
              <a:ext uri="{FF2B5EF4-FFF2-40B4-BE49-F238E27FC236}">
                <a16:creationId xmlns:a16="http://schemas.microsoft.com/office/drawing/2014/main" id="{D869AB43-57B9-9F48-95FC-2969B414915A}"/>
              </a:ext>
            </a:extLst>
          </p:cNvPr>
          <p:cNvSpPr/>
          <p:nvPr/>
        </p:nvSpPr>
        <p:spPr>
          <a:xfrm>
            <a:off x="5425724" y="3168779"/>
            <a:ext cx="152400" cy="152400"/>
          </a:xfrm>
          <a:prstGeom prst="ellipse">
            <a:avLst/>
          </a:prstGeom>
          <a:solidFill>
            <a:schemeClr val="accent5">
              <a:lumMod val="60000"/>
              <a:lumOff val="40000"/>
            </a:schemeClr>
          </a:solidFill>
          <a:ln w="1905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dirty="0">
              <a:latin typeface="Corbel" panose="020B0503020204020204" pitchFamily="34" charset="0"/>
            </a:endParaRPr>
          </a:p>
        </p:txBody>
      </p:sp>
      <p:sp>
        <p:nvSpPr>
          <p:cNvPr id="156" name="Oval 155">
            <a:extLst>
              <a:ext uri="{FF2B5EF4-FFF2-40B4-BE49-F238E27FC236}">
                <a16:creationId xmlns:a16="http://schemas.microsoft.com/office/drawing/2014/main" id="{F3AA86DF-7ED5-E845-B126-E8D66DFA4416}"/>
              </a:ext>
            </a:extLst>
          </p:cNvPr>
          <p:cNvSpPr/>
          <p:nvPr/>
        </p:nvSpPr>
        <p:spPr>
          <a:xfrm>
            <a:off x="5610419" y="3168779"/>
            <a:ext cx="152400" cy="152400"/>
          </a:xfrm>
          <a:prstGeom prst="ellipse">
            <a:avLst/>
          </a:prstGeom>
          <a:solidFill>
            <a:schemeClr val="accent5">
              <a:lumMod val="60000"/>
              <a:lumOff val="40000"/>
            </a:schemeClr>
          </a:solidFill>
          <a:ln w="1905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dirty="0">
              <a:latin typeface="Corbel" panose="020B0503020204020204" pitchFamily="34" charset="0"/>
            </a:endParaRPr>
          </a:p>
        </p:txBody>
      </p:sp>
      <p:sp>
        <p:nvSpPr>
          <p:cNvPr id="157" name="Oval 156">
            <a:extLst>
              <a:ext uri="{FF2B5EF4-FFF2-40B4-BE49-F238E27FC236}">
                <a16:creationId xmlns:a16="http://schemas.microsoft.com/office/drawing/2014/main" id="{049529E1-0B4F-164B-AE6E-CC1335477CBF}"/>
              </a:ext>
            </a:extLst>
          </p:cNvPr>
          <p:cNvSpPr/>
          <p:nvPr/>
        </p:nvSpPr>
        <p:spPr>
          <a:xfrm>
            <a:off x="5799320" y="3168779"/>
            <a:ext cx="152400" cy="152400"/>
          </a:xfrm>
          <a:prstGeom prst="ellipse">
            <a:avLst/>
          </a:prstGeom>
          <a:solidFill>
            <a:schemeClr val="accent5">
              <a:lumMod val="60000"/>
              <a:lumOff val="40000"/>
            </a:schemeClr>
          </a:solidFill>
          <a:ln w="1905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dirty="0">
              <a:latin typeface="Corbel" panose="020B0503020204020204" pitchFamily="34" charset="0"/>
            </a:endParaRPr>
          </a:p>
        </p:txBody>
      </p:sp>
      <p:sp>
        <p:nvSpPr>
          <p:cNvPr id="158" name="Oval 157">
            <a:extLst>
              <a:ext uri="{FF2B5EF4-FFF2-40B4-BE49-F238E27FC236}">
                <a16:creationId xmlns:a16="http://schemas.microsoft.com/office/drawing/2014/main" id="{0DAD38EF-F205-2144-90B1-15E45B3FE01A}"/>
              </a:ext>
            </a:extLst>
          </p:cNvPr>
          <p:cNvSpPr/>
          <p:nvPr/>
        </p:nvSpPr>
        <p:spPr>
          <a:xfrm>
            <a:off x="5992817" y="3170492"/>
            <a:ext cx="152400" cy="152400"/>
          </a:xfrm>
          <a:prstGeom prst="ellipse">
            <a:avLst/>
          </a:prstGeom>
          <a:solidFill>
            <a:schemeClr val="accent5">
              <a:lumMod val="60000"/>
              <a:lumOff val="40000"/>
            </a:schemeClr>
          </a:solidFill>
          <a:ln w="1905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dirty="0">
              <a:latin typeface="Corbel" panose="020B0503020204020204" pitchFamily="34" charset="0"/>
            </a:endParaRPr>
          </a:p>
        </p:txBody>
      </p:sp>
      <p:sp>
        <p:nvSpPr>
          <p:cNvPr id="159" name="Rounded Rectangle 158">
            <a:extLst>
              <a:ext uri="{FF2B5EF4-FFF2-40B4-BE49-F238E27FC236}">
                <a16:creationId xmlns:a16="http://schemas.microsoft.com/office/drawing/2014/main" id="{9475EEB9-A7EE-8F45-8FD8-2D84E2F5222E}"/>
              </a:ext>
            </a:extLst>
          </p:cNvPr>
          <p:cNvSpPr/>
          <p:nvPr/>
        </p:nvSpPr>
        <p:spPr>
          <a:xfrm>
            <a:off x="5279050" y="2274150"/>
            <a:ext cx="846082" cy="233527"/>
          </a:xfrm>
          <a:prstGeom prst="roundRect">
            <a:avLst/>
          </a:prstGeom>
          <a:noFill/>
          <a:ln w="38100">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dirty="0">
              <a:latin typeface="Corbel" panose="020B0503020204020204" pitchFamily="34" charset="0"/>
            </a:endParaRPr>
          </a:p>
        </p:txBody>
      </p:sp>
      <p:sp>
        <p:nvSpPr>
          <p:cNvPr id="160" name="Right Arrow 159">
            <a:extLst>
              <a:ext uri="{FF2B5EF4-FFF2-40B4-BE49-F238E27FC236}">
                <a16:creationId xmlns:a16="http://schemas.microsoft.com/office/drawing/2014/main" id="{12A95AFB-626B-0B4E-8C17-06CD0B92655F}"/>
              </a:ext>
            </a:extLst>
          </p:cNvPr>
          <p:cNvSpPr/>
          <p:nvPr/>
        </p:nvSpPr>
        <p:spPr>
          <a:xfrm rot="16200000">
            <a:off x="5508266" y="2662211"/>
            <a:ext cx="425578" cy="247112"/>
          </a:xfrm>
          <a:prstGeom prst="rightArrow">
            <a:avLst>
              <a:gd name="adj1" fmla="val 27574"/>
              <a:gd name="adj2" fmla="val 69623"/>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dirty="0">
              <a:latin typeface="Corbel" panose="020B0503020204020204" pitchFamily="34" charset="0"/>
            </a:endParaRPr>
          </a:p>
        </p:txBody>
      </p:sp>
      <p:sp>
        <p:nvSpPr>
          <p:cNvPr id="161" name="Right Arrow 160">
            <a:extLst>
              <a:ext uri="{FF2B5EF4-FFF2-40B4-BE49-F238E27FC236}">
                <a16:creationId xmlns:a16="http://schemas.microsoft.com/office/drawing/2014/main" id="{92042E64-F626-D042-ACC7-AC101D5D4346}"/>
              </a:ext>
            </a:extLst>
          </p:cNvPr>
          <p:cNvSpPr/>
          <p:nvPr/>
        </p:nvSpPr>
        <p:spPr>
          <a:xfrm rot="16200000">
            <a:off x="5524436" y="3539072"/>
            <a:ext cx="425578" cy="247112"/>
          </a:xfrm>
          <a:prstGeom prst="rightArrow">
            <a:avLst>
              <a:gd name="adj1" fmla="val 27574"/>
              <a:gd name="adj2" fmla="val 69623"/>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dirty="0">
              <a:latin typeface="Corbel" panose="020B0503020204020204" pitchFamily="34" charset="0"/>
            </a:endParaRPr>
          </a:p>
        </p:txBody>
      </p:sp>
      <mc:AlternateContent xmlns:mc="http://schemas.openxmlformats.org/markup-compatibility/2006" xmlns:a14="http://schemas.microsoft.com/office/drawing/2010/main">
        <mc:Choice Requires="a14">
          <p:sp>
            <p:nvSpPr>
              <p:cNvPr id="162" name="Content Placeholder 2">
                <a:extLst>
                  <a:ext uri="{FF2B5EF4-FFF2-40B4-BE49-F238E27FC236}">
                    <a16:creationId xmlns:a16="http://schemas.microsoft.com/office/drawing/2014/main" id="{4CA7D8E9-F94A-3648-80B9-DCC422F2403B}"/>
                  </a:ext>
                </a:extLst>
              </p:cNvPr>
              <p:cNvSpPr txBox="1">
                <a:spLocks/>
              </p:cNvSpPr>
              <p:nvPr/>
            </p:nvSpPr>
            <p:spPr>
              <a:xfrm>
                <a:off x="5126789" y="3507137"/>
                <a:ext cx="525996" cy="377691"/>
              </a:xfrm>
              <a:prstGeom prst="rect">
                <a:avLst/>
              </a:prstGeom>
            </p:spPr>
            <p:txBody>
              <a:bodyPr vert="horz" lIns="68580" tIns="34290" rIns="68580" bIns="3429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venir" panose="02000503020000020003"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venir" panose="02000503020000020003"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venir" panose="02000503020000020003"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lnSpc>
                    <a:spcPct val="120000"/>
                  </a:lnSpc>
                  <a:buNone/>
                </a:pPr>
                <a14:m>
                  <m:oMathPara xmlns:m="http://schemas.openxmlformats.org/officeDocument/2006/math">
                    <m:oMathParaPr>
                      <m:jc m:val="centerGroup"/>
                    </m:oMathParaPr>
                    <m:oMath xmlns:m="http://schemas.openxmlformats.org/officeDocument/2006/math">
                      <m:r>
                        <a:rPr lang="en-US" sz="1800" i="1" dirty="0">
                          <a:solidFill>
                            <a:srgbClr val="C00000"/>
                          </a:solidFill>
                          <a:latin typeface="Cambria Math" panose="02040503050406030204" pitchFamily="18" charset="0"/>
                        </a:rPr>
                        <m:t>𝑊</m:t>
                      </m:r>
                    </m:oMath>
                  </m:oMathPara>
                </a14:m>
                <a:endParaRPr lang="en-US" sz="1800" dirty="0">
                  <a:solidFill>
                    <a:srgbClr val="C00000"/>
                  </a:solidFill>
                  <a:latin typeface="Corbel" panose="020B0503020204020204" pitchFamily="34" charset="0"/>
                </a:endParaRPr>
              </a:p>
            </p:txBody>
          </p:sp>
        </mc:Choice>
        <mc:Fallback xmlns="">
          <p:sp>
            <p:nvSpPr>
              <p:cNvPr id="162" name="Content Placeholder 2">
                <a:extLst>
                  <a:ext uri="{FF2B5EF4-FFF2-40B4-BE49-F238E27FC236}">
                    <a16:creationId xmlns:a16="http://schemas.microsoft.com/office/drawing/2014/main" id="{4CA7D8E9-F94A-3648-80B9-DCC422F2403B}"/>
                  </a:ext>
                </a:extLst>
              </p:cNvPr>
              <p:cNvSpPr txBox="1">
                <a:spLocks noRot="1" noChangeAspect="1" noMove="1" noResize="1" noEditPoints="1" noAdjustHandles="1" noChangeArrowheads="1" noChangeShapeType="1" noTextEdit="1"/>
              </p:cNvSpPr>
              <p:nvPr/>
            </p:nvSpPr>
            <p:spPr>
              <a:xfrm>
                <a:off x="5126789" y="3507137"/>
                <a:ext cx="525996" cy="377691"/>
              </a:xfrm>
              <a:prstGeom prst="rect">
                <a:avLst/>
              </a:prstGeom>
              <a:blipFill>
                <a:blip r:embed="rId5"/>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63" name="Content Placeholder 2">
                <a:extLst>
                  <a:ext uri="{FF2B5EF4-FFF2-40B4-BE49-F238E27FC236}">
                    <a16:creationId xmlns:a16="http://schemas.microsoft.com/office/drawing/2014/main" id="{CF14063D-2F76-D341-8575-DFC58CC43FAD}"/>
                  </a:ext>
                </a:extLst>
              </p:cNvPr>
              <p:cNvSpPr txBox="1">
                <a:spLocks/>
              </p:cNvSpPr>
              <p:nvPr/>
            </p:nvSpPr>
            <p:spPr>
              <a:xfrm>
                <a:off x="5132270" y="2622932"/>
                <a:ext cx="525996" cy="377691"/>
              </a:xfrm>
              <a:prstGeom prst="rect">
                <a:avLst/>
              </a:prstGeom>
            </p:spPr>
            <p:txBody>
              <a:bodyPr vert="horz" lIns="68580" tIns="34290" rIns="68580" bIns="3429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venir" panose="02000503020000020003"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venir" panose="02000503020000020003"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venir" panose="02000503020000020003"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lnSpc>
                    <a:spcPct val="120000"/>
                  </a:lnSpc>
                  <a:buNone/>
                </a:pPr>
                <a14:m>
                  <m:oMathPara xmlns:m="http://schemas.openxmlformats.org/officeDocument/2006/math">
                    <m:oMathParaPr>
                      <m:jc m:val="centerGroup"/>
                    </m:oMathParaPr>
                    <m:oMath xmlns:m="http://schemas.openxmlformats.org/officeDocument/2006/math">
                      <m:r>
                        <a:rPr lang="en-US" sz="1800" i="1" dirty="0">
                          <a:solidFill>
                            <a:srgbClr val="C00000"/>
                          </a:solidFill>
                          <a:latin typeface="Cambria Math" panose="02040503050406030204" pitchFamily="18" charset="0"/>
                        </a:rPr>
                        <m:t>𝑈</m:t>
                      </m:r>
                    </m:oMath>
                  </m:oMathPara>
                </a14:m>
                <a:endParaRPr lang="en-US" sz="1800" dirty="0">
                  <a:solidFill>
                    <a:srgbClr val="C00000"/>
                  </a:solidFill>
                  <a:latin typeface="Corbel" panose="020B0503020204020204" pitchFamily="34" charset="0"/>
                </a:endParaRPr>
              </a:p>
            </p:txBody>
          </p:sp>
        </mc:Choice>
        <mc:Fallback xmlns="">
          <p:sp>
            <p:nvSpPr>
              <p:cNvPr id="163" name="Content Placeholder 2">
                <a:extLst>
                  <a:ext uri="{FF2B5EF4-FFF2-40B4-BE49-F238E27FC236}">
                    <a16:creationId xmlns:a16="http://schemas.microsoft.com/office/drawing/2014/main" id="{CF14063D-2F76-D341-8575-DFC58CC43FAD}"/>
                  </a:ext>
                </a:extLst>
              </p:cNvPr>
              <p:cNvSpPr txBox="1">
                <a:spLocks noRot="1" noChangeAspect="1" noMove="1" noResize="1" noEditPoints="1" noAdjustHandles="1" noChangeArrowheads="1" noChangeShapeType="1" noTextEdit="1"/>
              </p:cNvSpPr>
              <p:nvPr/>
            </p:nvSpPr>
            <p:spPr>
              <a:xfrm>
                <a:off x="5132270" y="2622932"/>
                <a:ext cx="525996" cy="377691"/>
              </a:xfrm>
              <a:prstGeom prst="rect">
                <a:avLst/>
              </a:prstGeom>
              <a:blipFill>
                <a:blip r:embed="rId7"/>
                <a:stretch>
                  <a:fillRect/>
                </a:stretch>
              </a:blipFill>
            </p:spPr>
            <p:txBody>
              <a:bodyPr/>
              <a:lstStyle/>
              <a:p>
                <a:r>
                  <a:rPr lang="en-US">
                    <a:noFill/>
                  </a:rPr>
                  <a:t> </a:t>
                </a:r>
              </a:p>
            </p:txBody>
          </p:sp>
        </mc:Fallback>
      </mc:AlternateContent>
      <p:sp>
        <p:nvSpPr>
          <p:cNvPr id="165" name="Rounded Rectangle 164">
            <a:extLst>
              <a:ext uri="{FF2B5EF4-FFF2-40B4-BE49-F238E27FC236}">
                <a16:creationId xmlns:a16="http://schemas.microsoft.com/office/drawing/2014/main" id="{4B2C5528-7DE4-E54A-96DB-162EE83E11FA}"/>
              </a:ext>
            </a:extLst>
          </p:cNvPr>
          <p:cNvSpPr/>
          <p:nvPr/>
        </p:nvSpPr>
        <p:spPr>
          <a:xfrm>
            <a:off x="6990487" y="4004754"/>
            <a:ext cx="897101" cy="247549"/>
          </a:xfrm>
          <a:prstGeom prst="round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dirty="0">
              <a:latin typeface="Corbel" panose="020B0503020204020204" pitchFamily="34" charset="0"/>
            </a:endParaRPr>
          </a:p>
        </p:txBody>
      </p:sp>
      <p:sp>
        <p:nvSpPr>
          <p:cNvPr id="166" name="Oval 165">
            <a:extLst>
              <a:ext uri="{FF2B5EF4-FFF2-40B4-BE49-F238E27FC236}">
                <a16:creationId xmlns:a16="http://schemas.microsoft.com/office/drawing/2014/main" id="{BF5D1DDD-E243-4945-9BE6-AF554F5D1DEF}"/>
              </a:ext>
            </a:extLst>
          </p:cNvPr>
          <p:cNvSpPr/>
          <p:nvPr/>
        </p:nvSpPr>
        <p:spPr>
          <a:xfrm>
            <a:off x="7069073" y="4046267"/>
            <a:ext cx="152400" cy="152400"/>
          </a:xfrm>
          <a:prstGeom prst="ellipse">
            <a:avLst/>
          </a:prstGeom>
          <a:solidFill>
            <a:schemeClr val="bg1">
              <a:lumMod val="5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dirty="0">
              <a:latin typeface="Corbel" panose="020B0503020204020204" pitchFamily="34" charset="0"/>
            </a:endParaRPr>
          </a:p>
        </p:txBody>
      </p:sp>
      <p:sp>
        <p:nvSpPr>
          <p:cNvPr id="167" name="Oval 166">
            <a:extLst>
              <a:ext uri="{FF2B5EF4-FFF2-40B4-BE49-F238E27FC236}">
                <a16:creationId xmlns:a16="http://schemas.microsoft.com/office/drawing/2014/main" id="{4D0DA892-9667-8647-A4CD-A690575703B5}"/>
              </a:ext>
            </a:extLst>
          </p:cNvPr>
          <p:cNvSpPr/>
          <p:nvPr/>
        </p:nvSpPr>
        <p:spPr>
          <a:xfrm>
            <a:off x="7253768" y="4046267"/>
            <a:ext cx="152400" cy="152400"/>
          </a:xfrm>
          <a:prstGeom prst="ellipse">
            <a:avLst/>
          </a:prstGeom>
          <a:solidFill>
            <a:schemeClr val="bg1">
              <a:lumMod val="5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dirty="0">
              <a:latin typeface="Corbel" panose="020B0503020204020204" pitchFamily="34" charset="0"/>
            </a:endParaRPr>
          </a:p>
        </p:txBody>
      </p:sp>
      <p:sp>
        <p:nvSpPr>
          <p:cNvPr id="168" name="Oval 167">
            <a:extLst>
              <a:ext uri="{FF2B5EF4-FFF2-40B4-BE49-F238E27FC236}">
                <a16:creationId xmlns:a16="http://schemas.microsoft.com/office/drawing/2014/main" id="{528EA094-A252-2E4A-BE09-4884AFCC8157}"/>
              </a:ext>
            </a:extLst>
          </p:cNvPr>
          <p:cNvSpPr/>
          <p:nvPr/>
        </p:nvSpPr>
        <p:spPr>
          <a:xfrm>
            <a:off x="7438462" y="4046267"/>
            <a:ext cx="152400" cy="152400"/>
          </a:xfrm>
          <a:prstGeom prst="ellipse">
            <a:avLst/>
          </a:prstGeom>
          <a:solidFill>
            <a:schemeClr val="bg1">
              <a:lumMod val="5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dirty="0">
              <a:latin typeface="Corbel" panose="020B0503020204020204" pitchFamily="34" charset="0"/>
            </a:endParaRPr>
          </a:p>
        </p:txBody>
      </p:sp>
      <p:sp>
        <p:nvSpPr>
          <p:cNvPr id="169" name="Oval 168">
            <a:extLst>
              <a:ext uri="{FF2B5EF4-FFF2-40B4-BE49-F238E27FC236}">
                <a16:creationId xmlns:a16="http://schemas.microsoft.com/office/drawing/2014/main" id="{4121D2CD-4B48-F94A-A77C-9CE89F641011}"/>
              </a:ext>
            </a:extLst>
          </p:cNvPr>
          <p:cNvSpPr/>
          <p:nvPr/>
        </p:nvSpPr>
        <p:spPr>
          <a:xfrm>
            <a:off x="7627364" y="4046267"/>
            <a:ext cx="152400" cy="152400"/>
          </a:xfrm>
          <a:prstGeom prst="ellipse">
            <a:avLst/>
          </a:prstGeom>
          <a:solidFill>
            <a:schemeClr val="bg1">
              <a:lumMod val="5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dirty="0">
              <a:latin typeface="Corbel" panose="020B0503020204020204" pitchFamily="34" charset="0"/>
            </a:endParaRPr>
          </a:p>
        </p:txBody>
      </p:sp>
      <p:sp>
        <p:nvSpPr>
          <p:cNvPr id="170" name="Oval 169">
            <a:extLst>
              <a:ext uri="{FF2B5EF4-FFF2-40B4-BE49-F238E27FC236}">
                <a16:creationId xmlns:a16="http://schemas.microsoft.com/office/drawing/2014/main" id="{79B2685C-C313-E343-87AF-3A16BC55BC2F}"/>
              </a:ext>
            </a:extLst>
          </p:cNvPr>
          <p:cNvSpPr/>
          <p:nvPr/>
        </p:nvSpPr>
        <p:spPr>
          <a:xfrm>
            <a:off x="7069073" y="2316154"/>
            <a:ext cx="152400" cy="152400"/>
          </a:xfrm>
          <a:prstGeom prst="ellipse">
            <a:avLst/>
          </a:prstGeom>
          <a:solidFill>
            <a:srgbClr val="92D050"/>
          </a:solidFill>
          <a:ln w="19050">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dirty="0">
              <a:latin typeface="Corbel" panose="020B0503020204020204" pitchFamily="34" charset="0"/>
            </a:endParaRPr>
          </a:p>
        </p:txBody>
      </p:sp>
      <p:sp>
        <p:nvSpPr>
          <p:cNvPr id="171" name="Oval 170">
            <a:extLst>
              <a:ext uri="{FF2B5EF4-FFF2-40B4-BE49-F238E27FC236}">
                <a16:creationId xmlns:a16="http://schemas.microsoft.com/office/drawing/2014/main" id="{5E40E88B-7C0C-B34A-8126-6254BCF5337D}"/>
              </a:ext>
            </a:extLst>
          </p:cNvPr>
          <p:cNvSpPr/>
          <p:nvPr/>
        </p:nvSpPr>
        <p:spPr>
          <a:xfrm>
            <a:off x="7253768" y="2316154"/>
            <a:ext cx="152400" cy="152400"/>
          </a:xfrm>
          <a:prstGeom prst="ellipse">
            <a:avLst/>
          </a:prstGeom>
          <a:solidFill>
            <a:srgbClr val="92D050"/>
          </a:solidFill>
          <a:ln w="19050">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dirty="0">
              <a:latin typeface="Corbel" panose="020B0503020204020204" pitchFamily="34" charset="0"/>
            </a:endParaRPr>
          </a:p>
        </p:txBody>
      </p:sp>
      <p:sp>
        <p:nvSpPr>
          <p:cNvPr id="172" name="Oval 171">
            <a:extLst>
              <a:ext uri="{FF2B5EF4-FFF2-40B4-BE49-F238E27FC236}">
                <a16:creationId xmlns:a16="http://schemas.microsoft.com/office/drawing/2014/main" id="{DCB38E08-B9A3-C14F-896A-0F8077D8FB68}"/>
              </a:ext>
            </a:extLst>
          </p:cNvPr>
          <p:cNvSpPr/>
          <p:nvPr/>
        </p:nvSpPr>
        <p:spPr>
          <a:xfrm>
            <a:off x="7438462" y="2316154"/>
            <a:ext cx="152400" cy="152400"/>
          </a:xfrm>
          <a:prstGeom prst="ellipse">
            <a:avLst/>
          </a:prstGeom>
          <a:solidFill>
            <a:srgbClr val="92D050"/>
          </a:solidFill>
          <a:ln w="19050">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dirty="0">
              <a:latin typeface="Corbel" panose="020B0503020204020204" pitchFamily="34" charset="0"/>
            </a:endParaRPr>
          </a:p>
        </p:txBody>
      </p:sp>
      <p:sp>
        <p:nvSpPr>
          <p:cNvPr id="173" name="Oval 172">
            <a:extLst>
              <a:ext uri="{FF2B5EF4-FFF2-40B4-BE49-F238E27FC236}">
                <a16:creationId xmlns:a16="http://schemas.microsoft.com/office/drawing/2014/main" id="{43EFC05D-5D9E-8545-80ED-5EE5833436EC}"/>
              </a:ext>
            </a:extLst>
          </p:cNvPr>
          <p:cNvSpPr/>
          <p:nvPr/>
        </p:nvSpPr>
        <p:spPr>
          <a:xfrm>
            <a:off x="7627364" y="2316154"/>
            <a:ext cx="152400" cy="152400"/>
          </a:xfrm>
          <a:prstGeom prst="ellipse">
            <a:avLst/>
          </a:prstGeom>
          <a:solidFill>
            <a:srgbClr val="92D050"/>
          </a:solidFill>
          <a:ln w="19050">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dirty="0">
              <a:latin typeface="Corbel" panose="020B0503020204020204" pitchFamily="34" charset="0"/>
            </a:endParaRPr>
          </a:p>
        </p:txBody>
      </p:sp>
      <p:sp>
        <p:nvSpPr>
          <p:cNvPr id="175" name="Rounded Rectangle 174">
            <a:extLst>
              <a:ext uri="{FF2B5EF4-FFF2-40B4-BE49-F238E27FC236}">
                <a16:creationId xmlns:a16="http://schemas.microsoft.com/office/drawing/2014/main" id="{6F64A017-A35A-AC44-96D0-72EFC040B4F7}"/>
              </a:ext>
            </a:extLst>
          </p:cNvPr>
          <p:cNvSpPr/>
          <p:nvPr/>
        </p:nvSpPr>
        <p:spPr>
          <a:xfrm>
            <a:off x="6903372" y="3135565"/>
            <a:ext cx="1023168" cy="233527"/>
          </a:xfrm>
          <a:prstGeom prst="roundRect">
            <a:avLst/>
          </a:prstGeom>
          <a:noFill/>
          <a:ln w="3810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dirty="0">
              <a:latin typeface="Corbel" panose="020B0503020204020204" pitchFamily="34" charset="0"/>
            </a:endParaRPr>
          </a:p>
        </p:txBody>
      </p:sp>
      <p:sp>
        <p:nvSpPr>
          <p:cNvPr id="176" name="Oval 175">
            <a:extLst>
              <a:ext uri="{FF2B5EF4-FFF2-40B4-BE49-F238E27FC236}">
                <a16:creationId xmlns:a16="http://schemas.microsoft.com/office/drawing/2014/main" id="{EB7699D4-5CF1-4945-AF53-9FF925C376BB}"/>
              </a:ext>
            </a:extLst>
          </p:cNvPr>
          <p:cNvSpPr/>
          <p:nvPr/>
        </p:nvSpPr>
        <p:spPr>
          <a:xfrm>
            <a:off x="6966785" y="3175515"/>
            <a:ext cx="152400" cy="152400"/>
          </a:xfrm>
          <a:prstGeom prst="ellipse">
            <a:avLst/>
          </a:prstGeom>
          <a:solidFill>
            <a:schemeClr val="accent5">
              <a:lumMod val="60000"/>
              <a:lumOff val="40000"/>
            </a:schemeClr>
          </a:solidFill>
          <a:ln w="1905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dirty="0">
              <a:latin typeface="Corbel" panose="020B0503020204020204" pitchFamily="34" charset="0"/>
            </a:endParaRPr>
          </a:p>
        </p:txBody>
      </p:sp>
      <p:sp>
        <p:nvSpPr>
          <p:cNvPr id="177" name="Oval 176">
            <a:extLst>
              <a:ext uri="{FF2B5EF4-FFF2-40B4-BE49-F238E27FC236}">
                <a16:creationId xmlns:a16="http://schemas.microsoft.com/office/drawing/2014/main" id="{A9006280-6B35-5544-98E4-1B21ED7235B5}"/>
              </a:ext>
            </a:extLst>
          </p:cNvPr>
          <p:cNvSpPr/>
          <p:nvPr/>
        </p:nvSpPr>
        <p:spPr>
          <a:xfrm>
            <a:off x="7151479" y="3175515"/>
            <a:ext cx="152400" cy="152400"/>
          </a:xfrm>
          <a:prstGeom prst="ellipse">
            <a:avLst/>
          </a:prstGeom>
          <a:solidFill>
            <a:schemeClr val="accent5">
              <a:lumMod val="60000"/>
              <a:lumOff val="40000"/>
            </a:schemeClr>
          </a:solidFill>
          <a:ln w="1905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dirty="0">
              <a:latin typeface="Corbel" panose="020B0503020204020204" pitchFamily="34" charset="0"/>
            </a:endParaRPr>
          </a:p>
        </p:txBody>
      </p:sp>
      <p:sp>
        <p:nvSpPr>
          <p:cNvPr id="178" name="Oval 177">
            <a:extLst>
              <a:ext uri="{FF2B5EF4-FFF2-40B4-BE49-F238E27FC236}">
                <a16:creationId xmlns:a16="http://schemas.microsoft.com/office/drawing/2014/main" id="{AC7C371E-2D08-BF45-8B8E-6FC13CFD5BF4}"/>
              </a:ext>
            </a:extLst>
          </p:cNvPr>
          <p:cNvSpPr/>
          <p:nvPr/>
        </p:nvSpPr>
        <p:spPr>
          <a:xfrm>
            <a:off x="7336173" y="3175515"/>
            <a:ext cx="152400" cy="152400"/>
          </a:xfrm>
          <a:prstGeom prst="ellipse">
            <a:avLst/>
          </a:prstGeom>
          <a:solidFill>
            <a:schemeClr val="accent5">
              <a:lumMod val="60000"/>
              <a:lumOff val="40000"/>
            </a:schemeClr>
          </a:solidFill>
          <a:ln w="1905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dirty="0">
              <a:latin typeface="Corbel" panose="020B0503020204020204" pitchFamily="34" charset="0"/>
            </a:endParaRPr>
          </a:p>
        </p:txBody>
      </p:sp>
      <p:sp>
        <p:nvSpPr>
          <p:cNvPr id="179" name="Oval 178">
            <a:extLst>
              <a:ext uri="{FF2B5EF4-FFF2-40B4-BE49-F238E27FC236}">
                <a16:creationId xmlns:a16="http://schemas.microsoft.com/office/drawing/2014/main" id="{6A2513D4-883B-AC4F-83C4-340258810AA5}"/>
              </a:ext>
            </a:extLst>
          </p:cNvPr>
          <p:cNvSpPr/>
          <p:nvPr/>
        </p:nvSpPr>
        <p:spPr>
          <a:xfrm>
            <a:off x="7525075" y="3175515"/>
            <a:ext cx="152400" cy="152400"/>
          </a:xfrm>
          <a:prstGeom prst="ellipse">
            <a:avLst/>
          </a:prstGeom>
          <a:solidFill>
            <a:schemeClr val="accent5">
              <a:lumMod val="60000"/>
              <a:lumOff val="40000"/>
            </a:schemeClr>
          </a:solidFill>
          <a:ln w="1905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dirty="0">
              <a:latin typeface="Corbel" panose="020B0503020204020204" pitchFamily="34" charset="0"/>
            </a:endParaRPr>
          </a:p>
        </p:txBody>
      </p:sp>
      <p:sp>
        <p:nvSpPr>
          <p:cNvPr id="180" name="Oval 179">
            <a:extLst>
              <a:ext uri="{FF2B5EF4-FFF2-40B4-BE49-F238E27FC236}">
                <a16:creationId xmlns:a16="http://schemas.microsoft.com/office/drawing/2014/main" id="{8A3B99E0-E6A1-A84A-BE61-0FEC270CA7BD}"/>
              </a:ext>
            </a:extLst>
          </p:cNvPr>
          <p:cNvSpPr/>
          <p:nvPr/>
        </p:nvSpPr>
        <p:spPr>
          <a:xfrm>
            <a:off x="7718572" y="3177228"/>
            <a:ext cx="152400" cy="152400"/>
          </a:xfrm>
          <a:prstGeom prst="ellipse">
            <a:avLst/>
          </a:prstGeom>
          <a:solidFill>
            <a:schemeClr val="accent5">
              <a:lumMod val="60000"/>
              <a:lumOff val="40000"/>
            </a:schemeClr>
          </a:solidFill>
          <a:ln w="1905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dirty="0">
              <a:latin typeface="Corbel" panose="020B0503020204020204" pitchFamily="34" charset="0"/>
            </a:endParaRPr>
          </a:p>
        </p:txBody>
      </p:sp>
      <p:sp>
        <p:nvSpPr>
          <p:cNvPr id="181" name="Rounded Rectangle 180">
            <a:extLst>
              <a:ext uri="{FF2B5EF4-FFF2-40B4-BE49-F238E27FC236}">
                <a16:creationId xmlns:a16="http://schemas.microsoft.com/office/drawing/2014/main" id="{FE339CDF-6D63-3347-A831-5E801BE3FDE7}"/>
              </a:ext>
            </a:extLst>
          </p:cNvPr>
          <p:cNvSpPr/>
          <p:nvPr/>
        </p:nvSpPr>
        <p:spPr>
          <a:xfrm>
            <a:off x="7004805" y="2280886"/>
            <a:ext cx="846082" cy="233527"/>
          </a:xfrm>
          <a:prstGeom prst="roundRect">
            <a:avLst/>
          </a:prstGeom>
          <a:noFill/>
          <a:ln w="38100">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dirty="0">
              <a:latin typeface="Corbel" panose="020B0503020204020204" pitchFamily="34" charset="0"/>
            </a:endParaRPr>
          </a:p>
        </p:txBody>
      </p:sp>
      <p:sp>
        <p:nvSpPr>
          <p:cNvPr id="182" name="Right Arrow 181">
            <a:extLst>
              <a:ext uri="{FF2B5EF4-FFF2-40B4-BE49-F238E27FC236}">
                <a16:creationId xmlns:a16="http://schemas.microsoft.com/office/drawing/2014/main" id="{31F218F5-7CAA-C947-9E0B-F41992B1BD98}"/>
              </a:ext>
            </a:extLst>
          </p:cNvPr>
          <p:cNvSpPr/>
          <p:nvPr/>
        </p:nvSpPr>
        <p:spPr>
          <a:xfrm rot="16200000">
            <a:off x="7234020" y="2668948"/>
            <a:ext cx="425578" cy="247112"/>
          </a:xfrm>
          <a:prstGeom prst="rightArrow">
            <a:avLst>
              <a:gd name="adj1" fmla="val 27574"/>
              <a:gd name="adj2" fmla="val 69623"/>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dirty="0">
              <a:latin typeface="Corbel" panose="020B0503020204020204" pitchFamily="34" charset="0"/>
            </a:endParaRPr>
          </a:p>
        </p:txBody>
      </p:sp>
      <p:sp>
        <p:nvSpPr>
          <p:cNvPr id="183" name="Right Arrow 182">
            <a:extLst>
              <a:ext uri="{FF2B5EF4-FFF2-40B4-BE49-F238E27FC236}">
                <a16:creationId xmlns:a16="http://schemas.microsoft.com/office/drawing/2014/main" id="{6A153770-56BC-7549-92C1-9994774C09A8}"/>
              </a:ext>
            </a:extLst>
          </p:cNvPr>
          <p:cNvSpPr/>
          <p:nvPr/>
        </p:nvSpPr>
        <p:spPr>
          <a:xfrm rot="16200000">
            <a:off x="7250190" y="3545809"/>
            <a:ext cx="425578" cy="247112"/>
          </a:xfrm>
          <a:prstGeom prst="rightArrow">
            <a:avLst>
              <a:gd name="adj1" fmla="val 27574"/>
              <a:gd name="adj2" fmla="val 69623"/>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dirty="0">
              <a:latin typeface="Corbel" panose="020B0503020204020204" pitchFamily="34" charset="0"/>
            </a:endParaRPr>
          </a:p>
        </p:txBody>
      </p:sp>
      <mc:AlternateContent xmlns:mc="http://schemas.openxmlformats.org/markup-compatibility/2006" xmlns:a14="http://schemas.microsoft.com/office/drawing/2010/main">
        <mc:Choice Requires="a14">
          <p:sp>
            <p:nvSpPr>
              <p:cNvPr id="184" name="Content Placeholder 2">
                <a:extLst>
                  <a:ext uri="{FF2B5EF4-FFF2-40B4-BE49-F238E27FC236}">
                    <a16:creationId xmlns:a16="http://schemas.microsoft.com/office/drawing/2014/main" id="{C3D61AC1-C1EE-0943-AB5B-90F7ED94F749}"/>
                  </a:ext>
                </a:extLst>
              </p:cNvPr>
              <p:cNvSpPr txBox="1">
                <a:spLocks/>
              </p:cNvSpPr>
              <p:nvPr/>
            </p:nvSpPr>
            <p:spPr>
              <a:xfrm>
                <a:off x="6852543" y="3513874"/>
                <a:ext cx="525996" cy="377691"/>
              </a:xfrm>
              <a:prstGeom prst="rect">
                <a:avLst/>
              </a:prstGeom>
            </p:spPr>
            <p:txBody>
              <a:bodyPr vert="horz" lIns="68580" tIns="34290" rIns="68580" bIns="3429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venir" panose="02000503020000020003"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venir" panose="02000503020000020003"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venir" panose="02000503020000020003"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lnSpc>
                    <a:spcPct val="120000"/>
                  </a:lnSpc>
                  <a:buNone/>
                </a:pPr>
                <a14:m>
                  <m:oMathPara xmlns:m="http://schemas.openxmlformats.org/officeDocument/2006/math">
                    <m:oMathParaPr>
                      <m:jc m:val="centerGroup"/>
                    </m:oMathParaPr>
                    <m:oMath xmlns:m="http://schemas.openxmlformats.org/officeDocument/2006/math">
                      <m:r>
                        <a:rPr lang="en-US" sz="1800" i="1" dirty="0">
                          <a:solidFill>
                            <a:srgbClr val="C00000"/>
                          </a:solidFill>
                          <a:latin typeface="Cambria Math" panose="02040503050406030204" pitchFamily="18" charset="0"/>
                        </a:rPr>
                        <m:t>𝑊</m:t>
                      </m:r>
                    </m:oMath>
                  </m:oMathPara>
                </a14:m>
                <a:endParaRPr lang="en-US" sz="1800" dirty="0">
                  <a:solidFill>
                    <a:srgbClr val="C00000"/>
                  </a:solidFill>
                  <a:latin typeface="Corbel" panose="020B0503020204020204" pitchFamily="34" charset="0"/>
                </a:endParaRPr>
              </a:p>
            </p:txBody>
          </p:sp>
        </mc:Choice>
        <mc:Fallback xmlns="">
          <p:sp>
            <p:nvSpPr>
              <p:cNvPr id="184" name="Content Placeholder 2">
                <a:extLst>
                  <a:ext uri="{FF2B5EF4-FFF2-40B4-BE49-F238E27FC236}">
                    <a16:creationId xmlns:a16="http://schemas.microsoft.com/office/drawing/2014/main" id="{C3D61AC1-C1EE-0943-AB5B-90F7ED94F749}"/>
                  </a:ext>
                </a:extLst>
              </p:cNvPr>
              <p:cNvSpPr txBox="1">
                <a:spLocks noRot="1" noChangeAspect="1" noMove="1" noResize="1" noEditPoints="1" noAdjustHandles="1" noChangeArrowheads="1" noChangeShapeType="1" noTextEdit="1"/>
              </p:cNvSpPr>
              <p:nvPr/>
            </p:nvSpPr>
            <p:spPr>
              <a:xfrm>
                <a:off x="6852543" y="3513874"/>
                <a:ext cx="525996" cy="377691"/>
              </a:xfrm>
              <a:prstGeom prst="rect">
                <a:avLst/>
              </a:prstGeom>
              <a:blipFill>
                <a:blip r:embed="rId8"/>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85" name="Content Placeholder 2">
                <a:extLst>
                  <a:ext uri="{FF2B5EF4-FFF2-40B4-BE49-F238E27FC236}">
                    <a16:creationId xmlns:a16="http://schemas.microsoft.com/office/drawing/2014/main" id="{DED50EDE-4C5F-3D40-A8FA-BBCFA6B19B18}"/>
                  </a:ext>
                </a:extLst>
              </p:cNvPr>
              <p:cNvSpPr txBox="1">
                <a:spLocks/>
              </p:cNvSpPr>
              <p:nvPr/>
            </p:nvSpPr>
            <p:spPr>
              <a:xfrm>
                <a:off x="6858025" y="2629668"/>
                <a:ext cx="525996" cy="377691"/>
              </a:xfrm>
              <a:prstGeom prst="rect">
                <a:avLst/>
              </a:prstGeom>
            </p:spPr>
            <p:txBody>
              <a:bodyPr vert="horz" lIns="68580" tIns="34290" rIns="68580" bIns="3429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venir" panose="02000503020000020003"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venir" panose="02000503020000020003"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venir" panose="02000503020000020003"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lnSpc>
                    <a:spcPct val="120000"/>
                  </a:lnSpc>
                  <a:buNone/>
                </a:pPr>
                <a14:m>
                  <m:oMathPara xmlns:m="http://schemas.openxmlformats.org/officeDocument/2006/math">
                    <m:oMathParaPr>
                      <m:jc m:val="centerGroup"/>
                    </m:oMathParaPr>
                    <m:oMath xmlns:m="http://schemas.openxmlformats.org/officeDocument/2006/math">
                      <m:r>
                        <a:rPr lang="en-US" sz="1800" i="1" dirty="0">
                          <a:solidFill>
                            <a:srgbClr val="C00000"/>
                          </a:solidFill>
                          <a:latin typeface="Cambria Math" panose="02040503050406030204" pitchFamily="18" charset="0"/>
                        </a:rPr>
                        <m:t>𝑈</m:t>
                      </m:r>
                    </m:oMath>
                  </m:oMathPara>
                </a14:m>
                <a:endParaRPr lang="en-US" sz="1800" dirty="0">
                  <a:solidFill>
                    <a:srgbClr val="C00000"/>
                  </a:solidFill>
                  <a:latin typeface="Corbel" panose="020B0503020204020204" pitchFamily="34" charset="0"/>
                </a:endParaRPr>
              </a:p>
            </p:txBody>
          </p:sp>
        </mc:Choice>
        <mc:Fallback xmlns="">
          <p:sp>
            <p:nvSpPr>
              <p:cNvPr id="185" name="Content Placeholder 2">
                <a:extLst>
                  <a:ext uri="{FF2B5EF4-FFF2-40B4-BE49-F238E27FC236}">
                    <a16:creationId xmlns:a16="http://schemas.microsoft.com/office/drawing/2014/main" id="{DED50EDE-4C5F-3D40-A8FA-BBCFA6B19B18}"/>
                  </a:ext>
                </a:extLst>
              </p:cNvPr>
              <p:cNvSpPr txBox="1">
                <a:spLocks noRot="1" noChangeAspect="1" noMove="1" noResize="1" noEditPoints="1" noAdjustHandles="1" noChangeArrowheads="1" noChangeShapeType="1" noTextEdit="1"/>
              </p:cNvSpPr>
              <p:nvPr/>
            </p:nvSpPr>
            <p:spPr>
              <a:xfrm>
                <a:off x="6858025" y="2629668"/>
                <a:ext cx="525996" cy="377691"/>
              </a:xfrm>
              <a:prstGeom prst="rect">
                <a:avLst/>
              </a:prstGeom>
              <a:blipFill>
                <a:blip r:embed="rId9"/>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87" name="Content Placeholder 2">
                <a:extLst>
                  <a:ext uri="{FF2B5EF4-FFF2-40B4-BE49-F238E27FC236}">
                    <a16:creationId xmlns:a16="http://schemas.microsoft.com/office/drawing/2014/main" id="{920AC903-63CF-244F-AF78-1E015F906B08}"/>
                  </a:ext>
                </a:extLst>
              </p:cNvPr>
              <p:cNvSpPr txBox="1">
                <a:spLocks/>
              </p:cNvSpPr>
              <p:nvPr/>
            </p:nvSpPr>
            <p:spPr>
              <a:xfrm>
                <a:off x="3439270" y="1790435"/>
                <a:ext cx="1182560" cy="377691"/>
              </a:xfrm>
              <a:prstGeom prst="rect">
                <a:avLst/>
              </a:prstGeom>
            </p:spPr>
            <p:txBody>
              <a:bodyPr vert="horz" lIns="68580" tIns="34290" rIns="68580" bIns="3429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venir" panose="02000503020000020003"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venir" panose="02000503020000020003"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venir" panose="02000503020000020003"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20000"/>
                  </a:lnSpc>
                  <a:buNone/>
                </a:pPr>
                <a14:m>
                  <m:oMathPara xmlns:m="http://schemas.openxmlformats.org/officeDocument/2006/math">
                    <m:oMathParaPr>
                      <m:jc m:val="centerGroup"/>
                    </m:oMathParaPr>
                    <m:oMath xmlns:m="http://schemas.openxmlformats.org/officeDocument/2006/math">
                      <m:sSub>
                        <m:sSubPr>
                          <m:ctrlPr>
                            <a:rPr lang="en-US" sz="1800" i="1" dirty="0">
                              <a:latin typeface="Cambria Math" panose="02040503050406030204" pitchFamily="18" charset="0"/>
                            </a:rPr>
                          </m:ctrlPr>
                        </m:sSubPr>
                        <m:e>
                          <m:acc>
                            <m:accPr>
                              <m:chr m:val="̂"/>
                              <m:ctrlPr>
                                <a:rPr lang="en-US" sz="1800" i="1" dirty="0">
                                  <a:latin typeface="Cambria Math" panose="02040503050406030204" pitchFamily="18" charset="0"/>
                                </a:rPr>
                              </m:ctrlPr>
                            </m:accPr>
                            <m:e>
                              <m:r>
                                <a:rPr lang="en-US" sz="1800" i="1" dirty="0">
                                  <a:latin typeface="Cambria Math" panose="02040503050406030204" pitchFamily="18" charset="0"/>
                                </a:rPr>
                                <m:t>𝑦</m:t>
                              </m:r>
                            </m:e>
                          </m:acc>
                        </m:e>
                        <m:sub>
                          <m:r>
                            <a:rPr lang="en-US" sz="1800" i="1" dirty="0">
                              <a:latin typeface="Cambria Math" panose="02040503050406030204" pitchFamily="18" charset="0"/>
                            </a:rPr>
                            <m:t>2</m:t>
                          </m:r>
                        </m:sub>
                      </m:sSub>
                    </m:oMath>
                  </m:oMathPara>
                </a14:m>
                <a:endParaRPr lang="en-US" sz="1800" dirty="0">
                  <a:latin typeface="Corbel" panose="020B0503020204020204" pitchFamily="34" charset="0"/>
                </a:endParaRPr>
              </a:p>
              <a:p>
                <a:pPr marL="0" indent="0" algn="ctr">
                  <a:lnSpc>
                    <a:spcPct val="120000"/>
                  </a:lnSpc>
                  <a:buNone/>
                </a:pPr>
                <a:endParaRPr lang="en-US" sz="1800" dirty="0">
                  <a:latin typeface="Corbel" panose="020B0503020204020204" pitchFamily="34" charset="0"/>
                </a:endParaRPr>
              </a:p>
            </p:txBody>
          </p:sp>
        </mc:Choice>
        <mc:Fallback xmlns="">
          <p:sp>
            <p:nvSpPr>
              <p:cNvPr id="187" name="Content Placeholder 2">
                <a:extLst>
                  <a:ext uri="{FF2B5EF4-FFF2-40B4-BE49-F238E27FC236}">
                    <a16:creationId xmlns:a16="http://schemas.microsoft.com/office/drawing/2014/main" id="{920AC903-63CF-244F-AF78-1E015F906B08}"/>
                  </a:ext>
                </a:extLst>
              </p:cNvPr>
              <p:cNvSpPr txBox="1">
                <a:spLocks noRot="1" noChangeAspect="1" noMove="1" noResize="1" noEditPoints="1" noAdjustHandles="1" noChangeArrowheads="1" noChangeShapeType="1" noTextEdit="1"/>
              </p:cNvSpPr>
              <p:nvPr/>
            </p:nvSpPr>
            <p:spPr>
              <a:xfrm>
                <a:off x="3439270" y="1790435"/>
                <a:ext cx="1182560" cy="377691"/>
              </a:xfrm>
              <a:prstGeom prst="rect">
                <a:avLst/>
              </a:prstGeom>
              <a:blipFill>
                <a:blip r:embed="rId10"/>
                <a:stretch>
                  <a:fillRect b="-1000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88" name="Content Placeholder 2">
                <a:extLst>
                  <a:ext uri="{FF2B5EF4-FFF2-40B4-BE49-F238E27FC236}">
                    <a16:creationId xmlns:a16="http://schemas.microsoft.com/office/drawing/2014/main" id="{DD14B316-FA21-B445-B5C6-076462AB394B}"/>
                  </a:ext>
                </a:extLst>
              </p:cNvPr>
              <p:cNvSpPr txBox="1">
                <a:spLocks/>
              </p:cNvSpPr>
              <p:nvPr/>
            </p:nvSpPr>
            <p:spPr>
              <a:xfrm>
                <a:off x="5168062" y="1831142"/>
                <a:ext cx="1182560" cy="377691"/>
              </a:xfrm>
              <a:prstGeom prst="rect">
                <a:avLst/>
              </a:prstGeom>
            </p:spPr>
            <p:txBody>
              <a:bodyPr vert="horz" lIns="68580" tIns="34290" rIns="68580" bIns="3429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venir" panose="02000503020000020003"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venir" panose="02000503020000020003"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venir" panose="02000503020000020003"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20000"/>
                  </a:lnSpc>
                  <a:buNone/>
                </a:pPr>
                <a14:m>
                  <m:oMathPara xmlns:m="http://schemas.openxmlformats.org/officeDocument/2006/math">
                    <m:oMathParaPr>
                      <m:jc m:val="centerGroup"/>
                    </m:oMathParaPr>
                    <m:oMath xmlns:m="http://schemas.openxmlformats.org/officeDocument/2006/math">
                      <m:sSub>
                        <m:sSubPr>
                          <m:ctrlPr>
                            <a:rPr lang="en-US" sz="1800" i="1" dirty="0">
                              <a:latin typeface="Cambria Math" panose="02040503050406030204" pitchFamily="18" charset="0"/>
                            </a:rPr>
                          </m:ctrlPr>
                        </m:sSubPr>
                        <m:e>
                          <m:acc>
                            <m:accPr>
                              <m:chr m:val="̂"/>
                              <m:ctrlPr>
                                <a:rPr lang="en-US" sz="1800" i="1" dirty="0">
                                  <a:latin typeface="Cambria Math" panose="02040503050406030204" pitchFamily="18" charset="0"/>
                                </a:rPr>
                              </m:ctrlPr>
                            </m:accPr>
                            <m:e>
                              <m:r>
                                <a:rPr lang="en-US" sz="1800" i="1" dirty="0">
                                  <a:latin typeface="Cambria Math" panose="02040503050406030204" pitchFamily="18" charset="0"/>
                                </a:rPr>
                                <m:t>𝑦</m:t>
                              </m:r>
                            </m:e>
                          </m:acc>
                        </m:e>
                        <m:sub>
                          <m:r>
                            <a:rPr lang="en-US" sz="1800" i="1" dirty="0">
                              <a:latin typeface="Cambria Math" panose="02040503050406030204" pitchFamily="18" charset="0"/>
                            </a:rPr>
                            <m:t>3</m:t>
                          </m:r>
                        </m:sub>
                      </m:sSub>
                    </m:oMath>
                  </m:oMathPara>
                </a14:m>
                <a:endParaRPr lang="en-US" sz="1800" dirty="0">
                  <a:latin typeface="Corbel" panose="020B0503020204020204" pitchFamily="34" charset="0"/>
                </a:endParaRPr>
              </a:p>
              <a:p>
                <a:pPr marL="0" indent="0" algn="ctr">
                  <a:lnSpc>
                    <a:spcPct val="120000"/>
                  </a:lnSpc>
                  <a:buNone/>
                </a:pPr>
                <a:endParaRPr lang="en-US" sz="1800" dirty="0">
                  <a:latin typeface="Corbel" panose="020B0503020204020204" pitchFamily="34" charset="0"/>
                </a:endParaRPr>
              </a:p>
            </p:txBody>
          </p:sp>
        </mc:Choice>
        <mc:Fallback xmlns="">
          <p:sp>
            <p:nvSpPr>
              <p:cNvPr id="188" name="Content Placeholder 2">
                <a:extLst>
                  <a:ext uri="{FF2B5EF4-FFF2-40B4-BE49-F238E27FC236}">
                    <a16:creationId xmlns:a16="http://schemas.microsoft.com/office/drawing/2014/main" id="{DD14B316-FA21-B445-B5C6-076462AB394B}"/>
                  </a:ext>
                </a:extLst>
              </p:cNvPr>
              <p:cNvSpPr txBox="1">
                <a:spLocks noRot="1" noChangeAspect="1" noMove="1" noResize="1" noEditPoints="1" noAdjustHandles="1" noChangeArrowheads="1" noChangeShapeType="1" noTextEdit="1"/>
              </p:cNvSpPr>
              <p:nvPr/>
            </p:nvSpPr>
            <p:spPr>
              <a:xfrm>
                <a:off x="5168062" y="1831142"/>
                <a:ext cx="1182560" cy="377691"/>
              </a:xfrm>
              <a:prstGeom prst="rect">
                <a:avLst/>
              </a:prstGeom>
              <a:blipFill>
                <a:blip r:embed="rId11"/>
                <a:stretch>
                  <a:fillRect b="-1000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89" name="Content Placeholder 2">
                <a:extLst>
                  <a:ext uri="{FF2B5EF4-FFF2-40B4-BE49-F238E27FC236}">
                    <a16:creationId xmlns:a16="http://schemas.microsoft.com/office/drawing/2014/main" id="{5125CD9F-D43E-3943-B513-29350E305625}"/>
                  </a:ext>
                </a:extLst>
              </p:cNvPr>
              <p:cNvSpPr txBox="1">
                <a:spLocks/>
              </p:cNvSpPr>
              <p:nvPr/>
            </p:nvSpPr>
            <p:spPr>
              <a:xfrm>
                <a:off x="6923382" y="1850979"/>
                <a:ext cx="1182560" cy="377691"/>
              </a:xfrm>
              <a:prstGeom prst="rect">
                <a:avLst/>
              </a:prstGeom>
            </p:spPr>
            <p:txBody>
              <a:bodyPr vert="horz" lIns="68580" tIns="34290" rIns="68580" bIns="3429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venir" panose="02000503020000020003"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venir" panose="02000503020000020003"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venir" panose="02000503020000020003"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20000"/>
                  </a:lnSpc>
                  <a:buNone/>
                </a:pPr>
                <a14:m>
                  <m:oMathPara xmlns:m="http://schemas.openxmlformats.org/officeDocument/2006/math">
                    <m:oMathParaPr>
                      <m:jc m:val="centerGroup"/>
                    </m:oMathParaPr>
                    <m:oMath xmlns:m="http://schemas.openxmlformats.org/officeDocument/2006/math">
                      <m:sSub>
                        <m:sSubPr>
                          <m:ctrlPr>
                            <a:rPr lang="en-US" sz="1800" i="1" dirty="0">
                              <a:latin typeface="Cambria Math" panose="02040503050406030204" pitchFamily="18" charset="0"/>
                            </a:rPr>
                          </m:ctrlPr>
                        </m:sSubPr>
                        <m:e>
                          <m:acc>
                            <m:accPr>
                              <m:chr m:val="̂"/>
                              <m:ctrlPr>
                                <a:rPr lang="en-US" sz="1800" i="1" dirty="0">
                                  <a:latin typeface="Cambria Math" panose="02040503050406030204" pitchFamily="18" charset="0"/>
                                </a:rPr>
                              </m:ctrlPr>
                            </m:accPr>
                            <m:e>
                              <m:r>
                                <a:rPr lang="en-US" sz="1800" i="1" dirty="0">
                                  <a:latin typeface="Cambria Math" panose="02040503050406030204" pitchFamily="18" charset="0"/>
                                </a:rPr>
                                <m:t>𝑦</m:t>
                              </m:r>
                            </m:e>
                          </m:acc>
                        </m:e>
                        <m:sub>
                          <m:r>
                            <a:rPr lang="en-US" sz="1800" i="1" dirty="0">
                              <a:latin typeface="Cambria Math" panose="02040503050406030204" pitchFamily="18" charset="0"/>
                            </a:rPr>
                            <m:t>4</m:t>
                          </m:r>
                        </m:sub>
                      </m:sSub>
                    </m:oMath>
                  </m:oMathPara>
                </a14:m>
                <a:endParaRPr lang="en-US" sz="1800" dirty="0">
                  <a:latin typeface="Corbel" panose="020B0503020204020204" pitchFamily="34" charset="0"/>
                </a:endParaRPr>
              </a:p>
              <a:p>
                <a:pPr marL="0" indent="0" algn="ctr">
                  <a:lnSpc>
                    <a:spcPct val="120000"/>
                  </a:lnSpc>
                  <a:buNone/>
                </a:pPr>
                <a:endParaRPr lang="en-US" sz="1800" dirty="0">
                  <a:latin typeface="Corbel" panose="020B0503020204020204" pitchFamily="34" charset="0"/>
                </a:endParaRPr>
              </a:p>
            </p:txBody>
          </p:sp>
        </mc:Choice>
        <mc:Fallback xmlns="">
          <p:sp>
            <p:nvSpPr>
              <p:cNvPr id="189" name="Content Placeholder 2">
                <a:extLst>
                  <a:ext uri="{FF2B5EF4-FFF2-40B4-BE49-F238E27FC236}">
                    <a16:creationId xmlns:a16="http://schemas.microsoft.com/office/drawing/2014/main" id="{5125CD9F-D43E-3943-B513-29350E305625}"/>
                  </a:ext>
                </a:extLst>
              </p:cNvPr>
              <p:cNvSpPr txBox="1">
                <a:spLocks noRot="1" noChangeAspect="1" noMove="1" noResize="1" noEditPoints="1" noAdjustHandles="1" noChangeArrowheads="1" noChangeShapeType="1" noTextEdit="1"/>
              </p:cNvSpPr>
              <p:nvPr/>
            </p:nvSpPr>
            <p:spPr>
              <a:xfrm>
                <a:off x="6923382" y="1850979"/>
                <a:ext cx="1182560" cy="377691"/>
              </a:xfrm>
              <a:prstGeom prst="rect">
                <a:avLst/>
              </a:prstGeom>
              <a:blipFill>
                <a:blip r:embed="rId12"/>
                <a:stretch>
                  <a:fillRect b="-967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90" name="Content Placeholder 2">
                <a:extLst>
                  <a:ext uri="{FF2B5EF4-FFF2-40B4-BE49-F238E27FC236}">
                    <a16:creationId xmlns:a16="http://schemas.microsoft.com/office/drawing/2014/main" id="{D2F72133-FA23-E542-8D6A-F6C8993EF0A4}"/>
                  </a:ext>
                </a:extLst>
              </p:cNvPr>
              <p:cNvSpPr txBox="1">
                <a:spLocks/>
              </p:cNvSpPr>
              <p:nvPr/>
            </p:nvSpPr>
            <p:spPr>
              <a:xfrm>
                <a:off x="2202304" y="4175093"/>
                <a:ext cx="349775" cy="377691"/>
              </a:xfrm>
              <a:prstGeom prst="rect">
                <a:avLst/>
              </a:prstGeom>
            </p:spPr>
            <p:txBody>
              <a:bodyPr vert="horz" lIns="68580" tIns="34290" rIns="68580" bIns="3429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venir" panose="02000503020000020003"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venir" panose="02000503020000020003"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venir" panose="02000503020000020003"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20000"/>
                  </a:lnSpc>
                  <a:buNone/>
                </a:pPr>
                <a14:m>
                  <m:oMathPara xmlns:m="http://schemas.openxmlformats.org/officeDocument/2006/math">
                    <m:oMathParaPr>
                      <m:jc m:val="centerGroup"/>
                    </m:oMathParaPr>
                    <m:oMath xmlns:m="http://schemas.openxmlformats.org/officeDocument/2006/math">
                      <m:sSub>
                        <m:sSubPr>
                          <m:ctrlPr>
                            <a:rPr lang="en-US" sz="1800" i="1" dirty="0">
                              <a:latin typeface="Cambria Math" panose="02040503050406030204" pitchFamily="18" charset="0"/>
                            </a:rPr>
                          </m:ctrlPr>
                        </m:sSubPr>
                        <m:e>
                          <m:r>
                            <a:rPr lang="en-US" sz="1800" i="1" dirty="0">
                              <a:latin typeface="Cambria Math" panose="02040503050406030204" pitchFamily="18" charset="0"/>
                            </a:rPr>
                            <m:t>𝑥</m:t>
                          </m:r>
                        </m:e>
                        <m:sub>
                          <m:r>
                            <a:rPr lang="en-US" sz="1800" i="1" dirty="0">
                              <a:latin typeface="Cambria Math" panose="02040503050406030204" pitchFamily="18" charset="0"/>
                            </a:rPr>
                            <m:t>1</m:t>
                          </m:r>
                        </m:sub>
                      </m:sSub>
                    </m:oMath>
                  </m:oMathPara>
                </a14:m>
                <a:endParaRPr lang="en-US" sz="1800" dirty="0">
                  <a:latin typeface="Corbel" panose="020B0503020204020204" pitchFamily="34" charset="0"/>
                </a:endParaRPr>
              </a:p>
              <a:p>
                <a:pPr marL="0" indent="0" algn="ctr">
                  <a:lnSpc>
                    <a:spcPct val="120000"/>
                  </a:lnSpc>
                  <a:buNone/>
                </a:pPr>
                <a:endParaRPr lang="en-US" sz="1800" dirty="0">
                  <a:latin typeface="Corbel" panose="020B0503020204020204" pitchFamily="34" charset="0"/>
                </a:endParaRPr>
              </a:p>
            </p:txBody>
          </p:sp>
        </mc:Choice>
        <mc:Fallback xmlns="">
          <p:sp>
            <p:nvSpPr>
              <p:cNvPr id="190" name="Content Placeholder 2">
                <a:extLst>
                  <a:ext uri="{FF2B5EF4-FFF2-40B4-BE49-F238E27FC236}">
                    <a16:creationId xmlns:a16="http://schemas.microsoft.com/office/drawing/2014/main" id="{D2F72133-FA23-E542-8D6A-F6C8993EF0A4}"/>
                  </a:ext>
                </a:extLst>
              </p:cNvPr>
              <p:cNvSpPr txBox="1">
                <a:spLocks noRot="1" noChangeAspect="1" noMove="1" noResize="1" noEditPoints="1" noAdjustHandles="1" noChangeArrowheads="1" noChangeShapeType="1" noTextEdit="1"/>
              </p:cNvSpPr>
              <p:nvPr/>
            </p:nvSpPr>
            <p:spPr>
              <a:xfrm>
                <a:off x="2202304" y="4175093"/>
                <a:ext cx="349775" cy="377691"/>
              </a:xfrm>
              <a:prstGeom prst="rect">
                <a:avLst/>
              </a:prstGeom>
              <a:blipFill>
                <a:blip r:embed="rId13"/>
                <a:stretch>
                  <a:fillRect l="-689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91" name="Content Placeholder 2">
                <a:extLst>
                  <a:ext uri="{FF2B5EF4-FFF2-40B4-BE49-F238E27FC236}">
                    <a16:creationId xmlns:a16="http://schemas.microsoft.com/office/drawing/2014/main" id="{A5C72C0C-196F-D14D-B7C7-B894A9473A57}"/>
                  </a:ext>
                </a:extLst>
              </p:cNvPr>
              <p:cNvSpPr txBox="1">
                <a:spLocks/>
              </p:cNvSpPr>
              <p:nvPr/>
            </p:nvSpPr>
            <p:spPr>
              <a:xfrm>
                <a:off x="3917759" y="4196310"/>
                <a:ext cx="349775" cy="377691"/>
              </a:xfrm>
              <a:prstGeom prst="rect">
                <a:avLst/>
              </a:prstGeom>
            </p:spPr>
            <p:txBody>
              <a:bodyPr vert="horz" lIns="68580" tIns="34290" rIns="68580" bIns="3429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venir" panose="02000503020000020003"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venir" panose="02000503020000020003"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venir" panose="02000503020000020003"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20000"/>
                  </a:lnSpc>
                  <a:buNone/>
                </a:pPr>
                <a14:m>
                  <m:oMathPara xmlns:m="http://schemas.openxmlformats.org/officeDocument/2006/math">
                    <m:oMathParaPr>
                      <m:jc m:val="centerGroup"/>
                    </m:oMathParaPr>
                    <m:oMath xmlns:m="http://schemas.openxmlformats.org/officeDocument/2006/math">
                      <m:sSub>
                        <m:sSubPr>
                          <m:ctrlPr>
                            <a:rPr lang="en-US" sz="1800" i="1" dirty="0">
                              <a:latin typeface="Cambria Math" panose="02040503050406030204" pitchFamily="18" charset="0"/>
                            </a:rPr>
                          </m:ctrlPr>
                        </m:sSubPr>
                        <m:e>
                          <m:r>
                            <a:rPr lang="en-US" sz="1800" i="1" dirty="0">
                              <a:latin typeface="Cambria Math" panose="02040503050406030204" pitchFamily="18" charset="0"/>
                            </a:rPr>
                            <m:t>𝑥</m:t>
                          </m:r>
                        </m:e>
                        <m:sub>
                          <m:r>
                            <a:rPr lang="en-US" sz="1800" i="1" dirty="0">
                              <a:latin typeface="Cambria Math" panose="02040503050406030204" pitchFamily="18" charset="0"/>
                            </a:rPr>
                            <m:t>2</m:t>
                          </m:r>
                        </m:sub>
                      </m:sSub>
                    </m:oMath>
                  </m:oMathPara>
                </a14:m>
                <a:endParaRPr lang="en-US" sz="1800" dirty="0">
                  <a:latin typeface="Corbel" panose="020B0503020204020204" pitchFamily="34" charset="0"/>
                </a:endParaRPr>
              </a:p>
              <a:p>
                <a:pPr marL="0" indent="0" algn="ctr">
                  <a:lnSpc>
                    <a:spcPct val="120000"/>
                  </a:lnSpc>
                  <a:buNone/>
                </a:pPr>
                <a:endParaRPr lang="en-US" sz="1800" dirty="0">
                  <a:latin typeface="Corbel" panose="020B0503020204020204" pitchFamily="34" charset="0"/>
                </a:endParaRPr>
              </a:p>
            </p:txBody>
          </p:sp>
        </mc:Choice>
        <mc:Fallback xmlns="">
          <p:sp>
            <p:nvSpPr>
              <p:cNvPr id="191" name="Content Placeholder 2">
                <a:extLst>
                  <a:ext uri="{FF2B5EF4-FFF2-40B4-BE49-F238E27FC236}">
                    <a16:creationId xmlns:a16="http://schemas.microsoft.com/office/drawing/2014/main" id="{A5C72C0C-196F-D14D-B7C7-B894A9473A57}"/>
                  </a:ext>
                </a:extLst>
              </p:cNvPr>
              <p:cNvSpPr txBox="1">
                <a:spLocks noRot="1" noChangeAspect="1" noMove="1" noResize="1" noEditPoints="1" noAdjustHandles="1" noChangeArrowheads="1" noChangeShapeType="1" noTextEdit="1"/>
              </p:cNvSpPr>
              <p:nvPr/>
            </p:nvSpPr>
            <p:spPr>
              <a:xfrm>
                <a:off x="3917759" y="4196310"/>
                <a:ext cx="349775" cy="377691"/>
              </a:xfrm>
              <a:prstGeom prst="rect">
                <a:avLst/>
              </a:prstGeom>
              <a:blipFill>
                <a:blip r:embed="rId14"/>
                <a:stretch>
                  <a:fillRect l="-714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92" name="Content Placeholder 2">
                <a:extLst>
                  <a:ext uri="{FF2B5EF4-FFF2-40B4-BE49-F238E27FC236}">
                    <a16:creationId xmlns:a16="http://schemas.microsoft.com/office/drawing/2014/main" id="{FA120483-D21E-3A49-B318-1CB36CEEDB5A}"/>
                  </a:ext>
                </a:extLst>
              </p:cNvPr>
              <p:cNvSpPr txBox="1">
                <a:spLocks/>
              </p:cNvSpPr>
              <p:nvPr/>
            </p:nvSpPr>
            <p:spPr>
              <a:xfrm>
                <a:off x="5573971" y="4177576"/>
                <a:ext cx="349775" cy="377691"/>
              </a:xfrm>
              <a:prstGeom prst="rect">
                <a:avLst/>
              </a:prstGeom>
            </p:spPr>
            <p:txBody>
              <a:bodyPr vert="horz" lIns="68580" tIns="34290" rIns="68580" bIns="3429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venir" panose="02000503020000020003"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venir" panose="02000503020000020003"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venir" panose="02000503020000020003"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20000"/>
                  </a:lnSpc>
                  <a:buNone/>
                </a:pPr>
                <a14:m>
                  <m:oMathPara xmlns:m="http://schemas.openxmlformats.org/officeDocument/2006/math">
                    <m:oMathParaPr>
                      <m:jc m:val="centerGroup"/>
                    </m:oMathParaPr>
                    <m:oMath xmlns:m="http://schemas.openxmlformats.org/officeDocument/2006/math">
                      <m:sSub>
                        <m:sSubPr>
                          <m:ctrlPr>
                            <a:rPr lang="en-US" sz="1800" i="1" dirty="0">
                              <a:latin typeface="Cambria Math" panose="02040503050406030204" pitchFamily="18" charset="0"/>
                            </a:rPr>
                          </m:ctrlPr>
                        </m:sSubPr>
                        <m:e>
                          <m:r>
                            <a:rPr lang="en-US" sz="1800" i="1" dirty="0">
                              <a:latin typeface="Cambria Math" panose="02040503050406030204" pitchFamily="18" charset="0"/>
                            </a:rPr>
                            <m:t>𝑥</m:t>
                          </m:r>
                        </m:e>
                        <m:sub>
                          <m:r>
                            <a:rPr lang="en-US" sz="1800" i="1" dirty="0">
                              <a:latin typeface="Cambria Math" panose="02040503050406030204" pitchFamily="18" charset="0"/>
                            </a:rPr>
                            <m:t>3</m:t>
                          </m:r>
                        </m:sub>
                      </m:sSub>
                    </m:oMath>
                  </m:oMathPara>
                </a14:m>
                <a:endParaRPr lang="en-US" sz="1800" dirty="0">
                  <a:latin typeface="Corbel" panose="020B0503020204020204" pitchFamily="34" charset="0"/>
                </a:endParaRPr>
              </a:p>
              <a:p>
                <a:pPr marL="0" indent="0" algn="ctr">
                  <a:lnSpc>
                    <a:spcPct val="120000"/>
                  </a:lnSpc>
                  <a:buNone/>
                </a:pPr>
                <a:endParaRPr lang="en-US" sz="1800" dirty="0">
                  <a:latin typeface="Corbel" panose="020B0503020204020204" pitchFamily="34" charset="0"/>
                </a:endParaRPr>
              </a:p>
            </p:txBody>
          </p:sp>
        </mc:Choice>
        <mc:Fallback xmlns="">
          <p:sp>
            <p:nvSpPr>
              <p:cNvPr id="192" name="Content Placeholder 2">
                <a:extLst>
                  <a:ext uri="{FF2B5EF4-FFF2-40B4-BE49-F238E27FC236}">
                    <a16:creationId xmlns:a16="http://schemas.microsoft.com/office/drawing/2014/main" id="{FA120483-D21E-3A49-B318-1CB36CEEDB5A}"/>
                  </a:ext>
                </a:extLst>
              </p:cNvPr>
              <p:cNvSpPr txBox="1">
                <a:spLocks noRot="1" noChangeAspect="1" noMove="1" noResize="1" noEditPoints="1" noAdjustHandles="1" noChangeArrowheads="1" noChangeShapeType="1" noTextEdit="1"/>
              </p:cNvSpPr>
              <p:nvPr/>
            </p:nvSpPr>
            <p:spPr>
              <a:xfrm>
                <a:off x="5573971" y="4177576"/>
                <a:ext cx="349775" cy="377691"/>
              </a:xfrm>
              <a:prstGeom prst="rect">
                <a:avLst/>
              </a:prstGeom>
              <a:blipFill>
                <a:blip r:embed="rId15"/>
                <a:stretch>
                  <a:fillRect l="-3448"/>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93" name="Content Placeholder 2">
                <a:extLst>
                  <a:ext uri="{FF2B5EF4-FFF2-40B4-BE49-F238E27FC236}">
                    <a16:creationId xmlns:a16="http://schemas.microsoft.com/office/drawing/2014/main" id="{A0550B78-C097-A540-9272-EF3B08EE4E78}"/>
                  </a:ext>
                </a:extLst>
              </p:cNvPr>
              <p:cNvSpPr txBox="1">
                <a:spLocks/>
              </p:cNvSpPr>
              <p:nvPr/>
            </p:nvSpPr>
            <p:spPr>
              <a:xfrm>
                <a:off x="7327700" y="4194143"/>
                <a:ext cx="349775" cy="377691"/>
              </a:xfrm>
              <a:prstGeom prst="rect">
                <a:avLst/>
              </a:prstGeom>
            </p:spPr>
            <p:txBody>
              <a:bodyPr vert="horz" lIns="68580" tIns="34290" rIns="68580" bIns="3429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venir" panose="02000503020000020003"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venir" panose="02000503020000020003"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venir" panose="02000503020000020003"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20000"/>
                  </a:lnSpc>
                  <a:buNone/>
                </a:pPr>
                <a14:m>
                  <m:oMathPara xmlns:m="http://schemas.openxmlformats.org/officeDocument/2006/math">
                    <m:oMathParaPr>
                      <m:jc m:val="centerGroup"/>
                    </m:oMathParaPr>
                    <m:oMath xmlns:m="http://schemas.openxmlformats.org/officeDocument/2006/math">
                      <m:sSub>
                        <m:sSubPr>
                          <m:ctrlPr>
                            <a:rPr lang="en-US" sz="1800" i="1" dirty="0">
                              <a:latin typeface="Cambria Math" panose="02040503050406030204" pitchFamily="18" charset="0"/>
                            </a:rPr>
                          </m:ctrlPr>
                        </m:sSubPr>
                        <m:e>
                          <m:r>
                            <a:rPr lang="en-US" sz="1800" i="1" dirty="0">
                              <a:latin typeface="Cambria Math" panose="02040503050406030204" pitchFamily="18" charset="0"/>
                            </a:rPr>
                            <m:t>𝑥</m:t>
                          </m:r>
                        </m:e>
                        <m:sub>
                          <m:r>
                            <a:rPr lang="en-US" sz="1800" i="1" dirty="0">
                              <a:latin typeface="Cambria Math" panose="02040503050406030204" pitchFamily="18" charset="0"/>
                            </a:rPr>
                            <m:t>4</m:t>
                          </m:r>
                        </m:sub>
                      </m:sSub>
                    </m:oMath>
                  </m:oMathPara>
                </a14:m>
                <a:endParaRPr lang="en-US" sz="1800" dirty="0">
                  <a:latin typeface="Corbel" panose="020B0503020204020204" pitchFamily="34" charset="0"/>
                </a:endParaRPr>
              </a:p>
              <a:p>
                <a:pPr marL="0" indent="0" algn="ctr">
                  <a:lnSpc>
                    <a:spcPct val="120000"/>
                  </a:lnSpc>
                  <a:buNone/>
                </a:pPr>
                <a:endParaRPr lang="en-US" sz="1800" dirty="0">
                  <a:latin typeface="Corbel" panose="020B0503020204020204" pitchFamily="34" charset="0"/>
                </a:endParaRPr>
              </a:p>
            </p:txBody>
          </p:sp>
        </mc:Choice>
        <mc:Fallback xmlns="">
          <p:sp>
            <p:nvSpPr>
              <p:cNvPr id="193" name="Content Placeholder 2">
                <a:extLst>
                  <a:ext uri="{FF2B5EF4-FFF2-40B4-BE49-F238E27FC236}">
                    <a16:creationId xmlns:a16="http://schemas.microsoft.com/office/drawing/2014/main" id="{A0550B78-C097-A540-9272-EF3B08EE4E78}"/>
                  </a:ext>
                </a:extLst>
              </p:cNvPr>
              <p:cNvSpPr txBox="1">
                <a:spLocks noRot="1" noChangeAspect="1" noMove="1" noResize="1" noEditPoints="1" noAdjustHandles="1" noChangeArrowheads="1" noChangeShapeType="1" noTextEdit="1"/>
              </p:cNvSpPr>
              <p:nvPr/>
            </p:nvSpPr>
            <p:spPr>
              <a:xfrm>
                <a:off x="7327700" y="4194143"/>
                <a:ext cx="349775" cy="377691"/>
              </a:xfrm>
              <a:prstGeom prst="rect">
                <a:avLst/>
              </a:prstGeom>
              <a:blipFill>
                <a:blip r:embed="rId16"/>
                <a:stretch>
                  <a:fillRect l="-3448"/>
                </a:stretch>
              </a:blipFill>
            </p:spPr>
            <p:txBody>
              <a:bodyPr/>
              <a:lstStyle/>
              <a:p>
                <a:r>
                  <a:rPr lang="en-US">
                    <a:noFill/>
                  </a:rPr>
                  <a:t> </a:t>
                </a:r>
              </a:p>
            </p:txBody>
          </p:sp>
        </mc:Fallback>
      </mc:AlternateContent>
      <p:sp>
        <p:nvSpPr>
          <p:cNvPr id="194" name="Right Arrow 193">
            <a:extLst>
              <a:ext uri="{FF2B5EF4-FFF2-40B4-BE49-F238E27FC236}">
                <a16:creationId xmlns:a16="http://schemas.microsoft.com/office/drawing/2014/main" id="{EDFF357D-A43A-9946-9C8C-C5208D9A46EA}"/>
              </a:ext>
            </a:extLst>
          </p:cNvPr>
          <p:cNvSpPr/>
          <p:nvPr/>
        </p:nvSpPr>
        <p:spPr>
          <a:xfrm>
            <a:off x="2963919" y="3088696"/>
            <a:ext cx="425578" cy="247112"/>
          </a:xfrm>
          <a:prstGeom prst="rightArrow">
            <a:avLst>
              <a:gd name="adj1" fmla="val 27574"/>
              <a:gd name="adj2" fmla="val 69623"/>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dirty="0">
              <a:latin typeface="Corbel" panose="020B0503020204020204" pitchFamily="34" charset="0"/>
            </a:endParaRPr>
          </a:p>
        </p:txBody>
      </p:sp>
      <mc:AlternateContent xmlns:mc="http://schemas.openxmlformats.org/markup-compatibility/2006" xmlns:a14="http://schemas.microsoft.com/office/drawing/2010/main">
        <mc:Choice Requires="a14">
          <p:sp>
            <p:nvSpPr>
              <p:cNvPr id="195" name="Content Placeholder 2">
                <a:extLst>
                  <a:ext uri="{FF2B5EF4-FFF2-40B4-BE49-F238E27FC236}">
                    <a16:creationId xmlns:a16="http://schemas.microsoft.com/office/drawing/2014/main" id="{A70D1C02-7CBD-A74A-904A-2A285E9154CD}"/>
                  </a:ext>
                </a:extLst>
              </p:cNvPr>
              <p:cNvSpPr txBox="1">
                <a:spLocks/>
              </p:cNvSpPr>
              <p:nvPr/>
            </p:nvSpPr>
            <p:spPr>
              <a:xfrm>
                <a:off x="2863500" y="2743252"/>
                <a:ext cx="525996" cy="377691"/>
              </a:xfrm>
              <a:prstGeom prst="rect">
                <a:avLst/>
              </a:prstGeom>
            </p:spPr>
            <p:txBody>
              <a:bodyPr vert="horz" lIns="68580" tIns="34290" rIns="68580" bIns="3429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venir" panose="02000503020000020003"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venir" panose="02000503020000020003"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venir" panose="02000503020000020003"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lnSpc>
                    <a:spcPct val="120000"/>
                  </a:lnSpc>
                  <a:buNone/>
                </a:pPr>
                <a14:m>
                  <m:oMathPara xmlns:m="http://schemas.openxmlformats.org/officeDocument/2006/math">
                    <m:oMathParaPr>
                      <m:jc m:val="centerGroup"/>
                    </m:oMathParaPr>
                    <m:oMath xmlns:m="http://schemas.openxmlformats.org/officeDocument/2006/math">
                      <m:r>
                        <a:rPr lang="en-US" sz="1800" i="1">
                          <a:solidFill>
                            <a:srgbClr val="C00000"/>
                          </a:solidFill>
                          <a:latin typeface="Cambria Math" panose="02040503050406030204" pitchFamily="18" charset="0"/>
                        </a:rPr>
                        <m:t>𝑉</m:t>
                      </m:r>
                    </m:oMath>
                  </m:oMathPara>
                </a14:m>
                <a:endParaRPr lang="en-US" sz="1800" dirty="0">
                  <a:solidFill>
                    <a:srgbClr val="C00000"/>
                  </a:solidFill>
                  <a:latin typeface="Corbel" panose="020B0503020204020204" pitchFamily="34" charset="0"/>
                </a:endParaRPr>
              </a:p>
            </p:txBody>
          </p:sp>
        </mc:Choice>
        <mc:Fallback xmlns="">
          <p:sp>
            <p:nvSpPr>
              <p:cNvPr id="195" name="Content Placeholder 2">
                <a:extLst>
                  <a:ext uri="{FF2B5EF4-FFF2-40B4-BE49-F238E27FC236}">
                    <a16:creationId xmlns:a16="http://schemas.microsoft.com/office/drawing/2014/main" id="{A70D1C02-7CBD-A74A-904A-2A285E9154CD}"/>
                  </a:ext>
                </a:extLst>
              </p:cNvPr>
              <p:cNvSpPr txBox="1">
                <a:spLocks noRot="1" noChangeAspect="1" noMove="1" noResize="1" noEditPoints="1" noAdjustHandles="1" noChangeArrowheads="1" noChangeShapeType="1" noTextEdit="1"/>
              </p:cNvSpPr>
              <p:nvPr/>
            </p:nvSpPr>
            <p:spPr>
              <a:xfrm>
                <a:off x="2863500" y="2743252"/>
                <a:ext cx="525996" cy="377691"/>
              </a:xfrm>
              <a:prstGeom prst="rect">
                <a:avLst/>
              </a:prstGeom>
              <a:blipFill>
                <a:blip r:embed="rId17"/>
                <a:stretch>
                  <a:fillRect/>
                </a:stretch>
              </a:blipFill>
            </p:spPr>
            <p:txBody>
              <a:bodyPr/>
              <a:lstStyle/>
              <a:p>
                <a:r>
                  <a:rPr lang="en-US">
                    <a:noFill/>
                  </a:rPr>
                  <a:t> </a:t>
                </a:r>
              </a:p>
            </p:txBody>
          </p:sp>
        </mc:Fallback>
      </mc:AlternateContent>
      <p:sp>
        <p:nvSpPr>
          <p:cNvPr id="198" name="Right Arrow 197">
            <a:extLst>
              <a:ext uri="{FF2B5EF4-FFF2-40B4-BE49-F238E27FC236}">
                <a16:creationId xmlns:a16="http://schemas.microsoft.com/office/drawing/2014/main" id="{AD99BFF2-26F2-1741-9FED-CA0B281A12B2}"/>
              </a:ext>
            </a:extLst>
          </p:cNvPr>
          <p:cNvSpPr/>
          <p:nvPr/>
        </p:nvSpPr>
        <p:spPr>
          <a:xfrm>
            <a:off x="4612845" y="3119597"/>
            <a:ext cx="425578" cy="247112"/>
          </a:xfrm>
          <a:prstGeom prst="rightArrow">
            <a:avLst>
              <a:gd name="adj1" fmla="val 27574"/>
              <a:gd name="adj2" fmla="val 69623"/>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dirty="0">
              <a:latin typeface="Corbel" panose="020B0503020204020204" pitchFamily="34" charset="0"/>
            </a:endParaRPr>
          </a:p>
        </p:txBody>
      </p:sp>
      <mc:AlternateContent xmlns:mc="http://schemas.openxmlformats.org/markup-compatibility/2006" xmlns:a14="http://schemas.microsoft.com/office/drawing/2010/main">
        <mc:Choice Requires="a14">
          <p:sp>
            <p:nvSpPr>
              <p:cNvPr id="199" name="Content Placeholder 2">
                <a:extLst>
                  <a:ext uri="{FF2B5EF4-FFF2-40B4-BE49-F238E27FC236}">
                    <a16:creationId xmlns:a16="http://schemas.microsoft.com/office/drawing/2014/main" id="{A521D06C-64AB-2344-9BA1-32D193F0C512}"/>
                  </a:ext>
                </a:extLst>
              </p:cNvPr>
              <p:cNvSpPr txBox="1">
                <a:spLocks/>
              </p:cNvSpPr>
              <p:nvPr/>
            </p:nvSpPr>
            <p:spPr>
              <a:xfrm>
                <a:off x="4512427" y="2774153"/>
                <a:ext cx="525996" cy="377691"/>
              </a:xfrm>
              <a:prstGeom prst="rect">
                <a:avLst/>
              </a:prstGeom>
            </p:spPr>
            <p:txBody>
              <a:bodyPr vert="horz" lIns="68580" tIns="34290" rIns="68580" bIns="3429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venir" panose="02000503020000020003"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venir" panose="02000503020000020003"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venir" panose="02000503020000020003"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lnSpc>
                    <a:spcPct val="120000"/>
                  </a:lnSpc>
                  <a:buNone/>
                </a:pPr>
                <a14:m>
                  <m:oMathPara xmlns:m="http://schemas.openxmlformats.org/officeDocument/2006/math">
                    <m:oMathParaPr>
                      <m:jc m:val="centerGroup"/>
                    </m:oMathParaPr>
                    <m:oMath xmlns:m="http://schemas.openxmlformats.org/officeDocument/2006/math">
                      <m:r>
                        <a:rPr lang="en-US" sz="1800" i="1">
                          <a:solidFill>
                            <a:srgbClr val="C00000"/>
                          </a:solidFill>
                          <a:latin typeface="Cambria Math" panose="02040503050406030204" pitchFamily="18" charset="0"/>
                        </a:rPr>
                        <m:t>𝑉</m:t>
                      </m:r>
                    </m:oMath>
                  </m:oMathPara>
                </a14:m>
                <a:endParaRPr lang="en-US" sz="1800" dirty="0">
                  <a:solidFill>
                    <a:srgbClr val="C00000"/>
                  </a:solidFill>
                  <a:latin typeface="Corbel" panose="020B0503020204020204" pitchFamily="34" charset="0"/>
                </a:endParaRPr>
              </a:p>
            </p:txBody>
          </p:sp>
        </mc:Choice>
        <mc:Fallback xmlns="">
          <p:sp>
            <p:nvSpPr>
              <p:cNvPr id="199" name="Content Placeholder 2">
                <a:extLst>
                  <a:ext uri="{FF2B5EF4-FFF2-40B4-BE49-F238E27FC236}">
                    <a16:creationId xmlns:a16="http://schemas.microsoft.com/office/drawing/2014/main" id="{A521D06C-64AB-2344-9BA1-32D193F0C512}"/>
                  </a:ext>
                </a:extLst>
              </p:cNvPr>
              <p:cNvSpPr txBox="1">
                <a:spLocks noRot="1" noChangeAspect="1" noMove="1" noResize="1" noEditPoints="1" noAdjustHandles="1" noChangeArrowheads="1" noChangeShapeType="1" noTextEdit="1"/>
              </p:cNvSpPr>
              <p:nvPr/>
            </p:nvSpPr>
            <p:spPr>
              <a:xfrm>
                <a:off x="4512427" y="2774153"/>
                <a:ext cx="525996" cy="377691"/>
              </a:xfrm>
              <a:prstGeom prst="rect">
                <a:avLst/>
              </a:prstGeom>
              <a:blipFill>
                <a:blip r:embed="rId18"/>
                <a:stretch>
                  <a:fillRect/>
                </a:stretch>
              </a:blipFill>
            </p:spPr>
            <p:txBody>
              <a:bodyPr/>
              <a:lstStyle/>
              <a:p>
                <a:r>
                  <a:rPr lang="en-US">
                    <a:noFill/>
                  </a:rPr>
                  <a:t> </a:t>
                </a:r>
              </a:p>
            </p:txBody>
          </p:sp>
        </mc:Fallback>
      </mc:AlternateContent>
      <p:sp>
        <p:nvSpPr>
          <p:cNvPr id="200" name="Right Arrow 199">
            <a:extLst>
              <a:ext uri="{FF2B5EF4-FFF2-40B4-BE49-F238E27FC236}">
                <a16:creationId xmlns:a16="http://schemas.microsoft.com/office/drawing/2014/main" id="{BD12B914-5DFB-1C4F-BC8A-44B371B0E731}"/>
              </a:ext>
            </a:extLst>
          </p:cNvPr>
          <p:cNvSpPr/>
          <p:nvPr/>
        </p:nvSpPr>
        <p:spPr>
          <a:xfrm>
            <a:off x="6328520" y="3135565"/>
            <a:ext cx="425578" cy="247112"/>
          </a:xfrm>
          <a:prstGeom prst="rightArrow">
            <a:avLst>
              <a:gd name="adj1" fmla="val 27574"/>
              <a:gd name="adj2" fmla="val 69623"/>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dirty="0">
              <a:latin typeface="Corbel" panose="020B0503020204020204" pitchFamily="34" charset="0"/>
            </a:endParaRPr>
          </a:p>
        </p:txBody>
      </p:sp>
      <mc:AlternateContent xmlns:mc="http://schemas.openxmlformats.org/markup-compatibility/2006" xmlns:a14="http://schemas.microsoft.com/office/drawing/2010/main">
        <mc:Choice Requires="a14">
          <p:sp>
            <p:nvSpPr>
              <p:cNvPr id="201" name="Content Placeholder 2">
                <a:extLst>
                  <a:ext uri="{FF2B5EF4-FFF2-40B4-BE49-F238E27FC236}">
                    <a16:creationId xmlns:a16="http://schemas.microsoft.com/office/drawing/2014/main" id="{051A29E5-B48A-4C41-8B73-97B7587ED5BE}"/>
                  </a:ext>
                </a:extLst>
              </p:cNvPr>
              <p:cNvSpPr txBox="1">
                <a:spLocks/>
              </p:cNvSpPr>
              <p:nvPr/>
            </p:nvSpPr>
            <p:spPr>
              <a:xfrm>
                <a:off x="6228101" y="2790122"/>
                <a:ext cx="525996" cy="377691"/>
              </a:xfrm>
              <a:prstGeom prst="rect">
                <a:avLst/>
              </a:prstGeom>
            </p:spPr>
            <p:txBody>
              <a:bodyPr vert="horz" lIns="68580" tIns="34290" rIns="68580" bIns="3429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venir" panose="02000503020000020003"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venir" panose="02000503020000020003"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venir" panose="02000503020000020003"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lnSpc>
                    <a:spcPct val="120000"/>
                  </a:lnSpc>
                  <a:buNone/>
                </a:pPr>
                <a14:m>
                  <m:oMathPara xmlns:m="http://schemas.openxmlformats.org/officeDocument/2006/math">
                    <m:oMathParaPr>
                      <m:jc m:val="centerGroup"/>
                    </m:oMathParaPr>
                    <m:oMath xmlns:m="http://schemas.openxmlformats.org/officeDocument/2006/math">
                      <m:r>
                        <a:rPr lang="en-US" sz="1800" i="1">
                          <a:solidFill>
                            <a:srgbClr val="C00000"/>
                          </a:solidFill>
                          <a:latin typeface="Cambria Math" panose="02040503050406030204" pitchFamily="18" charset="0"/>
                        </a:rPr>
                        <m:t>𝑉</m:t>
                      </m:r>
                    </m:oMath>
                  </m:oMathPara>
                </a14:m>
                <a:endParaRPr lang="en-US" sz="1800" dirty="0">
                  <a:solidFill>
                    <a:srgbClr val="C00000"/>
                  </a:solidFill>
                  <a:latin typeface="Corbel" panose="020B0503020204020204" pitchFamily="34" charset="0"/>
                </a:endParaRPr>
              </a:p>
            </p:txBody>
          </p:sp>
        </mc:Choice>
        <mc:Fallback xmlns="">
          <p:sp>
            <p:nvSpPr>
              <p:cNvPr id="201" name="Content Placeholder 2">
                <a:extLst>
                  <a:ext uri="{FF2B5EF4-FFF2-40B4-BE49-F238E27FC236}">
                    <a16:creationId xmlns:a16="http://schemas.microsoft.com/office/drawing/2014/main" id="{051A29E5-B48A-4C41-8B73-97B7587ED5BE}"/>
                  </a:ext>
                </a:extLst>
              </p:cNvPr>
              <p:cNvSpPr txBox="1">
                <a:spLocks noRot="1" noChangeAspect="1" noMove="1" noResize="1" noEditPoints="1" noAdjustHandles="1" noChangeArrowheads="1" noChangeShapeType="1" noTextEdit="1"/>
              </p:cNvSpPr>
              <p:nvPr/>
            </p:nvSpPr>
            <p:spPr>
              <a:xfrm>
                <a:off x="6228101" y="2790122"/>
                <a:ext cx="525996" cy="377691"/>
              </a:xfrm>
              <a:prstGeom prst="rect">
                <a:avLst/>
              </a:prstGeom>
              <a:blipFill>
                <a:blip r:embed="rId19"/>
                <a:stretch>
                  <a:fillRect/>
                </a:stretch>
              </a:blipFill>
            </p:spPr>
            <p:txBody>
              <a:bodyPr/>
              <a:lstStyle/>
              <a:p>
                <a:r>
                  <a:rPr lang="en-US">
                    <a:noFill/>
                  </a:rPr>
                  <a:t> </a:t>
                </a:r>
              </a:p>
            </p:txBody>
          </p:sp>
        </mc:Fallback>
      </mc:AlternateContent>
      <p:sp>
        <p:nvSpPr>
          <p:cNvPr id="108" name="Rectangle 107">
            <a:extLst>
              <a:ext uri="{FF2B5EF4-FFF2-40B4-BE49-F238E27FC236}">
                <a16:creationId xmlns:a16="http://schemas.microsoft.com/office/drawing/2014/main" id="{64A89667-1B61-D84C-8396-266EF010A525}"/>
              </a:ext>
            </a:extLst>
          </p:cNvPr>
          <p:cNvSpPr/>
          <p:nvPr/>
        </p:nvSpPr>
        <p:spPr>
          <a:xfrm>
            <a:off x="6524407" y="235244"/>
            <a:ext cx="2352893" cy="843897"/>
          </a:xfrm>
          <a:prstGeom prst="rect">
            <a:avLst/>
          </a:prstGeom>
          <a:solidFill>
            <a:srgbClr val="FFF2CC"/>
          </a:solidFill>
          <a:ln w="508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dirty="0">
              <a:latin typeface="Corbel" panose="020B0503020204020204" pitchFamily="34" charset="0"/>
            </a:endParaRPr>
          </a:p>
        </p:txBody>
      </p:sp>
      <mc:AlternateContent xmlns:mc="http://schemas.openxmlformats.org/markup-compatibility/2006" xmlns:a14="http://schemas.microsoft.com/office/drawing/2010/main">
        <mc:Choice Requires="a14">
          <p:sp>
            <p:nvSpPr>
              <p:cNvPr id="124" name="Rectangle 123">
                <a:extLst>
                  <a:ext uri="{FF2B5EF4-FFF2-40B4-BE49-F238E27FC236}">
                    <a16:creationId xmlns:a16="http://schemas.microsoft.com/office/drawing/2014/main" id="{4E79B6EB-C451-D04B-B1B0-087954287C6F}"/>
                  </a:ext>
                </a:extLst>
              </p:cNvPr>
              <p:cNvSpPr/>
              <p:nvPr/>
            </p:nvSpPr>
            <p:spPr>
              <a:xfrm>
                <a:off x="3503756" y="1386022"/>
                <a:ext cx="839076" cy="253916"/>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sz="1050">
                          <a:latin typeface="Cambria Math" panose="02040503050406030204" pitchFamily="18" charset="0"/>
                        </a:rPr>
                        <m:t>𝐶𝐸</m:t>
                      </m:r>
                      <m:d>
                        <m:dPr>
                          <m:ctrlPr>
                            <a:rPr lang="en-US" sz="1050" i="1">
                              <a:latin typeface="Cambria Math" panose="02040503050406030204" pitchFamily="18" charset="0"/>
                            </a:rPr>
                          </m:ctrlPr>
                        </m:dPr>
                        <m:e>
                          <m:sSup>
                            <m:sSupPr>
                              <m:ctrlPr>
                                <a:rPr lang="en-US" sz="1050" i="1">
                                  <a:latin typeface="Cambria Math" panose="02040503050406030204" pitchFamily="18" charset="0"/>
                                </a:rPr>
                              </m:ctrlPr>
                            </m:sSupPr>
                            <m:e>
                              <m:r>
                                <a:rPr lang="en-US" sz="1050">
                                  <a:latin typeface="Cambria Math" panose="02040503050406030204" pitchFamily="18" charset="0"/>
                                </a:rPr>
                                <m:t>𝑦</m:t>
                              </m:r>
                            </m:e>
                            <m:sup>
                              <m:r>
                                <a:rPr lang="en-US" sz="1050">
                                  <a:latin typeface="Cambria Math" panose="02040503050406030204" pitchFamily="18" charset="0"/>
                                </a:rPr>
                                <m:t>2</m:t>
                              </m:r>
                            </m:sup>
                          </m:sSup>
                          <m:r>
                            <a:rPr lang="en-US" sz="1050">
                              <a:latin typeface="Cambria Math" panose="02040503050406030204" pitchFamily="18" charset="0"/>
                            </a:rPr>
                            <m:t>,</m:t>
                          </m:r>
                          <m:sSup>
                            <m:sSupPr>
                              <m:ctrlPr>
                                <a:rPr lang="en-US" sz="1050" i="1">
                                  <a:latin typeface="Cambria Math" panose="02040503050406030204" pitchFamily="18" charset="0"/>
                                </a:rPr>
                              </m:ctrlPr>
                            </m:sSupPr>
                            <m:e>
                              <m:acc>
                                <m:accPr>
                                  <m:chr m:val="̂"/>
                                  <m:ctrlPr>
                                    <a:rPr lang="en-US" sz="1050" i="1">
                                      <a:latin typeface="Cambria Math" panose="02040503050406030204" pitchFamily="18" charset="0"/>
                                    </a:rPr>
                                  </m:ctrlPr>
                                </m:accPr>
                                <m:e>
                                  <m:r>
                                    <a:rPr lang="en-US" sz="1050">
                                      <a:latin typeface="Cambria Math" panose="02040503050406030204" pitchFamily="18" charset="0"/>
                                    </a:rPr>
                                    <m:t>𝑦</m:t>
                                  </m:r>
                                </m:e>
                              </m:acc>
                            </m:e>
                            <m:sup>
                              <m:r>
                                <a:rPr lang="en-US" sz="1050">
                                  <a:latin typeface="Cambria Math" panose="02040503050406030204" pitchFamily="18" charset="0"/>
                                </a:rPr>
                                <m:t>2</m:t>
                              </m:r>
                            </m:sup>
                          </m:sSup>
                        </m:e>
                      </m:d>
                    </m:oMath>
                  </m:oMathPara>
                </a14:m>
                <a:endParaRPr lang="en-US" sz="1050" dirty="0">
                  <a:latin typeface="Corbel" panose="020B0503020204020204" pitchFamily="34" charset="0"/>
                </a:endParaRPr>
              </a:p>
            </p:txBody>
          </p:sp>
        </mc:Choice>
        <mc:Fallback xmlns="">
          <p:sp>
            <p:nvSpPr>
              <p:cNvPr id="124" name="Rectangle 123">
                <a:extLst>
                  <a:ext uri="{FF2B5EF4-FFF2-40B4-BE49-F238E27FC236}">
                    <a16:creationId xmlns:a16="http://schemas.microsoft.com/office/drawing/2014/main" id="{4E79B6EB-C451-D04B-B1B0-087954287C6F}"/>
                  </a:ext>
                </a:extLst>
              </p:cNvPr>
              <p:cNvSpPr>
                <a:spLocks noRot="1" noChangeAspect="1" noMove="1" noResize="1" noEditPoints="1" noAdjustHandles="1" noChangeArrowheads="1" noChangeShapeType="1" noTextEdit="1"/>
              </p:cNvSpPr>
              <p:nvPr/>
            </p:nvSpPr>
            <p:spPr>
              <a:xfrm>
                <a:off x="3503756" y="1386022"/>
                <a:ext cx="839076" cy="253916"/>
              </a:xfrm>
              <a:prstGeom prst="rect">
                <a:avLst/>
              </a:prstGeom>
              <a:blipFill>
                <a:blip r:embed="rId20"/>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25" name="Rectangle 124">
                <a:extLst>
                  <a:ext uri="{FF2B5EF4-FFF2-40B4-BE49-F238E27FC236}">
                    <a16:creationId xmlns:a16="http://schemas.microsoft.com/office/drawing/2014/main" id="{D39D8EA6-94BF-C944-90F0-487881524E96}"/>
                  </a:ext>
                </a:extLst>
              </p:cNvPr>
              <p:cNvSpPr/>
              <p:nvPr/>
            </p:nvSpPr>
            <p:spPr>
              <a:xfrm>
                <a:off x="5274394" y="1395188"/>
                <a:ext cx="839076" cy="253916"/>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sz="1050">
                          <a:latin typeface="Cambria Math" panose="02040503050406030204" pitchFamily="18" charset="0"/>
                        </a:rPr>
                        <m:t>𝐶𝐸</m:t>
                      </m:r>
                      <m:d>
                        <m:dPr>
                          <m:ctrlPr>
                            <a:rPr lang="en-US" sz="1050" i="1">
                              <a:latin typeface="Cambria Math" panose="02040503050406030204" pitchFamily="18" charset="0"/>
                            </a:rPr>
                          </m:ctrlPr>
                        </m:dPr>
                        <m:e>
                          <m:sSup>
                            <m:sSupPr>
                              <m:ctrlPr>
                                <a:rPr lang="en-US" sz="1050" i="1">
                                  <a:latin typeface="Cambria Math" panose="02040503050406030204" pitchFamily="18" charset="0"/>
                                </a:rPr>
                              </m:ctrlPr>
                            </m:sSupPr>
                            <m:e>
                              <m:r>
                                <a:rPr lang="en-US" sz="1050">
                                  <a:latin typeface="Cambria Math" panose="02040503050406030204" pitchFamily="18" charset="0"/>
                                </a:rPr>
                                <m:t>𝑦</m:t>
                              </m:r>
                            </m:e>
                            <m:sup>
                              <m:r>
                                <a:rPr lang="en-US" sz="1050">
                                  <a:latin typeface="Cambria Math" panose="02040503050406030204" pitchFamily="18" charset="0"/>
                                </a:rPr>
                                <m:t>3</m:t>
                              </m:r>
                            </m:sup>
                          </m:sSup>
                          <m:r>
                            <a:rPr lang="en-US" sz="1050">
                              <a:latin typeface="Cambria Math" panose="02040503050406030204" pitchFamily="18" charset="0"/>
                            </a:rPr>
                            <m:t>,</m:t>
                          </m:r>
                          <m:sSup>
                            <m:sSupPr>
                              <m:ctrlPr>
                                <a:rPr lang="en-US" sz="1050" i="1">
                                  <a:latin typeface="Cambria Math" panose="02040503050406030204" pitchFamily="18" charset="0"/>
                                </a:rPr>
                              </m:ctrlPr>
                            </m:sSupPr>
                            <m:e>
                              <m:acc>
                                <m:accPr>
                                  <m:chr m:val="̂"/>
                                  <m:ctrlPr>
                                    <a:rPr lang="en-US" sz="1050" i="1">
                                      <a:latin typeface="Cambria Math" panose="02040503050406030204" pitchFamily="18" charset="0"/>
                                    </a:rPr>
                                  </m:ctrlPr>
                                </m:accPr>
                                <m:e>
                                  <m:r>
                                    <a:rPr lang="en-US" sz="1050">
                                      <a:latin typeface="Cambria Math" panose="02040503050406030204" pitchFamily="18" charset="0"/>
                                    </a:rPr>
                                    <m:t>𝑦</m:t>
                                  </m:r>
                                </m:e>
                              </m:acc>
                            </m:e>
                            <m:sup>
                              <m:r>
                                <a:rPr lang="en-US" sz="1050">
                                  <a:latin typeface="Cambria Math" panose="02040503050406030204" pitchFamily="18" charset="0"/>
                                </a:rPr>
                                <m:t>3</m:t>
                              </m:r>
                            </m:sup>
                          </m:sSup>
                        </m:e>
                      </m:d>
                    </m:oMath>
                  </m:oMathPara>
                </a14:m>
                <a:endParaRPr lang="en-US" sz="1050" dirty="0">
                  <a:latin typeface="Corbel" panose="020B0503020204020204" pitchFamily="34" charset="0"/>
                </a:endParaRPr>
              </a:p>
            </p:txBody>
          </p:sp>
        </mc:Choice>
        <mc:Fallback xmlns="">
          <p:sp>
            <p:nvSpPr>
              <p:cNvPr id="125" name="Rectangle 124">
                <a:extLst>
                  <a:ext uri="{FF2B5EF4-FFF2-40B4-BE49-F238E27FC236}">
                    <a16:creationId xmlns:a16="http://schemas.microsoft.com/office/drawing/2014/main" id="{D39D8EA6-94BF-C944-90F0-487881524E96}"/>
                  </a:ext>
                </a:extLst>
              </p:cNvPr>
              <p:cNvSpPr>
                <a:spLocks noRot="1" noChangeAspect="1" noMove="1" noResize="1" noEditPoints="1" noAdjustHandles="1" noChangeArrowheads="1" noChangeShapeType="1" noTextEdit="1"/>
              </p:cNvSpPr>
              <p:nvPr/>
            </p:nvSpPr>
            <p:spPr>
              <a:xfrm>
                <a:off x="5274394" y="1395188"/>
                <a:ext cx="839076" cy="253916"/>
              </a:xfrm>
              <a:prstGeom prst="rect">
                <a:avLst/>
              </a:prstGeom>
              <a:blipFill>
                <a:blip r:embed="rId21"/>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26" name="Rectangle 125">
                <a:extLst>
                  <a:ext uri="{FF2B5EF4-FFF2-40B4-BE49-F238E27FC236}">
                    <a16:creationId xmlns:a16="http://schemas.microsoft.com/office/drawing/2014/main" id="{B61BD32E-0168-5441-9282-F21A55FE1604}"/>
                  </a:ext>
                </a:extLst>
              </p:cNvPr>
              <p:cNvSpPr/>
              <p:nvPr/>
            </p:nvSpPr>
            <p:spPr>
              <a:xfrm>
                <a:off x="6938913" y="1403493"/>
                <a:ext cx="839076" cy="253916"/>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sz="1050">
                          <a:latin typeface="Cambria Math" panose="02040503050406030204" pitchFamily="18" charset="0"/>
                        </a:rPr>
                        <m:t>𝐶𝐸</m:t>
                      </m:r>
                      <m:d>
                        <m:dPr>
                          <m:ctrlPr>
                            <a:rPr lang="en-US" sz="1050" i="1">
                              <a:latin typeface="Cambria Math" panose="02040503050406030204" pitchFamily="18" charset="0"/>
                            </a:rPr>
                          </m:ctrlPr>
                        </m:dPr>
                        <m:e>
                          <m:sSup>
                            <m:sSupPr>
                              <m:ctrlPr>
                                <a:rPr lang="en-US" sz="1050" i="1">
                                  <a:latin typeface="Cambria Math" panose="02040503050406030204" pitchFamily="18" charset="0"/>
                                </a:rPr>
                              </m:ctrlPr>
                            </m:sSupPr>
                            <m:e>
                              <m:r>
                                <a:rPr lang="en-US" sz="1050">
                                  <a:latin typeface="Cambria Math" panose="02040503050406030204" pitchFamily="18" charset="0"/>
                                </a:rPr>
                                <m:t>𝑦</m:t>
                              </m:r>
                            </m:e>
                            <m:sup>
                              <m:r>
                                <a:rPr lang="en-US" sz="1050">
                                  <a:latin typeface="Cambria Math" panose="02040503050406030204" pitchFamily="18" charset="0"/>
                                </a:rPr>
                                <m:t>4</m:t>
                              </m:r>
                            </m:sup>
                          </m:sSup>
                          <m:r>
                            <a:rPr lang="en-US" sz="1050">
                              <a:latin typeface="Cambria Math" panose="02040503050406030204" pitchFamily="18" charset="0"/>
                            </a:rPr>
                            <m:t>,</m:t>
                          </m:r>
                          <m:sSup>
                            <m:sSupPr>
                              <m:ctrlPr>
                                <a:rPr lang="en-US" sz="1050" i="1">
                                  <a:latin typeface="Cambria Math" panose="02040503050406030204" pitchFamily="18" charset="0"/>
                                </a:rPr>
                              </m:ctrlPr>
                            </m:sSupPr>
                            <m:e>
                              <m:acc>
                                <m:accPr>
                                  <m:chr m:val="̂"/>
                                  <m:ctrlPr>
                                    <a:rPr lang="en-US" sz="1050" i="1">
                                      <a:latin typeface="Cambria Math" panose="02040503050406030204" pitchFamily="18" charset="0"/>
                                    </a:rPr>
                                  </m:ctrlPr>
                                </m:accPr>
                                <m:e>
                                  <m:r>
                                    <a:rPr lang="en-US" sz="1050">
                                      <a:latin typeface="Cambria Math" panose="02040503050406030204" pitchFamily="18" charset="0"/>
                                    </a:rPr>
                                    <m:t>𝑦</m:t>
                                  </m:r>
                                </m:e>
                              </m:acc>
                            </m:e>
                            <m:sup>
                              <m:r>
                                <a:rPr lang="en-US" sz="1050">
                                  <a:latin typeface="Cambria Math" panose="02040503050406030204" pitchFamily="18" charset="0"/>
                                </a:rPr>
                                <m:t>4</m:t>
                              </m:r>
                            </m:sup>
                          </m:sSup>
                        </m:e>
                      </m:d>
                    </m:oMath>
                  </m:oMathPara>
                </a14:m>
                <a:endParaRPr lang="en-US" sz="1050" dirty="0">
                  <a:latin typeface="Corbel" panose="020B0503020204020204" pitchFamily="34" charset="0"/>
                </a:endParaRPr>
              </a:p>
            </p:txBody>
          </p:sp>
        </mc:Choice>
        <mc:Fallback xmlns="">
          <p:sp>
            <p:nvSpPr>
              <p:cNvPr id="126" name="Rectangle 125">
                <a:extLst>
                  <a:ext uri="{FF2B5EF4-FFF2-40B4-BE49-F238E27FC236}">
                    <a16:creationId xmlns:a16="http://schemas.microsoft.com/office/drawing/2014/main" id="{B61BD32E-0168-5441-9282-F21A55FE1604}"/>
                  </a:ext>
                </a:extLst>
              </p:cNvPr>
              <p:cNvSpPr>
                <a:spLocks noRot="1" noChangeAspect="1" noMove="1" noResize="1" noEditPoints="1" noAdjustHandles="1" noChangeArrowheads="1" noChangeShapeType="1" noTextEdit="1"/>
              </p:cNvSpPr>
              <p:nvPr/>
            </p:nvSpPr>
            <p:spPr>
              <a:xfrm>
                <a:off x="6938913" y="1403493"/>
                <a:ext cx="839076" cy="253916"/>
              </a:xfrm>
              <a:prstGeom prst="rect">
                <a:avLst/>
              </a:prstGeom>
              <a:blipFill>
                <a:blip r:embed="rId22"/>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27" name="Rectangle 126">
                <a:extLst>
                  <a:ext uri="{FF2B5EF4-FFF2-40B4-BE49-F238E27FC236}">
                    <a16:creationId xmlns:a16="http://schemas.microsoft.com/office/drawing/2014/main" id="{5063524F-251F-C44B-AA39-5AA181F58DDD}"/>
                  </a:ext>
                </a:extLst>
              </p:cNvPr>
              <p:cNvSpPr/>
              <p:nvPr/>
            </p:nvSpPr>
            <p:spPr>
              <a:xfrm>
                <a:off x="1956114" y="1395365"/>
                <a:ext cx="833305" cy="253916"/>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sz="1050">
                          <a:latin typeface="Cambria Math" panose="02040503050406030204" pitchFamily="18" charset="0"/>
                        </a:rPr>
                        <m:t>𝐶𝐸</m:t>
                      </m:r>
                      <m:d>
                        <m:dPr>
                          <m:ctrlPr>
                            <a:rPr lang="en-US" sz="1050" i="1">
                              <a:latin typeface="Cambria Math" panose="02040503050406030204" pitchFamily="18" charset="0"/>
                            </a:rPr>
                          </m:ctrlPr>
                        </m:dPr>
                        <m:e>
                          <m:sSup>
                            <m:sSupPr>
                              <m:ctrlPr>
                                <a:rPr lang="en-US" sz="1050" i="1">
                                  <a:latin typeface="Cambria Math" panose="02040503050406030204" pitchFamily="18" charset="0"/>
                                </a:rPr>
                              </m:ctrlPr>
                            </m:sSupPr>
                            <m:e>
                              <m:r>
                                <a:rPr lang="en-US" sz="1050">
                                  <a:latin typeface="Cambria Math" panose="02040503050406030204" pitchFamily="18" charset="0"/>
                                </a:rPr>
                                <m:t>𝑦</m:t>
                              </m:r>
                            </m:e>
                            <m:sup>
                              <m:r>
                                <a:rPr lang="en-US" sz="1050">
                                  <a:latin typeface="Cambria Math" panose="02040503050406030204" pitchFamily="18" charset="0"/>
                                </a:rPr>
                                <m:t>1</m:t>
                              </m:r>
                            </m:sup>
                          </m:sSup>
                          <m:r>
                            <a:rPr lang="en-US" sz="1050">
                              <a:latin typeface="Cambria Math" panose="02040503050406030204" pitchFamily="18" charset="0"/>
                            </a:rPr>
                            <m:t>,</m:t>
                          </m:r>
                          <m:sSup>
                            <m:sSupPr>
                              <m:ctrlPr>
                                <a:rPr lang="en-US" sz="1050" i="1">
                                  <a:latin typeface="Cambria Math" panose="02040503050406030204" pitchFamily="18" charset="0"/>
                                </a:rPr>
                              </m:ctrlPr>
                            </m:sSupPr>
                            <m:e>
                              <m:acc>
                                <m:accPr>
                                  <m:chr m:val="̂"/>
                                  <m:ctrlPr>
                                    <a:rPr lang="en-US" sz="1050" i="1">
                                      <a:latin typeface="Cambria Math" panose="02040503050406030204" pitchFamily="18" charset="0"/>
                                    </a:rPr>
                                  </m:ctrlPr>
                                </m:accPr>
                                <m:e>
                                  <m:r>
                                    <a:rPr lang="en-US" sz="1050">
                                      <a:latin typeface="Cambria Math" panose="02040503050406030204" pitchFamily="18" charset="0"/>
                                    </a:rPr>
                                    <m:t>𝑦</m:t>
                                  </m:r>
                                </m:e>
                              </m:acc>
                            </m:e>
                            <m:sup>
                              <m:r>
                                <a:rPr lang="en-US" sz="1050">
                                  <a:latin typeface="Cambria Math" panose="02040503050406030204" pitchFamily="18" charset="0"/>
                                </a:rPr>
                                <m:t>1</m:t>
                              </m:r>
                            </m:sup>
                          </m:sSup>
                        </m:e>
                      </m:d>
                    </m:oMath>
                  </m:oMathPara>
                </a14:m>
                <a:endParaRPr lang="en-US" sz="1050" dirty="0">
                  <a:latin typeface="Corbel" panose="020B0503020204020204" pitchFamily="34" charset="0"/>
                </a:endParaRPr>
              </a:p>
            </p:txBody>
          </p:sp>
        </mc:Choice>
        <mc:Fallback xmlns="">
          <p:sp>
            <p:nvSpPr>
              <p:cNvPr id="127" name="Rectangle 126">
                <a:extLst>
                  <a:ext uri="{FF2B5EF4-FFF2-40B4-BE49-F238E27FC236}">
                    <a16:creationId xmlns:a16="http://schemas.microsoft.com/office/drawing/2014/main" id="{5063524F-251F-C44B-AA39-5AA181F58DDD}"/>
                  </a:ext>
                </a:extLst>
              </p:cNvPr>
              <p:cNvSpPr>
                <a:spLocks noRot="1" noChangeAspect="1" noMove="1" noResize="1" noEditPoints="1" noAdjustHandles="1" noChangeArrowheads="1" noChangeShapeType="1" noTextEdit="1"/>
              </p:cNvSpPr>
              <p:nvPr/>
            </p:nvSpPr>
            <p:spPr>
              <a:xfrm>
                <a:off x="1956114" y="1395365"/>
                <a:ext cx="833305" cy="253916"/>
              </a:xfrm>
              <a:prstGeom prst="rect">
                <a:avLst/>
              </a:prstGeom>
              <a:blipFill>
                <a:blip r:embed="rId23"/>
                <a:stretch>
                  <a:fillRect/>
                </a:stretch>
              </a:blipFill>
            </p:spPr>
            <p:txBody>
              <a:bodyPr/>
              <a:lstStyle/>
              <a:p>
                <a:r>
                  <a:rPr lang="en-US">
                    <a:noFill/>
                  </a:rPr>
                  <a:t> </a:t>
                </a:r>
              </a:p>
            </p:txBody>
          </p:sp>
        </mc:Fallback>
      </mc:AlternateContent>
      <p:sp>
        <p:nvSpPr>
          <p:cNvPr id="128" name="Content Placeholder 2">
            <a:extLst>
              <a:ext uri="{FF2B5EF4-FFF2-40B4-BE49-F238E27FC236}">
                <a16:creationId xmlns:a16="http://schemas.microsoft.com/office/drawing/2014/main" id="{731B846A-C5A9-5A4B-9377-7E1921B50F8E}"/>
              </a:ext>
            </a:extLst>
          </p:cNvPr>
          <p:cNvSpPr txBox="1">
            <a:spLocks/>
          </p:cNvSpPr>
          <p:nvPr/>
        </p:nvSpPr>
        <p:spPr>
          <a:xfrm>
            <a:off x="847726" y="1404236"/>
            <a:ext cx="649859" cy="353597"/>
          </a:xfrm>
          <a:prstGeom prst="rect">
            <a:avLst/>
          </a:prstGeom>
        </p:spPr>
        <p:txBody>
          <a:bodyPr vert="horz" lIns="68580" tIns="34290" rIns="68580" bIns="3429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venir" panose="02000503020000020003"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venir" panose="02000503020000020003"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venir" panose="02000503020000020003"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lnSpc>
                <a:spcPct val="120000"/>
              </a:lnSpc>
              <a:buNone/>
            </a:pPr>
            <a:r>
              <a:rPr lang="en-US" sz="1350" dirty="0">
                <a:solidFill>
                  <a:srgbClr val="C00000"/>
                </a:solidFill>
                <a:latin typeface="Corbel" panose="020B0503020204020204" pitchFamily="34" charset="0"/>
              </a:rPr>
              <a:t>Error</a:t>
            </a:r>
          </a:p>
        </p:txBody>
      </p:sp>
      <p:sp>
        <p:nvSpPr>
          <p:cNvPr id="129" name="Content Placeholder 2">
            <a:extLst>
              <a:ext uri="{FF2B5EF4-FFF2-40B4-BE49-F238E27FC236}">
                <a16:creationId xmlns:a16="http://schemas.microsoft.com/office/drawing/2014/main" id="{0E613D49-C154-6840-B48E-9022C64E7B06}"/>
              </a:ext>
            </a:extLst>
          </p:cNvPr>
          <p:cNvSpPr txBox="1">
            <a:spLocks/>
          </p:cNvSpPr>
          <p:nvPr/>
        </p:nvSpPr>
        <p:spPr>
          <a:xfrm>
            <a:off x="2031751" y="4507038"/>
            <a:ext cx="525996" cy="377691"/>
          </a:xfrm>
          <a:prstGeom prst="rect">
            <a:avLst/>
          </a:prstGeom>
        </p:spPr>
        <p:txBody>
          <a:bodyPr vert="horz" lIns="68580" tIns="34290" rIns="68580" bIns="3429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venir" panose="02000503020000020003"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venir" panose="02000503020000020003"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venir" panose="02000503020000020003"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lnSpc>
                <a:spcPct val="120000"/>
              </a:lnSpc>
              <a:buNone/>
            </a:pPr>
            <a:r>
              <a:rPr lang="en-US" sz="1800" dirty="0">
                <a:solidFill>
                  <a:srgbClr val="7030A0"/>
                </a:solidFill>
                <a:latin typeface="Corbel" panose="020B0503020204020204" pitchFamily="34" charset="0"/>
              </a:rPr>
              <a:t>She</a:t>
            </a:r>
          </a:p>
        </p:txBody>
      </p:sp>
      <p:sp>
        <p:nvSpPr>
          <p:cNvPr id="130" name="Content Placeholder 2">
            <a:extLst>
              <a:ext uri="{FF2B5EF4-FFF2-40B4-BE49-F238E27FC236}">
                <a16:creationId xmlns:a16="http://schemas.microsoft.com/office/drawing/2014/main" id="{4DC2E29A-5B02-B947-AAE1-1EF7A80E15E2}"/>
              </a:ext>
            </a:extLst>
          </p:cNvPr>
          <p:cNvSpPr txBox="1">
            <a:spLocks/>
          </p:cNvSpPr>
          <p:nvPr/>
        </p:nvSpPr>
        <p:spPr>
          <a:xfrm>
            <a:off x="3564132" y="4502623"/>
            <a:ext cx="754366" cy="377691"/>
          </a:xfrm>
          <a:prstGeom prst="rect">
            <a:avLst/>
          </a:prstGeom>
        </p:spPr>
        <p:txBody>
          <a:bodyPr vert="horz" lIns="68580" tIns="34290" rIns="68580" bIns="3429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venir" panose="02000503020000020003"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venir" panose="02000503020000020003"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venir" panose="02000503020000020003"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lnSpc>
                <a:spcPct val="120000"/>
              </a:lnSpc>
              <a:buNone/>
            </a:pPr>
            <a:r>
              <a:rPr lang="en-US" sz="1800" dirty="0">
                <a:solidFill>
                  <a:srgbClr val="7030A0"/>
                </a:solidFill>
                <a:latin typeface="Corbel" panose="020B0503020204020204" pitchFamily="34" charset="0"/>
              </a:rPr>
              <a:t>went</a:t>
            </a:r>
          </a:p>
        </p:txBody>
      </p:sp>
      <p:sp>
        <p:nvSpPr>
          <p:cNvPr id="131" name="Content Placeholder 2">
            <a:extLst>
              <a:ext uri="{FF2B5EF4-FFF2-40B4-BE49-F238E27FC236}">
                <a16:creationId xmlns:a16="http://schemas.microsoft.com/office/drawing/2014/main" id="{884FC12A-0129-4F4F-9451-AADE3FF0302A}"/>
              </a:ext>
            </a:extLst>
          </p:cNvPr>
          <p:cNvSpPr txBox="1">
            <a:spLocks/>
          </p:cNvSpPr>
          <p:nvPr/>
        </p:nvSpPr>
        <p:spPr>
          <a:xfrm>
            <a:off x="5361935" y="4494722"/>
            <a:ext cx="525996" cy="377691"/>
          </a:xfrm>
          <a:prstGeom prst="rect">
            <a:avLst/>
          </a:prstGeom>
        </p:spPr>
        <p:txBody>
          <a:bodyPr vert="horz" lIns="68580" tIns="34290" rIns="68580" bIns="3429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venir" panose="02000503020000020003"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venir" panose="02000503020000020003"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venir" panose="02000503020000020003"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lnSpc>
                <a:spcPct val="120000"/>
              </a:lnSpc>
              <a:buNone/>
            </a:pPr>
            <a:r>
              <a:rPr lang="en-US" sz="1800" dirty="0">
                <a:solidFill>
                  <a:srgbClr val="7030A0"/>
                </a:solidFill>
                <a:latin typeface="Corbel" panose="020B0503020204020204" pitchFamily="34" charset="0"/>
              </a:rPr>
              <a:t>to</a:t>
            </a:r>
          </a:p>
        </p:txBody>
      </p:sp>
      <p:sp>
        <p:nvSpPr>
          <p:cNvPr id="132" name="Content Placeholder 2">
            <a:extLst>
              <a:ext uri="{FF2B5EF4-FFF2-40B4-BE49-F238E27FC236}">
                <a16:creationId xmlns:a16="http://schemas.microsoft.com/office/drawing/2014/main" id="{563A26FC-F8F6-534F-BEE4-B53D1382B65B}"/>
              </a:ext>
            </a:extLst>
          </p:cNvPr>
          <p:cNvSpPr txBox="1">
            <a:spLocks/>
          </p:cNvSpPr>
          <p:nvPr/>
        </p:nvSpPr>
        <p:spPr>
          <a:xfrm>
            <a:off x="7065363" y="4494586"/>
            <a:ext cx="724963" cy="377691"/>
          </a:xfrm>
          <a:prstGeom prst="rect">
            <a:avLst/>
          </a:prstGeom>
        </p:spPr>
        <p:txBody>
          <a:bodyPr vert="horz" lIns="68580" tIns="34290" rIns="68580" bIns="3429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venir" panose="02000503020000020003"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venir" panose="02000503020000020003"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venir" panose="02000503020000020003"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lnSpc>
                <a:spcPct val="120000"/>
              </a:lnSpc>
              <a:buNone/>
            </a:pPr>
            <a:r>
              <a:rPr lang="en-US" sz="1800" dirty="0">
                <a:solidFill>
                  <a:srgbClr val="7030A0"/>
                </a:solidFill>
                <a:latin typeface="Corbel" panose="020B0503020204020204" pitchFamily="34" charset="0"/>
              </a:rPr>
              <a:t>class</a:t>
            </a:r>
          </a:p>
        </p:txBody>
      </p:sp>
      <p:sp>
        <p:nvSpPr>
          <p:cNvPr id="133" name="Content Placeholder 2">
            <a:extLst>
              <a:ext uri="{FF2B5EF4-FFF2-40B4-BE49-F238E27FC236}">
                <a16:creationId xmlns:a16="http://schemas.microsoft.com/office/drawing/2014/main" id="{5418DCC3-D551-F74F-9652-F4BC01322E3F}"/>
              </a:ext>
            </a:extLst>
          </p:cNvPr>
          <p:cNvSpPr txBox="1">
            <a:spLocks/>
          </p:cNvSpPr>
          <p:nvPr/>
        </p:nvSpPr>
        <p:spPr>
          <a:xfrm>
            <a:off x="1472088" y="1553891"/>
            <a:ext cx="6883362" cy="2076010"/>
          </a:xfrm>
          <a:prstGeom prst="rect">
            <a:avLst/>
          </a:prstGeom>
          <a:solidFill>
            <a:schemeClr val="accent4">
              <a:lumMod val="40000"/>
              <a:lumOff val="60000"/>
            </a:schemeClr>
          </a:solidFill>
          <a:ln w="63500">
            <a:solidFill>
              <a:schemeClr val="tx1"/>
            </a:solidFill>
          </a:ln>
        </p:spPr>
        <p:txBody>
          <a:bodyPr vert="horz" lIns="68580" tIns="34290" rIns="68580" bIns="34290" rtlCol="0" anchor="ct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venir" panose="02000503020000020003"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venir" panose="02000503020000020003"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venir" panose="02000503020000020003"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20000"/>
              </a:lnSpc>
              <a:buNone/>
            </a:pPr>
            <a:r>
              <a:rPr lang="en-US" sz="2400" dirty="0">
                <a:solidFill>
                  <a:schemeClr val="tx1">
                    <a:lumMod val="85000"/>
                    <a:lumOff val="15000"/>
                  </a:schemeClr>
                </a:solidFill>
                <a:latin typeface="Corbel" panose="020B0503020204020204" pitchFamily="34" charset="0"/>
              </a:rPr>
              <a:t>During </a:t>
            </a:r>
            <a:r>
              <a:rPr lang="en-US" sz="2400" dirty="0">
                <a:solidFill>
                  <a:srgbClr val="C00000"/>
                </a:solidFill>
                <a:latin typeface="Corbel" panose="020B0503020204020204" pitchFamily="34" charset="0"/>
              </a:rPr>
              <a:t>training</a:t>
            </a:r>
            <a:r>
              <a:rPr lang="en-US" sz="2400" dirty="0">
                <a:solidFill>
                  <a:schemeClr val="tx1">
                    <a:lumMod val="85000"/>
                    <a:lumOff val="15000"/>
                  </a:schemeClr>
                </a:solidFill>
                <a:latin typeface="Corbel" panose="020B0503020204020204" pitchFamily="34" charset="0"/>
              </a:rPr>
              <a:t>, regardless of our output predictions,</a:t>
            </a:r>
            <a:br>
              <a:rPr lang="en-US" sz="2400" dirty="0">
                <a:solidFill>
                  <a:schemeClr val="tx1">
                    <a:lumMod val="85000"/>
                    <a:lumOff val="15000"/>
                  </a:schemeClr>
                </a:solidFill>
                <a:latin typeface="Corbel" panose="020B0503020204020204" pitchFamily="34" charset="0"/>
              </a:rPr>
            </a:br>
            <a:r>
              <a:rPr lang="en-US" sz="2400" dirty="0">
                <a:solidFill>
                  <a:schemeClr val="tx1">
                    <a:lumMod val="85000"/>
                    <a:lumOff val="15000"/>
                  </a:schemeClr>
                </a:solidFill>
                <a:latin typeface="Corbel" panose="020B0503020204020204" pitchFamily="34" charset="0"/>
              </a:rPr>
              <a:t>we feed in the </a:t>
            </a:r>
            <a:r>
              <a:rPr lang="en-US" sz="2400" dirty="0">
                <a:solidFill>
                  <a:srgbClr val="C00000"/>
                </a:solidFill>
                <a:latin typeface="Corbel" panose="020B0503020204020204" pitchFamily="34" charset="0"/>
              </a:rPr>
              <a:t>correct inputs</a:t>
            </a:r>
          </a:p>
        </p:txBody>
      </p:sp>
      <mc:AlternateContent xmlns:mc="http://schemas.openxmlformats.org/markup-compatibility/2006" xmlns:a14="http://schemas.microsoft.com/office/drawing/2010/main">
        <mc:Choice Requires="a14">
          <p:sp>
            <p:nvSpPr>
              <p:cNvPr id="136" name="TextBox 135">
                <a:extLst>
                  <a:ext uri="{FF2B5EF4-FFF2-40B4-BE49-F238E27FC236}">
                    <a16:creationId xmlns:a16="http://schemas.microsoft.com/office/drawing/2014/main" id="{DC95E331-47EC-8546-9CC4-50B4B90990B3}"/>
                  </a:ext>
                </a:extLst>
              </p:cNvPr>
              <p:cNvSpPr txBox="1"/>
              <p:nvPr/>
            </p:nvSpPr>
            <p:spPr>
              <a:xfrm>
                <a:off x="6577323" y="391057"/>
                <a:ext cx="1747914" cy="39215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1050">
                          <a:latin typeface="Cambria Math" panose="02040503050406030204" pitchFamily="18" charset="0"/>
                        </a:rPr>
                        <m:t>𝐶𝐸</m:t>
                      </m:r>
                      <m:d>
                        <m:dPr>
                          <m:ctrlPr>
                            <a:rPr lang="en-US" sz="1050" i="1">
                              <a:latin typeface="Cambria Math" panose="02040503050406030204" pitchFamily="18" charset="0"/>
                            </a:rPr>
                          </m:ctrlPr>
                        </m:dPr>
                        <m:e>
                          <m:sSup>
                            <m:sSupPr>
                              <m:ctrlPr>
                                <a:rPr lang="en-US" sz="1050" i="1">
                                  <a:latin typeface="Cambria Math" panose="02040503050406030204" pitchFamily="18" charset="0"/>
                                </a:rPr>
                              </m:ctrlPr>
                            </m:sSupPr>
                            <m:e>
                              <m:r>
                                <a:rPr lang="en-US" sz="1050">
                                  <a:latin typeface="Cambria Math" panose="02040503050406030204" pitchFamily="18" charset="0"/>
                                </a:rPr>
                                <m:t>𝑦</m:t>
                              </m:r>
                            </m:e>
                            <m:sup>
                              <m:r>
                                <a:rPr lang="en-US" sz="1050">
                                  <a:latin typeface="Cambria Math" panose="02040503050406030204" pitchFamily="18" charset="0"/>
                                </a:rPr>
                                <m:t>𝑖</m:t>
                              </m:r>
                            </m:sup>
                          </m:sSup>
                          <m:r>
                            <a:rPr lang="en-US" sz="1050">
                              <a:latin typeface="Cambria Math" panose="02040503050406030204" pitchFamily="18" charset="0"/>
                            </a:rPr>
                            <m:t>,</m:t>
                          </m:r>
                          <m:sSup>
                            <m:sSupPr>
                              <m:ctrlPr>
                                <a:rPr lang="en-US" sz="1050" i="1">
                                  <a:latin typeface="Cambria Math" panose="02040503050406030204" pitchFamily="18" charset="0"/>
                                </a:rPr>
                              </m:ctrlPr>
                            </m:sSupPr>
                            <m:e>
                              <m:acc>
                                <m:accPr>
                                  <m:chr m:val="̂"/>
                                  <m:ctrlPr>
                                    <a:rPr lang="en-US" sz="1050" i="1">
                                      <a:latin typeface="Cambria Math" panose="02040503050406030204" pitchFamily="18" charset="0"/>
                                    </a:rPr>
                                  </m:ctrlPr>
                                </m:accPr>
                                <m:e>
                                  <m:r>
                                    <a:rPr lang="en-US" sz="1050">
                                      <a:latin typeface="Cambria Math" panose="02040503050406030204" pitchFamily="18" charset="0"/>
                                    </a:rPr>
                                    <m:t>𝑦</m:t>
                                  </m:r>
                                </m:e>
                              </m:acc>
                            </m:e>
                            <m:sup>
                              <m:r>
                                <a:rPr lang="en-US" sz="1050">
                                  <a:latin typeface="Cambria Math" panose="02040503050406030204" pitchFamily="18" charset="0"/>
                                </a:rPr>
                                <m:t>𝑖</m:t>
                              </m:r>
                            </m:sup>
                          </m:sSup>
                        </m:e>
                      </m:d>
                      <m:r>
                        <a:rPr lang="en-US" sz="1050">
                          <a:latin typeface="Cambria Math" panose="02040503050406030204" pitchFamily="18" charset="0"/>
                        </a:rPr>
                        <m:t>=−</m:t>
                      </m:r>
                      <m:nary>
                        <m:naryPr>
                          <m:chr m:val="∑"/>
                          <m:supHide m:val="on"/>
                          <m:ctrlPr>
                            <a:rPr lang="en-US" sz="1050" i="1">
                              <a:latin typeface="Cambria Math" panose="02040503050406030204" pitchFamily="18" charset="0"/>
                            </a:rPr>
                          </m:ctrlPr>
                        </m:naryPr>
                        <m:sub>
                          <m:r>
                            <m:rPr>
                              <m:brk m:alnAt="23"/>
                            </m:rPr>
                            <a:rPr lang="en-US" sz="1050">
                              <a:latin typeface="Cambria Math" panose="02040503050406030204" pitchFamily="18" charset="0"/>
                            </a:rPr>
                            <m:t>𝑤</m:t>
                          </m:r>
                          <m:r>
                            <a:rPr lang="en-US" sz="1050">
                              <a:latin typeface="Cambria Math" panose="02040503050406030204" pitchFamily="18" charset="0"/>
                            </a:rPr>
                            <m:t>∈</m:t>
                          </m:r>
                          <m:r>
                            <a:rPr lang="en-US" sz="1050">
                              <a:latin typeface="Cambria Math" panose="02040503050406030204" pitchFamily="18" charset="0"/>
                            </a:rPr>
                            <m:t>𝑉</m:t>
                          </m:r>
                        </m:sub>
                        <m:sup/>
                        <m:e>
                          <m:sSubSup>
                            <m:sSubSupPr>
                              <m:ctrlPr>
                                <a:rPr lang="en-US" sz="1050" i="1">
                                  <a:latin typeface="Cambria Math" panose="02040503050406030204" pitchFamily="18" charset="0"/>
                                </a:rPr>
                              </m:ctrlPr>
                            </m:sSubSupPr>
                            <m:e>
                              <m:r>
                                <a:rPr lang="en-US" sz="1050">
                                  <a:latin typeface="Cambria Math" panose="02040503050406030204" pitchFamily="18" charset="0"/>
                                </a:rPr>
                                <m:t>𝑦</m:t>
                              </m:r>
                            </m:e>
                            <m:sub>
                              <m:r>
                                <a:rPr lang="en-US" sz="1050">
                                  <a:latin typeface="Cambria Math" panose="02040503050406030204" pitchFamily="18" charset="0"/>
                                </a:rPr>
                                <m:t>𝑤</m:t>
                              </m:r>
                            </m:sub>
                            <m:sup>
                              <m:r>
                                <a:rPr lang="en-US" sz="1050">
                                  <a:latin typeface="Cambria Math" panose="02040503050406030204" pitchFamily="18" charset="0"/>
                                </a:rPr>
                                <m:t>𝑖</m:t>
                              </m:r>
                            </m:sup>
                          </m:sSubSup>
                          <m:r>
                            <m:rPr>
                              <m:nor/>
                            </m:rPr>
                            <a:rPr lang="en-US" sz="1050">
                              <a:latin typeface="Cambria Math" panose="02040503050406030204" pitchFamily="18" charset="0"/>
                            </a:rPr>
                            <m:t>log</m:t>
                          </m:r>
                          <m:r>
                            <a:rPr lang="en-US" sz="1050">
                              <a:latin typeface="Cambria Math" panose="02040503050406030204" pitchFamily="18" charset="0"/>
                            </a:rPr>
                            <m:t>(</m:t>
                          </m:r>
                          <m:sSubSup>
                            <m:sSubSupPr>
                              <m:ctrlPr>
                                <a:rPr lang="en-US" sz="1050" i="1">
                                  <a:latin typeface="Cambria Math" panose="02040503050406030204" pitchFamily="18" charset="0"/>
                                </a:rPr>
                              </m:ctrlPr>
                            </m:sSubSupPr>
                            <m:e>
                              <m:acc>
                                <m:accPr>
                                  <m:chr m:val="̂"/>
                                  <m:ctrlPr>
                                    <a:rPr lang="en-US" sz="1050" i="1">
                                      <a:latin typeface="Cambria Math" panose="02040503050406030204" pitchFamily="18" charset="0"/>
                                    </a:rPr>
                                  </m:ctrlPr>
                                </m:accPr>
                                <m:e>
                                  <m:r>
                                    <a:rPr lang="en-US" sz="1050">
                                      <a:latin typeface="Cambria Math" panose="02040503050406030204" pitchFamily="18" charset="0"/>
                                    </a:rPr>
                                    <m:t>𝑦</m:t>
                                  </m:r>
                                </m:e>
                              </m:acc>
                            </m:e>
                            <m:sub>
                              <m:r>
                                <a:rPr lang="en-US" sz="1050">
                                  <a:latin typeface="Cambria Math" panose="02040503050406030204" pitchFamily="18" charset="0"/>
                                </a:rPr>
                                <m:t>𝑤</m:t>
                              </m:r>
                            </m:sub>
                            <m:sup>
                              <m:r>
                                <a:rPr lang="en-US" sz="1050">
                                  <a:latin typeface="Cambria Math" panose="02040503050406030204" pitchFamily="18" charset="0"/>
                                </a:rPr>
                                <m:t>𝑖</m:t>
                              </m:r>
                            </m:sup>
                          </m:sSubSup>
                          <m:r>
                            <a:rPr lang="en-US" sz="1050">
                              <a:latin typeface="Cambria Math" panose="02040503050406030204" pitchFamily="18" charset="0"/>
                            </a:rPr>
                            <m:t>)</m:t>
                          </m:r>
                        </m:e>
                      </m:nary>
                    </m:oMath>
                  </m:oMathPara>
                </a14:m>
                <a:endParaRPr lang="en-US" sz="1050" dirty="0">
                  <a:latin typeface="Corbel" panose="020B0503020204020204" pitchFamily="34" charset="0"/>
                </a:endParaRPr>
              </a:p>
            </p:txBody>
          </p:sp>
        </mc:Choice>
        <mc:Fallback xmlns="">
          <p:sp>
            <p:nvSpPr>
              <p:cNvPr id="136" name="TextBox 135">
                <a:extLst>
                  <a:ext uri="{FF2B5EF4-FFF2-40B4-BE49-F238E27FC236}">
                    <a16:creationId xmlns:a16="http://schemas.microsoft.com/office/drawing/2014/main" id="{DC95E331-47EC-8546-9CC4-50B4B90990B3}"/>
                  </a:ext>
                </a:extLst>
              </p:cNvPr>
              <p:cNvSpPr txBox="1">
                <a:spLocks noRot="1" noChangeAspect="1" noMove="1" noResize="1" noEditPoints="1" noAdjustHandles="1" noChangeArrowheads="1" noChangeShapeType="1" noTextEdit="1"/>
              </p:cNvSpPr>
              <p:nvPr/>
            </p:nvSpPr>
            <p:spPr>
              <a:xfrm>
                <a:off x="6577323" y="391057"/>
                <a:ext cx="1747914" cy="392159"/>
              </a:xfrm>
              <a:prstGeom prst="rect">
                <a:avLst/>
              </a:prstGeom>
              <a:blipFill>
                <a:blip r:embed="rId24"/>
                <a:stretch>
                  <a:fillRect l="-719" t="-153125" r="-2158" b="-212500"/>
                </a:stretch>
              </a:blipFill>
            </p:spPr>
            <p:txBody>
              <a:bodyPr/>
              <a:lstStyle/>
              <a:p>
                <a:r>
                  <a:rPr lang="en-US">
                    <a:noFill/>
                  </a:rPr>
                  <a:t> </a:t>
                </a:r>
              </a:p>
            </p:txBody>
          </p:sp>
        </mc:Fallback>
      </mc:AlternateContent>
      <p:sp>
        <p:nvSpPr>
          <p:cNvPr id="123" name="Title 1">
            <a:extLst>
              <a:ext uri="{FF2B5EF4-FFF2-40B4-BE49-F238E27FC236}">
                <a16:creationId xmlns:a16="http://schemas.microsoft.com/office/drawing/2014/main" id="{88634150-4854-6847-B23E-B450CB47BB23}"/>
              </a:ext>
            </a:extLst>
          </p:cNvPr>
          <p:cNvSpPr>
            <a:spLocks noGrp="1"/>
          </p:cNvSpPr>
          <p:nvPr>
            <p:ph type="title"/>
          </p:nvPr>
        </p:nvSpPr>
        <p:spPr/>
        <p:txBody>
          <a:bodyPr>
            <a:normAutofit fontScale="90000"/>
          </a:bodyPr>
          <a:lstStyle/>
          <a:p>
            <a:r>
              <a:rPr lang="en-US" dirty="0"/>
              <a:t>RNN: Forward Propagation</a:t>
            </a:r>
          </a:p>
        </p:txBody>
      </p:sp>
      <p:sp>
        <p:nvSpPr>
          <p:cNvPr id="120" name="Slide Number Placeholder 9">
            <a:extLst>
              <a:ext uri="{FF2B5EF4-FFF2-40B4-BE49-F238E27FC236}">
                <a16:creationId xmlns:a16="http://schemas.microsoft.com/office/drawing/2014/main" id="{37F54307-EE2C-6341-8D6B-B4157C0F30D9}"/>
              </a:ext>
            </a:extLst>
          </p:cNvPr>
          <p:cNvSpPr>
            <a:spLocks noGrp="1"/>
          </p:cNvSpPr>
          <p:nvPr>
            <p:ph type="sldNum" sz="quarter" idx="12"/>
          </p:nvPr>
        </p:nvSpPr>
        <p:spPr>
          <a:prstGeom prst="rect">
            <a:avLst/>
          </a:prstGeom>
        </p:spPr>
        <p:txBody>
          <a:bodyPr spcFirstLastPara="1" vert="horz" wrap="square" lIns="68580" tIns="34290" rIns="68580" bIns="34290" rtlCol="0" anchor="ctr" anchorCtr="0">
            <a:normAutofit/>
          </a:bodyPr>
          <a:lstStyle>
            <a:defPPr>
              <a:defRPr lang="en-US"/>
            </a:defPPr>
            <a:lvl1pPr marL="0" algn="r" defTabSz="685800" rtl="0" eaLnBrk="1" latinLnBrk="0" hangingPunct="1">
              <a:defRPr sz="900" kern="1200">
                <a:solidFill>
                  <a:schemeClr val="tx1">
                    <a:tint val="75000"/>
                  </a:schemeClr>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fld id="{FB0400E9-F1C7-9247-B747-5922BAF97538}" type="slidenum">
              <a:rPr lang="en-US" smtClean="0">
                <a:latin typeface="Corbel" panose="020B0503020204020204" pitchFamily="34" charset="0"/>
              </a:rPr>
              <a:pPr/>
              <a:t>24</a:t>
            </a:fld>
            <a:endParaRPr lang="en-US" dirty="0">
              <a:latin typeface="Corbel" panose="020B0503020204020204" pitchFamily="34" charset="0"/>
            </a:endParaRPr>
          </a:p>
        </p:txBody>
      </p:sp>
    </p:spTree>
    <p:extLst>
      <p:ext uri="{BB962C8B-B14F-4D97-AF65-F5344CB8AC3E}">
        <p14:creationId xmlns:p14="http://schemas.microsoft.com/office/powerpoint/2010/main" val="223352866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 name="Rectangle 129">
            <a:extLst>
              <a:ext uri="{FF2B5EF4-FFF2-40B4-BE49-F238E27FC236}">
                <a16:creationId xmlns:a16="http://schemas.microsoft.com/office/drawing/2014/main" id="{FE0E91F0-F729-1B4F-B6C1-50E8A51EB607}"/>
              </a:ext>
            </a:extLst>
          </p:cNvPr>
          <p:cNvSpPr/>
          <p:nvPr/>
        </p:nvSpPr>
        <p:spPr>
          <a:xfrm>
            <a:off x="6524407" y="235244"/>
            <a:ext cx="2352893" cy="843897"/>
          </a:xfrm>
          <a:prstGeom prst="rect">
            <a:avLst/>
          </a:prstGeom>
          <a:solidFill>
            <a:srgbClr val="FFF2CC"/>
          </a:solidFill>
          <a:ln w="508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dirty="0">
              <a:latin typeface="Corbel" panose="020B0503020204020204" pitchFamily="34" charset="0"/>
            </a:endParaRPr>
          </a:p>
        </p:txBody>
      </p:sp>
      <p:sp>
        <p:nvSpPr>
          <p:cNvPr id="81" name="Content Placeholder 2">
            <a:extLst>
              <a:ext uri="{FF2B5EF4-FFF2-40B4-BE49-F238E27FC236}">
                <a16:creationId xmlns:a16="http://schemas.microsoft.com/office/drawing/2014/main" id="{0699B2A3-3B8E-414D-A3AF-577E06CECE10}"/>
              </a:ext>
            </a:extLst>
          </p:cNvPr>
          <p:cNvSpPr txBox="1">
            <a:spLocks/>
          </p:cNvSpPr>
          <p:nvPr/>
        </p:nvSpPr>
        <p:spPr>
          <a:xfrm>
            <a:off x="198123" y="3937963"/>
            <a:ext cx="1148116" cy="353597"/>
          </a:xfrm>
          <a:prstGeom prst="rect">
            <a:avLst/>
          </a:prstGeom>
        </p:spPr>
        <p:txBody>
          <a:bodyPr vert="horz" lIns="68580" tIns="34290" rIns="68580" bIns="3429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venir" panose="02000503020000020003"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venir" panose="02000503020000020003"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venir" panose="02000503020000020003"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lnSpc>
                <a:spcPct val="120000"/>
              </a:lnSpc>
              <a:buNone/>
            </a:pPr>
            <a:r>
              <a:rPr lang="en-US" sz="1350" dirty="0">
                <a:solidFill>
                  <a:schemeClr val="tx1">
                    <a:lumMod val="85000"/>
                    <a:lumOff val="15000"/>
                  </a:schemeClr>
                </a:solidFill>
                <a:latin typeface="Corbel" panose="020B0503020204020204" pitchFamily="34" charset="0"/>
              </a:rPr>
              <a:t>Input layer</a:t>
            </a:r>
          </a:p>
        </p:txBody>
      </p:sp>
      <p:sp>
        <p:nvSpPr>
          <p:cNvPr id="50" name="Content Placeholder 2">
            <a:extLst>
              <a:ext uri="{FF2B5EF4-FFF2-40B4-BE49-F238E27FC236}">
                <a16:creationId xmlns:a16="http://schemas.microsoft.com/office/drawing/2014/main" id="{98A0229A-0E65-994A-A48A-9E766E214C56}"/>
              </a:ext>
            </a:extLst>
          </p:cNvPr>
          <p:cNvSpPr txBox="1">
            <a:spLocks/>
          </p:cNvSpPr>
          <p:nvPr/>
        </p:nvSpPr>
        <p:spPr>
          <a:xfrm>
            <a:off x="110510" y="3066354"/>
            <a:ext cx="1303470" cy="353597"/>
          </a:xfrm>
          <a:prstGeom prst="rect">
            <a:avLst/>
          </a:prstGeom>
        </p:spPr>
        <p:txBody>
          <a:bodyPr vert="horz" lIns="68580" tIns="34290" rIns="68580" bIns="3429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venir" panose="02000503020000020003"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venir" panose="02000503020000020003"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venir" panose="02000503020000020003"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lnSpc>
                <a:spcPct val="120000"/>
              </a:lnSpc>
              <a:buNone/>
            </a:pPr>
            <a:r>
              <a:rPr lang="en-US" sz="1350" dirty="0">
                <a:solidFill>
                  <a:schemeClr val="tx1">
                    <a:lumMod val="85000"/>
                    <a:lumOff val="15000"/>
                  </a:schemeClr>
                </a:solidFill>
                <a:latin typeface="Corbel" panose="020B0503020204020204" pitchFamily="34" charset="0"/>
              </a:rPr>
              <a:t>Hidden layer</a:t>
            </a:r>
          </a:p>
        </p:txBody>
      </p:sp>
      <p:sp>
        <p:nvSpPr>
          <p:cNvPr id="51" name="Content Placeholder 2">
            <a:extLst>
              <a:ext uri="{FF2B5EF4-FFF2-40B4-BE49-F238E27FC236}">
                <a16:creationId xmlns:a16="http://schemas.microsoft.com/office/drawing/2014/main" id="{3649502E-21DD-1642-971F-BACEABB4E04C}"/>
              </a:ext>
            </a:extLst>
          </p:cNvPr>
          <p:cNvSpPr txBox="1">
            <a:spLocks/>
          </p:cNvSpPr>
          <p:nvPr/>
        </p:nvSpPr>
        <p:spPr>
          <a:xfrm>
            <a:off x="181351" y="2214114"/>
            <a:ext cx="1291040" cy="353597"/>
          </a:xfrm>
          <a:prstGeom prst="rect">
            <a:avLst/>
          </a:prstGeom>
        </p:spPr>
        <p:txBody>
          <a:bodyPr vert="horz" lIns="68580" tIns="34290" rIns="68580" bIns="3429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venir" panose="02000503020000020003"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venir" panose="02000503020000020003"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venir" panose="02000503020000020003"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lnSpc>
                <a:spcPct val="120000"/>
              </a:lnSpc>
              <a:buNone/>
            </a:pPr>
            <a:r>
              <a:rPr lang="en-US" sz="1350" dirty="0">
                <a:solidFill>
                  <a:schemeClr val="tx1">
                    <a:lumMod val="85000"/>
                    <a:lumOff val="15000"/>
                  </a:schemeClr>
                </a:solidFill>
                <a:latin typeface="Corbel" panose="020B0503020204020204" pitchFamily="34" charset="0"/>
              </a:rPr>
              <a:t>Output layer</a:t>
            </a:r>
          </a:p>
        </p:txBody>
      </p:sp>
      <p:sp>
        <p:nvSpPr>
          <p:cNvPr id="70" name="Rounded Rectangle 69">
            <a:extLst>
              <a:ext uri="{FF2B5EF4-FFF2-40B4-BE49-F238E27FC236}">
                <a16:creationId xmlns:a16="http://schemas.microsoft.com/office/drawing/2014/main" id="{DE101D8D-392D-CE48-A76F-F593C13CFB77}"/>
              </a:ext>
            </a:extLst>
          </p:cNvPr>
          <p:cNvSpPr/>
          <p:nvPr/>
        </p:nvSpPr>
        <p:spPr>
          <a:xfrm>
            <a:off x="1920871" y="3965290"/>
            <a:ext cx="897101" cy="247549"/>
          </a:xfrm>
          <a:prstGeom prst="round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dirty="0">
              <a:latin typeface="Corbel" panose="020B0503020204020204" pitchFamily="34" charset="0"/>
            </a:endParaRPr>
          </a:p>
        </p:txBody>
      </p:sp>
      <p:sp>
        <p:nvSpPr>
          <p:cNvPr id="71" name="Oval 70">
            <a:extLst>
              <a:ext uri="{FF2B5EF4-FFF2-40B4-BE49-F238E27FC236}">
                <a16:creationId xmlns:a16="http://schemas.microsoft.com/office/drawing/2014/main" id="{AF057BF2-9D6B-E249-8FBC-3B1D5B8A5CA3}"/>
              </a:ext>
            </a:extLst>
          </p:cNvPr>
          <p:cNvSpPr/>
          <p:nvPr/>
        </p:nvSpPr>
        <p:spPr>
          <a:xfrm>
            <a:off x="1999457" y="4006803"/>
            <a:ext cx="152400" cy="152400"/>
          </a:xfrm>
          <a:prstGeom prst="ellipse">
            <a:avLst/>
          </a:prstGeom>
          <a:solidFill>
            <a:schemeClr val="bg1">
              <a:lumMod val="5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dirty="0">
              <a:latin typeface="Corbel" panose="020B0503020204020204" pitchFamily="34" charset="0"/>
            </a:endParaRPr>
          </a:p>
        </p:txBody>
      </p:sp>
      <p:sp>
        <p:nvSpPr>
          <p:cNvPr id="72" name="Oval 71">
            <a:extLst>
              <a:ext uri="{FF2B5EF4-FFF2-40B4-BE49-F238E27FC236}">
                <a16:creationId xmlns:a16="http://schemas.microsoft.com/office/drawing/2014/main" id="{730C91DC-46B3-DD42-BA91-16A98A899679}"/>
              </a:ext>
            </a:extLst>
          </p:cNvPr>
          <p:cNvSpPr/>
          <p:nvPr/>
        </p:nvSpPr>
        <p:spPr>
          <a:xfrm>
            <a:off x="2184151" y="4006803"/>
            <a:ext cx="152400" cy="152400"/>
          </a:xfrm>
          <a:prstGeom prst="ellipse">
            <a:avLst/>
          </a:prstGeom>
          <a:solidFill>
            <a:schemeClr val="bg1">
              <a:lumMod val="5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dirty="0">
              <a:latin typeface="Corbel" panose="020B0503020204020204" pitchFamily="34" charset="0"/>
            </a:endParaRPr>
          </a:p>
        </p:txBody>
      </p:sp>
      <p:sp>
        <p:nvSpPr>
          <p:cNvPr id="74" name="Oval 73">
            <a:extLst>
              <a:ext uri="{FF2B5EF4-FFF2-40B4-BE49-F238E27FC236}">
                <a16:creationId xmlns:a16="http://schemas.microsoft.com/office/drawing/2014/main" id="{1A38F944-FD9F-1C42-9EF7-BA5E3DB86EBA}"/>
              </a:ext>
            </a:extLst>
          </p:cNvPr>
          <p:cNvSpPr/>
          <p:nvPr/>
        </p:nvSpPr>
        <p:spPr>
          <a:xfrm>
            <a:off x="2368845" y="4006803"/>
            <a:ext cx="152400" cy="152400"/>
          </a:xfrm>
          <a:prstGeom prst="ellipse">
            <a:avLst/>
          </a:prstGeom>
          <a:solidFill>
            <a:schemeClr val="bg1">
              <a:lumMod val="5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dirty="0">
              <a:latin typeface="Corbel" panose="020B0503020204020204" pitchFamily="34" charset="0"/>
            </a:endParaRPr>
          </a:p>
        </p:txBody>
      </p:sp>
      <p:sp>
        <p:nvSpPr>
          <p:cNvPr id="75" name="Oval 74">
            <a:extLst>
              <a:ext uri="{FF2B5EF4-FFF2-40B4-BE49-F238E27FC236}">
                <a16:creationId xmlns:a16="http://schemas.microsoft.com/office/drawing/2014/main" id="{91549E43-B913-244E-90FF-EB6ADE692919}"/>
              </a:ext>
            </a:extLst>
          </p:cNvPr>
          <p:cNvSpPr/>
          <p:nvPr/>
        </p:nvSpPr>
        <p:spPr>
          <a:xfrm>
            <a:off x="2557747" y="4006803"/>
            <a:ext cx="152400" cy="152400"/>
          </a:xfrm>
          <a:prstGeom prst="ellipse">
            <a:avLst/>
          </a:prstGeom>
          <a:solidFill>
            <a:schemeClr val="bg1">
              <a:lumMod val="5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dirty="0">
              <a:latin typeface="Corbel" panose="020B0503020204020204" pitchFamily="34" charset="0"/>
            </a:endParaRPr>
          </a:p>
        </p:txBody>
      </p:sp>
      <p:sp>
        <p:nvSpPr>
          <p:cNvPr id="76" name="Oval 75">
            <a:extLst>
              <a:ext uri="{FF2B5EF4-FFF2-40B4-BE49-F238E27FC236}">
                <a16:creationId xmlns:a16="http://schemas.microsoft.com/office/drawing/2014/main" id="{CFE7F9AF-8FB9-9E47-AA7C-B819DD96BD45}"/>
              </a:ext>
            </a:extLst>
          </p:cNvPr>
          <p:cNvSpPr/>
          <p:nvPr/>
        </p:nvSpPr>
        <p:spPr>
          <a:xfrm>
            <a:off x="1999457" y="2276690"/>
            <a:ext cx="152400" cy="152400"/>
          </a:xfrm>
          <a:prstGeom prst="ellipse">
            <a:avLst/>
          </a:prstGeom>
          <a:solidFill>
            <a:srgbClr val="92D050"/>
          </a:solidFill>
          <a:ln w="19050">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dirty="0">
              <a:latin typeface="Corbel" panose="020B0503020204020204" pitchFamily="34" charset="0"/>
            </a:endParaRPr>
          </a:p>
        </p:txBody>
      </p:sp>
      <p:sp>
        <p:nvSpPr>
          <p:cNvPr id="77" name="Oval 76">
            <a:extLst>
              <a:ext uri="{FF2B5EF4-FFF2-40B4-BE49-F238E27FC236}">
                <a16:creationId xmlns:a16="http://schemas.microsoft.com/office/drawing/2014/main" id="{D1072A62-0E13-3843-8D0C-3A62E6BC9417}"/>
              </a:ext>
            </a:extLst>
          </p:cNvPr>
          <p:cNvSpPr/>
          <p:nvPr/>
        </p:nvSpPr>
        <p:spPr>
          <a:xfrm>
            <a:off x="2184151" y="2276690"/>
            <a:ext cx="152400" cy="152400"/>
          </a:xfrm>
          <a:prstGeom prst="ellipse">
            <a:avLst/>
          </a:prstGeom>
          <a:solidFill>
            <a:srgbClr val="92D050"/>
          </a:solidFill>
          <a:ln w="19050">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dirty="0">
              <a:latin typeface="Corbel" panose="020B0503020204020204" pitchFamily="34" charset="0"/>
            </a:endParaRPr>
          </a:p>
        </p:txBody>
      </p:sp>
      <p:sp>
        <p:nvSpPr>
          <p:cNvPr id="78" name="Oval 77">
            <a:extLst>
              <a:ext uri="{FF2B5EF4-FFF2-40B4-BE49-F238E27FC236}">
                <a16:creationId xmlns:a16="http://schemas.microsoft.com/office/drawing/2014/main" id="{B5867DDE-FEA5-0049-9461-EB1FFEB88969}"/>
              </a:ext>
            </a:extLst>
          </p:cNvPr>
          <p:cNvSpPr/>
          <p:nvPr/>
        </p:nvSpPr>
        <p:spPr>
          <a:xfrm>
            <a:off x="2368845" y="2276690"/>
            <a:ext cx="152400" cy="152400"/>
          </a:xfrm>
          <a:prstGeom prst="ellipse">
            <a:avLst/>
          </a:prstGeom>
          <a:solidFill>
            <a:srgbClr val="92D050"/>
          </a:solidFill>
          <a:ln w="19050">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dirty="0">
              <a:latin typeface="Corbel" panose="020B0503020204020204" pitchFamily="34" charset="0"/>
            </a:endParaRPr>
          </a:p>
        </p:txBody>
      </p:sp>
      <p:sp>
        <p:nvSpPr>
          <p:cNvPr id="79" name="Oval 78">
            <a:extLst>
              <a:ext uri="{FF2B5EF4-FFF2-40B4-BE49-F238E27FC236}">
                <a16:creationId xmlns:a16="http://schemas.microsoft.com/office/drawing/2014/main" id="{24DFF809-EE42-C349-914D-4808EEE0B2B2}"/>
              </a:ext>
            </a:extLst>
          </p:cNvPr>
          <p:cNvSpPr/>
          <p:nvPr/>
        </p:nvSpPr>
        <p:spPr>
          <a:xfrm>
            <a:off x="2557747" y="2276690"/>
            <a:ext cx="152400" cy="152400"/>
          </a:xfrm>
          <a:prstGeom prst="ellipse">
            <a:avLst/>
          </a:prstGeom>
          <a:solidFill>
            <a:srgbClr val="92D050"/>
          </a:solidFill>
          <a:ln w="19050">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dirty="0">
              <a:latin typeface="Corbel" panose="020B0503020204020204" pitchFamily="34" charset="0"/>
            </a:endParaRPr>
          </a:p>
        </p:txBody>
      </p:sp>
      <p:sp>
        <p:nvSpPr>
          <p:cNvPr id="82" name="Rounded Rectangle 81">
            <a:extLst>
              <a:ext uri="{FF2B5EF4-FFF2-40B4-BE49-F238E27FC236}">
                <a16:creationId xmlns:a16="http://schemas.microsoft.com/office/drawing/2014/main" id="{485BEC44-F260-1145-8583-E09A6D1ADDA0}"/>
              </a:ext>
            </a:extLst>
          </p:cNvPr>
          <p:cNvSpPr/>
          <p:nvPr/>
        </p:nvSpPr>
        <p:spPr>
          <a:xfrm>
            <a:off x="1833755" y="3096102"/>
            <a:ext cx="1023168" cy="233527"/>
          </a:xfrm>
          <a:prstGeom prst="roundRect">
            <a:avLst/>
          </a:prstGeom>
          <a:noFill/>
          <a:ln w="3810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dirty="0">
              <a:latin typeface="Corbel" panose="020B0503020204020204" pitchFamily="34" charset="0"/>
            </a:endParaRPr>
          </a:p>
        </p:txBody>
      </p:sp>
      <p:sp>
        <p:nvSpPr>
          <p:cNvPr id="83" name="Oval 82">
            <a:extLst>
              <a:ext uri="{FF2B5EF4-FFF2-40B4-BE49-F238E27FC236}">
                <a16:creationId xmlns:a16="http://schemas.microsoft.com/office/drawing/2014/main" id="{D285D089-1C0C-6344-B7EA-A631D2F645B7}"/>
              </a:ext>
            </a:extLst>
          </p:cNvPr>
          <p:cNvSpPr/>
          <p:nvPr/>
        </p:nvSpPr>
        <p:spPr>
          <a:xfrm>
            <a:off x="1897168" y="3136052"/>
            <a:ext cx="152400" cy="152400"/>
          </a:xfrm>
          <a:prstGeom prst="ellipse">
            <a:avLst/>
          </a:prstGeom>
          <a:solidFill>
            <a:schemeClr val="accent5">
              <a:lumMod val="60000"/>
              <a:lumOff val="40000"/>
            </a:schemeClr>
          </a:solidFill>
          <a:ln w="1905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dirty="0">
              <a:latin typeface="Corbel" panose="020B0503020204020204" pitchFamily="34" charset="0"/>
            </a:endParaRPr>
          </a:p>
        </p:txBody>
      </p:sp>
      <p:sp>
        <p:nvSpPr>
          <p:cNvPr id="84" name="Oval 83">
            <a:extLst>
              <a:ext uri="{FF2B5EF4-FFF2-40B4-BE49-F238E27FC236}">
                <a16:creationId xmlns:a16="http://schemas.microsoft.com/office/drawing/2014/main" id="{E248521C-7AB4-A74B-BB41-9E9DBC05502F}"/>
              </a:ext>
            </a:extLst>
          </p:cNvPr>
          <p:cNvSpPr/>
          <p:nvPr/>
        </p:nvSpPr>
        <p:spPr>
          <a:xfrm>
            <a:off x="2081862" y="3136052"/>
            <a:ext cx="152400" cy="152400"/>
          </a:xfrm>
          <a:prstGeom prst="ellipse">
            <a:avLst/>
          </a:prstGeom>
          <a:solidFill>
            <a:schemeClr val="accent5">
              <a:lumMod val="60000"/>
              <a:lumOff val="40000"/>
            </a:schemeClr>
          </a:solidFill>
          <a:ln w="1905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dirty="0">
              <a:latin typeface="Corbel" panose="020B0503020204020204" pitchFamily="34" charset="0"/>
            </a:endParaRPr>
          </a:p>
        </p:txBody>
      </p:sp>
      <p:sp>
        <p:nvSpPr>
          <p:cNvPr id="85" name="Oval 84">
            <a:extLst>
              <a:ext uri="{FF2B5EF4-FFF2-40B4-BE49-F238E27FC236}">
                <a16:creationId xmlns:a16="http://schemas.microsoft.com/office/drawing/2014/main" id="{A542D303-3E89-B948-BAE1-9C28B4C7900E}"/>
              </a:ext>
            </a:extLst>
          </p:cNvPr>
          <p:cNvSpPr/>
          <p:nvPr/>
        </p:nvSpPr>
        <p:spPr>
          <a:xfrm>
            <a:off x="2266556" y="3136052"/>
            <a:ext cx="152400" cy="152400"/>
          </a:xfrm>
          <a:prstGeom prst="ellipse">
            <a:avLst/>
          </a:prstGeom>
          <a:solidFill>
            <a:schemeClr val="accent5">
              <a:lumMod val="60000"/>
              <a:lumOff val="40000"/>
            </a:schemeClr>
          </a:solidFill>
          <a:ln w="1905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dirty="0">
              <a:latin typeface="Corbel" panose="020B0503020204020204" pitchFamily="34" charset="0"/>
            </a:endParaRPr>
          </a:p>
        </p:txBody>
      </p:sp>
      <p:sp>
        <p:nvSpPr>
          <p:cNvPr id="86" name="Oval 85">
            <a:extLst>
              <a:ext uri="{FF2B5EF4-FFF2-40B4-BE49-F238E27FC236}">
                <a16:creationId xmlns:a16="http://schemas.microsoft.com/office/drawing/2014/main" id="{3557CEDB-9609-5C4E-BE7A-9A1922D84558}"/>
              </a:ext>
            </a:extLst>
          </p:cNvPr>
          <p:cNvSpPr/>
          <p:nvPr/>
        </p:nvSpPr>
        <p:spPr>
          <a:xfrm>
            <a:off x="2455458" y="3136052"/>
            <a:ext cx="152400" cy="152400"/>
          </a:xfrm>
          <a:prstGeom prst="ellipse">
            <a:avLst/>
          </a:prstGeom>
          <a:solidFill>
            <a:schemeClr val="accent5">
              <a:lumMod val="60000"/>
              <a:lumOff val="40000"/>
            </a:schemeClr>
          </a:solidFill>
          <a:ln w="1905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dirty="0">
              <a:latin typeface="Corbel" panose="020B0503020204020204" pitchFamily="34" charset="0"/>
            </a:endParaRPr>
          </a:p>
        </p:txBody>
      </p:sp>
      <p:sp>
        <p:nvSpPr>
          <p:cNvPr id="87" name="Oval 86">
            <a:extLst>
              <a:ext uri="{FF2B5EF4-FFF2-40B4-BE49-F238E27FC236}">
                <a16:creationId xmlns:a16="http://schemas.microsoft.com/office/drawing/2014/main" id="{FD0CC76B-5E71-8C4B-B186-6D1471C8CD67}"/>
              </a:ext>
            </a:extLst>
          </p:cNvPr>
          <p:cNvSpPr/>
          <p:nvPr/>
        </p:nvSpPr>
        <p:spPr>
          <a:xfrm>
            <a:off x="2648955" y="3137765"/>
            <a:ext cx="152400" cy="152400"/>
          </a:xfrm>
          <a:prstGeom prst="ellipse">
            <a:avLst/>
          </a:prstGeom>
          <a:solidFill>
            <a:schemeClr val="accent5">
              <a:lumMod val="60000"/>
              <a:lumOff val="40000"/>
            </a:schemeClr>
          </a:solidFill>
          <a:ln w="1905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dirty="0">
              <a:latin typeface="Corbel" panose="020B0503020204020204" pitchFamily="34" charset="0"/>
            </a:endParaRPr>
          </a:p>
        </p:txBody>
      </p:sp>
      <p:sp>
        <p:nvSpPr>
          <p:cNvPr id="93" name="Rounded Rectangle 92">
            <a:extLst>
              <a:ext uri="{FF2B5EF4-FFF2-40B4-BE49-F238E27FC236}">
                <a16:creationId xmlns:a16="http://schemas.microsoft.com/office/drawing/2014/main" id="{2E61486C-7C7C-CF4A-BF55-2488DDD06CBA}"/>
              </a:ext>
            </a:extLst>
          </p:cNvPr>
          <p:cNvSpPr/>
          <p:nvPr/>
        </p:nvSpPr>
        <p:spPr>
          <a:xfrm>
            <a:off x="1935188" y="2241423"/>
            <a:ext cx="846082" cy="233527"/>
          </a:xfrm>
          <a:prstGeom prst="roundRect">
            <a:avLst/>
          </a:prstGeom>
          <a:noFill/>
          <a:ln w="38100">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dirty="0">
              <a:latin typeface="Corbel" panose="020B0503020204020204" pitchFamily="34" charset="0"/>
            </a:endParaRPr>
          </a:p>
        </p:txBody>
      </p:sp>
      <p:sp>
        <p:nvSpPr>
          <p:cNvPr id="94" name="Right Arrow 93">
            <a:extLst>
              <a:ext uri="{FF2B5EF4-FFF2-40B4-BE49-F238E27FC236}">
                <a16:creationId xmlns:a16="http://schemas.microsoft.com/office/drawing/2014/main" id="{FAED948E-E8BC-B542-96E5-C16F47F16A92}"/>
              </a:ext>
            </a:extLst>
          </p:cNvPr>
          <p:cNvSpPr/>
          <p:nvPr/>
        </p:nvSpPr>
        <p:spPr>
          <a:xfrm rot="16200000">
            <a:off x="2164404" y="2629484"/>
            <a:ext cx="425578" cy="247112"/>
          </a:xfrm>
          <a:prstGeom prst="rightArrow">
            <a:avLst>
              <a:gd name="adj1" fmla="val 27574"/>
              <a:gd name="adj2" fmla="val 69623"/>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dirty="0">
              <a:latin typeface="Corbel" panose="020B0503020204020204" pitchFamily="34" charset="0"/>
            </a:endParaRPr>
          </a:p>
        </p:txBody>
      </p:sp>
      <p:sp>
        <p:nvSpPr>
          <p:cNvPr id="95" name="Right Arrow 94">
            <a:extLst>
              <a:ext uri="{FF2B5EF4-FFF2-40B4-BE49-F238E27FC236}">
                <a16:creationId xmlns:a16="http://schemas.microsoft.com/office/drawing/2014/main" id="{B62B8F78-5C39-C145-B3C5-F9490727FE2B}"/>
              </a:ext>
            </a:extLst>
          </p:cNvPr>
          <p:cNvSpPr/>
          <p:nvPr/>
        </p:nvSpPr>
        <p:spPr>
          <a:xfrm rot="16200000">
            <a:off x="2180574" y="3506345"/>
            <a:ext cx="425578" cy="247112"/>
          </a:xfrm>
          <a:prstGeom prst="rightArrow">
            <a:avLst>
              <a:gd name="adj1" fmla="val 27574"/>
              <a:gd name="adj2" fmla="val 69623"/>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dirty="0">
              <a:latin typeface="Corbel" panose="020B0503020204020204" pitchFamily="34" charset="0"/>
            </a:endParaRPr>
          </a:p>
        </p:txBody>
      </p:sp>
      <mc:AlternateContent xmlns:mc="http://schemas.openxmlformats.org/markup-compatibility/2006" xmlns:a14="http://schemas.microsoft.com/office/drawing/2010/main">
        <mc:Choice Requires="a14">
          <p:sp>
            <p:nvSpPr>
              <p:cNvPr id="96" name="Content Placeholder 2">
                <a:extLst>
                  <a:ext uri="{FF2B5EF4-FFF2-40B4-BE49-F238E27FC236}">
                    <a16:creationId xmlns:a16="http://schemas.microsoft.com/office/drawing/2014/main" id="{20A6FC83-57DF-014A-87E0-1B5614DFB884}"/>
                  </a:ext>
                </a:extLst>
              </p:cNvPr>
              <p:cNvSpPr txBox="1">
                <a:spLocks/>
              </p:cNvSpPr>
              <p:nvPr/>
            </p:nvSpPr>
            <p:spPr>
              <a:xfrm>
                <a:off x="1782926" y="3474410"/>
                <a:ext cx="525996" cy="377691"/>
              </a:xfrm>
              <a:prstGeom prst="rect">
                <a:avLst/>
              </a:prstGeom>
            </p:spPr>
            <p:txBody>
              <a:bodyPr vert="horz" lIns="68580" tIns="34290" rIns="68580" bIns="3429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venir" panose="02000503020000020003"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venir" panose="02000503020000020003"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venir" panose="02000503020000020003"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lnSpc>
                    <a:spcPct val="120000"/>
                  </a:lnSpc>
                  <a:buNone/>
                </a:pPr>
                <a14:m>
                  <m:oMathPara xmlns:m="http://schemas.openxmlformats.org/officeDocument/2006/math">
                    <m:oMathParaPr>
                      <m:jc m:val="centerGroup"/>
                    </m:oMathParaPr>
                    <m:oMath xmlns:m="http://schemas.openxmlformats.org/officeDocument/2006/math">
                      <m:r>
                        <a:rPr lang="en-US" sz="1800" i="1" dirty="0">
                          <a:solidFill>
                            <a:srgbClr val="C00000"/>
                          </a:solidFill>
                          <a:latin typeface="Cambria Math" panose="02040503050406030204" pitchFamily="18" charset="0"/>
                        </a:rPr>
                        <m:t>𝑊</m:t>
                      </m:r>
                    </m:oMath>
                  </m:oMathPara>
                </a14:m>
                <a:endParaRPr lang="en-US" sz="1800" dirty="0">
                  <a:solidFill>
                    <a:srgbClr val="C00000"/>
                  </a:solidFill>
                  <a:latin typeface="Corbel" panose="020B0503020204020204" pitchFamily="34" charset="0"/>
                </a:endParaRPr>
              </a:p>
            </p:txBody>
          </p:sp>
        </mc:Choice>
        <mc:Fallback xmlns="">
          <p:sp>
            <p:nvSpPr>
              <p:cNvPr id="96" name="Content Placeholder 2">
                <a:extLst>
                  <a:ext uri="{FF2B5EF4-FFF2-40B4-BE49-F238E27FC236}">
                    <a16:creationId xmlns:a16="http://schemas.microsoft.com/office/drawing/2014/main" id="{20A6FC83-57DF-014A-87E0-1B5614DFB884}"/>
                  </a:ext>
                </a:extLst>
              </p:cNvPr>
              <p:cNvSpPr txBox="1">
                <a:spLocks noRot="1" noChangeAspect="1" noMove="1" noResize="1" noEditPoints="1" noAdjustHandles="1" noChangeArrowheads="1" noChangeShapeType="1" noTextEdit="1"/>
              </p:cNvSpPr>
              <p:nvPr/>
            </p:nvSpPr>
            <p:spPr>
              <a:xfrm>
                <a:off x="1782926" y="3474410"/>
                <a:ext cx="525996" cy="377691"/>
              </a:xfrm>
              <a:prstGeom prst="rect">
                <a:avLst/>
              </a:prstGeom>
              <a:blipFill>
                <a:blip r:embed="rId2"/>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7" name="Content Placeholder 2">
                <a:extLst>
                  <a:ext uri="{FF2B5EF4-FFF2-40B4-BE49-F238E27FC236}">
                    <a16:creationId xmlns:a16="http://schemas.microsoft.com/office/drawing/2014/main" id="{6D6C0EF3-9A48-6042-84AB-D28C74DA20AD}"/>
                  </a:ext>
                </a:extLst>
              </p:cNvPr>
              <p:cNvSpPr txBox="1">
                <a:spLocks/>
              </p:cNvSpPr>
              <p:nvPr/>
            </p:nvSpPr>
            <p:spPr>
              <a:xfrm>
                <a:off x="1788408" y="2590205"/>
                <a:ext cx="525996" cy="377691"/>
              </a:xfrm>
              <a:prstGeom prst="rect">
                <a:avLst/>
              </a:prstGeom>
            </p:spPr>
            <p:txBody>
              <a:bodyPr vert="horz" lIns="68580" tIns="34290" rIns="68580" bIns="3429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venir" panose="02000503020000020003"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venir" panose="02000503020000020003"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venir" panose="02000503020000020003"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lnSpc>
                    <a:spcPct val="120000"/>
                  </a:lnSpc>
                  <a:buNone/>
                </a:pPr>
                <a14:m>
                  <m:oMathPara xmlns:m="http://schemas.openxmlformats.org/officeDocument/2006/math">
                    <m:oMathParaPr>
                      <m:jc m:val="centerGroup"/>
                    </m:oMathParaPr>
                    <m:oMath xmlns:m="http://schemas.openxmlformats.org/officeDocument/2006/math">
                      <m:r>
                        <a:rPr lang="en-US" sz="1800" i="1" dirty="0">
                          <a:solidFill>
                            <a:srgbClr val="C00000"/>
                          </a:solidFill>
                          <a:latin typeface="Cambria Math" panose="02040503050406030204" pitchFamily="18" charset="0"/>
                        </a:rPr>
                        <m:t>𝑈</m:t>
                      </m:r>
                    </m:oMath>
                  </m:oMathPara>
                </a14:m>
                <a:endParaRPr lang="en-US" sz="1800" dirty="0">
                  <a:solidFill>
                    <a:srgbClr val="C00000"/>
                  </a:solidFill>
                  <a:latin typeface="Corbel" panose="020B0503020204020204" pitchFamily="34" charset="0"/>
                </a:endParaRPr>
              </a:p>
            </p:txBody>
          </p:sp>
        </mc:Choice>
        <mc:Fallback xmlns="">
          <p:sp>
            <p:nvSpPr>
              <p:cNvPr id="97" name="Content Placeholder 2">
                <a:extLst>
                  <a:ext uri="{FF2B5EF4-FFF2-40B4-BE49-F238E27FC236}">
                    <a16:creationId xmlns:a16="http://schemas.microsoft.com/office/drawing/2014/main" id="{6D6C0EF3-9A48-6042-84AB-D28C74DA20AD}"/>
                  </a:ext>
                </a:extLst>
              </p:cNvPr>
              <p:cNvSpPr txBox="1">
                <a:spLocks noRot="1" noChangeAspect="1" noMove="1" noResize="1" noEditPoints="1" noAdjustHandles="1" noChangeArrowheads="1" noChangeShapeType="1" noTextEdit="1"/>
              </p:cNvSpPr>
              <p:nvPr/>
            </p:nvSpPr>
            <p:spPr>
              <a:xfrm>
                <a:off x="1788408" y="2590205"/>
                <a:ext cx="525996" cy="377691"/>
              </a:xfrm>
              <a:prstGeom prst="rect">
                <a:avLst/>
              </a:prstGeom>
              <a:blipFill>
                <a:blip r:embed="rId3"/>
                <a:stretch>
                  <a:fillRect/>
                </a:stretch>
              </a:blipFill>
            </p:spPr>
            <p:txBody>
              <a:bodyPr/>
              <a:lstStyle/>
              <a:p>
                <a:r>
                  <a:rPr lang="en-US">
                    <a:noFill/>
                  </a:rPr>
                  <a:t> </a:t>
                </a:r>
              </a:p>
            </p:txBody>
          </p:sp>
        </mc:Fallback>
      </mc:AlternateContent>
      <p:sp>
        <p:nvSpPr>
          <p:cNvPr id="99" name="Rounded Rectangle 98">
            <a:extLst>
              <a:ext uri="{FF2B5EF4-FFF2-40B4-BE49-F238E27FC236}">
                <a16:creationId xmlns:a16="http://schemas.microsoft.com/office/drawing/2014/main" id="{B0204399-681E-6C49-9E5C-CC0F2EBC7595}"/>
              </a:ext>
            </a:extLst>
          </p:cNvPr>
          <p:cNvSpPr/>
          <p:nvPr/>
        </p:nvSpPr>
        <p:spPr>
          <a:xfrm>
            <a:off x="3558059" y="3985704"/>
            <a:ext cx="897101" cy="247549"/>
          </a:xfrm>
          <a:prstGeom prst="round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dirty="0">
              <a:latin typeface="Corbel" panose="020B0503020204020204" pitchFamily="34" charset="0"/>
            </a:endParaRPr>
          </a:p>
        </p:txBody>
      </p:sp>
      <p:sp>
        <p:nvSpPr>
          <p:cNvPr id="100" name="Oval 99">
            <a:extLst>
              <a:ext uri="{FF2B5EF4-FFF2-40B4-BE49-F238E27FC236}">
                <a16:creationId xmlns:a16="http://schemas.microsoft.com/office/drawing/2014/main" id="{C88A8753-B2AE-C347-8881-9E9BFB6849E7}"/>
              </a:ext>
            </a:extLst>
          </p:cNvPr>
          <p:cNvSpPr/>
          <p:nvPr/>
        </p:nvSpPr>
        <p:spPr>
          <a:xfrm>
            <a:off x="3636645" y="4027217"/>
            <a:ext cx="152400" cy="152400"/>
          </a:xfrm>
          <a:prstGeom prst="ellipse">
            <a:avLst/>
          </a:prstGeom>
          <a:solidFill>
            <a:schemeClr val="bg1">
              <a:lumMod val="5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dirty="0">
              <a:latin typeface="Corbel" panose="020B0503020204020204" pitchFamily="34" charset="0"/>
            </a:endParaRPr>
          </a:p>
        </p:txBody>
      </p:sp>
      <p:sp>
        <p:nvSpPr>
          <p:cNvPr id="101" name="Oval 100">
            <a:extLst>
              <a:ext uri="{FF2B5EF4-FFF2-40B4-BE49-F238E27FC236}">
                <a16:creationId xmlns:a16="http://schemas.microsoft.com/office/drawing/2014/main" id="{289A04BF-85E0-834E-BAB6-DBB4550B3940}"/>
              </a:ext>
            </a:extLst>
          </p:cNvPr>
          <p:cNvSpPr/>
          <p:nvPr/>
        </p:nvSpPr>
        <p:spPr>
          <a:xfrm>
            <a:off x="3821339" y="4027217"/>
            <a:ext cx="152400" cy="152400"/>
          </a:xfrm>
          <a:prstGeom prst="ellipse">
            <a:avLst/>
          </a:prstGeom>
          <a:solidFill>
            <a:schemeClr val="bg1">
              <a:lumMod val="5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dirty="0">
              <a:latin typeface="Corbel" panose="020B0503020204020204" pitchFamily="34" charset="0"/>
            </a:endParaRPr>
          </a:p>
        </p:txBody>
      </p:sp>
      <p:sp>
        <p:nvSpPr>
          <p:cNvPr id="102" name="Oval 101">
            <a:extLst>
              <a:ext uri="{FF2B5EF4-FFF2-40B4-BE49-F238E27FC236}">
                <a16:creationId xmlns:a16="http://schemas.microsoft.com/office/drawing/2014/main" id="{631EE394-6E66-9F4F-AB28-9A96FE7CAF8B}"/>
              </a:ext>
            </a:extLst>
          </p:cNvPr>
          <p:cNvSpPr/>
          <p:nvPr/>
        </p:nvSpPr>
        <p:spPr>
          <a:xfrm>
            <a:off x="4006034" y="4027217"/>
            <a:ext cx="152400" cy="152400"/>
          </a:xfrm>
          <a:prstGeom prst="ellipse">
            <a:avLst/>
          </a:prstGeom>
          <a:solidFill>
            <a:schemeClr val="bg1">
              <a:lumMod val="5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dirty="0">
              <a:latin typeface="Corbel" panose="020B0503020204020204" pitchFamily="34" charset="0"/>
            </a:endParaRPr>
          </a:p>
        </p:txBody>
      </p:sp>
      <p:sp>
        <p:nvSpPr>
          <p:cNvPr id="103" name="Oval 102">
            <a:extLst>
              <a:ext uri="{FF2B5EF4-FFF2-40B4-BE49-F238E27FC236}">
                <a16:creationId xmlns:a16="http://schemas.microsoft.com/office/drawing/2014/main" id="{6C486C2D-68DA-A54D-A5C4-4B5B0B3B8B73}"/>
              </a:ext>
            </a:extLst>
          </p:cNvPr>
          <p:cNvSpPr/>
          <p:nvPr/>
        </p:nvSpPr>
        <p:spPr>
          <a:xfrm>
            <a:off x="4194935" y="4027217"/>
            <a:ext cx="152400" cy="152400"/>
          </a:xfrm>
          <a:prstGeom prst="ellipse">
            <a:avLst/>
          </a:prstGeom>
          <a:solidFill>
            <a:schemeClr val="bg1">
              <a:lumMod val="5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dirty="0">
              <a:latin typeface="Corbel" panose="020B0503020204020204" pitchFamily="34" charset="0"/>
            </a:endParaRPr>
          </a:p>
        </p:txBody>
      </p:sp>
      <p:sp>
        <p:nvSpPr>
          <p:cNvPr id="104" name="Oval 103">
            <a:extLst>
              <a:ext uri="{FF2B5EF4-FFF2-40B4-BE49-F238E27FC236}">
                <a16:creationId xmlns:a16="http://schemas.microsoft.com/office/drawing/2014/main" id="{F70F58BE-CCAE-F645-A328-47C1EAC54035}"/>
              </a:ext>
            </a:extLst>
          </p:cNvPr>
          <p:cNvSpPr/>
          <p:nvPr/>
        </p:nvSpPr>
        <p:spPr>
          <a:xfrm>
            <a:off x="3636645" y="2297104"/>
            <a:ext cx="152400" cy="152400"/>
          </a:xfrm>
          <a:prstGeom prst="ellipse">
            <a:avLst/>
          </a:prstGeom>
          <a:solidFill>
            <a:srgbClr val="92D050"/>
          </a:solidFill>
          <a:ln w="19050">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dirty="0">
              <a:latin typeface="Corbel" panose="020B0503020204020204" pitchFamily="34" charset="0"/>
            </a:endParaRPr>
          </a:p>
        </p:txBody>
      </p:sp>
      <p:sp>
        <p:nvSpPr>
          <p:cNvPr id="105" name="Oval 104">
            <a:extLst>
              <a:ext uri="{FF2B5EF4-FFF2-40B4-BE49-F238E27FC236}">
                <a16:creationId xmlns:a16="http://schemas.microsoft.com/office/drawing/2014/main" id="{FE219746-6458-2648-BFF2-1638E7F0E56F}"/>
              </a:ext>
            </a:extLst>
          </p:cNvPr>
          <p:cNvSpPr/>
          <p:nvPr/>
        </p:nvSpPr>
        <p:spPr>
          <a:xfrm>
            <a:off x="3821339" y="2297104"/>
            <a:ext cx="152400" cy="152400"/>
          </a:xfrm>
          <a:prstGeom prst="ellipse">
            <a:avLst/>
          </a:prstGeom>
          <a:solidFill>
            <a:srgbClr val="92D050"/>
          </a:solidFill>
          <a:ln w="19050">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dirty="0">
              <a:latin typeface="Corbel" panose="020B0503020204020204" pitchFamily="34" charset="0"/>
            </a:endParaRPr>
          </a:p>
        </p:txBody>
      </p:sp>
      <p:sp>
        <p:nvSpPr>
          <p:cNvPr id="106" name="Oval 105">
            <a:extLst>
              <a:ext uri="{FF2B5EF4-FFF2-40B4-BE49-F238E27FC236}">
                <a16:creationId xmlns:a16="http://schemas.microsoft.com/office/drawing/2014/main" id="{CC39E4D5-0122-404D-AF07-8A0976CE0F90}"/>
              </a:ext>
            </a:extLst>
          </p:cNvPr>
          <p:cNvSpPr/>
          <p:nvPr/>
        </p:nvSpPr>
        <p:spPr>
          <a:xfrm>
            <a:off x="4006034" y="2297104"/>
            <a:ext cx="152400" cy="152400"/>
          </a:xfrm>
          <a:prstGeom prst="ellipse">
            <a:avLst/>
          </a:prstGeom>
          <a:solidFill>
            <a:srgbClr val="92D050"/>
          </a:solidFill>
          <a:ln w="19050">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dirty="0">
              <a:latin typeface="Corbel" panose="020B0503020204020204" pitchFamily="34" charset="0"/>
            </a:endParaRPr>
          </a:p>
        </p:txBody>
      </p:sp>
      <p:sp>
        <p:nvSpPr>
          <p:cNvPr id="107" name="Oval 106">
            <a:extLst>
              <a:ext uri="{FF2B5EF4-FFF2-40B4-BE49-F238E27FC236}">
                <a16:creationId xmlns:a16="http://schemas.microsoft.com/office/drawing/2014/main" id="{869B3C99-29C1-8B4B-96BE-A1AF2836059F}"/>
              </a:ext>
            </a:extLst>
          </p:cNvPr>
          <p:cNvSpPr/>
          <p:nvPr/>
        </p:nvSpPr>
        <p:spPr>
          <a:xfrm>
            <a:off x="4194935" y="2297104"/>
            <a:ext cx="152400" cy="152400"/>
          </a:xfrm>
          <a:prstGeom prst="ellipse">
            <a:avLst/>
          </a:prstGeom>
          <a:solidFill>
            <a:srgbClr val="92D050"/>
          </a:solidFill>
          <a:ln w="19050">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dirty="0">
              <a:latin typeface="Corbel" panose="020B0503020204020204" pitchFamily="34" charset="0"/>
            </a:endParaRPr>
          </a:p>
        </p:txBody>
      </p:sp>
      <p:sp>
        <p:nvSpPr>
          <p:cNvPr id="109" name="Rounded Rectangle 108">
            <a:extLst>
              <a:ext uri="{FF2B5EF4-FFF2-40B4-BE49-F238E27FC236}">
                <a16:creationId xmlns:a16="http://schemas.microsoft.com/office/drawing/2014/main" id="{7B63A695-A0C7-D649-B5DD-122BBCB3D254}"/>
              </a:ext>
            </a:extLst>
          </p:cNvPr>
          <p:cNvSpPr/>
          <p:nvPr/>
        </p:nvSpPr>
        <p:spPr>
          <a:xfrm>
            <a:off x="3470944" y="3116515"/>
            <a:ext cx="1023168" cy="233527"/>
          </a:xfrm>
          <a:prstGeom prst="roundRect">
            <a:avLst/>
          </a:prstGeom>
          <a:noFill/>
          <a:ln w="3810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dirty="0">
              <a:latin typeface="Corbel" panose="020B0503020204020204" pitchFamily="34" charset="0"/>
            </a:endParaRPr>
          </a:p>
        </p:txBody>
      </p:sp>
      <p:sp>
        <p:nvSpPr>
          <p:cNvPr id="110" name="Oval 109">
            <a:extLst>
              <a:ext uri="{FF2B5EF4-FFF2-40B4-BE49-F238E27FC236}">
                <a16:creationId xmlns:a16="http://schemas.microsoft.com/office/drawing/2014/main" id="{F0DCA6BB-A31D-DC41-A4C9-C2923C3B6F21}"/>
              </a:ext>
            </a:extLst>
          </p:cNvPr>
          <p:cNvSpPr/>
          <p:nvPr/>
        </p:nvSpPr>
        <p:spPr>
          <a:xfrm>
            <a:off x="3534356" y="3156465"/>
            <a:ext cx="152400" cy="152400"/>
          </a:xfrm>
          <a:prstGeom prst="ellipse">
            <a:avLst/>
          </a:prstGeom>
          <a:solidFill>
            <a:schemeClr val="accent5">
              <a:lumMod val="60000"/>
              <a:lumOff val="40000"/>
            </a:schemeClr>
          </a:solidFill>
          <a:ln w="1905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dirty="0">
              <a:latin typeface="Corbel" panose="020B0503020204020204" pitchFamily="34" charset="0"/>
            </a:endParaRPr>
          </a:p>
        </p:txBody>
      </p:sp>
      <p:sp>
        <p:nvSpPr>
          <p:cNvPr id="111" name="Oval 110">
            <a:extLst>
              <a:ext uri="{FF2B5EF4-FFF2-40B4-BE49-F238E27FC236}">
                <a16:creationId xmlns:a16="http://schemas.microsoft.com/office/drawing/2014/main" id="{F5A97E85-0225-1E46-A085-02FCCC792A02}"/>
              </a:ext>
            </a:extLst>
          </p:cNvPr>
          <p:cNvSpPr/>
          <p:nvPr/>
        </p:nvSpPr>
        <p:spPr>
          <a:xfrm>
            <a:off x="3719051" y="3156465"/>
            <a:ext cx="152400" cy="152400"/>
          </a:xfrm>
          <a:prstGeom prst="ellipse">
            <a:avLst/>
          </a:prstGeom>
          <a:solidFill>
            <a:schemeClr val="accent5">
              <a:lumMod val="60000"/>
              <a:lumOff val="40000"/>
            </a:schemeClr>
          </a:solidFill>
          <a:ln w="1905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dirty="0">
              <a:latin typeface="Corbel" panose="020B0503020204020204" pitchFamily="34" charset="0"/>
            </a:endParaRPr>
          </a:p>
        </p:txBody>
      </p:sp>
      <p:sp>
        <p:nvSpPr>
          <p:cNvPr id="112" name="Oval 111">
            <a:extLst>
              <a:ext uri="{FF2B5EF4-FFF2-40B4-BE49-F238E27FC236}">
                <a16:creationId xmlns:a16="http://schemas.microsoft.com/office/drawing/2014/main" id="{97C5A434-FA81-A04D-A77B-DC0A945AB849}"/>
              </a:ext>
            </a:extLst>
          </p:cNvPr>
          <p:cNvSpPr/>
          <p:nvPr/>
        </p:nvSpPr>
        <p:spPr>
          <a:xfrm>
            <a:off x="3903745" y="3156465"/>
            <a:ext cx="152400" cy="152400"/>
          </a:xfrm>
          <a:prstGeom prst="ellipse">
            <a:avLst/>
          </a:prstGeom>
          <a:solidFill>
            <a:schemeClr val="accent5">
              <a:lumMod val="60000"/>
              <a:lumOff val="40000"/>
            </a:schemeClr>
          </a:solidFill>
          <a:ln w="1905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dirty="0">
              <a:latin typeface="Corbel" panose="020B0503020204020204" pitchFamily="34" charset="0"/>
            </a:endParaRPr>
          </a:p>
        </p:txBody>
      </p:sp>
      <p:sp>
        <p:nvSpPr>
          <p:cNvPr id="113" name="Oval 112">
            <a:extLst>
              <a:ext uri="{FF2B5EF4-FFF2-40B4-BE49-F238E27FC236}">
                <a16:creationId xmlns:a16="http://schemas.microsoft.com/office/drawing/2014/main" id="{0C6578E8-0778-B145-8F5F-1C179B55F37C}"/>
              </a:ext>
            </a:extLst>
          </p:cNvPr>
          <p:cNvSpPr/>
          <p:nvPr/>
        </p:nvSpPr>
        <p:spPr>
          <a:xfrm>
            <a:off x="4092647" y="3156465"/>
            <a:ext cx="152400" cy="152400"/>
          </a:xfrm>
          <a:prstGeom prst="ellipse">
            <a:avLst/>
          </a:prstGeom>
          <a:solidFill>
            <a:schemeClr val="accent5">
              <a:lumMod val="60000"/>
              <a:lumOff val="40000"/>
            </a:schemeClr>
          </a:solidFill>
          <a:ln w="1905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dirty="0">
              <a:latin typeface="Corbel" panose="020B0503020204020204" pitchFamily="34" charset="0"/>
            </a:endParaRPr>
          </a:p>
        </p:txBody>
      </p:sp>
      <p:sp>
        <p:nvSpPr>
          <p:cNvPr id="114" name="Oval 113">
            <a:extLst>
              <a:ext uri="{FF2B5EF4-FFF2-40B4-BE49-F238E27FC236}">
                <a16:creationId xmlns:a16="http://schemas.microsoft.com/office/drawing/2014/main" id="{34DA400A-6EAC-B244-90C9-E2C76E3CE8B1}"/>
              </a:ext>
            </a:extLst>
          </p:cNvPr>
          <p:cNvSpPr/>
          <p:nvPr/>
        </p:nvSpPr>
        <p:spPr>
          <a:xfrm>
            <a:off x="4286144" y="3158178"/>
            <a:ext cx="152400" cy="152400"/>
          </a:xfrm>
          <a:prstGeom prst="ellipse">
            <a:avLst/>
          </a:prstGeom>
          <a:solidFill>
            <a:schemeClr val="accent5">
              <a:lumMod val="60000"/>
              <a:lumOff val="40000"/>
            </a:schemeClr>
          </a:solidFill>
          <a:ln w="1905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dirty="0">
              <a:latin typeface="Corbel" panose="020B0503020204020204" pitchFamily="34" charset="0"/>
            </a:endParaRPr>
          </a:p>
        </p:txBody>
      </p:sp>
      <p:sp>
        <p:nvSpPr>
          <p:cNvPr id="115" name="Rounded Rectangle 114">
            <a:extLst>
              <a:ext uri="{FF2B5EF4-FFF2-40B4-BE49-F238E27FC236}">
                <a16:creationId xmlns:a16="http://schemas.microsoft.com/office/drawing/2014/main" id="{2D7BF61E-70E5-7B42-A443-1515BC3FC19A}"/>
              </a:ext>
            </a:extLst>
          </p:cNvPr>
          <p:cNvSpPr/>
          <p:nvPr/>
        </p:nvSpPr>
        <p:spPr>
          <a:xfrm>
            <a:off x="3572376" y="2261836"/>
            <a:ext cx="846082" cy="233527"/>
          </a:xfrm>
          <a:prstGeom prst="roundRect">
            <a:avLst/>
          </a:prstGeom>
          <a:noFill/>
          <a:ln w="38100">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dirty="0">
              <a:latin typeface="Corbel" panose="020B0503020204020204" pitchFamily="34" charset="0"/>
            </a:endParaRPr>
          </a:p>
        </p:txBody>
      </p:sp>
      <p:sp>
        <p:nvSpPr>
          <p:cNvPr id="116" name="Right Arrow 115">
            <a:extLst>
              <a:ext uri="{FF2B5EF4-FFF2-40B4-BE49-F238E27FC236}">
                <a16:creationId xmlns:a16="http://schemas.microsoft.com/office/drawing/2014/main" id="{08D29459-9A76-6445-B967-14977057901D}"/>
              </a:ext>
            </a:extLst>
          </p:cNvPr>
          <p:cNvSpPr/>
          <p:nvPr/>
        </p:nvSpPr>
        <p:spPr>
          <a:xfrm rot="16200000">
            <a:off x="3801592" y="2649898"/>
            <a:ext cx="425578" cy="247112"/>
          </a:xfrm>
          <a:prstGeom prst="rightArrow">
            <a:avLst>
              <a:gd name="adj1" fmla="val 27574"/>
              <a:gd name="adj2" fmla="val 69623"/>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dirty="0">
              <a:latin typeface="Corbel" panose="020B0503020204020204" pitchFamily="34" charset="0"/>
            </a:endParaRPr>
          </a:p>
        </p:txBody>
      </p:sp>
      <p:sp>
        <p:nvSpPr>
          <p:cNvPr id="117" name="Right Arrow 116">
            <a:extLst>
              <a:ext uri="{FF2B5EF4-FFF2-40B4-BE49-F238E27FC236}">
                <a16:creationId xmlns:a16="http://schemas.microsoft.com/office/drawing/2014/main" id="{9CF46DE8-0686-8347-99CE-36822CB5A4C5}"/>
              </a:ext>
            </a:extLst>
          </p:cNvPr>
          <p:cNvSpPr/>
          <p:nvPr/>
        </p:nvSpPr>
        <p:spPr>
          <a:xfrm rot="16200000">
            <a:off x="3817762" y="3526759"/>
            <a:ext cx="425578" cy="247112"/>
          </a:xfrm>
          <a:prstGeom prst="rightArrow">
            <a:avLst>
              <a:gd name="adj1" fmla="val 27574"/>
              <a:gd name="adj2" fmla="val 69623"/>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dirty="0">
              <a:latin typeface="Corbel" panose="020B0503020204020204" pitchFamily="34" charset="0"/>
            </a:endParaRPr>
          </a:p>
        </p:txBody>
      </p:sp>
      <mc:AlternateContent xmlns:mc="http://schemas.openxmlformats.org/markup-compatibility/2006" xmlns:a14="http://schemas.microsoft.com/office/drawing/2010/main">
        <mc:Choice Requires="a14">
          <p:sp>
            <p:nvSpPr>
              <p:cNvPr id="118" name="Content Placeholder 2">
                <a:extLst>
                  <a:ext uri="{FF2B5EF4-FFF2-40B4-BE49-F238E27FC236}">
                    <a16:creationId xmlns:a16="http://schemas.microsoft.com/office/drawing/2014/main" id="{73EEE44B-3585-894E-B4F8-4CE38DFFE62D}"/>
                  </a:ext>
                </a:extLst>
              </p:cNvPr>
              <p:cNvSpPr txBox="1">
                <a:spLocks/>
              </p:cNvSpPr>
              <p:nvPr/>
            </p:nvSpPr>
            <p:spPr>
              <a:xfrm>
                <a:off x="3420115" y="3494824"/>
                <a:ext cx="525996" cy="377691"/>
              </a:xfrm>
              <a:prstGeom prst="rect">
                <a:avLst/>
              </a:prstGeom>
            </p:spPr>
            <p:txBody>
              <a:bodyPr vert="horz" lIns="68580" tIns="34290" rIns="68580" bIns="3429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venir" panose="02000503020000020003"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venir" panose="02000503020000020003"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venir" panose="02000503020000020003"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lnSpc>
                    <a:spcPct val="120000"/>
                  </a:lnSpc>
                  <a:buNone/>
                </a:pPr>
                <a14:m>
                  <m:oMathPara xmlns:m="http://schemas.openxmlformats.org/officeDocument/2006/math">
                    <m:oMathParaPr>
                      <m:jc m:val="centerGroup"/>
                    </m:oMathParaPr>
                    <m:oMath xmlns:m="http://schemas.openxmlformats.org/officeDocument/2006/math">
                      <m:r>
                        <a:rPr lang="en-US" sz="1800" i="1" dirty="0">
                          <a:solidFill>
                            <a:srgbClr val="C00000"/>
                          </a:solidFill>
                          <a:latin typeface="Cambria Math" panose="02040503050406030204" pitchFamily="18" charset="0"/>
                        </a:rPr>
                        <m:t>𝑊</m:t>
                      </m:r>
                    </m:oMath>
                  </m:oMathPara>
                </a14:m>
                <a:endParaRPr lang="en-US" sz="1800" dirty="0">
                  <a:solidFill>
                    <a:srgbClr val="C00000"/>
                  </a:solidFill>
                  <a:latin typeface="Corbel" panose="020B0503020204020204" pitchFamily="34" charset="0"/>
                </a:endParaRPr>
              </a:p>
            </p:txBody>
          </p:sp>
        </mc:Choice>
        <mc:Fallback xmlns="">
          <p:sp>
            <p:nvSpPr>
              <p:cNvPr id="118" name="Content Placeholder 2">
                <a:extLst>
                  <a:ext uri="{FF2B5EF4-FFF2-40B4-BE49-F238E27FC236}">
                    <a16:creationId xmlns:a16="http://schemas.microsoft.com/office/drawing/2014/main" id="{73EEE44B-3585-894E-B4F8-4CE38DFFE62D}"/>
                  </a:ext>
                </a:extLst>
              </p:cNvPr>
              <p:cNvSpPr txBox="1">
                <a:spLocks noRot="1" noChangeAspect="1" noMove="1" noResize="1" noEditPoints="1" noAdjustHandles="1" noChangeArrowheads="1" noChangeShapeType="1" noTextEdit="1"/>
              </p:cNvSpPr>
              <p:nvPr/>
            </p:nvSpPr>
            <p:spPr>
              <a:xfrm>
                <a:off x="3420115" y="3494824"/>
                <a:ext cx="525996" cy="377691"/>
              </a:xfrm>
              <a:prstGeom prst="rect">
                <a:avLst/>
              </a:prstGeom>
              <a:blipFill>
                <a:blip r:embed="rId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19" name="Content Placeholder 2">
                <a:extLst>
                  <a:ext uri="{FF2B5EF4-FFF2-40B4-BE49-F238E27FC236}">
                    <a16:creationId xmlns:a16="http://schemas.microsoft.com/office/drawing/2014/main" id="{F0F7AF7B-3877-754A-9EAE-7D971B6F9519}"/>
                  </a:ext>
                </a:extLst>
              </p:cNvPr>
              <p:cNvSpPr txBox="1">
                <a:spLocks/>
              </p:cNvSpPr>
              <p:nvPr/>
            </p:nvSpPr>
            <p:spPr>
              <a:xfrm>
                <a:off x="3425597" y="2610618"/>
                <a:ext cx="525996" cy="377691"/>
              </a:xfrm>
              <a:prstGeom prst="rect">
                <a:avLst/>
              </a:prstGeom>
            </p:spPr>
            <p:txBody>
              <a:bodyPr vert="horz" lIns="68580" tIns="34290" rIns="68580" bIns="3429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venir" panose="02000503020000020003"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venir" panose="02000503020000020003"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venir" panose="02000503020000020003"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lnSpc>
                    <a:spcPct val="120000"/>
                  </a:lnSpc>
                  <a:buNone/>
                </a:pPr>
                <a14:m>
                  <m:oMathPara xmlns:m="http://schemas.openxmlformats.org/officeDocument/2006/math">
                    <m:oMathParaPr>
                      <m:jc m:val="centerGroup"/>
                    </m:oMathParaPr>
                    <m:oMath xmlns:m="http://schemas.openxmlformats.org/officeDocument/2006/math">
                      <m:r>
                        <a:rPr lang="en-US" sz="1800" i="1" dirty="0">
                          <a:solidFill>
                            <a:srgbClr val="C00000"/>
                          </a:solidFill>
                          <a:latin typeface="Cambria Math" panose="02040503050406030204" pitchFamily="18" charset="0"/>
                        </a:rPr>
                        <m:t>𝑈</m:t>
                      </m:r>
                    </m:oMath>
                  </m:oMathPara>
                </a14:m>
                <a:endParaRPr lang="en-US" sz="1800" dirty="0">
                  <a:solidFill>
                    <a:srgbClr val="C00000"/>
                  </a:solidFill>
                  <a:latin typeface="Corbel" panose="020B0503020204020204" pitchFamily="34" charset="0"/>
                </a:endParaRPr>
              </a:p>
            </p:txBody>
          </p:sp>
        </mc:Choice>
        <mc:Fallback xmlns="">
          <p:sp>
            <p:nvSpPr>
              <p:cNvPr id="119" name="Content Placeholder 2">
                <a:extLst>
                  <a:ext uri="{FF2B5EF4-FFF2-40B4-BE49-F238E27FC236}">
                    <a16:creationId xmlns:a16="http://schemas.microsoft.com/office/drawing/2014/main" id="{F0F7AF7B-3877-754A-9EAE-7D971B6F9519}"/>
                  </a:ext>
                </a:extLst>
              </p:cNvPr>
              <p:cNvSpPr txBox="1">
                <a:spLocks noRot="1" noChangeAspect="1" noMove="1" noResize="1" noEditPoints="1" noAdjustHandles="1" noChangeArrowheads="1" noChangeShapeType="1" noTextEdit="1"/>
              </p:cNvSpPr>
              <p:nvPr/>
            </p:nvSpPr>
            <p:spPr>
              <a:xfrm>
                <a:off x="3425597" y="2610618"/>
                <a:ext cx="525996" cy="377691"/>
              </a:xfrm>
              <a:prstGeom prst="rect">
                <a:avLst/>
              </a:prstGeom>
              <a:blipFill>
                <a:blip r:embed="rId5"/>
                <a:stretch>
                  <a:fillRect/>
                </a:stretch>
              </a:blipFill>
            </p:spPr>
            <p:txBody>
              <a:bodyPr/>
              <a:lstStyle/>
              <a:p>
                <a:r>
                  <a:rPr lang="en-US">
                    <a:noFill/>
                  </a:rPr>
                  <a:t> </a:t>
                </a:r>
              </a:p>
            </p:txBody>
          </p:sp>
        </mc:Fallback>
      </mc:AlternateContent>
      <p:sp>
        <p:nvSpPr>
          <p:cNvPr id="143" name="Rounded Rectangle 142">
            <a:extLst>
              <a:ext uri="{FF2B5EF4-FFF2-40B4-BE49-F238E27FC236}">
                <a16:creationId xmlns:a16="http://schemas.microsoft.com/office/drawing/2014/main" id="{B7508439-8FAA-E04E-BA0F-01A24E2DBBD8}"/>
              </a:ext>
            </a:extLst>
          </p:cNvPr>
          <p:cNvSpPr/>
          <p:nvPr/>
        </p:nvSpPr>
        <p:spPr>
          <a:xfrm>
            <a:off x="5264733" y="3998017"/>
            <a:ext cx="897101" cy="247549"/>
          </a:xfrm>
          <a:prstGeom prst="round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dirty="0">
              <a:latin typeface="Corbel" panose="020B0503020204020204" pitchFamily="34" charset="0"/>
            </a:endParaRPr>
          </a:p>
        </p:txBody>
      </p:sp>
      <p:sp>
        <p:nvSpPr>
          <p:cNvPr id="144" name="Oval 143">
            <a:extLst>
              <a:ext uri="{FF2B5EF4-FFF2-40B4-BE49-F238E27FC236}">
                <a16:creationId xmlns:a16="http://schemas.microsoft.com/office/drawing/2014/main" id="{FBD654FA-5BA2-8D45-9F65-B0BC4FE0FB02}"/>
              </a:ext>
            </a:extLst>
          </p:cNvPr>
          <p:cNvSpPr/>
          <p:nvPr/>
        </p:nvSpPr>
        <p:spPr>
          <a:xfrm>
            <a:off x="5343319" y="4039530"/>
            <a:ext cx="152400" cy="152400"/>
          </a:xfrm>
          <a:prstGeom prst="ellipse">
            <a:avLst/>
          </a:prstGeom>
          <a:solidFill>
            <a:schemeClr val="bg1">
              <a:lumMod val="5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dirty="0">
              <a:latin typeface="Corbel" panose="020B0503020204020204" pitchFamily="34" charset="0"/>
            </a:endParaRPr>
          </a:p>
        </p:txBody>
      </p:sp>
      <p:sp>
        <p:nvSpPr>
          <p:cNvPr id="145" name="Oval 144">
            <a:extLst>
              <a:ext uri="{FF2B5EF4-FFF2-40B4-BE49-F238E27FC236}">
                <a16:creationId xmlns:a16="http://schemas.microsoft.com/office/drawing/2014/main" id="{0B24ED8E-F118-FC4E-B1C7-672F6CA030F7}"/>
              </a:ext>
            </a:extLst>
          </p:cNvPr>
          <p:cNvSpPr/>
          <p:nvPr/>
        </p:nvSpPr>
        <p:spPr>
          <a:xfrm>
            <a:off x="5528013" y="4039530"/>
            <a:ext cx="152400" cy="152400"/>
          </a:xfrm>
          <a:prstGeom prst="ellipse">
            <a:avLst/>
          </a:prstGeom>
          <a:solidFill>
            <a:schemeClr val="bg1">
              <a:lumMod val="5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dirty="0">
              <a:latin typeface="Corbel" panose="020B0503020204020204" pitchFamily="34" charset="0"/>
            </a:endParaRPr>
          </a:p>
        </p:txBody>
      </p:sp>
      <p:sp>
        <p:nvSpPr>
          <p:cNvPr id="146" name="Oval 145">
            <a:extLst>
              <a:ext uri="{FF2B5EF4-FFF2-40B4-BE49-F238E27FC236}">
                <a16:creationId xmlns:a16="http://schemas.microsoft.com/office/drawing/2014/main" id="{D6F63CC7-15CD-D349-8859-66124BD874ED}"/>
              </a:ext>
            </a:extLst>
          </p:cNvPr>
          <p:cNvSpPr/>
          <p:nvPr/>
        </p:nvSpPr>
        <p:spPr>
          <a:xfrm>
            <a:off x="5712707" y="4039530"/>
            <a:ext cx="152400" cy="152400"/>
          </a:xfrm>
          <a:prstGeom prst="ellipse">
            <a:avLst/>
          </a:prstGeom>
          <a:solidFill>
            <a:schemeClr val="bg1">
              <a:lumMod val="5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dirty="0">
              <a:latin typeface="Corbel" panose="020B0503020204020204" pitchFamily="34" charset="0"/>
            </a:endParaRPr>
          </a:p>
        </p:txBody>
      </p:sp>
      <p:sp>
        <p:nvSpPr>
          <p:cNvPr id="147" name="Oval 146">
            <a:extLst>
              <a:ext uri="{FF2B5EF4-FFF2-40B4-BE49-F238E27FC236}">
                <a16:creationId xmlns:a16="http://schemas.microsoft.com/office/drawing/2014/main" id="{C556F6AF-5963-504F-989A-FB40DB623E05}"/>
              </a:ext>
            </a:extLst>
          </p:cNvPr>
          <p:cNvSpPr/>
          <p:nvPr/>
        </p:nvSpPr>
        <p:spPr>
          <a:xfrm>
            <a:off x="5901609" y="4039530"/>
            <a:ext cx="152400" cy="152400"/>
          </a:xfrm>
          <a:prstGeom prst="ellipse">
            <a:avLst/>
          </a:prstGeom>
          <a:solidFill>
            <a:schemeClr val="bg1">
              <a:lumMod val="5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dirty="0">
              <a:latin typeface="Corbel" panose="020B0503020204020204" pitchFamily="34" charset="0"/>
            </a:endParaRPr>
          </a:p>
        </p:txBody>
      </p:sp>
      <p:sp>
        <p:nvSpPr>
          <p:cNvPr id="148" name="Oval 147">
            <a:extLst>
              <a:ext uri="{FF2B5EF4-FFF2-40B4-BE49-F238E27FC236}">
                <a16:creationId xmlns:a16="http://schemas.microsoft.com/office/drawing/2014/main" id="{7EAD415F-63DE-EB43-A7A2-F45C61798465}"/>
              </a:ext>
            </a:extLst>
          </p:cNvPr>
          <p:cNvSpPr/>
          <p:nvPr/>
        </p:nvSpPr>
        <p:spPr>
          <a:xfrm>
            <a:off x="5343319" y="2309417"/>
            <a:ext cx="152400" cy="152400"/>
          </a:xfrm>
          <a:prstGeom prst="ellipse">
            <a:avLst/>
          </a:prstGeom>
          <a:solidFill>
            <a:srgbClr val="92D050"/>
          </a:solidFill>
          <a:ln w="19050">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dirty="0">
              <a:latin typeface="Corbel" panose="020B0503020204020204" pitchFamily="34" charset="0"/>
            </a:endParaRPr>
          </a:p>
        </p:txBody>
      </p:sp>
      <p:sp>
        <p:nvSpPr>
          <p:cNvPr id="149" name="Oval 148">
            <a:extLst>
              <a:ext uri="{FF2B5EF4-FFF2-40B4-BE49-F238E27FC236}">
                <a16:creationId xmlns:a16="http://schemas.microsoft.com/office/drawing/2014/main" id="{F92B470B-D922-F042-867E-B1AF31F53814}"/>
              </a:ext>
            </a:extLst>
          </p:cNvPr>
          <p:cNvSpPr/>
          <p:nvPr/>
        </p:nvSpPr>
        <p:spPr>
          <a:xfrm>
            <a:off x="5528013" y="2309417"/>
            <a:ext cx="152400" cy="152400"/>
          </a:xfrm>
          <a:prstGeom prst="ellipse">
            <a:avLst/>
          </a:prstGeom>
          <a:solidFill>
            <a:srgbClr val="92D050"/>
          </a:solidFill>
          <a:ln w="19050">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dirty="0">
              <a:latin typeface="Corbel" panose="020B0503020204020204" pitchFamily="34" charset="0"/>
            </a:endParaRPr>
          </a:p>
        </p:txBody>
      </p:sp>
      <p:sp>
        <p:nvSpPr>
          <p:cNvPr id="150" name="Oval 149">
            <a:extLst>
              <a:ext uri="{FF2B5EF4-FFF2-40B4-BE49-F238E27FC236}">
                <a16:creationId xmlns:a16="http://schemas.microsoft.com/office/drawing/2014/main" id="{D5C803EA-95C9-8F46-8E1F-70FC48EA99C3}"/>
              </a:ext>
            </a:extLst>
          </p:cNvPr>
          <p:cNvSpPr/>
          <p:nvPr/>
        </p:nvSpPr>
        <p:spPr>
          <a:xfrm>
            <a:off x="5712707" y="2309417"/>
            <a:ext cx="152400" cy="152400"/>
          </a:xfrm>
          <a:prstGeom prst="ellipse">
            <a:avLst/>
          </a:prstGeom>
          <a:solidFill>
            <a:srgbClr val="92D050"/>
          </a:solidFill>
          <a:ln w="19050">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dirty="0">
              <a:latin typeface="Corbel" panose="020B0503020204020204" pitchFamily="34" charset="0"/>
            </a:endParaRPr>
          </a:p>
        </p:txBody>
      </p:sp>
      <p:sp>
        <p:nvSpPr>
          <p:cNvPr id="151" name="Oval 150">
            <a:extLst>
              <a:ext uri="{FF2B5EF4-FFF2-40B4-BE49-F238E27FC236}">
                <a16:creationId xmlns:a16="http://schemas.microsoft.com/office/drawing/2014/main" id="{C9A0AFE1-2C23-C746-A807-955038252BA2}"/>
              </a:ext>
            </a:extLst>
          </p:cNvPr>
          <p:cNvSpPr/>
          <p:nvPr/>
        </p:nvSpPr>
        <p:spPr>
          <a:xfrm>
            <a:off x="5901609" y="2309417"/>
            <a:ext cx="152400" cy="152400"/>
          </a:xfrm>
          <a:prstGeom prst="ellipse">
            <a:avLst/>
          </a:prstGeom>
          <a:solidFill>
            <a:srgbClr val="92D050"/>
          </a:solidFill>
          <a:ln w="19050">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dirty="0">
              <a:latin typeface="Corbel" panose="020B0503020204020204" pitchFamily="34" charset="0"/>
            </a:endParaRPr>
          </a:p>
        </p:txBody>
      </p:sp>
      <p:sp>
        <p:nvSpPr>
          <p:cNvPr id="153" name="Rounded Rectangle 152">
            <a:extLst>
              <a:ext uri="{FF2B5EF4-FFF2-40B4-BE49-F238E27FC236}">
                <a16:creationId xmlns:a16="http://schemas.microsoft.com/office/drawing/2014/main" id="{4DCD0D15-2948-5C49-B702-B424B826CFBA}"/>
              </a:ext>
            </a:extLst>
          </p:cNvPr>
          <p:cNvSpPr/>
          <p:nvPr/>
        </p:nvSpPr>
        <p:spPr>
          <a:xfrm>
            <a:off x="5177618" y="3128829"/>
            <a:ext cx="1023168" cy="233527"/>
          </a:xfrm>
          <a:prstGeom prst="roundRect">
            <a:avLst/>
          </a:prstGeom>
          <a:noFill/>
          <a:ln w="3810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dirty="0">
              <a:latin typeface="Corbel" panose="020B0503020204020204" pitchFamily="34" charset="0"/>
            </a:endParaRPr>
          </a:p>
        </p:txBody>
      </p:sp>
      <p:sp>
        <p:nvSpPr>
          <p:cNvPr id="154" name="Oval 153">
            <a:extLst>
              <a:ext uri="{FF2B5EF4-FFF2-40B4-BE49-F238E27FC236}">
                <a16:creationId xmlns:a16="http://schemas.microsoft.com/office/drawing/2014/main" id="{F60421B2-6847-DA43-8335-25E8978671EB}"/>
              </a:ext>
            </a:extLst>
          </p:cNvPr>
          <p:cNvSpPr/>
          <p:nvPr/>
        </p:nvSpPr>
        <p:spPr>
          <a:xfrm>
            <a:off x="5241030" y="3168779"/>
            <a:ext cx="152400" cy="152400"/>
          </a:xfrm>
          <a:prstGeom prst="ellipse">
            <a:avLst/>
          </a:prstGeom>
          <a:solidFill>
            <a:schemeClr val="accent5">
              <a:lumMod val="60000"/>
              <a:lumOff val="40000"/>
            </a:schemeClr>
          </a:solidFill>
          <a:ln w="1905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dirty="0">
              <a:latin typeface="Corbel" panose="020B0503020204020204" pitchFamily="34" charset="0"/>
            </a:endParaRPr>
          </a:p>
        </p:txBody>
      </p:sp>
      <p:sp>
        <p:nvSpPr>
          <p:cNvPr id="155" name="Oval 154">
            <a:extLst>
              <a:ext uri="{FF2B5EF4-FFF2-40B4-BE49-F238E27FC236}">
                <a16:creationId xmlns:a16="http://schemas.microsoft.com/office/drawing/2014/main" id="{D869AB43-57B9-9F48-95FC-2969B414915A}"/>
              </a:ext>
            </a:extLst>
          </p:cNvPr>
          <p:cNvSpPr/>
          <p:nvPr/>
        </p:nvSpPr>
        <p:spPr>
          <a:xfrm>
            <a:off x="5425724" y="3168779"/>
            <a:ext cx="152400" cy="152400"/>
          </a:xfrm>
          <a:prstGeom prst="ellipse">
            <a:avLst/>
          </a:prstGeom>
          <a:solidFill>
            <a:schemeClr val="accent5">
              <a:lumMod val="60000"/>
              <a:lumOff val="40000"/>
            </a:schemeClr>
          </a:solidFill>
          <a:ln w="1905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dirty="0">
              <a:latin typeface="Corbel" panose="020B0503020204020204" pitchFamily="34" charset="0"/>
            </a:endParaRPr>
          </a:p>
        </p:txBody>
      </p:sp>
      <p:sp>
        <p:nvSpPr>
          <p:cNvPr id="156" name="Oval 155">
            <a:extLst>
              <a:ext uri="{FF2B5EF4-FFF2-40B4-BE49-F238E27FC236}">
                <a16:creationId xmlns:a16="http://schemas.microsoft.com/office/drawing/2014/main" id="{F3AA86DF-7ED5-E845-B126-E8D66DFA4416}"/>
              </a:ext>
            </a:extLst>
          </p:cNvPr>
          <p:cNvSpPr/>
          <p:nvPr/>
        </p:nvSpPr>
        <p:spPr>
          <a:xfrm>
            <a:off x="5610419" y="3168779"/>
            <a:ext cx="152400" cy="152400"/>
          </a:xfrm>
          <a:prstGeom prst="ellipse">
            <a:avLst/>
          </a:prstGeom>
          <a:solidFill>
            <a:schemeClr val="accent5">
              <a:lumMod val="60000"/>
              <a:lumOff val="40000"/>
            </a:schemeClr>
          </a:solidFill>
          <a:ln w="1905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dirty="0">
              <a:latin typeface="Corbel" panose="020B0503020204020204" pitchFamily="34" charset="0"/>
            </a:endParaRPr>
          </a:p>
        </p:txBody>
      </p:sp>
      <p:sp>
        <p:nvSpPr>
          <p:cNvPr id="157" name="Oval 156">
            <a:extLst>
              <a:ext uri="{FF2B5EF4-FFF2-40B4-BE49-F238E27FC236}">
                <a16:creationId xmlns:a16="http://schemas.microsoft.com/office/drawing/2014/main" id="{049529E1-0B4F-164B-AE6E-CC1335477CBF}"/>
              </a:ext>
            </a:extLst>
          </p:cNvPr>
          <p:cNvSpPr/>
          <p:nvPr/>
        </p:nvSpPr>
        <p:spPr>
          <a:xfrm>
            <a:off x="5799320" y="3168779"/>
            <a:ext cx="152400" cy="152400"/>
          </a:xfrm>
          <a:prstGeom prst="ellipse">
            <a:avLst/>
          </a:prstGeom>
          <a:solidFill>
            <a:schemeClr val="accent5">
              <a:lumMod val="60000"/>
              <a:lumOff val="40000"/>
            </a:schemeClr>
          </a:solidFill>
          <a:ln w="1905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dirty="0">
              <a:latin typeface="Corbel" panose="020B0503020204020204" pitchFamily="34" charset="0"/>
            </a:endParaRPr>
          </a:p>
        </p:txBody>
      </p:sp>
      <p:sp>
        <p:nvSpPr>
          <p:cNvPr id="158" name="Oval 157">
            <a:extLst>
              <a:ext uri="{FF2B5EF4-FFF2-40B4-BE49-F238E27FC236}">
                <a16:creationId xmlns:a16="http://schemas.microsoft.com/office/drawing/2014/main" id="{0DAD38EF-F205-2144-90B1-15E45B3FE01A}"/>
              </a:ext>
            </a:extLst>
          </p:cNvPr>
          <p:cNvSpPr/>
          <p:nvPr/>
        </p:nvSpPr>
        <p:spPr>
          <a:xfrm>
            <a:off x="5992817" y="3170492"/>
            <a:ext cx="152400" cy="152400"/>
          </a:xfrm>
          <a:prstGeom prst="ellipse">
            <a:avLst/>
          </a:prstGeom>
          <a:solidFill>
            <a:schemeClr val="accent5">
              <a:lumMod val="60000"/>
              <a:lumOff val="40000"/>
            </a:schemeClr>
          </a:solidFill>
          <a:ln w="1905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dirty="0">
              <a:latin typeface="Corbel" panose="020B0503020204020204" pitchFamily="34" charset="0"/>
            </a:endParaRPr>
          </a:p>
        </p:txBody>
      </p:sp>
      <p:sp>
        <p:nvSpPr>
          <p:cNvPr id="159" name="Rounded Rectangle 158">
            <a:extLst>
              <a:ext uri="{FF2B5EF4-FFF2-40B4-BE49-F238E27FC236}">
                <a16:creationId xmlns:a16="http://schemas.microsoft.com/office/drawing/2014/main" id="{9475EEB9-A7EE-8F45-8FD8-2D84E2F5222E}"/>
              </a:ext>
            </a:extLst>
          </p:cNvPr>
          <p:cNvSpPr/>
          <p:nvPr/>
        </p:nvSpPr>
        <p:spPr>
          <a:xfrm>
            <a:off x="5279050" y="2274150"/>
            <a:ext cx="846082" cy="233527"/>
          </a:xfrm>
          <a:prstGeom prst="roundRect">
            <a:avLst/>
          </a:prstGeom>
          <a:noFill/>
          <a:ln w="38100">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dirty="0">
              <a:latin typeface="Corbel" panose="020B0503020204020204" pitchFamily="34" charset="0"/>
            </a:endParaRPr>
          </a:p>
        </p:txBody>
      </p:sp>
      <p:sp>
        <p:nvSpPr>
          <p:cNvPr id="160" name="Right Arrow 159">
            <a:extLst>
              <a:ext uri="{FF2B5EF4-FFF2-40B4-BE49-F238E27FC236}">
                <a16:creationId xmlns:a16="http://schemas.microsoft.com/office/drawing/2014/main" id="{12A95AFB-626B-0B4E-8C17-06CD0B92655F}"/>
              </a:ext>
            </a:extLst>
          </p:cNvPr>
          <p:cNvSpPr/>
          <p:nvPr/>
        </p:nvSpPr>
        <p:spPr>
          <a:xfrm rot="16200000">
            <a:off x="5508266" y="2662211"/>
            <a:ext cx="425578" cy="247112"/>
          </a:xfrm>
          <a:prstGeom prst="rightArrow">
            <a:avLst>
              <a:gd name="adj1" fmla="val 27574"/>
              <a:gd name="adj2" fmla="val 69623"/>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dirty="0">
              <a:latin typeface="Corbel" panose="020B0503020204020204" pitchFamily="34" charset="0"/>
            </a:endParaRPr>
          </a:p>
        </p:txBody>
      </p:sp>
      <p:sp>
        <p:nvSpPr>
          <p:cNvPr id="161" name="Right Arrow 160">
            <a:extLst>
              <a:ext uri="{FF2B5EF4-FFF2-40B4-BE49-F238E27FC236}">
                <a16:creationId xmlns:a16="http://schemas.microsoft.com/office/drawing/2014/main" id="{92042E64-F626-D042-ACC7-AC101D5D4346}"/>
              </a:ext>
            </a:extLst>
          </p:cNvPr>
          <p:cNvSpPr/>
          <p:nvPr/>
        </p:nvSpPr>
        <p:spPr>
          <a:xfrm rot="16200000">
            <a:off x="5524436" y="3539072"/>
            <a:ext cx="425578" cy="247112"/>
          </a:xfrm>
          <a:prstGeom prst="rightArrow">
            <a:avLst>
              <a:gd name="adj1" fmla="val 27574"/>
              <a:gd name="adj2" fmla="val 69623"/>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dirty="0">
              <a:latin typeface="Corbel" panose="020B0503020204020204" pitchFamily="34" charset="0"/>
            </a:endParaRPr>
          </a:p>
        </p:txBody>
      </p:sp>
      <mc:AlternateContent xmlns:mc="http://schemas.openxmlformats.org/markup-compatibility/2006" xmlns:a14="http://schemas.microsoft.com/office/drawing/2010/main">
        <mc:Choice Requires="a14">
          <p:sp>
            <p:nvSpPr>
              <p:cNvPr id="162" name="Content Placeholder 2">
                <a:extLst>
                  <a:ext uri="{FF2B5EF4-FFF2-40B4-BE49-F238E27FC236}">
                    <a16:creationId xmlns:a16="http://schemas.microsoft.com/office/drawing/2014/main" id="{4CA7D8E9-F94A-3648-80B9-DCC422F2403B}"/>
                  </a:ext>
                </a:extLst>
              </p:cNvPr>
              <p:cNvSpPr txBox="1">
                <a:spLocks/>
              </p:cNvSpPr>
              <p:nvPr/>
            </p:nvSpPr>
            <p:spPr>
              <a:xfrm>
                <a:off x="5126789" y="3507137"/>
                <a:ext cx="525996" cy="377691"/>
              </a:xfrm>
              <a:prstGeom prst="rect">
                <a:avLst/>
              </a:prstGeom>
            </p:spPr>
            <p:txBody>
              <a:bodyPr vert="horz" lIns="68580" tIns="34290" rIns="68580" bIns="3429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venir" panose="02000503020000020003"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venir" panose="02000503020000020003"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venir" panose="02000503020000020003"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lnSpc>
                    <a:spcPct val="120000"/>
                  </a:lnSpc>
                  <a:buNone/>
                </a:pPr>
                <a14:m>
                  <m:oMathPara xmlns:m="http://schemas.openxmlformats.org/officeDocument/2006/math">
                    <m:oMathParaPr>
                      <m:jc m:val="centerGroup"/>
                    </m:oMathParaPr>
                    <m:oMath xmlns:m="http://schemas.openxmlformats.org/officeDocument/2006/math">
                      <m:r>
                        <a:rPr lang="en-US" sz="1800" i="1" dirty="0">
                          <a:solidFill>
                            <a:srgbClr val="C00000"/>
                          </a:solidFill>
                          <a:latin typeface="Cambria Math" panose="02040503050406030204" pitchFamily="18" charset="0"/>
                        </a:rPr>
                        <m:t>𝑊</m:t>
                      </m:r>
                    </m:oMath>
                  </m:oMathPara>
                </a14:m>
                <a:endParaRPr lang="en-US" sz="1800" dirty="0">
                  <a:solidFill>
                    <a:srgbClr val="C00000"/>
                  </a:solidFill>
                  <a:latin typeface="Corbel" panose="020B0503020204020204" pitchFamily="34" charset="0"/>
                </a:endParaRPr>
              </a:p>
            </p:txBody>
          </p:sp>
        </mc:Choice>
        <mc:Fallback xmlns="">
          <p:sp>
            <p:nvSpPr>
              <p:cNvPr id="162" name="Content Placeholder 2">
                <a:extLst>
                  <a:ext uri="{FF2B5EF4-FFF2-40B4-BE49-F238E27FC236}">
                    <a16:creationId xmlns:a16="http://schemas.microsoft.com/office/drawing/2014/main" id="{4CA7D8E9-F94A-3648-80B9-DCC422F2403B}"/>
                  </a:ext>
                </a:extLst>
              </p:cNvPr>
              <p:cNvSpPr txBox="1">
                <a:spLocks noRot="1" noChangeAspect="1" noMove="1" noResize="1" noEditPoints="1" noAdjustHandles="1" noChangeArrowheads="1" noChangeShapeType="1" noTextEdit="1"/>
              </p:cNvSpPr>
              <p:nvPr/>
            </p:nvSpPr>
            <p:spPr>
              <a:xfrm>
                <a:off x="5126789" y="3507137"/>
                <a:ext cx="525996" cy="377691"/>
              </a:xfrm>
              <a:prstGeom prst="rect">
                <a:avLst/>
              </a:prstGeom>
              <a:blipFill>
                <a:blip r:embed="rId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63" name="Content Placeholder 2">
                <a:extLst>
                  <a:ext uri="{FF2B5EF4-FFF2-40B4-BE49-F238E27FC236}">
                    <a16:creationId xmlns:a16="http://schemas.microsoft.com/office/drawing/2014/main" id="{CF14063D-2F76-D341-8575-DFC58CC43FAD}"/>
                  </a:ext>
                </a:extLst>
              </p:cNvPr>
              <p:cNvSpPr txBox="1">
                <a:spLocks/>
              </p:cNvSpPr>
              <p:nvPr/>
            </p:nvSpPr>
            <p:spPr>
              <a:xfrm>
                <a:off x="5132270" y="2622932"/>
                <a:ext cx="525996" cy="377691"/>
              </a:xfrm>
              <a:prstGeom prst="rect">
                <a:avLst/>
              </a:prstGeom>
            </p:spPr>
            <p:txBody>
              <a:bodyPr vert="horz" lIns="68580" tIns="34290" rIns="68580" bIns="3429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venir" panose="02000503020000020003"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venir" panose="02000503020000020003"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venir" panose="02000503020000020003"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lnSpc>
                    <a:spcPct val="120000"/>
                  </a:lnSpc>
                  <a:buNone/>
                </a:pPr>
                <a14:m>
                  <m:oMathPara xmlns:m="http://schemas.openxmlformats.org/officeDocument/2006/math">
                    <m:oMathParaPr>
                      <m:jc m:val="centerGroup"/>
                    </m:oMathParaPr>
                    <m:oMath xmlns:m="http://schemas.openxmlformats.org/officeDocument/2006/math">
                      <m:r>
                        <a:rPr lang="en-US" sz="1800" i="1" dirty="0">
                          <a:solidFill>
                            <a:srgbClr val="C00000"/>
                          </a:solidFill>
                          <a:latin typeface="Cambria Math" panose="02040503050406030204" pitchFamily="18" charset="0"/>
                        </a:rPr>
                        <m:t>𝑈</m:t>
                      </m:r>
                    </m:oMath>
                  </m:oMathPara>
                </a14:m>
                <a:endParaRPr lang="en-US" sz="1800" dirty="0">
                  <a:solidFill>
                    <a:srgbClr val="C00000"/>
                  </a:solidFill>
                  <a:latin typeface="Corbel" panose="020B0503020204020204" pitchFamily="34" charset="0"/>
                </a:endParaRPr>
              </a:p>
            </p:txBody>
          </p:sp>
        </mc:Choice>
        <mc:Fallback xmlns="">
          <p:sp>
            <p:nvSpPr>
              <p:cNvPr id="163" name="Content Placeholder 2">
                <a:extLst>
                  <a:ext uri="{FF2B5EF4-FFF2-40B4-BE49-F238E27FC236}">
                    <a16:creationId xmlns:a16="http://schemas.microsoft.com/office/drawing/2014/main" id="{CF14063D-2F76-D341-8575-DFC58CC43FAD}"/>
                  </a:ext>
                </a:extLst>
              </p:cNvPr>
              <p:cNvSpPr txBox="1">
                <a:spLocks noRot="1" noChangeAspect="1" noMove="1" noResize="1" noEditPoints="1" noAdjustHandles="1" noChangeArrowheads="1" noChangeShapeType="1" noTextEdit="1"/>
              </p:cNvSpPr>
              <p:nvPr/>
            </p:nvSpPr>
            <p:spPr>
              <a:xfrm>
                <a:off x="5132270" y="2622932"/>
                <a:ext cx="525996" cy="377691"/>
              </a:xfrm>
              <a:prstGeom prst="rect">
                <a:avLst/>
              </a:prstGeom>
              <a:blipFill>
                <a:blip r:embed="rId6"/>
                <a:stretch>
                  <a:fillRect/>
                </a:stretch>
              </a:blipFill>
            </p:spPr>
            <p:txBody>
              <a:bodyPr/>
              <a:lstStyle/>
              <a:p>
                <a:r>
                  <a:rPr lang="en-US">
                    <a:noFill/>
                  </a:rPr>
                  <a:t> </a:t>
                </a:r>
              </a:p>
            </p:txBody>
          </p:sp>
        </mc:Fallback>
      </mc:AlternateContent>
      <p:sp>
        <p:nvSpPr>
          <p:cNvPr id="165" name="Rounded Rectangle 164">
            <a:extLst>
              <a:ext uri="{FF2B5EF4-FFF2-40B4-BE49-F238E27FC236}">
                <a16:creationId xmlns:a16="http://schemas.microsoft.com/office/drawing/2014/main" id="{4B2C5528-7DE4-E54A-96DB-162EE83E11FA}"/>
              </a:ext>
            </a:extLst>
          </p:cNvPr>
          <p:cNvSpPr/>
          <p:nvPr/>
        </p:nvSpPr>
        <p:spPr>
          <a:xfrm>
            <a:off x="6990487" y="4004754"/>
            <a:ext cx="897101" cy="247549"/>
          </a:xfrm>
          <a:prstGeom prst="round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dirty="0">
              <a:latin typeface="Corbel" panose="020B0503020204020204" pitchFamily="34" charset="0"/>
            </a:endParaRPr>
          </a:p>
        </p:txBody>
      </p:sp>
      <p:sp>
        <p:nvSpPr>
          <p:cNvPr id="166" name="Oval 165">
            <a:extLst>
              <a:ext uri="{FF2B5EF4-FFF2-40B4-BE49-F238E27FC236}">
                <a16:creationId xmlns:a16="http://schemas.microsoft.com/office/drawing/2014/main" id="{BF5D1DDD-E243-4945-9BE6-AF554F5D1DEF}"/>
              </a:ext>
            </a:extLst>
          </p:cNvPr>
          <p:cNvSpPr/>
          <p:nvPr/>
        </p:nvSpPr>
        <p:spPr>
          <a:xfrm>
            <a:off x="7069073" y="4046267"/>
            <a:ext cx="152400" cy="152400"/>
          </a:xfrm>
          <a:prstGeom prst="ellipse">
            <a:avLst/>
          </a:prstGeom>
          <a:solidFill>
            <a:schemeClr val="bg1">
              <a:lumMod val="5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dirty="0">
              <a:latin typeface="Corbel" panose="020B0503020204020204" pitchFamily="34" charset="0"/>
            </a:endParaRPr>
          </a:p>
        </p:txBody>
      </p:sp>
      <p:sp>
        <p:nvSpPr>
          <p:cNvPr id="167" name="Oval 166">
            <a:extLst>
              <a:ext uri="{FF2B5EF4-FFF2-40B4-BE49-F238E27FC236}">
                <a16:creationId xmlns:a16="http://schemas.microsoft.com/office/drawing/2014/main" id="{4D0DA892-9667-8647-A4CD-A690575703B5}"/>
              </a:ext>
            </a:extLst>
          </p:cNvPr>
          <p:cNvSpPr/>
          <p:nvPr/>
        </p:nvSpPr>
        <p:spPr>
          <a:xfrm>
            <a:off x="7253768" y="4046267"/>
            <a:ext cx="152400" cy="152400"/>
          </a:xfrm>
          <a:prstGeom prst="ellipse">
            <a:avLst/>
          </a:prstGeom>
          <a:solidFill>
            <a:schemeClr val="bg1">
              <a:lumMod val="5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dirty="0">
              <a:latin typeface="Corbel" panose="020B0503020204020204" pitchFamily="34" charset="0"/>
            </a:endParaRPr>
          </a:p>
        </p:txBody>
      </p:sp>
      <p:sp>
        <p:nvSpPr>
          <p:cNvPr id="168" name="Oval 167">
            <a:extLst>
              <a:ext uri="{FF2B5EF4-FFF2-40B4-BE49-F238E27FC236}">
                <a16:creationId xmlns:a16="http://schemas.microsoft.com/office/drawing/2014/main" id="{528EA094-A252-2E4A-BE09-4884AFCC8157}"/>
              </a:ext>
            </a:extLst>
          </p:cNvPr>
          <p:cNvSpPr/>
          <p:nvPr/>
        </p:nvSpPr>
        <p:spPr>
          <a:xfrm>
            <a:off x="7438462" y="4046267"/>
            <a:ext cx="152400" cy="152400"/>
          </a:xfrm>
          <a:prstGeom prst="ellipse">
            <a:avLst/>
          </a:prstGeom>
          <a:solidFill>
            <a:schemeClr val="bg1">
              <a:lumMod val="5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dirty="0">
              <a:latin typeface="Corbel" panose="020B0503020204020204" pitchFamily="34" charset="0"/>
            </a:endParaRPr>
          </a:p>
        </p:txBody>
      </p:sp>
      <p:sp>
        <p:nvSpPr>
          <p:cNvPr id="169" name="Oval 168">
            <a:extLst>
              <a:ext uri="{FF2B5EF4-FFF2-40B4-BE49-F238E27FC236}">
                <a16:creationId xmlns:a16="http://schemas.microsoft.com/office/drawing/2014/main" id="{4121D2CD-4B48-F94A-A77C-9CE89F641011}"/>
              </a:ext>
            </a:extLst>
          </p:cNvPr>
          <p:cNvSpPr/>
          <p:nvPr/>
        </p:nvSpPr>
        <p:spPr>
          <a:xfrm>
            <a:off x="7627364" y="4046267"/>
            <a:ext cx="152400" cy="152400"/>
          </a:xfrm>
          <a:prstGeom prst="ellipse">
            <a:avLst/>
          </a:prstGeom>
          <a:solidFill>
            <a:schemeClr val="bg1">
              <a:lumMod val="5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dirty="0">
              <a:latin typeface="Corbel" panose="020B0503020204020204" pitchFamily="34" charset="0"/>
            </a:endParaRPr>
          </a:p>
        </p:txBody>
      </p:sp>
      <p:sp>
        <p:nvSpPr>
          <p:cNvPr id="170" name="Oval 169">
            <a:extLst>
              <a:ext uri="{FF2B5EF4-FFF2-40B4-BE49-F238E27FC236}">
                <a16:creationId xmlns:a16="http://schemas.microsoft.com/office/drawing/2014/main" id="{79B2685C-C313-E343-87AF-3A16BC55BC2F}"/>
              </a:ext>
            </a:extLst>
          </p:cNvPr>
          <p:cNvSpPr/>
          <p:nvPr/>
        </p:nvSpPr>
        <p:spPr>
          <a:xfrm>
            <a:off x="7069073" y="2316154"/>
            <a:ext cx="152400" cy="152400"/>
          </a:xfrm>
          <a:prstGeom prst="ellipse">
            <a:avLst/>
          </a:prstGeom>
          <a:solidFill>
            <a:srgbClr val="92D050"/>
          </a:solidFill>
          <a:ln w="19050">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dirty="0">
              <a:latin typeface="Corbel" panose="020B0503020204020204" pitchFamily="34" charset="0"/>
            </a:endParaRPr>
          </a:p>
        </p:txBody>
      </p:sp>
      <p:sp>
        <p:nvSpPr>
          <p:cNvPr id="171" name="Oval 170">
            <a:extLst>
              <a:ext uri="{FF2B5EF4-FFF2-40B4-BE49-F238E27FC236}">
                <a16:creationId xmlns:a16="http://schemas.microsoft.com/office/drawing/2014/main" id="{5E40E88B-7C0C-B34A-8126-6254BCF5337D}"/>
              </a:ext>
            </a:extLst>
          </p:cNvPr>
          <p:cNvSpPr/>
          <p:nvPr/>
        </p:nvSpPr>
        <p:spPr>
          <a:xfrm>
            <a:off x="7253768" y="2316154"/>
            <a:ext cx="152400" cy="152400"/>
          </a:xfrm>
          <a:prstGeom prst="ellipse">
            <a:avLst/>
          </a:prstGeom>
          <a:solidFill>
            <a:srgbClr val="92D050"/>
          </a:solidFill>
          <a:ln w="19050">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dirty="0">
              <a:latin typeface="Corbel" panose="020B0503020204020204" pitchFamily="34" charset="0"/>
            </a:endParaRPr>
          </a:p>
        </p:txBody>
      </p:sp>
      <p:sp>
        <p:nvSpPr>
          <p:cNvPr id="172" name="Oval 171">
            <a:extLst>
              <a:ext uri="{FF2B5EF4-FFF2-40B4-BE49-F238E27FC236}">
                <a16:creationId xmlns:a16="http://schemas.microsoft.com/office/drawing/2014/main" id="{DCB38E08-B9A3-C14F-896A-0F8077D8FB68}"/>
              </a:ext>
            </a:extLst>
          </p:cNvPr>
          <p:cNvSpPr/>
          <p:nvPr/>
        </p:nvSpPr>
        <p:spPr>
          <a:xfrm>
            <a:off x="7438462" y="2316154"/>
            <a:ext cx="152400" cy="152400"/>
          </a:xfrm>
          <a:prstGeom prst="ellipse">
            <a:avLst/>
          </a:prstGeom>
          <a:solidFill>
            <a:srgbClr val="92D050"/>
          </a:solidFill>
          <a:ln w="19050">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dirty="0">
              <a:latin typeface="Corbel" panose="020B0503020204020204" pitchFamily="34" charset="0"/>
            </a:endParaRPr>
          </a:p>
        </p:txBody>
      </p:sp>
      <p:sp>
        <p:nvSpPr>
          <p:cNvPr id="173" name="Oval 172">
            <a:extLst>
              <a:ext uri="{FF2B5EF4-FFF2-40B4-BE49-F238E27FC236}">
                <a16:creationId xmlns:a16="http://schemas.microsoft.com/office/drawing/2014/main" id="{43EFC05D-5D9E-8545-80ED-5EE5833436EC}"/>
              </a:ext>
            </a:extLst>
          </p:cNvPr>
          <p:cNvSpPr/>
          <p:nvPr/>
        </p:nvSpPr>
        <p:spPr>
          <a:xfrm>
            <a:off x="7627364" y="2316154"/>
            <a:ext cx="152400" cy="152400"/>
          </a:xfrm>
          <a:prstGeom prst="ellipse">
            <a:avLst/>
          </a:prstGeom>
          <a:solidFill>
            <a:srgbClr val="92D050"/>
          </a:solidFill>
          <a:ln w="19050">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dirty="0">
              <a:latin typeface="Corbel" panose="020B0503020204020204" pitchFamily="34" charset="0"/>
            </a:endParaRPr>
          </a:p>
        </p:txBody>
      </p:sp>
      <p:sp>
        <p:nvSpPr>
          <p:cNvPr id="175" name="Rounded Rectangle 174">
            <a:extLst>
              <a:ext uri="{FF2B5EF4-FFF2-40B4-BE49-F238E27FC236}">
                <a16:creationId xmlns:a16="http://schemas.microsoft.com/office/drawing/2014/main" id="{6F64A017-A35A-AC44-96D0-72EFC040B4F7}"/>
              </a:ext>
            </a:extLst>
          </p:cNvPr>
          <p:cNvSpPr/>
          <p:nvPr/>
        </p:nvSpPr>
        <p:spPr>
          <a:xfrm>
            <a:off x="6903372" y="3135565"/>
            <a:ext cx="1023168" cy="233527"/>
          </a:xfrm>
          <a:prstGeom prst="roundRect">
            <a:avLst/>
          </a:prstGeom>
          <a:noFill/>
          <a:ln w="3810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dirty="0">
              <a:latin typeface="Corbel" panose="020B0503020204020204" pitchFamily="34" charset="0"/>
            </a:endParaRPr>
          </a:p>
        </p:txBody>
      </p:sp>
      <p:sp>
        <p:nvSpPr>
          <p:cNvPr id="176" name="Oval 175">
            <a:extLst>
              <a:ext uri="{FF2B5EF4-FFF2-40B4-BE49-F238E27FC236}">
                <a16:creationId xmlns:a16="http://schemas.microsoft.com/office/drawing/2014/main" id="{EB7699D4-5CF1-4945-AF53-9FF925C376BB}"/>
              </a:ext>
            </a:extLst>
          </p:cNvPr>
          <p:cNvSpPr/>
          <p:nvPr/>
        </p:nvSpPr>
        <p:spPr>
          <a:xfrm>
            <a:off x="6966785" y="3175515"/>
            <a:ext cx="152400" cy="152400"/>
          </a:xfrm>
          <a:prstGeom prst="ellipse">
            <a:avLst/>
          </a:prstGeom>
          <a:solidFill>
            <a:schemeClr val="accent5">
              <a:lumMod val="60000"/>
              <a:lumOff val="40000"/>
            </a:schemeClr>
          </a:solidFill>
          <a:ln w="1905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dirty="0">
              <a:latin typeface="Corbel" panose="020B0503020204020204" pitchFamily="34" charset="0"/>
            </a:endParaRPr>
          </a:p>
        </p:txBody>
      </p:sp>
      <p:sp>
        <p:nvSpPr>
          <p:cNvPr id="177" name="Oval 176">
            <a:extLst>
              <a:ext uri="{FF2B5EF4-FFF2-40B4-BE49-F238E27FC236}">
                <a16:creationId xmlns:a16="http://schemas.microsoft.com/office/drawing/2014/main" id="{A9006280-6B35-5544-98E4-1B21ED7235B5}"/>
              </a:ext>
            </a:extLst>
          </p:cNvPr>
          <p:cNvSpPr/>
          <p:nvPr/>
        </p:nvSpPr>
        <p:spPr>
          <a:xfrm>
            <a:off x="7151479" y="3175515"/>
            <a:ext cx="152400" cy="152400"/>
          </a:xfrm>
          <a:prstGeom prst="ellipse">
            <a:avLst/>
          </a:prstGeom>
          <a:solidFill>
            <a:schemeClr val="accent5">
              <a:lumMod val="60000"/>
              <a:lumOff val="40000"/>
            </a:schemeClr>
          </a:solidFill>
          <a:ln w="1905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dirty="0">
              <a:latin typeface="Corbel" panose="020B0503020204020204" pitchFamily="34" charset="0"/>
            </a:endParaRPr>
          </a:p>
        </p:txBody>
      </p:sp>
      <p:sp>
        <p:nvSpPr>
          <p:cNvPr id="178" name="Oval 177">
            <a:extLst>
              <a:ext uri="{FF2B5EF4-FFF2-40B4-BE49-F238E27FC236}">
                <a16:creationId xmlns:a16="http://schemas.microsoft.com/office/drawing/2014/main" id="{AC7C371E-2D08-BF45-8B8E-6FC13CFD5BF4}"/>
              </a:ext>
            </a:extLst>
          </p:cNvPr>
          <p:cNvSpPr/>
          <p:nvPr/>
        </p:nvSpPr>
        <p:spPr>
          <a:xfrm>
            <a:off x="7336173" y="3175515"/>
            <a:ext cx="152400" cy="152400"/>
          </a:xfrm>
          <a:prstGeom prst="ellipse">
            <a:avLst/>
          </a:prstGeom>
          <a:solidFill>
            <a:schemeClr val="accent5">
              <a:lumMod val="60000"/>
              <a:lumOff val="40000"/>
            </a:schemeClr>
          </a:solidFill>
          <a:ln w="1905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dirty="0">
              <a:latin typeface="Corbel" panose="020B0503020204020204" pitchFamily="34" charset="0"/>
            </a:endParaRPr>
          </a:p>
        </p:txBody>
      </p:sp>
      <p:sp>
        <p:nvSpPr>
          <p:cNvPr id="179" name="Oval 178">
            <a:extLst>
              <a:ext uri="{FF2B5EF4-FFF2-40B4-BE49-F238E27FC236}">
                <a16:creationId xmlns:a16="http://schemas.microsoft.com/office/drawing/2014/main" id="{6A2513D4-883B-AC4F-83C4-340258810AA5}"/>
              </a:ext>
            </a:extLst>
          </p:cNvPr>
          <p:cNvSpPr/>
          <p:nvPr/>
        </p:nvSpPr>
        <p:spPr>
          <a:xfrm>
            <a:off x="7525075" y="3175515"/>
            <a:ext cx="152400" cy="152400"/>
          </a:xfrm>
          <a:prstGeom prst="ellipse">
            <a:avLst/>
          </a:prstGeom>
          <a:solidFill>
            <a:schemeClr val="accent5">
              <a:lumMod val="60000"/>
              <a:lumOff val="40000"/>
            </a:schemeClr>
          </a:solidFill>
          <a:ln w="1905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dirty="0">
              <a:latin typeface="Corbel" panose="020B0503020204020204" pitchFamily="34" charset="0"/>
            </a:endParaRPr>
          </a:p>
        </p:txBody>
      </p:sp>
      <p:sp>
        <p:nvSpPr>
          <p:cNvPr id="180" name="Oval 179">
            <a:extLst>
              <a:ext uri="{FF2B5EF4-FFF2-40B4-BE49-F238E27FC236}">
                <a16:creationId xmlns:a16="http://schemas.microsoft.com/office/drawing/2014/main" id="{8A3B99E0-E6A1-A84A-BE61-0FEC270CA7BD}"/>
              </a:ext>
            </a:extLst>
          </p:cNvPr>
          <p:cNvSpPr/>
          <p:nvPr/>
        </p:nvSpPr>
        <p:spPr>
          <a:xfrm>
            <a:off x="7718572" y="3177228"/>
            <a:ext cx="152400" cy="152400"/>
          </a:xfrm>
          <a:prstGeom prst="ellipse">
            <a:avLst/>
          </a:prstGeom>
          <a:solidFill>
            <a:schemeClr val="accent5">
              <a:lumMod val="60000"/>
              <a:lumOff val="40000"/>
            </a:schemeClr>
          </a:solidFill>
          <a:ln w="1905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dirty="0">
              <a:latin typeface="Corbel" panose="020B0503020204020204" pitchFamily="34" charset="0"/>
            </a:endParaRPr>
          </a:p>
        </p:txBody>
      </p:sp>
      <p:sp>
        <p:nvSpPr>
          <p:cNvPr id="181" name="Rounded Rectangle 180">
            <a:extLst>
              <a:ext uri="{FF2B5EF4-FFF2-40B4-BE49-F238E27FC236}">
                <a16:creationId xmlns:a16="http://schemas.microsoft.com/office/drawing/2014/main" id="{FE339CDF-6D63-3347-A831-5E801BE3FDE7}"/>
              </a:ext>
            </a:extLst>
          </p:cNvPr>
          <p:cNvSpPr/>
          <p:nvPr/>
        </p:nvSpPr>
        <p:spPr>
          <a:xfrm>
            <a:off x="7004805" y="2280886"/>
            <a:ext cx="846082" cy="233527"/>
          </a:xfrm>
          <a:prstGeom prst="roundRect">
            <a:avLst/>
          </a:prstGeom>
          <a:noFill/>
          <a:ln w="38100">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dirty="0">
              <a:latin typeface="Corbel" panose="020B0503020204020204" pitchFamily="34" charset="0"/>
            </a:endParaRPr>
          </a:p>
        </p:txBody>
      </p:sp>
      <p:sp>
        <p:nvSpPr>
          <p:cNvPr id="182" name="Right Arrow 181">
            <a:extLst>
              <a:ext uri="{FF2B5EF4-FFF2-40B4-BE49-F238E27FC236}">
                <a16:creationId xmlns:a16="http://schemas.microsoft.com/office/drawing/2014/main" id="{31F218F5-7CAA-C947-9E0B-F41992B1BD98}"/>
              </a:ext>
            </a:extLst>
          </p:cNvPr>
          <p:cNvSpPr/>
          <p:nvPr/>
        </p:nvSpPr>
        <p:spPr>
          <a:xfrm rot="16200000">
            <a:off x="7234020" y="2668948"/>
            <a:ext cx="425578" cy="247112"/>
          </a:xfrm>
          <a:prstGeom prst="rightArrow">
            <a:avLst>
              <a:gd name="adj1" fmla="val 27574"/>
              <a:gd name="adj2" fmla="val 69623"/>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dirty="0">
              <a:latin typeface="Corbel" panose="020B0503020204020204" pitchFamily="34" charset="0"/>
            </a:endParaRPr>
          </a:p>
        </p:txBody>
      </p:sp>
      <p:sp>
        <p:nvSpPr>
          <p:cNvPr id="183" name="Right Arrow 182">
            <a:extLst>
              <a:ext uri="{FF2B5EF4-FFF2-40B4-BE49-F238E27FC236}">
                <a16:creationId xmlns:a16="http://schemas.microsoft.com/office/drawing/2014/main" id="{6A153770-56BC-7549-92C1-9994774C09A8}"/>
              </a:ext>
            </a:extLst>
          </p:cNvPr>
          <p:cNvSpPr/>
          <p:nvPr/>
        </p:nvSpPr>
        <p:spPr>
          <a:xfrm rot="16200000">
            <a:off x="7250190" y="3545809"/>
            <a:ext cx="425578" cy="247112"/>
          </a:xfrm>
          <a:prstGeom prst="rightArrow">
            <a:avLst>
              <a:gd name="adj1" fmla="val 27574"/>
              <a:gd name="adj2" fmla="val 69623"/>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dirty="0">
              <a:latin typeface="Corbel" panose="020B0503020204020204" pitchFamily="34" charset="0"/>
            </a:endParaRPr>
          </a:p>
        </p:txBody>
      </p:sp>
      <mc:AlternateContent xmlns:mc="http://schemas.openxmlformats.org/markup-compatibility/2006" xmlns:a14="http://schemas.microsoft.com/office/drawing/2010/main">
        <mc:Choice Requires="a14">
          <p:sp>
            <p:nvSpPr>
              <p:cNvPr id="184" name="Content Placeholder 2">
                <a:extLst>
                  <a:ext uri="{FF2B5EF4-FFF2-40B4-BE49-F238E27FC236}">
                    <a16:creationId xmlns:a16="http://schemas.microsoft.com/office/drawing/2014/main" id="{C3D61AC1-C1EE-0943-AB5B-90F7ED94F749}"/>
                  </a:ext>
                </a:extLst>
              </p:cNvPr>
              <p:cNvSpPr txBox="1">
                <a:spLocks/>
              </p:cNvSpPr>
              <p:nvPr/>
            </p:nvSpPr>
            <p:spPr>
              <a:xfrm>
                <a:off x="6852543" y="3513874"/>
                <a:ext cx="525996" cy="377691"/>
              </a:xfrm>
              <a:prstGeom prst="rect">
                <a:avLst/>
              </a:prstGeom>
            </p:spPr>
            <p:txBody>
              <a:bodyPr vert="horz" lIns="68580" tIns="34290" rIns="68580" bIns="3429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venir" panose="02000503020000020003"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venir" panose="02000503020000020003"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venir" panose="02000503020000020003"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lnSpc>
                    <a:spcPct val="120000"/>
                  </a:lnSpc>
                  <a:buNone/>
                </a:pPr>
                <a14:m>
                  <m:oMathPara xmlns:m="http://schemas.openxmlformats.org/officeDocument/2006/math">
                    <m:oMathParaPr>
                      <m:jc m:val="centerGroup"/>
                    </m:oMathParaPr>
                    <m:oMath xmlns:m="http://schemas.openxmlformats.org/officeDocument/2006/math">
                      <m:r>
                        <a:rPr lang="en-US" sz="1800" i="1" dirty="0">
                          <a:solidFill>
                            <a:srgbClr val="C00000"/>
                          </a:solidFill>
                          <a:latin typeface="Cambria Math" panose="02040503050406030204" pitchFamily="18" charset="0"/>
                        </a:rPr>
                        <m:t>𝑊</m:t>
                      </m:r>
                    </m:oMath>
                  </m:oMathPara>
                </a14:m>
                <a:endParaRPr lang="en-US" sz="1800" dirty="0">
                  <a:solidFill>
                    <a:srgbClr val="C00000"/>
                  </a:solidFill>
                  <a:latin typeface="Corbel" panose="020B0503020204020204" pitchFamily="34" charset="0"/>
                </a:endParaRPr>
              </a:p>
            </p:txBody>
          </p:sp>
        </mc:Choice>
        <mc:Fallback xmlns="">
          <p:sp>
            <p:nvSpPr>
              <p:cNvPr id="184" name="Content Placeholder 2">
                <a:extLst>
                  <a:ext uri="{FF2B5EF4-FFF2-40B4-BE49-F238E27FC236}">
                    <a16:creationId xmlns:a16="http://schemas.microsoft.com/office/drawing/2014/main" id="{C3D61AC1-C1EE-0943-AB5B-90F7ED94F749}"/>
                  </a:ext>
                </a:extLst>
              </p:cNvPr>
              <p:cNvSpPr txBox="1">
                <a:spLocks noRot="1" noChangeAspect="1" noMove="1" noResize="1" noEditPoints="1" noAdjustHandles="1" noChangeArrowheads="1" noChangeShapeType="1" noTextEdit="1"/>
              </p:cNvSpPr>
              <p:nvPr/>
            </p:nvSpPr>
            <p:spPr>
              <a:xfrm>
                <a:off x="6852543" y="3513874"/>
                <a:ext cx="525996" cy="377691"/>
              </a:xfrm>
              <a:prstGeom prst="rect">
                <a:avLst/>
              </a:prstGeom>
              <a:blipFill>
                <a:blip r:embed="rId7"/>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85" name="Content Placeholder 2">
                <a:extLst>
                  <a:ext uri="{FF2B5EF4-FFF2-40B4-BE49-F238E27FC236}">
                    <a16:creationId xmlns:a16="http://schemas.microsoft.com/office/drawing/2014/main" id="{DED50EDE-4C5F-3D40-A8FA-BBCFA6B19B18}"/>
                  </a:ext>
                </a:extLst>
              </p:cNvPr>
              <p:cNvSpPr txBox="1">
                <a:spLocks/>
              </p:cNvSpPr>
              <p:nvPr/>
            </p:nvSpPr>
            <p:spPr>
              <a:xfrm>
                <a:off x="6858025" y="2629668"/>
                <a:ext cx="525996" cy="377691"/>
              </a:xfrm>
              <a:prstGeom prst="rect">
                <a:avLst/>
              </a:prstGeom>
            </p:spPr>
            <p:txBody>
              <a:bodyPr vert="horz" lIns="68580" tIns="34290" rIns="68580" bIns="3429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venir" panose="02000503020000020003"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venir" panose="02000503020000020003"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venir" panose="02000503020000020003"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lnSpc>
                    <a:spcPct val="120000"/>
                  </a:lnSpc>
                  <a:buNone/>
                </a:pPr>
                <a14:m>
                  <m:oMathPara xmlns:m="http://schemas.openxmlformats.org/officeDocument/2006/math">
                    <m:oMathParaPr>
                      <m:jc m:val="centerGroup"/>
                    </m:oMathParaPr>
                    <m:oMath xmlns:m="http://schemas.openxmlformats.org/officeDocument/2006/math">
                      <m:r>
                        <a:rPr lang="en-US" sz="1800" i="1" dirty="0">
                          <a:solidFill>
                            <a:srgbClr val="C00000"/>
                          </a:solidFill>
                          <a:latin typeface="Cambria Math" panose="02040503050406030204" pitchFamily="18" charset="0"/>
                        </a:rPr>
                        <m:t>𝑈</m:t>
                      </m:r>
                    </m:oMath>
                  </m:oMathPara>
                </a14:m>
                <a:endParaRPr lang="en-US" sz="1800" dirty="0">
                  <a:solidFill>
                    <a:srgbClr val="C00000"/>
                  </a:solidFill>
                  <a:latin typeface="Corbel" panose="020B0503020204020204" pitchFamily="34" charset="0"/>
                </a:endParaRPr>
              </a:p>
            </p:txBody>
          </p:sp>
        </mc:Choice>
        <mc:Fallback xmlns="">
          <p:sp>
            <p:nvSpPr>
              <p:cNvPr id="185" name="Content Placeholder 2">
                <a:extLst>
                  <a:ext uri="{FF2B5EF4-FFF2-40B4-BE49-F238E27FC236}">
                    <a16:creationId xmlns:a16="http://schemas.microsoft.com/office/drawing/2014/main" id="{DED50EDE-4C5F-3D40-A8FA-BBCFA6B19B18}"/>
                  </a:ext>
                </a:extLst>
              </p:cNvPr>
              <p:cNvSpPr txBox="1">
                <a:spLocks noRot="1" noChangeAspect="1" noMove="1" noResize="1" noEditPoints="1" noAdjustHandles="1" noChangeArrowheads="1" noChangeShapeType="1" noTextEdit="1"/>
              </p:cNvSpPr>
              <p:nvPr/>
            </p:nvSpPr>
            <p:spPr>
              <a:xfrm>
                <a:off x="6858025" y="2629668"/>
                <a:ext cx="525996" cy="377691"/>
              </a:xfrm>
              <a:prstGeom prst="rect">
                <a:avLst/>
              </a:prstGeom>
              <a:blipFill>
                <a:blip r:embed="rId8"/>
                <a:stretch>
                  <a:fillRect/>
                </a:stretch>
              </a:blipFill>
            </p:spPr>
            <p:txBody>
              <a:bodyPr/>
              <a:lstStyle/>
              <a:p>
                <a:r>
                  <a:rPr lang="en-US">
                    <a:noFill/>
                  </a:rPr>
                  <a:t> </a:t>
                </a:r>
              </a:p>
            </p:txBody>
          </p:sp>
        </mc:Fallback>
      </mc:AlternateContent>
      <p:sp>
        <p:nvSpPr>
          <p:cNvPr id="194" name="Right Arrow 193">
            <a:extLst>
              <a:ext uri="{FF2B5EF4-FFF2-40B4-BE49-F238E27FC236}">
                <a16:creationId xmlns:a16="http://schemas.microsoft.com/office/drawing/2014/main" id="{EDFF357D-A43A-9946-9C8C-C5208D9A46EA}"/>
              </a:ext>
            </a:extLst>
          </p:cNvPr>
          <p:cNvSpPr/>
          <p:nvPr/>
        </p:nvSpPr>
        <p:spPr>
          <a:xfrm>
            <a:off x="2963919" y="3088696"/>
            <a:ext cx="425578" cy="247112"/>
          </a:xfrm>
          <a:prstGeom prst="rightArrow">
            <a:avLst>
              <a:gd name="adj1" fmla="val 27574"/>
              <a:gd name="adj2" fmla="val 69623"/>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dirty="0">
              <a:latin typeface="Corbel" panose="020B0503020204020204" pitchFamily="34" charset="0"/>
            </a:endParaRPr>
          </a:p>
        </p:txBody>
      </p:sp>
      <mc:AlternateContent xmlns:mc="http://schemas.openxmlformats.org/markup-compatibility/2006" xmlns:a14="http://schemas.microsoft.com/office/drawing/2010/main">
        <mc:Choice Requires="a14">
          <p:sp>
            <p:nvSpPr>
              <p:cNvPr id="195" name="Content Placeholder 2">
                <a:extLst>
                  <a:ext uri="{FF2B5EF4-FFF2-40B4-BE49-F238E27FC236}">
                    <a16:creationId xmlns:a16="http://schemas.microsoft.com/office/drawing/2014/main" id="{A70D1C02-7CBD-A74A-904A-2A285E9154CD}"/>
                  </a:ext>
                </a:extLst>
              </p:cNvPr>
              <p:cNvSpPr txBox="1">
                <a:spLocks/>
              </p:cNvSpPr>
              <p:nvPr/>
            </p:nvSpPr>
            <p:spPr>
              <a:xfrm>
                <a:off x="2863500" y="2743252"/>
                <a:ext cx="525996" cy="377691"/>
              </a:xfrm>
              <a:prstGeom prst="rect">
                <a:avLst/>
              </a:prstGeom>
            </p:spPr>
            <p:txBody>
              <a:bodyPr vert="horz" lIns="68580" tIns="34290" rIns="68580" bIns="3429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venir" panose="02000503020000020003"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venir" panose="02000503020000020003"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venir" panose="02000503020000020003"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lnSpc>
                    <a:spcPct val="120000"/>
                  </a:lnSpc>
                  <a:buNone/>
                </a:pPr>
                <a14:m>
                  <m:oMathPara xmlns:m="http://schemas.openxmlformats.org/officeDocument/2006/math">
                    <m:oMathParaPr>
                      <m:jc m:val="centerGroup"/>
                    </m:oMathParaPr>
                    <m:oMath xmlns:m="http://schemas.openxmlformats.org/officeDocument/2006/math">
                      <m:r>
                        <a:rPr lang="en-US" sz="1800" i="1">
                          <a:solidFill>
                            <a:srgbClr val="C00000"/>
                          </a:solidFill>
                          <a:latin typeface="Cambria Math" panose="02040503050406030204" pitchFamily="18" charset="0"/>
                        </a:rPr>
                        <m:t>𝑉</m:t>
                      </m:r>
                    </m:oMath>
                  </m:oMathPara>
                </a14:m>
                <a:endParaRPr lang="en-US" sz="1800" dirty="0">
                  <a:solidFill>
                    <a:srgbClr val="C00000"/>
                  </a:solidFill>
                  <a:latin typeface="Corbel" panose="020B0503020204020204" pitchFamily="34" charset="0"/>
                </a:endParaRPr>
              </a:p>
            </p:txBody>
          </p:sp>
        </mc:Choice>
        <mc:Fallback xmlns="">
          <p:sp>
            <p:nvSpPr>
              <p:cNvPr id="195" name="Content Placeholder 2">
                <a:extLst>
                  <a:ext uri="{FF2B5EF4-FFF2-40B4-BE49-F238E27FC236}">
                    <a16:creationId xmlns:a16="http://schemas.microsoft.com/office/drawing/2014/main" id="{A70D1C02-7CBD-A74A-904A-2A285E9154CD}"/>
                  </a:ext>
                </a:extLst>
              </p:cNvPr>
              <p:cNvSpPr txBox="1">
                <a:spLocks noRot="1" noChangeAspect="1" noMove="1" noResize="1" noEditPoints="1" noAdjustHandles="1" noChangeArrowheads="1" noChangeShapeType="1" noTextEdit="1"/>
              </p:cNvSpPr>
              <p:nvPr/>
            </p:nvSpPr>
            <p:spPr>
              <a:xfrm>
                <a:off x="2863500" y="2743252"/>
                <a:ext cx="525996" cy="377691"/>
              </a:xfrm>
              <a:prstGeom prst="rect">
                <a:avLst/>
              </a:prstGeom>
              <a:blipFill>
                <a:blip r:embed="rId9"/>
                <a:stretch>
                  <a:fillRect/>
                </a:stretch>
              </a:blipFill>
            </p:spPr>
            <p:txBody>
              <a:bodyPr/>
              <a:lstStyle/>
              <a:p>
                <a:r>
                  <a:rPr lang="en-US">
                    <a:noFill/>
                  </a:rPr>
                  <a:t> </a:t>
                </a:r>
              </a:p>
            </p:txBody>
          </p:sp>
        </mc:Fallback>
      </mc:AlternateContent>
      <p:sp>
        <p:nvSpPr>
          <p:cNvPr id="198" name="Right Arrow 197">
            <a:extLst>
              <a:ext uri="{FF2B5EF4-FFF2-40B4-BE49-F238E27FC236}">
                <a16:creationId xmlns:a16="http://schemas.microsoft.com/office/drawing/2014/main" id="{AD99BFF2-26F2-1741-9FED-CA0B281A12B2}"/>
              </a:ext>
            </a:extLst>
          </p:cNvPr>
          <p:cNvSpPr/>
          <p:nvPr/>
        </p:nvSpPr>
        <p:spPr>
          <a:xfrm>
            <a:off x="4612845" y="3119597"/>
            <a:ext cx="425578" cy="247112"/>
          </a:xfrm>
          <a:prstGeom prst="rightArrow">
            <a:avLst>
              <a:gd name="adj1" fmla="val 27574"/>
              <a:gd name="adj2" fmla="val 69623"/>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dirty="0">
              <a:latin typeface="Corbel" panose="020B0503020204020204" pitchFamily="34" charset="0"/>
            </a:endParaRPr>
          </a:p>
        </p:txBody>
      </p:sp>
      <mc:AlternateContent xmlns:mc="http://schemas.openxmlformats.org/markup-compatibility/2006" xmlns:a14="http://schemas.microsoft.com/office/drawing/2010/main">
        <mc:Choice Requires="a14">
          <p:sp>
            <p:nvSpPr>
              <p:cNvPr id="199" name="Content Placeholder 2">
                <a:extLst>
                  <a:ext uri="{FF2B5EF4-FFF2-40B4-BE49-F238E27FC236}">
                    <a16:creationId xmlns:a16="http://schemas.microsoft.com/office/drawing/2014/main" id="{A521D06C-64AB-2344-9BA1-32D193F0C512}"/>
                  </a:ext>
                </a:extLst>
              </p:cNvPr>
              <p:cNvSpPr txBox="1">
                <a:spLocks/>
              </p:cNvSpPr>
              <p:nvPr/>
            </p:nvSpPr>
            <p:spPr>
              <a:xfrm>
                <a:off x="4512427" y="2774153"/>
                <a:ext cx="525996" cy="377691"/>
              </a:xfrm>
              <a:prstGeom prst="rect">
                <a:avLst/>
              </a:prstGeom>
            </p:spPr>
            <p:txBody>
              <a:bodyPr vert="horz" lIns="68580" tIns="34290" rIns="68580" bIns="3429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venir" panose="02000503020000020003"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venir" panose="02000503020000020003"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venir" panose="02000503020000020003"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lnSpc>
                    <a:spcPct val="120000"/>
                  </a:lnSpc>
                  <a:buNone/>
                </a:pPr>
                <a14:m>
                  <m:oMathPara xmlns:m="http://schemas.openxmlformats.org/officeDocument/2006/math">
                    <m:oMathParaPr>
                      <m:jc m:val="centerGroup"/>
                    </m:oMathParaPr>
                    <m:oMath xmlns:m="http://schemas.openxmlformats.org/officeDocument/2006/math">
                      <m:r>
                        <a:rPr lang="en-US" sz="1800" i="1">
                          <a:solidFill>
                            <a:srgbClr val="C00000"/>
                          </a:solidFill>
                          <a:latin typeface="Cambria Math" panose="02040503050406030204" pitchFamily="18" charset="0"/>
                        </a:rPr>
                        <m:t>𝑉</m:t>
                      </m:r>
                    </m:oMath>
                  </m:oMathPara>
                </a14:m>
                <a:endParaRPr lang="en-US" sz="1800" dirty="0">
                  <a:solidFill>
                    <a:srgbClr val="C00000"/>
                  </a:solidFill>
                  <a:latin typeface="Corbel" panose="020B0503020204020204" pitchFamily="34" charset="0"/>
                </a:endParaRPr>
              </a:p>
            </p:txBody>
          </p:sp>
        </mc:Choice>
        <mc:Fallback xmlns="">
          <p:sp>
            <p:nvSpPr>
              <p:cNvPr id="199" name="Content Placeholder 2">
                <a:extLst>
                  <a:ext uri="{FF2B5EF4-FFF2-40B4-BE49-F238E27FC236}">
                    <a16:creationId xmlns:a16="http://schemas.microsoft.com/office/drawing/2014/main" id="{A521D06C-64AB-2344-9BA1-32D193F0C512}"/>
                  </a:ext>
                </a:extLst>
              </p:cNvPr>
              <p:cNvSpPr txBox="1">
                <a:spLocks noRot="1" noChangeAspect="1" noMove="1" noResize="1" noEditPoints="1" noAdjustHandles="1" noChangeArrowheads="1" noChangeShapeType="1" noTextEdit="1"/>
              </p:cNvSpPr>
              <p:nvPr/>
            </p:nvSpPr>
            <p:spPr>
              <a:xfrm>
                <a:off x="4512427" y="2774153"/>
                <a:ext cx="525996" cy="377691"/>
              </a:xfrm>
              <a:prstGeom prst="rect">
                <a:avLst/>
              </a:prstGeom>
              <a:blipFill>
                <a:blip r:embed="rId10"/>
                <a:stretch>
                  <a:fillRect/>
                </a:stretch>
              </a:blipFill>
            </p:spPr>
            <p:txBody>
              <a:bodyPr/>
              <a:lstStyle/>
              <a:p>
                <a:r>
                  <a:rPr lang="en-US">
                    <a:noFill/>
                  </a:rPr>
                  <a:t> </a:t>
                </a:r>
              </a:p>
            </p:txBody>
          </p:sp>
        </mc:Fallback>
      </mc:AlternateContent>
      <p:sp>
        <p:nvSpPr>
          <p:cNvPr id="200" name="Right Arrow 199">
            <a:extLst>
              <a:ext uri="{FF2B5EF4-FFF2-40B4-BE49-F238E27FC236}">
                <a16:creationId xmlns:a16="http://schemas.microsoft.com/office/drawing/2014/main" id="{BD12B914-5DFB-1C4F-BC8A-44B371B0E731}"/>
              </a:ext>
            </a:extLst>
          </p:cNvPr>
          <p:cNvSpPr/>
          <p:nvPr/>
        </p:nvSpPr>
        <p:spPr>
          <a:xfrm>
            <a:off x="6328520" y="3135565"/>
            <a:ext cx="425578" cy="247112"/>
          </a:xfrm>
          <a:prstGeom prst="rightArrow">
            <a:avLst>
              <a:gd name="adj1" fmla="val 27574"/>
              <a:gd name="adj2" fmla="val 69623"/>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dirty="0">
              <a:latin typeface="Corbel" panose="020B0503020204020204" pitchFamily="34" charset="0"/>
            </a:endParaRPr>
          </a:p>
        </p:txBody>
      </p:sp>
      <mc:AlternateContent xmlns:mc="http://schemas.openxmlformats.org/markup-compatibility/2006" xmlns:a14="http://schemas.microsoft.com/office/drawing/2010/main">
        <mc:Choice Requires="a14">
          <p:sp>
            <p:nvSpPr>
              <p:cNvPr id="201" name="Content Placeholder 2">
                <a:extLst>
                  <a:ext uri="{FF2B5EF4-FFF2-40B4-BE49-F238E27FC236}">
                    <a16:creationId xmlns:a16="http://schemas.microsoft.com/office/drawing/2014/main" id="{051A29E5-B48A-4C41-8B73-97B7587ED5BE}"/>
                  </a:ext>
                </a:extLst>
              </p:cNvPr>
              <p:cNvSpPr txBox="1">
                <a:spLocks/>
              </p:cNvSpPr>
              <p:nvPr/>
            </p:nvSpPr>
            <p:spPr>
              <a:xfrm>
                <a:off x="6228101" y="2790122"/>
                <a:ext cx="525996" cy="377691"/>
              </a:xfrm>
              <a:prstGeom prst="rect">
                <a:avLst/>
              </a:prstGeom>
            </p:spPr>
            <p:txBody>
              <a:bodyPr vert="horz" lIns="68580" tIns="34290" rIns="68580" bIns="3429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venir" panose="02000503020000020003"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venir" panose="02000503020000020003"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venir" panose="02000503020000020003"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lnSpc>
                    <a:spcPct val="120000"/>
                  </a:lnSpc>
                  <a:buNone/>
                </a:pPr>
                <a14:m>
                  <m:oMathPara xmlns:m="http://schemas.openxmlformats.org/officeDocument/2006/math">
                    <m:oMathParaPr>
                      <m:jc m:val="centerGroup"/>
                    </m:oMathParaPr>
                    <m:oMath xmlns:m="http://schemas.openxmlformats.org/officeDocument/2006/math">
                      <m:r>
                        <a:rPr lang="en-US" sz="1800" i="1">
                          <a:solidFill>
                            <a:srgbClr val="C00000"/>
                          </a:solidFill>
                          <a:latin typeface="Cambria Math" panose="02040503050406030204" pitchFamily="18" charset="0"/>
                        </a:rPr>
                        <m:t>𝑉</m:t>
                      </m:r>
                    </m:oMath>
                  </m:oMathPara>
                </a14:m>
                <a:endParaRPr lang="en-US" sz="1800" dirty="0">
                  <a:solidFill>
                    <a:srgbClr val="C00000"/>
                  </a:solidFill>
                  <a:latin typeface="Corbel" panose="020B0503020204020204" pitchFamily="34" charset="0"/>
                </a:endParaRPr>
              </a:p>
            </p:txBody>
          </p:sp>
        </mc:Choice>
        <mc:Fallback xmlns="">
          <p:sp>
            <p:nvSpPr>
              <p:cNvPr id="201" name="Content Placeholder 2">
                <a:extLst>
                  <a:ext uri="{FF2B5EF4-FFF2-40B4-BE49-F238E27FC236}">
                    <a16:creationId xmlns:a16="http://schemas.microsoft.com/office/drawing/2014/main" id="{051A29E5-B48A-4C41-8B73-97B7587ED5BE}"/>
                  </a:ext>
                </a:extLst>
              </p:cNvPr>
              <p:cNvSpPr txBox="1">
                <a:spLocks noRot="1" noChangeAspect="1" noMove="1" noResize="1" noEditPoints="1" noAdjustHandles="1" noChangeArrowheads="1" noChangeShapeType="1" noTextEdit="1"/>
              </p:cNvSpPr>
              <p:nvPr/>
            </p:nvSpPr>
            <p:spPr>
              <a:xfrm>
                <a:off x="6228101" y="2790122"/>
                <a:ext cx="525996" cy="377691"/>
              </a:xfrm>
              <a:prstGeom prst="rect">
                <a:avLst/>
              </a:prstGeom>
              <a:blipFill>
                <a:blip r:embed="rId11"/>
                <a:stretch>
                  <a:fillRect/>
                </a:stretch>
              </a:blipFill>
            </p:spPr>
            <p:txBody>
              <a:bodyPr/>
              <a:lstStyle/>
              <a:p>
                <a:r>
                  <a:rPr lang="en-US">
                    <a:noFill/>
                  </a:rPr>
                  <a:t> </a:t>
                </a:r>
              </a:p>
            </p:txBody>
          </p:sp>
        </mc:Fallback>
      </mc:AlternateContent>
      <p:sp>
        <p:nvSpPr>
          <p:cNvPr id="120" name="Content Placeholder 2">
            <a:extLst>
              <a:ext uri="{FF2B5EF4-FFF2-40B4-BE49-F238E27FC236}">
                <a16:creationId xmlns:a16="http://schemas.microsoft.com/office/drawing/2014/main" id="{2306E4C0-F05A-F845-8BE0-877B27D6A7C2}"/>
              </a:ext>
            </a:extLst>
          </p:cNvPr>
          <p:cNvSpPr txBox="1">
            <a:spLocks/>
          </p:cNvSpPr>
          <p:nvPr/>
        </p:nvSpPr>
        <p:spPr>
          <a:xfrm>
            <a:off x="2095230" y="4315854"/>
            <a:ext cx="525996" cy="377691"/>
          </a:xfrm>
          <a:prstGeom prst="rect">
            <a:avLst/>
          </a:prstGeom>
        </p:spPr>
        <p:txBody>
          <a:bodyPr vert="horz" lIns="68580" tIns="34290" rIns="68580" bIns="3429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venir" panose="02000503020000020003"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venir" panose="02000503020000020003"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venir" panose="02000503020000020003"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lnSpc>
                <a:spcPct val="120000"/>
              </a:lnSpc>
              <a:buNone/>
            </a:pPr>
            <a:r>
              <a:rPr lang="en-US" sz="1800" dirty="0">
                <a:latin typeface="Corbel" panose="020B0503020204020204" pitchFamily="34" charset="0"/>
              </a:rPr>
              <a:t>She</a:t>
            </a:r>
          </a:p>
        </p:txBody>
      </p:sp>
      <p:sp>
        <p:nvSpPr>
          <p:cNvPr id="121" name="Content Placeholder 2">
            <a:extLst>
              <a:ext uri="{FF2B5EF4-FFF2-40B4-BE49-F238E27FC236}">
                <a16:creationId xmlns:a16="http://schemas.microsoft.com/office/drawing/2014/main" id="{10F64FC8-263A-284C-9D8D-935EEAE1673B}"/>
              </a:ext>
            </a:extLst>
          </p:cNvPr>
          <p:cNvSpPr txBox="1">
            <a:spLocks/>
          </p:cNvSpPr>
          <p:nvPr/>
        </p:nvSpPr>
        <p:spPr>
          <a:xfrm>
            <a:off x="3578364" y="4291560"/>
            <a:ext cx="754366" cy="377691"/>
          </a:xfrm>
          <a:prstGeom prst="rect">
            <a:avLst/>
          </a:prstGeom>
        </p:spPr>
        <p:txBody>
          <a:bodyPr vert="horz" lIns="68580" tIns="34290" rIns="68580" bIns="3429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venir" panose="02000503020000020003"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venir" panose="02000503020000020003"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venir" panose="02000503020000020003"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lnSpc>
                <a:spcPct val="120000"/>
              </a:lnSpc>
              <a:buNone/>
            </a:pPr>
            <a:r>
              <a:rPr lang="en-US" sz="1800" dirty="0">
                <a:latin typeface="Corbel" panose="020B0503020204020204" pitchFamily="34" charset="0"/>
              </a:rPr>
              <a:t>went</a:t>
            </a:r>
          </a:p>
        </p:txBody>
      </p:sp>
      <p:sp>
        <p:nvSpPr>
          <p:cNvPr id="122" name="Content Placeholder 2">
            <a:extLst>
              <a:ext uri="{FF2B5EF4-FFF2-40B4-BE49-F238E27FC236}">
                <a16:creationId xmlns:a16="http://schemas.microsoft.com/office/drawing/2014/main" id="{032CA8D9-D28E-3E4C-9DB1-A36EB1549B7F}"/>
              </a:ext>
            </a:extLst>
          </p:cNvPr>
          <p:cNvSpPr txBox="1">
            <a:spLocks/>
          </p:cNvSpPr>
          <p:nvPr/>
        </p:nvSpPr>
        <p:spPr>
          <a:xfrm>
            <a:off x="5349524" y="4302943"/>
            <a:ext cx="525996" cy="377691"/>
          </a:xfrm>
          <a:prstGeom prst="rect">
            <a:avLst/>
          </a:prstGeom>
        </p:spPr>
        <p:txBody>
          <a:bodyPr vert="horz" lIns="68580" tIns="34290" rIns="68580" bIns="3429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venir" panose="02000503020000020003"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venir" panose="02000503020000020003"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venir" panose="02000503020000020003"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lnSpc>
                <a:spcPct val="120000"/>
              </a:lnSpc>
              <a:buNone/>
            </a:pPr>
            <a:r>
              <a:rPr lang="en-US" sz="1800" dirty="0">
                <a:latin typeface="Corbel" panose="020B0503020204020204" pitchFamily="34" charset="0"/>
              </a:rPr>
              <a:t>to</a:t>
            </a:r>
          </a:p>
        </p:txBody>
      </p:sp>
      <p:sp>
        <p:nvSpPr>
          <p:cNvPr id="123" name="Content Placeholder 2">
            <a:extLst>
              <a:ext uri="{FF2B5EF4-FFF2-40B4-BE49-F238E27FC236}">
                <a16:creationId xmlns:a16="http://schemas.microsoft.com/office/drawing/2014/main" id="{7713F022-7829-8C4F-9B6C-433BC351D75F}"/>
              </a:ext>
            </a:extLst>
          </p:cNvPr>
          <p:cNvSpPr txBox="1">
            <a:spLocks/>
          </p:cNvSpPr>
          <p:nvPr/>
        </p:nvSpPr>
        <p:spPr>
          <a:xfrm>
            <a:off x="6993609" y="4292389"/>
            <a:ext cx="724963" cy="377691"/>
          </a:xfrm>
          <a:prstGeom prst="rect">
            <a:avLst/>
          </a:prstGeom>
        </p:spPr>
        <p:txBody>
          <a:bodyPr vert="horz" lIns="68580" tIns="34290" rIns="68580" bIns="3429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venir" panose="02000503020000020003"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venir" panose="02000503020000020003"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venir" panose="02000503020000020003"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lnSpc>
                <a:spcPct val="120000"/>
              </a:lnSpc>
              <a:buNone/>
            </a:pPr>
            <a:r>
              <a:rPr lang="en-US" sz="1800" dirty="0">
                <a:latin typeface="Corbel" panose="020B0503020204020204" pitchFamily="34" charset="0"/>
              </a:rPr>
              <a:t>class</a:t>
            </a:r>
          </a:p>
        </p:txBody>
      </p:sp>
      <p:sp>
        <p:nvSpPr>
          <p:cNvPr id="124" name="Content Placeholder 2">
            <a:extLst>
              <a:ext uri="{FF2B5EF4-FFF2-40B4-BE49-F238E27FC236}">
                <a16:creationId xmlns:a16="http://schemas.microsoft.com/office/drawing/2014/main" id="{55FCA79F-24EF-C34B-915B-6914F4B5E84B}"/>
              </a:ext>
            </a:extLst>
          </p:cNvPr>
          <p:cNvSpPr txBox="1">
            <a:spLocks/>
          </p:cNvSpPr>
          <p:nvPr/>
        </p:nvSpPr>
        <p:spPr>
          <a:xfrm>
            <a:off x="1940512" y="1781286"/>
            <a:ext cx="840758" cy="377691"/>
          </a:xfrm>
          <a:prstGeom prst="rect">
            <a:avLst/>
          </a:prstGeom>
          <a:solidFill>
            <a:schemeClr val="accent6">
              <a:lumMod val="20000"/>
              <a:lumOff val="80000"/>
            </a:schemeClr>
          </a:solidFill>
        </p:spPr>
        <p:txBody>
          <a:bodyPr vert="horz" lIns="68580" tIns="34290" rIns="68580" bIns="3429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venir" panose="02000503020000020003"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venir" panose="02000503020000020003"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venir" panose="02000503020000020003"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lnSpc>
                <a:spcPct val="120000"/>
              </a:lnSpc>
              <a:buNone/>
            </a:pPr>
            <a:r>
              <a:rPr lang="en-US" sz="1800" dirty="0">
                <a:latin typeface="Corbel" panose="020B0503020204020204" pitchFamily="34" charset="0"/>
              </a:rPr>
              <a:t>went?</a:t>
            </a:r>
          </a:p>
        </p:txBody>
      </p:sp>
      <p:sp>
        <p:nvSpPr>
          <p:cNvPr id="125" name="Content Placeholder 2">
            <a:extLst>
              <a:ext uri="{FF2B5EF4-FFF2-40B4-BE49-F238E27FC236}">
                <a16:creationId xmlns:a16="http://schemas.microsoft.com/office/drawing/2014/main" id="{BC7611C4-233A-2F45-BEC2-4400044BAC8A}"/>
              </a:ext>
            </a:extLst>
          </p:cNvPr>
          <p:cNvSpPr txBox="1">
            <a:spLocks/>
          </p:cNvSpPr>
          <p:nvPr/>
        </p:nvSpPr>
        <p:spPr>
          <a:xfrm>
            <a:off x="3501897" y="1796196"/>
            <a:ext cx="754366" cy="377691"/>
          </a:xfrm>
          <a:prstGeom prst="rect">
            <a:avLst/>
          </a:prstGeom>
          <a:solidFill>
            <a:srgbClr val="F47F83">
              <a:alpha val="57000"/>
            </a:srgbClr>
          </a:solidFill>
        </p:spPr>
        <p:txBody>
          <a:bodyPr vert="horz" lIns="68580" tIns="34290" rIns="68580" bIns="3429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venir" panose="02000503020000020003"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venir" panose="02000503020000020003"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venir" panose="02000503020000020003"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lnSpc>
                <a:spcPct val="120000"/>
              </a:lnSpc>
              <a:buNone/>
            </a:pPr>
            <a:r>
              <a:rPr lang="en-US" sz="1800" dirty="0">
                <a:latin typeface="Corbel" panose="020B0503020204020204" pitchFamily="34" charset="0"/>
              </a:rPr>
              <a:t>over?</a:t>
            </a:r>
          </a:p>
        </p:txBody>
      </p:sp>
      <p:sp>
        <p:nvSpPr>
          <p:cNvPr id="126" name="Content Placeholder 2">
            <a:extLst>
              <a:ext uri="{FF2B5EF4-FFF2-40B4-BE49-F238E27FC236}">
                <a16:creationId xmlns:a16="http://schemas.microsoft.com/office/drawing/2014/main" id="{F1A17C69-A9A6-794D-974B-0B1554D43578}"/>
              </a:ext>
            </a:extLst>
          </p:cNvPr>
          <p:cNvSpPr txBox="1">
            <a:spLocks/>
          </p:cNvSpPr>
          <p:nvPr/>
        </p:nvSpPr>
        <p:spPr>
          <a:xfrm>
            <a:off x="5337719" y="1786944"/>
            <a:ext cx="787413" cy="377691"/>
          </a:xfrm>
          <a:prstGeom prst="rect">
            <a:avLst/>
          </a:prstGeom>
          <a:solidFill>
            <a:schemeClr val="accent6">
              <a:lumMod val="40000"/>
              <a:lumOff val="60000"/>
            </a:schemeClr>
          </a:solidFill>
        </p:spPr>
        <p:txBody>
          <a:bodyPr vert="horz" lIns="68580" tIns="34290" rIns="68580" bIns="3429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venir" panose="02000503020000020003"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venir" panose="02000503020000020003"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venir" panose="02000503020000020003"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lnSpc>
                <a:spcPct val="120000"/>
              </a:lnSpc>
              <a:buNone/>
            </a:pPr>
            <a:r>
              <a:rPr lang="en-US" sz="1800" dirty="0">
                <a:latin typeface="Corbel" panose="020B0503020204020204" pitchFamily="34" charset="0"/>
              </a:rPr>
              <a:t>class?</a:t>
            </a:r>
          </a:p>
        </p:txBody>
      </p:sp>
      <p:sp>
        <p:nvSpPr>
          <p:cNvPr id="127" name="Content Placeholder 2">
            <a:extLst>
              <a:ext uri="{FF2B5EF4-FFF2-40B4-BE49-F238E27FC236}">
                <a16:creationId xmlns:a16="http://schemas.microsoft.com/office/drawing/2014/main" id="{ABB99C6F-4251-8D4A-92FB-7B9E6F7FC710}"/>
              </a:ext>
            </a:extLst>
          </p:cNvPr>
          <p:cNvSpPr txBox="1">
            <a:spLocks/>
          </p:cNvSpPr>
          <p:nvPr/>
        </p:nvSpPr>
        <p:spPr>
          <a:xfrm>
            <a:off x="7069073" y="1774210"/>
            <a:ext cx="749212" cy="377691"/>
          </a:xfrm>
          <a:prstGeom prst="rect">
            <a:avLst/>
          </a:prstGeom>
          <a:solidFill>
            <a:schemeClr val="accent6">
              <a:lumMod val="40000"/>
              <a:lumOff val="60000"/>
            </a:schemeClr>
          </a:solidFill>
        </p:spPr>
        <p:txBody>
          <a:bodyPr vert="horz" lIns="68580" tIns="34290" rIns="68580" bIns="3429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venir" panose="02000503020000020003"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venir" panose="02000503020000020003"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venir" panose="02000503020000020003"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lnSpc>
                <a:spcPct val="120000"/>
              </a:lnSpc>
              <a:buNone/>
            </a:pPr>
            <a:r>
              <a:rPr lang="en-US" sz="1800" dirty="0">
                <a:latin typeface="Corbel" panose="020B0503020204020204" pitchFamily="34" charset="0"/>
              </a:rPr>
              <a:t>after?</a:t>
            </a:r>
          </a:p>
        </p:txBody>
      </p:sp>
      <mc:AlternateContent xmlns:mc="http://schemas.openxmlformats.org/markup-compatibility/2006" xmlns:a14="http://schemas.microsoft.com/office/drawing/2010/main">
        <mc:Choice Requires="a14">
          <p:sp>
            <p:nvSpPr>
              <p:cNvPr id="3" name="Rectangle 2">
                <a:extLst>
                  <a:ext uri="{FF2B5EF4-FFF2-40B4-BE49-F238E27FC236}">
                    <a16:creationId xmlns:a16="http://schemas.microsoft.com/office/drawing/2014/main" id="{7F1321DB-4186-A34E-BBF0-70EF5EC32BA5}"/>
                  </a:ext>
                </a:extLst>
              </p:cNvPr>
              <p:cNvSpPr/>
              <p:nvPr/>
            </p:nvSpPr>
            <p:spPr>
              <a:xfrm>
                <a:off x="3503756" y="1386022"/>
                <a:ext cx="839076" cy="253916"/>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sz="1050">
                          <a:latin typeface="Cambria Math" panose="02040503050406030204" pitchFamily="18" charset="0"/>
                        </a:rPr>
                        <m:t>𝐶𝐸</m:t>
                      </m:r>
                      <m:d>
                        <m:dPr>
                          <m:ctrlPr>
                            <a:rPr lang="en-US" sz="1050" i="1">
                              <a:latin typeface="Cambria Math" panose="02040503050406030204" pitchFamily="18" charset="0"/>
                            </a:rPr>
                          </m:ctrlPr>
                        </m:dPr>
                        <m:e>
                          <m:sSup>
                            <m:sSupPr>
                              <m:ctrlPr>
                                <a:rPr lang="en-US" sz="1050" i="1">
                                  <a:latin typeface="Cambria Math" panose="02040503050406030204" pitchFamily="18" charset="0"/>
                                </a:rPr>
                              </m:ctrlPr>
                            </m:sSupPr>
                            <m:e>
                              <m:r>
                                <a:rPr lang="en-US" sz="1050">
                                  <a:latin typeface="Cambria Math" panose="02040503050406030204" pitchFamily="18" charset="0"/>
                                </a:rPr>
                                <m:t>𝑦</m:t>
                              </m:r>
                            </m:e>
                            <m:sup>
                              <m:r>
                                <a:rPr lang="en-US" sz="1050">
                                  <a:latin typeface="Cambria Math" panose="02040503050406030204" pitchFamily="18" charset="0"/>
                                </a:rPr>
                                <m:t>2</m:t>
                              </m:r>
                            </m:sup>
                          </m:sSup>
                          <m:r>
                            <a:rPr lang="en-US" sz="1050">
                              <a:latin typeface="Cambria Math" panose="02040503050406030204" pitchFamily="18" charset="0"/>
                            </a:rPr>
                            <m:t>,</m:t>
                          </m:r>
                          <m:sSup>
                            <m:sSupPr>
                              <m:ctrlPr>
                                <a:rPr lang="en-US" sz="1050" i="1">
                                  <a:latin typeface="Cambria Math" panose="02040503050406030204" pitchFamily="18" charset="0"/>
                                </a:rPr>
                              </m:ctrlPr>
                            </m:sSupPr>
                            <m:e>
                              <m:acc>
                                <m:accPr>
                                  <m:chr m:val="̂"/>
                                  <m:ctrlPr>
                                    <a:rPr lang="en-US" sz="1050" i="1">
                                      <a:latin typeface="Cambria Math" panose="02040503050406030204" pitchFamily="18" charset="0"/>
                                    </a:rPr>
                                  </m:ctrlPr>
                                </m:accPr>
                                <m:e>
                                  <m:r>
                                    <a:rPr lang="en-US" sz="1050">
                                      <a:latin typeface="Cambria Math" panose="02040503050406030204" pitchFamily="18" charset="0"/>
                                    </a:rPr>
                                    <m:t>𝑦</m:t>
                                  </m:r>
                                </m:e>
                              </m:acc>
                            </m:e>
                            <m:sup>
                              <m:r>
                                <a:rPr lang="en-US" sz="1050">
                                  <a:latin typeface="Cambria Math" panose="02040503050406030204" pitchFamily="18" charset="0"/>
                                </a:rPr>
                                <m:t>2</m:t>
                              </m:r>
                            </m:sup>
                          </m:sSup>
                        </m:e>
                      </m:d>
                    </m:oMath>
                  </m:oMathPara>
                </a14:m>
                <a:endParaRPr lang="en-US" sz="1050" dirty="0">
                  <a:latin typeface="Corbel" panose="020B0503020204020204" pitchFamily="34" charset="0"/>
                </a:endParaRPr>
              </a:p>
            </p:txBody>
          </p:sp>
        </mc:Choice>
        <mc:Fallback xmlns="">
          <p:sp>
            <p:nvSpPr>
              <p:cNvPr id="3" name="Rectangle 2">
                <a:extLst>
                  <a:ext uri="{FF2B5EF4-FFF2-40B4-BE49-F238E27FC236}">
                    <a16:creationId xmlns:a16="http://schemas.microsoft.com/office/drawing/2014/main" id="{7F1321DB-4186-A34E-BBF0-70EF5EC32BA5}"/>
                  </a:ext>
                </a:extLst>
              </p:cNvPr>
              <p:cNvSpPr>
                <a:spLocks noRot="1" noChangeAspect="1" noMove="1" noResize="1" noEditPoints="1" noAdjustHandles="1" noChangeArrowheads="1" noChangeShapeType="1" noTextEdit="1"/>
              </p:cNvSpPr>
              <p:nvPr/>
            </p:nvSpPr>
            <p:spPr>
              <a:xfrm>
                <a:off x="3503756" y="1386022"/>
                <a:ext cx="839076" cy="253916"/>
              </a:xfrm>
              <a:prstGeom prst="rect">
                <a:avLst/>
              </a:prstGeom>
              <a:blipFill>
                <a:blip r:embed="rId12"/>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28" name="Rectangle 127">
                <a:extLst>
                  <a:ext uri="{FF2B5EF4-FFF2-40B4-BE49-F238E27FC236}">
                    <a16:creationId xmlns:a16="http://schemas.microsoft.com/office/drawing/2014/main" id="{FC42F688-1875-1640-8EF4-9174D41FA30E}"/>
                  </a:ext>
                </a:extLst>
              </p:cNvPr>
              <p:cNvSpPr/>
              <p:nvPr/>
            </p:nvSpPr>
            <p:spPr>
              <a:xfrm>
                <a:off x="5274394" y="1395188"/>
                <a:ext cx="839076" cy="253916"/>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sz="1050">
                          <a:latin typeface="Cambria Math" panose="02040503050406030204" pitchFamily="18" charset="0"/>
                        </a:rPr>
                        <m:t>𝐶𝐸</m:t>
                      </m:r>
                      <m:d>
                        <m:dPr>
                          <m:ctrlPr>
                            <a:rPr lang="en-US" sz="1050" i="1">
                              <a:latin typeface="Cambria Math" panose="02040503050406030204" pitchFamily="18" charset="0"/>
                            </a:rPr>
                          </m:ctrlPr>
                        </m:dPr>
                        <m:e>
                          <m:sSup>
                            <m:sSupPr>
                              <m:ctrlPr>
                                <a:rPr lang="en-US" sz="1050" i="1">
                                  <a:latin typeface="Cambria Math" panose="02040503050406030204" pitchFamily="18" charset="0"/>
                                </a:rPr>
                              </m:ctrlPr>
                            </m:sSupPr>
                            <m:e>
                              <m:r>
                                <a:rPr lang="en-US" sz="1050">
                                  <a:latin typeface="Cambria Math" panose="02040503050406030204" pitchFamily="18" charset="0"/>
                                </a:rPr>
                                <m:t>𝑦</m:t>
                              </m:r>
                            </m:e>
                            <m:sup>
                              <m:r>
                                <a:rPr lang="en-US" sz="1050">
                                  <a:latin typeface="Cambria Math" panose="02040503050406030204" pitchFamily="18" charset="0"/>
                                </a:rPr>
                                <m:t>3</m:t>
                              </m:r>
                            </m:sup>
                          </m:sSup>
                          <m:r>
                            <a:rPr lang="en-US" sz="1050">
                              <a:latin typeface="Cambria Math" panose="02040503050406030204" pitchFamily="18" charset="0"/>
                            </a:rPr>
                            <m:t>,</m:t>
                          </m:r>
                          <m:sSup>
                            <m:sSupPr>
                              <m:ctrlPr>
                                <a:rPr lang="en-US" sz="1050" i="1">
                                  <a:latin typeface="Cambria Math" panose="02040503050406030204" pitchFamily="18" charset="0"/>
                                </a:rPr>
                              </m:ctrlPr>
                            </m:sSupPr>
                            <m:e>
                              <m:acc>
                                <m:accPr>
                                  <m:chr m:val="̂"/>
                                  <m:ctrlPr>
                                    <a:rPr lang="en-US" sz="1050" i="1">
                                      <a:latin typeface="Cambria Math" panose="02040503050406030204" pitchFamily="18" charset="0"/>
                                    </a:rPr>
                                  </m:ctrlPr>
                                </m:accPr>
                                <m:e>
                                  <m:r>
                                    <a:rPr lang="en-US" sz="1050">
                                      <a:latin typeface="Cambria Math" panose="02040503050406030204" pitchFamily="18" charset="0"/>
                                    </a:rPr>
                                    <m:t>𝑦</m:t>
                                  </m:r>
                                </m:e>
                              </m:acc>
                            </m:e>
                            <m:sup>
                              <m:r>
                                <a:rPr lang="en-US" sz="1050">
                                  <a:latin typeface="Cambria Math" panose="02040503050406030204" pitchFamily="18" charset="0"/>
                                </a:rPr>
                                <m:t>3</m:t>
                              </m:r>
                            </m:sup>
                          </m:sSup>
                        </m:e>
                      </m:d>
                    </m:oMath>
                  </m:oMathPara>
                </a14:m>
                <a:endParaRPr lang="en-US" sz="1050" dirty="0">
                  <a:latin typeface="Corbel" panose="020B0503020204020204" pitchFamily="34" charset="0"/>
                </a:endParaRPr>
              </a:p>
            </p:txBody>
          </p:sp>
        </mc:Choice>
        <mc:Fallback xmlns="">
          <p:sp>
            <p:nvSpPr>
              <p:cNvPr id="128" name="Rectangle 127">
                <a:extLst>
                  <a:ext uri="{FF2B5EF4-FFF2-40B4-BE49-F238E27FC236}">
                    <a16:creationId xmlns:a16="http://schemas.microsoft.com/office/drawing/2014/main" id="{FC42F688-1875-1640-8EF4-9174D41FA30E}"/>
                  </a:ext>
                </a:extLst>
              </p:cNvPr>
              <p:cNvSpPr>
                <a:spLocks noRot="1" noChangeAspect="1" noMove="1" noResize="1" noEditPoints="1" noAdjustHandles="1" noChangeArrowheads="1" noChangeShapeType="1" noTextEdit="1"/>
              </p:cNvSpPr>
              <p:nvPr/>
            </p:nvSpPr>
            <p:spPr>
              <a:xfrm>
                <a:off x="5274394" y="1395188"/>
                <a:ext cx="839076" cy="253916"/>
              </a:xfrm>
              <a:prstGeom prst="rect">
                <a:avLst/>
              </a:prstGeom>
              <a:blipFill>
                <a:blip r:embed="rId1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29" name="Rectangle 128">
                <a:extLst>
                  <a:ext uri="{FF2B5EF4-FFF2-40B4-BE49-F238E27FC236}">
                    <a16:creationId xmlns:a16="http://schemas.microsoft.com/office/drawing/2014/main" id="{E55E6BDD-EA4B-A043-AFA7-C42DD8E37FCB}"/>
                  </a:ext>
                </a:extLst>
              </p:cNvPr>
              <p:cNvSpPr/>
              <p:nvPr/>
            </p:nvSpPr>
            <p:spPr>
              <a:xfrm>
                <a:off x="6938913" y="1403493"/>
                <a:ext cx="839076" cy="253916"/>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sz="1050">
                          <a:latin typeface="Cambria Math" panose="02040503050406030204" pitchFamily="18" charset="0"/>
                        </a:rPr>
                        <m:t>𝐶𝐸</m:t>
                      </m:r>
                      <m:d>
                        <m:dPr>
                          <m:ctrlPr>
                            <a:rPr lang="en-US" sz="1050" i="1">
                              <a:latin typeface="Cambria Math" panose="02040503050406030204" pitchFamily="18" charset="0"/>
                            </a:rPr>
                          </m:ctrlPr>
                        </m:dPr>
                        <m:e>
                          <m:sSup>
                            <m:sSupPr>
                              <m:ctrlPr>
                                <a:rPr lang="en-US" sz="1050" i="1">
                                  <a:latin typeface="Cambria Math" panose="02040503050406030204" pitchFamily="18" charset="0"/>
                                </a:rPr>
                              </m:ctrlPr>
                            </m:sSupPr>
                            <m:e>
                              <m:r>
                                <a:rPr lang="en-US" sz="1050">
                                  <a:latin typeface="Cambria Math" panose="02040503050406030204" pitchFamily="18" charset="0"/>
                                </a:rPr>
                                <m:t>𝑦</m:t>
                              </m:r>
                            </m:e>
                            <m:sup>
                              <m:r>
                                <a:rPr lang="en-US" sz="1050">
                                  <a:latin typeface="Cambria Math" panose="02040503050406030204" pitchFamily="18" charset="0"/>
                                </a:rPr>
                                <m:t>4</m:t>
                              </m:r>
                            </m:sup>
                          </m:sSup>
                          <m:r>
                            <a:rPr lang="en-US" sz="1050">
                              <a:latin typeface="Cambria Math" panose="02040503050406030204" pitchFamily="18" charset="0"/>
                            </a:rPr>
                            <m:t>,</m:t>
                          </m:r>
                          <m:sSup>
                            <m:sSupPr>
                              <m:ctrlPr>
                                <a:rPr lang="en-US" sz="1050" i="1">
                                  <a:latin typeface="Cambria Math" panose="02040503050406030204" pitchFamily="18" charset="0"/>
                                </a:rPr>
                              </m:ctrlPr>
                            </m:sSupPr>
                            <m:e>
                              <m:acc>
                                <m:accPr>
                                  <m:chr m:val="̂"/>
                                  <m:ctrlPr>
                                    <a:rPr lang="en-US" sz="1050" i="1">
                                      <a:latin typeface="Cambria Math" panose="02040503050406030204" pitchFamily="18" charset="0"/>
                                    </a:rPr>
                                  </m:ctrlPr>
                                </m:accPr>
                                <m:e>
                                  <m:r>
                                    <a:rPr lang="en-US" sz="1050">
                                      <a:latin typeface="Cambria Math" panose="02040503050406030204" pitchFamily="18" charset="0"/>
                                    </a:rPr>
                                    <m:t>𝑦</m:t>
                                  </m:r>
                                </m:e>
                              </m:acc>
                            </m:e>
                            <m:sup>
                              <m:r>
                                <a:rPr lang="en-US" sz="1050">
                                  <a:latin typeface="Cambria Math" panose="02040503050406030204" pitchFamily="18" charset="0"/>
                                </a:rPr>
                                <m:t>4</m:t>
                              </m:r>
                            </m:sup>
                          </m:sSup>
                        </m:e>
                      </m:d>
                    </m:oMath>
                  </m:oMathPara>
                </a14:m>
                <a:endParaRPr lang="en-US" sz="1050" dirty="0">
                  <a:latin typeface="Corbel" panose="020B0503020204020204" pitchFamily="34" charset="0"/>
                </a:endParaRPr>
              </a:p>
            </p:txBody>
          </p:sp>
        </mc:Choice>
        <mc:Fallback xmlns="">
          <p:sp>
            <p:nvSpPr>
              <p:cNvPr id="129" name="Rectangle 128">
                <a:extLst>
                  <a:ext uri="{FF2B5EF4-FFF2-40B4-BE49-F238E27FC236}">
                    <a16:creationId xmlns:a16="http://schemas.microsoft.com/office/drawing/2014/main" id="{E55E6BDD-EA4B-A043-AFA7-C42DD8E37FCB}"/>
                  </a:ext>
                </a:extLst>
              </p:cNvPr>
              <p:cNvSpPr>
                <a:spLocks noRot="1" noChangeAspect="1" noMove="1" noResize="1" noEditPoints="1" noAdjustHandles="1" noChangeArrowheads="1" noChangeShapeType="1" noTextEdit="1"/>
              </p:cNvSpPr>
              <p:nvPr/>
            </p:nvSpPr>
            <p:spPr>
              <a:xfrm>
                <a:off x="6938913" y="1403493"/>
                <a:ext cx="839076" cy="253916"/>
              </a:xfrm>
              <a:prstGeom prst="rect">
                <a:avLst/>
              </a:prstGeom>
              <a:blipFill>
                <a:blip r:embed="rId1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31" name="Rectangle 130">
                <a:extLst>
                  <a:ext uri="{FF2B5EF4-FFF2-40B4-BE49-F238E27FC236}">
                    <a16:creationId xmlns:a16="http://schemas.microsoft.com/office/drawing/2014/main" id="{42AD90BE-AA48-0F40-AB3F-8D0482E17372}"/>
                  </a:ext>
                </a:extLst>
              </p:cNvPr>
              <p:cNvSpPr/>
              <p:nvPr/>
            </p:nvSpPr>
            <p:spPr>
              <a:xfrm>
                <a:off x="1956114" y="1395365"/>
                <a:ext cx="833305" cy="253916"/>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sz="1050">
                          <a:latin typeface="Cambria Math" panose="02040503050406030204" pitchFamily="18" charset="0"/>
                        </a:rPr>
                        <m:t>𝐶𝐸</m:t>
                      </m:r>
                      <m:d>
                        <m:dPr>
                          <m:ctrlPr>
                            <a:rPr lang="en-US" sz="1050" i="1">
                              <a:latin typeface="Cambria Math" panose="02040503050406030204" pitchFamily="18" charset="0"/>
                            </a:rPr>
                          </m:ctrlPr>
                        </m:dPr>
                        <m:e>
                          <m:sSup>
                            <m:sSupPr>
                              <m:ctrlPr>
                                <a:rPr lang="en-US" sz="1050" i="1">
                                  <a:latin typeface="Cambria Math" panose="02040503050406030204" pitchFamily="18" charset="0"/>
                                </a:rPr>
                              </m:ctrlPr>
                            </m:sSupPr>
                            <m:e>
                              <m:r>
                                <a:rPr lang="en-US" sz="1050">
                                  <a:latin typeface="Cambria Math" panose="02040503050406030204" pitchFamily="18" charset="0"/>
                                </a:rPr>
                                <m:t>𝑦</m:t>
                              </m:r>
                            </m:e>
                            <m:sup>
                              <m:r>
                                <a:rPr lang="en-US" sz="1050">
                                  <a:latin typeface="Cambria Math" panose="02040503050406030204" pitchFamily="18" charset="0"/>
                                </a:rPr>
                                <m:t>1</m:t>
                              </m:r>
                            </m:sup>
                          </m:sSup>
                          <m:r>
                            <a:rPr lang="en-US" sz="1050">
                              <a:latin typeface="Cambria Math" panose="02040503050406030204" pitchFamily="18" charset="0"/>
                            </a:rPr>
                            <m:t>,</m:t>
                          </m:r>
                          <m:sSup>
                            <m:sSupPr>
                              <m:ctrlPr>
                                <a:rPr lang="en-US" sz="1050" i="1">
                                  <a:latin typeface="Cambria Math" panose="02040503050406030204" pitchFamily="18" charset="0"/>
                                </a:rPr>
                              </m:ctrlPr>
                            </m:sSupPr>
                            <m:e>
                              <m:acc>
                                <m:accPr>
                                  <m:chr m:val="̂"/>
                                  <m:ctrlPr>
                                    <a:rPr lang="en-US" sz="1050" i="1">
                                      <a:latin typeface="Cambria Math" panose="02040503050406030204" pitchFamily="18" charset="0"/>
                                    </a:rPr>
                                  </m:ctrlPr>
                                </m:accPr>
                                <m:e>
                                  <m:r>
                                    <a:rPr lang="en-US" sz="1050">
                                      <a:latin typeface="Cambria Math" panose="02040503050406030204" pitchFamily="18" charset="0"/>
                                    </a:rPr>
                                    <m:t>𝑦</m:t>
                                  </m:r>
                                </m:e>
                              </m:acc>
                            </m:e>
                            <m:sup>
                              <m:r>
                                <a:rPr lang="en-US" sz="1050">
                                  <a:latin typeface="Cambria Math" panose="02040503050406030204" pitchFamily="18" charset="0"/>
                                </a:rPr>
                                <m:t>1</m:t>
                              </m:r>
                            </m:sup>
                          </m:sSup>
                        </m:e>
                      </m:d>
                    </m:oMath>
                  </m:oMathPara>
                </a14:m>
                <a:endParaRPr lang="en-US" sz="1050" dirty="0">
                  <a:latin typeface="Corbel" panose="020B0503020204020204" pitchFamily="34" charset="0"/>
                </a:endParaRPr>
              </a:p>
            </p:txBody>
          </p:sp>
        </mc:Choice>
        <mc:Fallback xmlns="">
          <p:sp>
            <p:nvSpPr>
              <p:cNvPr id="131" name="Rectangle 130">
                <a:extLst>
                  <a:ext uri="{FF2B5EF4-FFF2-40B4-BE49-F238E27FC236}">
                    <a16:creationId xmlns:a16="http://schemas.microsoft.com/office/drawing/2014/main" id="{42AD90BE-AA48-0F40-AB3F-8D0482E17372}"/>
                  </a:ext>
                </a:extLst>
              </p:cNvPr>
              <p:cNvSpPr>
                <a:spLocks noRot="1" noChangeAspect="1" noMove="1" noResize="1" noEditPoints="1" noAdjustHandles="1" noChangeArrowheads="1" noChangeShapeType="1" noTextEdit="1"/>
              </p:cNvSpPr>
              <p:nvPr/>
            </p:nvSpPr>
            <p:spPr>
              <a:xfrm>
                <a:off x="1956114" y="1395365"/>
                <a:ext cx="833305" cy="253916"/>
              </a:xfrm>
              <a:prstGeom prst="rect">
                <a:avLst/>
              </a:prstGeom>
              <a:blipFill>
                <a:blip r:embed="rId15"/>
                <a:stretch>
                  <a:fillRect/>
                </a:stretch>
              </a:blipFill>
            </p:spPr>
            <p:txBody>
              <a:bodyPr/>
              <a:lstStyle/>
              <a:p>
                <a:r>
                  <a:rPr lang="en-US">
                    <a:noFill/>
                  </a:rPr>
                  <a:t> </a:t>
                </a:r>
              </a:p>
            </p:txBody>
          </p:sp>
        </mc:Fallback>
      </mc:AlternateContent>
      <p:sp>
        <p:nvSpPr>
          <p:cNvPr id="132" name="Content Placeholder 2">
            <a:extLst>
              <a:ext uri="{FF2B5EF4-FFF2-40B4-BE49-F238E27FC236}">
                <a16:creationId xmlns:a16="http://schemas.microsoft.com/office/drawing/2014/main" id="{045CF04F-8C4F-1D41-B4B6-6533B0E09396}"/>
              </a:ext>
            </a:extLst>
          </p:cNvPr>
          <p:cNvSpPr txBox="1">
            <a:spLocks/>
          </p:cNvSpPr>
          <p:nvPr/>
        </p:nvSpPr>
        <p:spPr>
          <a:xfrm>
            <a:off x="847726" y="1404236"/>
            <a:ext cx="649859" cy="353597"/>
          </a:xfrm>
          <a:prstGeom prst="rect">
            <a:avLst/>
          </a:prstGeom>
        </p:spPr>
        <p:txBody>
          <a:bodyPr vert="horz" lIns="68580" tIns="34290" rIns="68580" bIns="3429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venir" panose="02000503020000020003"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venir" panose="02000503020000020003"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venir" panose="02000503020000020003"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lnSpc>
                <a:spcPct val="120000"/>
              </a:lnSpc>
              <a:buNone/>
            </a:pPr>
            <a:r>
              <a:rPr lang="en-US" sz="1350" dirty="0">
                <a:solidFill>
                  <a:srgbClr val="C00000"/>
                </a:solidFill>
                <a:latin typeface="Corbel" panose="020B0503020204020204" pitchFamily="34" charset="0"/>
              </a:rPr>
              <a:t>Error</a:t>
            </a:r>
          </a:p>
        </p:txBody>
      </p:sp>
      <mc:AlternateContent xmlns:mc="http://schemas.openxmlformats.org/markup-compatibility/2006" xmlns:a14="http://schemas.microsoft.com/office/drawing/2010/main">
        <mc:Choice Requires="a14">
          <p:sp>
            <p:nvSpPr>
              <p:cNvPr id="4" name="Rectangle 3">
                <a:extLst>
                  <a:ext uri="{FF2B5EF4-FFF2-40B4-BE49-F238E27FC236}">
                    <a16:creationId xmlns:a16="http://schemas.microsoft.com/office/drawing/2014/main" id="{F5CE9E9A-F735-5D4A-8A09-4BABFB2D5DA5}"/>
                  </a:ext>
                </a:extLst>
              </p:cNvPr>
              <p:cNvSpPr/>
              <p:nvPr/>
            </p:nvSpPr>
            <p:spPr>
              <a:xfrm>
                <a:off x="1383773" y="2200179"/>
                <a:ext cx="364972"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acc>
                        <m:accPr>
                          <m:chr m:val="̂"/>
                          <m:ctrlPr>
                            <a:rPr lang="en-US" sz="1800" i="1" dirty="0">
                              <a:solidFill>
                                <a:srgbClr val="C00000"/>
                              </a:solidFill>
                              <a:latin typeface="Cambria Math" panose="02040503050406030204" pitchFamily="18" charset="0"/>
                            </a:rPr>
                          </m:ctrlPr>
                        </m:accPr>
                        <m:e>
                          <m:r>
                            <a:rPr lang="en-US" sz="1800" dirty="0">
                              <a:solidFill>
                                <a:srgbClr val="C00000"/>
                              </a:solidFill>
                              <a:latin typeface="Cambria Math" panose="02040503050406030204" pitchFamily="18" charset="0"/>
                            </a:rPr>
                            <m:t>𝑦</m:t>
                          </m:r>
                        </m:e>
                      </m:acc>
                    </m:oMath>
                  </m:oMathPara>
                </a14:m>
                <a:endParaRPr lang="en-US" sz="1800" dirty="0">
                  <a:latin typeface="Corbel" panose="020B0503020204020204" pitchFamily="34" charset="0"/>
                </a:endParaRPr>
              </a:p>
            </p:txBody>
          </p:sp>
        </mc:Choice>
        <mc:Fallback xmlns="">
          <p:sp>
            <p:nvSpPr>
              <p:cNvPr id="4" name="Rectangle 3">
                <a:extLst>
                  <a:ext uri="{FF2B5EF4-FFF2-40B4-BE49-F238E27FC236}">
                    <a16:creationId xmlns:a16="http://schemas.microsoft.com/office/drawing/2014/main" id="{F5CE9E9A-F735-5D4A-8A09-4BABFB2D5DA5}"/>
                  </a:ext>
                </a:extLst>
              </p:cNvPr>
              <p:cNvSpPr>
                <a:spLocks noRot="1" noChangeAspect="1" noMove="1" noResize="1" noEditPoints="1" noAdjustHandles="1" noChangeArrowheads="1" noChangeShapeType="1" noTextEdit="1"/>
              </p:cNvSpPr>
              <p:nvPr/>
            </p:nvSpPr>
            <p:spPr>
              <a:xfrm>
                <a:off x="1383773" y="2200179"/>
                <a:ext cx="364972" cy="369332"/>
              </a:xfrm>
              <a:prstGeom prst="rect">
                <a:avLst/>
              </a:prstGeom>
              <a:blipFill>
                <a:blip r:embed="rId16"/>
                <a:stretch>
                  <a:fillRect b="-666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34" name="TextBox 133">
                <a:extLst>
                  <a:ext uri="{FF2B5EF4-FFF2-40B4-BE49-F238E27FC236}">
                    <a16:creationId xmlns:a16="http://schemas.microsoft.com/office/drawing/2014/main" id="{46596CA9-10F3-A348-B851-73AE628BD503}"/>
                  </a:ext>
                </a:extLst>
              </p:cNvPr>
              <p:cNvSpPr txBox="1"/>
              <p:nvPr/>
            </p:nvSpPr>
            <p:spPr>
              <a:xfrm>
                <a:off x="6577323" y="391057"/>
                <a:ext cx="1747914" cy="39215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1050">
                          <a:latin typeface="Cambria Math" panose="02040503050406030204" pitchFamily="18" charset="0"/>
                        </a:rPr>
                        <m:t>𝐶𝐸</m:t>
                      </m:r>
                      <m:d>
                        <m:dPr>
                          <m:ctrlPr>
                            <a:rPr lang="en-US" sz="1050" i="1">
                              <a:latin typeface="Cambria Math" panose="02040503050406030204" pitchFamily="18" charset="0"/>
                            </a:rPr>
                          </m:ctrlPr>
                        </m:dPr>
                        <m:e>
                          <m:sSup>
                            <m:sSupPr>
                              <m:ctrlPr>
                                <a:rPr lang="en-US" sz="1050" i="1">
                                  <a:latin typeface="Cambria Math" panose="02040503050406030204" pitchFamily="18" charset="0"/>
                                </a:rPr>
                              </m:ctrlPr>
                            </m:sSupPr>
                            <m:e>
                              <m:r>
                                <a:rPr lang="en-US" sz="1050">
                                  <a:latin typeface="Cambria Math" panose="02040503050406030204" pitchFamily="18" charset="0"/>
                                </a:rPr>
                                <m:t>𝑦</m:t>
                              </m:r>
                            </m:e>
                            <m:sup>
                              <m:r>
                                <a:rPr lang="en-US" sz="1050">
                                  <a:latin typeface="Cambria Math" panose="02040503050406030204" pitchFamily="18" charset="0"/>
                                </a:rPr>
                                <m:t>𝑖</m:t>
                              </m:r>
                            </m:sup>
                          </m:sSup>
                          <m:r>
                            <a:rPr lang="en-US" sz="1050">
                              <a:latin typeface="Cambria Math" panose="02040503050406030204" pitchFamily="18" charset="0"/>
                            </a:rPr>
                            <m:t>,</m:t>
                          </m:r>
                          <m:sSup>
                            <m:sSupPr>
                              <m:ctrlPr>
                                <a:rPr lang="en-US" sz="1050" i="1">
                                  <a:latin typeface="Cambria Math" panose="02040503050406030204" pitchFamily="18" charset="0"/>
                                </a:rPr>
                              </m:ctrlPr>
                            </m:sSupPr>
                            <m:e>
                              <m:acc>
                                <m:accPr>
                                  <m:chr m:val="̂"/>
                                  <m:ctrlPr>
                                    <a:rPr lang="en-US" sz="1050" i="1">
                                      <a:latin typeface="Cambria Math" panose="02040503050406030204" pitchFamily="18" charset="0"/>
                                    </a:rPr>
                                  </m:ctrlPr>
                                </m:accPr>
                                <m:e>
                                  <m:r>
                                    <a:rPr lang="en-US" sz="1050">
                                      <a:latin typeface="Cambria Math" panose="02040503050406030204" pitchFamily="18" charset="0"/>
                                    </a:rPr>
                                    <m:t>𝑦</m:t>
                                  </m:r>
                                </m:e>
                              </m:acc>
                            </m:e>
                            <m:sup>
                              <m:r>
                                <a:rPr lang="en-US" sz="1050">
                                  <a:latin typeface="Cambria Math" panose="02040503050406030204" pitchFamily="18" charset="0"/>
                                </a:rPr>
                                <m:t>𝑖</m:t>
                              </m:r>
                            </m:sup>
                          </m:sSup>
                        </m:e>
                      </m:d>
                      <m:r>
                        <a:rPr lang="en-US" sz="1050">
                          <a:latin typeface="Cambria Math" panose="02040503050406030204" pitchFamily="18" charset="0"/>
                        </a:rPr>
                        <m:t>=−</m:t>
                      </m:r>
                      <m:nary>
                        <m:naryPr>
                          <m:chr m:val="∑"/>
                          <m:supHide m:val="on"/>
                          <m:ctrlPr>
                            <a:rPr lang="en-US" sz="1050" i="1">
                              <a:latin typeface="Cambria Math" panose="02040503050406030204" pitchFamily="18" charset="0"/>
                            </a:rPr>
                          </m:ctrlPr>
                        </m:naryPr>
                        <m:sub>
                          <m:r>
                            <m:rPr>
                              <m:brk m:alnAt="23"/>
                            </m:rPr>
                            <a:rPr lang="en-US" sz="1050">
                              <a:latin typeface="Cambria Math" panose="02040503050406030204" pitchFamily="18" charset="0"/>
                            </a:rPr>
                            <m:t>𝑤</m:t>
                          </m:r>
                          <m:r>
                            <a:rPr lang="en-US" sz="1050">
                              <a:latin typeface="Cambria Math" panose="02040503050406030204" pitchFamily="18" charset="0"/>
                            </a:rPr>
                            <m:t>∈</m:t>
                          </m:r>
                          <m:r>
                            <a:rPr lang="en-US" sz="1050">
                              <a:latin typeface="Cambria Math" panose="02040503050406030204" pitchFamily="18" charset="0"/>
                            </a:rPr>
                            <m:t>𝑉</m:t>
                          </m:r>
                        </m:sub>
                        <m:sup/>
                        <m:e>
                          <m:sSubSup>
                            <m:sSubSupPr>
                              <m:ctrlPr>
                                <a:rPr lang="en-US" sz="1050" i="1">
                                  <a:latin typeface="Cambria Math" panose="02040503050406030204" pitchFamily="18" charset="0"/>
                                </a:rPr>
                              </m:ctrlPr>
                            </m:sSubSupPr>
                            <m:e>
                              <m:r>
                                <a:rPr lang="en-US" sz="1050">
                                  <a:latin typeface="Cambria Math" panose="02040503050406030204" pitchFamily="18" charset="0"/>
                                </a:rPr>
                                <m:t>𝑦</m:t>
                              </m:r>
                            </m:e>
                            <m:sub>
                              <m:r>
                                <a:rPr lang="en-US" sz="1050">
                                  <a:latin typeface="Cambria Math" panose="02040503050406030204" pitchFamily="18" charset="0"/>
                                </a:rPr>
                                <m:t>𝑤</m:t>
                              </m:r>
                            </m:sub>
                            <m:sup>
                              <m:r>
                                <a:rPr lang="en-US" sz="1050">
                                  <a:latin typeface="Cambria Math" panose="02040503050406030204" pitchFamily="18" charset="0"/>
                                </a:rPr>
                                <m:t>𝑖</m:t>
                              </m:r>
                            </m:sup>
                          </m:sSubSup>
                          <m:r>
                            <m:rPr>
                              <m:nor/>
                            </m:rPr>
                            <a:rPr lang="en-US" sz="1050">
                              <a:latin typeface="Cambria Math" panose="02040503050406030204" pitchFamily="18" charset="0"/>
                            </a:rPr>
                            <m:t>log</m:t>
                          </m:r>
                          <m:r>
                            <a:rPr lang="en-US" sz="1050">
                              <a:latin typeface="Cambria Math" panose="02040503050406030204" pitchFamily="18" charset="0"/>
                            </a:rPr>
                            <m:t>(</m:t>
                          </m:r>
                          <m:sSubSup>
                            <m:sSubSupPr>
                              <m:ctrlPr>
                                <a:rPr lang="en-US" sz="1050" i="1">
                                  <a:latin typeface="Cambria Math" panose="02040503050406030204" pitchFamily="18" charset="0"/>
                                </a:rPr>
                              </m:ctrlPr>
                            </m:sSubSupPr>
                            <m:e>
                              <m:acc>
                                <m:accPr>
                                  <m:chr m:val="̂"/>
                                  <m:ctrlPr>
                                    <a:rPr lang="en-US" sz="1050" i="1">
                                      <a:latin typeface="Cambria Math" panose="02040503050406030204" pitchFamily="18" charset="0"/>
                                    </a:rPr>
                                  </m:ctrlPr>
                                </m:accPr>
                                <m:e>
                                  <m:r>
                                    <a:rPr lang="en-US" sz="1050">
                                      <a:latin typeface="Cambria Math" panose="02040503050406030204" pitchFamily="18" charset="0"/>
                                    </a:rPr>
                                    <m:t>𝑦</m:t>
                                  </m:r>
                                </m:e>
                              </m:acc>
                            </m:e>
                            <m:sub>
                              <m:r>
                                <a:rPr lang="en-US" sz="1050">
                                  <a:latin typeface="Cambria Math" panose="02040503050406030204" pitchFamily="18" charset="0"/>
                                </a:rPr>
                                <m:t>𝑤</m:t>
                              </m:r>
                            </m:sub>
                            <m:sup>
                              <m:r>
                                <a:rPr lang="en-US" sz="1050">
                                  <a:latin typeface="Cambria Math" panose="02040503050406030204" pitchFamily="18" charset="0"/>
                                </a:rPr>
                                <m:t>𝑖</m:t>
                              </m:r>
                            </m:sup>
                          </m:sSubSup>
                          <m:r>
                            <a:rPr lang="en-US" sz="1050">
                              <a:latin typeface="Cambria Math" panose="02040503050406030204" pitchFamily="18" charset="0"/>
                            </a:rPr>
                            <m:t>)</m:t>
                          </m:r>
                        </m:e>
                      </m:nary>
                    </m:oMath>
                  </m:oMathPara>
                </a14:m>
                <a:endParaRPr lang="en-US" sz="1050" dirty="0">
                  <a:latin typeface="Corbel" panose="020B0503020204020204" pitchFamily="34" charset="0"/>
                </a:endParaRPr>
              </a:p>
            </p:txBody>
          </p:sp>
        </mc:Choice>
        <mc:Fallback xmlns="">
          <p:sp>
            <p:nvSpPr>
              <p:cNvPr id="134" name="TextBox 133">
                <a:extLst>
                  <a:ext uri="{FF2B5EF4-FFF2-40B4-BE49-F238E27FC236}">
                    <a16:creationId xmlns:a16="http://schemas.microsoft.com/office/drawing/2014/main" id="{46596CA9-10F3-A348-B851-73AE628BD503}"/>
                  </a:ext>
                </a:extLst>
              </p:cNvPr>
              <p:cNvSpPr txBox="1">
                <a:spLocks noRot="1" noChangeAspect="1" noMove="1" noResize="1" noEditPoints="1" noAdjustHandles="1" noChangeArrowheads="1" noChangeShapeType="1" noTextEdit="1"/>
              </p:cNvSpPr>
              <p:nvPr/>
            </p:nvSpPr>
            <p:spPr>
              <a:xfrm>
                <a:off x="6577323" y="391057"/>
                <a:ext cx="1747914" cy="392159"/>
              </a:xfrm>
              <a:prstGeom prst="rect">
                <a:avLst/>
              </a:prstGeom>
              <a:blipFill>
                <a:blip r:embed="rId17"/>
                <a:stretch>
                  <a:fillRect l="-719" t="-153125" r="-2158" b="-212500"/>
                </a:stretch>
              </a:blipFill>
            </p:spPr>
            <p:txBody>
              <a:bodyPr/>
              <a:lstStyle/>
              <a:p>
                <a:r>
                  <a:rPr lang="en-US">
                    <a:noFill/>
                  </a:rPr>
                  <a:t> </a:t>
                </a:r>
              </a:p>
            </p:txBody>
          </p:sp>
        </mc:Fallback>
      </mc:AlternateContent>
      <p:sp>
        <p:nvSpPr>
          <p:cNvPr id="133" name="Title 1">
            <a:extLst>
              <a:ext uri="{FF2B5EF4-FFF2-40B4-BE49-F238E27FC236}">
                <a16:creationId xmlns:a16="http://schemas.microsoft.com/office/drawing/2014/main" id="{7ED3D6CD-1A43-0044-AAB6-CC4D7E49D3F7}"/>
              </a:ext>
            </a:extLst>
          </p:cNvPr>
          <p:cNvSpPr>
            <a:spLocks noGrp="1"/>
          </p:cNvSpPr>
          <p:nvPr>
            <p:ph type="title"/>
          </p:nvPr>
        </p:nvSpPr>
        <p:spPr/>
        <p:txBody>
          <a:bodyPr>
            <a:normAutofit fontScale="90000"/>
          </a:bodyPr>
          <a:lstStyle/>
          <a:p>
            <a:r>
              <a:rPr lang="en-US" dirty="0"/>
              <a:t>RNN: Forward Propagation</a:t>
            </a:r>
          </a:p>
        </p:txBody>
      </p:sp>
      <p:sp>
        <p:nvSpPr>
          <p:cNvPr id="136" name="Slide Number Placeholder 9">
            <a:extLst>
              <a:ext uri="{FF2B5EF4-FFF2-40B4-BE49-F238E27FC236}">
                <a16:creationId xmlns:a16="http://schemas.microsoft.com/office/drawing/2014/main" id="{D10EE0DD-76AB-814E-A653-D4A427FB6EE2}"/>
              </a:ext>
            </a:extLst>
          </p:cNvPr>
          <p:cNvSpPr>
            <a:spLocks noGrp="1"/>
          </p:cNvSpPr>
          <p:nvPr>
            <p:ph type="sldNum" sz="quarter" idx="12"/>
          </p:nvPr>
        </p:nvSpPr>
        <p:spPr>
          <a:prstGeom prst="rect">
            <a:avLst/>
          </a:prstGeom>
        </p:spPr>
        <p:txBody>
          <a:bodyPr spcFirstLastPara="1" vert="horz" wrap="square" lIns="68580" tIns="34290" rIns="68580" bIns="34290" rtlCol="0" anchor="ctr" anchorCtr="0">
            <a:normAutofit/>
          </a:bodyPr>
          <a:lstStyle>
            <a:defPPr>
              <a:defRPr lang="en-US"/>
            </a:defPPr>
            <a:lvl1pPr marL="0" algn="r" defTabSz="685800" rtl="0" eaLnBrk="1" latinLnBrk="0" hangingPunct="1">
              <a:defRPr sz="900" kern="1200">
                <a:solidFill>
                  <a:schemeClr val="tx1">
                    <a:tint val="75000"/>
                  </a:schemeClr>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fld id="{FB0400E9-F1C7-9247-B747-5922BAF97538}" type="slidenum">
              <a:rPr lang="en-US" smtClean="0">
                <a:latin typeface="Corbel" panose="020B0503020204020204" pitchFamily="34" charset="0"/>
              </a:rPr>
              <a:pPr/>
              <a:t>25</a:t>
            </a:fld>
            <a:endParaRPr lang="en-US" dirty="0">
              <a:latin typeface="Corbel" panose="020B0503020204020204" pitchFamily="34" charset="0"/>
            </a:endParaRPr>
          </a:p>
        </p:txBody>
      </p:sp>
    </p:spTree>
    <p:extLst>
      <p:ext uri="{BB962C8B-B14F-4D97-AF65-F5344CB8AC3E}">
        <p14:creationId xmlns:p14="http://schemas.microsoft.com/office/powerpoint/2010/main" val="30905317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 name="Rectangle 129">
            <a:extLst>
              <a:ext uri="{FF2B5EF4-FFF2-40B4-BE49-F238E27FC236}">
                <a16:creationId xmlns:a16="http://schemas.microsoft.com/office/drawing/2014/main" id="{FE0E91F0-F729-1B4F-B6C1-50E8A51EB607}"/>
              </a:ext>
            </a:extLst>
          </p:cNvPr>
          <p:cNvSpPr/>
          <p:nvPr/>
        </p:nvSpPr>
        <p:spPr>
          <a:xfrm>
            <a:off x="6524407" y="235244"/>
            <a:ext cx="2352893" cy="843897"/>
          </a:xfrm>
          <a:prstGeom prst="rect">
            <a:avLst/>
          </a:prstGeom>
          <a:solidFill>
            <a:srgbClr val="FFF2CC"/>
          </a:solidFill>
          <a:ln w="508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dirty="0">
              <a:latin typeface="Corbel" panose="020B0503020204020204" pitchFamily="34" charset="0"/>
            </a:endParaRPr>
          </a:p>
        </p:txBody>
      </p:sp>
      <p:sp>
        <p:nvSpPr>
          <p:cNvPr id="81" name="Content Placeholder 2">
            <a:extLst>
              <a:ext uri="{FF2B5EF4-FFF2-40B4-BE49-F238E27FC236}">
                <a16:creationId xmlns:a16="http://schemas.microsoft.com/office/drawing/2014/main" id="{0699B2A3-3B8E-414D-A3AF-577E06CECE10}"/>
              </a:ext>
            </a:extLst>
          </p:cNvPr>
          <p:cNvSpPr txBox="1">
            <a:spLocks/>
          </p:cNvSpPr>
          <p:nvPr/>
        </p:nvSpPr>
        <p:spPr>
          <a:xfrm>
            <a:off x="198123" y="3937963"/>
            <a:ext cx="1148116" cy="353597"/>
          </a:xfrm>
          <a:prstGeom prst="rect">
            <a:avLst/>
          </a:prstGeom>
        </p:spPr>
        <p:txBody>
          <a:bodyPr vert="horz" lIns="68580" tIns="34290" rIns="68580" bIns="3429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venir" panose="02000503020000020003"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venir" panose="02000503020000020003"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venir" panose="02000503020000020003"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lnSpc>
                <a:spcPct val="120000"/>
              </a:lnSpc>
              <a:buNone/>
            </a:pPr>
            <a:r>
              <a:rPr lang="en-US" sz="1350" dirty="0">
                <a:solidFill>
                  <a:schemeClr val="tx1">
                    <a:lumMod val="85000"/>
                    <a:lumOff val="15000"/>
                  </a:schemeClr>
                </a:solidFill>
                <a:latin typeface="Corbel" panose="020B0503020204020204" pitchFamily="34" charset="0"/>
              </a:rPr>
              <a:t>Input layer</a:t>
            </a:r>
          </a:p>
        </p:txBody>
      </p:sp>
      <p:sp>
        <p:nvSpPr>
          <p:cNvPr id="50" name="Content Placeholder 2">
            <a:extLst>
              <a:ext uri="{FF2B5EF4-FFF2-40B4-BE49-F238E27FC236}">
                <a16:creationId xmlns:a16="http://schemas.microsoft.com/office/drawing/2014/main" id="{98A0229A-0E65-994A-A48A-9E766E214C56}"/>
              </a:ext>
            </a:extLst>
          </p:cNvPr>
          <p:cNvSpPr txBox="1">
            <a:spLocks/>
          </p:cNvSpPr>
          <p:nvPr/>
        </p:nvSpPr>
        <p:spPr>
          <a:xfrm>
            <a:off x="110510" y="3066354"/>
            <a:ext cx="1303470" cy="353597"/>
          </a:xfrm>
          <a:prstGeom prst="rect">
            <a:avLst/>
          </a:prstGeom>
        </p:spPr>
        <p:txBody>
          <a:bodyPr vert="horz" lIns="68580" tIns="34290" rIns="68580" bIns="3429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venir" panose="02000503020000020003"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venir" panose="02000503020000020003"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venir" panose="02000503020000020003"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lnSpc>
                <a:spcPct val="120000"/>
              </a:lnSpc>
              <a:buNone/>
            </a:pPr>
            <a:r>
              <a:rPr lang="en-US" sz="1350" dirty="0">
                <a:solidFill>
                  <a:schemeClr val="tx1">
                    <a:lumMod val="85000"/>
                    <a:lumOff val="15000"/>
                  </a:schemeClr>
                </a:solidFill>
                <a:latin typeface="Corbel" panose="020B0503020204020204" pitchFamily="34" charset="0"/>
              </a:rPr>
              <a:t>Hidden layer</a:t>
            </a:r>
          </a:p>
        </p:txBody>
      </p:sp>
      <p:sp>
        <p:nvSpPr>
          <p:cNvPr id="51" name="Content Placeholder 2">
            <a:extLst>
              <a:ext uri="{FF2B5EF4-FFF2-40B4-BE49-F238E27FC236}">
                <a16:creationId xmlns:a16="http://schemas.microsoft.com/office/drawing/2014/main" id="{3649502E-21DD-1642-971F-BACEABB4E04C}"/>
              </a:ext>
            </a:extLst>
          </p:cNvPr>
          <p:cNvSpPr txBox="1">
            <a:spLocks/>
          </p:cNvSpPr>
          <p:nvPr/>
        </p:nvSpPr>
        <p:spPr>
          <a:xfrm>
            <a:off x="181351" y="2214114"/>
            <a:ext cx="1291040" cy="353597"/>
          </a:xfrm>
          <a:prstGeom prst="rect">
            <a:avLst/>
          </a:prstGeom>
        </p:spPr>
        <p:txBody>
          <a:bodyPr vert="horz" lIns="68580" tIns="34290" rIns="68580" bIns="3429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venir" panose="02000503020000020003"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venir" panose="02000503020000020003"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venir" panose="02000503020000020003"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lnSpc>
                <a:spcPct val="120000"/>
              </a:lnSpc>
              <a:buNone/>
            </a:pPr>
            <a:r>
              <a:rPr lang="en-US" sz="1350" dirty="0">
                <a:solidFill>
                  <a:schemeClr val="tx1">
                    <a:lumMod val="85000"/>
                    <a:lumOff val="15000"/>
                  </a:schemeClr>
                </a:solidFill>
                <a:latin typeface="Corbel" panose="020B0503020204020204" pitchFamily="34" charset="0"/>
              </a:rPr>
              <a:t>Output layer</a:t>
            </a:r>
          </a:p>
        </p:txBody>
      </p:sp>
      <p:sp>
        <p:nvSpPr>
          <p:cNvPr id="70" name="Rounded Rectangle 69">
            <a:extLst>
              <a:ext uri="{FF2B5EF4-FFF2-40B4-BE49-F238E27FC236}">
                <a16:creationId xmlns:a16="http://schemas.microsoft.com/office/drawing/2014/main" id="{DE101D8D-392D-CE48-A76F-F593C13CFB77}"/>
              </a:ext>
            </a:extLst>
          </p:cNvPr>
          <p:cNvSpPr/>
          <p:nvPr/>
        </p:nvSpPr>
        <p:spPr>
          <a:xfrm>
            <a:off x="1920871" y="3965290"/>
            <a:ext cx="897101" cy="247549"/>
          </a:xfrm>
          <a:prstGeom prst="round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dirty="0">
              <a:latin typeface="Corbel" panose="020B0503020204020204" pitchFamily="34" charset="0"/>
            </a:endParaRPr>
          </a:p>
        </p:txBody>
      </p:sp>
      <p:sp>
        <p:nvSpPr>
          <p:cNvPr id="71" name="Oval 70">
            <a:extLst>
              <a:ext uri="{FF2B5EF4-FFF2-40B4-BE49-F238E27FC236}">
                <a16:creationId xmlns:a16="http://schemas.microsoft.com/office/drawing/2014/main" id="{AF057BF2-9D6B-E249-8FBC-3B1D5B8A5CA3}"/>
              </a:ext>
            </a:extLst>
          </p:cNvPr>
          <p:cNvSpPr/>
          <p:nvPr/>
        </p:nvSpPr>
        <p:spPr>
          <a:xfrm>
            <a:off x="1999457" y="4006803"/>
            <a:ext cx="152400" cy="152400"/>
          </a:xfrm>
          <a:prstGeom prst="ellipse">
            <a:avLst/>
          </a:prstGeom>
          <a:solidFill>
            <a:schemeClr val="bg1">
              <a:lumMod val="5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dirty="0">
              <a:latin typeface="Corbel" panose="020B0503020204020204" pitchFamily="34" charset="0"/>
            </a:endParaRPr>
          </a:p>
        </p:txBody>
      </p:sp>
      <p:sp>
        <p:nvSpPr>
          <p:cNvPr id="72" name="Oval 71">
            <a:extLst>
              <a:ext uri="{FF2B5EF4-FFF2-40B4-BE49-F238E27FC236}">
                <a16:creationId xmlns:a16="http://schemas.microsoft.com/office/drawing/2014/main" id="{730C91DC-46B3-DD42-BA91-16A98A899679}"/>
              </a:ext>
            </a:extLst>
          </p:cNvPr>
          <p:cNvSpPr/>
          <p:nvPr/>
        </p:nvSpPr>
        <p:spPr>
          <a:xfrm>
            <a:off x="2184151" y="4006803"/>
            <a:ext cx="152400" cy="152400"/>
          </a:xfrm>
          <a:prstGeom prst="ellipse">
            <a:avLst/>
          </a:prstGeom>
          <a:solidFill>
            <a:schemeClr val="bg1">
              <a:lumMod val="5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dirty="0">
              <a:latin typeface="Corbel" panose="020B0503020204020204" pitchFamily="34" charset="0"/>
            </a:endParaRPr>
          </a:p>
        </p:txBody>
      </p:sp>
      <p:sp>
        <p:nvSpPr>
          <p:cNvPr id="74" name="Oval 73">
            <a:extLst>
              <a:ext uri="{FF2B5EF4-FFF2-40B4-BE49-F238E27FC236}">
                <a16:creationId xmlns:a16="http://schemas.microsoft.com/office/drawing/2014/main" id="{1A38F944-FD9F-1C42-9EF7-BA5E3DB86EBA}"/>
              </a:ext>
            </a:extLst>
          </p:cNvPr>
          <p:cNvSpPr/>
          <p:nvPr/>
        </p:nvSpPr>
        <p:spPr>
          <a:xfrm>
            <a:off x="2368845" y="4006803"/>
            <a:ext cx="152400" cy="152400"/>
          </a:xfrm>
          <a:prstGeom prst="ellipse">
            <a:avLst/>
          </a:prstGeom>
          <a:solidFill>
            <a:schemeClr val="bg1">
              <a:lumMod val="5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dirty="0">
              <a:latin typeface="Corbel" panose="020B0503020204020204" pitchFamily="34" charset="0"/>
            </a:endParaRPr>
          </a:p>
        </p:txBody>
      </p:sp>
      <p:sp>
        <p:nvSpPr>
          <p:cNvPr id="75" name="Oval 74">
            <a:extLst>
              <a:ext uri="{FF2B5EF4-FFF2-40B4-BE49-F238E27FC236}">
                <a16:creationId xmlns:a16="http://schemas.microsoft.com/office/drawing/2014/main" id="{91549E43-B913-244E-90FF-EB6ADE692919}"/>
              </a:ext>
            </a:extLst>
          </p:cNvPr>
          <p:cNvSpPr/>
          <p:nvPr/>
        </p:nvSpPr>
        <p:spPr>
          <a:xfrm>
            <a:off x="2557747" y="4006803"/>
            <a:ext cx="152400" cy="152400"/>
          </a:xfrm>
          <a:prstGeom prst="ellipse">
            <a:avLst/>
          </a:prstGeom>
          <a:solidFill>
            <a:schemeClr val="bg1">
              <a:lumMod val="5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dirty="0">
              <a:latin typeface="Corbel" panose="020B0503020204020204" pitchFamily="34" charset="0"/>
            </a:endParaRPr>
          </a:p>
        </p:txBody>
      </p:sp>
      <p:sp>
        <p:nvSpPr>
          <p:cNvPr id="76" name="Oval 75">
            <a:extLst>
              <a:ext uri="{FF2B5EF4-FFF2-40B4-BE49-F238E27FC236}">
                <a16:creationId xmlns:a16="http://schemas.microsoft.com/office/drawing/2014/main" id="{CFE7F9AF-8FB9-9E47-AA7C-B819DD96BD45}"/>
              </a:ext>
            </a:extLst>
          </p:cNvPr>
          <p:cNvSpPr/>
          <p:nvPr/>
        </p:nvSpPr>
        <p:spPr>
          <a:xfrm>
            <a:off x="1999457" y="2276690"/>
            <a:ext cx="152400" cy="152400"/>
          </a:xfrm>
          <a:prstGeom prst="ellipse">
            <a:avLst/>
          </a:prstGeom>
          <a:solidFill>
            <a:srgbClr val="92D050"/>
          </a:solidFill>
          <a:ln w="19050">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dirty="0">
              <a:latin typeface="Corbel" panose="020B0503020204020204" pitchFamily="34" charset="0"/>
            </a:endParaRPr>
          </a:p>
        </p:txBody>
      </p:sp>
      <p:sp>
        <p:nvSpPr>
          <p:cNvPr id="77" name="Oval 76">
            <a:extLst>
              <a:ext uri="{FF2B5EF4-FFF2-40B4-BE49-F238E27FC236}">
                <a16:creationId xmlns:a16="http://schemas.microsoft.com/office/drawing/2014/main" id="{D1072A62-0E13-3843-8D0C-3A62E6BC9417}"/>
              </a:ext>
            </a:extLst>
          </p:cNvPr>
          <p:cNvSpPr/>
          <p:nvPr/>
        </p:nvSpPr>
        <p:spPr>
          <a:xfrm>
            <a:off x="2184151" y="2276690"/>
            <a:ext cx="152400" cy="152400"/>
          </a:xfrm>
          <a:prstGeom prst="ellipse">
            <a:avLst/>
          </a:prstGeom>
          <a:solidFill>
            <a:srgbClr val="92D050"/>
          </a:solidFill>
          <a:ln w="19050">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dirty="0">
              <a:latin typeface="Corbel" panose="020B0503020204020204" pitchFamily="34" charset="0"/>
            </a:endParaRPr>
          </a:p>
        </p:txBody>
      </p:sp>
      <p:sp>
        <p:nvSpPr>
          <p:cNvPr id="78" name="Oval 77">
            <a:extLst>
              <a:ext uri="{FF2B5EF4-FFF2-40B4-BE49-F238E27FC236}">
                <a16:creationId xmlns:a16="http://schemas.microsoft.com/office/drawing/2014/main" id="{B5867DDE-FEA5-0049-9461-EB1FFEB88969}"/>
              </a:ext>
            </a:extLst>
          </p:cNvPr>
          <p:cNvSpPr/>
          <p:nvPr/>
        </p:nvSpPr>
        <p:spPr>
          <a:xfrm>
            <a:off x="2368845" y="2276690"/>
            <a:ext cx="152400" cy="152400"/>
          </a:xfrm>
          <a:prstGeom prst="ellipse">
            <a:avLst/>
          </a:prstGeom>
          <a:solidFill>
            <a:srgbClr val="92D050"/>
          </a:solidFill>
          <a:ln w="19050">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dirty="0">
              <a:latin typeface="Corbel" panose="020B0503020204020204" pitchFamily="34" charset="0"/>
            </a:endParaRPr>
          </a:p>
        </p:txBody>
      </p:sp>
      <p:sp>
        <p:nvSpPr>
          <p:cNvPr id="79" name="Oval 78">
            <a:extLst>
              <a:ext uri="{FF2B5EF4-FFF2-40B4-BE49-F238E27FC236}">
                <a16:creationId xmlns:a16="http://schemas.microsoft.com/office/drawing/2014/main" id="{24DFF809-EE42-C349-914D-4808EEE0B2B2}"/>
              </a:ext>
            </a:extLst>
          </p:cNvPr>
          <p:cNvSpPr/>
          <p:nvPr/>
        </p:nvSpPr>
        <p:spPr>
          <a:xfrm>
            <a:off x="2557747" y="2276690"/>
            <a:ext cx="152400" cy="152400"/>
          </a:xfrm>
          <a:prstGeom prst="ellipse">
            <a:avLst/>
          </a:prstGeom>
          <a:solidFill>
            <a:srgbClr val="92D050"/>
          </a:solidFill>
          <a:ln w="19050">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dirty="0">
              <a:latin typeface="Corbel" panose="020B0503020204020204" pitchFamily="34" charset="0"/>
            </a:endParaRPr>
          </a:p>
        </p:txBody>
      </p:sp>
      <p:sp>
        <p:nvSpPr>
          <p:cNvPr id="82" name="Rounded Rectangle 81">
            <a:extLst>
              <a:ext uri="{FF2B5EF4-FFF2-40B4-BE49-F238E27FC236}">
                <a16:creationId xmlns:a16="http://schemas.microsoft.com/office/drawing/2014/main" id="{485BEC44-F260-1145-8583-E09A6D1ADDA0}"/>
              </a:ext>
            </a:extLst>
          </p:cNvPr>
          <p:cNvSpPr/>
          <p:nvPr/>
        </p:nvSpPr>
        <p:spPr>
          <a:xfrm>
            <a:off x="1833755" y="3096102"/>
            <a:ext cx="1023168" cy="233527"/>
          </a:xfrm>
          <a:prstGeom prst="roundRect">
            <a:avLst/>
          </a:prstGeom>
          <a:noFill/>
          <a:ln w="3810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dirty="0">
              <a:latin typeface="Corbel" panose="020B0503020204020204" pitchFamily="34" charset="0"/>
            </a:endParaRPr>
          </a:p>
        </p:txBody>
      </p:sp>
      <p:sp>
        <p:nvSpPr>
          <p:cNvPr id="83" name="Oval 82">
            <a:extLst>
              <a:ext uri="{FF2B5EF4-FFF2-40B4-BE49-F238E27FC236}">
                <a16:creationId xmlns:a16="http://schemas.microsoft.com/office/drawing/2014/main" id="{D285D089-1C0C-6344-B7EA-A631D2F645B7}"/>
              </a:ext>
            </a:extLst>
          </p:cNvPr>
          <p:cNvSpPr/>
          <p:nvPr/>
        </p:nvSpPr>
        <p:spPr>
          <a:xfrm>
            <a:off x="1897168" y="3136052"/>
            <a:ext cx="152400" cy="152400"/>
          </a:xfrm>
          <a:prstGeom prst="ellipse">
            <a:avLst/>
          </a:prstGeom>
          <a:solidFill>
            <a:schemeClr val="accent5">
              <a:lumMod val="60000"/>
              <a:lumOff val="40000"/>
            </a:schemeClr>
          </a:solidFill>
          <a:ln w="1905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dirty="0">
              <a:latin typeface="Corbel" panose="020B0503020204020204" pitchFamily="34" charset="0"/>
            </a:endParaRPr>
          </a:p>
        </p:txBody>
      </p:sp>
      <p:sp>
        <p:nvSpPr>
          <p:cNvPr id="84" name="Oval 83">
            <a:extLst>
              <a:ext uri="{FF2B5EF4-FFF2-40B4-BE49-F238E27FC236}">
                <a16:creationId xmlns:a16="http://schemas.microsoft.com/office/drawing/2014/main" id="{E248521C-7AB4-A74B-BB41-9E9DBC05502F}"/>
              </a:ext>
            </a:extLst>
          </p:cNvPr>
          <p:cNvSpPr/>
          <p:nvPr/>
        </p:nvSpPr>
        <p:spPr>
          <a:xfrm>
            <a:off x="2081862" y="3136052"/>
            <a:ext cx="152400" cy="152400"/>
          </a:xfrm>
          <a:prstGeom prst="ellipse">
            <a:avLst/>
          </a:prstGeom>
          <a:solidFill>
            <a:schemeClr val="accent5">
              <a:lumMod val="60000"/>
              <a:lumOff val="40000"/>
            </a:schemeClr>
          </a:solidFill>
          <a:ln w="1905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dirty="0">
              <a:latin typeface="Corbel" panose="020B0503020204020204" pitchFamily="34" charset="0"/>
            </a:endParaRPr>
          </a:p>
        </p:txBody>
      </p:sp>
      <p:sp>
        <p:nvSpPr>
          <p:cNvPr id="85" name="Oval 84">
            <a:extLst>
              <a:ext uri="{FF2B5EF4-FFF2-40B4-BE49-F238E27FC236}">
                <a16:creationId xmlns:a16="http://schemas.microsoft.com/office/drawing/2014/main" id="{A542D303-3E89-B948-BAE1-9C28B4C7900E}"/>
              </a:ext>
            </a:extLst>
          </p:cNvPr>
          <p:cNvSpPr/>
          <p:nvPr/>
        </p:nvSpPr>
        <p:spPr>
          <a:xfrm>
            <a:off x="2266556" y="3136052"/>
            <a:ext cx="152400" cy="152400"/>
          </a:xfrm>
          <a:prstGeom prst="ellipse">
            <a:avLst/>
          </a:prstGeom>
          <a:solidFill>
            <a:schemeClr val="accent5">
              <a:lumMod val="60000"/>
              <a:lumOff val="40000"/>
            </a:schemeClr>
          </a:solidFill>
          <a:ln w="1905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dirty="0">
              <a:latin typeface="Corbel" panose="020B0503020204020204" pitchFamily="34" charset="0"/>
            </a:endParaRPr>
          </a:p>
        </p:txBody>
      </p:sp>
      <p:sp>
        <p:nvSpPr>
          <p:cNvPr id="86" name="Oval 85">
            <a:extLst>
              <a:ext uri="{FF2B5EF4-FFF2-40B4-BE49-F238E27FC236}">
                <a16:creationId xmlns:a16="http://schemas.microsoft.com/office/drawing/2014/main" id="{3557CEDB-9609-5C4E-BE7A-9A1922D84558}"/>
              </a:ext>
            </a:extLst>
          </p:cNvPr>
          <p:cNvSpPr/>
          <p:nvPr/>
        </p:nvSpPr>
        <p:spPr>
          <a:xfrm>
            <a:off x="2455458" y="3136052"/>
            <a:ext cx="152400" cy="152400"/>
          </a:xfrm>
          <a:prstGeom prst="ellipse">
            <a:avLst/>
          </a:prstGeom>
          <a:solidFill>
            <a:schemeClr val="accent5">
              <a:lumMod val="60000"/>
              <a:lumOff val="40000"/>
            </a:schemeClr>
          </a:solidFill>
          <a:ln w="1905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dirty="0">
              <a:latin typeface="Corbel" panose="020B0503020204020204" pitchFamily="34" charset="0"/>
            </a:endParaRPr>
          </a:p>
        </p:txBody>
      </p:sp>
      <p:sp>
        <p:nvSpPr>
          <p:cNvPr id="87" name="Oval 86">
            <a:extLst>
              <a:ext uri="{FF2B5EF4-FFF2-40B4-BE49-F238E27FC236}">
                <a16:creationId xmlns:a16="http://schemas.microsoft.com/office/drawing/2014/main" id="{FD0CC76B-5E71-8C4B-B186-6D1471C8CD67}"/>
              </a:ext>
            </a:extLst>
          </p:cNvPr>
          <p:cNvSpPr/>
          <p:nvPr/>
        </p:nvSpPr>
        <p:spPr>
          <a:xfrm>
            <a:off x="2648955" y="3137765"/>
            <a:ext cx="152400" cy="152400"/>
          </a:xfrm>
          <a:prstGeom prst="ellipse">
            <a:avLst/>
          </a:prstGeom>
          <a:solidFill>
            <a:schemeClr val="accent5">
              <a:lumMod val="60000"/>
              <a:lumOff val="40000"/>
            </a:schemeClr>
          </a:solidFill>
          <a:ln w="1905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dirty="0">
              <a:latin typeface="Corbel" panose="020B0503020204020204" pitchFamily="34" charset="0"/>
            </a:endParaRPr>
          </a:p>
        </p:txBody>
      </p:sp>
      <p:sp>
        <p:nvSpPr>
          <p:cNvPr id="93" name="Rounded Rectangle 92">
            <a:extLst>
              <a:ext uri="{FF2B5EF4-FFF2-40B4-BE49-F238E27FC236}">
                <a16:creationId xmlns:a16="http://schemas.microsoft.com/office/drawing/2014/main" id="{2E61486C-7C7C-CF4A-BF55-2488DDD06CBA}"/>
              </a:ext>
            </a:extLst>
          </p:cNvPr>
          <p:cNvSpPr/>
          <p:nvPr/>
        </p:nvSpPr>
        <p:spPr>
          <a:xfrm>
            <a:off x="1935188" y="2241423"/>
            <a:ext cx="846082" cy="233527"/>
          </a:xfrm>
          <a:prstGeom prst="roundRect">
            <a:avLst/>
          </a:prstGeom>
          <a:noFill/>
          <a:ln w="38100">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dirty="0">
              <a:latin typeface="Corbel" panose="020B0503020204020204" pitchFamily="34" charset="0"/>
            </a:endParaRPr>
          </a:p>
        </p:txBody>
      </p:sp>
      <p:sp>
        <p:nvSpPr>
          <p:cNvPr id="94" name="Right Arrow 93">
            <a:extLst>
              <a:ext uri="{FF2B5EF4-FFF2-40B4-BE49-F238E27FC236}">
                <a16:creationId xmlns:a16="http://schemas.microsoft.com/office/drawing/2014/main" id="{FAED948E-E8BC-B542-96E5-C16F47F16A92}"/>
              </a:ext>
            </a:extLst>
          </p:cNvPr>
          <p:cNvSpPr/>
          <p:nvPr/>
        </p:nvSpPr>
        <p:spPr>
          <a:xfrm rot="16200000">
            <a:off x="2164404" y="2629484"/>
            <a:ext cx="425578" cy="247112"/>
          </a:xfrm>
          <a:prstGeom prst="rightArrow">
            <a:avLst>
              <a:gd name="adj1" fmla="val 27574"/>
              <a:gd name="adj2" fmla="val 69623"/>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dirty="0">
              <a:latin typeface="Corbel" panose="020B0503020204020204" pitchFamily="34" charset="0"/>
            </a:endParaRPr>
          </a:p>
        </p:txBody>
      </p:sp>
      <p:sp>
        <p:nvSpPr>
          <p:cNvPr id="95" name="Right Arrow 94">
            <a:extLst>
              <a:ext uri="{FF2B5EF4-FFF2-40B4-BE49-F238E27FC236}">
                <a16:creationId xmlns:a16="http://schemas.microsoft.com/office/drawing/2014/main" id="{B62B8F78-5C39-C145-B3C5-F9490727FE2B}"/>
              </a:ext>
            </a:extLst>
          </p:cNvPr>
          <p:cNvSpPr/>
          <p:nvPr/>
        </p:nvSpPr>
        <p:spPr>
          <a:xfrm rot="16200000">
            <a:off x="2180574" y="3506345"/>
            <a:ext cx="425578" cy="247112"/>
          </a:xfrm>
          <a:prstGeom prst="rightArrow">
            <a:avLst>
              <a:gd name="adj1" fmla="val 27574"/>
              <a:gd name="adj2" fmla="val 69623"/>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dirty="0">
              <a:latin typeface="Corbel" panose="020B0503020204020204" pitchFamily="34" charset="0"/>
            </a:endParaRPr>
          </a:p>
        </p:txBody>
      </p:sp>
      <mc:AlternateContent xmlns:mc="http://schemas.openxmlformats.org/markup-compatibility/2006" xmlns:a14="http://schemas.microsoft.com/office/drawing/2010/main">
        <mc:Choice Requires="a14">
          <p:sp>
            <p:nvSpPr>
              <p:cNvPr id="96" name="Content Placeholder 2">
                <a:extLst>
                  <a:ext uri="{FF2B5EF4-FFF2-40B4-BE49-F238E27FC236}">
                    <a16:creationId xmlns:a16="http://schemas.microsoft.com/office/drawing/2014/main" id="{20A6FC83-57DF-014A-87E0-1B5614DFB884}"/>
                  </a:ext>
                </a:extLst>
              </p:cNvPr>
              <p:cNvSpPr txBox="1">
                <a:spLocks/>
              </p:cNvSpPr>
              <p:nvPr/>
            </p:nvSpPr>
            <p:spPr>
              <a:xfrm>
                <a:off x="1782926" y="3474410"/>
                <a:ext cx="525996" cy="377691"/>
              </a:xfrm>
              <a:prstGeom prst="rect">
                <a:avLst/>
              </a:prstGeom>
            </p:spPr>
            <p:txBody>
              <a:bodyPr vert="horz" lIns="68580" tIns="34290" rIns="68580" bIns="3429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venir" panose="02000503020000020003"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venir" panose="02000503020000020003"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venir" panose="02000503020000020003"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lnSpc>
                    <a:spcPct val="120000"/>
                  </a:lnSpc>
                  <a:buNone/>
                </a:pPr>
                <a14:m>
                  <m:oMathPara xmlns:m="http://schemas.openxmlformats.org/officeDocument/2006/math">
                    <m:oMathParaPr>
                      <m:jc m:val="centerGroup"/>
                    </m:oMathParaPr>
                    <m:oMath xmlns:m="http://schemas.openxmlformats.org/officeDocument/2006/math">
                      <m:r>
                        <a:rPr lang="en-US" sz="1800" i="1" dirty="0">
                          <a:solidFill>
                            <a:srgbClr val="C00000"/>
                          </a:solidFill>
                          <a:latin typeface="Cambria Math" panose="02040503050406030204" pitchFamily="18" charset="0"/>
                        </a:rPr>
                        <m:t>𝑊</m:t>
                      </m:r>
                    </m:oMath>
                  </m:oMathPara>
                </a14:m>
                <a:endParaRPr lang="en-US" sz="1800" dirty="0">
                  <a:solidFill>
                    <a:srgbClr val="C00000"/>
                  </a:solidFill>
                  <a:latin typeface="Corbel" panose="020B0503020204020204" pitchFamily="34" charset="0"/>
                </a:endParaRPr>
              </a:p>
            </p:txBody>
          </p:sp>
        </mc:Choice>
        <mc:Fallback xmlns="">
          <p:sp>
            <p:nvSpPr>
              <p:cNvPr id="96" name="Content Placeholder 2">
                <a:extLst>
                  <a:ext uri="{FF2B5EF4-FFF2-40B4-BE49-F238E27FC236}">
                    <a16:creationId xmlns:a16="http://schemas.microsoft.com/office/drawing/2014/main" id="{20A6FC83-57DF-014A-87E0-1B5614DFB884}"/>
                  </a:ext>
                </a:extLst>
              </p:cNvPr>
              <p:cNvSpPr txBox="1">
                <a:spLocks noRot="1" noChangeAspect="1" noMove="1" noResize="1" noEditPoints="1" noAdjustHandles="1" noChangeArrowheads="1" noChangeShapeType="1" noTextEdit="1"/>
              </p:cNvSpPr>
              <p:nvPr/>
            </p:nvSpPr>
            <p:spPr>
              <a:xfrm>
                <a:off x="1782926" y="3474410"/>
                <a:ext cx="525996" cy="377691"/>
              </a:xfrm>
              <a:prstGeom prst="rect">
                <a:avLst/>
              </a:prstGeom>
              <a:blipFill>
                <a:blip r:embed="rId2"/>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7" name="Content Placeholder 2">
                <a:extLst>
                  <a:ext uri="{FF2B5EF4-FFF2-40B4-BE49-F238E27FC236}">
                    <a16:creationId xmlns:a16="http://schemas.microsoft.com/office/drawing/2014/main" id="{6D6C0EF3-9A48-6042-84AB-D28C74DA20AD}"/>
                  </a:ext>
                </a:extLst>
              </p:cNvPr>
              <p:cNvSpPr txBox="1">
                <a:spLocks/>
              </p:cNvSpPr>
              <p:nvPr/>
            </p:nvSpPr>
            <p:spPr>
              <a:xfrm>
                <a:off x="1788408" y="2590205"/>
                <a:ext cx="525996" cy="377691"/>
              </a:xfrm>
              <a:prstGeom prst="rect">
                <a:avLst/>
              </a:prstGeom>
            </p:spPr>
            <p:txBody>
              <a:bodyPr vert="horz" lIns="68580" tIns="34290" rIns="68580" bIns="3429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venir" panose="02000503020000020003"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venir" panose="02000503020000020003"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venir" panose="02000503020000020003"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lnSpc>
                    <a:spcPct val="120000"/>
                  </a:lnSpc>
                  <a:buNone/>
                </a:pPr>
                <a14:m>
                  <m:oMathPara xmlns:m="http://schemas.openxmlformats.org/officeDocument/2006/math">
                    <m:oMathParaPr>
                      <m:jc m:val="centerGroup"/>
                    </m:oMathParaPr>
                    <m:oMath xmlns:m="http://schemas.openxmlformats.org/officeDocument/2006/math">
                      <m:r>
                        <a:rPr lang="en-US" sz="1800" i="1" dirty="0">
                          <a:solidFill>
                            <a:srgbClr val="C00000"/>
                          </a:solidFill>
                          <a:latin typeface="Cambria Math" panose="02040503050406030204" pitchFamily="18" charset="0"/>
                        </a:rPr>
                        <m:t>𝑈</m:t>
                      </m:r>
                    </m:oMath>
                  </m:oMathPara>
                </a14:m>
                <a:endParaRPr lang="en-US" sz="1800" dirty="0">
                  <a:solidFill>
                    <a:srgbClr val="C00000"/>
                  </a:solidFill>
                  <a:latin typeface="Corbel" panose="020B0503020204020204" pitchFamily="34" charset="0"/>
                </a:endParaRPr>
              </a:p>
            </p:txBody>
          </p:sp>
        </mc:Choice>
        <mc:Fallback xmlns="">
          <p:sp>
            <p:nvSpPr>
              <p:cNvPr id="97" name="Content Placeholder 2">
                <a:extLst>
                  <a:ext uri="{FF2B5EF4-FFF2-40B4-BE49-F238E27FC236}">
                    <a16:creationId xmlns:a16="http://schemas.microsoft.com/office/drawing/2014/main" id="{6D6C0EF3-9A48-6042-84AB-D28C74DA20AD}"/>
                  </a:ext>
                </a:extLst>
              </p:cNvPr>
              <p:cNvSpPr txBox="1">
                <a:spLocks noRot="1" noChangeAspect="1" noMove="1" noResize="1" noEditPoints="1" noAdjustHandles="1" noChangeArrowheads="1" noChangeShapeType="1" noTextEdit="1"/>
              </p:cNvSpPr>
              <p:nvPr/>
            </p:nvSpPr>
            <p:spPr>
              <a:xfrm>
                <a:off x="1788408" y="2590205"/>
                <a:ext cx="525996" cy="377691"/>
              </a:xfrm>
              <a:prstGeom prst="rect">
                <a:avLst/>
              </a:prstGeom>
              <a:blipFill>
                <a:blip r:embed="rId3"/>
                <a:stretch>
                  <a:fillRect/>
                </a:stretch>
              </a:blipFill>
            </p:spPr>
            <p:txBody>
              <a:bodyPr/>
              <a:lstStyle/>
              <a:p>
                <a:r>
                  <a:rPr lang="en-US">
                    <a:noFill/>
                  </a:rPr>
                  <a:t> </a:t>
                </a:r>
              </a:p>
            </p:txBody>
          </p:sp>
        </mc:Fallback>
      </mc:AlternateContent>
      <p:sp>
        <p:nvSpPr>
          <p:cNvPr id="99" name="Rounded Rectangle 98">
            <a:extLst>
              <a:ext uri="{FF2B5EF4-FFF2-40B4-BE49-F238E27FC236}">
                <a16:creationId xmlns:a16="http://schemas.microsoft.com/office/drawing/2014/main" id="{B0204399-681E-6C49-9E5C-CC0F2EBC7595}"/>
              </a:ext>
            </a:extLst>
          </p:cNvPr>
          <p:cNvSpPr/>
          <p:nvPr/>
        </p:nvSpPr>
        <p:spPr>
          <a:xfrm>
            <a:off x="3558059" y="3985704"/>
            <a:ext cx="897101" cy="247549"/>
          </a:xfrm>
          <a:prstGeom prst="round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dirty="0">
              <a:latin typeface="Corbel" panose="020B0503020204020204" pitchFamily="34" charset="0"/>
            </a:endParaRPr>
          </a:p>
        </p:txBody>
      </p:sp>
      <p:sp>
        <p:nvSpPr>
          <p:cNvPr id="100" name="Oval 99">
            <a:extLst>
              <a:ext uri="{FF2B5EF4-FFF2-40B4-BE49-F238E27FC236}">
                <a16:creationId xmlns:a16="http://schemas.microsoft.com/office/drawing/2014/main" id="{C88A8753-B2AE-C347-8881-9E9BFB6849E7}"/>
              </a:ext>
            </a:extLst>
          </p:cNvPr>
          <p:cNvSpPr/>
          <p:nvPr/>
        </p:nvSpPr>
        <p:spPr>
          <a:xfrm>
            <a:off x="3636645" y="4027217"/>
            <a:ext cx="152400" cy="152400"/>
          </a:xfrm>
          <a:prstGeom prst="ellipse">
            <a:avLst/>
          </a:prstGeom>
          <a:solidFill>
            <a:schemeClr val="bg1">
              <a:lumMod val="5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dirty="0">
              <a:latin typeface="Corbel" panose="020B0503020204020204" pitchFamily="34" charset="0"/>
            </a:endParaRPr>
          </a:p>
        </p:txBody>
      </p:sp>
      <p:sp>
        <p:nvSpPr>
          <p:cNvPr id="101" name="Oval 100">
            <a:extLst>
              <a:ext uri="{FF2B5EF4-FFF2-40B4-BE49-F238E27FC236}">
                <a16:creationId xmlns:a16="http://schemas.microsoft.com/office/drawing/2014/main" id="{289A04BF-85E0-834E-BAB6-DBB4550B3940}"/>
              </a:ext>
            </a:extLst>
          </p:cNvPr>
          <p:cNvSpPr/>
          <p:nvPr/>
        </p:nvSpPr>
        <p:spPr>
          <a:xfrm>
            <a:off x="3821339" y="4027217"/>
            <a:ext cx="152400" cy="152400"/>
          </a:xfrm>
          <a:prstGeom prst="ellipse">
            <a:avLst/>
          </a:prstGeom>
          <a:solidFill>
            <a:schemeClr val="bg1">
              <a:lumMod val="5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dirty="0">
              <a:latin typeface="Corbel" panose="020B0503020204020204" pitchFamily="34" charset="0"/>
            </a:endParaRPr>
          </a:p>
        </p:txBody>
      </p:sp>
      <p:sp>
        <p:nvSpPr>
          <p:cNvPr id="102" name="Oval 101">
            <a:extLst>
              <a:ext uri="{FF2B5EF4-FFF2-40B4-BE49-F238E27FC236}">
                <a16:creationId xmlns:a16="http://schemas.microsoft.com/office/drawing/2014/main" id="{631EE394-6E66-9F4F-AB28-9A96FE7CAF8B}"/>
              </a:ext>
            </a:extLst>
          </p:cNvPr>
          <p:cNvSpPr/>
          <p:nvPr/>
        </p:nvSpPr>
        <p:spPr>
          <a:xfrm>
            <a:off x="4006034" y="4027217"/>
            <a:ext cx="152400" cy="152400"/>
          </a:xfrm>
          <a:prstGeom prst="ellipse">
            <a:avLst/>
          </a:prstGeom>
          <a:solidFill>
            <a:schemeClr val="bg1">
              <a:lumMod val="5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dirty="0">
              <a:latin typeface="Corbel" panose="020B0503020204020204" pitchFamily="34" charset="0"/>
            </a:endParaRPr>
          </a:p>
        </p:txBody>
      </p:sp>
      <p:sp>
        <p:nvSpPr>
          <p:cNvPr id="103" name="Oval 102">
            <a:extLst>
              <a:ext uri="{FF2B5EF4-FFF2-40B4-BE49-F238E27FC236}">
                <a16:creationId xmlns:a16="http://schemas.microsoft.com/office/drawing/2014/main" id="{6C486C2D-68DA-A54D-A5C4-4B5B0B3B8B73}"/>
              </a:ext>
            </a:extLst>
          </p:cNvPr>
          <p:cNvSpPr/>
          <p:nvPr/>
        </p:nvSpPr>
        <p:spPr>
          <a:xfrm>
            <a:off x="4194935" y="4027217"/>
            <a:ext cx="152400" cy="152400"/>
          </a:xfrm>
          <a:prstGeom prst="ellipse">
            <a:avLst/>
          </a:prstGeom>
          <a:solidFill>
            <a:schemeClr val="bg1">
              <a:lumMod val="5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dirty="0">
              <a:latin typeface="Corbel" panose="020B0503020204020204" pitchFamily="34" charset="0"/>
            </a:endParaRPr>
          </a:p>
        </p:txBody>
      </p:sp>
      <p:sp>
        <p:nvSpPr>
          <p:cNvPr id="104" name="Oval 103">
            <a:extLst>
              <a:ext uri="{FF2B5EF4-FFF2-40B4-BE49-F238E27FC236}">
                <a16:creationId xmlns:a16="http://schemas.microsoft.com/office/drawing/2014/main" id="{F70F58BE-CCAE-F645-A328-47C1EAC54035}"/>
              </a:ext>
            </a:extLst>
          </p:cNvPr>
          <p:cNvSpPr/>
          <p:nvPr/>
        </p:nvSpPr>
        <p:spPr>
          <a:xfrm>
            <a:off x="3636645" y="2297104"/>
            <a:ext cx="152400" cy="152400"/>
          </a:xfrm>
          <a:prstGeom prst="ellipse">
            <a:avLst/>
          </a:prstGeom>
          <a:solidFill>
            <a:srgbClr val="92D050"/>
          </a:solidFill>
          <a:ln w="19050">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dirty="0">
              <a:latin typeface="Corbel" panose="020B0503020204020204" pitchFamily="34" charset="0"/>
            </a:endParaRPr>
          </a:p>
        </p:txBody>
      </p:sp>
      <p:sp>
        <p:nvSpPr>
          <p:cNvPr id="105" name="Oval 104">
            <a:extLst>
              <a:ext uri="{FF2B5EF4-FFF2-40B4-BE49-F238E27FC236}">
                <a16:creationId xmlns:a16="http://schemas.microsoft.com/office/drawing/2014/main" id="{FE219746-6458-2648-BFF2-1638E7F0E56F}"/>
              </a:ext>
            </a:extLst>
          </p:cNvPr>
          <p:cNvSpPr/>
          <p:nvPr/>
        </p:nvSpPr>
        <p:spPr>
          <a:xfrm>
            <a:off x="3821339" y="2297104"/>
            <a:ext cx="152400" cy="152400"/>
          </a:xfrm>
          <a:prstGeom prst="ellipse">
            <a:avLst/>
          </a:prstGeom>
          <a:solidFill>
            <a:srgbClr val="92D050"/>
          </a:solidFill>
          <a:ln w="19050">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dirty="0">
              <a:latin typeface="Corbel" panose="020B0503020204020204" pitchFamily="34" charset="0"/>
            </a:endParaRPr>
          </a:p>
        </p:txBody>
      </p:sp>
      <p:sp>
        <p:nvSpPr>
          <p:cNvPr id="106" name="Oval 105">
            <a:extLst>
              <a:ext uri="{FF2B5EF4-FFF2-40B4-BE49-F238E27FC236}">
                <a16:creationId xmlns:a16="http://schemas.microsoft.com/office/drawing/2014/main" id="{CC39E4D5-0122-404D-AF07-8A0976CE0F90}"/>
              </a:ext>
            </a:extLst>
          </p:cNvPr>
          <p:cNvSpPr/>
          <p:nvPr/>
        </p:nvSpPr>
        <p:spPr>
          <a:xfrm>
            <a:off x="4006034" y="2297104"/>
            <a:ext cx="152400" cy="152400"/>
          </a:xfrm>
          <a:prstGeom prst="ellipse">
            <a:avLst/>
          </a:prstGeom>
          <a:solidFill>
            <a:srgbClr val="92D050"/>
          </a:solidFill>
          <a:ln w="19050">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dirty="0">
              <a:latin typeface="Corbel" panose="020B0503020204020204" pitchFamily="34" charset="0"/>
            </a:endParaRPr>
          </a:p>
        </p:txBody>
      </p:sp>
      <p:sp>
        <p:nvSpPr>
          <p:cNvPr id="107" name="Oval 106">
            <a:extLst>
              <a:ext uri="{FF2B5EF4-FFF2-40B4-BE49-F238E27FC236}">
                <a16:creationId xmlns:a16="http://schemas.microsoft.com/office/drawing/2014/main" id="{869B3C99-29C1-8B4B-96BE-A1AF2836059F}"/>
              </a:ext>
            </a:extLst>
          </p:cNvPr>
          <p:cNvSpPr/>
          <p:nvPr/>
        </p:nvSpPr>
        <p:spPr>
          <a:xfrm>
            <a:off x="4194935" y="2297104"/>
            <a:ext cx="152400" cy="152400"/>
          </a:xfrm>
          <a:prstGeom prst="ellipse">
            <a:avLst/>
          </a:prstGeom>
          <a:solidFill>
            <a:srgbClr val="92D050"/>
          </a:solidFill>
          <a:ln w="19050">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dirty="0">
              <a:latin typeface="Corbel" panose="020B0503020204020204" pitchFamily="34" charset="0"/>
            </a:endParaRPr>
          </a:p>
        </p:txBody>
      </p:sp>
      <p:sp>
        <p:nvSpPr>
          <p:cNvPr id="109" name="Rounded Rectangle 108">
            <a:extLst>
              <a:ext uri="{FF2B5EF4-FFF2-40B4-BE49-F238E27FC236}">
                <a16:creationId xmlns:a16="http://schemas.microsoft.com/office/drawing/2014/main" id="{7B63A695-A0C7-D649-B5DD-122BBCB3D254}"/>
              </a:ext>
            </a:extLst>
          </p:cNvPr>
          <p:cNvSpPr/>
          <p:nvPr/>
        </p:nvSpPr>
        <p:spPr>
          <a:xfrm>
            <a:off x="3470944" y="3116515"/>
            <a:ext cx="1023168" cy="233527"/>
          </a:xfrm>
          <a:prstGeom prst="roundRect">
            <a:avLst/>
          </a:prstGeom>
          <a:noFill/>
          <a:ln w="3810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dirty="0">
              <a:latin typeface="Corbel" panose="020B0503020204020204" pitchFamily="34" charset="0"/>
            </a:endParaRPr>
          </a:p>
        </p:txBody>
      </p:sp>
      <p:sp>
        <p:nvSpPr>
          <p:cNvPr id="110" name="Oval 109">
            <a:extLst>
              <a:ext uri="{FF2B5EF4-FFF2-40B4-BE49-F238E27FC236}">
                <a16:creationId xmlns:a16="http://schemas.microsoft.com/office/drawing/2014/main" id="{F0DCA6BB-A31D-DC41-A4C9-C2923C3B6F21}"/>
              </a:ext>
            </a:extLst>
          </p:cNvPr>
          <p:cNvSpPr/>
          <p:nvPr/>
        </p:nvSpPr>
        <p:spPr>
          <a:xfrm>
            <a:off x="3534356" y="3156465"/>
            <a:ext cx="152400" cy="152400"/>
          </a:xfrm>
          <a:prstGeom prst="ellipse">
            <a:avLst/>
          </a:prstGeom>
          <a:solidFill>
            <a:schemeClr val="accent5">
              <a:lumMod val="60000"/>
              <a:lumOff val="40000"/>
            </a:schemeClr>
          </a:solidFill>
          <a:ln w="1905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dirty="0">
              <a:latin typeface="Corbel" panose="020B0503020204020204" pitchFamily="34" charset="0"/>
            </a:endParaRPr>
          </a:p>
        </p:txBody>
      </p:sp>
      <p:sp>
        <p:nvSpPr>
          <p:cNvPr id="111" name="Oval 110">
            <a:extLst>
              <a:ext uri="{FF2B5EF4-FFF2-40B4-BE49-F238E27FC236}">
                <a16:creationId xmlns:a16="http://schemas.microsoft.com/office/drawing/2014/main" id="{F5A97E85-0225-1E46-A085-02FCCC792A02}"/>
              </a:ext>
            </a:extLst>
          </p:cNvPr>
          <p:cNvSpPr/>
          <p:nvPr/>
        </p:nvSpPr>
        <p:spPr>
          <a:xfrm>
            <a:off x="3719051" y="3156465"/>
            <a:ext cx="152400" cy="152400"/>
          </a:xfrm>
          <a:prstGeom prst="ellipse">
            <a:avLst/>
          </a:prstGeom>
          <a:solidFill>
            <a:schemeClr val="accent5">
              <a:lumMod val="60000"/>
              <a:lumOff val="40000"/>
            </a:schemeClr>
          </a:solidFill>
          <a:ln w="1905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dirty="0">
              <a:latin typeface="Corbel" panose="020B0503020204020204" pitchFamily="34" charset="0"/>
            </a:endParaRPr>
          </a:p>
        </p:txBody>
      </p:sp>
      <p:sp>
        <p:nvSpPr>
          <p:cNvPr id="112" name="Oval 111">
            <a:extLst>
              <a:ext uri="{FF2B5EF4-FFF2-40B4-BE49-F238E27FC236}">
                <a16:creationId xmlns:a16="http://schemas.microsoft.com/office/drawing/2014/main" id="{97C5A434-FA81-A04D-A77B-DC0A945AB849}"/>
              </a:ext>
            </a:extLst>
          </p:cNvPr>
          <p:cNvSpPr/>
          <p:nvPr/>
        </p:nvSpPr>
        <p:spPr>
          <a:xfrm>
            <a:off x="3903745" y="3156465"/>
            <a:ext cx="152400" cy="152400"/>
          </a:xfrm>
          <a:prstGeom prst="ellipse">
            <a:avLst/>
          </a:prstGeom>
          <a:solidFill>
            <a:schemeClr val="accent5">
              <a:lumMod val="60000"/>
              <a:lumOff val="40000"/>
            </a:schemeClr>
          </a:solidFill>
          <a:ln w="1905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dirty="0">
              <a:latin typeface="Corbel" panose="020B0503020204020204" pitchFamily="34" charset="0"/>
            </a:endParaRPr>
          </a:p>
        </p:txBody>
      </p:sp>
      <p:sp>
        <p:nvSpPr>
          <p:cNvPr id="113" name="Oval 112">
            <a:extLst>
              <a:ext uri="{FF2B5EF4-FFF2-40B4-BE49-F238E27FC236}">
                <a16:creationId xmlns:a16="http://schemas.microsoft.com/office/drawing/2014/main" id="{0C6578E8-0778-B145-8F5F-1C179B55F37C}"/>
              </a:ext>
            </a:extLst>
          </p:cNvPr>
          <p:cNvSpPr/>
          <p:nvPr/>
        </p:nvSpPr>
        <p:spPr>
          <a:xfrm>
            <a:off x="4092647" y="3156465"/>
            <a:ext cx="152400" cy="152400"/>
          </a:xfrm>
          <a:prstGeom prst="ellipse">
            <a:avLst/>
          </a:prstGeom>
          <a:solidFill>
            <a:schemeClr val="accent5">
              <a:lumMod val="60000"/>
              <a:lumOff val="40000"/>
            </a:schemeClr>
          </a:solidFill>
          <a:ln w="1905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dirty="0">
              <a:latin typeface="Corbel" panose="020B0503020204020204" pitchFamily="34" charset="0"/>
            </a:endParaRPr>
          </a:p>
        </p:txBody>
      </p:sp>
      <p:sp>
        <p:nvSpPr>
          <p:cNvPr id="114" name="Oval 113">
            <a:extLst>
              <a:ext uri="{FF2B5EF4-FFF2-40B4-BE49-F238E27FC236}">
                <a16:creationId xmlns:a16="http://schemas.microsoft.com/office/drawing/2014/main" id="{34DA400A-6EAC-B244-90C9-E2C76E3CE8B1}"/>
              </a:ext>
            </a:extLst>
          </p:cNvPr>
          <p:cNvSpPr/>
          <p:nvPr/>
        </p:nvSpPr>
        <p:spPr>
          <a:xfrm>
            <a:off x="4286144" y="3158178"/>
            <a:ext cx="152400" cy="152400"/>
          </a:xfrm>
          <a:prstGeom prst="ellipse">
            <a:avLst/>
          </a:prstGeom>
          <a:solidFill>
            <a:schemeClr val="accent5">
              <a:lumMod val="60000"/>
              <a:lumOff val="40000"/>
            </a:schemeClr>
          </a:solidFill>
          <a:ln w="1905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dirty="0">
              <a:latin typeface="Corbel" panose="020B0503020204020204" pitchFamily="34" charset="0"/>
            </a:endParaRPr>
          </a:p>
        </p:txBody>
      </p:sp>
      <p:sp>
        <p:nvSpPr>
          <p:cNvPr id="115" name="Rounded Rectangle 114">
            <a:extLst>
              <a:ext uri="{FF2B5EF4-FFF2-40B4-BE49-F238E27FC236}">
                <a16:creationId xmlns:a16="http://schemas.microsoft.com/office/drawing/2014/main" id="{2D7BF61E-70E5-7B42-A443-1515BC3FC19A}"/>
              </a:ext>
            </a:extLst>
          </p:cNvPr>
          <p:cNvSpPr/>
          <p:nvPr/>
        </p:nvSpPr>
        <p:spPr>
          <a:xfrm>
            <a:off x="3572376" y="2261836"/>
            <a:ext cx="846082" cy="233527"/>
          </a:xfrm>
          <a:prstGeom prst="roundRect">
            <a:avLst/>
          </a:prstGeom>
          <a:noFill/>
          <a:ln w="38100">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dirty="0">
              <a:latin typeface="Corbel" panose="020B0503020204020204" pitchFamily="34" charset="0"/>
            </a:endParaRPr>
          </a:p>
        </p:txBody>
      </p:sp>
      <p:sp>
        <p:nvSpPr>
          <p:cNvPr id="116" name="Right Arrow 115">
            <a:extLst>
              <a:ext uri="{FF2B5EF4-FFF2-40B4-BE49-F238E27FC236}">
                <a16:creationId xmlns:a16="http://schemas.microsoft.com/office/drawing/2014/main" id="{08D29459-9A76-6445-B967-14977057901D}"/>
              </a:ext>
            </a:extLst>
          </p:cNvPr>
          <p:cNvSpPr/>
          <p:nvPr/>
        </p:nvSpPr>
        <p:spPr>
          <a:xfrm rot="16200000">
            <a:off x="3801592" y="2649898"/>
            <a:ext cx="425578" cy="247112"/>
          </a:xfrm>
          <a:prstGeom prst="rightArrow">
            <a:avLst>
              <a:gd name="adj1" fmla="val 27574"/>
              <a:gd name="adj2" fmla="val 69623"/>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dirty="0">
              <a:latin typeface="Corbel" panose="020B0503020204020204" pitchFamily="34" charset="0"/>
            </a:endParaRPr>
          </a:p>
        </p:txBody>
      </p:sp>
      <p:sp>
        <p:nvSpPr>
          <p:cNvPr id="117" name="Right Arrow 116">
            <a:extLst>
              <a:ext uri="{FF2B5EF4-FFF2-40B4-BE49-F238E27FC236}">
                <a16:creationId xmlns:a16="http://schemas.microsoft.com/office/drawing/2014/main" id="{9CF46DE8-0686-8347-99CE-36822CB5A4C5}"/>
              </a:ext>
            </a:extLst>
          </p:cNvPr>
          <p:cNvSpPr/>
          <p:nvPr/>
        </p:nvSpPr>
        <p:spPr>
          <a:xfrm rot="16200000">
            <a:off x="3817762" y="3526759"/>
            <a:ext cx="425578" cy="247112"/>
          </a:xfrm>
          <a:prstGeom prst="rightArrow">
            <a:avLst>
              <a:gd name="adj1" fmla="val 27574"/>
              <a:gd name="adj2" fmla="val 69623"/>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dirty="0">
              <a:latin typeface="Corbel" panose="020B0503020204020204" pitchFamily="34" charset="0"/>
            </a:endParaRPr>
          </a:p>
        </p:txBody>
      </p:sp>
      <mc:AlternateContent xmlns:mc="http://schemas.openxmlformats.org/markup-compatibility/2006" xmlns:a14="http://schemas.microsoft.com/office/drawing/2010/main">
        <mc:Choice Requires="a14">
          <p:sp>
            <p:nvSpPr>
              <p:cNvPr id="118" name="Content Placeholder 2">
                <a:extLst>
                  <a:ext uri="{FF2B5EF4-FFF2-40B4-BE49-F238E27FC236}">
                    <a16:creationId xmlns:a16="http://schemas.microsoft.com/office/drawing/2014/main" id="{73EEE44B-3585-894E-B4F8-4CE38DFFE62D}"/>
                  </a:ext>
                </a:extLst>
              </p:cNvPr>
              <p:cNvSpPr txBox="1">
                <a:spLocks/>
              </p:cNvSpPr>
              <p:nvPr/>
            </p:nvSpPr>
            <p:spPr>
              <a:xfrm>
                <a:off x="3420115" y="3494824"/>
                <a:ext cx="525996" cy="377691"/>
              </a:xfrm>
              <a:prstGeom prst="rect">
                <a:avLst/>
              </a:prstGeom>
            </p:spPr>
            <p:txBody>
              <a:bodyPr vert="horz" lIns="68580" tIns="34290" rIns="68580" bIns="3429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venir" panose="02000503020000020003"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venir" panose="02000503020000020003"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venir" panose="02000503020000020003"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lnSpc>
                    <a:spcPct val="120000"/>
                  </a:lnSpc>
                  <a:buNone/>
                </a:pPr>
                <a14:m>
                  <m:oMathPara xmlns:m="http://schemas.openxmlformats.org/officeDocument/2006/math">
                    <m:oMathParaPr>
                      <m:jc m:val="centerGroup"/>
                    </m:oMathParaPr>
                    <m:oMath xmlns:m="http://schemas.openxmlformats.org/officeDocument/2006/math">
                      <m:r>
                        <a:rPr lang="en-US" sz="1800" i="1" dirty="0">
                          <a:solidFill>
                            <a:srgbClr val="C00000"/>
                          </a:solidFill>
                          <a:latin typeface="Cambria Math" panose="02040503050406030204" pitchFamily="18" charset="0"/>
                        </a:rPr>
                        <m:t>𝑊</m:t>
                      </m:r>
                    </m:oMath>
                  </m:oMathPara>
                </a14:m>
                <a:endParaRPr lang="en-US" sz="1800" dirty="0">
                  <a:solidFill>
                    <a:srgbClr val="C00000"/>
                  </a:solidFill>
                  <a:latin typeface="Corbel" panose="020B0503020204020204" pitchFamily="34" charset="0"/>
                </a:endParaRPr>
              </a:p>
            </p:txBody>
          </p:sp>
        </mc:Choice>
        <mc:Fallback xmlns="">
          <p:sp>
            <p:nvSpPr>
              <p:cNvPr id="118" name="Content Placeholder 2">
                <a:extLst>
                  <a:ext uri="{FF2B5EF4-FFF2-40B4-BE49-F238E27FC236}">
                    <a16:creationId xmlns:a16="http://schemas.microsoft.com/office/drawing/2014/main" id="{73EEE44B-3585-894E-B4F8-4CE38DFFE62D}"/>
                  </a:ext>
                </a:extLst>
              </p:cNvPr>
              <p:cNvSpPr txBox="1">
                <a:spLocks noRot="1" noChangeAspect="1" noMove="1" noResize="1" noEditPoints="1" noAdjustHandles="1" noChangeArrowheads="1" noChangeShapeType="1" noTextEdit="1"/>
              </p:cNvSpPr>
              <p:nvPr/>
            </p:nvSpPr>
            <p:spPr>
              <a:xfrm>
                <a:off x="3420115" y="3494824"/>
                <a:ext cx="525996" cy="377691"/>
              </a:xfrm>
              <a:prstGeom prst="rect">
                <a:avLst/>
              </a:prstGeom>
              <a:blipFill>
                <a:blip r:embed="rId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19" name="Content Placeholder 2">
                <a:extLst>
                  <a:ext uri="{FF2B5EF4-FFF2-40B4-BE49-F238E27FC236}">
                    <a16:creationId xmlns:a16="http://schemas.microsoft.com/office/drawing/2014/main" id="{F0F7AF7B-3877-754A-9EAE-7D971B6F9519}"/>
                  </a:ext>
                </a:extLst>
              </p:cNvPr>
              <p:cNvSpPr txBox="1">
                <a:spLocks/>
              </p:cNvSpPr>
              <p:nvPr/>
            </p:nvSpPr>
            <p:spPr>
              <a:xfrm>
                <a:off x="3425597" y="2610618"/>
                <a:ext cx="525996" cy="377691"/>
              </a:xfrm>
              <a:prstGeom prst="rect">
                <a:avLst/>
              </a:prstGeom>
            </p:spPr>
            <p:txBody>
              <a:bodyPr vert="horz" lIns="68580" tIns="34290" rIns="68580" bIns="3429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venir" panose="02000503020000020003"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venir" panose="02000503020000020003"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venir" panose="02000503020000020003"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lnSpc>
                    <a:spcPct val="120000"/>
                  </a:lnSpc>
                  <a:buNone/>
                </a:pPr>
                <a14:m>
                  <m:oMathPara xmlns:m="http://schemas.openxmlformats.org/officeDocument/2006/math">
                    <m:oMathParaPr>
                      <m:jc m:val="centerGroup"/>
                    </m:oMathParaPr>
                    <m:oMath xmlns:m="http://schemas.openxmlformats.org/officeDocument/2006/math">
                      <m:r>
                        <a:rPr lang="en-US" sz="1800" i="1" dirty="0">
                          <a:solidFill>
                            <a:srgbClr val="C00000"/>
                          </a:solidFill>
                          <a:latin typeface="Cambria Math" panose="02040503050406030204" pitchFamily="18" charset="0"/>
                        </a:rPr>
                        <m:t>𝑈</m:t>
                      </m:r>
                    </m:oMath>
                  </m:oMathPara>
                </a14:m>
                <a:endParaRPr lang="en-US" sz="1800" dirty="0">
                  <a:solidFill>
                    <a:srgbClr val="C00000"/>
                  </a:solidFill>
                  <a:latin typeface="Corbel" panose="020B0503020204020204" pitchFamily="34" charset="0"/>
                </a:endParaRPr>
              </a:p>
            </p:txBody>
          </p:sp>
        </mc:Choice>
        <mc:Fallback xmlns="">
          <p:sp>
            <p:nvSpPr>
              <p:cNvPr id="119" name="Content Placeholder 2">
                <a:extLst>
                  <a:ext uri="{FF2B5EF4-FFF2-40B4-BE49-F238E27FC236}">
                    <a16:creationId xmlns:a16="http://schemas.microsoft.com/office/drawing/2014/main" id="{F0F7AF7B-3877-754A-9EAE-7D971B6F9519}"/>
                  </a:ext>
                </a:extLst>
              </p:cNvPr>
              <p:cNvSpPr txBox="1">
                <a:spLocks noRot="1" noChangeAspect="1" noMove="1" noResize="1" noEditPoints="1" noAdjustHandles="1" noChangeArrowheads="1" noChangeShapeType="1" noTextEdit="1"/>
              </p:cNvSpPr>
              <p:nvPr/>
            </p:nvSpPr>
            <p:spPr>
              <a:xfrm>
                <a:off x="3425597" y="2610618"/>
                <a:ext cx="525996" cy="377691"/>
              </a:xfrm>
              <a:prstGeom prst="rect">
                <a:avLst/>
              </a:prstGeom>
              <a:blipFill>
                <a:blip r:embed="rId5"/>
                <a:stretch>
                  <a:fillRect/>
                </a:stretch>
              </a:blipFill>
            </p:spPr>
            <p:txBody>
              <a:bodyPr/>
              <a:lstStyle/>
              <a:p>
                <a:r>
                  <a:rPr lang="en-US">
                    <a:noFill/>
                  </a:rPr>
                  <a:t> </a:t>
                </a:r>
              </a:p>
            </p:txBody>
          </p:sp>
        </mc:Fallback>
      </mc:AlternateContent>
      <p:sp>
        <p:nvSpPr>
          <p:cNvPr id="143" name="Rounded Rectangle 142">
            <a:extLst>
              <a:ext uri="{FF2B5EF4-FFF2-40B4-BE49-F238E27FC236}">
                <a16:creationId xmlns:a16="http://schemas.microsoft.com/office/drawing/2014/main" id="{B7508439-8FAA-E04E-BA0F-01A24E2DBBD8}"/>
              </a:ext>
            </a:extLst>
          </p:cNvPr>
          <p:cNvSpPr/>
          <p:nvPr/>
        </p:nvSpPr>
        <p:spPr>
          <a:xfrm>
            <a:off x="5264733" y="3998017"/>
            <a:ext cx="897101" cy="247549"/>
          </a:xfrm>
          <a:prstGeom prst="round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dirty="0">
              <a:latin typeface="Corbel" panose="020B0503020204020204" pitchFamily="34" charset="0"/>
            </a:endParaRPr>
          </a:p>
        </p:txBody>
      </p:sp>
      <p:sp>
        <p:nvSpPr>
          <p:cNvPr id="144" name="Oval 143">
            <a:extLst>
              <a:ext uri="{FF2B5EF4-FFF2-40B4-BE49-F238E27FC236}">
                <a16:creationId xmlns:a16="http://schemas.microsoft.com/office/drawing/2014/main" id="{FBD654FA-5BA2-8D45-9F65-B0BC4FE0FB02}"/>
              </a:ext>
            </a:extLst>
          </p:cNvPr>
          <p:cNvSpPr/>
          <p:nvPr/>
        </p:nvSpPr>
        <p:spPr>
          <a:xfrm>
            <a:off x="5343319" y="4039530"/>
            <a:ext cx="152400" cy="152400"/>
          </a:xfrm>
          <a:prstGeom prst="ellipse">
            <a:avLst/>
          </a:prstGeom>
          <a:solidFill>
            <a:schemeClr val="bg1">
              <a:lumMod val="5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dirty="0">
              <a:latin typeface="Corbel" panose="020B0503020204020204" pitchFamily="34" charset="0"/>
            </a:endParaRPr>
          </a:p>
        </p:txBody>
      </p:sp>
      <p:sp>
        <p:nvSpPr>
          <p:cNvPr id="145" name="Oval 144">
            <a:extLst>
              <a:ext uri="{FF2B5EF4-FFF2-40B4-BE49-F238E27FC236}">
                <a16:creationId xmlns:a16="http://schemas.microsoft.com/office/drawing/2014/main" id="{0B24ED8E-F118-FC4E-B1C7-672F6CA030F7}"/>
              </a:ext>
            </a:extLst>
          </p:cNvPr>
          <p:cNvSpPr/>
          <p:nvPr/>
        </p:nvSpPr>
        <p:spPr>
          <a:xfrm>
            <a:off x="5528013" y="4039530"/>
            <a:ext cx="152400" cy="152400"/>
          </a:xfrm>
          <a:prstGeom prst="ellipse">
            <a:avLst/>
          </a:prstGeom>
          <a:solidFill>
            <a:schemeClr val="bg1">
              <a:lumMod val="5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dirty="0">
              <a:latin typeface="Corbel" panose="020B0503020204020204" pitchFamily="34" charset="0"/>
            </a:endParaRPr>
          </a:p>
        </p:txBody>
      </p:sp>
      <p:sp>
        <p:nvSpPr>
          <p:cNvPr id="146" name="Oval 145">
            <a:extLst>
              <a:ext uri="{FF2B5EF4-FFF2-40B4-BE49-F238E27FC236}">
                <a16:creationId xmlns:a16="http://schemas.microsoft.com/office/drawing/2014/main" id="{D6F63CC7-15CD-D349-8859-66124BD874ED}"/>
              </a:ext>
            </a:extLst>
          </p:cNvPr>
          <p:cNvSpPr/>
          <p:nvPr/>
        </p:nvSpPr>
        <p:spPr>
          <a:xfrm>
            <a:off x="5712707" y="4039530"/>
            <a:ext cx="152400" cy="152400"/>
          </a:xfrm>
          <a:prstGeom prst="ellipse">
            <a:avLst/>
          </a:prstGeom>
          <a:solidFill>
            <a:schemeClr val="bg1">
              <a:lumMod val="5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dirty="0">
              <a:latin typeface="Corbel" panose="020B0503020204020204" pitchFamily="34" charset="0"/>
            </a:endParaRPr>
          </a:p>
        </p:txBody>
      </p:sp>
      <p:sp>
        <p:nvSpPr>
          <p:cNvPr id="147" name="Oval 146">
            <a:extLst>
              <a:ext uri="{FF2B5EF4-FFF2-40B4-BE49-F238E27FC236}">
                <a16:creationId xmlns:a16="http://schemas.microsoft.com/office/drawing/2014/main" id="{C556F6AF-5963-504F-989A-FB40DB623E05}"/>
              </a:ext>
            </a:extLst>
          </p:cNvPr>
          <p:cNvSpPr/>
          <p:nvPr/>
        </p:nvSpPr>
        <p:spPr>
          <a:xfrm>
            <a:off x="5901609" y="4039530"/>
            <a:ext cx="152400" cy="152400"/>
          </a:xfrm>
          <a:prstGeom prst="ellipse">
            <a:avLst/>
          </a:prstGeom>
          <a:solidFill>
            <a:schemeClr val="bg1">
              <a:lumMod val="5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dirty="0">
              <a:latin typeface="Corbel" panose="020B0503020204020204" pitchFamily="34" charset="0"/>
            </a:endParaRPr>
          </a:p>
        </p:txBody>
      </p:sp>
      <p:sp>
        <p:nvSpPr>
          <p:cNvPr id="148" name="Oval 147">
            <a:extLst>
              <a:ext uri="{FF2B5EF4-FFF2-40B4-BE49-F238E27FC236}">
                <a16:creationId xmlns:a16="http://schemas.microsoft.com/office/drawing/2014/main" id="{7EAD415F-63DE-EB43-A7A2-F45C61798465}"/>
              </a:ext>
            </a:extLst>
          </p:cNvPr>
          <p:cNvSpPr/>
          <p:nvPr/>
        </p:nvSpPr>
        <p:spPr>
          <a:xfrm>
            <a:off x="5343319" y="2309417"/>
            <a:ext cx="152400" cy="152400"/>
          </a:xfrm>
          <a:prstGeom prst="ellipse">
            <a:avLst/>
          </a:prstGeom>
          <a:solidFill>
            <a:srgbClr val="92D050"/>
          </a:solidFill>
          <a:ln w="19050">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dirty="0">
              <a:latin typeface="Corbel" panose="020B0503020204020204" pitchFamily="34" charset="0"/>
            </a:endParaRPr>
          </a:p>
        </p:txBody>
      </p:sp>
      <p:sp>
        <p:nvSpPr>
          <p:cNvPr id="149" name="Oval 148">
            <a:extLst>
              <a:ext uri="{FF2B5EF4-FFF2-40B4-BE49-F238E27FC236}">
                <a16:creationId xmlns:a16="http://schemas.microsoft.com/office/drawing/2014/main" id="{F92B470B-D922-F042-867E-B1AF31F53814}"/>
              </a:ext>
            </a:extLst>
          </p:cNvPr>
          <p:cNvSpPr/>
          <p:nvPr/>
        </p:nvSpPr>
        <p:spPr>
          <a:xfrm>
            <a:off x="5528013" y="2309417"/>
            <a:ext cx="152400" cy="152400"/>
          </a:xfrm>
          <a:prstGeom prst="ellipse">
            <a:avLst/>
          </a:prstGeom>
          <a:solidFill>
            <a:srgbClr val="92D050"/>
          </a:solidFill>
          <a:ln w="19050">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dirty="0">
              <a:latin typeface="Corbel" panose="020B0503020204020204" pitchFamily="34" charset="0"/>
            </a:endParaRPr>
          </a:p>
        </p:txBody>
      </p:sp>
      <p:sp>
        <p:nvSpPr>
          <p:cNvPr id="150" name="Oval 149">
            <a:extLst>
              <a:ext uri="{FF2B5EF4-FFF2-40B4-BE49-F238E27FC236}">
                <a16:creationId xmlns:a16="http://schemas.microsoft.com/office/drawing/2014/main" id="{D5C803EA-95C9-8F46-8E1F-70FC48EA99C3}"/>
              </a:ext>
            </a:extLst>
          </p:cNvPr>
          <p:cNvSpPr/>
          <p:nvPr/>
        </p:nvSpPr>
        <p:spPr>
          <a:xfrm>
            <a:off x="5712707" y="2309417"/>
            <a:ext cx="152400" cy="152400"/>
          </a:xfrm>
          <a:prstGeom prst="ellipse">
            <a:avLst/>
          </a:prstGeom>
          <a:solidFill>
            <a:srgbClr val="92D050"/>
          </a:solidFill>
          <a:ln w="19050">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dirty="0">
              <a:latin typeface="Corbel" panose="020B0503020204020204" pitchFamily="34" charset="0"/>
            </a:endParaRPr>
          </a:p>
        </p:txBody>
      </p:sp>
      <p:sp>
        <p:nvSpPr>
          <p:cNvPr id="151" name="Oval 150">
            <a:extLst>
              <a:ext uri="{FF2B5EF4-FFF2-40B4-BE49-F238E27FC236}">
                <a16:creationId xmlns:a16="http://schemas.microsoft.com/office/drawing/2014/main" id="{C9A0AFE1-2C23-C746-A807-955038252BA2}"/>
              </a:ext>
            </a:extLst>
          </p:cNvPr>
          <p:cNvSpPr/>
          <p:nvPr/>
        </p:nvSpPr>
        <p:spPr>
          <a:xfrm>
            <a:off x="5901609" y="2309417"/>
            <a:ext cx="152400" cy="152400"/>
          </a:xfrm>
          <a:prstGeom prst="ellipse">
            <a:avLst/>
          </a:prstGeom>
          <a:solidFill>
            <a:srgbClr val="92D050"/>
          </a:solidFill>
          <a:ln w="19050">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dirty="0">
              <a:latin typeface="Corbel" panose="020B0503020204020204" pitchFamily="34" charset="0"/>
            </a:endParaRPr>
          </a:p>
        </p:txBody>
      </p:sp>
      <p:sp>
        <p:nvSpPr>
          <p:cNvPr id="153" name="Rounded Rectangle 152">
            <a:extLst>
              <a:ext uri="{FF2B5EF4-FFF2-40B4-BE49-F238E27FC236}">
                <a16:creationId xmlns:a16="http://schemas.microsoft.com/office/drawing/2014/main" id="{4DCD0D15-2948-5C49-B702-B424B826CFBA}"/>
              </a:ext>
            </a:extLst>
          </p:cNvPr>
          <p:cNvSpPr/>
          <p:nvPr/>
        </p:nvSpPr>
        <p:spPr>
          <a:xfrm>
            <a:off x="5177618" y="3128829"/>
            <a:ext cx="1023168" cy="233527"/>
          </a:xfrm>
          <a:prstGeom prst="roundRect">
            <a:avLst/>
          </a:prstGeom>
          <a:noFill/>
          <a:ln w="3810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dirty="0">
              <a:latin typeface="Corbel" panose="020B0503020204020204" pitchFamily="34" charset="0"/>
            </a:endParaRPr>
          </a:p>
        </p:txBody>
      </p:sp>
      <p:sp>
        <p:nvSpPr>
          <p:cNvPr id="154" name="Oval 153">
            <a:extLst>
              <a:ext uri="{FF2B5EF4-FFF2-40B4-BE49-F238E27FC236}">
                <a16:creationId xmlns:a16="http://schemas.microsoft.com/office/drawing/2014/main" id="{F60421B2-6847-DA43-8335-25E8978671EB}"/>
              </a:ext>
            </a:extLst>
          </p:cNvPr>
          <p:cNvSpPr/>
          <p:nvPr/>
        </p:nvSpPr>
        <p:spPr>
          <a:xfrm>
            <a:off x="5241030" y="3168779"/>
            <a:ext cx="152400" cy="152400"/>
          </a:xfrm>
          <a:prstGeom prst="ellipse">
            <a:avLst/>
          </a:prstGeom>
          <a:solidFill>
            <a:schemeClr val="accent5">
              <a:lumMod val="60000"/>
              <a:lumOff val="40000"/>
            </a:schemeClr>
          </a:solidFill>
          <a:ln w="1905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dirty="0">
              <a:latin typeface="Corbel" panose="020B0503020204020204" pitchFamily="34" charset="0"/>
            </a:endParaRPr>
          </a:p>
        </p:txBody>
      </p:sp>
      <p:sp>
        <p:nvSpPr>
          <p:cNvPr id="155" name="Oval 154">
            <a:extLst>
              <a:ext uri="{FF2B5EF4-FFF2-40B4-BE49-F238E27FC236}">
                <a16:creationId xmlns:a16="http://schemas.microsoft.com/office/drawing/2014/main" id="{D869AB43-57B9-9F48-95FC-2969B414915A}"/>
              </a:ext>
            </a:extLst>
          </p:cNvPr>
          <p:cNvSpPr/>
          <p:nvPr/>
        </p:nvSpPr>
        <p:spPr>
          <a:xfrm>
            <a:off x="5425724" y="3168779"/>
            <a:ext cx="152400" cy="152400"/>
          </a:xfrm>
          <a:prstGeom prst="ellipse">
            <a:avLst/>
          </a:prstGeom>
          <a:solidFill>
            <a:schemeClr val="accent5">
              <a:lumMod val="60000"/>
              <a:lumOff val="40000"/>
            </a:schemeClr>
          </a:solidFill>
          <a:ln w="1905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dirty="0">
              <a:latin typeface="Corbel" panose="020B0503020204020204" pitchFamily="34" charset="0"/>
            </a:endParaRPr>
          </a:p>
        </p:txBody>
      </p:sp>
      <p:sp>
        <p:nvSpPr>
          <p:cNvPr id="156" name="Oval 155">
            <a:extLst>
              <a:ext uri="{FF2B5EF4-FFF2-40B4-BE49-F238E27FC236}">
                <a16:creationId xmlns:a16="http://schemas.microsoft.com/office/drawing/2014/main" id="{F3AA86DF-7ED5-E845-B126-E8D66DFA4416}"/>
              </a:ext>
            </a:extLst>
          </p:cNvPr>
          <p:cNvSpPr/>
          <p:nvPr/>
        </p:nvSpPr>
        <p:spPr>
          <a:xfrm>
            <a:off x="5610419" y="3168779"/>
            <a:ext cx="152400" cy="152400"/>
          </a:xfrm>
          <a:prstGeom prst="ellipse">
            <a:avLst/>
          </a:prstGeom>
          <a:solidFill>
            <a:schemeClr val="accent5">
              <a:lumMod val="60000"/>
              <a:lumOff val="40000"/>
            </a:schemeClr>
          </a:solidFill>
          <a:ln w="1905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dirty="0">
              <a:latin typeface="Corbel" panose="020B0503020204020204" pitchFamily="34" charset="0"/>
            </a:endParaRPr>
          </a:p>
        </p:txBody>
      </p:sp>
      <p:sp>
        <p:nvSpPr>
          <p:cNvPr id="157" name="Oval 156">
            <a:extLst>
              <a:ext uri="{FF2B5EF4-FFF2-40B4-BE49-F238E27FC236}">
                <a16:creationId xmlns:a16="http://schemas.microsoft.com/office/drawing/2014/main" id="{049529E1-0B4F-164B-AE6E-CC1335477CBF}"/>
              </a:ext>
            </a:extLst>
          </p:cNvPr>
          <p:cNvSpPr/>
          <p:nvPr/>
        </p:nvSpPr>
        <p:spPr>
          <a:xfrm>
            <a:off x="5799320" y="3168779"/>
            <a:ext cx="152400" cy="152400"/>
          </a:xfrm>
          <a:prstGeom prst="ellipse">
            <a:avLst/>
          </a:prstGeom>
          <a:solidFill>
            <a:schemeClr val="accent5">
              <a:lumMod val="60000"/>
              <a:lumOff val="40000"/>
            </a:schemeClr>
          </a:solidFill>
          <a:ln w="1905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dirty="0">
              <a:latin typeface="Corbel" panose="020B0503020204020204" pitchFamily="34" charset="0"/>
            </a:endParaRPr>
          </a:p>
        </p:txBody>
      </p:sp>
      <p:sp>
        <p:nvSpPr>
          <p:cNvPr id="158" name="Oval 157">
            <a:extLst>
              <a:ext uri="{FF2B5EF4-FFF2-40B4-BE49-F238E27FC236}">
                <a16:creationId xmlns:a16="http://schemas.microsoft.com/office/drawing/2014/main" id="{0DAD38EF-F205-2144-90B1-15E45B3FE01A}"/>
              </a:ext>
            </a:extLst>
          </p:cNvPr>
          <p:cNvSpPr/>
          <p:nvPr/>
        </p:nvSpPr>
        <p:spPr>
          <a:xfrm>
            <a:off x="5992817" y="3170492"/>
            <a:ext cx="152400" cy="152400"/>
          </a:xfrm>
          <a:prstGeom prst="ellipse">
            <a:avLst/>
          </a:prstGeom>
          <a:solidFill>
            <a:schemeClr val="accent5">
              <a:lumMod val="60000"/>
              <a:lumOff val="40000"/>
            </a:schemeClr>
          </a:solidFill>
          <a:ln w="1905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dirty="0">
              <a:latin typeface="Corbel" panose="020B0503020204020204" pitchFamily="34" charset="0"/>
            </a:endParaRPr>
          </a:p>
        </p:txBody>
      </p:sp>
      <p:sp>
        <p:nvSpPr>
          <p:cNvPr id="159" name="Rounded Rectangle 158">
            <a:extLst>
              <a:ext uri="{FF2B5EF4-FFF2-40B4-BE49-F238E27FC236}">
                <a16:creationId xmlns:a16="http://schemas.microsoft.com/office/drawing/2014/main" id="{9475EEB9-A7EE-8F45-8FD8-2D84E2F5222E}"/>
              </a:ext>
            </a:extLst>
          </p:cNvPr>
          <p:cNvSpPr/>
          <p:nvPr/>
        </p:nvSpPr>
        <p:spPr>
          <a:xfrm>
            <a:off x="5279050" y="2274150"/>
            <a:ext cx="846082" cy="233527"/>
          </a:xfrm>
          <a:prstGeom prst="roundRect">
            <a:avLst/>
          </a:prstGeom>
          <a:noFill/>
          <a:ln w="38100">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dirty="0">
              <a:latin typeface="Corbel" panose="020B0503020204020204" pitchFamily="34" charset="0"/>
            </a:endParaRPr>
          </a:p>
        </p:txBody>
      </p:sp>
      <p:sp>
        <p:nvSpPr>
          <p:cNvPr id="160" name="Right Arrow 159">
            <a:extLst>
              <a:ext uri="{FF2B5EF4-FFF2-40B4-BE49-F238E27FC236}">
                <a16:creationId xmlns:a16="http://schemas.microsoft.com/office/drawing/2014/main" id="{12A95AFB-626B-0B4E-8C17-06CD0B92655F}"/>
              </a:ext>
            </a:extLst>
          </p:cNvPr>
          <p:cNvSpPr/>
          <p:nvPr/>
        </p:nvSpPr>
        <p:spPr>
          <a:xfrm rot="16200000">
            <a:off x="5508266" y="2662211"/>
            <a:ext cx="425578" cy="247112"/>
          </a:xfrm>
          <a:prstGeom prst="rightArrow">
            <a:avLst>
              <a:gd name="adj1" fmla="val 27574"/>
              <a:gd name="adj2" fmla="val 69623"/>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dirty="0">
              <a:latin typeface="Corbel" panose="020B0503020204020204" pitchFamily="34" charset="0"/>
            </a:endParaRPr>
          </a:p>
        </p:txBody>
      </p:sp>
      <p:sp>
        <p:nvSpPr>
          <p:cNvPr id="161" name="Right Arrow 160">
            <a:extLst>
              <a:ext uri="{FF2B5EF4-FFF2-40B4-BE49-F238E27FC236}">
                <a16:creationId xmlns:a16="http://schemas.microsoft.com/office/drawing/2014/main" id="{92042E64-F626-D042-ACC7-AC101D5D4346}"/>
              </a:ext>
            </a:extLst>
          </p:cNvPr>
          <p:cNvSpPr/>
          <p:nvPr/>
        </p:nvSpPr>
        <p:spPr>
          <a:xfrm rot="16200000">
            <a:off x="5524436" y="3539072"/>
            <a:ext cx="425578" cy="247112"/>
          </a:xfrm>
          <a:prstGeom prst="rightArrow">
            <a:avLst>
              <a:gd name="adj1" fmla="val 27574"/>
              <a:gd name="adj2" fmla="val 69623"/>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dirty="0">
              <a:latin typeface="Corbel" panose="020B0503020204020204" pitchFamily="34" charset="0"/>
            </a:endParaRPr>
          </a:p>
        </p:txBody>
      </p:sp>
      <mc:AlternateContent xmlns:mc="http://schemas.openxmlformats.org/markup-compatibility/2006" xmlns:a14="http://schemas.microsoft.com/office/drawing/2010/main">
        <mc:Choice Requires="a14">
          <p:sp>
            <p:nvSpPr>
              <p:cNvPr id="162" name="Content Placeholder 2">
                <a:extLst>
                  <a:ext uri="{FF2B5EF4-FFF2-40B4-BE49-F238E27FC236}">
                    <a16:creationId xmlns:a16="http://schemas.microsoft.com/office/drawing/2014/main" id="{4CA7D8E9-F94A-3648-80B9-DCC422F2403B}"/>
                  </a:ext>
                </a:extLst>
              </p:cNvPr>
              <p:cNvSpPr txBox="1">
                <a:spLocks/>
              </p:cNvSpPr>
              <p:nvPr/>
            </p:nvSpPr>
            <p:spPr>
              <a:xfrm>
                <a:off x="5126789" y="3507137"/>
                <a:ext cx="525996" cy="377691"/>
              </a:xfrm>
              <a:prstGeom prst="rect">
                <a:avLst/>
              </a:prstGeom>
            </p:spPr>
            <p:txBody>
              <a:bodyPr vert="horz" lIns="68580" tIns="34290" rIns="68580" bIns="3429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venir" panose="02000503020000020003"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venir" panose="02000503020000020003"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venir" panose="02000503020000020003"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lnSpc>
                    <a:spcPct val="120000"/>
                  </a:lnSpc>
                  <a:buNone/>
                </a:pPr>
                <a14:m>
                  <m:oMathPara xmlns:m="http://schemas.openxmlformats.org/officeDocument/2006/math">
                    <m:oMathParaPr>
                      <m:jc m:val="centerGroup"/>
                    </m:oMathParaPr>
                    <m:oMath xmlns:m="http://schemas.openxmlformats.org/officeDocument/2006/math">
                      <m:r>
                        <a:rPr lang="en-US" sz="1800" i="1" dirty="0">
                          <a:solidFill>
                            <a:srgbClr val="C00000"/>
                          </a:solidFill>
                          <a:latin typeface="Cambria Math" panose="02040503050406030204" pitchFamily="18" charset="0"/>
                        </a:rPr>
                        <m:t>𝑊</m:t>
                      </m:r>
                    </m:oMath>
                  </m:oMathPara>
                </a14:m>
                <a:endParaRPr lang="en-US" sz="1800" dirty="0">
                  <a:solidFill>
                    <a:srgbClr val="C00000"/>
                  </a:solidFill>
                  <a:latin typeface="Corbel" panose="020B0503020204020204" pitchFamily="34" charset="0"/>
                </a:endParaRPr>
              </a:p>
            </p:txBody>
          </p:sp>
        </mc:Choice>
        <mc:Fallback xmlns="">
          <p:sp>
            <p:nvSpPr>
              <p:cNvPr id="162" name="Content Placeholder 2">
                <a:extLst>
                  <a:ext uri="{FF2B5EF4-FFF2-40B4-BE49-F238E27FC236}">
                    <a16:creationId xmlns:a16="http://schemas.microsoft.com/office/drawing/2014/main" id="{4CA7D8E9-F94A-3648-80B9-DCC422F2403B}"/>
                  </a:ext>
                </a:extLst>
              </p:cNvPr>
              <p:cNvSpPr txBox="1">
                <a:spLocks noRot="1" noChangeAspect="1" noMove="1" noResize="1" noEditPoints="1" noAdjustHandles="1" noChangeArrowheads="1" noChangeShapeType="1" noTextEdit="1"/>
              </p:cNvSpPr>
              <p:nvPr/>
            </p:nvSpPr>
            <p:spPr>
              <a:xfrm>
                <a:off x="5126789" y="3507137"/>
                <a:ext cx="525996" cy="377691"/>
              </a:xfrm>
              <a:prstGeom prst="rect">
                <a:avLst/>
              </a:prstGeom>
              <a:blipFill>
                <a:blip r:embed="rId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63" name="Content Placeholder 2">
                <a:extLst>
                  <a:ext uri="{FF2B5EF4-FFF2-40B4-BE49-F238E27FC236}">
                    <a16:creationId xmlns:a16="http://schemas.microsoft.com/office/drawing/2014/main" id="{CF14063D-2F76-D341-8575-DFC58CC43FAD}"/>
                  </a:ext>
                </a:extLst>
              </p:cNvPr>
              <p:cNvSpPr txBox="1">
                <a:spLocks/>
              </p:cNvSpPr>
              <p:nvPr/>
            </p:nvSpPr>
            <p:spPr>
              <a:xfrm>
                <a:off x="5132270" y="2622932"/>
                <a:ext cx="525996" cy="377691"/>
              </a:xfrm>
              <a:prstGeom prst="rect">
                <a:avLst/>
              </a:prstGeom>
            </p:spPr>
            <p:txBody>
              <a:bodyPr vert="horz" lIns="68580" tIns="34290" rIns="68580" bIns="3429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venir" panose="02000503020000020003"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venir" panose="02000503020000020003"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venir" panose="02000503020000020003"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lnSpc>
                    <a:spcPct val="120000"/>
                  </a:lnSpc>
                  <a:buNone/>
                </a:pPr>
                <a14:m>
                  <m:oMathPara xmlns:m="http://schemas.openxmlformats.org/officeDocument/2006/math">
                    <m:oMathParaPr>
                      <m:jc m:val="centerGroup"/>
                    </m:oMathParaPr>
                    <m:oMath xmlns:m="http://schemas.openxmlformats.org/officeDocument/2006/math">
                      <m:r>
                        <a:rPr lang="en-US" sz="1800" i="1" dirty="0">
                          <a:solidFill>
                            <a:srgbClr val="C00000"/>
                          </a:solidFill>
                          <a:latin typeface="Cambria Math" panose="02040503050406030204" pitchFamily="18" charset="0"/>
                        </a:rPr>
                        <m:t>𝑈</m:t>
                      </m:r>
                    </m:oMath>
                  </m:oMathPara>
                </a14:m>
                <a:endParaRPr lang="en-US" sz="1800" dirty="0">
                  <a:solidFill>
                    <a:srgbClr val="C00000"/>
                  </a:solidFill>
                  <a:latin typeface="Corbel" panose="020B0503020204020204" pitchFamily="34" charset="0"/>
                </a:endParaRPr>
              </a:p>
            </p:txBody>
          </p:sp>
        </mc:Choice>
        <mc:Fallback xmlns="">
          <p:sp>
            <p:nvSpPr>
              <p:cNvPr id="163" name="Content Placeholder 2">
                <a:extLst>
                  <a:ext uri="{FF2B5EF4-FFF2-40B4-BE49-F238E27FC236}">
                    <a16:creationId xmlns:a16="http://schemas.microsoft.com/office/drawing/2014/main" id="{CF14063D-2F76-D341-8575-DFC58CC43FAD}"/>
                  </a:ext>
                </a:extLst>
              </p:cNvPr>
              <p:cNvSpPr txBox="1">
                <a:spLocks noRot="1" noChangeAspect="1" noMove="1" noResize="1" noEditPoints="1" noAdjustHandles="1" noChangeArrowheads="1" noChangeShapeType="1" noTextEdit="1"/>
              </p:cNvSpPr>
              <p:nvPr/>
            </p:nvSpPr>
            <p:spPr>
              <a:xfrm>
                <a:off x="5132270" y="2622932"/>
                <a:ext cx="525996" cy="377691"/>
              </a:xfrm>
              <a:prstGeom prst="rect">
                <a:avLst/>
              </a:prstGeom>
              <a:blipFill>
                <a:blip r:embed="rId6"/>
                <a:stretch>
                  <a:fillRect/>
                </a:stretch>
              </a:blipFill>
            </p:spPr>
            <p:txBody>
              <a:bodyPr/>
              <a:lstStyle/>
              <a:p>
                <a:r>
                  <a:rPr lang="en-US">
                    <a:noFill/>
                  </a:rPr>
                  <a:t> </a:t>
                </a:r>
              </a:p>
            </p:txBody>
          </p:sp>
        </mc:Fallback>
      </mc:AlternateContent>
      <p:sp>
        <p:nvSpPr>
          <p:cNvPr id="165" name="Rounded Rectangle 164">
            <a:extLst>
              <a:ext uri="{FF2B5EF4-FFF2-40B4-BE49-F238E27FC236}">
                <a16:creationId xmlns:a16="http://schemas.microsoft.com/office/drawing/2014/main" id="{4B2C5528-7DE4-E54A-96DB-162EE83E11FA}"/>
              </a:ext>
            </a:extLst>
          </p:cNvPr>
          <p:cNvSpPr/>
          <p:nvPr/>
        </p:nvSpPr>
        <p:spPr>
          <a:xfrm>
            <a:off x="6990487" y="4004754"/>
            <a:ext cx="897101" cy="247549"/>
          </a:xfrm>
          <a:prstGeom prst="round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dirty="0">
              <a:latin typeface="Corbel" panose="020B0503020204020204" pitchFamily="34" charset="0"/>
            </a:endParaRPr>
          </a:p>
        </p:txBody>
      </p:sp>
      <p:sp>
        <p:nvSpPr>
          <p:cNvPr id="166" name="Oval 165">
            <a:extLst>
              <a:ext uri="{FF2B5EF4-FFF2-40B4-BE49-F238E27FC236}">
                <a16:creationId xmlns:a16="http://schemas.microsoft.com/office/drawing/2014/main" id="{BF5D1DDD-E243-4945-9BE6-AF554F5D1DEF}"/>
              </a:ext>
            </a:extLst>
          </p:cNvPr>
          <p:cNvSpPr/>
          <p:nvPr/>
        </p:nvSpPr>
        <p:spPr>
          <a:xfrm>
            <a:off x="7069073" y="4046267"/>
            <a:ext cx="152400" cy="152400"/>
          </a:xfrm>
          <a:prstGeom prst="ellipse">
            <a:avLst/>
          </a:prstGeom>
          <a:solidFill>
            <a:schemeClr val="bg1">
              <a:lumMod val="5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dirty="0">
              <a:latin typeface="Corbel" panose="020B0503020204020204" pitchFamily="34" charset="0"/>
            </a:endParaRPr>
          </a:p>
        </p:txBody>
      </p:sp>
      <p:sp>
        <p:nvSpPr>
          <p:cNvPr id="167" name="Oval 166">
            <a:extLst>
              <a:ext uri="{FF2B5EF4-FFF2-40B4-BE49-F238E27FC236}">
                <a16:creationId xmlns:a16="http://schemas.microsoft.com/office/drawing/2014/main" id="{4D0DA892-9667-8647-A4CD-A690575703B5}"/>
              </a:ext>
            </a:extLst>
          </p:cNvPr>
          <p:cNvSpPr/>
          <p:nvPr/>
        </p:nvSpPr>
        <p:spPr>
          <a:xfrm>
            <a:off x="7253768" y="4046267"/>
            <a:ext cx="152400" cy="152400"/>
          </a:xfrm>
          <a:prstGeom prst="ellipse">
            <a:avLst/>
          </a:prstGeom>
          <a:solidFill>
            <a:schemeClr val="bg1">
              <a:lumMod val="5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dirty="0">
              <a:latin typeface="Corbel" panose="020B0503020204020204" pitchFamily="34" charset="0"/>
            </a:endParaRPr>
          </a:p>
        </p:txBody>
      </p:sp>
      <p:sp>
        <p:nvSpPr>
          <p:cNvPr id="168" name="Oval 167">
            <a:extLst>
              <a:ext uri="{FF2B5EF4-FFF2-40B4-BE49-F238E27FC236}">
                <a16:creationId xmlns:a16="http://schemas.microsoft.com/office/drawing/2014/main" id="{528EA094-A252-2E4A-BE09-4884AFCC8157}"/>
              </a:ext>
            </a:extLst>
          </p:cNvPr>
          <p:cNvSpPr/>
          <p:nvPr/>
        </p:nvSpPr>
        <p:spPr>
          <a:xfrm>
            <a:off x="7438462" y="4046267"/>
            <a:ext cx="152400" cy="152400"/>
          </a:xfrm>
          <a:prstGeom prst="ellipse">
            <a:avLst/>
          </a:prstGeom>
          <a:solidFill>
            <a:schemeClr val="bg1">
              <a:lumMod val="5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dirty="0">
              <a:latin typeface="Corbel" panose="020B0503020204020204" pitchFamily="34" charset="0"/>
            </a:endParaRPr>
          </a:p>
        </p:txBody>
      </p:sp>
      <p:sp>
        <p:nvSpPr>
          <p:cNvPr id="169" name="Oval 168">
            <a:extLst>
              <a:ext uri="{FF2B5EF4-FFF2-40B4-BE49-F238E27FC236}">
                <a16:creationId xmlns:a16="http://schemas.microsoft.com/office/drawing/2014/main" id="{4121D2CD-4B48-F94A-A77C-9CE89F641011}"/>
              </a:ext>
            </a:extLst>
          </p:cNvPr>
          <p:cNvSpPr/>
          <p:nvPr/>
        </p:nvSpPr>
        <p:spPr>
          <a:xfrm>
            <a:off x="7627364" y="4046267"/>
            <a:ext cx="152400" cy="152400"/>
          </a:xfrm>
          <a:prstGeom prst="ellipse">
            <a:avLst/>
          </a:prstGeom>
          <a:solidFill>
            <a:schemeClr val="bg1">
              <a:lumMod val="5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dirty="0">
              <a:latin typeface="Corbel" panose="020B0503020204020204" pitchFamily="34" charset="0"/>
            </a:endParaRPr>
          </a:p>
        </p:txBody>
      </p:sp>
      <p:sp>
        <p:nvSpPr>
          <p:cNvPr id="170" name="Oval 169">
            <a:extLst>
              <a:ext uri="{FF2B5EF4-FFF2-40B4-BE49-F238E27FC236}">
                <a16:creationId xmlns:a16="http://schemas.microsoft.com/office/drawing/2014/main" id="{79B2685C-C313-E343-87AF-3A16BC55BC2F}"/>
              </a:ext>
            </a:extLst>
          </p:cNvPr>
          <p:cNvSpPr/>
          <p:nvPr/>
        </p:nvSpPr>
        <p:spPr>
          <a:xfrm>
            <a:off x="7069073" y="2316154"/>
            <a:ext cx="152400" cy="152400"/>
          </a:xfrm>
          <a:prstGeom prst="ellipse">
            <a:avLst/>
          </a:prstGeom>
          <a:solidFill>
            <a:srgbClr val="92D050"/>
          </a:solidFill>
          <a:ln w="19050">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dirty="0">
              <a:latin typeface="Corbel" panose="020B0503020204020204" pitchFamily="34" charset="0"/>
            </a:endParaRPr>
          </a:p>
        </p:txBody>
      </p:sp>
      <p:sp>
        <p:nvSpPr>
          <p:cNvPr id="171" name="Oval 170">
            <a:extLst>
              <a:ext uri="{FF2B5EF4-FFF2-40B4-BE49-F238E27FC236}">
                <a16:creationId xmlns:a16="http://schemas.microsoft.com/office/drawing/2014/main" id="{5E40E88B-7C0C-B34A-8126-6254BCF5337D}"/>
              </a:ext>
            </a:extLst>
          </p:cNvPr>
          <p:cNvSpPr/>
          <p:nvPr/>
        </p:nvSpPr>
        <p:spPr>
          <a:xfrm>
            <a:off x="7253768" y="2316154"/>
            <a:ext cx="152400" cy="152400"/>
          </a:xfrm>
          <a:prstGeom prst="ellipse">
            <a:avLst/>
          </a:prstGeom>
          <a:solidFill>
            <a:srgbClr val="92D050"/>
          </a:solidFill>
          <a:ln w="19050">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dirty="0">
              <a:latin typeface="Corbel" panose="020B0503020204020204" pitchFamily="34" charset="0"/>
            </a:endParaRPr>
          </a:p>
        </p:txBody>
      </p:sp>
      <p:sp>
        <p:nvSpPr>
          <p:cNvPr id="172" name="Oval 171">
            <a:extLst>
              <a:ext uri="{FF2B5EF4-FFF2-40B4-BE49-F238E27FC236}">
                <a16:creationId xmlns:a16="http://schemas.microsoft.com/office/drawing/2014/main" id="{DCB38E08-B9A3-C14F-896A-0F8077D8FB68}"/>
              </a:ext>
            </a:extLst>
          </p:cNvPr>
          <p:cNvSpPr/>
          <p:nvPr/>
        </p:nvSpPr>
        <p:spPr>
          <a:xfrm>
            <a:off x="7438462" y="2316154"/>
            <a:ext cx="152400" cy="152400"/>
          </a:xfrm>
          <a:prstGeom prst="ellipse">
            <a:avLst/>
          </a:prstGeom>
          <a:solidFill>
            <a:srgbClr val="92D050"/>
          </a:solidFill>
          <a:ln w="19050">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dirty="0">
              <a:latin typeface="Corbel" panose="020B0503020204020204" pitchFamily="34" charset="0"/>
            </a:endParaRPr>
          </a:p>
        </p:txBody>
      </p:sp>
      <p:sp>
        <p:nvSpPr>
          <p:cNvPr id="173" name="Oval 172">
            <a:extLst>
              <a:ext uri="{FF2B5EF4-FFF2-40B4-BE49-F238E27FC236}">
                <a16:creationId xmlns:a16="http://schemas.microsoft.com/office/drawing/2014/main" id="{43EFC05D-5D9E-8545-80ED-5EE5833436EC}"/>
              </a:ext>
            </a:extLst>
          </p:cNvPr>
          <p:cNvSpPr/>
          <p:nvPr/>
        </p:nvSpPr>
        <p:spPr>
          <a:xfrm>
            <a:off x="7627364" y="2316154"/>
            <a:ext cx="152400" cy="152400"/>
          </a:xfrm>
          <a:prstGeom prst="ellipse">
            <a:avLst/>
          </a:prstGeom>
          <a:solidFill>
            <a:srgbClr val="92D050"/>
          </a:solidFill>
          <a:ln w="19050">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dirty="0">
              <a:latin typeface="Corbel" panose="020B0503020204020204" pitchFamily="34" charset="0"/>
            </a:endParaRPr>
          </a:p>
        </p:txBody>
      </p:sp>
      <p:sp>
        <p:nvSpPr>
          <p:cNvPr id="175" name="Rounded Rectangle 174">
            <a:extLst>
              <a:ext uri="{FF2B5EF4-FFF2-40B4-BE49-F238E27FC236}">
                <a16:creationId xmlns:a16="http://schemas.microsoft.com/office/drawing/2014/main" id="{6F64A017-A35A-AC44-96D0-72EFC040B4F7}"/>
              </a:ext>
            </a:extLst>
          </p:cNvPr>
          <p:cNvSpPr/>
          <p:nvPr/>
        </p:nvSpPr>
        <p:spPr>
          <a:xfrm>
            <a:off x="6903372" y="3135565"/>
            <a:ext cx="1023168" cy="233527"/>
          </a:xfrm>
          <a:prstGeom prst="roundRect">
            <a:avLst/>
          </a:prstGeom>
          <a:noFill/>
          <a:ln w="3810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dirty="0">
              <a:latin typeface="Corbel" panose="020B0503020204020204" pitchFamily="34" charset="0"/>
            </a:endParaRPr>
          </a:p>
        </p:txBody>
      </p:sp>
      <p:sp>
        <p:nvSpPr>
          <p:cNvPr id="176" name="Oval 175">
            <a:extLst>
              <a:ext uri="{FF2B5EF4-FFF2-40B4-BE49-F238E27FC236}">
                <a16:creationId xmlns:a16="http://schemas.microsoft.com/office/drawing/2014/main" id="{EB7699D4-5CF1-4945-AF53-9FF925C376BB}"/>
              </a:ext>
            </a:extLst>
          </p:cNvPr>
          <p:cNvSpPr/>
          <p:nvPr/>
        </p:nvSpPr>
        <p:spPr>
          <a:xfrm>
            <a:off x="6966785" y="3175515"/>
            <a:ext cx="152400" cy="152400"/>
          </a:xfrm>
          <a:prstGeom prst="ellipse">
            <a:avLst/>
          </a:prstGeom>
          <a:solidFill>
            <a:schemeClr val="accent5">
              <a:lumMod val="60000"/>
              <a:lumOff val="40000"/>
            </a:schemeClr>
          </a:solidFill>
          <a:ln w="1905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dirty="0">
              <a:latin typeface="Corbel" panose="020B0503020204020204" pitchFamily="34" charset="0"/>
            </a:endParaRPr>
          </a:p>
        </p:txBody>
      </p:sp>
      <p:sp>
        <p:nvSpPr>
          <p:cNvPr id="177" name="Oval 176">
            <a:extLst>
              <a:ext uri="{FF2B5EF4-FFF2-40B4-BE49-F238E27FC236}">
                <a16:creationId xmlns:a16="http://schemas.microsoft.com/office/drawing/2014/main" id="{A9006280-6B35-5544-98E4-1B21ED7235B5}"/>
              </a:ext>
            </a:extLst>
          </p:cNvPr>
          <p:cNvSpPr/>
          <p:nvPr/>
        </p:nvSpPr>
        <p:spPr>
          <a:xfrm>
            <a:off x="7151479" y="3175515"/>
            <a:ext cx="152400" cy="152400"/>
          </a:xfrm>
          <a:prstGeom prst="ellipse">
            <a:avLst/>
          </a:prstGeom>
          <a:solidFill>
            <a:schemeClr val="accent5">
              <a:lumMod val="60000"/>
              <a:lumOff val="40000"/>
            </a:schemeClr>
          </a:solidFill>
          <a:ln w="1905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dirty="0">
              <a:latin typeface="Corbel" panose="020B0503020204020204" pitchFamily="34" charset="0"/>
            </a:endParaRPr>
          </a:p>
        </p:txBody>
      </p:sp>
      <p:sp>
        <p:nvSpPr>
          <p:cNvPr id="178" name="Oval 177">
            <a:extLst>
              <a:ext uri="{FF2B5EF4-FFF2-40B4-BE49-F238E27FC236}">
                <a16:creationId xmlns:a16="http://schemas.microsoft.com/office/drawing/2014/main" id="{AC7C371E-2D08-BF45-8B8E-6FC13CFD5BF4}"/>
              </a:ext>
            </a:extLst>
          </p:cNvPr>
          <p:cNvSpPr/>
          <p:nvPr/>
        </p:nvSpPr>
        <p:spPr>
          <a:xfrm>
            <a:off x="7336173" y="3175515"/>
            <a:ext cx="152400" cy="152400"/>
          </a:xfrm>
          <a:prstGeom prst="ellipse">
            <a:avLst/>
          </a:prstGeom>
          <a:solidFill>
            <a:schemeClr val="accent5">
              <a:lumMod val="60000"/>
              <a:lumOff val="40000"/>
            </a:schemeClr>
          </a:solidFill>
          <a:ln w="1905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dirty="0">
              <a:latin typeface="Corbel" panose="020B0503020204020204" pitchFamily="34" charset="0"/>
            </a:endParaRPr>
          </a:p>
        </p:txBody>
      </p:sp>
      <p:sp>
        <p:nvSpPr>
          <p:cNvPr id="179" name="Oval 178">
            <a:extLst>
              <a:ext uri="{FF2B5EF4-FFF2-40B4-BE49-F238E27FC236}">
                <a16:creationId xmlns:a16="http://schemas.microsoft.com/office/drawing/2014/main" id="{6A2513D4-883B-AC4F-83C4-340258810AA5}"/>
              </a:ext>
            </a:extLst>
          </p:cNvPr>
          <p:cNvSpPr/>
          <p:nvPr/>
        </p:nvSpPr>
        <p:spPr>
          <a:xfrm>
            <a:off x="7525075" y="3175515"/>
            <a:ext cx="152400" cy="152400"/>
          </a:xfrm>
          <a:prstGeom prst="ellipse">
            <a:avLst/>
          </a:prstGeom>
          <a:solidFill>
            <a:schemeClr val="accent5">
              <a:lumMod val="60000"/>
              <a:lumOff val="40000"/>
            </a:schemeClr>
          </a:solidFill>
          <a:ln w="1905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dirty="0">
              <a:latin typeface="Corbel" panose="020B0503020204020204" pitchFamily="34" charset="0"/>
            </a:endParaRPr>
          </a:p>
        </p:txBody>
      </p:sp>
      <p:sp>
        <p:nvSpPr>
          <p:cNvPr id="180" name="Oval 179">
            <a:extLst>
              <a:ext uri="{FF2B5EF4-FFF2-40B4-BE49-F238E27FC236}">
                <a16:creationId xmlns:a16="http://schemas.microsoft.com/office/drawing/2014/main" id="{8A3B99E0-E6A1-A84A-BE61-0FEC270CA7BD}"/>
              </a:ext>
            </a:extLst>
          </p:cNvPr>
          <p:cNvSpPr/>
          <p:nvPr/>
        </p:nvSpPr>
        <p:spPr>
          <a:xfrm>
            <a:off x="7718572" y="3177228"/>
            <a:ext cx="152400" cy="152400"/>
          </a:xfrm>
          <a:prstGeom prst="ellipse">
            <a:avLst/>
          </a:prstGeom>
          <a:solidFill>
            <a:schemeClr val="accent5">
              <a:lumMod val="60000"/>
              <a:lumOff val="40000"/>
            </a:schemeClr>
          </a:solidFill>
          <a:ln w="1905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dirty="0">
              <a:latin typeface="Corbel" panose="020B0503020204020204" pitchFamily="34" charset="0"/>
            </a:endParaRPr>
          </a:p>
        </p:txBody>
      </p:sp>
      <p:sp>
        <p:nvSpPr>
          <p:cNvPr id="181" name="Rounded Rectangle 180">
            <a:extLst>
              <a:ext uri="{FF2B5EF4-FFF2-40B4-BE49-F238E27FC236}">
                <a16:creationId xmlns:a16="http://schemas.microsoft.com/office/drawing/2014/main" id="{FE339CDF-6D63-3347-A831-5E801BE3FDE7}"/>
              </a:ext>
            </a:extLst>
          </p:cNvPr>
          <p:cNvSpPr/>
          <p:nvPr/>
        </p:nvSpPr>
        <p:spPr>
          <a:xfrm>
            <a:off x="7004805" y="2280886"/>
            <a:ext cx="846082" cy="233527"/>
          </a:xfrm>
          <a:prstGeom prst="roundRect">
            <a:avLst/>
          </a:prstGeom>
          <a:noFill/>
          <a:ln w="38100">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dirty="0">
              <a:latin typeface="Corbel" panose="020B0503020204020204" pitchFamily="34" charset="0"/>
            </a:endParaRPr>
          </a:p>
        </p:txBody>
      </p:sp>
      <p:sp>
        <p:nvSpPr>
          <p:cNvPr id="182" name="Right Arrow 181">
            <a:extLst>
              <a:ext uri="{FF2B5EF4-FFF2-40B4-BE49-F238E27FC236}">
                <a16:creationId xmlns:a16="http://schemas.microsoft.com/office/drawing/2014/main" id="{31F218F5-7CAA-C947-9E0B-F41992B1BD98}"/>
              </a:ext>
            </a:extLst>
          </p:cNvPr>
          <p:cNvSpPr/>
          <p:nvPr/>
        </p:nvSpPr>
        <p:spPr>
          <a:xfrm rot="16200000">
            <a:off x="7234020" y="2668948"/>
            <a:ext cx="425578" cy="247112"/>
          </a:xfrm>
          <a:prstGeom prst="rightArrow">
            <a:avLst>
              <a:gd name="adj1" fmla="val 27574"/>
              <a:gd name="adj2" fmla="val 69623"/>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dirty="0">
              <a:latin typeface="Corbel" panose="020B0503020204020204" pitchFamily="34" charset="0"/>
            </a:endParaRPr>
          </a:p>
        </p:txBody>
      </p:sp>
      <p:sp>
        <p:nvSpPr>
          <p:cNvPr id="183" name="Right Arrow 182">
            <a:extLst>
              <a:ext uri="{FF2B5EF4-FFF2-40B4-BE49-F238E27FC236}">
                <a16:creationId xmlns:a16="http://schemas.microsoft.com/office/drawing/2014/main" id="{6A153770-56BC-7549-92C1-9994774C09A8}"/>
              </a:ext>
            </a:extLst>
          </p:cNvPr>
          <p:cNvSpPr/>
          <p:nvPr/>
        </p:nvSpPr>
        <p:spPr>
          <a:xfrm rot="16200000">
            <a:off x="7250190" y="3545809"/>
            <a:ext cx="425578" cy="247112"/>
          </a:xfrm>
          <a:prstGeom prst="rightArrow">
            <a:avLst>
              <a:gd name="adj1" fmla="val 27574"/>
              <a:gd name="adj2" fmla="val 69623"/>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dirty="0">
              <a:latin typeface="Corbel" panose="020B0503020204020204" pitchFamily="34" charset="0"/>
            </a:endParaRPr>
          </a:p>
        </p:txBody>
      </p:sp>
      <mc:AlternateContent xmlns:mc="http://schemas.openxmlformats.org/markup-compatibility/2006" xmlns:a14="http://schemas.microsoft.com/office/drawing/2010/main">
        <mc:Choice Requires="a14">
          <p:sp>
            <p:nvSpPr>
              <p:cNvPr id="184" name="Content Placeholder 2">
                <a:extLst>
                  <a:ext uri="{FF2B5EF4-FFF2-40B4-BE49-F238E27FC236}">
                    <a16:creationId xmlns:a16="http://schemas.microsoft.com/office/drawing/2014/main" id="{C3D61AC1-C1EE-0943-AB5B-90F7ED94F749}"/>
                  </a:ext>
                </a:extLst>
              </p:cNvPr>
              <p:cNvSpPr txBox="1">
                <a:spLocks/>
              </p:cNvSpPr>
              <p:nvPr/>
            </p:nvSpPr>
            <p:spPr>
              <a:xfrm>
                <a:off x="6852543" y="3513874"/>
                <a:ext cx="525996" cy="377691"/>
              </a:xfrm>
              <a:prstGeom prst="rect">
                <a:avLst/>
              </a:prstGeom>
            </p:spPr>
            <p:txBody>
              <a:bodyPr vert="horz" lIns="68580" tIns="34290" rIns="68580" bIns="3429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venir" panose="02000503020000020003"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venir" panose="02000503020000020003"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venir" panose="02000503020000020003"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lnSpc>
                    <a:spcPct val="120000"/>
                  </a:lnSpc>
                  <a:buNone/>
                </a:pPr>
                <a14:m>
                  <m:oMathPara xmlns:m="http://schemas.openxmlformats.org/officeDocument/2006/math">
                    <m:oMathParaPr>
                      <m:jc m:val="centerGroup"/>
                    </m:oMathParaPr>
                    <m:oMath xmlns:m="http://schemas.openxmlformats.org/officeDocument/2006/math">
                      <m:r>
                        <a:rPr lang="en-US" sz="1800" i="1" dirty="0">
                          <a:solidFill>
                            <a:srgbClr val="C00000"/>
                          </a:solidFill>
                          <a:latin typeface="Cambria Math" panose="02040503050406030204" pitchFamily="18" charset="0"/>
                        </a:rPr>
                        <m:t>𝑊</m:t>
                      </m:r>
                    </m:oMath>
                  </m:oMathPara>
                </a14:m>
                <a:endParaRPr lang="en-US" sz="1800" dirty="0">
                  <a:solidFill>
                    <a:srgbClr val="C00000"/>
                  </a:solidFill>
                  <a:latin typeface="Corbel" panose="020B0503020204020204" pitchFamily="34" charset="0"/>
                </a:endParaRPr>
              </a:p>
            </p:txBody>
          </p:sp>
        </mc:Choice>
        <mc:Fallback xmlns="">
          <p:sp>
            <p:nvSpPr>
              <p:cNvPr id="184" name="Content Placeholder 2">
                <a:extLst>
                  <a:ext uri="{FF2B5EF4-FFF2-40B4-BE49-F238E27FC236}">
                    <a16:creationId xmlns:a16="http://schemas.microsoft.com/office/drawing/2014/main" id="{C3D61AC1-C1EE-0943-AB5B-90F7ED94F749}"/>
                  </a:ext>
                </a:extLst>
              </p:cNvPr>
              <p:cNvSpPr txBox="1">
                <a:spLocks noRot="1" noChangeAspect="1" noMove="1" noResize="1" noEditPoints="1" noAdjustHandles="1" noChangeArrowheads="1" noChangeShapeType="1" noTextEdit="1"/>
              </p:cNvSpPr>
              <p:nvPr/>
            </p:nvSpPr>
            <p:spPr>
              <a:xfrm>
                <a:off x="6852543" y="3513874"/>
                <a:ext cx="525996" cy="377691"/>
              </a:xfrm>
              <a:prstGeom prst="rect">
                <a:avLst/>
              </a:prstGeom>
              <a:blipFill>
                <a:blip r:embed="rId7"/>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85" name="Content Placeholder 2">
                <a:extLst>
                  <a:ext uri="{FF2B5EF4-FFF2-40B4-BE49-F238E27FC236}">
                    <a16:creationId xmlns:a16="http://schemas.microsoft.com/office/drawing/2014/main" id="{DED50EDE-4C5F-3D40-A8FA-BBCFA6B19B18}"/>
                  </a:ext>
                </a:extLst>
              </p:cNvPr>
              <p:cNvSpPr txBox="1">
                <a:spLocks/>
              </p:cNvSpPr>
              <p:nvPr/>
            </p:nvSpPr>
            <p:spPr>
              <a:xfrm>
                <a:off x="6858025" y="2629668"/>
                <a:ext cx="525996" cy="377691"/>
              </a:xfrm>
              <a:prstGeom prst="rect">
                <a:avLst/>
              </a:prstGeom>
            </p:spPr>
            <p:txBody>
              <a:bodyPr vert="horz" lIns="68580" tIns="34290" rIns="68580" bIns="3429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venir" panose="02000503020000020003"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venir" panose="02000503020000020003"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venir" panose="02000503020000020003"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lnSpc>
                    <a:spcPct val="120000"/>
                  </a:lnSpc>
                  <a:buNone/>
                </a:pPr>
                <a14:m>
                  <m:oMathPara xmlns:m="http://schemas.openxmlformats.org/officeDocument/2006/math">
                    <m:oMathParaPr>
                      <m:jc m:val="centerGroup"/>
                    </m:oMathParaPr>
                    <m:oMath xmlns:m="http://schemas.openxmlformats.org/officeDocument/2006/math">
                      <m:r>
                        <a:rPr lang="en-US" sz="1800" i="1" dirty="0">
                          <a:solidFill>
                            <a:srgbClr val="C00000"/>
                          </a:solidFill>
                          <a:latin typeface="Cambria Math" panose="02040503050406030204" pitchFamily="18" charset="0"/>
                        </a:rPr>
                        <m:t>𝑈</m:t>
                      </m:r>
                    </m:oMath>
                  </m:oMathPara>
                </a14:m>
                <a:endParaRPr lang="en-US" sz="1800" dirty="0">
                  <a:solidFill>
                    <a:srgbClr val="C00000"/>
                  </a:solidFill>
                  <a:latin typeface="Corbel" panose="020B0503020204020204" pitchFamily="34" charset="0"/>
                </a:endParaRPr>
              </a:p>
            </p:txBody>
          </p:sp>
        </mc:Choice>
        <mc:Fallback xmlns="">
          <p:sp>
            <p:nvSpPr>
              <p:cNvPr id="185" name="Content Placeholder 2">
                <a:extLst>
                  <a:ext uri="{FF2B5EF4-FFF2-40B4-BE49-F238E27FC236}">
                    <a16:creationId xmlns:a16="http://schemas.microsoft.com/office/drawing/2014/main" id="{DED50EDE-4C5F-3D40-A8FA-BBCFA6B19B18}"/>
                  </a:ext>
                </a:extLst>
              </p:cNvPr>
              <p:cNvSpPr txBox="1">
                <a:spLocks noRot="1" noChangeAspect="1" noMove="1" noResize="1" noEditPoints="1" noAdjustHandles="1" noChangeArrowheads="1" noChangeShapeType="1" noTextEdit="1"/>
              </p:cNvSpPr>
              <p:nvPr/>
            </p:nvSpPr>
            <p:spPr>
              <a:xfrm>
                <a:off x="6858025" y="2629668"/>
                <a:ext cx="525996" cy="377691"/>
              </a:xfrm>
              <a:prstGeom prst="rect">
                <a:avLst/>
              </a:prstGeom>
              <a:blipFill>
                <a:blip r:embed="rId8"/>
                <a:stretch>
                  <a:fillRect/>
                </a:stretch>
              </a:blipFill>
            </p:spPr>
            <p:txBody>
              <a:bodyPr/>
              <a:lstStyle/>
              <a:p>
                <a:r>
                  <a:rPr lang="en-US">
                    <a:noFill/>
                  </a:rPr>
                  <a:t> </a:t>
                </a:r>
              </a:p>
            </p:txBody>
          </p:sp>
        </mc:Fallback>
      </mc:AlternateContent>
      <p:sp>
        <p:nvSpPr>
          <p:cNvPr id="194" name="Right Arrow 193">
            <a:extLst>
              <a:ext uri="{FF2B5EF4-FFF2-40B4-BE49-F238E27FC236}">
                <a16:creationId xmlns:a16="http://schemas.microsoft.com/office/drawing/2014/main" id="{EDFF357D-A43A-9946-9C8C-C5208D9A46EA}"/>
              </a:ext>
            </a:extLst>
          </p:cNvPr>
          <p:cNvSpPr/>
          <p:nvPr/>
        </p:nvSpPr>
        <p:spPr>
          <a:xfrm>
            <a:off x="2963919" y="3088696"/>
            <a:ext cx="425578" cy="247112"/>
          </a:xfrm>
          <a:prstGeom prst="rightArrow">
            <a:avLst>
              <a:gd name="adj1" fmla="val 27574"/>
              <a:gd name="adj2" fmla="val 69623"/>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dirty="0">
              <a:latin typeface="Corbel" panose="020B0503020204020204" pitchFamily="34" charset="0"/>
            </a:endParaRPr>
          </a:p>
        </p:txBody>
      </p:sp>
      <mc:AlternateContent xmlns:mc="http://schemas.openxmlformats.org/markup-compatibility/2006" xmlns:a14="http://schemas.microsoft.com/office/drawing/2010/main">
        <mc:Choice Requires="a14">
          <p:sp>
            <p:nvSpPr>
              <p:cNvPr id="195" name="Content Placeholder 2">
                <a:extLst>
                  <a:ext uri="{FF2B5EF4-FFF2-40B4-BE49-F238E27FC236}">
                    <a16:creationId xmlns:a16="http://schemas.microsoft.com/office/drawing/2014/main" id="{A70D1C02-7CBD-A74A-904A-2A285E9154CD}"/>
                  </a:ext>
                </a:extLst>
              </p:cNvPr>
              <p:cNvSpPr txBox="1">
                <a:spLocks/>
              </p:cNvSpPr>
              <p:nvPr/>
            </p:nvSpPr>
            <p:spPr>
              <a:xfrm>
                <a:off x="2863500" y="2743252"/>
                <a:ext cx="525996" cy="377691"/>
              </a:xfrm>
              <a:prstGeom prst="rect">
                <a:avLst/>
              </a:prstGeom>
            </p:spPr>
            <p:txBody>
              <a:bodyPr vert="horz" lIns="68580" tIns="34290" rIns="68580" bIns="3429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venir" panose="02000503020000020003"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venir" panose="02000503020000020003"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venir" panose="02000503020000020003"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lnSpc>
                    <a:spcPct val="120000"/>
                  </a:lnSpc>
                  <a:buNone/>
                </a:pPr>
                <a14:m>
                  <m:oMathPara xmlns:m="http://schemas.openxmlformats.org/officeDocument/2006/math">
                    <m:oMathParaPr>
                      <m:jc m:val="centerGroup"/>
                    </m:oMathParaPr>
                    <m:oMath xmlns:m="http://schemas.openxmlformats.org/officeDocument/2006/math">
                      <m:r>
                        <a:rPr lang="en-US" sz="1800" i="1">
                          <a:solidFill>
                            <a:srgbClr val="C00000"/>
                          </a:solidFill>
                          <a:latin typeface="Cambria Math" panose="02040503050406030204" pitchFamily="18" charset="0"/>
                        </a:rPr>
                        <m:t>𝑉</m:t>
                      </m:r>
                    </m:oMath>
                  </m:oMathPara>
                </a14:m>
                <a:endParaRPr lang="en-US" sz="1800" dirty="0">
                  <a:solidFill>
                    <a:srgbClr val="C00000"/>
                  </a:solidFill>
                  <a:latin typeface="Corbel" panose="020B0503020204020204" pitchFamily="34" charset="0"/>
                </a:endParaRPr>
              </a:p>
            </p:txBody>
          </p:sp>
        </mc:Choice>
        <mc:Fallback xmlns="">
          <p:sp>
            <p:nvSpPr>
              <p:cNvPr id="195" name="Content Placeholder 2">
                <a:extLst>
                  <a:ext uri="{FF2B5EF4-FFF2-40B4-BE49-F238E27FC236}">
                    <a16:creationId xmlns:a16="http://schemas.microsoft.com/office/drawing/2014/main" id="{A70D1C02-7CBD-A74A-904A-2A285E9154CD}"/>
                  </a:ext>
                </a:extLst>
              </p:cNvPr>
              <p:cNvSpPr txBox="1">
                <a:spLocks noRot="1" noChangeAspect="1" noMove="1" noResize="1" noEditPoints="1" noAdjustHandles="1" noChangeArrowheads="1" noChangeShapeType="1" noTextEdit="1"/>
              </p:cNvSpPr>
              <p:nvPr/>
            </p:nvSpPr>
            <p:spPr>
              <a:xfrm>
                <a:off x="2863500" y="2743252"/>
                <a:ext cx="525996" cy="377691"/>
              </a:xfrm>
              <a:prstGeom prst="rect">
                <a:avLst/>
              </a:prstGeom>
              <a:blipFill>
                <a:blip r:embed="rId9"/>
                <a:stretch>
                  <a:fillRect/>
                </a:stretch>
              </a:blipFill>
            </p:spPr>
            <p:txBody>
              <a:bodyPr/>
              <a:lstStyle/>
              <a:p>
                <a:r>
                  <a:rPr lang="en-US">
                    <a:noFill/>
                  </a:rPr>
                  <a:t> </a:t>
                </a:r>
              </a:p>
            </p:txBody>
          </p:sp>
        </mc:Fallback>
      </mc:AlternateContent>
      <p:sp>
        <p:nvSpPr>
          <p:cNvPr id="198" name="Right Arrow 197">
            <a:extLst>
              <a:ext uri="{FF2B5EF4-FFF2-40B4-BE49-F238E27FC236}">
                <a16:creationId xmlns:a16="http://schemas.microsoft.com/office/drawing/2014/main" id="{AD99BFF2-26F2-1741-9FED-CA0B281A12B2}"/>
              </a:ext>
            </a:extLst>
          </p:cNvPr>
          <p:cNvSpPr/>
          <p:nvPr/>
        </p:nvSpPr>
        <p:spPr>
          <a:xfrm>
            <a:off x="4612845" y="3119597"/>
            <a:ext cx="425578" cy="247112"/>
          </a:xfrm>
          <a:prstGeom prst="rightArrow">
            <a:avLst>
              <a:gd name="adj1" fmla="val 27574"/>
              <a:gd name="adj2" fmla="val 69623"/>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dirty="0">
              <a:latin typeface="Corbel" panose="020B0503020204020204" pitchFamily="34" charset="0"/>
            </a:endParaRPr>
          </a:p>
        </p:txBody>
      </p:sp>
      <mc:AlternateContent xmlns:mc="http://schemas.openxmlformats.org/markup-compatibility/2006" xmlns:a14="http://schemas.microsoft.com/office/drawing/2010/main">
        <mc:Choice Requires="a14">
          <p:sp>
            <p:nvSpPr>
              <p:cNvPr id="199" name="Content Placeholder 2">
                <a:extLst>
                  <a:ext uri="{FF2B5EF4-FFF2-40B4-BE49-F238E27FC236}">
                    <a16:creationId xmlns:a16="http://schemas.microsoft.com/office/drawing/2014/main" id="{A521D06C-64AB-2344-9BA1-32D193F0C512}"/>
                  </a:ext>
                </a:extLst>
              </p:cNvPr>
              <p:cNvSpPr txBox="1">
                <a:spLocks/>
              </p:cNvSpPr>
              <p:nvPr/>
            </p:nvSpPr>
            <p:spPr>
              <a:xfrm>
                <a:off x="4512427" y="2774153"/>
                <a:ext cx="525996" cy="377691"/>
              </a:xfrm>
              <a:prstGeom prst="rect">
                <a:avLst/>
              </a:prstGeom>
            </p:spPr>
            <p:txBody>
              <a:bodyPr vert="horz" lIns="68580" tIns="34290" rIns="68580" bIns="3429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venir" panose="02000503020000020003"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venir" panose="02000503020000020003"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venir" panose="02000503020000020003"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lnSpc>
                    <a:spcPct val="120000"/>
                  </a:lnSpc>
                  <a:buNone/>
                </a:pPr>
                <a14:m>
                  <m:oMathPara xmlns:m="http://schemas.openxmlformats.org/officeDocument/2006/math">
                    <m:oMathParaPr>
                      <m:jc m:val="centerGroup"/>
                    </m:oMathParaPr>
                    <m:oMath xmlns:m="http://schemas.openxmlformats.org/officeDocument/2006/math">
                      <m:r>
                        <a:rPr lang="en-US" sz="1800" i="1">
                          <a:solidFill>
                            <a:srgbClr val="C00000"/>
                          </a:solidFill>
                          <a:latin typeface="Cambria Math" panose="02040503050406030204" pitchFamily="18" charset="0"/>
                        </a:rPr>
                        <m:t>𝑉</m:t>
                      </m:r>
                    </m:oMath>
                  </m:oMathPara>
                </a14:m>
                <a:endParaRPr lang="en-US" sz="1800" dirty="0">
                  <a:solidFill>
                    <a:srgbClr val="C00000"/>
                  </a:solidFill>
                  <a:latin typeface="Corbel" panose="020B0503020204020204" pitchFamily="34" charset="0"/>
                </a:endParaRPr>
              </a:p>
            </p:txBody>
          </p:sp>
        </mc:Choice>
        <mc:Fallback xmlns="">
          <p:sp>
            <p:nvSpPr>
              <p:cNvPr id="199" name="Content Placeholder 2">
                <a:extLst>
                  <a:ext uri="{FF2B5EF4-FFF2-40B4-BE49-F238E27FC236}">
                    <a16:creationId xmlns:a16="http://schemas.microsoft.com/office/drawing/2014/main" id="{A521D06C-64AB-2344-9BA1-32D193F0C512}"/>
                  </a:ext>
                </a:extLst>
              </p:cNvPr>
              <p:cNvSpPr txBox="1">
                <a:spLocks noRot="1" noChangeAspect="1" noMove="1" noResize="1" noEditPoints="1" noAdjustHandles="1" noChangeArrowheads="1" noChangeShapeType="1" noTextEdit="1"/>
              </p:cNvSpPr>
              <p:nvPr/>
            </p:nvSpPr>
            <p:spPr>
              <a:xfrm>
                <a:off x="4512427" y="2774153"/>
                <a:ext cx="525996" cy="377691"/>
              </a:xfrm>
              <a:prstGeom prst="rect">
                <a:avLst/>
              </a:prstGeom>
              <a:blipFill>
                <a:blip r:embed="rId10"/>
                <a:stretch>
                  <a:fillRect/>
                </a:stretch>
              </a:blipFill>
            </p:spPr>
            <p:txBody>
              <a:bodyPr/>
              <a:lstStyle/>
              <a:p>
                <a:r>
                  <a:rPr lang="en-US">
                    <a:noFill/>
                  </a:rPr>
                  <a:t> </a:t>
                </a:r>
              </a:p>
            </p:txBody>
          </p:sp>
        </mc:Fallback>
      </mc:AlternateContent>
      <p:sp>
        <p:nvSpPr>
          <p:cNvPr id="200" name="Right Arrow 199">
            <a:extLst>
              <a:ext uri="{FF2B5EF4-FFF2-40B4-BE49-F238E27FC236}">
                <a16:creationId xmlns:a16="http://schemas.microsoft.com/office/drawing/2014/main" id="{BD12B914-5DFB-1C4F-BC8A-44B371B0E731}"/>
              </a:ext>
            </a:extLst>
          </p:cNvPr>
          <p:cNvSpPr/>
          <p:nvPr/>
        </p:nvSpPr>
        <p:spPr>
          <a:xfrm>
            <a:off x="6328520" y="3135565"/>
            <a:ext cx="425578" cy="247112"/>
          </a:xfrm>
          <a:prstGeom prst="rightArrow">
            <a:avLst>
              <a:gd name="adj1" fmla="val 27574"/>
              <a:gd name="adj2" fmla="val 69623"/>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dirty="0">
              <a:latin typeface="Corbel" panose="020B0503020204020204" pitchFamily="34" charset="0"/>
            </a:endParaRPr>
          </a:p>
        </p:txBody>
      </p:sp>
      <mc:AlternateContent xmlns:mc="http://schemas.openxmlformats.org/markup-compatibility/2006" xmlns:a14="http://schemas.microsoft.com/office/drawing/2010/main">
        <mc:Choice Requires="a14">
          <p:sp>
            <p:nvSpPr>
              <p:cNvPr id="201" name="Content Placeholder 2">
                <a:extLst>
                  <a:ext uri="{FF2B5EF4-FFF2-40B4-BE49-F238E27FC236}">
                    <a16:creationId xmlns:a16="http://schemas.microsoft.com/office/drawing/2014/main" id="{051A29E5-B48A-4C41-8B73-97B7587ED5BE}"/>
                  </a:ext>
                </a:extLst>
              </p:cNvPr>
              <p:cNvSpPr txBox="1">
                <a:spLocks/>
              </p:cNvSpPr>
              <p:nvPr/>
            </p:nvSpPr>
            <p:spPr>
              <a:xfrm>
                <a:off x="6228101" y="2790122"/>
                <a:ext cx="525996" cy="377691"/>
              </a:xfrm>
              <a:prstGeom prst="rect">
                <a:avLst/>
              </a:prstGeom>
            </p:spPr>
            <p:txBody>
              <a:bodyPr vert="horz" lIns="68580" tIns="34290" rIns="68580" bIns="3429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venir" panose="02000503020000020003"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venir" panose="02000503020000020003"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venir" panose="02000503020000020003"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lnSpc>
                    <a:spcPct val="120000"/>
                  </a:lnSpc>
                  <a:buNone/>
                </a:pPr>
                <a14:m>
                  <m:oMathPara xmlns:m="http://schemas.openxmlformats.org/officeDocument/2006/math">
                    <m:oMathParaPr>
                      <m:jc m:val="centerGroup"/>
                    </m:oMathParaPr>
                    <m:oMath xmlns:m="http://schemas.openxmlformats.org/officeDocument/2006/math">
                      <m:r>
                        <a:rPr lang="en-US" sz="1800" i="1">
                          <a:solidFill>
                            <a:srgbClr val="C00000"/>
                          </a:solidFill>
                          <a:latin typeface="Cambria Math" panose="02040503050406030204" pitchFamily="18" charset="0"/>
                        </a:rPr>
                        <m:t>𝑉</m:t>
                      </m:r>
                    </m:oMath>
                  </m:oMathPara>
                </a14:m>
                <a:endParaRPr lang="en-US" sz="1800" dirty="0">
                  <a:solidFill>
                    <a:srgbClr val="C00000"/>
                  </a:solidFill>
                  <a:latin typeface="Corbel" panose="020B0503020204020204" pitchFamily="34" charset="0"/>
                </a:endParaRPr>
              </a:p>
            </p:txBody>
          </p:sp>
        </mc:Choice>
        <mc:Fallback xmlns="">
          <p:sp>
            <p:nvSpPr>
              <p:cNvPr id="201" name="Content Placeholder 2">
                <a:extLst>
                  <a:ext uri="{FF2B5EF4-FFF2-40B4-BE49-F238E27FC236}">
                    <a16:creationId xmlns:a16="http://schemas.microsoft.com/office/drawing/2014/main" id="{051A29E5-B48A-4C41-8B73-97B7587ED5BE}"/>
                  </a:ext>
                </a:extLst>
              </p:cNvPr>
              <p:cNvSpPr txBox="1">
                <a:spLocks noRot="1" noChangeAspect="1" noMove="1" noResize="1" noEditPoints="1" noAdjustHandles="1" noChangeArrowheads="1" noChangeShapeType="1" noTextEdit="1"/>
              </p:cNvSpPr>
              <p:nvPr/>
            </p:nvSpPr>
            <p:spPr>
              <a:xfrm>
                <a:off x="6228101" y="2790122"/>
                <a:ext cx="525996" cy="377691"/>
              </a:xfrm>
              <a:prstGeom prst="rect">
                <a:avLst/>
              </a:prstGeom>
              <a:blipFill>
                <a:blip r:embed="rId11"/>
                <a:stretch>
                  <a:fillRect/>
                </a:stretch>
              </a:blipFill>
            </p:spPr>
            <p:txBody>
              <a:bodyPr/>
              <a:lstStyle/>
              <a:p>
                <a:r>
                  <a:rPr lang="en-US">
                    <a:noFill/>
                  </a:rPr>
                  <a:t> </a:t>
                </a:r>
              </a:p>
            </p:txBody>
          </p:sp>
        </mc:Fallback>
      </mc:AlternateContent>
      <p:sp>
        <p:nvSpPr>
          <p:cNvPr id="120" name="Content Placeholder 2">
            <a:extLst>
              <a:ext uri="{FF2B5EF4-FFF2-40B4-BE49-F238E27FC236}">
                <a16:creationId xmlns:a16="http://schemas.microsoft.com/office/drawing/2014/main" id="{2306E4C0-F05A-F845-8BE0-877B27D6A7C2}"/>
              </a:ext>
            </a:extLst>
          </p:cNvPr>
          <p:cNvSpPr txBox="1">
            <a:spLocks/>
          </p:cNvSpPr>
          <p:nvPr/>
        </p:nvSpPr>
        <p:spPr>
          <a:xfrm>
            <a:off x="2095230" y="4315854"/>
            <a:ext cx="525996" cy="377691"/>
          </a:xfrm>
          <a:prstGeom prst="rect">
            <a:avLst/>
          </a:prstGeom>
        </p:spPr>
        <p:txBody>
          <a:bodyPr vert="horz" lIns="68580" tIns="34290" rIns="68580" bIns="3429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venir" panose="02000503020000020003"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venir" panose="02000503020000020003"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venir" panose="02000503020000020003"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lnSpc>
                <a:spcPct val="120000"/>
              </a:lnSpc>
              <a:buNone/>
            </a:pPr>
            <a:r>
              <a:rPr lang="en-US" sz="1800" dirty="0">
                <a:latin typeface="Corbel" panose="020B0503020204020204" pitchFamily="34" charset="0"/>
              </a:rPr>
              <a:t>She</a:t>
            </a:r>
          </a:p>
        </p:txBody>
      </p:sp>
      <p:sp>
        <p:nvSpPr>
          <p:cNvPr id="121" name="Content Placeholder 2">
            <a:extLst>
              <a:ext uri="{FF2B5EF4-FFF2-40B4-BE49-F238E27FC236}">
                <a16:creationId xmlns:a16="http://schemas.microsoft.com/office/drawing/2014/main" id="{10F64FC8-263A-284C-9D8D-935EEAE1673B}"/>
              </a:ext>
            </a:extLst>
          </p:cNvPr>
          <p:cNvSpPr txBox="1">
            <a:spLocks/>
          </p:cNvSpPr>
          <p:nvPr/>
        </p:nvSpPr>
        <p:spPr>
          <a:xfrm>
            <a:off x="3578364" y="4291560"/>
            <a:ext cx="754366" cy="377691"/>
          </a:xfrm>
          <a:prstGeom prst="rect">
            <a:avLst/>
          </a:prstGeom>
        </p:spPr>
        <p:txBody>
          <a:bodyPr vert="horz" lIns="68580" tIns="34290" rIns="68580" bIns="3429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venir" panose="02000503020000020003"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venir" panose="02000503020000020003"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venir" panose="02000503020000020003"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lnSpc>
                <a:spcPct val="120000"/>
              </a:lnSpc>
              <a:buNone/>
            </a:pPr>
            <a:r>
              <a:rPr lang="en-US" sz="1800" dirty="0">
                <a:latin typeface="Corbel" panose="020B0503020204020204" pitchFamily="34" charset="0"/>
              </a:rPr>
              <a:t>went</a:t>
            </a:r>
          </a:p>
        </p:txBody>
      </p:sp>
      <p:sp>
        <p:nvSpPr>
          <p:cNvPr id="122" name="Content Placeholder 2">
            <a:extLst>
              <a:ext uri="{FF2B5EF4-FFF2-40B4-BE49-F238E27FC236}">
                <a16:creationId xmlns:a16="http://schemas.microsoft.com/office/drawing/2014/main" id="{032CA8D9-D28E-3E4C-9DB1-A36EB1549B7F}"/>
              </a:ext>
            </a:extLst>
          </p:cNvPr>
          <p:cNvSpPr txBox="1">
            <a:spLocks/>
          </p:cNvSpPr>
          <p:nvPr/>
        </p:nvSpPr>
        <p:spPr>
          <a:xfrm>
            <a:off x="5349524" y="4302943"/>
            <a:ext cx="525996" cy="377691"/>
          </a:xfrm>
          <a:prstGeom prst="rect">
            <a:avLst/>
          </a:prstGeom>
        </p:spPr>
        <p:txBody>
          <a:bodyPr vert="horz" lIns="68580" tIns="34290" rIns="68580" bIns="3429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venir" panose="02000503020000020003"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venir" panose="02000503020000020003"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venir" panose="02000503020000020003"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lnSpc>
                <a:spcPct val="120000"/>
              </a:lnSpc>
              <a:buNone/>
            </a:pPr>
            <a:r>
              <a:rPr lang="en-US" sz="1800" dirty="0">
                <a:latin typeface="Corbel" panose="020B0503020204020204" pitchFamily="34" charset="0"/>
              </a:rPr>
              <a:t>to</a:t>
            </a:r>
          </a:p>
        </p:txBody>
      </p:sp>
      <p:sp>
        <p:nvSpPr>
          <p:cNvPr id="123" name="Content Placeholder 2">
            <a:extLst>
              <a:ext uri="{FF2B5EF4-FFF2-40B4-BE49-F238E27FC236}">
                <a16:creationId xmlns:a16="http://schemas.microsoft.com/office/drawing/2014/main" id="{7713F022-7829-8C4F-9B6C-433BC351D75F}"/>
              </a:ext>
            </a:extLst>
          </p:cNvPr>
          <p:cNvSpPr txBox="1">
            <a:spLocks/>
          </p:cNvSpPr>
          <p:nvPr/>
        </p:nvSpPr>
        <p:spPr>
          <a:xfrm>
            <a:off x="6993609" y="4292389"/>
            <a:ext cx="724963" cy="377691"/>
          </a:xfrm>
          <a:prstGeom prst="rect">
            <a:avLst/>
          </a:prstGeom>
        </p:spPr>
        <p:txBody>
          <a:bodyPr vert="horz" lIns="68580" tIns="34290" rIns="68580" bIns="3429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venir" panose="02000503020000020003"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venir" panose="02000503020000020003"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venir" panose="02000503020000020003"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lnSpc>
                <a:spcPct val="120000"/>
              </a:lnSpc>
              <a:buNone/>
            </a:pPr>
            <a:r>
              <a:rPr lang="en-US" sz="1800" dirty="0">
                <a:latin typeface="Corbel" panose="020B0503020204020204" pitchFamily="34" charset="0"/>
              </a:rPr>
              <a:t>class</a:t>
            </a:r>
          </a:p>
        </p:txBody>
      </p:sp>
      <p:sp>
        <p:nvSpPr>
          <p:cNvPr id="124" name="Content Placeholder 2">
            <a:extLst>
              <a:ext uri="{FF2B5EF4-FFF2-40B4-BE49-F238E27FC236}">
                <a16:creationId xmlns:a16="http://schemas.microsoft.com/office/drawing/2014/main" id="{55FCA79F-24EF-C34B-915B-6914F4B5E84B}"/>
              </a:ext>
            </a:extLst>
          </p:cNvPr>
          <p:cNvSpPr txBox="1">
            <a:spLocks/>
          </p:cNvSpPr>
          <p:nvPr/>
        </p:nvSpPr>
        <p:spPr>
          <a:xfrm>
            <a:off x="1940512" y="1781286"/>
            <a:ext cx="840758" cy="377691"/>
          </a:xfrm>
          <a:prstGeom prst="rect">
            <a:avLst/>
          </a:prstGeom>
          <a:solidFill>
            <a:schemeClr val="accent6">
              <a:lumMod val="20000"/>
              <a:lumOff val="80000"/>
            </a:schemeClr>
          </a:solidFill>
        </p:spPr>
        <p:txBody>
          <a:bodyPr vert="horz" lIns="68580" tIns="34290" rIns="68580" bIns="3429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venir" panose="02000503020000020003"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venir" panose="02000503020000020003"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venir" panose="02000503020000020003"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lnSpc>
                <a:spcPct val="120000"/>
              </a:lnSpc>
              <a:buNone/>
            </a:pPr>
            <a:r>
              <a:rPr lang="en-US" sz="1800" dirty="0">
                <a:latin typeface="Corbel" panose="020B0503020204020204" pitchFamily="34" charset="0"/>
              </a:rPr>
              <a:t>went?</a:t>
            </a:r>
          </a:p>
        </p:txBody>
      </p:sp>
      <p:sp>
        <p:nvSpPr>
          <p:cNvPr id="125" name="Content Placeholder 2">
            <a:extLst>
              <a:ext uri="{FF2B5EF4-FFF2-40B4-BE49-F238E27FC236}">
                <a16:creationId xmlns:a16="http://schemas.microsoft.com/office/drawing/2014/main" id="{BC7611C4-233A-2F45-BEC2-4400044BAC8A}"/>
              </a:ext>
            </a:extLst>
          </p:cNvPr>
          <p:cNvSpPr txBox="1">
            <a:spLocks/>
          </p:cNvSpPr>
          <p:nvPr/>
        </p:nvSpPr>
        <p:spPr>
          <a:xfrm>
            <a:off x="3501897" y="1796196"/>
            <a:ext cx="754366" cy="377691"/>
          </a:xfrm>
          <a:prstGeom prst="rect">
            <a:avLst/>
          </a:prstGeom>
          <a:solidFill>
            <a:srgbClr val="F47F83">
              <a:alpha val="57000"/>
            </a:srgbClr>
          </a:solidFill>
        </p:spPr>
        <p:txBody>
          <a:bodyPr vert="horz" lIns="68580" tIns="34290" rIns="68580" bIns="3429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venir" panose="02000503020000020003"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venir" panose="02000503020000020003"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venir" panose="02000503020000020003"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lnSpc>
                <a:spcPct val="120000"/>
              </a:lnSpc>
              <a:buNone/>
            </a:pPr>
            <a:r>
              <a:rPr lang="en-US" sz="1800" dirty="0">
                <a:latin typeface="Corbel" panose="020B0503020204020204" pitchFamily="34" charset="0"/>
              </a:rPr>
              <a:t>over?</a:t>
            </a:r>
          </a:p>
        </p:txBody>
      </p:sp>
      <p:sp>
        <p:nvSpPr>
          <p:cNvPr id="126" name="Content Placeholder 2">
            <a:extLst>
              <a:ext uri="{FF2B5EF4-FFF2-40B4-BE49-F238E27FC236}">
                <a16:creationId xmlns:a16="http://schemas.microsoft.com/office/drawing/2014/main" id="{F1A17C69-A9A6-794D-974B-0B1554D43578}"/>
              </a:ext>
            </a:extLst>
          </p:cNvPr>
          <p:cNvSpPr txBox="1">
            <a:spLocks/>
          </p:cNvSpPr>
          <p:nvPr/>
        </p:nvSpPr>
        <p:spPr>
          <a:xfrm>
            <a:off x="5337719" y="1786944"/>
            <a:ext cx="787413" cy="377691"/>
          </a:xfrm>
          <a:prstGeom prst="rect">
            <a:avLst/>
          </a:prstGeom>
          <a:solidFill>
            <a:schemeClr val="accent6">
              <a:lumMod val="40000"/>
              <a:lumOff val="60000"/>
            </a:schemeClr>
          </a:solidFill>
        </p:spPr>
        <p:txBody>
          <a:bodyPr vert="horz" lIns="68580" tIns="34290" rIns="68580" bIns="3429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venir" panose="02000503020000020003"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venir" panose="02000503020000020003"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venir" panose="02000503020000020003"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lnSpc>
                <a:spcPct val="120000"/>
              </a:lnSpc>
              <a:buNone/>
            </a:pPr>
            <a:r>
              <a:rPr lang="en-US" sz="1800" dirty="0">
                <a:latin typeface="Corbel" panose="020B0503020204020204" pitchFamily="34" charset="0"/>
              </a:rPr>
              <a:t>class?</a:t>
            </a:r>
          </a:p>
        </p:txBody>
      </p:sp>
      <p:sp>
        <p:nvSpPr>
          <p:cNvPr id="127" name="Content Placeholder 2">
            <a:extLst>
              <a:ext uri="{FF2B5EF4-FFF2-40B4-BE49-F238E27FC236}">
                <a16:creationId xmlns:a16="http://schemas.microsoft.com/office/drawing/2014/main" id="{ABB99C6F-4251-8D4A-92FB-7B9E6F7FC710}"/>
              </a:ext>
            </a:extLst>
          </p:cNvPr>
          <p:cNvSpPr txBox="1">
            <a:spLocks/>
          </p:cNvSpPr>
          <p:nvPr/>
        </p:nvSpPr>
        <p:spPr>
          <a:xfrm>
            <a:off x="7069073" y="1774210"/>
            <a:ext cx="749212" cy="377691"/>
          </a:xfrm>
          <a:prstGeom prst="rect">
            <a:avLst/>
          </a:prstGeom>
          <a:solidFill>
            <a:schemeClr val="accent6">
              <a:lumMod val="40000"/>
              <a:lumOff val="60000"/>
            </a:schemeClr>
          </a:solidFill>
        </p:spPr>
        <p:txBody>
          <a:bodyPr vert="horz" lIns="68580" tIns="34290" rIns="68580" bIns="3429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venir" panose="02000503020000020003"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venir" panose="02000503020000020003"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venir" panose="02000503020000020003"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lnSpc>
                <a:spcPct val="120000"/>
              </a:lnSpc>
              <a:buNone/>
            </a:pPr>
            <a:r>
              <a:rPr lang="en-US" sz="1800" dirty="0">
                <a:latin typeface="Corbel" panose="020B0503020204020204" pitchFamily="34" charset="0"/>
              </a:rPr>
              <a:t>after?</a:t>
            </a:r>
          </a:p>
        </p:txBody>
      </p:sp>
      <mc:AlternateContent xmlns:mc="http://schemas.openxmlformats.org/markup-compatibility/2006" xmlns:a14="http://schemas.microsoft.com/office/drawing/2010/main">
        <mc:Choice Requires="a14">
          <p:sp>
            <p:nvSpPr>
              <p:cNvPr id="3" name="Rectangle 2">
                <a:extLst>
                  <a:ext uri="{FF2B5EF4-FFF2-40B4-BE49-F238E27FC236}">
                    <a16:creationId xmlns:a16="http://schemas.microsoft.com/office/drawing/2014/main" id="{7F1321DB-4186-A34E-BBF0-70EF5EC32BA5}"/>
                  </a:ext>
                </a:extLst>
              </p:cNvPr>
              <p:cNvSpPr/>
              <p:nvPr/>
            </p:nvSpPr>
            <p:spPr>
              <a:xfrm>
                <a:off x="3503756" y="1386022"/>
                <a:ext cx="839076" cy="253916"/>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sz="1050">
                          <a:latin typeface="Cambria Math" panose="02040503050406030204" pitchFamily="18" charset="0"/>
                        </a:rPr>
                        <m:t>𝐶𝐸</m:t>
                      </m:r>
                      <m:d>
                        <m:dPr>
                          <m:ctrlPr>
                            <a:rPr lang="en-US" sz="1050" i="1">
                              <a:latin typeface="Cambria Math" panose="02040503050406030204" pitchFamily="18" charset="0"/>
                            </a:rPr>
                          </m:ctrlPr>
                        </m:dPr>
                        <m:e>
                          <m:sSup>
                            <m:sSupPr>
                              <m:ctrlPr>
                                <a:rPr lang="en-US" sz="1050" i="1">
                                  <a:latin typeface="Cambria Math" panose="02040503050406030204" pitchFamily="18" charset="0"/>
                                </a:rPr>
                              </m:ctrlPr>
                            </m:sSupPr>
                            <m:e>
                              <m:r>
                                <a:rPr lang="en-US" sz="1050">
                                  <a:latin typeface="Cambria Math" panose="02040503050406030204" pitchFamily="18" charset="0"/>
                                </a:rPr>
                                <m:t>𝑦</m:t>
                              </m:r>
                            </m:e>
                            <m:sup>
                              <m:r>
                                <a:rPr lang="en-US" sz="1050">
                                  <a:latin typeface="Cambria Math" panose="02040503050406030204" pitchFamily="18" charset="0"/>
                                </a:rPr>
                                <m:t>2</m:t>
                              </m:r>
                            </m:sup>
                          </m:sSup>
                          <m:r>
                            <a:rPr lang="en-US" sz="1050">
                              <a:latin typeface="Cambria Math" panose="02040503050406030204" pitchFamily="18" charset="0"/>
                            </a:rPr>
                            <m:t>,</m:t>
                          </m:r>
                          <m:sSup>
                            <m:sSupPr>
                              <m:ctrlPr>
                                <a:rPr lang="en-US" sz="1050" i="1">
                                  <a:latin typeface="Cambria Math" panose="02040503050406030204" pitchFamily="18" charset="0"/>
                                </a:rPr>
                              </m:ctrlPr>
                            </m:sSupPr>
                            <m:e>
                              <m:acc>
                                <m:accPr>
                                  <m:chr m:val="̂"/>
                                  <m:ctrlPr>
                                    <a:rPr lang="en-US" sz="1050" i="1">
                                      <a:latin typeface="Cambria Math" panose="02040503050406030204" pitchFamily="18" charset="0"/>
                                    </a:rPr>
                                  </m:ctrlPr>
                                </m:accPr>
                                <m:e>
                                  <m:r>
                                    <a:rPr lang="en-US" sz="1050">
                                      <a:latin typeface="Cambria Math" panose="02040503050406030204" pitchFamily="18" charset="0"/>
                                    </a:rPr>
                                    <m:t>𝑦</m:t>
                                  </m:r>
                                </m:e>
                              </m:acc>
                            </m:e>
                            <m:sup>
                              <m:r>
                                <a:rPr lang="en-US" sz="1050">
                                  <a:latin typeface="Cambria Math" panose="02040503050406030204" pitchFamily="18" charset="0"/>
                                </a:rPr>
                                <m:t>2</m:t>
                              </m:r>
                            </m:sup>
                          </m:sSup>
                        </m:e>
                      </m:d>
                    </m:oMath>
                  </m:oMathPara>
                </a14:m>
                <a:endParaRPr lang="en-US" sz="1050" dirty="0">
                  <a:latin typeface="Corbel" panose="020B0503020204020204" pitchFamily="34" charset="0"/>
                </a:endParaRPr>
              </a:p>
            </p:txBody>
          </p:sp>
        </mc:Choice>
        <mc:Fallback xmlns="">
          <p:sp>
            <p:nvSpPr>
              <p:cNvPr id="3" name="Rectangle 2">
                <a:extLst>
                  <a:ext uri="{FF2B5EF4-FFF2-40B4-BE49-F238E27FC236}">
                    <a16:creationId xmlns:a16="http://schemas.microsoft.com/office/drawing/2014/main" id="{7F1321DB-4186-A34E-BBF0-70EF5EC32BA5}"/>
                  </a:ext>
                </a:extLst>
              </p:cNvPr>
              <p:cNvSpPr>
                <a:spLocks noRot="1" noChangeAspect="1" noMove="1" noResize="1" noEditPoints="1" noAdjustHandles="1" noChangeArrowheads="1" noChangeShapeType="1" noTextEdit="1"/>
              </p:cNvSpPr>
              <p:nvPr/>
            </p:nvSpPr>
            <p:spPr>
              <a:xfrm>
                <a:off x="3503756" y="1386022"/>
                <a:ext cx="839076" cy="253916"/>
              </a:xfrm>
              <a:prstGeom prst="rect">
                <a:avLst/>
              </a:prstGeom>
              <a:blipFill>
                <a:blip r:embed="rId12"/>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28" name="Rectangle 127">
                <a:extLst>
                  <a:ext uri="{FF2B5EF4-FFF2-40B4-BE49-F238E27FC236}">
                    <a16:creationId xmlns:a16="http://schemas.microsoft.com/office/drawing/2014/main" id="{FC42F688-1875-1640-8EF4-9174D41FA30E}"/>
                  </a:ext>
                </a:extLst>
              </p:cNvPr>
              <p:cNvSpPr/>
              <p:nvPr/>
            </p:nvSpPr>
            <p:spPr>
              <a:xfrm>
                <a:off x="5274394" y="1395188"/>
                <a:ext cx="839076" cy="253916"/>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sz="1050">
                          <a:latin typeface="Cambria Math" panose="02040503050406030204" pitchFamily="18" charset="0"/>
                        </a:rPr>
                        <m:t>𝐶𝐸</m:t>
                      </m:r>
                      <m:d>
                        <m:dPr>
                          <m:ctrlPr>
                            <a:rPr lang="en-US" sz="1050" i="1">
                              <a:latin typeface="Cambria Math" panose="02040503050406030204" pitchFamily="18" charset="0"/>
                            </a:rPr>
                          </m:ctrlPr>
                        </m:dPr>
                        <m:e>
                          <m:sSup>
                            <m:sSupPr>
                              <m:ctrlPr>
                                <a:rPr lang="en-US" sz="1050" i="1">
                                  <a:latin typeface="Cambria Math" panose="02040503050406030204" pitchFamily="18" charset="0"/>
                                </a:rPr>
                              </m:ctrlPr>
                            </m:sSupPr>
                            <m:e>
                              <m:r>
                                <a:rPr lang="en-US" sz="1050">
                                  <a:latin typeface="Cambria Math" panose="02040503050406030204" pitchFamily="18" charset="0"/>
                                </a:rPr>
                                <m:t>𝑦</m:t>
                              </m:r>
                            </m:e>
                            <m:sup>
                              <m:r>
                                <a:rPr lang="en-US" sz="1050">
                                  <a:latin typeface="Cambria Math" panose="02040503050406030204" pitchFamily="18" charset="0"/>
                                </a:rPr>
                                <m:t>3</m:t>
                              </m:r>
                            </m:sup>
                          </m:sSup>
                          <m:r>
                            <a:rPr lang="en-US" sz="1050">
                              <a:latin typeface="Cambria Math" panose="02040503050406030204" pitchFamily="18" charset="0"/>
                            </a:rPr>
                            <m:t>,</m:t>
                          </m:r>
                          <m:sSup>
                            <m:sSupPr>
                              <m:ctrlPr>
                                <a:rPr lang="en-US" sz="1050" i="1">
                                  <a:latin typeface="Cambria Math" panose="02040503050406030204" pitchFamily="18" charset="0"/>
                                </a:rPr>
                              </m:ctrlPr>
                            </m:sSupPr>
                            <m:e>
                              <m:acc>
                                <m:accPr>
                                  <m:chr m:val="̂"/>
                                  <m:ctrlPr>
                                    <a:rPr lang="en-US" sz="1050" i="1">
                                      <a:latin typeface="Cambria Math" panose="02040503050406030204" pitchFamily="18" charset="0"/>
                                    </a:rPr>
                                  </m:ctrlPr>
                                </m:accPr>
                                <m:e>
                                  <m:r>
                                    <a:rPr lang="en-US" sz="1050">
                                      <a:latin typeface="Cambria Math" panose="02040503050406030204" pitchFamily="18" charset="0"/>
                                    </a:rPr>
                                    <m:t>𝑦</m:t>
                                  </m:r>
                                </m:e>
                              </m:acc>
                            </m:e>
                            <m:sup>
                              <m:r>
                                <a:rPr lang="en-US" sz="1050">
                                  <a:latin typeface="Cambria Math" panose="02040503050406030204" pitchFamily="18" charset="0"/>
                                </a:rPr>
                                <m:t>3</m:t>
                              </m:r>
                            </m:sup>
                          </m:sSup>
                        </m:e>
                      </m:d>
                    </m:oMath>
                  </m:oMathPara>
                </a14:m>
                <a:endParaRPr lang="en-US" sz="1050" dirty="0">
                  <a:latin typeface="Corbel" panose="020B0503020204020204" pitchFamily="34" charset="0"/>
                </a:endParaRPr>
              </a:p>
            </p:txBody>
          </p:sp>
        </mc:Choice>
        <mc:Fallback xmlns="">
          <p:sp>
            <p:nvSpPr>
              <p:cNvPr id="128" name="Rectangle 127">
                <a:extLst>
                  <a:ext uri="{FF2B5EF4-FFF2-40B4-BE49-F238E27FC236}">
                    <a16:creationId xmlns:a16="http://schemas.microsoft.com/office/drawing/2014/main" id="{FC42F688-1875-1640-8EF4-9174D41FA30E}"/>
                  </a:ext>
                </a:extLst>
              </p:cNvPr>
              <p:cNvSpPr>
                <a:spLocks noRot="1" noChangeAspect="1" noMove="1" noResize="1" noEditPoints="1" noAdjustHandles="1" noChangeArrowheads="1" noChangeShapeType="1" noTextEdit="1"/>
              </p:cNvSpPr>
              <p:nvPr/>
            </p:nvSpPr>
            <p:spPr>
              <a:xfrm>
                <a:off x="5274394" y="1395188"/>
                <a:ext cx="839076" cy="253916"/>
              </a:xfrm>
              <a:prstGeom prst="rect">
                <a:avLst/>
              </a:prstGeom>
              <a:blipFill>
                <a:blip r:embed="rId1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29" name="Rectangle 128">
                <a:extLst>
                  <a:ext uri="{FF2B5EF4-FFF2-40B4-BE49-F238E27FC236}">
                    <a16:creationId xmlns:a16="http://schemas.microsoft.com/office/drawing/2014/main" id="{E55E6BDD-EA4B-A043-AFA7-C42DD8E37FCB}"/>
                  </a:ext>
                </a:extLst>
              </p:cNvPr>
              <p:cNvSpPr/>
              <p:nvPr/>
            </p:nvSpPr>
            <p:spPr>
              <a:xfrm>
                <a:off x="6938913" y="1403493"/>
                <a:ext cx="839076" cy="253916"/>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sz="1050">
                          <a:latin typeface="Cambria Math" panose="02040503050406030204" pitchFamily="18" charset="0"/>
                        </a:rPr>
                        <m:t>𝐶𝐸</m:t>
                      </m:r>
                      <m:d>
                        <m:dPr>
                          <m:ctrlPr>
                            <a:rPr lang="en-US" sz="1050" i="1">
                              <a:latin typeface="Cambria Math" panose="02040503050406030204" pitchFamily="18" charset="0"/>
                            </a:rPr>
                          </m:ctrlPr>
                        </m:dPr>
                        <m:e>
                          <m:sSup>
                            <m:sSupPr>
                              <m:ctrlPr>
                                <a:rPr lang="en-US" sz="1050" i="1">
                                  <a:latin typeface="Cambria Math" panose="02040503050406030204" pitchFamily="18" charset="0"/>
                                </a:rPr>
                              </m:ctrlPr>
                            </m:sSupPr>
                            <m:e>
                              <m:r>
                                <a:rPr lang="en-US" sz="1050">
                                  <a:latin typeface="Cambria Math" panose="02040503050406030204" pitchFamily="18" charset="0"/>
                                </a:rPr>
                                <m:t>𝑦</m:t>
                              </m:r>
                            </m:e>
                            <m:sup>
                              <m:r>
                                <a:rPr lang="en-US" sz="1050">
                                  <a:latin typeface="Cambria Math" panose="02040503050406030204" pitchFamily="18" charset="0"/>
                                </a:rPr>
                                <m:t>4</m:t>
                              </m:r>
                            </m:sup>
                          </m:sSup>
                          <m:r>
                            <a:rPr lang="en-US" sz="1050">
                              <a:latin typeface="Cambria Math" panose="02040503050406030204" pitchFamily="18" charset="0"/>
                            </a:rPr>
                            <m:t>,</m:t>
                          </m:r>
                          <m:sSup>
                            <m:sSupPr>
                              <m:ctrlPr>
                                <a:rPr lang="en-US" sz="1050" i="1">
                                  <a:latin typeface="Cambria Math" panose="02040503050406030204" pitchFamily="18" charset="0"/>
                                </a:rPr>
                              </m:ctrlPr>
                            </m:sSupPr>
                            <m:e>
                              <m:acc>
                                <m:accPr>
                                  <m:chr m:val="̂"/>
                                  <m:ctrlPr>
                                    <a:rPr lang="en-US" sz="1050" i="1">
                                      <a:latin typeface="Cambria Math" panose="02040503050406030204" pitchFamily="18" charset="0"/>
                                    </a:rPr>
                                  </m:ctrlPr>
                                </m:accPr>
                                <m:e>
                                  <m:r>
                                    <a:rPr lang="en-US" sz="1050">
                                      <a:latin typeface="Cambria Math" panose="02040503050406030204" pitchFamily="18" charset="0"/>
                                    </a:rPr>
                                    <m:t>𝑦</m:t>
                                  </m:r>
                                </m:e>
                              </m:acc>
                            </m:e>
                            <m:sup>
                              <m:r>
                                <a:rPr lang="en-US" sz="1050">
                                  <a:latin typeface="Cambria Math" panose="02040503050406030204" pitchFamily="18" charset="0"/>
                                </a:rPr>
                                <m:t>4</m:t>
                              </m:r>
                            </m:sup>
                          </m:sSup>
                        </m:e>
                      </m:d>
                    </m:oMath>
                  </m:oMathPara>
                </a14:m>
                <a:endParaRPr lang="en-US" sz="1050" dirty="0">
                  <a:latin typeface="Corbel" panose="020B0503020204020204" pitchFamily="34" charset="0"/>
                </a:endParaRPr>
              </a:p>
            </p:txBody>
          </p:sp>
        </mc:Choice>
        <mc:Fallback xmlns="">
          <p:sp>
            <p:nvSpPr>
              <p:cNvPr id="129" name="Rectangle 128">
                <a:extLst>
                  <a:ext uri="{FF2B5EF4-FFF2-40B4-BE49-F238E27FC236}">
                    <a16:creationId xmlns:a16="http://schemas.microsoft.com/office/drawing/2014/main" id="{E55E6BDD-EA4B-A043-AFA7-C42DD8E37FCB}"/>
                  </a:ext>
                </a:extLst>
              </p:cNvPr>
              <p:cNvSpPr>
                <a:spLocks noRot="1" noChangeAspect="1" noMove="1" noResize="1" noEditPoints="1" noAdjustHandles="1" noChangeArrowheads="1" noChangeShapeType="1" noTextEdit="1"/>
              </p:cNvSpPr>
              <p:nvPr/>
            </p:nvSpPr>
            <p:spPr>
              <a:xfrm>
                <a:off x="6938913" y="1403493"/>
                <a:ext cx="839076" cy="253916"/>
              </a:xfrm>
              <a:prstGeom prst="rect">
                <a:avLst/>
              </a:prstGeom>
              <a:blipFill>
                <a:blip r:embed="rId1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31" name="Rectangle 130">
                <a:extLst>
                  <a:ext uri="{FF2B5EF4-FFF2-40B4-BE49-F238E27FC236}">
                    <a16:creationId xmlns:a16="http://schemas.microsoft.com/office/drawing/2014/main" id="{42AD90BE-AA48-0F40-AB3F-8D0482E17372}"/>
                  </a:ext>
                </a:extLst>
              </p:cNvPr>
              <p:cNvSpPr/>
              <p:nvPr/>
            </p:nvSpPr>
            <p:spPr>
              <a:xfrm>
                <a:off x="1956114" y="1395365"/>
                <a:ext cx="833305" cy="253916"/>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sz="1050">
                          <a:latin typeface="Cambria Math" panose="02040503050406030204" pitchFamily="18" charset="0"/>
                        </a:rPr>
                        <m:t>𝐶𝐸</m:t>
                      </m:r>
                      <m:d>
                        <m:dPr>
                          <m:ctrlPr>
                            <a:rPr lang="en-US" sz="1050" i="1">
                              <a:latin typeface="Cambria Math" panose="02040503050406030204" pitchFamily="18" charset="0"/>
                            </a:rPr>
                          </m:ctrlPr>
                        </m:dPr>
                        <m:e>
                          <m:sSup>
                            <m:sSupPr>
                              <m:ctrlPr>
                                <a:rPr lang="en-US" sz="1050" i="1">
                                  <a:latin typeface="Cambria Math" panose="02040503050406030204" pitchFamily="18" charset="0"/>
                                </a:rPr>
                              </m:ctrlPr>
                            </m:sSupPr>
                            <m:e>
                              <m:r>
                                <a:rPr lang="en-US" sz="1050">
                                  <a:latin typeface="Cambria Math" panose="02040503050406030204" pitchFamily="18" charset="0"/>
                                </a:rPr>
                                <m:t>𝑦</m:t>
                              </m:r>
                            </m:e>
                            <m:sup>
                              <m:r>
                                <a:rPr lang="en-US" sz="1050">
                                  <a:latin typeface="Cambria Math" panose="02040503050406030204" pitchFamily="18" charset="0"/>
                                </a:rPr>
                                <m:t>1</m:t>
                              </m:r>
                            </m:sup>
                          </m:sSup>
                          <m:r>
                            <a:rPr lang="en-US" sz="1050">
                              <a:latin typeface="Cambria Math" panose="02040503050406030204" pitchFamily="18" charset="0"/>
                            </a:rPr>
                            <m:t>,</m:t>
                          </m:r>
                          <m:sSup>
                            <m:sSupPr>
                              <m:ctrlPr>
                                <a:rPr lang="en-US" sz="1050" i="1">
                                  <a:latin typeface="Cambria Math" panose="02040503050406030204" pitchFamily="18" charset="0"/>
                                </a:rPr>
                              </m:ctrlPr>
                            </m:sSupPr>
                            <m:e>
                              <m:acc>
                                <m:accPr>
                                  <m:chr m:val="̂"/>
                                  <m:ctrlPr>
                                    <a:rPr lang="en-US" sz="1050" i="1">
                                      <a:latin typeface="Cambria Math" panose="02040503050406030204" pitchFamily="18" charset="0"/>
                                    </a:rPr>
                                  </m:ctrlPr>
                                </m:accPr>
                                <m:e>
                                  <m:r>
                                    <a:rPr lang="en-US" sz="1050">
                                      <a:latin typeface="Cambria Math" panose="02040503050406030204" pitchFamily="18" charset="0"/>
                                    </a:rPr>
                                    <m:t>𝑦</m:t>
                                  </m:r>
                                </m:e>
                              </m:acc>
                            </m:e>
                            <m:sup>
                              <m:r>
                                <a:rPr lang="en-US" sz="1050">
                                  <a:latin typeface="Cambria Math" panose="02040503050406030204" pitchFamily="18" charset="0"/>
                                </a:rPr>
                                <m:t>1</m:t>
                              </m:r>
                            </m:sup>
                          </m:sSup>
                        </m:e>
                      </m:d>
                    </m:oMath>
                  </m:oMathPara>
                </a14:m>
                <a:endParaRPr lang="en-US" sz="1050" dirty="0">
                  <a:latin typeface="Corbel" panose="020B0503020204020204" pitchFamily="34" charset="0"/>
                </a:endParaRPr>
              </a:p>
            </p:txBody>
          </p:sp>
        </mc:Choice>
        <mc:Fallback xmlns="">
          <p:sp>
            <p:nvSpPr>
              <p:cNvPr id="131" name="Rectangle 130">
                <a:extLst>
                  <a:ext uri="{FF2B5EF4-FFF2-40B4-BE49-F238E27FC236}">
                    <a16:creationId xmlns:a16="http://schemas.microsoft.com/office/drawing/2014/main" id="{42AD90BE-AA48-0F40-AB3F-8D0482E17372}"/>
                  </a:ext>
                </a:extLst>
              </p:cNvPr>
              <p:cNvSpPr>
                <a:spLocks noRot="1" noChangeAspect="1" noMove="1" noResize="1" noEditPoints="1" noAdjustHandles="1" noChangeArrowheads="1" noChangeShapeType="1" noTextEdit="1"/>
              </p:cNvSpPr>
              <p:nvPr/>
            </p:nvSpPr>
            <p:spPr>
              <a:xfrm>
                <a:off x="1956114" y="1395365"/>
                <a:ext cx="833305" cy="253916"/>
              </a:xfrm>
              <a:prstGeom prst="rect">
                <a:avLst/>
              </a:prstGeom>
              <a:blipFill>
                <a:blip r:embed="rId15"/>
                <a:stretch>
                  <a:fillRect/>
                </a:stretch>
              </a:blipFill>
            </p:spPr>
            <p:txBody>
              <a:bodyPr/>
              <a:lstStyle/>
              <a:p>
                <a:r>
                  <a:rPr lang="en-US">
                    <a:noFill/>
                  </a:rPr>
                  <a:t> </a:t>
                </a:r>
              </a:p>
            </p:txBody>
          </p:sp>
        </mc:Fallback>
      </mc:AlternateContent>
      <p:sp>
        <p:nvSpPr>
          <p:cNvPr id="132" name="Content Placeholder 2">
            <a:extLst>
              <a:ext uri="{FF2B5EF4-FFF2-40B4-BE49-F238E27FC236}">
                <a16:creationId xmlns:a16="http://schemas.microsoft.com/office/drawing/2014/main" id="{045CF04F-8C4F-1D41-B4B6-6533B0E09396}"/>
              </a:ext>
            </a:extLst>
          </p:cNvPr>
          <p:cNvSpPr txBox="1">
            <a:spLocks/>
          </p:cNvSpPr>
          <p:nvPr/>
        </p:nvSpPr>
        <p:spPr>
          <a:xfrm>
            <a:off x="847726" y="1404236"/>
            <a:ext cx="649859" cy="353597"/>
          </a:xfrm>
          <a:prstGeom prst="rect">
            <a:avLst/>
          </a:prstGeom>
        </p:spPr>
        <p:txBody>
          <a:bodyPr vert="horz" lIns="68580" tIns="34290" rIns="68580" bIns="3429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venir" panose="02000503020000020003"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venir" panose="02000503020000020003"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venir" panose="02000503020000020003"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lnSpc>
                <a:spcPct val="120000"/>
              </a:lnSpc>
              <a:buNone/>
            </a:pPr>
            <a:r>
              <a:rPr lang="en-US" sz="1350" dirty="0">
                <a:solidFill>
                  <a:srgbClr val="C00000"/>
                </a:solidFill>
                <a:latin typeface="Corbel" panose="020B0503020204020204" pitchFamily="34" charset="0"/>
              </a:rPr>
              <a:t>Error</a:t>
            </a:r>
          </a:p>
        </p:txBody>
      </p:sp>
      <mc:AlternateContent xmlns:mc="http://schemas.openxmlformats.org/markup-compatibility/2006" xmlns:a14="http://schemas.microsoft.com/office/drawing/2010/main">
        <mc:Choice Requires="a14">
          <p:sp>
            <p:nvSpPr>
              <p:cNvPr id="4" name="Rectangle 3">
                <a:extLst>
                  <a:ext uri="{FF2B5EF4-FFF2-40B4-BE49-F238E27FC236}">
                    <a16:creationId xmlns:a16="http://schemas.microsoft.com/office/drawing/2014/main" id="{F5CE9E9A-F735-5D4A-8A09-4BABFB2D5DA5}"/>
                  </a:ext>
                </a:extLst>
              </p:cNvPr>
              <p:cNvSpPr/>
              <p:nvPr/>
            </p:nvSpPr>
            <p:spPr>
              <a:xfrm>
                <a:off x="1383773" y="2200179"/>
                <a:ext cx="364972"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acc>
                        <m:accPr>
                          <m:chr m:val="̂"/>
                          <m:ctrlPr>
                            <a:rPr lang="en-US" sz="1800" i="1" dirty="0">
                              <a:solidFill>
                                <a:srgbClr val="C00000"/>
                              </a:solidFill>
                              <a:latin typeface="Cambria Math" panose="02040503050406030204" pitchFamily="18" charset="0"/>
                            </a:rPr>
                          </m:ctrlPr>
                        </m:accPr>
                        <m:e>
                          <m:r>
                            <a:rPr lang="en-US" sz="1800" dirty="0">
                              <a:solidFill>
                                <a:srgbClr val="C00000"/>
                              </a:solidFill>
                              <a:latin typeface="Cambria Math" panose="02040503050406030204" pitchFamily="18" charset="0"/>
                            </a:rPr>
                            <m:t>𝑦</m:t>
                          </m:r>
                        </m:e>
                      </m:acc>
                    </m:oMath>
                  </m:oMathPara>
                </a14:m>
                <a:endParaRPr lang="en-US" sz="1800" dirty="0">
                  <a:latin typeface="Corbel" panose="020B0503020204020204" pitchFamily="34" charset="0"/>
                </a:endParaRPr>
              </a:p>
            </p:txBody>
          </p:sp>
        </mc:Choice>
        <mc:Fallback xmlns="">
          <p:sp>
            <p:nvSpPr>
              <p:cNvPr id="4" name="Rectangle 3">
                <a:extLst>
                  <a:ext uri="{FF2B5EF4-FFF2-40B4-BE49-F238E27FC236}">
                    <a16:creationId xmlns:a16="http://schemas.microsoft.com/office/drawing/2014/main" id="{F5CE9E9A-F735-5D4A-8A09-4BABFB2D5DA5}"/>
                  </a:ext>
                </a:extLst>
              </p:cNvPr>
              <p:cNvSpPr>
                <a:spLocks noRot="1" noChangeAspect="1" noMove="1" noResize="1" noEditPoints="1" noAdjustHandles="1" noChangeArrowheads="1" noChangeShapeType="1" noTextEdit="1"/>
              </p:cNvSpPr>
              <p:nvPr/>
            </p:nvSpPr>
            <p:spPr>
              <a:xfrm>
                <a:off x="1383773" y="2200179"/>
                <a:ext cx="364972" cy="369332"/>
              </a:xfrm>
              <a:prstGeom prst="rect">
                <a:avLst/>
              </a:prstGeom>
              <a:blipFill>
                <a:blip r:embed="rId16"/>
                <a:stretch>
                  <a:fillRect b="-666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34" name="TextBox 133">
                <a:extLst>
                  <a:ext uri="{FF2B5EF4-FFF2-40B4-BE49-F238E27FC236}">
                    <a16:creationId xmlns:a16="http://schemas.microsoft.com/office/drawing/2014/main" id="{46596CA9-10F3-A348-B851-73AE628BD503}"/>
                  </a:ext>
                </a:extLst>
              </p:cNvPr>
              <p:cNvSpPr txBox="1"/>
              <p:nvPr/>
            </p:nvSpPr>
            <p:spPr>
              <a:xfrm>
                <a:off x="6577323" y="391057"/>
                <a:ext cx="1747914" cy="39215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1050">
                          <a:latin typeface="Cambria Math" panose="02040503050406030204" pitchFamily="18" charset="0"/>
                        </a:rPr>
                        <m:t>𝐶𝐸</m:t>
                      </m:r>
                      <m:d>
                        <m:dPr>
                          <m:ctrlPr>
                            <a:rPr lang="en-US" sz="1050" i="1">
                              <a:latin typeface="Cambria Math" panose="02040503050406030204" pitchFamily="18" charset="0"/>
                            </a:rPr>
                          </m:ctrlPr>
                        </m:dPr>
                        <m:e>
                          <m:sSup>
                            <m:sSupPr>
                              <m:ctrlPr>
                                <a:rPr lang="en-US" sz="1050" i="1">
                                  <a:latin typeface="Cambria Math" panose="02040503050406030204" pitchFamily="18" charset="0"/>
                                </a:rPr>
                              </m:ctrlPr>
                            </m:sSupPr>
                            <m:e>
                              <m:r>
                                <a:rPr lang="en-US" sz="1050">
                                  <a:latin typeface="Cambria Math" panose="02040503050406030204" pitchFamily="18" charset="0"/>
                                </a:rPr>
                                <m:t>𝑦</m:t>
                              </m:r>
                            </m:e>
                            <m:sup>
                              <m:r>
                                <a:rPr lang="en-US" sz="1050">
                                  <a:latin typeface="Cambria Math" panose="02040503050406030204" pitchFamily="18" charset="0"/>
                                </a:rPr>
                                <m:t>𝑖</m:t>
                              </m:r>
                            </m:sup>
                          </m:sSup>
                          <m:r>
                            <a:rPr lang="en-US" sz="1050">
                              <a:latin typeface="Cambria Math" panose="02040503050406030204" pitchFamily="18" charset="0"/>
                            </a:rPr>
                            <m:t>,</m:t>
                          </m:r>
                          <m:sSup>
                            <m:sSupPr>
                              <m:ctrlPr>
                                <a:rPr lang="en-US" sz="1050" i="1">
                                  <a:latin typeface="Cambria Math" panose="02040503050406030204" pitchFamily="18" charset="0"/>
                                </a:rPr>
                              </m:ctrlPr>
                            </m:sSupPr>
                            <m:e>
                              <m:acc>
                                <m:accPr>
                                  <m:chr m:val="̂"/>
                                  <m:ctrlPr>
                                    <a:rPr lang="en-US" sz="1050" i="1">
                                      <a:latin typeface="Cambria Math" panose="02040503050406030204" pitchFamily="18" charset="0"/>
                                    </a:rPr>
                                  </m:ctrlPr>
                                </m:accPr>
                                <m:e>
                                  <m:r>
                                    <a:rPr lang="en-US" sz="1050">
                                      <a:latin typeface="Cambria Math" panose="02040503050406030204" pitchFamily="18" charset="0"/>
                                    </a:rPr>
                                    <m:t>𝑦</m:t>
                                  </m:r>
                                </m:e>
                              </m:acc>
                            </m:e>
                            <m:sup>
                              <m:r>
                                <a:rPr lang="en-US" sz="1050">
                                  <a:latin typeface="Cambria Math" panose="02040503050406030204" pitchFamily="18" charset="0"/>
                                </a:rPr>
                                <m:t>𝑖</m:t>
                              </m:r>
                            </m:sup>
                          </m:sSup>
                        </m:e>
                      </m:d>
                      <m:r>
                        <a:rPr lang="en-US" sz="1050">
                          <a:latin typeface="Cambria Math" panose="02040503050406030204" pitchFamily="18" charset="0"/>
                        </a:rPr>
                        <m:t>=−</m:t>
                      </m:r>
                      <m:nary>
                        <m:naryPr>
                          <m:chr m:val="∑"/>
                          <m:supHide m:val="on"/>
                          <m:ctrlPr>
                            <a:rPr lang="en-US" sz="1050" i="1">
                              <a:latin typeface="Cambria Math" panose="02040503050406030204" pitchFamily="18" charset="0"/>
                            </a:rPr>
                          </m:ctrlPr>
                        </m:naryPr>
                        <m:sub>
                          <m:r>
                            <m:rPr>
                              <m:brk m:alnAt="23"/>
                            </m:rPr>
                            <a:rPr lang="en-US" sz="1050">
                              <a:latin typeface="Cambria Math" panose="02040503050406030204" pitchFamily="18" charset="0"/>
                            </a:rPr>
                            <m:t>𝑤</m:t>
                          </m:r>
                          <m:r>
                            <a:rPr lang="en-US" sz="1050">
                              <a:latin typeface="Cambria Math" panose="02040503050406030204" pitchFamily="18" charset="0"/>
                            </a:rPr>
                            <m:t>∈</m:t>
                          </m:r>
                          <m:r>
                            <a:rPr lang="en-US" sz="1050">
                              <a:latin typeface="Cambria Math" panose="02040503050406030204" pitchFamily="18" charset="0"/>
                            </a:rPr>
                            <m:t>𝑉</m:t>
                          </m:r>
                        </m:sub>
                        <m:sup/>
                        <m:e>
                          <m:sSubSup>
                            <m:sSubSupPr>
                              <m:ctrlPr>
                                <a:rPr lang="en-US" sz="1050" i="1">
                                  <a:latin typeface="Cambria Math" panose="02040503050406030204" pitchFamily="18" charset="0"/>
                                </a:rPr>
                              </m:ctrlPr>
                            </m:sSubSupPr>
                            <m:e>
                              <m:r>
                                <a:rPr lang="en-US" sz="1050">
                                  <a:latin typeface="Cambria Math" panose="02040503050406030204" pitchFamily="18" charset="0"/>
                                </a:rPr>
                                <m:t>𝑦</m:t>
                              </m:r>
                            </m:e>
                            <m:sub>
                              <m:r>
                                <a:rPr lang="en-US" sz="1050">
                                  <a:latin typeface="Cambria Math" panose="02040503050406030204" pitchFamily="18" charset="0"/>
                                </a:rPr>
                                <m:t>𝑤</m:t>
                              </m:r>
                            </m:sub>
                            <m:sup>
                              <m:r>
                                <a:rPr lang="en-US" sz="1050">
                                  <a:latin typeface="Cambria Math" panose="02040503050406030204" pitchFamily="18" charset="0"/>
                                </a:rPr>
                                <m:t>𝑖</m:t>
                              </m:r>
                            </m:sup>
                          </m:sSubSup>
                          <m:r>
                            <m:rPr>
                              <m:nor/>
                            </m:rPr>
                            <a:rPr lang="en-US" sz="1050">
                              <a:latin typeface="Cambria Math" panose="02040503050406030204" pitchFamily="18" charset="0"/>
                            </a:rPr>
                            <m:t>log</m:t>
                          </m:r>
                          <m:r>
                            <a:rPr lang="en-US" sz="1050">
                              <a:latin typeface="Cambria Math" panose="02040503050406030204" pitchFamily="18" charset="0"/>
                            </a:rPr>
                            <m:t>(</m:t>
                          </m:r>
                          <m:sSubSup>
                            <m:sSubSupPr>
                              <m:ctrlPr>
                                <a:rPr lang="en-US" sz="1050" i="1">
                                  <a:latin typeface="Cambria Math" panose="02040503050406030204" pitchFamily="18" charset="0"/>
                                </a:rPr>
                              </m:ctrlPr>
                            </m:sSubSupPr>
                            <m:e>
                              <m:acc>
                                <m:accPr>
                                  <m:chr m:val="̂"/>
                                  <m:ctrlPr>
                                    <a:rPr lang="en-US" sz="1050" i="1">
                                      <a:latin typeface="Cambria Math" panose="02040503050406030204" pitchFamily="18" charset="0"/>
                                    </a:rPr>
                                  </m:ctrlPr>
                                </m:accPr>
                                <m:e>
                                  <m:r>
                                    <a:rPr lang="en-US" sz="1050">
                                      <a:latin typeface="Cambria Math" panose="02040503050406030204" pitchFamily="18" charset="0"/>
                                    </a:rPr>
                                    <m:t>𝑦</m:t>
                                  </m:r>
                                </m:e>
                              </m:acc>
                            </m:e>
                            <m:sub>
                              <m:r>
                                <a:rPr lang="en-US" sz="1050">
                                  <a:latin typeface="Cambria Math" panose="02040503050406030204" pitchFamily="18" charset="0"/>
                                </a:rPr>
                                <m:t>𝑤</m:t>
                              </m:r>
                            </m:sub>
                            <m:sup>
                              <m:r>
                                <a:rPr lang="en-US" sz="1050">
                                  <a:latin typeface="Cambria Math" panose="02040503050406030204" pitchFamily="18" charset="0"/>
                                </a:rPr>
                                <m:t>𝑖</m:t>
                              </m:r>
                            </m:sup>
                          </m:sSubSup>
                          <m:r>
                            <a:rPr lang="en-US" sz="1050">
                              <a:latin typeface="Cambria Math" panose="02040503050406030204" pitchFamily="18" charset="0"/>
                            </a:rPr>
                            <m:t>)</m:t>
                          </m:r>
                        </m:e>
                      </m:nary>
                    </m:oMath>
                  </m:oMathPara>
                </a14:m>
                <a:endParaRPr lang="en-US" sz="1050" dirty="0">
                  <a:latin typeface="Corbel" panose="020B0503020204020204" pitchFamily="34" charset="0"/>
                </a:endParaRPr>
              </a:p>
            </p:txBody>
          </p:sp>
        </mc:Choice>
        <mc:Fallback xmlns="">
          <p:sp>
            <p:nvSpPr>
              <p:cNvPr id="134" name="TextBox 133">
                <a:extLst>
                  <a:ext uri="{FF2B5EF4-FFF2-40B4-BE49-F238E27FC236}">
                    <a16:creationId xmlns:a16="http://schemas.microsoft.com/office/drawing/2014/main" id="{46596CA9-10F3-A348-B851-73AE628BD503}"/>
                  </a:ext>
                </a:extLst>
              </p:cNvPr>
              <p:cNvSpPr txBox="1">
                <a:spLocks noRot="1" noChangeAspect="1" noMove="1" noResize="1" noEditPoints="1" noAdjustHandles="1" noChangeArrowheads="1" noChangeShapeType="1" noTextEdit="1"/>
              </p:cNvSpPr>
              <p:nvPr/>
            </p:nvSpPr>
            <p:spPr>
              <a:xfrm>
                <a:off x="6577323" y="391057"/>
                <a:ext cx="1747914" cy="392159"/>
              </a:xfrm>
              <a:prstGeom prst="rect">
                <a:avLst/>
              </a:prstGeom>
              <a:blipFill>
                <a:blip r:embed="rId17"/>
                <a:stretch>
                  <a:fillRect l="-719" t="-153125" r="-2158" b="-21250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33" name="Content Placeholder 2">
                <a:extLst>
                  <a:ext uri="{FF2B5EF4-FFF2-40B4-BE49-F238E27FC236}">
                    <a16:creationId xmlns:a16="http://schemas.microsoft.com/office/drawing/2014/main" id="{923EC403-B8D1-0A4D-B3E9-7CB8D82E255F}"/>
                  </a:ext>
                </a:extLst>
              </p:cNvPr>
              <p:cNvSpPr txBox="1">
                <a:spLocks/>
              </p:cNvSpPr>
              <p:nvPr/>
            </p:nvSpPr>
            <p:spPr>
              <a:xfrm>
                <a:off x="1453234" y="3449838"/>
                <a:ext cx="6883362" cy="1428956"/>
              </a:xfrm>
              <a:prstGeom prst="rect">
                <a:avLst/>
              </a:prstGeom>
              <a:solidFill>
                <a:schemeClr val="accent4">
                  <a:lumMod val="40000"/>
                  <a:lumOff val="60000"/>
                </a:schemeClr>
              </a:solidFill>
              <a:ln w="63500">
                <a:solidFill>
                  <a:schemeClr val="tx1"/>
                </a:solidFill>
              </a:ln>
            </p:spPr>
            <p:txBody>
              <a:bodyPr vert="horz" lIns="68580" tIns="34290" rIns="68580" bIns="34290" rtlCol="0" anchor="ct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venir" panose="02000503020000020003"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venir" panose="02000503020000020003"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venir" panose="02000503020000020003"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20000"/>
                  </a:lnSpc>
                  <a:buNone/>
                </a:pPr>
                <a:r>
                  <a:rPr lang="en-US" sz="2000" dirty="0">
                    <a:solidFill>
                      <a:schemeClr val="tx1">
                        <a:lumMod val="85000"/>
                        <a:lumOff val="15000"/>
                      </a:schemeClr>
                    </a:solidFill>
                    <a:latin typeface="Corbel" panose="020B0503020204020204" pitchFamily="34" charset="0"/>
                  </a:rPr>
                  <a:t>Our </a:t>
                </a:r>
                <a:r>
                  <a:rPr lang="en-US" sz="2000" dirty="0">
                    <a:solidFill>
                      <a:srgbClr val="C00000"/>
                    </a:solidFill>
                    <a:latin typeface="Corbel" panose="020B0503020204020204" pitchFamily="34" charset="0"/>
                  </a:rPr>
                  <a:t>total loss</a:t>
                </a:r>
                <a:r>
                  <a:rPr lang="en-US" sz="2000" dirty="0">
                    <a:solidFill>
                      <a:schemeClr val="tx1">
                        <a:lumMod val="85000"/>
                        <a:lumOff val="15000"/>
                      </a:schemeClr>
                    </a:solidFill>
                    <a:latin typeface="Corbel" panose="020B0503020204020204" pitchFamily="34" charset="0"/>
                  </a:rPr>
                  <a:t> is simply the </a:t>
                </a:r>
                <a:r>
                  <a:rPr lang="en-US" sz="2000" dirty="0">
                    <a:solidFill>
                      <a:srgbClr val="C00000"/>
                    </a:solidFill>
                    <a:latin typeface="Corbel" panose="020B0503020204020204" pitchFamily="34" charset="0"/>
                  </a:rPr>
                  <a:t>average loss</a:t>
                </a:r>
                <a:r>
                  <a:rPr lang="en-US" sz="2000" dirty="0">
                    <a:solidFill>
                      <a:schemeClr val="tx1">
                        <a:lumMod val="85000"/>
                        <a:lumOff val="15000"/>
                      </a:schemeClr>
                    </a:solidFill>
                    <a:latin typeface="Corbel" panose="020B0503020204020204" pitchFamily="34" charset="0"/>
                  </a:rPr>
                  <a:t> across all </a:t>
                </a:r>
                <a14:m>
                  <m:oMath xmlns:m="http://schemas.openxmlformats.org/officeDocument/2006/math">
                    <m:r>
                      <a:rPr lang="en-US" sz="2000" b="1" i="1" dirty="0">
                        <a:solidFill>
                          <a:schemeClr val="tx1">
                            <a:lumMod val="85000"/>
                            <a:lumOff val="15000"/>
                          </a:schemeClr>
                        </a:solidFill>
                        <a:latin typeface="Cambria Math" panose="02040503050406030204" pitchFamily="18" charset="0"/>
                      </a:rPr>
                      <m:t>𝑻</m:t>
                    </m:r>
                  </m:oMath>
                </a14:m>
                <a:r>
                  <a:rPr lang="en-US" sz="2000" dirty="0">
                    <a:solidFill>
                      <a:schemeClr val="tx1">
                        <a:lumMod val="85000"/>
                        <a:lumOff val="15000"/>
                      </a:schemeClr>
                    </a:solidFill>
                    <a:latin typeface="Corbel" panose="020B0503020204020204" pitchFamily="34" charset="0"/>
                  </a:rPr>
                  <a:t> time steps</a:t>
                </a:r>
              </a:p>
            </p:txBody>
          </p:sp>
        </mc:Choice>
        <mc:Fallback xmlns="">
          <p:sp>
            <p:nvSpPr>
              <p:cNvPr id="133" name="Content Placeholder 2">
                <a:extLst>
                  <a:ext uri="{FF2B5EF4-FFF2-40B4-BE49-F238E27FC236}">
                    <a16:creationId xmlns:a16="http://schemas.microsoft.com/office/drawing/2014/main" id="{923EC403-B8D1-0A4D-B3E9-7CB8D82E255F}"/>
                  </a:ext>
                </a:extLst>
              </p:cNvPr>
              <p:cNvSpPr txBox="1">
                <a:spLocks noRot="1" noChangeAspect="1" noMove="1" noResize="1" noEditPoints="1" noAdjustHandles="1" noChangeArrowheads="1" noChangeShapeType="1" noTextEdit="1"/>
              </p:cNvSpPr>
              <p:nvPr/>
            </p:nvSpPr>
            <p:spPr>
              <a:xfrm>
                <a:off x="1453234" y="3449838"/>
                <a:ext cx="6883362" cy="1428956"/>
              </a:xfrm>
              <a:prstGeom prst="rect">
                <a:avLst/>
              </a:prstGeom>
              <a:blipFill>
                <a:blip r:embed="rId18"/>
                <a:stretch>
                  <a:fillRect/>
                </a:stretch>
              </a:blipFill>
              <a:ln w="63500">
                <a:solidFill>
                  <a:schemeClr val="tx1"/>
                </a:solidFill>
              </a:ln>
            </p:spPr>
            <p:txBody>
              <a:bodyPr/>
              <a:lstStyle/>
              <a:p>
                <a:r>
                  <a:rPr lang="en-US">
                    <a:noFill/>
                  </a:rPr>
                  <a:t> </a:t>
                </a:r>
              </a:p>
            </p:txBody>
          </p:sp>
        </mc:Fallback>
      </mc:AlternateContent>
      <p:sp>
        <p:nvSpPr>
          <p:cNvPr id="135" name="Title 1">
            <a:extLst>
              <a:ext uri="{FF2B5EF4-FFF2-40B4-BE49-F238E27FC236}">
                <a16:creationId xmlns:a16="http://schemas.microsoft.com/office/drawing/2014/main" id="{D0AA8E88-2A77-DC49-A5FF-3A536D24993F}"/>
              </a:ext>
            </a:extLst>
          </p:cNvPr>
          <p:cNvSpPr>
            <a:spLocks noGrp="1"/>
          </p:cNvSpPr>
          <p:nvPr>
            <p:ph type="title"/>
          </p:nvPr>
        </p:nvSpPr>
        <p:spPr/>
        <p:txBody>
          <a:bodyPr>
            <a:normAutofit fontScale="90000"/>
          </a:bodyPr>
          <a:lstStyle/>
          <a:p>
            <a:r>
              <a:rPr lang="en-US" dirty="0"/>
              <a:t>RNN: Forward Propagation</a:t>
            </a:r>
          </a:p>
        </p:txBody>
      </p:sp>
      <p:sp>
        <p:nvSpPr>
          <p:cNvPr id="137" name="Slide Number Placeholder 9">
            <a:extLst>
              <a:ext uri="{FF2B5EF4-FFF2-40B4-BE49-F238E27FC236}">
                <a16:creationId xmlns:a16="http://schemas.microsoft.com/office/drawing/2014/main" id="{FCF80C48-972A-134E-8044-BBCFCDFC91DF}"/>
              </a:ext>
            </a:extLst>
          </p:cNvPr>
          <p:cNvSpPr>
            <a:spLocks noGrp="1"/>
          </p:cNvSpPr>
          <p:nvPr>
            <p:ph type="sldNum" sz="quarter" idx="12"/>
          </p:nvPr>
        </p:nvSpPr>
        <p:spPr>
          <a:prstGeom prst="rect">
            <a:avLst/>
          </a:prstGeom>
        </p:spPr>
        <p:txBody>
          <a:bodyPr spcFirstLastPara="1" vert="horz" wrap="square" lIns="68580" tIns="34290" rIns="68580" bIns="34290" rtlCol="0" anchor="ctr" anchorCtr="0">
            <a:normAutofit/>
          </a:bodyPr>
          <a:lstStyle>
            <a:defPPr>
              <a:defRPr lang="en-US"/>
            </a:defPPr>
            <a:lvl1pPr marL="0" algn="r" defTabSz="685800" rtl="0" eaLnBrk="1" latinLnBrk="0" hangingPunct="1">
              <a:defRPr sz="900" kern="1200">
                <a:solidFill>
                  <a:schemeClr val="tx1">
                    <a:tint val="75000"/>
                  </a:schemeClr>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fld id="{FB0400E9-F1C7-9247-B747-5922BAF97538}" type="slidenum">
              <a:rPr lang="en-US" smtClean="0">
                <a:latin typeface="Corbel" panose="020B0503020204020204" pitchFamily="34" charset="0"/>
              </a:rPr>
              <a:pPr/>
              <a:t>26</a:t>
            </a:fld>
            <a:endParaRPr lang="en-US" dirty="0">
              <a:latin typeface="Corbel" panose="020B0503020204020204" pitchFamily="34" charset="0"/>
            </a:endParaRPr>
          </a:p>
        </p:txBody>
      </p:sp>
    </p:spTree>
    <p:extLst>
      <p:ext uri="{BB962C8B-B14F-4D97-AF65-F5344CB8AC3E}">
        <p14:creationId xmlns:p14="http://schemas.microsoft.com/office/powerpoint/2010/main" val="273856697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2">
            <a:extLst>
              <a:ext uri="{FF2B5EF4-FFF2-40B4-BE49-F238E27FC236}">
                <a16:creationId xmlns:a16="http://schemas.microsoft.com/office/drawing/2014/main" id="{2B634E59-4B85-4C4B-8984-E10B47A0B100}"/>
              </a:ext>
            </a:extLst>
          </p:cNvPr>
          <p:cNvSpPr txBox="1">
            <a:spLocks/>
          </p:cNvSpPr>
          <p:nvPr/>
        </p:nvSpPr>
        <p:spPr>
          <a:xfrm>
            <a:off x="3123877" y="118103"/>
            <a:ext cx="2454248" cy="484324"/>
          </a:xfrm>
          <a:prstGeom prst="rect">
            <a:avLst/>
          </a:prstGeom>
        </p:spPr>
        <p:txBody>
          <a:bodyPr vert="horz" lIns="68580" tIns="34290" rIns="68580" bIns="3429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venir" panose="02000503020000020003"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venir" panose="02000503020000020003"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venir" panose="02000503020000020003"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20000"/>
              </a:lnSpc>
              <a:buNone/>
            </a:pPr>
            <a:r>
              <a:rPr lang="en-US" sz="2100" dirty="0">
                <a:latin typeface="Corbel" panose="020B0503020204020204" pitchFamily="34" charset="0"/>
              </a:rPr>
              <a:t>Backward Step</a:t>
            </a:r>
          </a:p>
        </p:txBody>
      </p:sp>
      <p:sp>
        <p:nvSpPr>
          <p:cNvPr id="51" name="Content Placeholder 2">
            <a:extLst>
              <a:ext uri="{FF2B5EF4-FFF2-40B4-BE49-F238E27FC236}">
                <a16:creationId xmlns:a16="http://schemas.microsoft.com/office/drawing/2014/main" id="{3649502E-21DD-1642-971F-BACEABB4E04C}"/>
              </a:ext>
            </a:extLst>
          </p:cNvPr>
          <p:cNvSpPr txBox="1">
            <a:spLocks/>
          </p:cNvSpPr>
          <p:nvPr/>
        </p:nvSpPr>
        <p:spPr>
          <a:xfrm>
            <a:off x="181351" y="2214114"/>
            <a:ext cx="1291040" cy="353597"/>
          </a:xfrm>
          <a:prstGeom prst="rect">
            <a:avLst/>
          </a:prstGeom>
        </p:spPr>
        <p:txBody>
          <a:bodyPr vert="horz" lIns="68580" tIns="34290" rIns="68580" bIns="3429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venir" panose="02000503020000020003"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venir" panose="02000503020000020003"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venir" panose="02000503020000020003"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lnSpc>
                <a:spcPct val="120000"/>
              </a:lnSpc>
              <a:buNone/>
            </a:pPr>
            <a:r>
              <a:rPr lang="en-US" sz="1350" dirty="0">
                <a:solidFill>
                  <a:schemeClr val="tx1">
                    <a:lumMod val="85000"/>
                    <a:lumOff val="15000"/>
                  </a:schemeClr>
                </a:solidFill>
                <a:latin typeface="Corbel" panose="020B0503020204020204" pitchFamily="34" charset="0"/>
              </a:rPr>
              <a:t>Output layer</a:t>
            </a:r>
          </a:p>
        </p:txBody>
      </p:sp>
      <p:sp>
        <p:nvSpPr>
          <p:cNvPr id="76" name="Oval 75">
            <a:extLst>
              <a:ext uri="{FF2B5EF4-FFF2-40B4-BE49-F238E27FC236}">
                <a16:creationId xmlns:a16="http://schemas.microsoft.com/office/drawing/2014/main" id="{CFE7F9AF-8FB9-9E47-AA7C-B819DD96BD45}"/>
              </a:ext>
            </a:extLst>
          </p:cNvPr>
          <p:cNvSpPr/>
          <p:nvPr/>
        </p:nvSpPr>
        <p:spPr>
          <a:xfrm>
            <a:off x="1999457" y="2276690"/>
            <a:ext cx="152400" cy="152400"/>
          </a:xfrm>
          <a:prstGeom prst="ellipse">
            <a:avLst/>
          </a:prstGeom>
          <a:solidFill>
            <a:srgbClr val="92D050">
              <a:alpha val="19000"/>
            </a:srgbClr>
          </a:solidFill>
          <a:ln w="19050">
            <a:solidFill>
              <a:schemeClr val="accent6">
                <a:lumMod val="50000"/>
                <a:alpha val="23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dirty="0">
              <a:latin typeface="Corbel" panose="020B0503020204020204" pitchFamily="34" charset="0"/>
            </a:endParaRPr>
          </a:p>
        </p:txBody>
      </p:sp>
      <p:sp>
        <p:nvSpPr>
          <p:cNvPr id="77" name="Oval 76">
            <a:extLst>
              <a:ext uri="{FF2B5EF4-FFF2-40B4-BE49-F238E27FC236}">
                <a16:creationId xmlns:a16="http://schemas.microsoft.com/office/drawing/2014/main" id="{D1072A62-0E13-3843-8D0C-3A62E6BC9417}"/>
              </a:ext>
            </a:extLst>
          </p:cNvPr>
          <p:cNvSpPr/>
          <p:nvPr/>
        </p:nvSpPr>
        <p:spPr>
          <a:xfrm>
            <a:off x="2184151" y="2276690"/>
            <a:ext cx="152400" cy="152400"/>
          </a:xfrm>
          <a:prstGeom prst="ellipse">
            <a:avLst/>
          </a:prstGeom>
          <a:solidFill>
            <a:srgbClr val="92D050">
              <a:alpha val="19000"/>
            </a:srgbClr>
          </a:solidFill>
          <a:ln w="19050">
            <a:solidFill>
              <a:schemeClr val="accent6">
                <a:lumMod val="50000"/>
                <a:alpha val="23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dirty="0">
              <a:latin typeface="Corbel" panose="020B0503020204020204" pitchFamily="34" charset="0"/>
            </a:endParaRPr>
          </a:p>
        </p:txBody>
      </p:sp>
      <p:sp>
        <p:nvSpPr>
          <p:cNvPr id="78" name="Oval 77">
            <a:extLst>
              <a:ext uri="{FF2B5EF4-FFF2-40B4-BE49-F238E27FC236}">
                <a16:creationId xmlns:a16="http://schemas.microsoft.com/office/drawing/2014/main" id="{B5867DDE-FEA5-0049-9461-EB1FFEB88969}"/>
              </a:ext>
            </a:extLst>
          </p:cNvPr>
          <p:cNvSpPr/>
          <p:nvPr/>
        </p:nvSpPr>
        <p:spPr>
          <a:xfrm>
            <a:off x="2368845" y="2276690"/>
            <a:ext cx="152400" cy="152400"/>
          </a:xfrm>
          <a:prstGeom prst="ellipse">
            <a:avLst/>
          </a:prstGeom>
          <a:solidFill>
            <a:srgbClr val="92D050">
              <a:alpha val="19000"/>
            </a:srgbClr>
          </a:solidFill>
          <a:ln w="19050">
            <a:solidFill>
              <a:schemeClr val="accent6">
                <a:lumMod val="50000"/>
                <a:alpha val="23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dirty="0">
              <a:latin typeface="Corbel" panose="020B0503020204020204" pitchFamily="34" charset="0"/>
            </a:endParaRPr>
          </a:p>
        </p:txBody>
      </p:sp>
      <p:sp>
        <p:nvSpPr>
          <p:cNvPr id="79" name="Oval 78">
            <a:extLst>
              <a:ext uri="{FF2B5EF4-FFF2-40B4-BE49-F238E27FC236}">
                <a16:creationId xmlns:a16="http://schemas.microsoft.com/office/drawing/2014/main" id="{24DFF809-EE42-C349-914D-4808EEE0B2B2}"/>
              </a:ext>
            </a:extLst>
          </p:cNvPr>
          <p:cNvSpPr/>
          <p:nvPr/>
        </p:nvSpPr>
        <p:spPr>
          <a:xfrm>
            <a:off x="2557747" y="2276690"/>
            <a:ext cx="152400" cy="152400"/>
          </a:xfrm>
          <a:prstGeom prst="ellipse">
            <a:avLst/>
          </a:prstGeom>
          <a:solidFill>
            <a:srgbClr val="92D050">
              <a:alpha val="19000"/>
            </a:srgbClr>
          </a:solidFill>
          <a:ln w="19050">
            <a:solidFill>
              <a:schemeClr val="accent6">
                <a:lumMod val="50000"/>
                <a:alpha val="23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dirty="0">
              <a:latin typeface="Corbel" panose="020B0503020204020204" pitchFamily="34" charset="0"/>
            </a:endParaRPr>
          </a:p>
        </p:txBody>
      </p:sp>
      <p:sp>
        <p:nvSpPr>
          <p:cNvPr id="82" name="Rounded Rectangle 81">
            <a:extLst>
              <a:ext uri="{FF2B5EF4-FFF2-40B4-BE49-F238E27FC236}">
                <a16:creationId xmlns:a16="http://schemas.microsoft.com/office/drawing/2014/main" id="{485BEC44-F260-1145-8583-E09A6D1ADDA0}"/>
              </a:ext>
            </a:extLst>
          </p:cNvPr>
          <p:cNvSpPr/>
          <p:nvPr/>
        </p:nvSpPr>
        <p:spPr>
          <a:xfrm>
            <a:off x="1833755" y="3096102"/>
            <a:ext cx="1023168" cy="233527"/>
          </a:xfrm>
          <a:prstGeom prst="roundRect">
            <a:avLst/>
          </a:prstGeom>
          <a:noFill/>
          <a:ln w="38100">
            <a:solidFill>
              <a:schemeClr val="accent5">
                <a:lumMod val="50000"/>
                <a:alpha val="2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dirty="0">
              <a:latin typeface="Corbel" panose="020B0503020204020204" pitchFamily="34" charset="0"/>
            </a:endParaRPr>
          </a:p>
        </p:txBody>
      </p:sp>
      <p:sp>
        <p:nvSpPr>
          <p:cNvPr id="83" name="Oval 82">
            <a:extLst>
              <a:ext uri="{FF2B5EF4-FFF2-40B4-BE49-F238E27FC236}">
                <a16:creationId xmlns:a16="http://schemas.microsoft.com/office/drawing/2014/main" id="{D285D089-1C0C-6344-B7EA-A631D2F645B7}"/>
              </a:ext>
            </a:extLst>
          </p:cNvPr>
          <p:cNvSpPr/>
          <p:nvPr/>
        </p:nvSpPr>
        <p:spPr>
          <a:xfrm>
            <a:off x="1897168" y="3136052"/>
            <a:ext cx="152400" cy="152400"/>
          </a:xfrm>
          <a:prstGeom prst="ellipse">
            <a:avLst/>
          </a:prstGeom>
          <a:solidFill>
            <a:schemeClr val="accent5">
              <a:lumMod val="60000"/>
              <a:lumOff val="40000"/>
              <a:alpha val="39000"/>
            </a:schemeClr>
          </a:solidFill>
          <a:ln w="19050">
            <a:solidFill>
              <a:schemeClr val="accent5">
                <a:lumMod val="50000"/>
                <a:alpha val="17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dirty="0">
              <a:latin typeface="Corbel" panose="020B0503020204020204" pitchFamily="34" charset="0"/>
            </a:endParaRPr>
          </a:p>
        </p:txBody>
      </p:sp>
      <p:sp>
        <p:nvSpPr>
          <p:cNvPr id="84" name="Oval 83">
            <a:extLst>
              <a:ext uri="{FF2B5EF4-FFF2-40B4-BE49-F238E27FC236}">
                <a16:creationId xmlns:a16="http://schemas.microsoft.com/office/drawing/2014/main" id="{E248521C-7AB4-A74B-BB41-9E9DBC05502F}"/>
              </a:ext>
            </a:extLst>
          </p:cNvPr>
          <p:cNvSpPr/>
          <p:nvPr/>
        </p:nvSpPr>
        <p:spPr>
          <a:xfrm>
            <a:off x="2081862" y="3136052"/>
            <a:ext cx="152400" cy="152400"/>
          </a:xfrm>
          <a:prstGeom prst="ellipse">
            <a:avLst/>
          </a:prstGeom>
          <a:solidFill>
            <a:schemeClr val="accent5">
              <a:lumMod val="60000"/>
              <a:lumOff val="40000"/>
              <a:alpha val="39000"/>
            </a:schemeClr>
          </a:solidFill>
          <a:ln w="19050">
            <a:solidFill>
              <a:schemeClr val="accent5">
                <a:lumMod val="50000"/>
                <a:alpha val="17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dirty="0">
              <a:latin typeface="Corbel" panose="020B0503020204020204" pitchFamily="34" charset="0"/>
            </a:endParaRPr>
          </a:p>
        </p:txBody>
      </p:sp>
      <p:sp>
        <p:nvSpPr>
          <p:cNvPr id="85" name="Oval 84">
            <a:extLst>
              <a:ext uri="{FF2B5EF4-FFF2-40B4-BE49-F238E27FC236}">
                <a16:creationId xmlns:a16="http://schemas.microsoft.com/office/drawing/2014/main" id="{A542D303-3E89-B948-BAE1-9C28B4C7900E}"/>
              </a:ext>
            </a:extLst>
          </p:cNvPr>
          <p:cNvSpPr/>
          <p:nvPr/>
        </p:nvSpPr>
        <p:spPr>
          <a:xfrm>
            <a:off x="2266556" y="3136052"/>
            <a:ext cx="152400" cy="152400"/>
          </a:xfrm>
          <a:prstGeom prst="ellipse">
            <a:avLst/>
          </a:prstGeom>
          <a:solidFill>
            <a:schemeClr val="accent5">
              <a:lumMod val="60000"/>
              <a:lumOff val="40000"/>
              <a:alpha val="39000"/>
            </a:schemeClr>
          </a:solidFill>
          <a:ln w="19050">
            <a:solidFill>
              <a:schemeClr val="accent5">
                <a:lumMod val="50000"/>
                <a:alpha val="17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dirty="0">
              <a:latin typeface="Corbel" panose="020B0503020204020204" pitchFamily="34" charset="0"/>
            </a:endParaRPr>
          </a:p>
        </p:txBody>
      </p:sp>
      <p:sp>
        <p:nvSpPr>
          <p:cNvPr id="86" name="Oval 85">
            <a:extLst>
              <a:ext uri="{FF2B5EF4-FFF2-40B4-BE49-F238E27FC236}">
                <a16:creationId xmlns:a16="http://schemas.microsoft.com/office/drawing/2014/main" id="{3557CEDB-9609-5C4E-BE7A-9A1922D84558}"/>
              </a:ext>
            </a:extLst>
          </p:cNvPr>
          <p:cNvSpPr/>
          <p:nvPr/>
        </p:nvSpPr>
        <p:spPr>
          <a:xfrm>
            <a:off x="2455458" y="3136052"/>
            <a:ext cx="152400" cy="152400"/>
          </a:xfrm>
          <a:prstGeom prst="ellipse">
            <a:avLst/>
          </a:prstGeom>
          <a:solidFill>
            <a:schemeClr val="accent5">
              <a:lumMod val="60000"/>
              <a:lumOff val="40000"/>
              <a:alpha val="39000"/>
            </a:schemeClr>
          </a:solidFill>
          <a:ln w="19050">
            <a:solidFill>
              <a:schemeClr val="accent5">
                <a:lumMod val="50000"/>
                <a:alpha val="17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dirty="0">
              <a:latin typeface="Corbel" panose="020B0503020204020204" pitchFamily="34" charset="0"/>
            </a:endParaRPr>
          </a:p>
        </p:txBody>
      </p:sp>
      <p:sp>
        <p:nvSpPr>
          <p:cNvPr id="87" name="Oval 86">
            <a:extLst>
              <a:ext uri="{FF2B5EF4-FFF2-40B4-BE49-F238E27FC236}">
                <a16:creationId xmlns:a16="http://schemas.microsoft.com/office/drawing/2014/main" id="{FD0CC76B-5E71-8C4B-B186-6D1471C8CD67}"/>
              </a:ext>
            </a:extLst>
          </p:cNvPr>
          <p:cNvSpPr/>
          <p:nvPr/>
        </p:nvSpPr>
        <p:spPr>
          <a:xfrm>
            <a:off x="2648955" y="3137765"/>
            <a:ext cx="152400" cy="152400"/>
          </a:xfrm>
          <a:prstGeom prst="ellipse">
            <a:avLst/>
          </a:prstGeom>
          <a:solidFill>
            <a:schemeClr val="accent5">
              <a:lumMod val="60000"/>
              <a:lumOff val="40000"/>
              <a:alpha val="39000"/>
            </a:schemeClr>
          </a:solidFill>
          <a:ln w="19050">
            <a:solidFill>
              <a:schemeClr val="accent5">
                <a:lumMod val="50000"/>
                <a:alpha val="17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dirty="0">
              <a:latin typeface="Corbel" panose="020B0503020204020204" pitchFamily="34" charset="0"/>
            </a:endParaRPr>
          </a:p>
        </p:txBody>
      </p:sp>
      <p:sp>
        <p:nvSpPr>
          <p:cNvPr id="93" name="Rounded Rectangle 92">
            <a:extLst>
              <a:ext uri="{FF2B5EF4-FFF2-40B4-BE49-F238E27FC236}">
                <a16:creationId xmlns:a16="http://schemas.microsoft.com/office/drawing/2014/main" id="{2E61486C-7C7C-CF4A-BF55-2488DDD06CBA}"/>
              </a:ext>
            </a:extLst>
          </p:cNvPr>
          <p:cNvSpPr/>
          <p:nvPr/>
        </p:nvSpPr>
        <p:spPr>
          <a:xfrm>
            <a:off x="1935188" y="2241423"/>
            <a:ext cx="846082" cy="233527"/>
          </a:xfrm>
          <a:prstGeom prst="roundRect">
            <a:avLst/>
          </a:prstGeom>
          <a:noFill/>
          <a:ln w="38100">
            <a:solidFill>
              <a:schemeClr val="accent6">
                <a:lumMod val="50000"/>
                <a:alpha val="19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dirty="0">
              <a:latin typeface="Corbel" panose="020B0503020204020204" pitchFamily="34" charset="0"/>
            </a:endParaRPr>
          </a:p>
        </p:txBody>
      </p:sp>
      <p:sp>
        <p:nvSpPr>
          <p:cNvPr id="94" name="Right Arrow 93">
            <a:extLst>
              <a:ext uri="{FF2B5EF4-FFF2-40B4-BE49-F238E27FC236}">
                <a16:creationId xmlns:a16="http://schemas.microsoft.com/office/drawing/2014/main" id="{FAED948E-E8BC-B542-96E5-C16F47F16A92}"/>
              </a:ext>
            </a:extLst>
          </p:cNvPr>
          <p:cNvSpPr/>
          <p:nvPr/>
        </p:nvSpPr>
        <p:spPr>
          <a:xfrm rot="16200000">
            <a:off x="2164404" y="2629484"/>
            <a:ext cx="425578" cy="247112"/>
          </a:xfrm>
          <a:prstGeom prst="rightArrow">
            <a:avLst>
              <a:gd name="adj1" fmla="val 27574"/>
              <a:gd name="adj2" fmla="val 69623"/>
            </a:avLst>
          </a:prstGeom>
          <a:solidFill>
            <a:schemeClr val="tx1">
              <a:lumMod val="75000"/>
              <a:lumOff val="25000"/>
              <a:alpha val="2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dirty="0">
              <a:latin typeface="Corbel" panose="020B0503020204020204" pitchFamily="34" charset="0"/>
            </a:endParaRPr>
          </a:p>
        </p:txBody>
      </p:sp>
      <mc:AlternateContent xmlns:mc="http://schemas.openxmlformats.org/markup-compatibility/2006" xmlns:a14="http://schemas.microsoft.com/office/drawing/2010/main">
        <mc:Choice Requires="a14">
          <p:sp>
            <p:nvSpPr>
              <p:cNvPr id="97" name="Content Placeholder 2">
                <a:extLst>
                  <a:ext uri="{FF2B5EF4-FFF2-40B4-BE49-F238E27FC236}">
                    <a16:creationId xmlns:a16="http://schemas.microsoft.com/office/drawing/2014/main" id="{6D6C0EF3-9A48-6042-84AB-D28C74DA20AD}"/>
                  </a:ext>
                </a:extLst>
              </p:cNvPr>
              <p:cNvSpPr txBox="1">
                <a:spLocks/>
              </p:cNvSpPr>
              <p:nvPr/>
            </p:nvSpPr>
            <p:spPr>
              <a:xfrm>
                <a:off x="1788408" y="2590205"/>
                <a:ext cx="525996" cy="377691"/>
              </a:xfrm>
              <a:prstGeom prst="rect">
                <a:avLst/>
              </a:prstGeom>
            </p:spPr>
            <p:txBody>
              <a:bodyPr vert="horz" lIns="68580" tIns="34290" rIns="68580" bIns="3429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venir" panose="02000503020000020003"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venir" panose="02000503020000020003"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venir" panose="02000503020000020003"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lnSpc>
                    <a:spcPct val="120000"/>
                  </a:lnSpc>
                  <a:buNone/>
                </a:pPr>
                <a14:m>
                  <m:oMathPara xmlns:m="http://schemas.openxmlformats.org/officeDocument/2006/math">
                    <m:oMathParaPr>
                      <m:jc m:val="centerGroup"/>
                    </m:oMathParaPr>
                    <m:oMath xmlns:m="http://schemas.openxmlformats.org/officeDocument/2006/math">
                      <m:r>
                        <a:rPr lang="en-US" sz="1800" i="1" dirty="0">
                          <a:solidFill>
                            <a:schemeClr val="bg1">
                              <a:lumMod val="85000"/>
                            </a:schemeClr>
                          </a:solidFill>
                          <a:latin typeface="Cambria Math" panose="02040503050406030204" pitchFamily="18" charset="0"/>
                        </a:rPr>
                        <m:t>𝑈</m:t>
                      </m:r>
                    </m:oMath>
                  </m:oMathPara>
                </a14:m>
                <a:endParaRPr lang="en-US" sz="1800" dirty="0">
                  <a:solidFill>
                    <a:schemeClr val="bg1">
                      <a:lumMod val="85000"/>
                    </a:schemeClr>
                  </a:solidFill>
                  <a:latin typeface="Corbel" panose="020B0503020204020204" pitchFamily="34" charset="0"/>
                </a:endParaRPr>
              </a:p>
            </p:txBody>
          </p:sp>
        </mc:Choice>
        <mc:Fallback xmlns="">
          <p:sp>
            <p:nvSpPr>
              <p:cNvPr id="97" name="Content Placeholder 2">
                <a:extLst>
                  <a:ext uri="{FF2B5EF4-FFF2-40B4-BE49-F238E27FC236}">
                    <a16:creationId xmlns:a16="http://schemas.microsoft.com/office/drawing/2014/main" id="{6D6C0EF3-9A48-6042-84AB-D28C74DA20AD}"/>
                  </a:ext>
                </a:extLst>
              </p:cNvPr>
              <p:cNvSpPr txBox="1">
                <a:spLocks noRot="1" noChangeAspect="1" noMove="1" noResize="1" noEditPoints="1" noAdjustHandles="1" noChangeArrowheads="1" noChangeShapeType="1" noTextEdit="1"/>
              </p:cNvSpPr>
              <p:nvPr/>
            </p:nvSpPr>
            <p:spPr>
              <a:xfrm>
                <a:off x="1788408" y="2590205"/>
                <a:ext cx="525996" cy="377691"/>
              </a:xfrm>
              <a:prstGeom prst="rect">
                <a:avLst/>
              </a:prstGeom>
              <a:blipFill>
                <a:blip r:embed="rId2"/>
                <a:stretch>
                  <a:fillRect/>
                </a:stretch>
              </a:blipFill>
            </p:spPr>
            <p:txBody>
              <a:bodyPr/>
              <a:lstStyle/>
              <a:p>
                <a:r>
                  <a:rPr lang="en-US">
                    <a:noFill/>
                  </a:rPr>
                  <a:t> </a:t>
                </a:r>
              </a:p>
            </p:txBody>
          </p:sp>
        </mc:Fallback>
      </mc:AlternateContent>
      <p:sp>
        <p:nvSpPr>
          <p:cNvPr id="104" name="Oval 103">
            <a:extLst>
              <a:ext uri="{FF2B5EF4-FFF2-40B4-BE49-F238E27FC236}">
                <a16:creationId xmlns:a16="http://schemas.microsoft.com/office/drawing/2014/main" id="{F70F58BE-CCAE-F645-A328-47C1EAC54035}"/>
              </a:ext>
            </a:extLst>
          </p:cNvPr>
          <p:cNvSpPr/>
          <p:nvPr/>
        </p:nvSpPr>
        <p:spPr>
          <a:xfrm>
            <a:off x="3636645" y="2297104"/>
            <a:ext cx="152400" cy="152400"/>
          </a:xfrm>
          <a:prstGeom prst="ellipse">
            <a:avLst/>
          </a:prstGeom>
          <a:solidFill>
            <a:srgbClr val="92D050">
              <a:alpha val="19000"/>
            </a:srgbClr>
          </a:solidFill>
          <a:ln w="19050">
            <a:solidFill>
              <a:schemeClr val="accent6">
                <a:lumMod val="50000"/>
                <a:alpha val="23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dirty="0">
              <a:latin typeface="Corbel" panose="020B0503020204020204" pitchFamily="34" charset="0"/>
            </a:endParaRPr>
          </a:p>
        </p:txBody>
      </p:sp>
      <p:sp>
        <p:nvSpPr>
          <p:cNvPr id="105" name="Oval 104">
            <a:extLst>
              <a:ext uri="{FF2B5EF4-FFF2-40B4-BE49-F238E27FC236}">
                <a16:creationId xmlns:a16="http://schemas.microsoft.com/office/drawing/2014/main" id="{FE219746-6458-2648-BFF2-1638E7F0E56F}"/>
              </a:ext>
            </a:extLst>
          </p:cNvPr>
          <p:cNvSpPr/>
          <p:nvPr/>
        </p:nvSpPr>
        <p:spPr>
          <a:xfrm>
            <a:off x="3821339" y="2297104"/>
            <a:ext cx="152400" cy="152400"/>
          </a:xfrm>
          <a:prstGeom prst="ellipse">
            <a:avLst/>
          </a:prstGeom>
          <a:solidFill>
            <a:srgbClr val="92D050">
              <a:alpha val="19000"/>
            </a:srgbClr>
          </a:solidFill>
          <a:ln w="19050">
            <a:solidFill>
              <a:schemeClr val="accent6">
                <a:lumMod val="50000"/>
                <a:alpha val="23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dirty="0">
              <a:latin typeface="Corbel" panose="020B0503020204020204" pitchFamily="34" charset="0"/>
            </a:endParaRPr>
          </a:p>
        </p:txBody>
      </p:sp>
      <p:sp>
        <p:nvSpPr>
          <p:cNvPr id="106" name="Oval 105">
            <a:extLst>
              <a:ext uri="{FF2B5EF4-FFF2-40B4-BE49-F238E27FC236}">
                <a16:creationId xmlns:a16="http://schemas.microsoft.com/office/drawing/2014/main" id="{CC39E4D5-0122-404D-AF07-8A0976CE0F90}"/>
              </a:ext>
            </a:extLst>
          </p:cNvPr>
          <p:cNvSpPr/>
          <p:nvPr/>
        </p:nvSpPr>
        <p:spPr>
          <a:xfrm>
            <a:off x="4006034" y="2297104"/>
            <a:ext cx="152400" cy="152400"/>
          </a:xfrm>
          <a:prstGeom prst="ellipse">
            <a:avLst/>
          </a:prstGeom>
          <a:solidFill>
            <a:srgbClr val="92D050">
              <a:alpha val="19000"/>
            </a:srgbClr>
          </a:solidFill>
          <a:ln w="19050">
            <a:solidFill>
              <a:schemeClr val="accent6">
                <a:lumMod val="50000"/>
                <a:alpha val="23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dirty="0">
              <a:latin typeface="Corbel" panose="020B0503020204020204" pitchFamily="34" charset="0"/>
            </a:endParaRPr>
          </a:p>
        </p:txBody>
      </p:sp>
      <p:sp>
        <p:nvSpPr>
          <p:cNvPr id="107" name="Oval 106">
            <a:extLst>
              <a:ext uri="{FF2B5EF4-FFF2-40B4-BE49-F238E27FC236}">
                <a16:creationId xmlns:a16="http://schemas.microsoft.com/office/drawing/2014/main" id="{869B3C99-29C1-8B4B-96BE-A1AF2836059F}"/>
              </a:ext>
            </a:extLst>
          </p:cNvPr>
          <p:cNvSpPr/>
          <p:nvPr/>
        </p:nvSpPr>
        <p:spPr>
          <a:xfrm>
            <a:off x="4194935" y="2297104"/>
            <a:ext cx="152400" cy="152400"/>
          </a:xfrm>
          <a:prstGeom prst="ellipse">
            <a:avLst/>
          </a:prstGeom>
          <a:solidFill>
            <a:srgbClr val="92D050">
              <a:alpha val="19000"/>
            </a:srgbClr>
          </a:solidFill>
          <a:ln w="19050">
            <a:solidFill>
              <a:schemeClr val="accent6">
                <a:lumMod val="50000"/>
                <a:alpha val="23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dirty="0">
              <a:latin typeface="Corbel" panose="020B0503020204020204" pitchFamily="34" charset="0"/>
            </a:endParaRPr>
          </a:p>
        </p:txBody>
      </p:sp>
      <p:sp>
        <p:nvSpPr>
          <p:cNvPr id="109" name="Rounded Rectangle 108">
            <a:extLst>
              <a:ext uri="{FF2B5EF4-FFF2-40B4-BE49-F238E27FC236}">
                <a16:creationId xmlns:a16="http://schemas.microsoft.com/office/drawing/2014/main" id="{7B63A695-A0C7-D649-B5DD-122BBCB3D254}"/>
              </a:ext>
            </a:extLst>
          </p:cNvPr>
          <p:cNvSpPr/>
          <p:nvPr/>
        </p:nvSpPr>
        <p:spPr>
          <a:xfrm>
            <a:off x="3470944" y="3116515"/>
            <a:ext cx="1023168" cy="233527"/>
          </a:xfrm>
          <a:prstGeom prst="roundRect">
            <a:avLst/>
          </a:prstGeom>
          <a:noFill/>
          <a:ln w="38100">
            <a:solidFill>
              <a:schemeClr val="accent5">
                <a:lumMod val="50000"/>
                <a:alpha val="2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dirty="0">
              <a:latin typeface="Corbel" panose="020B0503020204020204" pitchFamily="34" charset="0"/>
            </a:endParaRPr>
          </a:p>
        </p:txBody>
      </p:sp>
      <p:sp>
        <p:nvSpPr>
          <p:cNvPr id="110" name="Oval 109">
            <a:extLst>
              <a:ext uri="{FF2B5EF4-FFF2-40B4-BE49-F238E27FC236}">
                <a16:creationId xmlns:a16="http://schemas.microsoft.com/office/drawing/2014/main" id="{F0DCA6BB-A31D-DC41-A4C9-C2923C3B6F21}"/>
              </a:ext>
            </a:extLst>
          </p:cNvPr>
          <p:cNvSpPr/>
          <p:nvPr/>
        </p:nvSpPr>
        <p:spPr>
          <a:xfrm>
            <a:off x="3534356" y="3156465"/>
            <a:ext cx="152400" cy="152400"/>
          </a:xfrm>
          <a:prstGeom prst="ellipse">
            <a:avLst/>
          </a:prstGeom>
          <a:solidFill>
            <a:schemeClr val="accent5">
              <a:lumMod val="60000"/>
              <a:lumOff val="40000"/>
              <a:alpha val="34000"/>
            </a:schemeClr>
          </a:solidFill>
          <a:ln w="19050">
            <a:solidFill>
              <a:schemeClr val="accent5">
                <a:lumMod val="50000"/>
                <a:alpha val="21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dirty="0">
              <a:latin typeface="Corbel" panose="020B0503020204020204" pitchFamily="34" charset="0"/>
            </a:endParaRPr>
          </a:p>
        </p:txBody>
      </p:sp>
      <p:sp>
        <p:nvSpPr>
          <p:cNvPr id="111" name="Oval 110">
            <a:extLst>
              <a:ext uri="{FF2B5EF4-FFF2-40B4-BE49-F238E27FC236}">
                <a16:creationId xmlns:a16="http://schemas.microsoft.com/office/drawing/2014/main" id="{F5A97E85-0225-1E46-A085-02FCCC792A02}"/>
              </a:ext>
            </a:extLst>
          </p:cNvPr>
          <p:cNvSpPr/>
          <p:nvPr/>
        </p:nvSpPr>
        <p:spPr>
          <a:xfrm>
            <a:off x="3719051" y="3156465"/>
            <a:ext cx="152400" cy="152400"/>
          </a:xfrm>
          <a:prstGeom prst="ellipse">
            <a:avLst/>
          </a:prstGeom>
          <a:solidFill>
            <a:schemeClr val="accent5">
              <a:lumMod val="60000"/>
              <a:lumOff val="40000"/>
              <a:alpha val="34000"/>
            </a:schemeClr>
          </a:solidFill>
          <a:ln w="19050">
            <a:solidFill>
              <a:schemeClr val="accent5">
                <a:lumMod val="50000"/>
                <a:alpha val="2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dirty="0">
              <a:latin typeface="Corbel" panose="020B0503020204020204" pitchFamily="34" charset="0"/>
            </a:endParaRPr>
          </a:p>
        </p:txBody>
      </p:sp>
      <p:sp>
        <p:nvSpPr>
          <p:cNvPr id="112" name="Oval 111">
            <a:extLst>
              <a:ext uri="{FF2B5EF4-FFF2-40B4-BE49-F238E27FC236}">
                <a16:creationId xmlns:a16="http://schemas.microsoft.com/office/drawing/2014/main" id="{97C5A434-FA81-A04D-A77B-DC0A945AB849}"/>
              </a:ext>
            </a:extLst>
          </p:cNvPr>
          <p:cNvSpPr/>
          <p:nvPr/>
        </p:nvSpPr>
        <p:spPr>
          <a:xfrm>
            <a:off x="3903745" y="3156465"/>
            <a:ext cx="152400" cy="152400"/>
          </a:xfrm>
          <a:prstGeom prst="ellipse">
            <a:avLst/>
          </a:prstGeom>
          <a:solidFill>
            <a:schemeClr val="accent5">
              <a:lumMod val="60000"/>
              <a:lumOff val="40000"/>
              <a:alpha val="34000"/>
            </a:schemeClr>
          </a:solidFill>
          <a:ln w="19050">
            <a:solidFill>
              <a:schemeClr val="accent5">
                <a:lumMod val="50000"/>
                <a:alpha val="2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dirty="0">
              <a:latin typeface="Corbel" panose="020B0503020204020204" pitchFamily="34" charset="0"/>
            </a:endParaRPr>
          </a:p>
        </p:txBody>
      </p:sp>
      <p:sp>
        <p:nvSpPr>
          <p:cNvPr id="113" name="Oval 112">
            <a:extLst>
              <a:ext uri="{FF2B5EF4-FFF2-40B4-BE49-F238E27FC236}">
                <a16:creationId xmlns:a16="http://schemas.microsoft.com/office/drawing/2014/main" id="{0C6578E8-0778-B145-8F5F-1C179B55F37C}"/>
              </a:ext>
            </a:extLst>
          </p:cNvPr>
          <p:cNvSpPr/>
          <p:nvPr/>
        </p:nvSpPr>
        <p:spPr>
          <a:xfrm>
            <a:off x="4092647" y="3156465"/>
            <a:ext cx="152400" cy="152400"/>
          </a:xfrm>
          <a:prstGeom prst="ellipse">
            <a:avLst/>
          </a:prstGeom>
          <a:solidFill>
            <a:schemeClr val="accent5">
              <a:lumMod val="60000"/>
              <a:lumOff val="40000"/>
              <a:alpha val="34000"/>
            </a:schemeClr>
          </a:solidFill>
          <a:ln w="19050">
            <a:solidFill>
              <a:schemeClr val="accent5">
                <a:lumMod val="50000"/>
                <a:alpha val="2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dirty="0">
              <a:latin typeface="Corbel" panose="020B0503020204020204" pitchFamily="34" charset="0"/>
            </a:endParaRPr>
          </a:p>
        </p:txBody>
      </p:sp>
      <p:sp>
        <p:nvSpPr>
          <p:cNvPr id="114" name="Oval 113">
            <a:extLst>
              <a:ext uri="{FF2B5EF4-FFF2-40B4-BE49-F238E27FC236}">
                <a16:creationId xmlns:a16="http://schemas.microsoft.com/office/drawing/2014/main" id="{34DA400A-6EAC-B244-90C9-E2C76E3CE8B1}"/>
              </a:ext>
            </a:extLst>
          </p:cNvPr>
          <p:cNvSpPr/>
          <p:nvPr/>
        </p:nvSpPr>
        <p:spPr>
          <a:xfrm>
            <a:off x="4286144" y="3158178"/>
            <a:ext cx="152400" cy="152400"/>
          </a:xfrm>
          <a:prstGeom prst="ellipse">
            <a:avLst/>
          </a:prstGeom>
          <a:solidFill>
            <a:schemeClr val="accent5">
              <a:lumMod val="60000"/>
              <a:lumOff val="40000"/>
              <a:alpha val="34000"/>
            </a:schemeClr>
          </a:solidFill>
          <a:ln w="19050">
            <a:solidFill>
              <a:schemeClr val="accent5">
                <a:lumMod val="50000"/>
                <a:alpha val="2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dirty="0">
              <a:latin typeface="Corbel" panose="020B0503020204020204" pitchFamily="34" charset="0"/>
            </a:endParaRPr>
          </a:p>
        </p:txBody>
      </p:sp>
      <p:sp>
        <p:nvSpPr>
          <p:cNvPr id="115" name="Rounded Rectangle 114">
            <a:extLst>
              <a:ext uri="{FF2B5EF4-FFF2-40B4-BE49-F238E27FC236}">
                <a16:creationId xmlns:a16="http://schemas.microsoft.com/office/drawing/2014/main" id="{2D7BF61E-70E5-7B42-A443-1515BC3FC19A}"/>
              </a:ext>
            </a:extLst>
          </p:cNvPr>
          <p:cNvSpPr/>
          <p:nvPr/>
        </p:nvSpPr>
        <p:spPr>
          <a:xfrm>
            <a:off x="3572376" y="2261836"/>
            <a:ext cx="846082" cy="233527"/>
          </a:xfrm>
          <a:prstGeom prst="roundRect">
            <a:avLst/>
          </a:prstGeom>
          <a:noFill/>
          <a:ln w="38100">
            <a:solidFill>
              <a:schemeClr val="accent6">
                <a:lumMod val="50000"/>
                <a:alpha val="19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dirty="0">
              <a:latin typeface="Corbel" panose="020B0503020204020204" pitchFamily="34" charset="0"/>
            </a:endParaRPr>
          </a:p>
        </p:txBody>
      </p:sp>
      <p:sp>
        <p:nvSpPr>
          <p:cNvPr id="116" name="Right Arrow 115">
            <a:extLst>
              <a:ext uri="{FF2B5EF4-FFF2-40B4-BE49-F238E27FC236}">
                <a16:creationId xmlns:a16="http://schemas.microsoft.com/office/drawing/2014/main" id="{08D29459-9A76-6445-B967-14977057901D}"/>
              </a:ext>
            </a:extLst>
          </p:cNvPr>
          <p:cNvSpPr/>
          <p:nvPr/>
        </p:nvSpPr>
        <p:spPr>
          <a:xfrm rot="16200000">
            <a:off x="3801592" y="2649898"/>
            <a:ext cx="425578" cy="247112"/>
          </a:xfrm>
          <a:prstGeom prst="rightArrow">
            <a:avLst>
              <a:gd name="adj1" fmla="val 27574"/>
              <a:gd name="adj2" fmla="val 69623"/>
            </a:avLst>
          </a:prstGeom>
          <a:solidFill>
            <a:schemeClr val="tx1">
              <a:lumMod val="75000"/>
              <a:lumOff val="25000"/>
              <a:alpha val="2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dirty="0">
              <a:latin typeface="Corbel" panose="020B0503020204020204" pitchFamily="34" charset="0"/>
            </a:endParaRPr>
          </a:p>
        </p:txBody>
      </p:sp>
      <mc:AlternateContent xmlns:mc="http://schemas.openxmlformats.org/markup-compatibility/2006" xmlns:a14="http://schemas.microsoft.com/office/drawing/2010/main">
        <mc:Choice Requires="a14">
          <p:sp>
            <p:nvSpPr>
              <p:cNvPr id="119" name="Content Placeholder 2">
                <a:extLst>
                  <a:ext uri="{FF2B5EF4-FFF2-40B4-BE49-F238E27FC236}">
                    <a16:creationId xmlns:a16="http://schemas.microsoft.com/office/drawing/2014/main" id="{F0F7AF7B-3877-754A-9EAE-7D971B6F9519}"/>
                  </a:ext>
                </a:extLst>
              </p:cNvPr>
              <p:cNvSpPr txBox="1">
                <a:spLocks/>
              </p:cNvSpPr>
              <p:nvPr/>
            </p:nvSpPr>
            <p:spPr>
              <a:xfrm>
                <a:off x="3425597" y="2610618"/>
                <a:ext cx="525996" cy="377691"/>
              </a:xfrm>
              <a:prstGeom prst="rect">
                <a:avLst/>
              </a:prstGeom>
            </p:spPr>
            <p:txBody>
              <a:bodyPr vert="horz" lIns="68580" tIns="34290" rIns="68580" bIns="3429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venir" panose="02000503020000020003"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venir" panose="02000503020000020003"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venir" panose="02000503020000020003"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lnSpc>
                    <a:spcPct val="120000"/>
                  </a:lnSpc>
                  <a:buNone/>
                </a:pPr>
                <a14:m>
                  <m:oMathPara xmlns:m="http://schemas.openxmlformats.org/officeDocument/2006/math">
                    <m:oMathParaPr>
                      <m:jc m:val="centerGroup"/>
                    </m:oMathParaPr>
                    <m:oMath xmlns:m="http://schemas.openxmlformats.org/officeDocument/2006/math">
                      <m:r>
                        <a:rPr lang="en-US" sz="1800" i="1" dirty="0">
                          <a:solidFill>
                            <a:schemeClr val="bg1">
                              <a:lumMod val="85000"/>
                            </a:schemeClr>
                          </a:solidFill>
                          <a:latin typeface="Cambria Math" panose="02040503050406030204" pitchFamily="18" charset="0"/>
                        </a:rPr>
                        <m:t>𝑈</m:t>
                      </m:r>
                    </m:oMath>
                  </m:oMathPara>
                </a14:m>
                <a:endParaRPr lang="en-US" sz="1800" dirty="0">
                  <a:solidFill>
                    <a:schemeClr val="bg1">
                      <a:lumMod val="85000"/>
                    </a:schemeClr>
                  </a:solidFill>
                  <a:latin typeface="Corbel" panose="020B0503020204020204" pitchFamily="34" charset="0"/>
                </a:endParaRPr>
              </a:p>
            </p:txBody>
          </p:sp>
        </mc:Choice>
        <mc:Fallback xmlns="">
          <p:sp>
            <p:nvSpPr>
              <p:cNvPr id="119" name="Content Placeholder 2">
                <a:extLst>
                  <a:ext uri="{FF2B5EF4-FFF2-40B4-BE49-F238E27FC236}">
                    <a16:creationId xmlns:a16="http://schemas.microsoft.com/office/drawing/2014/main" id="{F0F7AF7B-3877-754A-9EAE-7D971B6F9519}"/>
                  </a:ext>
                </a:extLst>
              </p:cNvPr>
              <p:cNvSpPr txBox="1">
                <a:spLocks noRot="1" noChangeAspect="1" noMove="1" noResize="1" noEditPoints="1" noAdjustHandles="1" noChangeArrowheads="1" noChangeShapeType="1" noTextEdit="1"/>
              </p:cNvSpPr>
              <p:nvPr/>
            </p:nvSpPr>
            <p:spPr>
              <a:xfrm>
                <a:off x="3425597" y="2610618"/>
                <a:ext cx="525996" cy="377691"/>
              </a:xfrm>
              <a:prstGeom prst="rect">
                <a:avLst/>
              </a:prstGeom>
              <a:blipFill>
                <a:blip r:embed="rId3"/>
                <a:stretch>
                  <a:fillRect/>
                </a:stretch>
              </a:blipFill>
            </p:spPr>
            <p:txBody>
              <a:bodyPr/>
              <a:lstStyle/>
              <a:p>
                <a:r>
                  <a:rPr lang="en-US">
                    <a:noFill/>
                  </a:rPr>
                  <a:t> </a:t>
                </a:r>
              </a:p>
            </p:txBody>
          </p:sp>
        </mc:Fallback>
      </mc:AlternateContent>
      <p:sp>
        <p:nvSpPr>
          <p:cNvPr id="148" name="Oval 147">
            <a:extLst>
              <a:ext uri="{FF2B5EF4-FFF2-40B4-BE49-F238E27FC236}">
                <a16:creationId xmlns:a16="http://schemas.microsoft.com/office/drawing/2014/main" id="{7EAD415F-63DE-EB43-A7A2-F45C61798465}"/>
              </a:ext>
            </a:extLst>
          </p:cNvPr>
          <p:cNvSpPr/>
          <p:nvPr/>
        </p:nvSpPr>
        <p:spPr>
          <a:xfrm>
            <a:off x="5343319" y="2309417"/>
            <a:ext cx="152400" cy="152400"/>
          </a:xfrm>
          <a:prstGeom prst="ellipse">
            <a:avLst/>
          </a:prstGeom>
          <a:solidFill>
            <a:srgbClr val="92D050">
              <a:alpha val="19000"/>
            </a:srgbClr>
          </a:solidFill>
          <a:ln w="19050">
            <a:solidFill>
              <a:schemeClr val="accent6">
                <a:lumMod val="50000"/>
                <a:alpha val="23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dirty="0">
              <a:latin typeface="Corbel" panose="020B0503020204020204" pitchFamily="34" charset="0"/>
            </a:endParaRPr>
          </a:p>
        </p:txBody>
      </p:sp>
      <p:sp>
        <p:nvSpPr>
          <p:cNvPr id="149" name="Oval 148">
            <a:extLst>
              <a:ext uri="{FF2B5EF4-FFF2-40B4-BE49-F238E27FC236}">
                <a16:creationId xmlns:a16="http://schemas.microsoft.com/office/drawing/2014/main" id="{F92B470B-D922-F042-867E-B1AF31F53814}"/>
              </a:ext>
            </a:extLst>
          </p:cNvPr>
          <p:cNvSpPr/>
          <p:nvPr/>
        </p:nvSpPr>
        <p:spPr>
          <a:xfrm>
            <a:off x="5528013" y="2309417"/>
            <a:ext cx="152400" cy="152400"/>
          </a:xfrm>
          <a:prstGeom prst="ellipse">
            <a:avLst/>
          </a:prstGeom>
          <a:solidFill>
            <a:srgbClr val="92D050">
              <a:alpha val="19000"/>
            </a:srgbClr>
          </a:solidFill>
          <a:ln w="19050">
            <a:solidFill>
              <a:schemeClr val="accent6">
                <a:lumMod val="50000"/>
                <a:alpha val="23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dirty="0">
              <a:latin typeface="Corbel" panose="020B0503020204020204" pitchFamily="34" charset="0"/>
            </a:endParaRPr>
          </a:p>
        </p:txBody>
      </p:sp>
      <p:sp>
        <p:nvSpPr>
          <p:cNvPr id="150" name="Oval 149">
            <a:extLst>
              <a:ext uri="{FF2B5EF4-FFF2-40B4-BE49-F238E27FC236}">
                <a16:creationId xmlns:a16="http://schemas.microsoft.com/office/drawing/2014/main" id="{D5C803EA-95C9-8F46-8E1F-70FC48EA99C3}"/>
              </a:ext>
            </a:extLst>
          </p:cNvPr>
          <p:cNvSpPr/>
          <p:nvPr/>
        </p:nvSpPr>
        <p:spPr>
          <a:xfrm>
            <a:off x="5712707" y="2309417"/>
            <a:ext cx="152400" cy="152400"/>
          </a:xfrm>
          <a:prstGeom prst="ellipse">
            <a:avLst/>
          </a:prstGeom>
          <a:solidFill>
            <a:srgbClr val="92D050">
              <a:alpha val="19000"/>
            </a:srgbClr>
          </a:solidFill>
          <a:ln w="19050">
            <a:solidFill>
              <a:schemeClr val="accent6">
                <a:lumMod val="50000"/>
                <a:alpha val="23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dirty="0">
              <a:latin typeface="Corbel" panose="020B0503020204020204" pitchFamily="34" charset="0"/>
            </a:endParaRPr>
          </a:p>
        </p:txBody>
      </p:sp>
      <p:sp>
        <p:nvSpPr>
          <p:cNvPr id="151" name="Oval 150">
            <a:extLst>
              <a:ext uri="{FF2B5EF4-FFF2-40B4-BE49-F238E27FC236}">
                <a16:creationId xmlns:a16="http://schemas.microsoft.com/office/drawing/2014/main" id="{C9A0AFE1-2C23-C746-A807-955038252BA2}"/>
              </a:ext>
            </a:extLst>
          </p:cNvPr>
          <p:cNvSpPr/>
          <p:nvPr/>
        </p:nvSpPr>
        <p:spPr>
          <a:xfrm>
            <a:off x="5901609" y="2309417"/>
            <a:ext cx="152400" cy="152400"/>
          </a:xfrm>
          <a:prstGeom prst="ellipse">
            <a:avLst/>
          </a:prstGeom>
          <a:solidFill>
            <a:srgbClr val="92D050">
              <a:alpha val="19000"/>
            </a:srgbClr>
          </a:solidFill>
          <a:ln w="19050">
            <a:solidFill>
              <a:schemeClr val="accent6">
                <a:lumMod val="50000"/>
                <a:alpha val="23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dirty="0">
              <a:latin typeface="Corbel" panose="020B0503020204020204" pitchFamily="34" charset="0"/>
            </a:endParaRPr>
          </a:p>
        </p:txBody>
      </p:sp>
      <p:sp>
        <p:nvSpPr>
          <p:cNvPr id="153" name="Rounded Rectangle 152">
            <a:extLst>
              <a:ext uri="{FF2B5EF4-FFF2-40B4-BE49-F238E27FC236}">
                <a16:creationId xmlns:a16="http://schemas.microsoft.com/office/drawing/2014/main" id="{4DCD0D15-2948-5C49-B702-B424B826CFBA}"/>
              </a:ext>
            </a:extLst>
          </p:cNvPr>
          <p:cNvSpPr/>
          <p:nvPr/>
        </p:nvSpPr>
        <p:spPr>
          <a:xfrm>
            <a:off x="5177618" y="3128829"/>
            <a:ext cx="1023168" cy="233527"/>
          </a:xfrm>
          <a:prstGeom prst="roundRect">
            <a:avLst/>
          </a:prstGeom>
          <a:noFill/>
          <a:ln w="38100">
            <a:solidFill>
              <a:schemeClr val="accent5">
                <a:lumMod val="50000"/>
                <a:alpha val="2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dirty="0">
              <a:latin typeface="Corbel" panose="020B0503020204020204" pitchFamily="34" charset="0"/>
            </a:endParaRPr>
          </a:p>
        </p:txBody>
      </p:sp>
      <p:sp>
        <p:nvSpPr>
          <p:cNvPr id="154" name="Oval 153">
            <a:extLst>
              <a:ext uri="{FF2B5EF4-FFF2-40B4-BE49-F238E27FC236}">
                <a16:creationId xmlns:a16="http://schemas.microsoft.com/office/drawing/2014/main" id="{F60421B2-6847-DA43-8335-25E8978671EB}"/>
              </a:ext>
            </a:extLst>
          </p:cNvPr>
          <p:cNvSpPr/>
          <p:nvPr/>
        </p:nvSpPr>
        <p:spPr>
          <a:xfrm>
            <a:off x="5241030" y="3168779"/>
            <a:ext cx="152400" cy="152400"/>
          </a:xfrm>
          <a:prstGeom prst="ellipse">
            <a:avLst/>
          </a:prstGeom>
          <a:solidFill>
            <a:schemeClr val="accent5">
              <a:lumMod val="60000"/>
              <a:lumOff val="40000"/>
              <a:alpha val="25000"/>
            </a:schemeClr>
          </a:solidFill>
          <a:ln w="19050">
            <a:solidFill>
              <a:schemeClr val="accent5">
                <a:lumMod val="50000"/>
                <a:alpha val="2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dirty="0">
              <a:latin typeface="Corbel" panose="020B0503020204020204" pitchFamily="34" charset="0"/>
            </a:endParaRPr>
          </a:p>
        </p:txBody>
      </p:sp>
      <p:sp>
        <p:nvSpPr>
          <p:cNvPr id="155" name="Oval 154">
            <a:extLst>
              <a:ext uri="{FF2B5EF4-FFF2-40B4-BE49-F238E27FC236}">
                <a16:creationId xmlns:a16="http://schemas.microsoft.com/office/drawing/2014/main" id="{D869AB43-57B9-9F48-95FC-2969B414915A}"/>
              </a:ext>
            </a:extLst>
          </p:cNvPr>
          <p:cNvSpPr/>
          <p:nvPr/>
        </p:nvSpPr>
        <p:spPr>
          <a:xfrm>
            <a:off x="5425724" y="3168779"/>
            <a:ext cx="152400" cy="152400"/>
          </a:xfrm>
          <a:prstGeom prst="ellipse">
            <a:avLst/>
          </a:prstGeom>
          <a:solidFill>
            <a:schemeClr val="accent5">
              <a:lumMod val="60000"/>
              <a:lumOff val="40000"/>
              <a:alpha val="25000"/>
            </a:schemeClr>
          </a:solidFill>
          <a:ln w="19050">
            <a:solidFill>
              <a:schemeClr val="accent5">
                <a:lumMod val="50000"/>
                <a:alpha val="2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dirty="0">
              <a:latin typeface="Corbel" panose="020B0503020204020204" pitchFamily="34" charset="0"/>
            </a:endParaRPr>
          </a:p>
        </p:txBody>
      </p:sp>
      <p:sp>
        <p:nvSpPr>
          <p:cNvPr id="156" name="Oval 155">
            <a:extLst>
              <a:ext uri="{FF2B5EF4-FFF2-40B4-BE49-F238E27FC236}">
                <a16:creationId xmlns:a16="http://schemas.microsoft.com/office/drawing/2014/main" id="{F3AA86DF-7ED5-E845-B126-E8D66DFA4416}"/>
              </a:ext>
            </a:extLst>
          </p:cNvPr>
          <p:cNvSpPr/>
          <p:nvPr/>
        </p:nvSpPr>
        <p:spPr>
          <a:xfrm>
            <a:off x="5610419" y="3168779"/>
            <a:ext cx="152400" cy="152400"/>
          </a:xfrm>
          <a:prstGeom prst="ellipse">
            <a:avLst/>
          </a:prstGeom>
          <a:solidFill>
            <a:schemeClr val="accent5">
              <a:lumMod val="60000"/>
              <a:lumOff val="40000"/>
              <a:alpha val="25000"/>
            </a:schemeClr>
          </a:solidFill>
          <a:ln w="19050">
            <a:solidFill>
              <a:schemeClr val="accent5">
                <a:lumMod val="50000"/>
                <a:alpha val="2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dirty="0">
              <a:latin typeface="Corbel" panose="020B0503020204020204" pitchFamily="34" charset="0"/>
            </a:endParaRPr>
          </a:p>
        </p:txBody>
      </p:sp>
      <p:sp>
        <p:nvSpPr>
          <p:cNvPr id="157" name="Oval 156">
            <a:extLst>
              <a:ext uri="{FF2B5EF4-FFF2-40B4-BE49-F238E27FC236}">
                <a16:creationId xmlns:a16="http://schemas.microsoft.com/office/drawing/2014/main" id="{049529E1-0B4F-164B-AE6E-CC1335477CBF}"/>
              </a:ext>
            </a:extLst>
          </p:cNvPr>
          <p:cNvSpPr/>
          <p:nvPr/>
        </p:nvSpPr>
        <p:spPr>
          <a:xfrm>
            <a:off x="5799320" y="3168779"/>
            <a:ext cx="152400" cy="152400"/>
          </a:xfrm>
          <a:prstGeom prst="ellipse">
            <a:avLst/>
          </a:prstGeom>
          <a:solidFill>
            <a:schemeClr val="accent5">
              <a:lumMod val="60000"/>
              <a:lumOff val="40000"/>
              <a:alpha val="25000"/>
            </a:schemeClr>
          </a:solidFill>
          <a:ln w="19050">
            <a:solidFill>
              <a:schemeClr val="accent5">
                <a:lumMod val="50000"/>
                <a:alpha val="2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dirty="0">
              <a:latin typeface="Corbel" panose="020B0503020204020204" pitchFamily="34" charset="0"/>
            </a:endParaRPr>
          </a:p>
        </p:txBody>
      </p:sp>
      <p:sp>
        <p:nvSpPr>
          <p:cNvPr id="158" name="Oval 157">
            <a:extLst>
              <a:ext uri="{FF2B5EF4-FFF2-40B4-BE49-F238E27FC236}">
                <a16:creationId xmlns:a16="http://schemas.microsoft.com/office/drawing/2014/main" id="{0DAD38EF-F205-2144-90B1-15E45B3FE01A}"/>
              </a:ext>
            </a:extLst>
          </p:cNvPr>
          <p:cNvSpPr/>
          <p:nvPr/>
        </p:nvSpPr>
        <p:spPr>
          <a:xfrm>
            <a:off x="5992817" y="3170492"/>
            <a:ext cx="152400" cy="152400"/>
          </a:xfrm>
          <a:prstGeom prst="ellipse">
            <a:avLst/>
          </a:prstGeom>
          <a:solidFill>
            <a:schemeClr val="accent5">
              <a:lumMod val="60000"/>
              <a:lumOff val="40000"/>
              <a:alpha val="25000"/>
            </a:schemeClr>
          </a:solidFill>
          <a:ln w="19050">
            <a:solidFill>
              <a:schemeClr val="accent5">
                <a:lumMod val="50000"/>
                <a:alpha val="2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dirty="0">
              <a:latin typeface="Corbel" panose="020B0503020204020204" pitchFamily="34" charset="0"/>
            </a:endParaRPr>
          </a:p>
        </p:txBody>
      </p:sp>
      <p:sp>
        <p:nvSpPr>
          <p:cNvPr id="159" name="Rounded Rectangle 158">
            <a:extLst>
              <a:ext uri="{FF2B5EF4-FFF2-40B4-BE49-F238E27FC236}">
                <a16:creationId xmlns:a16="http://schemas.microsoft.com/office/drawing/2014/main" id="{9475EEB9-A7EE-8F45-8FD8-2D84E2F5222E}"/>
              </a:ext>
            </a:extLst>
          </p:cNvPr>
          <p:cNvSpPr/>
          <p:nvPr/>
        </p:nvSpPr>
        <p:spPr>
          <a:xfrm>
            <a:off x="5279050" y="2274150"/>
            <a:ext cx="846082" cy="233527"/>
          </a:xfrm>
          <a:prstGeom prst="roundRect">
            <a:avLst/>
          </a:prstGeom>
          <a:noFill/>
          <a:ln w="38100">
            <a:solidFill>
              <a:schemeClr val="accent6">
                <a:lumMod val="50000"/>
                <a:alpha val="19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dirty="0">
              <a:latin typeface="Corbel" panose="020B0503020204020204" pitchFamily="34" charset="0"/>
            </a:endParaRPr>
          </a:p>
        </p:txBody>
      </p:sp>
      <p:sp>
        <p:nvSpPr>
          <p:cNvPr id="160" name="Right Arrow 159">
            <a:extLst>
              <a:ext uri="{FF2B5EF4-FFF2-40B4-BE49-F238E27FC236}">
                <a16:creationId xmlns:a16="http://schemas.microsoft.com/office/drawing/2014/main" id="{12A95AFB-626B-0B4E-8C17-06CD0B92655F}"/>
              </a:ext>
            </a:extLst>
          </p:cNvPr>
          <p:cNvSpPr/>
          <p:nvPr/>
        </p:nvSpPr>
        <p:spPr>
          <a:xfrm rot="16200000">
            <a:off x="5508266" y="2662211"/>
            <a:ext cx="425578" cy="247112"/>
          </a:xfrm>
          <a:prstGeom prst="rightArrow">
            <a:avLst>
              <a:gd name="adj1" fmla="val 27574"/>
              <a:gd name="adj2" fmla="val 69623"/>
            </a:avLst>
          </a:prstGeom>
          <a:solidFill>
            <a:schemeClr val="tx1">
              <a:lumMod val="75000"/>
              <a:lumOff val="25000"/>
              <a:alpha val="2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dirty="0">
              <a:latin typeface="Corbel" panose="020B0503020204020204" pitchFamily="34" charset="0"/>
            </a:endParaRPr>
          </a:p>
        </p:txBody>
      </p:sp>
      <mc:AlternateContent xmlns:mc="http://schemas.openxmlformats.org/markup-compatibility/2006" xmlns:a14="http://schemas.microsoft.com/office/drawing/2010/main">
        <mc:Choice Requires="a14">
          <p:sp>
            <p:nvSpPr>
              <p:cNvPr id="163" name="Content Placeholder 2">
                <a:extLst>
                  <a:ext uri="{FF2B5EF4-FFF2-40B4-BE49-F238E27FC236}">
                    <a16:creationId xmlns:a16="http://schemas.microsoft.com/office/drawing/2014/main" id="{CF14063D-2F76-D341-8575-DFC58CC43FAD}"/>
                  </a:ext>
                </a:extLst>
              </p:cNvPr>
              <p:cNvSpPr txBox="1">
                <a:spLocks/>
              </p:cNvSpPr>
              <p:nvPr/>
            </p:nvSpPr>
            <p:spPr>
              <a:xfrm>
                <a:off x="5132270" y="2622932"/>
                <a:ext cx="525996" cy="377691"/>
              </a:xfrm>
              <a:prstGeom prst="rect">
                <a:avLst/>
              </a:prstGeom>
            </p:spPr>
            <p:txBody>
              <a:bodyPr vert="horz" lIns="68580" tIns="34290" rIns="68580" bIns="3429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venir" panose="02000503020000020003"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venir" panose="02000503020000020003"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venir" panose="02000503020000020003"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lnSpc>
                    <a:spcPct val="120000"/>
                  </a:lnSpc>
                  <a:buNone/>
                </a:pPr>
                <a14:m>
                  <m:oMathPara xmlns:m="http://schemas.openxmlformats.org/officeDocument/2006/math">
                    <m:oMathParaPr>
                      <m:jc m:val="centerGroup"/>
                    </m:oMathParaPr>
                    <m:oMath xmlns:m="http://schemas.openxmlformats.org/officeDocument/2006/math">
                      <m:r>
                        <a:rPr lang="en-US" sz="1800" i="1" dirty="0">
                          <a:solidFill>
                            <a:schemeClr val="bg1">
                              <a:lumMod val="85000"/>
                            </a:schemeClr>
                          </a:solidFill>
                          <a:latin typeface="Cambria Math" panose="02040503050406030204" pitchFamily="18" charset="0"/>
                        </a:rPr>
                        <m:t>𝑈</m:t>
                      </m:r>
                    </m:oMath>
                  </m:oMathPara>
                </a14:m>
                <a:endParaRPr lang="en-US" sz="1800" dirty="0">
                  <a:solidFill>
                    <a:schemeClr val="bg1">
                      <a:lumMod val="85000"/>
                    </a:schemeClr>
                  </a:solidFill>
                  <a:latin typeface="Corbel" panose="020B0503020204020204" pitchFamily="34" charset="0"/>
                </a:endParaRPr>
              </a:p>
            </p:txBody>
          </p:sp>
        </mc:Choice>
        <mc:Fallback xmlns="">
          <p:sp>
            <p:nvSpPr>
              <p:cNvPr id="163" name="Content Placeholder 2">
                <a:extLst>
                  <a:ext uri="{FF2B5EF4-FFF2-40B4-BE49-F238E27FC236}">
                    <a16:creationId xmlns:a16="http://schemas.microsoft.com/office/drawing/2014/main" id="{CF14063D-2F76-D341-8575-DFC58CC43FAD}"/>
                  </a:ext>
                </a:extLst>
              </p:cNvPr>
              <p:cNvSpPr txBox="1">
                <a:spLocks noRot="1" noChangeAspect="1" noMove="1" noResize="1" noEditPoints="1" noAdjustHandles="1" noChangeArrowheads="1" noChangeShapeType="1" noTextEdit="1"/>
              </p:cNvSpPr>
              <p:nvPr/>
            </p:nvSpPr>
            <p:spPr>
              <a:xfrm>
                <a:off x="5132270" y="2622932"/>
                <a:ext cx="525996" cy="377691"/>
              </a:xfrm>
              <a:prstGeom prst="rect">
                <a:avLst/>
              </a:prstGeom>
              <a:blipFill>
                <a:blip r:embed="rId4"/>
                <a:stretch>
                  <a:fillRect/>
                </a:stretch>
              </a:blipFill>
            </p:spPr>
            <p:txBody>
              <a:bodyPr/>
              <a:lstStyle/>
              <a:p>
                <a:r>
                  <a:rPr lang="en-US">
                    <a:noFill/>
                  </a:rPr>
                  <a:t> </a:t>
                </a:r>
              </a:p>
            </p:txBody>
          </p:sp>
        </mc:Fallback>
      </mc:AlternateContent>
      <p:sp>
        <p:nvSpPr>
          <p:cNvPr id="170" name="Oval 169">
            <a:extLst>
              <a:ext uri="{FF2B5EF4-FFF2-40B4-BE49-F238E27FC236}">
                <a16:creationId xmlns:a16="http://schemas.microsoft.com/office/drawing/2014/main" id="{79B2685C-C313-E343-87AF-3A16BC55BC2F}"/>
              </a:ext>
            </a:extLst>
          </p:cNvPr>
          <p:cNvSpPr/>
          <p:nvPr/>
        </p:nvSpPr>
        <p:spPr>
          <a:xfrm>
            <a:off x="7069073" y="2316154"/>
            <a:ext cx="152400" cy="152400"/>
          </a:xfrm>
          <a:prstGeom prst="ellipse">
            <a:avLst/>
          </a:prstGeom>
          <a:solidFill>
            <a:srgbClr val="92D050"/>
          </a:solidFill>
          <a:ln w="19050">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dirty="0">
              <a:latin typeface="Corbel" panose="020B0503020204020204" pitchFamily="34" charset="0"/>
            </a:endParaRPr>
          </a:p>
        </p:txBody>
      </p:sp>
      <p:sp>
        <p:nvSpPr>
          <p:cNvPr id="171" name="Oval 170">
            <a:extLst>
              <a:ext uri="{FF2B5EF4-FFF2-40B4-BE49-F238E27FC236}">
                <a16:creationId xmlns:a16="http://schemas.microsoft.com/office/drawing/2014/main" id="{5E40E88B-7C0C-B34A-8126-6254BCF5337D}"/>
              </a:ext>
            </a:extLst>
          </p:cNvPr>
          <p:cNvSpPr/>
          <p:nvPr/>
        </p:nvSpPr>
        <p:spPr>
          <a:xfrm>
            <a:off x="7253768" y="2316154"/>
            <a:ext cx="152400" cy="152400"/>
          </a:xfrm>
          <a:prstGeom prst="ellipse">
            <a:avLst/>
          </a:prstGeom>
          <a:solidFill>
            <a:srgbClr val="92D050"/>
          </a:solidFill>
          <a:ln w="19050">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dirty="0">
              <a:latin typeface="Corbel" panose="020B0503020204020204" pitchFamily="34" charset="0"/>
            </a:endParaRPr>
          </a:p>
        </p:txBody>
      </p:sp>
      <p:sp>
        <p:nvSpPr>
          <p:cNvPr id="172" name="Oval 171">
            <a:extLst>
              <a:ext uri="{FF2B5EF4-FFF2-40B4-BE49-F238E27FC236}">
                <a16:creationId xmlns:a16="http://schemas.microsoft.com/office/drawing/2014/main" id="{DCB38E08-B9A3-C14F-896A-0F8077D8FB68}"/>
              </a:ext>
            </a:extLst>
          </p:cNvPr>
          <p:cNvSpPr/>
          <p:nvPr/>
        </p:nvSpPr>
        <p:spPr>
          <a:xfrm>
            <a:off x="7438462" y="2316154"/>
            <a:ext cx="152400" cy="152400"/>
          </a:xfrm>
          <a:prstGeom prst="ellipse">
            <a:avLst/>
          </a:prstGeom>
          <a:solidFill>
            <a:srgbClr val="92D050"/>
          </a:solidFill>
          <a:ln w="19050">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dirty="0">
              <a:latin typeface="Corbel" panose="020B0503020204020204" pitchFamily="34" charset="0"/>
            </a:endParaRPr>
          </a:p>
        </p:txBody>
      </p:sp>
      <p:sp>
        <p:nvSpPr>
          <p:cNvPr id="173" name="Oval 172">
            <a:extLst>
              <a:ext uri="{FF2B5EF4-FFF2-40B4-BE49-F238E27FC236}">
                <a16:creationId xmlns:a16="http://schemas.microsoft.com/office/drawing/2014/main" id="{43EFC05D-5D9E-8545-80ED-5EE5833436EC}"/>
              </a:ext>
            </a:extLst>
          </p:cNvPr>
          <p:cNvSpPr/>
          <p:nvPr/>
        </p:nvSpPr>
        <p:spPr>
          <a:xfrm>
            <a:off x="7627364" y="2316154"/>
            <a:ext cx="152400" cy="152400"/>
          </a:xfrm>
          <a:prstGeom prst="ellipse">
            <a:avLst/>
          </a:prstGeom>
          <a:solidFill>
            <a:srgbClr val="92D050"/>
          </a:solidFill>
          <a:ln w="19050">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dirty="0">
              <a:latin typeface="Corbel" panose="020B0503020204020204" pitchFamily="34" charset="0"/>
            </a:endParaRPr>
          </a:p>
        </p:txBody>
      </p:sp>
      <p:sp>
        <p:nvSpPr>
          <p:cNvPr id="175" name="Rounded Rectangle 174">
            <a:extLst>
              <a:ext uri="{FF2B5EF4-FFF2-40B4-BE49-F238E27FC236}">
                <a16:creationId xmlns:a16="http://schemas.microsoft.com/office/drawing/2014/main" id="{6F64A017-A35A-AC44-96D0-72EFC040B4F7}"/>
              </a:ext>
            </a:extLst>
          </p:cNvPr>
          <p:cNvSpPr/>
          <p:nvPr/>
        </p:nvSpPr>
        <p:spPr>
          <a:xfrm>
            <a:off x="6903372" y="3135565"/>
            <a:ext cx="1023168" cy="233527"/>
          </a:xfrm>
          <a:prstGeom prst="roundRect">
            <a:avLst/>
          </a:prstGeom>
          <a:noFill/>
          <a:ln w="3810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dirty="0">
              <a:latin typeface="Corbel" panose="020B0503020204020204" pitchFamily="34" charset="0"/>
            </a:endParaRPr>
          </a:p>
        </p:txBody>
      </p:sp>
      <p:sp>
        <p:nvSpPr>
          <p:cNvPr id="176" name="Oval 175">
            <a:extLst>
              <a:ext uri="{FF2B5EF4-FFF2-40B4-BE49-F238E27FC236}">
                <a16:creationId xmlns:a16="http://schemas.microsoft.com/office/drawing/2014/main" id="{EB7699D4-5CF1-4945-AF53-9FF925C376BB}"/>
              </a:ext>
            </a:extLst>
          </p:cNvPr>
          <p:cNvSpPr/>
          <p:nvPr/>
        </p:nvSpPr>
        <p:spPr>
          <a:xfrm>
            <a:off x="6966785" y="3175515"/>
            <a:ext cx="152400" cy="152400"/>
          </a:xfrm>
          <a:prstGeom prst="ellipse">
            <a:avLst/>
          </a:prstGeom>
          <a:solidFill>
            <a:schemeClr val="accent5">
              <a:lumMod val="60000"/>
              <a:lumOff val="40000"/>
            </a:schemeClr>
          </a:solidFill>
          <a:ln w="1905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dirty="0">
              <a:latin typeface="Corbel" panose="020B0503020204020204" pitchFamily="34" charset="0"/>
            </a:endParaRPr>
          </a:p>
        </p:txBody>
      </p:sp>
      <p:sp>
        <p:nvSpPr>
          <p:cNvPr id="177" name="Oval 176">
            <a:extLst>
              <a:ext uri="{FF2B5EF4-FFF2-40B4-BE49-F238E27FC236}">
                <a16:creationId xmlns:a16="http://schemas.microsoft.com/office/drawing/2014/main" id="{A9006280-6B35-5544-98E4-1B21ED7235B5}"/>
              </a:ext>
            </a:extLst>
          </p:cNvPr>
          <p:cNvSpPr/>
          <p:nvPr/>
        </p:nvSpPr>
        <p:spPr>
          <a:xfrm>
            <a:off x="7151479" y="3175515"/>
            <a:ext cx="152400" cy="152400"/>
          </a:xfrm>
          <a:prstGeom prst="ellipse">
            <a:avLst/>
          </a:prstGeom>
          <a:solidFill>
            <a:schemeClr val="accent5">
              <a:lumMod val="60000"/>
              <a:lumOff val="40000"/>
            </a:schemeClr>
          </a:solidFill>
          <a:ln w="1905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dirty="0">
              <a:latin typeface="Corbel" panose="020B0503020204020204" pitchFamily="34" charset="0"/>
            </a:endParaRPr>
          </a:p>
        </p:txBody>
      </p:sp>
      <p:sp>
        <p:nvSpPr>
          <p:cNvPr id="178" name="Oval 177">
            <a:extLst>
              <a:ext uri="{FF2B5EF4-FFF2-40B4-BE49-F238E27FC236}">
                <a16:creationId xmlns:a16="http://schemas.microsoft.com/office/drawing/2014/main" id="{AC7C371E-2D08-BF45-8B8E-6FC13CFD5BF4}"/>
              </a:ext>
            </a:extLst>
          </p:cNvPr>
          <p:cNvSpPr/>
          <p:nvPr/>
        </p:nvSpPr>
        <p:spPr>
          <a:xfrm>
            <a:off x="7336173" y="3175515"/>
            <a:ext cx="152400" cy="152400"/>
          </a:xfrm>
          <a:prstGeom prst="ellipse">
            <a:avLst/>
          </a:prstGeom>
          <a:solidFill>
            <a:schemeClr val="accent5">
              <a:lumMod val="60000"/>
              <a:lumOff val="40000"/>
            </a:schemeClr>
          </a:solidFill>
          <a:ln w="1905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dirty="0">
              <a:latin typeface="Corbel" panose="020B0503020204020204" pitchFamily="34" charset="0"/>
            </a:endParaRPr>
          </a:p>
        </p:txBody>
      </p:sp>
      <p:sp>
        <p:nvSpPr>
          <p:cNvPr id="179" name="Oval 178">
            <a:extLst>
              <a:ext uri="{FF2B5EF4-FFF2-40B4-BE49-F238E27FC236}">
                <a16:creationId xmlns:a16="http://schemas.microsoft.com/office/drawing/2014/main" id="{6A2513D4-883B-AC4F-83C4-340258810AA5}"/>
              </a:ext>
            </a:extLst>
          </p:cNvPr>
          <p:cNvSpPr/>
          <p:nvPr/>
        </p:nvSpPr>
        <p:spPr>
          <a:xfrm>
            <a:off x="7525075" y="3175515"/>
            <a:ext cx="152400" cy="152400"/>
          </a:xfrm>
          <a:prstGeom prst="ellipse">
            <a:avLst/>
          </a:prstGeom>
          <a:solidFill>
            <a:schemeClr val="accent5">
              <a:lumMod val="60000"/>
              <a:lumOff val="40000"/>
            </a:schemeClr>
          </a:solidFill>
          <a:ln w="1905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dirty="0">
              <a:latin typeface="Corbel" panose="020B0503020204020204" pitchFamily="34" charset="0"/>
            </a:endParaRPr>
          </a:p>
        </p:txBody>
      </p:sp>
      <p:sp>
        <p:nvSpPr>
          <p:cNvPr id="180" name="Oval 179">
            <a:extLst>
              <a:ext uri="{FF2B5EF4-FFF2-40B4-BE49-F238E27FC236}">
                <a16:creationId xmlns:a16="http://schemas.microsoft.com/office/drawing/2014/main" id="{8A3B99E0-E6A1-A84A-BE61-0FEC270CA7BD}"/>
              </a:ext>
            </a:extLst>
          </p:cNvPr>
          <p:cNvSpPr/>
          <p:nvPr/>
        </p:nvSpPr>
        <p:spPr>
          <a:xfrm>
            <a:off x="7718572" y="3177228"/>
            <a:ext cx="152400" cy="152400"/>
          </a:xfrm>
          <a:prstGeom prst="ellipse">
            <a:avLst/>
          </a:prstGeom>
          <a:solidFill>
            <a:schemeClr val="accent5">
              <a:lumMod val="60000"/>
              <a:lumOff val="40000"/>
            </a:schemeClr>
          </a:solidFill>
          <a:ln w="1905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dirty="0">
              <a:latin typeface="Corbel" panose="020B0503020204020204" pitchFamily="34" charset="0"/>
            </a:endParaRPr>
          </a:p>
        </p:txBody>
      </p:sp>
      <p:sp>
        <p:nvSpPr>
          <p:cNvPr id="181" name="Rounded Rectangle 180">
            <a:extLst>
              <a:ext uri="{FF2B5EF4-FFF2-40B4-BE49-F238E27FC236}">
                <a16:creationId xmlns:a16="http://schemas.microsoft.com/office/drawing/2014/main" id="{FE339CDF-6D63-3347-A831-5E801BE3FDE7}"/>
              </a:ext>
            </a:extLst>
          </p:cNvPr>
          <p:cNvSpPr/>
          <p:nvPr/>
        </p:nvSpPr>
        <p:spPr>
          <a:xfrm>
            <a:off x="7004805" y="2280886"/>
            <a:ext cx="846082" cy="233527"/>
          </a:xfrm>
          <a:prstGeom prst="roundRect">
            <a:avLst/>
          </a:prstGeom>
          <a:noFill/>
          <a:ln w="38100">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dirty="0">
              <a:latin typeface="Corbel" panose="020B0503020204020204" pitchFamily="34" charset="0"/>
            </a:endParaRPr>
          </a:p>
        </p:txBody>
      </p:sp>
      <p:sp>
        <p:nvSpPr>
          <p:cNvPr id="182" name="Right Arrow 181">
            <a:extLst>
              <a:ext uri="{FF2B5EF4-FFF2-40B4-BE49-F238E27FC236}">
                <a16:creationId xmlns:a16="http://schemas.microsoft.com/office/drawing/2014/main" id="{31F218F5-7CAA-C947-9E0B-F41992B1BD98}"/>
              </a:ext>
            </a:extLst>
          </p:cNvPr>
          <p:cNvSpPr/>
          <p:nvPr/>
        </p:nvSpPr>
        <p:spPr>
          <a:xfrm rot="16200000">
            <a:off x="7234020" y="2668948"/>
            <a:ext cx="425578" cy="247112"/>
          </a:xfrm>
          <a:prstGeom prst="rightArrow">
            <a:avLst>
              <a:gd name="adj1" fmla="val 27574"/>
              <a:gd name="adj2" fmla="val 69623"/>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dirty="0">
              <a:latin typeface="Corbel" panose="020B0503020204020204" pitchFamily="34" charset="0"/>
            </a:endParaRPr>
          </a:p>
        </p:txBody>
      </p:sp>
      <mc:AlternateContent xmlns:mc="http://schemas.openxmlformats.org/markup-compatibility/2006" xmlns:a14="http://schemas.microsoft.com/office/drawing/2010/main">
        <mc:Choice Requires="a14">
          <p:sp>
            <p:nvSpPr>
              <p:cNvPr id="185" name="Content Placeholder 2">
                <a:extLst>
                  <a:ext uri="{FF2B5EF4-FFF2-40B4-BE49-F238E27FC236}">
                    <a16:creationId xmlns:a16="http://schemas.microsoft.com/office/drawing/2014/main" id="{DED50EDE-4C5F-3D40-A8FA-BBCFA6B19B18}"/>
                  </a:ext>
                </a:extLst>
              </p:cNvPr>
              <p:cNvSpPr txBox="1">
                <a:spLocks/>
              </p:cNvSpPr>
              <p:nvPr/>
            </p:nvSpPr>
            <p:spPr>
              <a:xfrm>
                <a:off x="6858025" y="2629668"/>
                <a:ext cx="525996" cy="377691"/>
              </a:xfrm>
              <a:prstGeom prst="rect">
                <a:avLst/>
              </a:prstGeom>
            </p:spPr>
            <p:txBody>
              <a:bodyPr vert="horz" lIns="68580" tIns="34290" rIns="68580" bIns="3429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venir" panose="02000503020000020003"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venir" panose="02000503020000020003"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venir" panose="02000503020000020003"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lnSpc>
                    <a:spcPct val="120000"/>
                  </a:lnSpc>
                  <a:buNone/>
                </a:pPr>
                <a14:m>
                  <m:oMathPara xmlns:m="http://schemas.openxmlformats.org/officeDocument/2006/math">
                    <m:oMathParaPr>
                      <m:jc m:val="centerGroup"/>
                    </m:oMathParaPr>
                    <m:oMath xmlns:m="http://schemas.openxmlformats.org/officeDocument/2006/math">
                      <m:r>
                        <a:rPr lang="en-US" sz="1800" i="1" dirty="0">
                          <a:solidFill>
                            <a:srgbClr val="C00000"/>
                          </a:solidFill>
                          <a:latin typeface="Cambria Math" panose="02040503050406030204" pitchFamily="18" charset="0"/>
                        </a:rPr>
                        <m:t>𝑈</m:t>
                      </m:r>
                    </m:oMath>
                  </m:oMathPara>
                </a14:m>
                <a:endParaRPr lang="en-US" sz="1800" dirty="0">
                  <a:solidFill>
                    <a:srgbClr val="C00000"/>
                  </a:solidFill>
                  <a:latin typeface="Corbel" panose="020B0503020204020204" pitchFamily="34" charset="0"/>
                </a:endParaRPr>
              </a:p>
            </p:txBody>
          </p:sp>
        </mc:Choice>
        <mc:Fallback xmlns="">
          <p:sp>
            <p:nvSpPr>
              <p:cNvPr id="185" name="Content Placeholder 2">
                <a:extLst>
                  <a:ext uri="{FF2B5EF4-FFF2-40B4-BE49-F238E27FC236}">
                    <a16:creationId xmlns:a16="http://schemas.microsoft.com/office/drawing/2014/main" id="{DED50EDE-4C5F-3D40-A8FA-BBCFA6B19B18}"/>
                  </a:ext>
                </a:extLst>
              </p:cNvPr>
              <p:cNvSpPr txBox="1">
                <a:spLocks noRot="1" noChangeAspect="1" noMove="1" noResize="1" noEditPoints="1" noAdjustHandles="1" noChangeArrowheads="1" noChangeShapeType="1" noTextEdit="1"/>
              </p:cNvSpPr>
              <p:nvPr/>
            </p:nvSpPr>
            <p:spPr>
              <a:xfrm>
                <a:off x="6858025" y="2629668"/>
                <a:ext cx="525996" cy="377691"/>
              </a:xfrm>
              <a:prstGeom prst="rect">
                <a:avLst/>
              </a:prstGeom>
              <a:blipFill>
                <a:blip r:embed="rId5"/>
                <a:stretch>
                  <a:fillRect/>
                </a:stretch>
              </a:blipFill>
            </p:spPr>
            <p:txBody>
              <a:bodyPr/>
              <a:lstStyle/>
              <a:p>
                <a:r>
                  <a:rPr lang="en-US">
                    <a:noFill/>
                  </a:rPr>
                  <a:t> </a:t>
                </a:r>
              </a:p>
            </p:txBody>
          </p:sp>
        </mc:Fallback>
      </mc:AlternateContent>
      <p:sp>
        <p:nvSpPr>
          <p:cNvPr id="194" name="Right Arrow 193">
            <a:extLst>
              <a:ext uri="{FF2B5EF4-FFF2-40B4-BE49-F238E27FC236}">
                <a16:creationId xmlns:a16="http://schemas.microsoft.com/office/drawing/2014/main" id="{EDFF357D-A43A-9946-9C8C-C5208D9A46EA}"/>
              </a:ext>
            </a:extLst>
          </p:cNvPr>
          <p:cNvSpPr/>
          <p:nvPr/>
        </p:nvSpPr>
        <p:spPr>
          <a:xfrm>
            <a:off x="2963919" y="3088696"/>
            <a:ext cx="425578" cy="247112"/>
          </a:xfrm>
          <a:prstGeom prst="rightArrow">
            <a:avLst>
              <a:gd name="adj1" fmla="val 27574"/>
              <a:gd name="adj2" fmla="val 69623"/>
            </a:avLst>
          </a:prstGeom>
          <a:solidFill>
            <a:schemeClr val="tx1">
              <a:lumMod val="75000"/>
              <a:lumOff val="25000"/>
              <a:alpha val="2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dirty="0">
              <a:latin typeface="Corbel" panose="020B0503020204020204" pitchFamily="34" charset="0"/>
            </a:endParaRPr>
          </a:p>
        </p:txBody>
      </p:sp>
      <mc:AlternateContent xmlns:mc="http://schemas.openxmlformats.org/markup-compatibility/2006" xmlns:a14="http://schemas.microsoft.com/office/drawing/2010/main">
        <mc:Choice Requires="a14">
          <p:sp>
            <p:nvSpPr>
              <p:cNvPr id="195" name="Content Placeholder 2">
                <a:extLst>
                  <a:ext uri="{FF2B5EF4-FFF2-40B4-BE49-F238E27FC236}">
                    <a16:creationId xmlns:a16="http://schemas.microsoft.com/office/drawing/2014/main" id="{A70D1C02-7CBD-A74A-904A-2A285E9154CD}"/>
                  </a:ext>
                </a:extLst>
              </p:cNvPr>
              <p:cNvSpPr txBox="1">
                <a:spLocks/>
              </p:cNvSpPr>
              <p:nvPr/>
            </p:nvSpPr>
            <p:spPr>
              <a:xfrm>
                <a:off x="2863500" y="2743252"/>
                <a:ext cx="525996" cy="377691"/>
              </a:xfrm>
              <a:prstGeom prst="rect">
                <a:avLst/>
              </a:prstGeom>
            </p:spPr>
            <p:txBody>
              <a:bodyPr vert="horz" lIns="68580" tIns="34290" rIns="68580" bIns="3429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venir" panose="02000503020000020003"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venir" panose="02000503020000020003"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venir" panose="02000503020000020003"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lnSpc>
                    <a:spcPct val="120000"/>
                  </a:lnSpc>
                  <a:buNone/>
                </a:pPr>
                <a14:m>
                  <m:oMathPara xmlns:m="http://schemas.openxmlformats.org/officeDocument/2006/math">
                    <m:oMathParaPr>
                      <m:jc m:val="centerGroup"/>
                    </m:oMathParaPr>
                    <m:oMath xmlns:m="http://schemas.openxmlformats.org/officeDocument/2006/math">
                      <m:r>
                        <a:rPr lang="en-US" sz="1800" i="1">
                          <a:solidFill>
                            <a:schemeClr val="bg1">
                              <a:lumMod val="85000"/>
                            </a:schemeClr>
                          </a:solidFill>
                          <a:latin typeface="Cambria Math" panose="02040503050406030204" pitchFamily="18" charset="0"/>
                        </a:rPr>
                        <m:t>𝑉</m:t>
                      </m:r>
                    </m:oMath>
                  </m:oMathPara>
                </a14:m>
                <a:endParaRPr lang="en-US" sz="1800" dirty="0">
                  <a:solidFill>
                    <a:schemeClr val="bg1">
                      <a:lumMod val="85000"/>
                    </a:schemeClr>
                  </a:solidFill>
                  <a:latin typeface="Corbel" panose="020B0503020204020204" pitchFamily="34" charset="0"/>
                </a:endParaRPr>
              </a:p>
            </p:txBody>
          </p:sp>
        </mc:Choice>
        <mc:Fallback xmlns="">
          <p:sp>
            <p:nvSpPr>
              <p:cNvPr id="195" name="Content Placeholder 2">
                <a:extLst>
                  <a:ext uri="{FF2B5EF4-FFF2-40B4-BE49-F238E27FC236}">
                    <a16:creationId xmlns:a16="http://schemas.microsoft.com/office/drawing/2014/main" id="{A70D1C02-7CBD-A74A-904A-2A285E9154CD}"/>
                  </a:ext>
                </a:extLst>
              </p:cNvPr>
              <p:cNvSpPr txBox="1">
                <a:spLocks noRot="1" noChangeAspect="1" noMove="1" noResize="1" noEditPoints="1" noAdjustHandles="1" noChangeArrowheads="1" noChangeShapeType="1" noTextEdit="1"/>
              </p:cNvSpPr>
              <p:nvPr/>
            </p:nvSpPr>
            <p:spPr>
              <a:xfrm>
                <a:off x="2863500" y="2743252"/>
                <a:ext cx="525996" cy="377691"/>
              </a:xfrm>
              <a:prstGeom prst="rect">
                <a:avLst/>
              </a:prstGeom>
              <a:blipFill>
                <a:blip r:embed="rId6"/>
                <a:stretch>
                  <a:fillRect/>
                </a:stretch>
              </a:blipFill>
            </p:spPr>
            <p:txBody>
              <a:bodyPr/>
              <a:lstStyle/>
              <a:p>
                <a:r>
                  <a:rPr lang="en-US">
                    <a:noFill/>
                  </a:rPr>
                  <a:t> </a:t>
                </a:r>
              </a:p>
            </p:txBody>
          </p:sp>
        </mc:Fallback>
      </mc:AlternateContent>
      <p:sp>
        <p:nvSpPr>
          <p:cNvPr id="198" name="Right Arrow 197">
            <a:extLst>
              <a:ext uri="{FF2B5EF4-FFF2-40B4-BE49-F238E27FC236}">
                <a16:creationId xmlns:a16="http://schemas.microsoft.com/office/drawing/2014/main" id="{AD99BFF2-26F2-1741-9FED-CA0B281A12B2}"/>
              </a:ext>
            </a:extLst>
          </p:cNvPr>
          <p:cNvSpPr/>
          <p:nvPr/>
        </p:nvSpPr>
        <p:spPr>
          <a:xfrm>
            <a:off x="4612845" y="3119597"/>
            <a:ext cx="425578" cy="247112"/>
          </a:xfrm>
          <a:prstGeom prst="rightArrow">
            <a:avLst>
              <a:gd name="adj1" fmla="val 27574"/>
              <a:gd name="adj2" fmla="val 69623"/>
            </a:avLst>
          </a:prstGeom>
          <a:solidFill>
            <a:schemeClr val="tx1">
              <a:lumMod val="75000"/>
              <a:lumOff val="25000"/>
              <a:alpha val="2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dirty="0">
              <a:latin typeface="Corbel" panose="020B0503020204020204" pitchFamily="34" charset="0"/>
            </a:endParaRPr>
          </a:p>
        </p:txBody>
      </p:sp>
      <mc:AlternateContent xmlns:mc="http://schemas.openxmlformats.org/markup-compatibility/2006" xmlns:a14="http://schemas.microsoft.com/office/drawing/2010/main">
        <mc:Choice Requires="a14">
          <p:sp>
            <p:nvSpPr>
              <p:cNvPr id="199" name="Content Placeholder 2">
                <a:extLst>
                  <a:ext uri="{FF2B5EF4-FFF2-40B4-BE49-F238E27FC236}">
                    <a16:creationId xmlns:a16="http://schemas.microsoft.com/office/drawing/2014/main" id="{A521D06C-64AB-2344-9BA1-32D193F0C512}"/>
                  </a:ext>
                </a:extLst>
              </p:cNvPr>
              <p:cNvSpPr txBox="1">
                <a:spLocks/>
              </p:cNvSpPr>
              <p:nvPr/>
            </p:nvSpPr>
            <p:spPr>
              <a:xfrm>
                <a:off x="4512427" y="2774153"/>
                <a:ext cx="525996" cy="377691"/>
              </a:xfrm>
              <a:prstGeom prst="rect">
                <a:avLst/>
              </a:prstGeom>
            </p:spPr>
            <p:txBody>
              <a:bodyPr vert="horz" lIns="68580" tIns="34290" rIns="68580" bIns="3429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venir" panose="02000503020000020003"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venir" panose="02000503020000020003"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venir" panose="02000503020000020003"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lnSpc>
                    <a:spcPct val="120000"/>
                  </a:lnSpc>
                  <a:buNone/>
                </a:pPr>
                <a14:m>
                  <m:oMathPara xmlns:m="http://schemas.openxmlformats.org/officeDocument/2006/math">
                    <m:oMathParaPr>
                      <m:jc m:val="centerGroup"/>
                    </m:oMathParaPr>
                    <m:oMath xmlns:m="http://schemas.openxmlformats.org/officeDocument/2006/math">
                      <m:r>
                        <a:rPr lang="en-US" sz="1800" i="1">
                          <a:solidFill>
                            <a:schemeClr val="bg1">
                              <a:lumMod val="85000"/>
                            </a:schemeClr>
                          </a:solidFill>
                          <a:latin typeface="Cambria Math" panose="02040503050406030204" pitchFamily="18" charset="0"/>
                        </a:rPr>
                        <m:t>𝑉</m:t>
                      </m:r>
                    </m:oMath>
                  </m:oMathPara>
                </a14:m>
                <a:endParaRPr lang="en-US" sz="1800" dirty="0">
                  <a:solidFill>
                    <a:schemeClr val="bg1">
                      <a:lumMod val="85000"/>
                    </a:schemeClr>
                  </a:solidFill>
                  <a:latin typeface="Corbel" panose="020B0503020204020204" pitchFamily="34" charset="0"/>
                </a:endParaRPr>
              </a:p>
            </p:txBody>
          </p:sp>
        </mc:Choice>
        <mc:Fallback xmlns="">
          <p:sp>
            <p:nvSpPr>
              <p:cNvPr id="199" name="Content Placeholder 2">
                <a:extLst>
                  <a:ext uri="{FF2B5EF4-FFF2-40B4-BE49-F238E27FC236}">
                    <a16:creationId xmlns:a16="http://schemas.microsoft.com/office/drawing/2014/main" id="{A521D06C-64AB-2344-9BA1-32D193F0C512}"/>
                  </a:ext>
                </a:extLst>
              </p:cNvPr>
              <p:cNvSpPr txBox="1">
                <a:spLocks noRot="1" noChangeAspect="1" noMove="1" noResize="1" noEditPoints="1" noAdjustHandles="1" noChangeArrowheads="1" noChangeShapeType="1" noTextEdit="1"/>
              </p:cNvSpPr>
              <p:nvPr/>
            </p:nvSpPr>
            <p:spPr>
              <a:xfrm>
                <a:off x="4512427" y="2774153"/>
                <a:ext cx="525996" cy="377691"/>
              </a:xfrm>
              <a:prstGeom prst="rect">
                <a:avLst/>
              </a:prstGeom>
              <a:blipFill>
                <a:blip r:embed="rId7"/>
                <a:stretch>
                  <a:fillRect/>
                </a:stretch>
              </a:blipFill>
            </p:spPr>
            <p:txBody>
              <a:bodyPr/>
              <a:lstStyle/>
              <a:p>
                <a:r>
                  <a:rPr lang="en-US">
                    <a:noFill/>
                  </a:rPr>
                  <a:t> </a:t>
                </a:r>
              </a:p>
            </p:txBody>
          </p:sp>
        </mc:Fallback>
      </mc:AlternateContent>
      <p:sp>
        <p:nvSpPr>
          <p:cNvPr id="200" name="Right Arrow 199">
            <a:extLst>
              <a:ext uri="{FF2B5EF4-FFF2-40B4-BE49-F238E27FC236}">
                <a16:creationId xmlns:a16="http://schemas.microsoft.com/office/drawing/2014/main" id="{BD12B914-5DFB-1C4F-BC8A-44B371B0E731}"/>
              </a:ext>
            </a:extLst>
          </p:cNvPr>
          <p:cNvSpPr/>
          <p:nvPr/>
        </p:nvSpPr>
        <p:spPr>
          <a:xfrm>
            <a:off x="6328520" y="3135565"/>
            <a:ext cx="425578" cy="247112"/>
          </a:xfrm>
          <a:prstGeom prst="rightArrow">
            <a:avLst>
              <a:gd name="adj1" fmla="val 27574"/>
              <a:gd name="adj2" fmla="val 69623"/>
            </a:avLst>
          </a:prstGeom>
          <a:solidFill>
            <a:schemeClr val="tx1">
              <a:lumMod val="75000"/>
              <a:lumOff val="25000"/>
              <a:alpha val="2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dirty="0">
              <a:latin typeface="Corbel" panose="020B0503020204020204" pitchFamily="34" charset="0"/>
            </a:endParaRPr>
          </a:p>
        </p:txBody>
      </p:sp>
      <mc:AlternateContent xmlns:mc="http://schemas.openxmlformats.org/markup-compatibility/2006" xmlns:a14="http://schemas.microsoft.com/office/drawing/2010/main">
        <mc:Choice Requires="a14">
          <p:sp>
            <p:nvSpPr>
              <p:cNvPr id="201" name="Content Placeholder 2">
                <a:extLst>
                  <a:ext uri="{FF2B5EF4-FFF2-40B4-BE49-F238E27FC236}">
                    <a16:creationId xmlns:a16="http://schemas.microsoft.com/office/drawing/2014/main" id="{051A29E5-B48A-4C41-8B73-97B7587ED5BE}"/>
                  </a:ext>
                </a:extLst>
              </p:cNvPr>
              <p:cNvSpPr txBox="1">
                <a:spLocks/>
              </p:cNvSpPr>
              <p:nvPr/>
            </p:nvSpPr>
            <p:spPr>
              <a:xfrm>
                <a:off x="6228101" y="2790122"/>
                <a:ext cx="525996" cy="377691"/>
              </a:xfrm>
              <a:prstGeom prst="rect">
                <a:avLst/>
              </a:prstGeom>
            </p:spPr>
            <p:txBody>
              <a:bodyPr vert="horz" lIns="68580" tIns="34290" rIns="68580" bIns="3429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venir" panose="02000503020000020003"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venir" panose="02000503020000020003"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venir" panose="02000503020000020003"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lnSpc>
                    <a:spcPct val="120000"/>
                  </a:lnSpc>
                  <a:buNone/>
                </a:pPr>
                <a14:m>
                  <m:oMathPara xmlns:m="http://schemas.openxmlformats.org/officeDocument/2006/math">
                    <m:oMathParaPr>
                      <m:jc m:val="centerGroup"/>
                    </m:oMathParaPr>
                    <m:oMath xmlns:m="http://schemas.openxmlformats.org/officeDocument/2006/math">
                      <m:r>
                        <a:rPr lang="en-US" sz="1800" i="1">
                          <a:solidFill>
                            <a:srgbClr val="C00000"/>
                          </a:solidFill>
                          <a:latin typeface="Cambria Math" panose="02040503050406030204" pitchFamily="18" charset="0"/>
                        </a:rPr>
                        <m:t>𝑉</m:t>
                      </m:r>
                    </m:oMath>
                  </m:oMathPara>
                </a14:m>
                <a:endParaRPr lang="en-US" sz="1800" dirty="0">
                  <a:solidFill>
                    <a:srgbClr val="C00000"/>
                  </a:solidFill>
                  <a:latin typeface="Corbel" panose="020B0503020204020204" pitchFamily="34" charset="0"/>
                </a:endParaRPr>
              </a:p>
            </p:txBody>
          </p:sp>
        </mc:Choice>
        <mc:Fallback xmlns="">
          <p:sp>
            <p:nvSpPr>
              <p:cNvPr id="201" name="Content Placeholder 2">
                <a:extLst>
                  <a:ext uri="{FF2B5EF4-FFF2-40B4-BE49-F238E27FC236}">
                    <a16:creationId xmlns:a16="http://schemas.microsoft.com/office/drawing/2014/main" id="{051A29E5-B48A-4C41-8B73-97B7587ED5BE}"/>
                  </a:ext>
                </a:extLst>
              </p:cNvPr>
              <p:cNvSpPr txBox="1">
                <a:spLocks noRot="1" noChangeAspect="1" noMove="1" noResize="1" noEditPoints="1" noAdjustHandles="1" noChangeArrowheads="1" noChangeShapeType="1" noTextEdit="1"/>
              </p:cNvSpPr>
              <p:nvPr/>
            </p:nvSpPr>
            <p:spPr>
              <a:xfrm>
                <a:off x="6228101" y="2790122"/>
                <a:ext cx="525996" cy="377691"/>
              </a:xfrm>
              <a:prstGeom prst="rect">
                <a:avLst/>
              </a:prstGeom>
              <a:blipFill>
                <a:blip r:embed="rId8"/>
                <a:stretch>
                  <a:fillRect/>
                </a:stretch>
              </a:blipFill>
            </p:spPr>
            <p:txBody>
              <a:bodyPr/>
              <a:lstStyle/>
              <a:p>
                <a:r>
                  <a:rPr lang="en-US">
                    <a:noFill/>
                  </a:rPr>
                  <a:t> </a:t>
                </a:r>
              </a:p>
            </p:txBody>
          </p:sp>
        </mc:Fallback>
      </mc:AlternateContent>
      <p:sp>
        <p:nvSpPr>
          <p:cNvPr id="124" name="Content Placeholder 2">
            <a:extLst>
              <a:ext uri="{FF2B5EF4-FFF2-40B4-BE49-F238E27FC236}">
                <a16:creationId xmlns:a16="http://schemas.microsoft.com/office/drawing/2014/main" id="{55FCA79F-24EF-C34B-915B-6914F4B5E84B}"/>
              </a:ext>
            </a:extLst>
          </p:cNvPr>
          <p:cNvSpPr txBox="1">
            <a:spLocks/>
          </p:cNvSpPr>
          <p:nvPr/>
        </p:nvSpPr>
        <p:spPr>
          <a:xfrm>
            <a:off x="1940512" y="1781286"/>
            <a:ext cx="840758" cy="377691"/>
          </a:xfrm>
          <a:prstGeom prst="rect">
            <a:avLst/>
          </a:prstGeom>
          <a:solidFill>
            <a:schemeClr val="accent6">
              <a:lumMod val="40000"/>
              <a:lumOff val="60000"/>
              <a:alpha val="22000"/>
            </a:schemeClr>
          </a:solidFill>
        </p:spPr>
        <p:txBody>
          <a:bodyPr vert="horz" lIns="68580" tIns="34290" rIns="68580" bIns="3429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venir" panose="02000503020000020003"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venir" panose="02000503020000020003"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venir" panose="02000503020000020003"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lnSpc>
                <a:spcPct val="120000"/>
              </a:lnSpc>
              <a:buNone/>
            </a:pPr>
            <a:r>
              <a:rPr lang="en-US" sz="1800" dirty="0">
                <a:latin typeface="Corbel" panose="020B0503020204020204" pitchFamily="34" charset="0"/>
              </a:rPr>
              <a:t>went?</a:t>
            </a:r>
          </a:p>
        </p:txBody>
      </p:sp>
      <p:sp>
        <p:nvSpPr>
          <p:cNvPr id="125" name="Content Placeholder 2">
            <a:extLst>
              <a:ext uri="{FF2B5EF4-FFF2-40B4-BE49-F238E27FC236}">
                <a16:creationId xmlns:a16="http://schemas.microsoft.com/office/drawing/2014/main" id="{BC7611C4-233A-2F45-BEC2-4400044BAC8A}"/>
              </a:ext>
            </a:extLst>
          </p:cNvPr>
          <p:cNvSpPr txBox="1">
            <a:spLocks/>
          </p:cNvSpPr>
          <p:nvPr/>
        </p:nvSpPr>
        <p:spPr>
          <a:xfrm>
            <a:off x="3501897" y="1796196"/>
            <a:ext cx="754366" cy="377691"/>
          </a:xfrm>
          <a:prstGeom prst="rect">
            <a:avLst/>
          </a:prstGeom>
          <a:solidFill>
            <a:schemeClr val="accent6">
              <a:lumMod val="40000"/>
              <a:lumOff val="60000"/>
              <a:alpha val="22000"/>
            </a:schemeClr>
          </a:solidFill>
        </p:spPr>
        <p:txBody>
          <a:bodyPr vert="horz" lIns="68580" tIns="34290" rIns="68580" bIns="3429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venir" panose="02000503020000020003"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venir" panose="02000503020000020003"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venir" panose="02000503020000020003"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lnSpc>
                <a:spcPct val="120000"/>
              </a:lnSpc>
              <a:buNone/>
            </a:pPr>
            <a:r>
              <a:rPr lang="en-US" sz="1800" dirty="0">
                <a:latin typeface="Corbel" panose="020B0503020204020204" pitchFamily="34" charset="0"/>
              </a:rPr>
              <a:t>over?</a:t>
            </a:r>
          </a:p>
        </p:txBody>
      </p:sp>
      <p:sp>
        <p:nvSpPr>
          <p:cNvPr id="126" name="Content Placeholder 2">
            <a:extLst>
              <a:ext uri="{FF2B5EF4-FFF2-40B4-BE49-F238E27FC236}">
                <a16:creationId xmlns:a16="http://schemas.microsoft.com/office/drawing/2014/main" id="{F1A17C69-A9A6-794D-974B-0B1554D43578}"/>
              </a:ext>
            </a:extLst>
          </p:cNvPr>
          <p:cNvSpPr txBox="1">
            <a:spLocks/>
          </p:cNvSpPr>
          <p:nvPr/>
        </p:nvSpPr>
        <p:spPr>
          <a:xfrm>
            <a:off x="5337719" y="1786944"/>
            <a:ext cx="787413" cy="377691"/>
          </a:xfrm>
          <a:prstGeom prst="rect">
            <a:avLst/>
          </a:prstGeom>
          <a:solidFill>
            <a:schemeClr val="accent6">
              <a:lumMod val="40000"/>
              <a:lumOff val="60000"/>
              <a:alpha val="22000"/>
            </a:schemeClr>
          </a:solidFill>
        </p:spPr>
        <p:txBody>
          <a:bodyPr vert="horz" lIns="68580" tIns="34290" rIns="68580" bIns="3429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venir" panose="02000503020000020003"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venir" panose="02000503020000020003"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venir" panose="02000503020000020003"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lnSpc>
                <a:spcPct val="120000"/>
              </a:lnSpc>
              <a:buNone/>
            </a:pPr>
            <a:r>
              <a:rPr lang="en-US" sz="1800" dirty="0">
                <a:latin typeface="Corbel" panose="020B0503020204020204" pitchFamily="34" charset="0"/>
              </a:rPr>
              <a:t>class?</a:t>
            </a:r>
          </a:p>
        </p:txBody>
      </p:sp>
      <p:sp>
        <p:nvSpPr>
          <p:cNvPr id="127" name="Content Placeholder 2">
            <a:extLst>
              <a:ext uri="{FF2B5EF4-FFF2-40B4-BE49-F238E27FC236}">
                <a16:creationId xmlns:a16="http://schemas.microsoft.com/office/drawing/2014/main" id="{ABB99C6F-4251-8D4A-92FB-7B9E6F7FC710}"/>
              </a:ext>
            </a:extLst>
          </p:cNvPr>
          <p:cNvSpPr txBox="1">
            <a:spLocks/>
          </p:cNvSpPr>
          <p:nvPr/>
        </p:nvSpPr>
        <p:spPr>
          <a:xfrm>
            <a:off x="7069073" y="1774210"/>
            <a:ext cx="749212" cy="377691"/>
          </a:xfrm>
          <a:prstGeom prst="rect">
            <a:avLst/>
          </a:prstGeom>
          <a:solidFill>
            <a:schemeClr val="accent6">
              <a:lumMod val="40000"/>
              <a:lumOff val="60000"/>
            </a:schemeClr>
          </a:solidFill>
        </p:spPr>
        <p:txBody>
          <a:bodyPr vert="horz" lIns="68580" tIns="34290" rIns="68580" bIns="3429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venir" panose="02000503020000020003"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venir" panose="02000503020000020003"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venir" panose="02000503020000020003"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lnSpc>
                <a:spcPct val="120000"/>
              </a:lnSpc>
              <a:buNone/>
            </a:pPr>
            <a:r>
              <a:rPr lang="en-US" sz="1800" dirty="0">
                <a:latin typeface="Corbel" panose="020B0503020204020204" pitchFamily="34" charset="0"/>
              </a:rPr>
              <a:t>after?</a:t>
            </a:r>
          </a:p>
        </p:txBody>
      </p:sp>
      <mc:AlternateContent xmlns:mc="http://schemas.openxmlformats.org/markup-compatibility/2006" xmlns:a14="http://schemas.microsoft.com/office/drawing/2010/main">
        <mc:Choice Requires="a14">
          <p:sp>
            <p:nvSpPr>
              <p:cNvPr id="129" name="Rectangle 128">
                <a:extLst>
                  <a:ext uri="{FF2B5EF4-FFF2-40B4-BE49-F238E27FC236}">
                    <a16:creationId xmlns:a16="http://schemas.microsoft.com/office/drawing/2014/main" id="{E55E6BDD-EA4B-A043-AFA7-C42DD8E37FCB}"/>
                  </a:ext>
                </a:extLst>
              </p:cNvPr>
              <p:cNvSpPr/>
              <p:nvPr/>
            </p:nvSpPr>
            <p:spPr>
              <a:xfrm>
                <a:off x="6938913" y="1403493"/>
                <a:ext cx="839076" cy="253916"/>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sz="1050">
                          <a:latin typeface="Cambria Math" panose="02040503050406030204" pitchFamily="18" charset="0"/>
                        </a:rPr>
                        <m:t>𝐶𝐸</m:t>
                      </m:r>
                      <m:d>
                        <m:dPr>
                          <m:ctrlPr>
                            <a:rPr lang="en-US" sz="1050" i="1">
                              <a:latin typeface="Cambria Math" panose="02040503050406030204" pitchFamily="18" charset="0"/>
                            </a:rPr>
                          </m:ctrlPr>
                        </m:dPr>
                        <m:e>
                          <m:sSup>
                            <m:sSupPr>
                              <m:ctrlPr>
                                <a:rPr lang="en-US" sz="1050" i="1">
                                  <a:latin typeface="Cambria Math" panose="02040503050406030204" pitchFamily="18" charset="0"/>
                                </a:rPr>
                              </m:ctrlPr>
                            </m:sSupPr>
                            <m:e>
                              <m:r>
                                <a:rPr lang="en-US" sz="1050">
                                  <a:latin typeface="Cambria Math" panose="02040503050406030204" pitchFamily="18" charset="0"/>
                                </a:rPr>
                                <m:t>𝑦</m:t>
                              </m:r>
                            </m:e>
                            <m:sup>
                              <m:r>
                                <a:rPr lang="en-US" sz="1050">
                                  <a:latin typeface="Cambria Math" panose="02040503050406030204" pitchFamily="18" charset="0"/>
                                </a:rPr>
                                <m:t>4</m:t>
                              </m:r>
                            </m:sup>
                          </m:sSup>
                          <m:r>
                            <a:rPr lang="en-US" sz="1050">
                              <a:latin typeface="Cambria Math" panose="02040503050406030204" pitchFamily="18" charset="0"/>
                            </a:rPr>
                            <m:t>,</m:t>
                          </m:r>
                          <m:sSup>
                            <m:sSupPr>
                              <m:ctrlPr>
                                <a:rPr lang="en-US" sz="1050" i="1">
                                  <a:latin typeface="Cambria Math" panose="02040503050406030204" pitchFamily="18" charset="0"/>
                                </a:rPr>
                              </m:ctrlPr>
                            </m:sSupPr>
                            <m:e>
                              <m:acc>
                                <m:accPr>
                                  <m:chr m:val="̂"/>
                                  <m:ctrlPr>
                                    <a:rPr lang="en-US" sz="1050" i="1">
                                      <a:latin typeface="Cambria Math" panose="02040503050406030204" pitchFamily="18" charset="0"/>
                                    </a:rPr>
                                  </m:ctrlPr>
                                </m:accPr>
                                <m:e>
                                  <m:r>
                                    <a:rPr lang="en-US" sz="1050">
                                      <a:latin typeface="Cambria Math" panose="02040503050406030204" pitchFamily="18" charset="0"/>
                                    </a:rPr>
                                    <m:t>𝑦</m:t>
                                  </m:r>
                                </m:e>
                              </m:acc>
                            </m:e>
                            <m:sup>
                              <m:r>
                                <a:rPr lang="en-US" sz="1050">
                                  <a:latin typeface="Cambria Math" panose="02040503050406030204" pitchFamily="18" charset="0"/>
                                </a:rPr>
                                <m:t>4</m:t>
                              </m:r>
                            </m:sup>
                          </m:sSup>
                        </m:e>
                      </m:d>
                    </m:oMath>
                  </m:oMathPara>
                </a14:m>
                <a:endParaRPr lang="en-US" sz="1050" dirty="0">
                  <a:latin typeface="Corbel" panose="020B0503020204020204" pitchFamily="34" charset="0"/>
                </a:endParaRPr>
              </a:p>
            </p:txBody>
          </p:sp>
        </mc:Choice>
        <mc:Fallback xmlns="">
          <p:sp>
            <p:nvSpPr>
              <p:cNvPr id="129" name="Rectangle 128">
                <a:extLst>
                  <a:ext uri="{FF2B5EF4-FFF2-40B4-BE49-F238E27FC236}">
                    <a16:creationId xmlns:a16="http://schemas.microsoft.com/office/drawing/2014/main" id="{E55E6BDD-EA4B-A043-AFA7-C42DD8E37FCB}"/>
                  </a:ext>
                </a:extLst>
              </p:cNvPr>
              <p:cNvSpPr>
                <a:spLocks noRot="1" noChangeAspect="1" noMove="1" noResize="1" noEditPoints="1" noAdjustHandles="1" noChangeArrowheads="1" noChangeShapeType="1" noTextEdit="1"/>
              </p:cNvSpPr>
              <p:nvPr/>
            </p:nvSpPr>
            <p:spPr>
              <a:xfrm>
                <a:off x="6938913" y="1403493"/>
                <a:ext cx="839076" cy="253916"/>
              </a:xfrm>
              <a:prstGeom prst="rect">
                <a:avLst/>
              </a:prstGeom>
              <a:blipFill>
                <a:blip r:embed="rId9"/>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 name="Rectangle 3">
                <a:extLst>
                  <a:ext uri="{FF2B5EF4-FFF2-40B4-BE49-F238E27FC236}">
                    <a16:creationId xmlns:a16="http://schemas.microsoft.com/office/drawing/2014/main" id="{F5CE9E9A-F735-5D4A-8A09-4BABFB2D5DA5}"/>
                  </a:ext>
                </a:extLst>
              </p:cNvPr>
              <p:cNvSpPr/>
              <p:nvPr/>
            </p:nvSpPr>
            <p:spPr>
              <a:xfrm>
                <a:off x="1383773" y="2200179"/>
                <a:ext cx="364972"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acc>
                        <m:accPr>
                          <m:chr m:val="̂"/>
                          <m:ctrlPr>
                            <a:rPr lang="en-US" sz="1800" i="1" dirty="0">
                              <a:solidFill>
                                <a:schemeClr val="bg1">
                                  <a:lumMod val="85000"/>
                                </a:schemeClr>
                              </a:solidFill>
                              <a:latin typeface="Cambria Math" panose="02040503050406030204" pitchFamily="18" charset="0"/>
                            </a:rPr>
                          </m:ctrlPr>
                        </m:accPr>
                        <m:e>
                          <m:r>
                            <a:rPr lang="en-US" sz="1800" dirty="0">
                              <a:solidFill>
                                <a:schemeClr val="bg1">
                                  <a:lumMod val="85000"/>
                                </a:schemeClr>
                              </a:solidFill>
                              <a:latin typeface="Cambria Math" panose="02040503050406030204" pitchFamily="18" charset="0"/>
                            </a:rPr>
                            <m:t>𝑦</m:t>
                          </m:r>
                        </m:e>
                      </m:acc>
                    </m:oMath>
                  </m:oMathPara>
                </a14:m>
                <a:endParaRPr lang="en-US" sz="1800" dirty="0">
                  <a:solidFill>
                    <a:schemeClr val="bg1">
                      <a:lumMod val="85000"/>
                    </a:schemeClr>
                  </a:solidFill>
                  <a:latin typeface="Corbel" panose="020B0503020204020204" pitchFamily="34" charset="0"/>
                </a:endParaRPr>
              </a:p>
            </p:txBody>
          </p:sp>
        </mc:Choice>
        <mc:Fallback xmlns="">
          <p:sp>
            <p:nvSpPr>
              <p:cNvPr id="4" name="Rectangle 3">
                <a:extLst>
                  <a:ext uri="{FF2B5EF4-FFF2-40B4-BE49-F238E27FC236}">
                    <a16:creationId xmlns:a16="http://schemas.microsoft.com/office/drawing/2014/main" id="{F5CE9E9A-F735-5D4A-8A09-4BABFB2D5DA5}"/>
                  </a:ext>
                </a:extLst>
              </p:cNvPr>
              <p:cNvSpPr>
                <a:spLocks noRot="1" noChangeAspect="1" noMove="1" noResize="1" noEditPoints="1" noAdjustHandles="1" noChangeArrowheads="1" noChangeShapeType="1" noTextEdit="1"/>
              </p:cNvSpPr>
              <p:nvPr/>
            </p:nvSpPr>
            <p:spPr>
              <a:xfrm>
                <a:off x="1383773" y="2200179"/>
                <a:ext cx="364972" cy="369332"/>
              </a:xfrm>
              <a:prstGeom prst="rect">
                <a:avLst/>
              </a:prstGeom>
              <a:blipFill>
                <a:blip r:embed="rId10"/>
                <a:stretch>
                  <a:fillRect b="-6667"/>
                </a:stretch>
              </a:blipFill>
            </p:spPr>
            <p:txBody>
              <a:bodyPr/>
              <a:lstStyle/>
              <a:p>
                <a:r>
                  <a:rPr lang="en-US">
                    <a:noFill/>
                  </a:rPr>
                  <a:t> </a:t>
                </a:r>
              </a:p>
            </p:txBody>
          </p:sp>
        </mc:Fallback>
      </mc:AlternateContent>
      <p:sp>
        <p:nvSpPr>
          <p:cNvPr id="135" name="Content Placeholder 2">
            <a:extLst>
              <a:ext uri="{FF2B5EF4-FFF2-40B4-BE49-F238E27FC236}">
                <a16:creationId xmlns:a16="http://schemas.microsoft.com/office/drawing/2014/main" id="{009B75EB-85A0-E14A-82AF-5B91C716897B}"/>
              </a:ext>
            </a:extLst>
          </p:cNvPr>
          <p:cNvSpPr txBox="1">
            <a:spLocks/>
          </p:cNvSpPr>
          <p:nvPr/>
        </p:nvSpPr>
        <p:spPr>
          <a:xfrm>
            <a:off x="592149" y="760651"/>
            <a:ext cx="6308067" cy="2076010"/>
          </a:xfrm>
          <a:prstGeom prst="rect">
            <a:avLst/>
          </a:prstGeom>
          <a:solidFill>
            <a:schemeClr val="accent4">
              <a:lumMod val="40000"/>
              <a:lumOff val="60000"/>
            </a:schemeClr>
          </a:solidFill>
          <a:ln w="63500">
            <a:solidFill>
              <a:schemeClr val="tx1"/>
            </a:solidFill>
          </a:ln>
        </p:spPr>
        <p:txBody>
          <a:bodyPr vert="horz" lIns="68580" tIns="34290" rIns="68580" bIns="34290" rtlCol="0" anchor="ct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venir" panose="02000503020000020003"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venir" panose="02000503020000020003"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venir" panose="02000503020000020003"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20000"/>
              </a:lnSpc>
              <a:buNone/>
            </a:pPr>
            <a:endParaRPr lang="en-US" sz="1800" dirty="0">
              <a:solidFill>
                <a:schemeClr val="tx1">
                  <a:lumMod val="85000"/>
                  <a:lumOff val="15000"/>
                </a:schemeClr>
              </a:solidFill>
              <a:latin typeface="Corbel" panose="020B0503020204020204" pitchFamily="34" charset="0"/>
            </a:endParaRPr>
          </a:p>
        </p:txBody>
      </p:sp>
      <p:sp>
        <p:nvSpPr>
          <p:cNvPr id="136" name="Rectangle 135">
            <a:extLst>
              <a:ext uri="{FF2B5EF4-FFF2-40B4-BE49-F238E27FC236}">
                <a16:creationId xmlns:a16="http://schemas.microsoft.com/office/drawing/2014/main" id="{266162AE-AC93-2245-B03A-9CB3A866469F}"/>
              </a:ext>
            </a:extLst>
          </p:cNvPr>
          <p:cNvSpPr/>
          <p:nvPr/>
        </p:nvSpPr>
        <p:spPr>
          <a:xfrm>
            <a:off x="789349" y="1977097"/>
            <a:ext cx="5642415" cy="646331"/>
          </a:xfrm>
          <a:prstGeom prst="rect">
            <a:avLst/>
          </a:prstGeom>
        </p:spPr>
        <p:txBody>
          <a:bodyPr wrap="square">
            <a:spAutoFit/>
          </a:bodyPr>
          <a:lstStyle/>
          <a:p>
            <a:r>
              <a:rPr lang="en-US" sz="1800" dirty="0">
                <a:latin typeface="Corbel" panose="020B0503020204020204" pitchFamily="34" charset="0"/>
              </a:rPr>
              <a:t>Using the chain rule, we trace the derivative all the </a:t>
            </a:r>
            <a:r>
              <a:rPr lang="en-US" sz="1800" dirty="0">
                <a:solidFill>
                  <a:srgbClr val="C00000"/>
                </a:solidFill>
                <a:latin typeface="Corbel" panose="020B0503020204020204" pitchFamily="34" charset="0"/>
              </a:rPr>
              <a:t>way back to the beginning</a:t>
            </a:r>
            <a:r>
              <a:rPr lang="en-US" sz="1800" dirty="0">
                <a:latin typeface="Corbel" panose="020B0503020204020204" pitchFamily="34" charset="0"/>
              </a:rPr>
              <a:t>, while summing the results.</a:t>
            </a:r>
          </a:p>
        </p:txBody>
      </p:sp>
      <p:sp>
        <p:nvSpPr>
          <p:cNvPr id="264" name="Content Placeholder 2">
            <a:extLst>
              <a:ext uri="{FF2B5EF4-FFF2-40B4-BE49-F238E27FC236}">
                <a16:creationId xmlns:a16="http://schemas.microsoft.com/office/drawing/2014/main" id="{8C906F08-3019-274E-936D-2D95A32E563D}"/>
              </a:ext>
            </a:extLst>
          </p:cNvPr>
          <p:cNvSpPr txBox="1">
            <a:spLocks/>
          </p:cNvSpPr>
          <p:nvPr/>
        </p:nvSpPr>
        <p:spPr>
          <a:xfrm>
            <a:off x="198123" y="3937963"/>
            <a:ext cx="1148116" cy="353597"/>
          </a:xfrm>
          <a:prstGeom prst="rect">
            <a:avLst/>
          </a:prstGeom>
        </p:spPr>
        <p:txBody>
          <a:bodyPr vert="horz" lIns="68580" tIns="34290" rIns="68580" bIns="3429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venir" panose="02000503020000020003"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venir" panose="02000503020000020003"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venir" panose="02000503020000020003"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lnSpc>
                <a:spcPct val="120000"/>
              </a:lnSpc>
              <a:buNone/>
            </a:pPr>
            <a:r>
              <a:rPr lang="en-US" sz="1350" dirty="0">
                <a:solidFill>
                  <a:schemeClr val="bg1">
                    <a:lumMod val="75000"/>
                  </a:schemeClr>
                </a:solidFill>
                <a:latin typeface="Corbel" panose="020B0503020204020204" pitchFamily="34" charset="0"/>
              </a:rPr>
              <a:t>Input layer</a:t>
            </a:r>
          </a:p>
        </p:txBody>
      </p:sp>
      <p:sp>
        <p:nvSpPr>
          <p:cNvPr id="265" name="Content Placeholder 2">
            <a:extLst>
              <a:ext uri="{FF2B5EF4-FFF2-40B4-BE49-F238E27FC236}">
                <a16:creationId xmlns:a16="http://schemas.microsoft.com/office/drawing/2014/main" id="{2531297E-A30D-C24E-8F82-8116FDA6C0F4}"/>
              </a:ext>
            </a:extLst>
          </p:cNvPr>
          <p:cNvSpPr txBox="1">
            <a:spLocks/>
          </p:cNvSpPr>
          <p:nvPr/>
        </p:nvSpPr>
        <p:spPr>
          <a:xfrm>
            <a:off x="110510" y="3066354"/>
            <a:ext cx="1303470" cy="353597"/>
          </a:xfrm>
          <a:prstGeom prst="rect">
            <a:avLst/>
          </a:prstGeom>
        </p:spPr>
        <p:txBody>
          <a:bodyPr vert="horz" lIns="68580" tIns="34290" rIns="68580" bIns="3429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venir" panose="02000503020000020003"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venir" panose="02000503020000020003"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venir" panose="02000503020000020003"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lnSpc>
                <a:spcPct val="120000"/>
              </a:lnSpc>
              <a:buNone/>
            </a:pPr>
            <a:r>
              <a:rPr lang="en-US" sz="1350" dirty="0">
                <a:solidFill>
                  <a:schemeClr val="bg1">
                    <a:lumMod val="75000"/>
                  </a:schemeClr>
                </a:solidFill>
                <a:latin typeface="Corbel" panose="020B0503020204020204" pitchFamily="34" charset="0"/>
              </a:rPr>
              <a:t>Hidden layer</a:t>
            </a:r>
          </a:p>
        </p:txBody>
      </p:sp>
      <p:sp>
        <p:nvSpPr>
          <p:cNvPr id="266" name="Rounded Rectangle 265">
            <a:extLst>
              <a:ext uri="{FF2B5EF4-FFF2-40B4-BE49-F238E27FC236}">
                <a16:creationId xmlns:a16="http://schemas.microsoft.com/office/drawing/2014/main" id="{6C8436E4-8FCA-9344-A046-A12AC6C83208}"/>
              </a:ext>
            </a:extLst>
          </p:cNvPr>
          <p:cNvSpPr/>
          <p:nvPr/>
        </p:nvSpPr>
        <p:spPr>
          <a:xfrm>
            <a:off x="1920871" y="3965290"/>
            <a:ext cx="897101" cy="247549"/>
          </a:xfrm>
          <a:prstGeom prst="roundRect">
            <a:avLst/>
          </a:prstGeom>
          <a:noFill/>
          <a:ln w="38100">
            <a:solidFill>
              <a:schemeClr val="tx1">
                <a:alpha val="23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dirty="0">
              <a:solidFill>
                <a:schemeClr val="bg1">
                  <a:lumMod val="75000"/>
                </a:schemeClr>
              </a:solidFill>
              <a:latin typeface="Corbel" panose="020B0503020204020204" pitchFamily="34" charset="0"/>
            </a:endParaRPr>
          </a:p>
        </p:txBody>
      </p:sp>
      <p:sp>
        <p:nvSpPr>
          <p:cNvPr id="267" name="Oval 266">
            <a:extLst>
              <a:ext uri="{FF2B5EF4-FFF2-40B4-BE49-F238E27FC236}">
                <a16:creationId xmlns:a16="http://schemas.microsoft.com/office/drawing/2014/main" id="{FB71F565-4D26-4E48-88BE-671C44AB73EF}"/>
              </a:ext>
            </a:extLst>
          </p:cNvPr>
          <p:cNvSpPr/>
          <p:nvPr/>
        </p:nvSpPr>
        <p:spPr>
          <a:xfrm>
            <a:off x="1999457" y="4006803"/>
            <a:ext cx="152400" cy="152400"/>
          </a:xfrm>
          <a:prstGeom prst="ellipse">
            <a:avLst/>
          </a:prstGeom>
          <a:solidFill>
            <a:schemeClr val="bg1">
              <a:lumMod val="85000"/>
            </a:schemeClr>
          </a:solidFill>
          <a:ln w="19050">
            <a:solidFill>
              <a:schemeClr val="tx1">
                <a:alpha val="2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dirty="0">
              <a:solidFill>
                <a:schemeClr val="bg1">
                  <a:lumMod val="75000"/>
                </a:schemeClr>
              </a:solidFill>
              <a:latin typeface="Corbel" panose="020B0503020204020204" pitchFamily="34" charset="0"/>
            </a:endParaRPr>
          </a:p>
        </p:txBody>
      </p:sp>
      <p:sp>
        <p:nvSpPr>
          <p:cNvPr id="268" name="Oval 267">
            <a:extLst>
              <a:ext uri="{FF2B5EF4-FFF2-40B4-BE49-F238E27FC236}">
                <a16:creationId xmlns:a16="http://schemas.microsoft.com/office/drawing/2014/main" id="{0C6E6D62-C318-9B45-9036-510A4C719BE0}"/>
              </a:ext>
            </a:extLst>
          </p:cNvPr>
          <p:cNvSpPr/>
          <p:nvPr/>
        </p:nvSpPr>
        <p:spPr>
          <a:xfrm>
            <a:off x="2184151" y="4006803"/>
            <a:ext cx="152400" cy="152400"/>
          </a:xfrm>
          <a:prstGeom prst="ellipse">
            <a:avLst/>
          </a:prstGeom>
          <a:solidFill>
            <a:schemeClr val="bg1">
              <a:lumMod val="85000"/>
            </a:schemeClr>
          </a:solidFill>
          <a:ln w="19050">
            <a:solidFill>
              <a:schemeClr val="tx1">
                <a:alpha val="2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dirty="0">
              <a:solidFill>
                <a:schemeClr val="bg1">
                  <a:lumMod val="75000"/>
                </a:schemeClr>
              </a:solidFill>
              <a:latin typeface="Corbel" panose="020B0503020204020204" pitchFamily="34" charset="0"/>
            </a:endParaRPr>
          </a:p>
        </p:txBody>
      </p:sp>
      <p:sp>
        <p:nvSpPr>
          <p:cNvPr id="269" name="Oval 268">
            <a:extLst>
              <a:ext uri="{FF2B5EF4-FFF2-40B4-BE49-F238E27FC236}">
                <a16:creationId xmlns:a16="http://schemas.microsoft.com/office/drawing/2014/main" id="{DABC2967-AC08-2044-A9F1-A8D83EC7E6D8}"/>
              </a:ext>
            </a:extLst>
          </p:cNvPr>
          <p:cNvSpPr/>
          <p:nvPr/>
        </p:nvSpPr>
        <p:spPr>
          <a:xfrm>
            <a:off x="2368845" y="4006803"/>
            <a:ext cx="152400" cy="152400"/>
          </a:xfrm>
          <a:prstGeom prst="ellipse">
            <a:avLst/>
          </a:prstGeom>
          <a:solidFill>
            <a:schemeClr val="bg1">
              <a:lumMod val="85000"/>
            </a:schemeClr>
          </a:solidFill>
          <a:ln w="19050">
            <a:solidFill>
              <a:schemeClr val="tx1">
                <a:alpha val="2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dirty="0">
              <a:solidFill>
                <a:schemeClr val="bg1">
                  <a:lumMod val="75000"/>
                </a:schemeClr>
              </a:solidFill>
              <a:latin typeface="Corbel" panose="020B0503020204020204" pitchFamily="34" charset="0"/>
            </a:endParaRPr>
          </a:p>
        </p:txBody>
      </p:sp>
      <p:sp>
        <p:nvSpPr>
          <p:cNvPr id="270" name="Oval 269">
            <a:extLst>
              <a:ext uri="{FF2B5EF4-FFF2-40B4-BE49-F238E27FC236}">
                <a16:creationId xmlns:a16="http://schemas.microsoft.com/office/drawing/2014/main" id="{91BE0F88-95E4-1840-B614-591138A805DB}"/>
              </a:ext>
            </a:extLst>
          </p:cNvPr>
          <p:cNvSpPr/>
          <p:nvPr/>
        </p:nvSpPr>
        <p:spPr>
          <a:xfrm>
            <a:off x="2557747" y="4006803"/>
            <a:ext cx="152400" cy="152400"/>
          </a:xfrm>
          <a:prstGeom prst="ellipse">
            <a:avLst/>
          </a:prstGeom>
          <a:solidFill>
            <a:schemeClr val="bg1">
              <a:lumMod val="85000"/>
            </a:schemeClr>
          </a:solidFill>
          <a:ln w="19050">
            <a:solidFill>
              <a:schemeClr val="tx1">
                <a:alpha val="2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dirty="0">
              <a:solidFill>
                <a:schemeClr val="bg1">
                  <a:lumMod val="75000"/>
                </a:schemeClr>
              </a:solidFill>
              <a:latin typeface="Corbel" panose="020B0503020204020204" pitchFamily="34" charset="0"/>
            </a:endParaRPr>
          </a:p>
        </p:txBody>
      </p:sp>
      <p:sp>
        <p:nvSpPr>
          <p:cNvPr id="271" name="Right Arrow 270">
            <a:extLst>
              <a:ext uri="{FF2B5EF4-FFF2-40B4-BE49-F238E27FC236}">
                <a16:creationId xmlns:a16="http://schemas.microsoft.com/office/drawing/2014/main" id="{3E46784F-DAD4-3343-A89A-34837224F01A}"/>
              </a:ext>
            </a:extLst>
          </p:cNvPr>
          <p:cNvSpPr/>
          <p:nvPr/>
        </p:nvSpPr>
        <p:spPr>
          <a:xfrm rot="16200000">
            <a:off x="2180574" y="3506345"/>
            <a:ext cx="425578" cy="247112"/>
          </a:xfrm>
          <a:prstGeom prst="rightArrow">
            <a:avLst>
              <a:gd name="adj1" fmla="val 27574"/>
              <a:gd name="adj2" fmla="val 69623"/>
            </a:avLst>
          </a:prstGeom>
          <a:solidFill>
            <a:schemeClr val="tx1">
              <a:lumMod val="75000"/>
              <a:lumOff val="25000"/>
              <a:alpha val="2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dirty="0">
              <a:latin typeface="Corbel" panose="020B0503020204020204" pitchFamily="34" charset="0"/>
            </a:endParaRPr>
          </a:p>
        </p:txBody>
      </p:sp>
      <mc:AlternateContent xmlns:mc="http://schemas.openxmlformats.org/markup-compatibility/2006" xmlns:a14="http://schemas.microsoft.com/office/drawing/2010/main">
        <mc:Choice Requires="a14">
          <p:sp>
            <p:nvSpPr>
              <p:cNvPr id="272" name="Content Placeholder 2">
                <a:extLst>
                  <a:ext uri="{FF2B5EF4-FFF2-40B4-BE49-F238E27FC236}">
                    <a16:creationId xmlns:a16="http://schemas.microsoft.com/office/drawing/2014/main" id="{303B6919-8A41-894D-87A8-178136C06A68}"/>
                  </a:ext>
                </a:extLst>
              </p:cNvPr>
              <p:cNvSpPr txBox="1">
                <a:spLocks/>
              </p:cNvSpPr>
              <p:nvPr/>
            </p:nvSpPr>
            <p:spPr>
              <a:xfrm>
                <a:off x="1782926" y="3474410"/>
                <a:ext cx="525996" cy="377691"/>
              </a:xfrm>
              <a:prstGeom prst="rect">
                <a:avLst/>
              </a:prstGeom>
            </p:spPr>
            <p:txBody>
              <a:bodyPr vert="horz" lIns="68580" tIns="34290" rIns="68580" bIns="3429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venir" panose="02000503020000020003"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venir" panose="02000503020000020003"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venir" panose="02000503020000020003"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lnSpc>
                    <a:spcPct val="120000"/>
                  </a:lnSpc>
                  <a:buNone/>
                </a:pPr>
                <a14:m>
                  <m:oMathPara xmlns:m="http://schemas.openxmlformats.org/officeDocument/2006/math">
                    <m:oMathParaPr>
                      <m:jc m:val="centerGroup"/>
                    </m:oMathParaPr>
                    <m:oMath xmlns:m="http://schemas.openxmlformats.org/officeDocument/2006/math">
                      <m:r>
                        <a:rPr lang="en-US" sz="1800" i="1" dirty="0">
                          <a:solidFill>
                            <a:schemeClr val="bg1">
                              <a:lumMod val="75000"/>
                            </a:schemeClr>
                          </a:solidFill>
                          <a:latin typeface="Cambria Math" panose="02040503050406030204" pitchFamily="18" charset="0"/>
                        </a:rPr>
                        <m:t>𝑊</m:t>
                      </m:r>
                    </m:oMath>
                  </m:oMathPara>
                </a14:m>
                <a:endParaRPr lang="en-US" sz="1800" dirty="0">
                  <a:solidFill>
                    <a:schemeClr val="bg1">
                      <a:lumMod val="75000"/>
                    </a:schemeClr>
                  </a:solidFill>
                  <a:latin typeface="Corbel" panose="020B0503020204020204" pitchFamily="34" charset="0"/>
                </a:endParaRPr>
              </a:p>
            </p:txBody>
          </p:sp>
        </mc:Choice>
        <mc:Fallback xmlns="">
          <p:sp>
            <p:nvSpPr>
              <p:cNvPr id="272" name="Content Placeholder 2">
                <a:extLst>
                  <a:ext uri="{FF2B5EF4-FFF2-40B4-BE49-F238E27FC236}">
                    <a16:creationId xmlns:a16="http://schemas.microsoft.com/office/drawing/2014/main" id="{303B6919-8A41-894D-87A8-178136C06A68}"/>
                  </a:ext>
                </a:extLst>
              </p:cNvPr>
              <p:cNvSpPr txBox="1">
                <a:spLocks noRot="1" noChangeAspect="1" noMove="1" noResize="1" noEditPoints="1" noAdjustHandles="1" noChangeArrowheads="1" noChangeShapeType="1" noTextEdit="1"/>
              </p:cNvSpPr>
              <p:nvPr/>
            </p:nvSpPr>
            <p:spPr>
              <a:xfrm>
                <a:off x="1782926" y="3474410"/>
                <a:ext cx="525996" cy="377691"/>
              </a:xfrm>
              <a:prstGeom prst="rect">
                <a:avLst/>
              </a:prstGeom>
              <a:blipFill>
                <a:blip r:embed="rId11"/>
                <a:stretch>
                  <a:fillRect/>
                </a:stretch>
              </a:blipFill>
            </p:spPr>
            <p:txBody>
              <a:bodyPr/>
              <a:lstStyle/>
              <a:p>
                <a:r>
                  <a:rPr lang="en-US">
                    <a:noFill/>
                  </a:rPr>
                  <a:t> </a:t>
                </a:r>
              </a:p>
            </p:txBody>
          </p:sp>
        </mc:Fallback>
      </mc:AlternateContent>
      <p:sp>
        <p:nvSpPr>
          <p:cNvPr id="273" name="Rounded Rectangle 272">
            <a:extLst>
              <a:ext uri="{FF2B5EF4-FFF2-40B4-BE49-F238E27FC236}">
                <a16:creationId xmlns:a16="http://schemas.microsoft.com/office/drawing/2014/main" id="{48A84533-90CF-9542-830A-BB999781AAEF}"/>
              </a:ext>
            </a:extLst>
          </p:cNvPr>
          <p:cNvSpPr/>
          <p:nvPr/>
        </p:nvSpPr>
        <p:spPr>
          <a:xfrm>
            <a:off x="3558059" y="3985704"/>
            <a:ext cx="897101" cy="247549"/>
          </a:xfrm>
          <a:prstGeom prst="roundRect">
            <a:avLst/>
          </a:prstGeom>
          <a:noFill/>
          <a:ln w="38100">
            <a:solidFill>
              <a:schemeClr val="tx1">
                <a:alpha val="23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dirty="0">
              <a:solidFill>
                <a:schemeClr val="bg1">
                  <a:lumMod val="75000"/>
                </a:schemeClr>
              </a:solidFill>
              <a:latin typeface="Corbel" panose="020B0503020204020204" pitchFamily="34" charset="0"/>
            </a:endParaRPr>
          </a:p>
        </p:txBody>
      </p:sp>
      <p:sp>
        <p:nvSpPr>
          <p:cNvPr id="274" name="Oval 273">
            <a:extLst>
              <a:ext uri="{FF2B5EF4-FFF2-40B4-BE49-F238E27FC236}">
                <a16:creationId xmlns:a16="http://schemas.microsoft.com/office/drawing/2014/main" id="{61D1EA61-C4B9-1141-AE63-02A8A057DF1D}"/>
              </a:ext>
            </a:extLst>
          </p:cNvPr>
          <p:cNvSpPr/>
          <p:nvPr/>
        </p:nvSpPr>
        <p:spPr>
          <a:xfrm>
            <a:off x="3636645" y="4027217"/>
            <a:ext cx="152400" cy="152400"/>
          </a:xfrm>
          <a:prstGeom prst="ellipse">
            <a:avLst/>
          </a:prstGeom>
          <a:solidFill>
            <a:schemeClr val="bg1">
              <a:lumMod val="85000"/>
            </a:schemeClr>
          </a:solidFill>
          <a:ln w="19050">
            <a:solidFill>
              <a:schemeClr val="tx1">
                <a:alpha val="2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dirty="0">
              <a:solidFill>
                <a:schemeClr val="bg1">
                  <a:lumMod val="75000"/>
                </a:schemeClr>
              </a:solidFill>
              <a:latin typeface="Corbel" panose="020B0503020204020204" pitchFamily="34" charset="0"/>
            </a:endParaRPr>
          </a:p>
        </p:txBody>
      </p:sp>
      <p:sp>
        <p:nvSpPr>
          <p:cNvPr id="275" name="Oval 274">
            <a:extLst>
              <a:ext uri="{FF2B5EF4-FFF2-40B4-BE49-F238E27FC236}">
                <a16:creationId xmlns:a16="http://schemas.microsoft.com/office/drawing/2014/main" id="{60BF5E45-AF98-0449-9EC5-B489921AE796}"/>
              </a:ext>
            </a:extLst>
          </p:cNvPr>
          <p:cNvSpPr/>
          <p:nvPr/>
        </p:nvSpPr>
        <p:spPr>
          <a:xfrm>
            <a:off x="3821339" y="4027217"/>
            <a:ext cx="152400" cy="152400"/>
          </a:xfrm>
          <a:prstGeom prst="ellipse">
            <a:avLst/>
          </a:prstGeom>
          <a:solidFill>
            <a:schemeClr val="bg1">
              <a:lumMod val="85000"/>
            </a:schemeClr>
          </a:solidFill>
          <a:ln w="19050">
            <a:solidFill>
              <a:schemeClr val="tx1">
                <a:alpha val="2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dirty="0">
              <a:solidFill>
                <a:schemeClr val="bg1">
                  <a:lumMod val="75000"/>
                </a:schemeClr>
              </a:solidFill>
              <a:latin typeface="Corbel" panose="020B0503020204020204" pitchFamily="34" charset="0"/>
            </a:endParaRPr>
          </a:p>
        </p:txBody>
      </p:sp>
      <p:sp>
        <p:nvSpPr>
          <p:cNvPr id="276" name="Oval 275">
            <a:extLst>
              <a:ext uri="{FF2B5EF4-FFF2-40B4-BE49-F238E27FC236}">
                <a16:creationId xmlns:a16="http://schemas.microsoft.com/office/drawing/2014/main" id="{B9282EC1-0555-464A-A61B-EB9949FCF272}"/>
              </a:ext>
            </a:extLst>
          </p:cNvPr>
          <p:cNvSpPr/>
          <p:nvPr/>
        </p:nvSpPr>
        <p:spPr>
          <a:xfrm>
            <a:off x="4006034" y="4027217"/>
            <a:ext cx="152400" cy="152400"/>
          </a:xfrm>
          <a:prstGeom prst="ellipse">
            <a:avLst/>
          </a:prstGeom>
          <a:solidFill>
            <a:schemeClr val="bg1">
              <a:lumMod val="85000"/>
            </a:schemeClr>
          </a:solidFill>
          <a:ln w="19050">
            <a:solidFill>
              <a:schemeClr val="tx1">
                <a:alpha val="2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dirty="0">
              <a:solidFill>
                <a:schemeClr val="bg1">
                  <a:lumMod val="75000"/>
                </a:schemeClr>
              </a:solidFill>
              <a:latin typeface="Corbel" panose="020B0503020204020204" pitchFamily="34" charset="0"/>
            </a:endParaRPr>
          </a:p>
        </p:txBody>
      </p:sp>
      <p:sp>
        <p:nvSpPr>
          <p:cNvPr id="277" name="Oval 276">
            <a:extLst>
              <a:ext uri="{FF2B5EF4-FFF2-40B4-BE49-F238E27FC236}">
                <a16:creationId xmlns:a16="http://schemas.microsoft.com/office/drawing/2014/main" id="{CF08DE11-699C-664B-853C-95CD30A2E907}"/>
              </a:ext>
            </a:extLst>
          </p:cNvPr>
          <p:cNvSpPr/>
          <p:nvPr/>
        </p:nvSpPr>
        <p:spPr>
          <a:xfrm>
            <a:off x="4194935" y="4027217"/>
            <a:ext cx="152400" cy="152400"/>
          </a:xfrm>
          <a:prstGeom prst="ellipse">
            <a:avLst/>
          </a:prstGeom>
          <a:solidFill>
            <a:schemeClr val="bg1">
              <a:lumMod val="85000"/>
            </a:schemeClr>
          </a:solidFill>
          <a:ln w="19050">
            <a:solidFill>
              <a:schemeClr val="tx1">
                <a:alpha val="2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dirty="0">
              <a:solidFill>
                <a:schemeClr val="bg1">
                  <a:lumMod val="75000"/>
                </a:schemeClr>
              </a:solidFill>
              <a:latin typeface="Corbel" panose="020B0503020204020204" pitchFamily="34" charset="0"/>
            </a:endParaRPr>
          </a:p>
        </p:txBody>
      </p:sp>
      <p:sp>
        <p:nvSpPr>
          <p:cNvPr id="278" name="Right Arrow 277">
            <a:extLst>
              <a:ext uri="{FF2B5EF4-FFF2-40B4-BE49-F238E27FC236}">
                <a16:creationId xmlns:a16="http://schemas.microsoft.com/office/drawing/2014/main" id="{CAB02449-62C2-C04C-A816-9D3DB7D56E23}"/>
              </a:ext>
            </a:extLst>
          </p:cNvPr>
          <p:cNvSpPr/>
          <p:nvPr/>
        </p:nvSpPr>
        <p:spPr>
          <a:xfrm rot="16200000">
            <a:off x="3817762" y="3526759"/>
            <a:ext cx="425578" cy="247112"/>
          </a:xfrm>
          <a:prstGeom prst="rightArrow">
            <a:avLst>
              <a:gd name="adj1" fmla="val 27574"/>
              <a:gd name="adj2" fmla="val 69623"/>
            </a:avLst>
          </a:prstGeom>
          <a:solidFill>
            <a:schemeClr val="tx1">
              <a:lumMod val="75000"/>
              <a:lumOff val="25000"/>
              <a:alpha val="2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dirty="0">
              <a:latin typeface="Corbel" panose="020B0503020204020204" pitchFamily="34" charset="0"/>
            </a:endParaRPr>
          </a:p>
        </p:txBody>
      </p:sp>
      <mc:AlternateContent xmlns:mc="http://schemas.openxmlformats.org/markup-compatibility/2006" xmlns:a14="http://schemas.microsoft.com/office/drawing/2010/main">
        <mc:Choice Requires="a14">
          <p:sp>
            <p:nvSpPr>
              <p:cNvPr id="279" name="Content Placeholder 2">
                <a:extLst>
                  <a:ext uri="{FF2B5EF4-FFF2-40B4-BE49-F238E27FC236}">
                    <a16:creationId xmlns:a16="http://schemas.microsoft.com/office/drawing/2014/main" id="{08F8CA84-7AC6-AC46-B8B3-BC7FA7CA6843}"/>
                  </a:ext>
                </a:extLst>
              </p:cNvPr>
              <p:cNvSpPr txBox="1">
                <a:spLocks/>
              </p:cNvSpPr>
              <p:nvPr/>
            </p:nvSpPr>
            <p:spPr>
              <a:xfrm>
                <a:off x="3420115" y="3494824"/>
                <a:ext cx="525996" cy="377691"/>
              </a:xfrm>
              <a:prstGeom prst="rect">
                <a:avLst/>
              </a:prstGeom>
            </p:spPr>
            <p:txBody>
              <a:bodyPr vert="horz" lIns="68580" tIns="34290" rIns="68580" bIns="3429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venir" panose="02000503020000020003"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venir" panose="02000503020000020003"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venir" panose="02000503020000020003"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lnSpc>
                    <a:spcPct val="120000"/>
                  </a:lnSpc>
                  <a:buNone/>
                </a:pPr>
                <a14:m>
                  <m:oMathPara xmlns:m="http://schemas.openxmlformats.org/officeDocument/2006/math">
                    <m:oMathParaPr>
                      <m:jc m:val="centerGroup"/>
                    </m:oMathParaPr>
                    <m:oMath xmlns:m="http://schemas.openxmlformats.org/officeDocument/2006/math">
                      <m:r>
                        <a:rPr lang="en-US" sz="1800" i="1" dirty="0">
                          <a:solidFill>
                            <a:schemeClr val="bg1">
                              <a:lumMod val="75000"/>
                            </a:schemeClr>
                          </a:solidFill>
                          <a:latin typeface="Cambria Math" panose="02040503050406030204" pitchFamily="18" charset="0"/>
                        </a:rPr>
                        <m:t>𝑊</m:t>
                      </m:r>
                    </m:oMath>
                  </m:oMathPara>
                </a14:m>
                <a:endParaRPr lang="en-US" sz="1800" dirty="0">
                  <a:solidFill>
                    <a:schemeClr val="bg1">
                      <a:lumMod val="75000"/>
                    </a:schemeClr>
                  </a:solidFill>
                  <a:latin typeface="Corbel" panose="020B0503020204020204" pitchFamily="34" charset="0"/>
                </a:endParaRPr>
              </a:p>
            </p:txBody>
          </p:sp>
        </mc:Choice>
        <mc:Fallback xmlns="">
          <p:sp>
            <p:nvSpPr>
              <p:cNvPr id="279" name="Content Placeholder 2">
                <a:extLst>
                  <a:ext uri="{FF2B5EF4-FFF2-40B4-BE49-F238E27FC236}">
                    <a16:creationId xmlns:a16="http://schemas.microsoft.com/office/drawing/2014/main" id="{08F8CA84-7AC6-AC46-B8B3-BC7FA7CA6843}"/>
                  </a:ext>
                </a:extLst>
              </p:cNvPr>
              <p:cNvSpPr txBox="1">
                <a:spLocks noRot="1" noChangeAspect="1" noMove="1" noResize="1" noEditPoints="1" noAdjustHandles="1" noChangeArrowheads="1" noChangeShapeType="1" noTextEdit="1"/>
              </p:cNvSpPr>
              <p:nvPr/>
            </p:nvSpPr>
            <p:spPr>
              <a:xfrm>
                <a:off x="3420115" y="3494824"/>
                <a:ext cx="525996" cy="377691"/>
              </a:xfrm>
              <a:prstGeom prst="rect">
                <a:avLst/>
              </a:prstGeom>
              <a:blipFill>
                <a:blip r:embed="rId12"/>
                <a:stretch>
                  <a:fillRect/>
                </a:stretch>
              </a:blipFill>
            </p:spPr>
            <p:txBody>
              <a:bodyPr/>
              <a:lstStyle/>
              <a:p>
                <a:r>
                  <a:rPr lang="en-US">
                    <a:noFill/>
                  </a:rPr>
                  <a:t> </a:t>
                </a:r>
              </a:p>
            </p:txBody>
          </p:sp>
        </mc:Fallback>
      </mc:AlternateContent>
      <p:sp>
        <p:nvSpPr>
          <p:cNvPr id="280" name="Rounded Rectangle 279">
            <a:extLst>
              <a:ext uri="{FF2B5EF4-FFF2-40B4-BE49-F238E27FC236}">
                <a16:creationId xmlns:a16="http://schemas.microsoft.com/office/drawing/2014/main" id="{7ED13E0A-BD52-684F-8B86-5F0FD2752FF8}"/>
              </a:ext>
            </a:extLst>
          </p:cNvPr>
          <p:cNvSpPr/>
          <p:nvPr/>
        </p:nvSpPr>
        <p:spPr>
          <a:xfrm>
            <a:off x="5264733" y="3998017"/>
            <a:ext cx="897101" cy="247549"/>
          </a:xfrm>
          <a:prstGeom prst="roundRect">
            <a:avLst/>
          </a:prstGeom>
          <a:noFill/>
          <a:ln w="38100">
            <a:solidFill>
              <a:schemeClr val="tx1">
                <a:alpha val="23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dirty="0">
              <a:solidFill>
                <a:schemeClr val="bg1">
                  <a:lumMod val="75000"/>
                </a:schemeClr>
              </a:solidFill>
              <a:latin typeface="Corbel" panose="020B0503020204020204" pitchFamily="34" charset="0"/>
            </a:endParaRPr>
          </a:p>
        </p:txBody>
      </p:sp>
      <p:sp>
        <p:nvSpPr>
          <p:cNvPr id="281" name="Oval 280">
            <a:extLst>
              <a:ext uri="{FF2B5EF4-FFF2-40B4-BE49-F238E27FC236}">
                <a16:creationId xmlns:a16="http://schemas.microsoft.com/office/drawing/2014/main" id="{F16ED060-2AF2-554F-A2EA-5BD5A75F38E6}"/>
              </a:ext>
            </a:extLst>
          </p:cNvPr>
          <p:cNvSpPr/>
          <p:nvPr/>
        </p:nvSpPr>
        <p:spPr>
          <a:xfrm>
            <a:off x="5343319" y="4039530"/>
            <a:ext cx="152400" cy="152400"/>
          </a:xfrm>
          <a:prstGeom prst="ellipse">
            <a:avLst/>
          </a:prstGeom>
          <a:solidFill>
            <a:schemeClr val="bg1">
              <a:lumMod val="85000"/>
            </a:schemeClr>
          </a:solidFill>
          <a:ln w="19050">
            <a:solidFill>
              <a:schemeClr val="tx1">
                <a:alpha val="17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dirty="0">
              <a:solidFill>
                <a:schemeClr val="bg1">
                  <a:lumMod val="75000"/>
                </a:schemeClr>
              </a:solidFill>
              <a:latin typeface="Corbel" panose="020B0503020204020204" pitchFamily="34" charset="0"/>
            </a:endParaRPr>
          </a:p>
        </p:txBody>
      </p:sp>
      <p:sp>
        <p:nvSpPr>
          <p:cNvPr id="282" name="Oval 281">
            <a:extLst>
              <a:ext uri="{FF2B5EF4-FFF2-40B4-BE49-F238E27FC236}">
                <a16:creationId xmlns:a16="http://schemas.microsoft.com/office/drawing/2014/main" id="{3DADBE44-F2C3-5248-81F6-7F06B6A7B3AF}"/>
              </a:ext>
            </a:extLst>
          </p:cNvPr>
          <p:cNvSpPr/>
          <p:nvPr/>
        </p:nvSpPr>
        <p:spPr>
          <a:xfrm>
            <a:off x="5528013" y="4039530"/>
            <a:ext cx="152400" cy="152400"/>
          </a:xfrm>
          <a:prstGeom prst="ellipse">
            <a:avLst/>
          </a:prstGeom>
          <a:solidFill>
            <a:schemeClr val="bg1">
              <a:lumMod val="85000"/>
            </a:schemeClr>
          </a:solidFill>
          <a:ln w="19050">
            <a:solidFill>
              <a:schemeClr val="tx1">
                <a:alpha val="17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dirty="0">
              <a:solidFill>
                <a:schemeClr val="bg1">
                  <a:lumMod val="75000"/>
                </a:schemeClr>
              </a:solidFill>
              <a:latin typeface="Corbel" panose="020B0503020204020204" pitchFamily="34" charset="0"/>
            </a:endParaRPr>
          </a:p>
        </p:txBody>
      </p:sp>
      <p:sp>
        <p:nvSpPr>
          <p:cNvPr id="283" name="Oval 282">
            <a:extLst>
              <a:ext uri="{FF2B5EF4-FFF2-40B4-BE49-F238E27FC236}">
                <a16:creationId xmlns:a16="http://schemas.microsoft.com/office/drawing/2014/main" id="{6E9063AF-87E3-594E-B2A7-E0EA6F1B7473}"/>
              </a:ext>
            </a:extLst>
          </p:cNvPr>
          <p:cNvSpPr/>
          <p:nvPr/>
        </p:nvSpPr>
        <p:spPr>
          <a:xfrm>
            <a:off x="5712707" y="4039530"/>
            <a:ext cx="152400" cy="152400"/>
          </a:xfrm>
          <a:prstGeom prst="ellipse">
            <a:avLst/>
          </a:prstGeom>
          <a:solidFill>
            <a:schemeClr val="bg1">
              <a:lumMod val="85000"/>
            </a:schemeClr>
          </a:solidFill>
          <a:ln w="19050">
            <a:solidFill>
              <a:schemeClr val="tx1">
                <a:alpha val="17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dirty="0">
              <a:solidFill>
                <a:schemeClr val="bg1">
                  <a:lumMod val="75000"/>
                </a:schemeClr>
              </a:solidFill>
              <a:latin typeface="Corbel" panose="020B0503020204020204" pitchFamily="34" charset="0"/>
            </a:endParaRPr>
          </a:p>
        </p:txBody>
      </p:sp>
      <p:sp>
        <p:nvSpPr>
          <p:cNvPr id="284" name="Oval 283">
            <a:extLst>
              <a:ext uri="{FF2B5EF4-FFF2-40B4-BE49-F238E27FC236}">
                <a16:creationId xmlns:a16="http://schemas.microsoft.com/office/drawing/2014/main" id="{A3662BA6-987E-1A45-B228-9AB4EE359077}"/>
              </a:ext>
            </a:extLst>
          </p:cNvPr>
          <p:cNvSpPr/>
          <p:nvPr/>
        </p:nvSpPr>
        <p:spPr>
          <a:xfrm>
            <a:off x="5901609" y="4039530"/>
            <a:ext cx="152400" cy="152400"/>
          </a:xfrm>
          <a:prstGeom prst="ellipse">
            <a:avLst/>
          </a:prstGeom>
          <a:solidFill>
            <a:schemeClr val="bg1">
              <a:lumMod val="85000"/>
            </a:schemeClr>
          </a:solidFill>
          <a:ln w="19050">
            <a:solidFill>
              <a:schemeClr val="tx1">
                <a:alpha val="17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dirty="0">
              <a:solidFill>
                <a:schemeClr val="bg1">
                  <a:lumMod val="75000"/>
                </a:schemeClr>
              </a:solidFill>
              <a:latin typeface="Corbel" panose="020B0503020204020204" pitchFamily="34" charset="0"/>
            </a:endParaRPr>
          </a:p>
        </p:txBody>
      </p:sp>
      <p:sp>
        <p:nvSpPr>
          <p:cNvPr id="285" name="Right Arrow 284">
            <a:extLst>
              <a:ext uri="{FF2B5EF4-FFF2-40B4-BE49-F238E27FC236}">
                <a16:creationId xmlns:a16="http://schemas.microsoft.com/office/drawing/2014/main" id="{12DD2CE7-E9C4-9C4F-8B6F-EAD82F126AC7}"/>
              </a:ext>
            </a:extLst>
          </p:cNvPr>
          <p:cNvSpPr/>
          <p:nvPr/>
        </p:nvSpPr>
        <p:spPr>
          <a:xfrm rot="16200000">
            <a:off x="5524436" y="3539072"/>
            <a:ext cx="425578" cy="247112"/>
          </a:xfrm>
          <a:prstGeom prst="rightArrow">
            <a:avLst>
              <a:gd name="adj1" fmla="val 27574"/>
              <a:gd name="adj2" fmla="val 69623"/>
            </a:avLst>
          </a:prstGeom>
          <a:solidFill>
            <a:schemeClr val="tx1">
              <a:lumMod val="75000"/>
              <a:lumOff val="25000"/>
              <a:alpha val="2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dirty="0">
              <a:latin typeface="Corbel" panose="020B0503020204020204" pitchFamily="34" charset="0"/>
            </a:endParaRPr>
          </a:p>
        </p:txBody>
      </p:sp>
      <mc:AlternateContent xmlns:mc="http://schemas.openxmlformats.org/markup-compatibility/2006" xmlns:a14="http://schemas.microsoft.com/office/drawing/2010/main">
        <mc:Choice Requires="a14">
          <p:sp>
            <p:nvSpPr>
              <p:cNvPr id="286" name="Content Placeholder 2">
                <a:extLst>
                  <a:ext uri="{FF2B5EF4-FFF2-40B4-BE49-F238E27FC236}">
                    <a16:creationId xmlns:a16="http://schemas.microsoft.com/office/drawing/2014/main" id="{71B71B10-2055-5D4A-BEC8-9FE52A4D31F4}"/>
                  </a:ext>
                </a:extLst>
              </p:cNvPr>
              <p:cNvSpPr txBox="1">
                <a:spLocks/>
              </p:cNvSpPr>
              <p:nvPr/>
            </p:nvSpPr>
            <p:spPr>
              <a:xfrm>
                <a:off x="5126789" y="3507137"/>
                <a:ext cx="525996" cy="377691"/>
              </a:xfrm>
              <a:prstGeom prst="rect">
                <a:avLst/>
              </a:prstGeom>
            </p:spPr>
            <p:txBody>
              <a:bodyPr vert="horz" lIns="68580" tIns="34290" rIns="68580" bIns="3429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venir" panose="02000503020000020003"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venir" panose="02000503020000020003"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venir" panose="02000503020000020003"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lnSpc>
                    <a:spcPct val="120000"/>
                  </a:lnSpc>
                  <a:buNone/>
                </a:pPr>
                <a14:m>
                  <m:oMathPara xmlns:m="http://schemas.openxmlformats.org/officeDocument/2006/math">
                    <m:oMathParaPr>
                      <m:jc m:val="centerGroup"/>
                    </m:oMathParaPr>
                    <m:oMath xmlns:m="http://schemas.openxmlformats.org/officeDocument/2006/math">
                      <m:r>
                        <a:rPr lang="en-US" sz="1800" i="1" dirty="0">
                          <a:solidFill>
                            <a:schemeClr val="bg1">
                              <a:lumMod val="75000"/>
                            </a:schemeClr>
                          </a:solidFill>
                          <a:latin typeface="Cambria Math" panose="02040503050406030204" pitchFamily="18" charset="0"/>
                        </a:rPr>
                        <m:t>𝑊</m:t>
                      </m:r>
                    </m:oMath>
                  </m:oMathPara>
                </a14:m>
                <a:endParaRPr lang="en-US" sz="1800" dirty="0">
                  <a:solidFill>
                    <a:schemeClr val="bg1">
                      <a:lumMod val="75000"/>
                    </a:schemeClr>
                  </a:solidFill>
                  <a:latin typeface="Corbel" panose="020B0503020204020204" pitchFamily="34" charset="0"/>
                </a:endParaRPr>
              </a:p>
            </p:txBody>
          </p:sp>
        </mc:Choice>
        <mc:Fallback xmlns="">
          <p:sp>
            <p:nvSpPr>
              <p:cNvPr id="286" name="Content Placeholder 2">
                <a:extLst>
                  <a:ext uri="{FF2B5EF4-FFF2-40B4-BE49-F238E27FC236}">
                    <a16:creationId xmlns:a16="http://schemas.microsoft.com/office/drawing/2014/main" id="{71B71B10-2055-5D4A-BEC8-9FE52A4D31F4}"/>
                  </a:ext>
                </a:extLst>
              </p:cNvPr>
              <p:cNvSpPr txBox="1">
                <a:spLocks noRot="1" noChangeAspect="1" noMove="1" noResize="1" noEditPoints="1" noAdjustHandles="1" noChangeArrowheads="1" noChangeShapeType="1" noTextEdit="1"/>
              </p:cNvSpPr>
              <p:nvPr/>
            </p:nvSpPr>
            <p:spPr>
              <a:xfrm>
                <a:off x="5126789" y="3507137"/>
                <a:ext cx="525996" cy="377691"/>
              </a:xfrm>
              <a:prstGeom prst="rect">
                <a:avLst/>
              </a:prstGeom>
              <a:blipFill>
                <a:blip r:embed="rId12"/>
                <a:stretch>
                  <a:fillRect/>
                </a:stretch>
              </a:blipFill>
            </p:spPr>
            <p:txBody>
              <a:bodyPr/>
              <a:lstStyle/>
              <a:p>
                <a:r>
                  <a:rPr lang="en-US">
                    <a:noFill/>
                  </a:rPr>
                  <a:t> </a:t>
                </a:r>
              </a:p>
            </p:txBody>
          </p:sp>
        </mc:Fallback>
      </mc:AlternateContent>
      <p:sp>
        <p:nvSpPr>
          <p:cNvPr id="287" name="Right Arrow 286">
            <a:extLst>
              <a:ext uri="{FF2B5EF4-FFF2-40B4-BE49-F238E27FC236}">
                <a16:creationId xmlns:a16="http://schemas.microsoft.com/office/drawing/2014/main" id="{92E0184F-FD39-C34D-ACD9-1B01FEBD997B}"/>
              </a:ext>
            </a:extLst>
          </p:cNvPr>
          <p:cNvSpPr/>
          <p:nvPr/>
        </p:nvSpPr>
        <p:spPr>
          <a:xfrm rot="16200000">
            <a:off x="7250190" y="3545809"/>
            <a:ext cx="425578" cy="247112"/>
          </a:xfrm>
          <a:prstGeom prst="rightArrow">
            <a:avLst>
              <a:gd name="adj1" fmla="val 27574"/>
              <a:gd name="adj2" fmla="val 69623"/>
            </a:avLst>
          </a:prstGeom>
          <a:solidFill>
            <a:schemeClr val="tx1">
              <a:lumMod val="75000"/>
              <a:lumOff val="25000"/>
              <a:alpha val="2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dirty="0">
              <a:solidFill>
                <a:schemeClr val="bg1">
                  <a:lumMod val="75000"/>
                </a:schemeClr>
              </a:solidFill>
              <a:latin typeface="Corbel" panose="020B0503020204020204" pitchFamily="34" charset="0"/>
            </a:endParaRPr>
          </a:p>
        </p:txBody>
      </p:sp>
      <mc:AlternateContent xmlns:mc="http://schemas.openxmlformats.org/markup-compatibility/2006" xmlns:a14="http://schemas.microsoft.com/office/drawing/2010/main">
        <mc:Choice Requires="a14">
          <p:sp>
            <p:nvSpPr>
              <p:cNvPr id="288" name="Content Placeholder 2">
                <a:extLst>
                  <a:ext uri="{FF2B5EF4-FFF2-40B4-BE49-F238E27FC236}">
                    <a16:creationId xmlns:a16="http://schemas.microsoft.com/office/drawing/2014/main" id="{CB798494-ADC3-9D4F-9C7C-A1C99BD02AC4}"/>
                  </a:ext>
                </a:extLst>
              </p:cNvPr>
              <p:cNvSpPr txBox="1">
                <a:spLocks/>
              </p:cNvSpPr>
              <p:nvPr/>
            </p:nvSpPr>
            <p:spPr>
              <a:xfrm>
                <a:off x="6852543" y="3513874"/>
                <a:ext cx="525996" cy="377691"/>
              </a:xfrm>
              <a:prstGeom prst="rect">
                <a:avLst/>
              </a:prstGeom>
            </p:spPr>
            <p:txBody>
              <a:bodyPr vert="horz" lIns="68580" tIns="34290" rIns="68580" bIns="3429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venir" panose="02000503020000020003"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venir" panose="02000503020000020003"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venir" panose="02000503020000020003"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lnSpc>
                    <a:spcPct val="120000"/>
                  </a:lnSpc>
                  <a:buNone/>
                </a:pPr>
                <a14:m>
                  <m:oMathPara xmlns:m="http://schemas.openxmlformats.org/officeDocument/2006/math">
                    <m:oMathParaPr>
                      <m:jc m:val="centerGroup"/>
                    </m:oMathParaPr>
                    <m:oMath xmlns:m="http://schemas.openxmlformats.org/officeDocument/2006/math">
                      <m:r>
                        <a:rPr lang="en-US" sz="1800" i="1" dirty="0">
                          <a:solidFill>
                            <a:schemeClr val="bg1">
                              <a:lumMod val="75000"/>
                            </a:schemeClr>
                          </a:solidFill>
                          <a:latin typeface="Cambria Math" panose="02040503050406030204" pitchFamily="18" charset="0"/>
                        </a:rPr>
                        <m:t>𝑊</m:t>
                      </m:r>
                    </m:oMath>
                  </m:oMathPara>
                </a14:m>
                <a:endParaRPr lang="en-US" sz="1800" dirty="0">
                  <a:solidFill>
                    <a:schemeClr val="bg1">
                      <a:lumMod val="75000"/>
                    </a:schemeClr>
                  </a:solidFill>
                  <a:latin typeface="Corbel" panose="020B0503020204020204" pitchFamily="34" charset="0"/>
                </a:endParaRPr>
              </a:p>
            </p:txBody>
          </p:sp>
        </mc:Choice>
        <mc:Fallback xmlns="">
          <p:sp>
            <p:nvSpPr>
              <p:cNvPr id="288" name="Content Placeholder 2">
                <a:extLst>
                  <a:ext uri="{FF2B5EF4-FFF2-40B4-BE49-F238E27FC236}">
                    <a16:creationId xmlns:a16="http://schemas.microsoft.com/office/drawing/2014/main" id="{CB798494-ADC3-9D4F-9C7C-A1C99BD02AC4}"/>
                  </a:ext>
                </a:extLst>
              </p:cNvPr>
              <p:cNvSpPr txBox="1">
                <a:spLocks noRot="1" noChangeAspect="1" noMove="1" noResize="1" noEditPoints="1" noAdjustHandles="1" noChangeArrowheads="1" noChangeShapeType="1" noTextEdit="1"/>
              </p:cNvSpPr>
              <p:nvPr/>
            </p:nvSpPr>
            <p:spPr>
              <a:xfrm>
                <a:off x="6852543" y="3513874"/>
                <a:ext cx="525996" cy="377691"/>
              </a:xfrm>
              <a:prstGeom prst="rect">
                <a:avLst/>
              </a:prstGeom>
              <a:blipFill>
                <a:blip r:embed="rId13"/>
                <a:stretch>
                  <a:fillRect/>
                </a:stretch>
              </a:blipFill>
            </p:spPr>
            <p:txBody>
              <a:bodyPr/>
              <a:lstStyle/>
              <a:p>
                <a:r>
                  <a:rPr lang="en-US">
                    <a:noFill/>
                  </a:rPr>
                  <a:t> </a:t>
                </a:r>
              </a:p>
            </p:txBody>
          </p:sp>
        </mc:Fallback>
      </mc:AlternateContent>
      <p:sp>
        <p:nvSpPr>
          <p:cNvPr id="289" name="Content Placeholder 2">
            <a:extLst>
              <a:ext uri="{FF2B5EF4-FFF2-40B4-BE49-F238E27FC236}">
                <a16:creationId xmlns:a16="http://schemas.microsoft.com/office/drawing/2014/main" id="{AC915001-8779-EC4A-B6F5-AE22315609BE}"/>
              </a:ext>
            </a:extLst>
          </p:cNvPr>
          <p:cNvSpPr txBox="1">
            <a:spLocks/>
          </p:cNvSpPr>
          <p:nvPr/>
        </p:nvSpPr>
        <p:spPr>
          <a:xfrm>
            <a:off x="2095230" y="4315854"/>
            <a:ext cx="525996" cy="377691"/>
          </a:xfrm>
          <a:prstGeom prst="rect">
            <a:avLst/>
          </a:prstGeom>
        </p:spPr>
        <p:txBody>
          <a:bodyPr vert="horz" lIns="68580" tIns="34290" rIns="68580" bIns="3429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venir" panose="02000503020000020003"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venir" panose="02000503020000020003"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venir" panose="02000503020000020003"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lnSpc>
                <a:spcPct val="120000"/>
              </a:lnSpc>
              <a:buNone/>
            </a:pPr>
            <a:r>
              <a:rPr lang="en-US" sz="1800" dirty="0">
                <a:solidFill>
                  <a:schemeClr val="bg1">
                    <a:lumMod val="75000"/>
                  </a:schemeClr>
                </a:solidFill>
                <a:latin typeface="Corbel" panose="020B0503020204020204" pitchFamily="34" charset="0"/>
              </a:rPr>
              <a:t>She</a:t>
            </a:r>
          </a:p>
        </p:txBody>
      </p:sp>
      <p:sp>
        <p:nvSpPr>
          <p:cNvPr id="290" name="Content Placeholder 2">
            <a:extLst>
              <a:ext uri="{FF2B5EF4-FFF2-40B4-BE49-F238E27FC236}">
                <a16:creationId xmlns:a16="http://schemas.microsoft.com/office/drawing/2014/main" id="{D48D51D0-43AD-DD4F-9D03-24F2F27B6C12}"/>
              </a:ext>
            </a:extLst>
          </p:cNvPr>
          <p:cNvSpPr txBox="1">
            <a:spLocks/>
          </p:cNvSpPr>
          <p:nvPr/>
        </p:nvSpPr>
        <p:spPr>
          <a:xfrm>
            <a:off x="3578364" y="4291560"/>
            <a:ext cx="754366" cy="377691"/>
          </a:xfrm>
          <a:prstGeom prst="rect">
            <a:avLst/>
          </a:prstGeom>
        </p:spPr>
        <p:txBody>
          <a:bodyPr vert="horz" lIns="68580" tIns="34290" rIns="68580" bIns="3429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venir" panose="02000503020000020003"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venir" panose="02000503020000020003"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venir" panose="02000503020000020003"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lnSpc>
                <a:spcPct val="120000"/>
              </a:lnSpc>
              <a:buNone/>
            </a:pPr>
            <a:r>
              <a:rPr lang="en-US" sz="1800" dirty="0">
                <a:solidFill>
                  <a:schemeClr val="bg1">
                    <a:lumMod val="75000"/>
                  </a:schemeClr>
                </a:solidFill>
                <a:latin typeface="Corbel" panose="020B0503020204020204" pitchFamily="34" charset="0"/>
              </a:rPr>
              <a:t>went</a:t>
            </a:r>
          </a:p>
        </p:txBody>
      </p:sp>
      <p:sp>
        <p:nvSpPr>
          <p:cNvPr id="291" name="Content Placeholder 2">
            <a:extLst>
              <a:ext uri="{FF2B5EF4-FFF2-40B4-BE49-F238E27FC236}">
                <a16:creationId xmlns:a16="http://schemas.microsoft.com/office/drawing/2014/main" id="{D7B74507-D222-D44B-9435-55ECB8F1C417}"/>
              </a:ext>
            </a:extLst>
          </p:cNvPr>
          <p:cNvSpPr txBox="1">
            <a:spLocks/>
          </p:cNvSpPr>
          <p:nvPr/>
        </p:nvSpPr>
        <p:spPr>
          <a:xfrm>
            <a:off x="5349524" y="4302943"/>
            <a:ext cx="525996" cy="377691"/>
          </a:xfrm>
          <a:prstGeom prst="rect">
            <a:avLst/>
          </a:prstGeom>
        </p:spPr>
        <p:txBody>
          <a:bodyPr vert="horz" lIns="68580" tIns="34290" rIns="68580" bIns="3429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venir" panose="02000503020000020003"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venir" panose="02000503020000020003"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venir" panose="02000503020000020003"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lnSpc>
                <a:spcPct val="120000"/>
              </a:lnSpc>
              <a:buNone/>
            </a:pPr>
            <a:r>
              <a:rPr lang="en-US" sz="1800" dirty="0">
                <a:solidFill>
                  <a:schemeClr val="bg1">
                    <a:lumMod val="75000"/>
                  </a:schemeClr>
                </a:solidFill>
                <a:latin typeface="Corbel" panose="020B0503020204020204" pitchFamily="34" charset="0"/>
              </a:rPr>
              <a:t>to</a:t>
            </a:r>
          </a:p>
        </p:txBody>
      </p:sp>
      <p:sp>
        <p:nvSpPr>
          <p:cNvPr id="292" name="Content Placeholder 2">
            <a:extLst>
              <a:ext uri="{FF2B5EF4-FFF2-40B4-BE49-F238E27FC236}">
                <a16:creationId xmlns:a16="http://schemas.microsoft.com/office/drawing/2014/main" id="{04EC2B29-CD8D-944B-B8D3-8FDD0AA4D8D7}"/>
              </a:ext>
            </a:extLst>
          </p:cNvPr>
          <p:cNvSpPr txBox="1">
            <a:spLocks/>
          </p:cNvSpPr>
          <p:nvPr/>
        </p:nvSpPr>
        <p:spPr>
          <a:xfrm>
            <a:off x="6993609" y="4292389"/>
            <a:ext cx="724963" cy="377691"/>
          </a:xfrm>
          <a:prstGeom prst="rect">
            <a:avLst/>
          </a:prstGeom>
        </p:spPr>
        <p:txBody>
          <a:bodyPr vert="horz" lIns="68580" tIns="34290" rIns="68580" bIns="3429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venir" panose="02000503020000020003"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venir" panose="02000503020000020003"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venir" panose="02000503020000020003"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lnSpc>
                <a:spcPct val="120000"/>
              </a:lnSpc>
              <a:buNone/>
            </a:pPr>
            <a:r>
              <a:rPr lang="en-US" sz="1800" dirty="0">
                <a:solidFill>
                  <a:schemeClr val="bg1">
                    <a:lumMod val="75000"/>
                  </a:schemeClr>
                </a:solidFill>
                <a:latin typeface="Corbel" panose="020B0503020204020204" pitchFamily="34" charset="0"/>
              </a:rPr>
              <a:t>class</a:t>
            </a:r>
          </a:p>
        </p:txBody>
      </p:sp>
      <p:sp>
        <p:nvSpPr>
          <p:cNvPr id="293" name="Rounded Rectangle 292">
            <a:extLst>
              <a:ext uri="{FF2B5EF4-FFF2-40B4-BE49-F238E27FC236}">
                <a16:creationId xmlns:a16="http://schemas.microsoft.com/office/drawing/2014/main" id="{6E0212E9-9AC9-5F4C-A0D5-722A78164D35}"/>
              </a:ext>
            </a:extLst>
          </p:cNvPr>
          <p:cNvSpPr/>
          <p:nvPr/>
        </p:nvSpPr>
        <p:spPr>
          <a:xfrm>
            <a:off x="7000900" y="3998017"/>
            <a:ext cx="897101" cy="247549"/>
          </a:xfrm>
          <a:prstGeom prst="roundRect">
            <a:avLst/>
          </a:prstGeom>
          <a:noFill/>
          <a:ln w="38100">
            <a:solidFill>
              <a:schemeClr val="tx1">
                <a:alpha val="23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dirty="0">
              <a:solidFill>
                <a:schemeClr val="bg1">
                  <a:lumMod val="75000"/>
                </a:schemeClr>
              </a:solidFill>
              <a:latin typeface="Corbel" panose="020B0503020204020204" pitchFamily="34" charset="0"/>
            </a:endParaRPr>
          </a:p>
        </p:txBody>
      </p:sp>
      <p:sp>
        <p:nvSpPr>
          <p:cNvPr id="294" name="Oval 293">
            <a:extLst>
              <a:ext uri="{FF2B5EF4-FFF2-40B4-BE49-F238E27FC236}">
                <a16:creationId xmlns:a16="http://schemas.microsoft.com/office/drawing/2014/main" id="{A646A66F-901A-6A46-9C13-4311CAE6E93F}"/>
              </a:ext>
            </a:extLst>
          </p:cNvPr>
          <p:cNvSpPr/>
          <p:nvPr/>
        </p:nvSpPr>
        <p:spPr>
          <a:xfrm>
            <a:off x="7079486" y="4039530"/>
            <a:ext cx="152400" cy="152400"/>
          </a:xfrm>
          <a:prstGeom prst="ellipse">
            <a:avLst/>
          </a:prstGeom>
          <a:solidFill>
            <a:schemeClr val="bg1">
              <a:lumMod val="85000"/>
            </a:schemeClr>
          </a:solidFill>
          <a:ln w="19050">
            <a:solidFill>
              <a:schemeClr val="tx1">
                <a:alpha val="17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dirty="0">
              <a:solidFill>
                <a:schemeClr val="bg1">
                  <a:lumMod val="75000"/>
                </a:schemeClr>
              </a:solidFill>
              <a:latin typeface="Corbel" panose="020B0503020204020204" pitchFamily="34" charset="0"/>
            </a:endParaRPr>
          </a:p>
        </p:txBody>
      </p:sp>
      <p:sp>
        <p:nvSpPr>
          <p:cNvPr id="295" name="Oval 294">
            <a:extLst>
              <a:ext uri="{FF2B5EF4-FFF2-40B4-BE49-F238E27FC236}">
                <a16:creationId xmlns:a16="http://schemas.microsoft.com/office/drawing/2014/main" id="{1923A487-4F3E-2A4B-9A9B-93696C60916A}"/>
              </a:ext>
            </a:extLst>
          </p:cNvPr>
          <p:cNvSpPr/>
          <p:nvPr/>
        </p:nvSpPr>
        <p:spPr>
          <a:xfrm>
            <a:off x="7264181" y="4039530"/>
            <a:ext cx="152400" cy="152400"/>
          </a:xfrm>
          <a:prstGeom prst="ellipse">
            <a:avLst/>
          </a:prstGeom>
          <a:solidFill>
            <a:schemeClr val="bg1">
              <a:lumMod val="85000"/>
            </a:schemeClr>
          </a:solidFill>
          <a:ln w="19050">
            <a:solidFill>
              <a:schemeClr val="tx1">
                <a:alpha val="17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dirty="0">
              <a:solidFill>
                <a:schemeClr val="bg1">
                  <a:lumMod val="75000"/>
                </a:schemeClr>
              </a:solidFill>
              <a:latin typeface="Corbel" panose="020B0503020204020204" pitchFamily="34" charset="0"/>
            </a:endParaRPr>
          </a:p>
        </p:txBody>
      </p:sp>
      <p:sp>
        <p:nvSpPr>
          <p:cNvPr id="296" name="Oval 295">
            <a:extLst>
              <a:ext uri="{FF2B5EF4-FFF2-40B4-BE49-F238E27FC236}">
                <a16:creationId xmlns:a16="http://schemas.microsoft.com/office/drawing/2014/main" id="{90976CC0-CD1B-634C-A1B7-9253728C290C}"/>
              </a:ext>
            </a:extLst>
          </p:cNvPr>
          <p:cNvSpPr/>
          <p:nvPr/>
        </p:nvSpPr>
        <p:spPr>
          <a:xfrm>
            <a:off x="7448875" y="4039530"/>
            <a:ext cx="152400" cy="152400"/>
          </a:xfrm>
          <a:prstGeom prst="ellipse">
            <a:avLst/>
          </a:prstGeom>
          <a:solidFill>
            <a:schemeClr val="bg1">
              <a:lumMod val="85000"/>
            </a:schemeClr>
          </a:solidFill>
          <a:ln w="19050">
            <a:solidFill>
              <a:schemeClr val="tx1">
                <a:alpha val="17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dirty="0">
              <a:solidFill>
                <a:schemeClr val="bg1">
                  <a:lumMod val="75000"/>
                </a:schemeClr>
              </a:solidFill>
              <a:latin typeface="Corbel" panose="020B0503020204020204" pitchFamily="34" charset="0"/>
            </a:endParaRPr>
          </a:p>
        </p:txBody>
      </p:sp>
      <p:sp>
        <p:nvSpPr>
          <p:cNvPr id="297" name="Oval 296">
            <a:extLst>
              <a:ext uri="{FF2B5EF4-FFF2-40B4-BE49-F238E27FC236}">
                <a16:creationId xmlns:a16="http://schemas.microsoft.com/office/drawing/2014/main" id="{EDC8AA5F-4596-C54C-84AB-7ACC93A36DA9}"/>
              </a:ext>
            </a:extLst>
          </p:cNvPr>
          <p:cNvSpPr/>
          <p:nvPr/>
        </p:nvSpPr>
        <p:spPr>
          <a:xfrm>
            <a:off x="7637777" y="4039530"/>
            <a:ext cx="152400" cy="152400"/>
          </a:xfrm>
          <a:prstGeom prst="ellipse">
            <a:avLst/>
          </a:prstGeom>
          <a:solidFill>
            <a:schemeClr val="bg1">
              <a:lumMod val="85000"/>
            </a:schemeClr>
          </a:solidFill>
          <a:ln w="19050">
            <a:solidFill>
              <a:schemeClr val="tx1">
                <a:alpha val="17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dirty="0">
              <a:solidFill>
                <a:schemeClr val="bg1">
                  <a:lumMod val="75000"/>
                </a:schemeClr>
              </a:solidFill>
              <a:latin typeface="Corbel" panose="020B0503020204020204" pitchFamily="34" charset="0"/>
            </a:endParaRPr>
          </a:p>
        </p:txBody>
      </p:sp>
      <mc:AlternateContent xmlns:mc="http://schemas.openxmlformats.org/markup-compatibility/2006" xmlns:a14="http://schemas.microsoft.com/office/drawing/2010/main">
        <mc:Choice Requires="a14">
          <p:sp>
            <p:nvSpPr>
              <p:cNvPr id="298" name="Content Placeholder 2">
                <a:extLst>
                  <a:ext uri="{FF2B5EF4-FFF2-40B4-BE49-F238E27FC236}">
                    <a16:creationId xmlns:a16="http://schemas.microsoft.com/office/drawing/2014/main" id="{B74FA629-0741-4448-9B5E-5CA71DD73E84}"/>
                  </a:ext>
                </a:extLst>
              </p:cNvPr>
              <p:cNvSpPr txBox="1">
                <a:spLocks/>
              </p:cNvSpPr>
              <p:nvPr/>
            </p:nvSpPr>
            <p:spPr>
              <a:xfrm>
                <a:off x="755824" y="906203"/>
                <a:ext cx="5998274" cy="1173653"/>
              </a:xfrm>
              <a:prstGeom prst="rect">
                <a:avLst/>
              </a:prstGeom>
            </p:spPr>
            <p:txBody>
              <a:bodyPr vert="horz" lIns="68580" tIns="34290" rIns="68580" bIns="3429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venir" panose="02000503020000020003"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venir" panose="02000503020000020003"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venir" panose="02000503020000020003"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20000"/>
                  </a:lnSpc>
                  <a:buNone/>
                </a:pPr>
                <a:r>
                  <a:rPr lang="en-US" sz="1800" dirty="0">
                    <a:latin typeface="Corbel" panose="020B0503020204020204" pitchFamily="34" charset="0"/>
                  </a:rPr>
                  <a:t>To update our weights (e.g.</a:t>
                </a:r>
                <a14:m>
                  <m:oMath xmlns:m="http://schemas.openxmlformats.org/officeDocument/2006/math">
                    <m:r>
                      <a:rPr lang="en-US" sz="1800" b="0" i="0" smtClean="0">
                        <a:latin typeface="Cambria Math" panose="02040503050406030204" pitchFamily="18" charset="0"/>
                        <a:ea typeface="Cambria Math" panose="02040503050406030204" pitchFamily="18" charset="0"/>
                      </a:rPr>
                      <m:t> </m:t>
                    </m:r>
                    <m:r>
                      <m:rPr>
                        <m:sty m:val="p"/>
                      </m:rPr>
                      <a:rPr lang="en-US" sz="1800" smtClean="0">
                        <a:solidFill>
                          <a:srgbClr val="C00000"/>
                        </a:solidFill>
                        <a:latin typeface="Cambria Math" panose="02040503050406030204" pitchFamily="18" charset="0"/>
                        <a:ea typeface="Cambria Math" panose="02040503050406030204" pitchFamily="18" charset="0"/>
                      </a:rPr>
                      <m:t>Θ</m:t>
                    </m:r>
                  </m:oMath>
                </a14:m>
                <a:r>
                  <a:rPr lang="en-US" sz="1800" dirty="0">
                    <a:latin typeface="Corbel" panose="020B0503020204020204" pitchFamily="34" charset="0"/>
                  </a:rPr>
                  <a:t>), we calculate the gradient of our loss </a:t>
                </a:r>
                <a:r>
                  <a:rPr lang="en-US" sz="1800" dirty="0" err="1">
                    <a:latin typeface="Corbel" panose="020B0503020204020204" pitchFamily="34" charset="0"/>
                  </a:rPr>
                  <a:t>w.r.t.</a:t>
                </a:r>
                <a:r>
                  <a:rPr lang="en-US" sz="1800" dirty="0">
                    <a:latin typeface="Corbel" panose="020B0503020204020204" pitchFamily="34" charset="0"/>
                  </a:rPr>
                  <a:t> the repeated weight matrix (e.g., </a:t>
                </a:r>
                <a14:m>
                  <m:oMath xmlns:m="http://schemas.openxmlformats.org/officeDocument/2006/math">
                    <m:f>
                      <m:fPr>
                        <m:ctrlPr>
                          <a:rPr lang="en-US" sz="1800" b="1" i="1">
                            <a:solidFill>
                              <a:srgbClr val="C00000"/>
                            </a:solidFill>
                            <a:latin typeface="Cambria Math" panose="02040503050406030204" pitchFamily="18" charset="0"/>
                            <a:ea typeface="Cambria Math" panose="02040503050406030204" pitchFamily="18" charset="0"/>
                          </a:rPr>
                        </m:ctrlPr>
                      </m:fPr>
                      <m:num>
                        <m:r>
                          <a:rPr lang="en-US" sz="1800" b="1" i="1">
                            <a:solidFill>
                              <a:srgbClr val="C00000"/>
                            </a:solidFill>
                            <a:latin typeface="Cambria Math" panose="02040503050406030204" pitchFamily="18" charset="0"/>
                            <a:ea typeface="Cambria Math" panose="02040503050406030204" pitchFamily="18" charset="0"/>
                          </a:rPr>
                          <m:t>𝝏</m:t>
                        </m:r>
                        <m:r>
                          <a:rPr lang="en-US" sz="1800" b="1" i="1">
                            <a:solidFill>
                              <a:srgbClr val="C00000"/>
                            </a:solidFill>
                            <a:latin typeface="Cambria Math" panose="02040503050406030204" pitchFamily="18" charset="0"/>
                            <a:ea typeface="Cambria Math" panose="02040503050406030204" pitchFamily="18" charset="0"/>
                          </a:rPr>
                          <m:t>𝑳</m:t>
                        </m:r>
                      </m:num>
                      <m:den>
                        <m:r>
                          <a:rPr lang="en-US" sz="1800" b="1" i="1">
                            <a:solidFill>
                              <a:srgbClr val="C00000"/>
                            </a:solidFill>
                            <a:latin typeface="Cambria Math" panose="02040503050406030204" pitchFamily="18" charset="0"/>
                            <a:ea typeface="Cambria Math" panose="02040503050406030204" pitchFamily="18" charset="0"/>
                          </a:rPr>
                          <m:t>𝝏</m:t>
                        </m:r>
                        <m:r>
                          <m:rPr>
                            <m:sty m:val="p"/>
                          </m:rPr>
                          <a:rPr lang="en-US" sz="1800">
                            <a:solidFill>
                              <a:srgbClr val="C00000"/>
                            </a:solidFill>
                            <a:latin typeface="Cambria Math" panose="02040503050406030204" pitchFamily="18" charset="0"/>
                            <a:ea typeface="Cambria Math" panose="02040503050406030204" pitchFamily="18" charset="0"/>
                          </a:rPr>
                          <m:t>Θ</m:t>
                        </m:r>
                      </m:den>
                    </m:f>
                    <m:r>
                      <a:rPr lang="en-US" sz="1800" b="1" i="1">
                        <a:solidFill>
                          <a:srgbClr val="C00000"/>
                        </a:solidFill>
                        <a:latin typeface="Cambria Math" panose="02040503050406030204" pitchFamily="18" charset="0"/>
                        <a:ea typeface="Cambria Math" panose="02040503050406030204" pitchFamily="18" charset="0"/>
                      </a:rPr>
                      <m:t> </m:t>
                    </m:r>
                    <m:r>
                      <a:rPr lang="en-US" sz="1800" b="1" i="1">
                        <a:latin typeface="Cambria Math" panose="02040503050406030204" pitchFamily="18" charset="0"/>
                        <a:ea typeface="Cambria Math" panose="02040503050406030204" pitchFamily="18" charset="0"/>
                      </a:rPr>
                      <m:t>).</m:t>
                    </m:r>
                  </m:oMath>
                </a14:m>
                <a:endParaRPr lang="en-US" sz="1800" dirty="0">
                  <a:latin typeface="Corbel" panose="020B0503020204020204" pitchFamily="34" charset="0"/>
                </a:endParaRPr>
              </a:p>
            </p:txBody>
          </p:sp>
        </mc:Choice>
        <mc:Fallback xmlns="">
          <p:sp>
            <p:nvSpPr>
              <p:cNvPr id="298" name="Content Placeholder 2">
                <a:extLst>
                  <a:ext uri="{FF2B5EF4-FFF2-40B4-BE49-F238E27FC236}">
                    <a16:creationId xmlns:a16="http://schemas.microsoft.com/office/drawing/2014/main" id="{B74FA629-0741-4448-9B5E-5CA71DD73E84}"/>
                  </a:ext>
                </a:extLst>
              </p:cNvPr>
              <p:cNvSpPr txBox="1">
                <a:spLocks noRot="1" noChangeAspect="1" noMove="1" noResize="1" noEditPoints="1" noAdjustHandles="1" noChangeArrowheads="1" noChangeShapeType="1" noTextEdit="1"/>
              </p:cNvSpPr>
              <p:nvPr/>
            </p:nvSpPr>
            <p:spPr>
              <a:xfrm>
                <a:off x="755824" y="906203"/>
                <a:ext cx="5998274" cy="1173653"/>
              </a:xfrm>
              <a:prstGeom prst="rect">
                <a:avLst/>
              </a:prstGeom>
              <a:blipFill>
                <a:blip r:embed="rId14"/>
                <a:stretch>
                  <a:fillRect l="-1268" t="-1075"/>
                </a:stretch>
              </a:blipFill>
            </p:spPr>
            <p:txBody>
              <a:bodyPr/>
              <a:lstStyle/>
              <a:p>
                <a:r>
                  <a:rPr lang="en-US">
                    <a:noFill/>
                  </a:rPr>
                  <a:t> </a:t>
                </a:r>
              </a:p>
            </p:txBody>
          </p:sp>
        </mc:Fallback>
      </mc:AlternateContent>
      <p:sp>
        <p:nvSpPr>
          <p:cNvPr id="108" name="Slide Number Placeholder 9">
            <a:extLst>
              <a:ext uri="{FF2B5EF4-FFF2-40B4-BE49-F238E27FC236}">
                <a16:creationId xmlns:a16="http://schemas.microsoft.com/office/drawing/2014/main" id="{EB12B43F-E9A0-0E4D-B107-A1815BBEFBBD}"/>
              </a:ext>
            </a:extLst>
          </p:cNvPr>
          <p:cNvSpPr>
            <a:spLocks noGrp="1"/>
          </p:cNvSpPr>
          <p:nvPr>
            <p:ph type="sldNum" sz="quarter" idx="12"/>
          </p:nvPr>
        </p:nvSpPr>
        <p:spPr>
          <a:prstGeom prst="rect">
            <a:avLst/>
          </a:prstGeom>
        </p:spPr>
        <p:txBody>
          <a:bodyPr spcFirstLastPara="1" vert="horz" wrap="square" lIns="68580" tIns="34290" rIns="68580" bIns="34290" rtlCol="0" anchor="ctr" anchorCtr="0">
            <a:normAutofit/>
          </a:bodyPr>
          <a:lstStyle>
            <a:defPPr>
              <a:defRPr lang="en-US"/>
            </a:defPPr>
            <a:lvl1pPr marL="0" algn="r" defTabSz="685800" rtl="0" eaLnBrk="1" latinLnBrk="0" hangingPunct="1">
              <a:defRPr sz="900" kern="1200">
                <a:solidFill>
                  <a:schemeClr val="tx1">
                    <a:tint val="75000"/>
                  </a:schemeClr>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fld id="{FB0400E9-F1C7-9247-B747-5922BAF97538}" type="slidenum">
              <a:rPr lang="en-US" smtClean="0">
                <a:latin typeface="Corbel" panose="020B0503020204020204" pitchFamily="34" charset="0"/>
              </a:rPr>
              <a:pPr/>
              <a:t>27</a:t>
            </a:fld>
            <a:endParaRPr lang="en-US" dirty="0">
              <a:latin typeface="Corbel" panose="020B0503020204020204" pitchFamily="34" charset="0"/>
            </a:endParaRPr>
          </a:p>
        </p:txBody>
      </p:sp>
    </p:spTree>
    <p:extLst>
      <p:ext uri="{BB962C8B-B14F-4D97-AF65-F5344CB8AC3E}">
        <p14:creationId xmlns:p14="http://schemas.microsoft.com/office/powerpoint/2010/main" val="149584629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 name="Rectangle 107">
            <a:extLst>
              <a:ext uri="{FF2B5EF4-FFF2-40B4-BE49-F238E27FC236}">
                <a16:creationId xmlns:a16="http://schemas.microsoft.com/office/drawing/2014/main" id="{57567A9F-9A5A-4A43-9695-F85CD7F0400F}"/>
              </a:ext>
            </a:extLst>
          </p:cNvPr>
          <p:cNvSpPr/>
          <p:nvPr/>
        </p:nvSpPr>
        <p:spPr>
          <a:xfrm>
            <a:off x="6970106" y="1360308"/>
            <a:ext cx="887297" cy="1198963"/>
          </a:xfrm>
          <a:prstGeom prst="rect">
            <a:avLst/>
          </a:prstGeom>
          <a:solidFill>
            <a:srgbClr val="FF7F99">
              <a:alpha val="47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dirty="0">
              <a:latin typeface="Corbel" panose="020B0503020204020204" pitchFamily="34" charset="0"/>
            </a:endParaRPr>
          </a:p>
        </p:txBody>
      </p:sp>
      <p:sp>
        <p:nvSpPr>
          <p:cNvPr id="7" name="Content Placeholder 2">
            <a:extLst>
              <a:ext uri="{FF2B5EF4-FFF2-40B4-BE49-F238E27FC236}">
                <a16:creationId xmlns:a16="http://schemas.microsoft.com/office/drawing/2014/main" id="{2B634E59-4B85-4C4B-8984-E10B47A0B100}"/>
              </a:ext>
            </a:extLst>
          </p:cNvPr>
          <p:cNvSpPr txBox="1">
            <a:spLocks/>
          </p:cNvSpPr>
          <p:nvPr/>
        </p:nvSpPr>
        <p:spPr>
          <a:xfrm>
            <a:off x="3123877" y="118103"/>
            <a:ext cx="2454248" cy="484324"/>
          </a:xfrm>
          <a:prstGeom prst="rect">
            <a:avLst/>
          </a:prstGeom>
        </p:spPr>
        <p:txBody>
          <a:bodyPr vert="horz" lIns="68580" tIns="34290" rIns="68580" bIns="3429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venir" panose="02000503020000020003"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venir" panose="02000503020000020003"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venir" panose="02000503020000020003"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20000"/>
              </a:lnSpc>
              <a:buNone/>
            </a:pPr>
            <a:r>
              <a:rPr lang="en-US" sz="2100" dirty="0">
                <a:latin typeface="Corbel" panose="020B0503020204020204" pitchFamily="34" charset="0"/>
              </a:rPr>
              <a:t>Backward Step</a:t>
            </a:r>
          </a:p>
        </p:txBody>
      </p:sp>
      <p:sp>
        <p:nvSpPr>
          <p:cNvPr id="81" name="Content Placeholder 2">
            <a:extLst>
              <a:ext uri="{FF2B5EF4-FFF2-40B4-BE49-F238E27FC236}">
                <a16:creationId xmlns:a16="http://schemas.microsoft.com/office/drawing/2014/main" id="{0699B2A3-3B8E-414D-A3AF-577E06CECE10}"/>
              </a:ext>
            </a:extLst>
          </p:cNvPr>
          <p:cNvSpPr txBox="1">
            <a:spLocks/>
          </p:cNvSpPr>
          <p:nvPr/>
        </p:nvSpPr>
        <p:spPr>
          <a:xfrm>
            <a:off x="198123" y="3937963"/>
            <a:ext cx="1148116" cy="353597"/>
          </a:xfrm>
          <a:prstGeom prst="rect">
            <a:avLst/>
          </a:prstGeom>
        </p:spPr>
        <p:txBody>
          <a:bodyPr vert="horz" lIns="68580" tIns="34290" rIns="68580" bIns="3429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venir" panose="02000503020000020003"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venir" panose="02000503020000020003"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venir" panose="02000503020000020003"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lnSpc>
                <a:spcPct val="120000"/>
              </a:lnSpc>
              <a:buNone/>
            </a:pPr>
            <a:r>
              <a:rPr lang="en-US" sz="1350" dirty="0">
                <a:solidFill>
                  <a:schemeClr val="bg1">
                    <a:lumMod val="75000"/>
                  </a:schemeClr>
                </a:solidFill>
                <a:latin typeface="Corbel" panose="020B0503020204020204" pitchFamily="34" charset="0"/>
              </a:rPr>
              <a:t>Input layer</a:t>
            </a:r>
          </a:p>
        </p:txBody>
      </p:sp>
      <p:sp>
        <p:nvSpPr>
          <p:cNvPr id="50" name="Content Placeholder 2">
            <a:extLst>
              <a:ext uri="{FF2B5EF4-FFF2-40B4-BE49-F238E27FC236}">
                <a16:creationId xmlns:a16="http://schemas.microsoft.com/office/drawing/2014/main" id="{98A0229A-0E65-994A-A48A-9E766E214C56}"/>
              </a:ext>
            </a:extLst>
          </p:cNvPr>
          <p:cNvSpPr txBox="1">
            <a:spLocks/>
          </p:cNvSpPr>
          <p:nvPr/>
        </p:nvSpPr>
        <p:spPr>
          <a:xfrm>
            <a:off x="110510" y="3066354"/>
            <a:ext cx="1303470" cy="353597"/>
          </a:xfrm>
          <a:prstGeom prst="rect">
            <a:avLst/>
          </a:prstGeom>
        </p:spPr>
        <p:txBody>
          <a:bodyPr vert="horz" lIns="68580" tIns="34290" rIns="68580" bIns="3429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venir" panose="02000503020000020003"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venir" panose="02000503020000020003"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venir" panose="02000503020000020003"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lnSpc>
                <a:spcPct val="120000"/>
              </a:lnSpc>
              <a:buNone/>
            </a:pPr>
            <a:r>
              <a:rPr lang="en-US" sz="1350" dirty="0">
                <a:solidFill>
                  <a:schemeClr val="bg1">
                    <a:lumMod val="75000"/>
                  </a:schemeClr>
                </a:solidFill>
                <a:latin typeface="Corbel" panose="020B0503020204020204" pitchFamily="34" charset="0"/>
              </a:rPr>
              <a:t>Hidden layer</a:t>
            </a:r>
          </a:p>
        </p:txBody>
      </p:sp>
      <p:sp>
        <p:nvSpPr>
          <p:cNvPr id="51" name="Content Placeholder 2">
            <a:extLst>
              <a:ext uri="{FF2B5EF4-FFF2-40B4-BE49-F238E27FC236}">
                <a16:creationId xmlns:a16="http://schemas.microsoft.com/office/drawing/2014/main" id="{3649502E-21DD-1642-971F-BACEABB4E04C}"/>
              </a:ext>
            </a:extLst>
          </p:cNvPr>
          <p:cNvSpPr txBox="1">
            <a:spLocks/>
          </p:cNvSpPr>
          <p:nvPr/>
        </p:nvSpPr>
        <p:spPr>
          <a:xfrm>
            <a:off x="181351" y="2214114"/>
            <a:ext cx="1291040" cy="353597"/>
          </a:xfrm>
          <a:prstGeom prst="rect">
            <a:avLst/>
          </a:prstGeom>
        </p:spPr>
        <p:txBody>
          <a:bodyPr vert="horz" lIns="68580" tIns="34290" rIns="68580" bIns="3429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venir" panose="02000503020000020003"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venir" panose="02000503020000020003"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venir" panose="02000503020000020003"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lnSpc>
                <a:spcPct val="120000"/>
              </a:lnSpc>
              <a:buNone/>
            </a:pPr>
            <a:r>
              <a:rPr lang="en-US" sz="1350" dirty="0">
                <a:solidFill>
                  <a:schemeClr val="tx1">
                    <a:lumMod val="85000"/>
                    <a:lumOff val="15000"/>
                  </a:schemeClr>
                </a:solidFill>
                <a:latin typeface="Corbel" panose="020B0503020204020204" pitchFamily="34" charset="0"/>
              </a:rPr>
              <a:t>Output layer</a:t>
            </a:r>
          </a:p>
        </p:txBody>
      </p:sp>
      <p:sp>
        <p:nvSpPr>
          <p:cNvPr id="70" name="Rounded Rectangle 69">
            <a:extLst>
              <a:ext uri="{FF2B5EF4-FFF2-40B4-BE49-F238E27FC236}">
                <a16:creationId xmlns:a16="http://schemas.microsoft.com/office/drawing/2014/main" id="{DE101D8D-392D-CE48-A76F-F593C13CFB77}"/>
              </a:ext>
            </a:extLst>
          </p:cNvPr>
          <p:cNvSpPr/>
          <p:nvPr/>
        </p:nvSpPr>
        <p:spPr>
          <a:xfrm>
            <a:off x="1920871" y="3965290"/>
            <a:ext cx="897101" cy="247549"/>
          </a:xfrm>
          <a:prstGeom prst="roundRect">
            <a:avLst/>
          </a:prstGeom>
          <a:noFill/>
          <a:ln w="38100">
            <a:solidFill>
              <a:schemeClr val="tx1">
                <a:alpha val="23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dirty="0">
              <a:solidFill>
                <a:schemeClr val="bg1">
                  <a:lumMod val="75000"/>
                </a:schemeClr>
              </a:solidFill>
              <a:latin typeface="Corbel" panose="020B0503020204020204" pitchFamily="34" charset="0"/>
            </a:endParaRPr>
          </a:p>
        </p:txBody>
      </p:sp>
      <p:sp>
        <p:nvSpPr>
          <p:cNvPr id="71" name="Oval 70">
            <a:extLst>
              <a:ext uri="{FF2B5EF4-FFF2-40B4-BE49-F238E27FC236}">
                <a16:creationId xmlns:a16="http://schemas.microsoft.com/office/drawing/2014/main" id="{AF057BF2-9D6B-E249-8FBC-3B1D5B8A5CA3}"/>
              </a:ext>
            </a:extLst>
          </p:cNvPr>
          <p:cNvSpPr/>
          <p:nvPr/>
        </p:nvSpPr>
        <p:spPr>
          <a:xfrm>
            <a:off x="1999457" y="4006803"/>
            <a:ext cx="152400" cy="152400"/>
          </a:xfrm>
          <a:prstGeom prst="ellipse">
            <a:avLst/>
          </a:prstGeom>
          <a:solidFill>
            <a:schemeClr val="bg1">
              <a:lumMod val="85000"/>
            </a:schemeClr>
          </a:solidFill>
          <a:ln w="19050">
            <a:solidFill>
              <a:schemeClr val="tx1">
                <a:alpha val="2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dirty="0">
              <a:solidFill>
                <a:schemeClr val="bg1">
                  <a:lumMod val="75000"/>
                </a:schemeClr>
              </a:solidFill>
              <a:latin typeface="Corbel" panose="020B0503020204020204" pitchFamily="34" charset="0"/>
            </a:endParaRPr>
          </a:p>
        </p:txBody>
      </p:sp>
      <p:sp>
        <p:nvSpPr>
          <p:cNvPr id="72" name="Oval 71">
            <a:extLst>
              <a:ext uri="{FF2B5EF4-FFF2-40B4-BE49-F238E27FC236}">
                <a16:creationId xmlns:a16="http://schemas.microsoft.com/office/drawing/2014/main" id="{730C91DC-46B3-DD42-BA91-16A98A899679}"/>
              </a:ext>
            </a:extLst>
          </p:cNvPr>
          <p:cNvSpPr/>
          <p:nvPr/>
        </p:nvSpPr>
        <p:spPr>
          <a:xfrm>
            <a:off x="2184151" y="4006803"/>
            <a:ext cx="152400" cy="152400"/>
          </a:xfrm>
          <a:prstGeom prst="ellipse">
            <a:avLst/>
          </a:prstGeom>
          <a:solidFill>
            <a:schemeClr val="bg1">
              <a:lumMod val="85000"/>
            </a:schemeClr>
          </a:solidFill>
          <a:ln w="19050">
            <a:solidFill>
              <a:schemeClr val="tx1">
                <a:alpha val="2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dirty="0">
              <a:solidFill>
                <a:schemeClr val="bg1">
                  <a:lumMod val="75000"/>
                </a:schemeClr>
              </a:solidFill>
              <a:latin typeface="Corbel" panose="020B0503020204020204" pitchFamily="34" charset="0"/>
            </a:endParaRPr>
          </a:p>
        </p:txBody>
      </p:sp>
      <p:sp>
        <p:nvSpPr>
          <p:cNvPr id="74" name="Oval 73">
            <a:extLst>
              <a:ext uri="{FF2B5EF4-FFF2-40B4-BE49-F238E27FC236}">
                <a16:creationId xmlns:a16="http://schemas.microsoft.com/office/drawing/2014/main" id="{1A38F944-FD9F-1C42-9EF7-BA5E3DB86EBA}"/>
              </a:ext>
            </a:extLst>
          </p:cNvPr>
          <p:cNvSpPr/>
          <p:nvPr/>
        </p:nvSpPr>
        <p:spPr>
          <a:xfrm>
            <a:off x="2368845" y="4006803"/>
            <a:ext cx="152400" cy="152400"/>
          </a:xfrm>
          <a:prstGeom prst="ellipse">
            <a:avLst/>
          </a:prstGeom>
          <a:solidFill>
            <a:schemeClr val="bg1">
              <a:lumMod val="85000"/>
            </a:schemeClr>
          </a:solidFill>
          <a:ln w="19050">
            <a:solidFill>
              <a:schemeClr val="tx1">
                <a:alpha val="2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dirty="0">
              <a:solidFill>
                <a:schemeClr val="bg1">
                  <a:lumMod val="75000"/>
                </a:schemeClr>
              </a:solidFill>
              <a:latin typeface="Corbel" panose="020B0503020204020204" pitchFamily="34" charset="0"/>
            </a:endParaRPr>
          </a:p>
        </p:txBody>
      </p:sp>
      <p:sp>
        <p:nvSpPr>
          <p:cNvPr id="75" name="Oval 74">
            <a:extLst>
              <a:ext uri="{FF2B5EF4-FFF2-40B4-BE49-F238E27FC236}">
                <a16:creationId xmlns:a16="http://schemas.microsoft.com/office/drawing/2014/main" id="{91549E43-B913-244E-90FF-EB6ADE692919}"/>
              </a:ext>
            </a:extLst>
          </p:cNvPr>
          <p:cNvSpPr/>
          <p:nvPr/>
        </p:nvSpPr>
        <p:spPr>
          <a:xfrm>
            <a:off x="2557747" y="4006803"/>
            <a:ext cx="152400" cy="152400"/>
          </a:xfrm>
          <a:prstGeom prst="ellipse">
            <a:avLst/>
          </a:prstGeom>
          <a:solidFill>
            <a:schemeClr val="bg1">
              <a:lumMod val="85000"/>
            </a:schemeClr>
          </a:solidFill>
          <a:ln w="19050">
            <a:solidFill>
              <a:schemeClr val="tx1">
                <a:alpha val="2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dirty="0">
              <a:solidFill>
                <a:schemeClr val="bg1">
                  <a:lumMod val="75000"/>
                </a:schemeClr>
              </a:solidFill>
              <a:latin typeface="Corbel" panose="020B0503020204020204" pitchFamily="34" charset="0"/>
            </a:endParaRPr>
          </a:p>
        </p:txBody>
      </p:sp>
      <p:sp>
        <p:nvSpPr>
          <p:cNvPr id="76" name="Oval 75">
            <a:extLst>
              <a:ext uri="{FF2B5EF4-FFF2-40B4-BE49-F238E27FC236}">
                <a16:creationId xmlns:a16="http://schemas.microsoft.com/office/drawing/2014/main" id="{CFE7F9AF-8FB9-9E47-AA7C-B819DD96BD45}"/>
              </a:ext>
            </a:extLst>
          </p:cNvPr>
          <p:cNvSpPr/>
          <p:nvPr/>
        </p:nvSpPr>
        <p:spPr>
          <a:xfrm>
            <a:off x="1999457" y="2276690"/>
            <a:ext cx="152400" cy="152400"/>
          </a:xfrm>
          <a:prstGeom prst="ellipse">
            <a:avLst/>
          </a:prstGeom>
          <a:solidFill>
            <a:srgbClr val="92D050">
              <a:alpha val="19000"/>
            </a:srgbClr>
          </a:solidFill>
          <a:ln w="19050">
            <a:solidFill>
              <a:schemeClr val="accent6">
                <a:lumMod val="50000"/>
                <a:alpha val="23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dirty="0">
              <a:latin typeface="Corbel" panose="020B0503020204020204" pitchFamily="34" charset="0"/>
            </a:endParaRPr>
          </a:p>
        </p:txBody>
      </p:sp>
      <p:sp>
        <p:nvSpPr>
          <p:cNvPr id="77" name="Oval 76">
            <a:extLst>
              <a:ext uri="{FF2B5EF4-FFF2-40B4-BE49-F238E27FC236}">
                <a16:creationId xmlns:a16="http://schemas.microsoft.com/office/drawing/2014/main" id="{D1072A62-0E13-3843-8D0C-3A62E6BC9417}"/>
              </a:ext>
            </a:extLst>
          </p:cNvPr>
          <p:cNvSpPr/>
          <p:nvPr/>
        </p:nvSpPr>
        <p:spPr>
          <a:xfrm>
            <a:off x="2184151" y="2276690"/>
            <a:ext cx="152400" cy="152400"/>
          </a:xfrm>
          <a:prstGeom prst="ellipse">
            <a:avLst/>
          </a:prstGeom>
          <a:solidFill>
            <a:srgbClr val="92D050">
              <a:alpha val="19000"/>
            </a:srgbClr>
          </a:solidFill>
          <a:ln w="19050">
            <a:solidFill>
              <a:schemeClr val="accent6">
                <a:lumMod val="50000"/>
                <a:alpha val="23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dirty="0">
              <a:latin typeface="Corbel" panose="020B0503020204020204" pitchFamily="34" charset="0"/>
            </a:endParaRPr>
          </a:p>
        </p:txBody>
      </p:sp>
      <p:sp>
        <p:nvSpPr>
          <p:cNvPr id="78" name="Oval 77">
            <a:extLst>
              <a:ext uri="{FF2B5EF4-FFF2-40B4-BE49-F238E27FC236}">
                <a16:creationId xmlns:a16="http://schemas.microsoft.com/office/drawing/2014/main" id="{B5867DDE-FEA5-0049-9461-EB1FFEB88969}"/>
              </a:ext>
            </a:extLst>
          </p:cNvPr>
          <p:cNvSpPr/>
          <p:nvPr/>
        </p:nvSpPr>
        <p:spPr>
          <a:xfrm>
            <a:off x="2368845" y="2276690"/>
            <a:ext cx="152400" cy="152400"/>
          </a:xfrm>
          <a:prstGeom prst="ellipse">
            <a:avLst/>
          </a:prstGeom>
          <a:solidFill>
            <a:srgbClr val="92D050">
              <a:alpha val="19000"/>
            </a:srgbClr>
          </a:solidFill>
          <a:ln w="19050">
            <a:solidFill>
              <a:schemeClr val="accent6">
                <a:lumMod val="50000"/>
                <a:alpha val="23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dirty="0">
              <a:latin typeface="Corbel" panose="020B0503020204020204" pitchFamily="34" charset="0"/>
            </a:endParaRPr>
          </a:p>
        </p:txBody>
      </p:sp>
      <p:sp>
        <p:nvSpPr>
          <p:cNvPr id="79" name="Oval 78">
            <a:extLst>
              <a:ext uri="{FF2B5EF4-FFF2-40B4-BE49-F238E27FC236}">
                <a16:creationId xmlns:a16="http://schemas.microsoft.com/office/drawing/2014/main" id="{24DFF809-EE42-C349-914D-4808EEE0B2B2}"/>
              </a:ext>
            </a:extLst>
          </p:cNvPr>
          <p:cNvSpPr/>
          <p:nvPr/>
        </p:nvSpPr>
        <p:spPr>
          <a:xfrm>
            <a:off x="2557747" y="2276690"/>
            <a:ext cx="152400" cy="152400"/>
          </a:xfrm>
          <a:prstGeom prst="ellipse">
            <a:avLst/>
          </a:prstGeom>
          <a:solidFill>
            <a:srgbClr val="92D050">
              <a:alpha val="19000"/>
            </a:srgbClr>
          </a:solidFill>
          <a:ln w="19050">
            <a:solidFill>
              <a:schemeClr val="accent6">
                <a:lumMod val="50000"/>
                <a:alpha val="23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dirty="0">
              <a:latin typeface="Corbel" panose="020B0503020204020204" pitchFamily="34" charset="0"/>
            </a:endParaRPr>
          </a:p>
        </p:txBody>
      </p:sp>
      <p:sp>
        <p:nvSpPr>
          <p:cNvPr id="82" name="Rounded Rectangle 81">
            <a:extLst>
              <a:ext uri="{FF2B5EF4-FFF2-40B4-BE49-F238E27FC236}">
                <a16:creationId xmlns:a16="http://schemas.microsoft.com/office/drawing/2014/main" id="{485BEC44-F260-1145-8583-E09A6D1ADDA0}"/>
              </a:ext>
            </a:extLst>
          </p:cNvPr>
          <p:cNvSpPr/>
          <p:nvPr/>
        </p:nvSpPr>
        <p:spPr>
          <a:xfrm>
            <a:off x="1833755" y="3096102"/>
            <a:ext cx="1023168" cy="233527"/>
          </a:xfrm>
          <a:prstGeom prst="roundRect">
            <a:avLst/>
          </a:prstGeom>
          <a:noFill/>
          <a:ln w="38100">
            <a:solidFill>
              <a:schemeClr val="accent5">
                <a:lumMod val="50000"/>
                <a:alpha val="2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dirty="0">
              <a:latin typeface="Corbel" panose="020B0503020204020204" pitchFamily="34" charset="0"/>
            </a:endParaRPr>
          </a:p>
        </p:txBody>
      </p:sp>
      <p:sp>
        <p:nvSpPr>
          <p:cNvPr id="83" name="Oval 82">
            <a:extLst>
              <a:ext uri="{FF2B5EF4-FFF2-40B4-BE49-F238E27FC236}">
                <a16:creationId xmlns:a16="http://schemas.microsoft.com/office/drawing/2014/main" id="{D285D089-1C0C-6344-B7EA-A631D2F645B7}"/>
              </a:ext>
            </a:extLst>
          </p:cNvPr>
          <p:cNvSpPr/>
          <p:nvPr/>
        </p:nvSpPr>
        <p:spPr>
          <a:xfrm>
            <a:off x="1897168" y="3136052"/>
            <a:ext cx="152400" cy="152400"/>
          </a:xfrm>
          <a:prstGeom prst="ellipse">
            <a:avLst/>
          </a:prstGeom>
          <a:solidFill>
            <a:schemeClr val="accent5">
              <a:lumMod val="60000"/>
              <a:lumOff val="40000"/>
              <a:alpha val="39000"/>
            </a:schemeClr>
          </a:solidFill>
          <a:ln w="19050">
            <a:solidFill>
              <a:schemeClr val="accent5">
                <a:lumMod val="50000"/>
                <a:alpha val="17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dirty="0">
              <a:latin typeface="Corbel" panose="020B0503020204020204" pitchFamily="34" charset="0"/>
            </a:endParaRPr>
          </a:p>
        </p:txBody>
      </p:sp>
      <p:sp>
        <p:nvSpPr>
          <p:cNvPr id="84" name="Oval 83">
            <a:extLst>
              <a:ext uri="{FF2B5EF4-FFF2-40B4-BE49-F238E27FC236}">
                <a16:creationId xmlns:a16="http://schemas.microsoft.com/office/drawing/2014/main" id="{E248521C-7AB4-A74B-BB41-9E9DBC05502F}"/>
              </a:ext>
            </a:extLst>
          </p:cNvPr>
          <p:cNvSpPr/>
          <p:nvPr/>
        </p:nvSpPr>
        <p:spPr>
          <a:xfrm>
            <a:off x="2081862" y="3136052"/>
            <a:ext cx="152400" cy="152400"/>
          </a:xfrm>
          <a:prstGeom prst="ellipse">
            <a:avLst/>
          </a:prstGeom>
          <a:solidFill>
            <a:schemeClr val="accent5">
              <a:lumMod val="60000"/>
              <a:lumOff val="40000"/>
              <a:alpha val="39000"/>
            </a:schemeClr>
          </a:solidFill>
          <a:ln w="19050">
            <a:solidFill>
              <a:schemeClr val="accent5">
                <a:lumMod val="50000"/>
                <a:alpha val="17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dirty="0">
              <a:latin typeface="Corbel" panose="020B0503020204020204" pitchFamily="34" charset="0"/>
            </a:endParaRPr>
          </a:p>
        </p:txBody>
      </p:sp>
      <p:sp>
        <p:nvSpPr>
          <p:cNvPr id="85" name="Oval 84">
            <a:extLst>
              <a:ext uri="{FF2B5EF4-FFF2-40B4-BE49-F238E27FC236}">
                <a16:creationId xmlns:a16="http://schemas.microsoft.com/office/drawing/2014/main" id="{A542D303-3E89-B948-BAE1-9C28B4C7900E}"/>
              </a:ext>
            </a:extLst>
          </p:cNvPr>
          <p:cNvSpPr/>
          <p:nvPr/>
        </p:nvSpPr>
        <p:spPr>
          <a:xfrm>
            <a:off x="2266556" y="3136052"/>
            <a:ext cx="152400" cy="152400"/>
          </a:xfrm>
          <a:prstGeom prst="ellipse">
            <a:avLst/>
          </a:prstGeom>
          <a:solidFill>
            <a:schemeClr val="accent5">
              <a:lumMod val="60000"/>
              <a:lumOff val="40000"/>
              <a:alpha val="39000"/>
            </a:schemeClr>
          </a:solidFill>
          <a:ln w="19050">
            <a:solidFill>
              <a:schemeClr val="accent5">
                <a:lumMod val="50000"/>
                <a:alpha val="17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dirty="0">
              <a:latin typeface="Corbel" panose="020B0503020204020204" pitchFamily="34" charset="0"/>
            </a:endParaRPr>
          </a:p>
        </p:txBody>
      </p:sp>
      <p:sp>
        <p:nvSpPr>
          <p:cNvPr id="86" name="Oval 85">
            <a:extLst>
              <a:ext uri="{FF2B5EF4-FFF2-40B4-BE49-F238E27FC236}">
                <a16:creationId xmlns:a16="http://schemas.microsoft.com/office/drawing/2014/main" id="{3557CEDB-9609-5C4E-BE7A-9A1922D84558}"/>
              </a:ext>
            </a:extLst>
          </p:cNvPr>
          <p:cNvSpPr/>
          <p:nvPr/>
        </p:nvSpPr>
        <p:spPr>
          <a:xfrm>
            <a:off x="2455458" y="3136052"/>
            <a:ext cx="152400" cy="152400"/>
          </a:xfrm>
          <a:prstGeom prst="ellipse">
            <a:avLst/>
          </a:prstGeom>
          <a:solidFill>
            <a:schemeClr val="accent5">
              <a:lumMod val="60000"/>
              <a:lumOff val="40000"/>
              <a:alpha val="39000"/>
            </a:schemeClr>
          </a:solidFill>
          <a:ln w="19050">
            <a:solidFill>
              <a:schemeClr val="accent5">
                <a:lumMod val="50000"/>
                <a:alpha val="17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dirty="0">
              <a:latin typeface="Corbel" panose="020B0503020204020204" pitchFamily="34" charset="0"/>
            </a:endParaRPr>
          </a:p>
        </p:txBody>
      </p:sp>
      <p:sp>
        <p:nvSpPr>
          <p:cNvPr id="87" name="Oval 86">
            <a:extLst>
              <a:ext uri="{FF2B5EF4-FFF2-40B4-BE49-F238E27FC236}">
                <a16:creationId xmlns:a16="http://schemas.microsoft.com/office/drawing/2014/main" id="{FD0CC76B-5E71-8C4B-B186-6D1471C8CD67}"/>
              </a:ext>
            </a:extLst>
          </p:cNvPr>
          <p:cNvSpPr/>
          <p:nvPr/>
        </p:nvSpPr>
        <p:spPr>
          <a:xfrm>
            <a:off x="2648955" y="3137765"/>
            <a:ext cx="152400" cy="152400"/>
          </a:xfrm>
          <a:prstGeom prst="ellipse">
            <a:avLst/>
          </a:prstGeom>
          <a:solidFill>
            <a:schemeClr val="accent5">
              <a:lumMod val="60000"/>
              <a:lumOff val="40000"/>
              <a:alpha val="39000"/>
            </a:schemeClr>
          </a:solidFill>
          <a:ln w="19050">
            <a:solidFill>
              <a:schemeClr val="accent5">
                <a:lumMod val="50000"/>
                <a:alpha val="17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dirty="0">
              <a:latin typeface="Corbel" panose="020B0503020204020204" pitchFamily="34" charset="0"/>
            </a:endParaRPr>
          </a:p>
        </p:txBody>
      </p:sp>
      <p:sp>
        <p:nvSpPr>
          <p:cNvPr id="93" name="Rounded Rectangle 92">
            <a:extLst>
              <a:ext uri="{FF2B5EF4-FFF2-40B4-BE49-F238E27FC236}">
                <a16:creationId xmlns:a16="http://schemas.microsoft.com/office/drawing/2014/main" id="{2E61486C-7C7C-CF4A-BF55-2488DDD06CBA}"/>
              </a:ext>
            </a:extLst>
          </p:cNvPr>
          <p:cNvSpPr/>
          <p:nvPr/>
        </p:nvSpPr>
        <p:spPr>
          <a:xfrm>
            <a:off x="1935188" y="2241423"/>
            <a:ext cx="846082" cy="233527"/>
          </a:xfrm>
          <a:prstGeom prst="roundRect">
            <a:avLst/>
          </a:prstGeom>
          <a:noFill/>
          <a:ln w="38100">
            <a:solidFill>
              <a:schemeClr val="accent6">
                <a:lumMod val="50000"/>
                <a:alpha val="19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dirty="0">
              <a:latin typeface="Corbel" panose="020B0503020204020204" pitchFamily="34" charset="0"/>
            </a:endParaRPr>
          </a:p>
        </p:txBody>
      </p:sp>
      <p:sp>
        <p:nvSpPr>
          <p:cNvPr id="94" name="Right Arrow 93">
            <a:extLst>
              <a:ext uri="{FF2B5EF4-FFF2-40B4-BE49-F238E27FC236}">
                <a16:creationId xmlns:a16="http://schemas.microsoft.com/office/drawing/2014/main" id="{FAED948E-E8BC-B542-96E5-C16F47F16A92}"/>
              </a:ext>
            </a:extLst>
          </p:cNvPr>
          <p:cNvSpPr/>
          <p:nvPr/>
        </p:nvSpPr>
        <p:spPr>
          <a:xfrm rot="16200000">
            <a:off x="2164404" y="2629484"/>
            <a:ext cx="425578" cy="247112"/>
          </a:xfrm>
          <a:prstGeom prst="rightArrow">
            <a:avLst>
              <a:gd name="adj1" fmla="val 27574"/>
              <a:gd name="adj2" fmla="val 69623"/>
            </a:avLst>
          </a:prstGeom>
          <a:solidFill>
            <a:schemeClr val="tx1">
              <a:lumMod val="75000"/>
              <a:lumOff val="25000"/>
              <a:alpha val="2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dirty="0">
              <a:latin typeface="Corbel" panose="020B0503020204020204" pitchFamily="34" charset="0"/>
            </a:endParaRPr>
          </a:p>
        </p:txBody>
      </p:sp>
      <p:sp>
        <p:nvSpPr>
          <p:cNvPr id="95" name="Right Arrow 94">
            <a:extLst>
              <a:ext uri="{FF2B5EF4-FFF2-40B4-BE49-F238E27FC236}">
                <a16:creationId xmlns:a16="http://schemas.microsoft.com/office/drawing/2014/main" id="{B62B8F78-5C39-C145-B3C5-F9490727FE2B}"/>
              </a:ext>
            </a:extLst>
          </p:cNvPr>
          <p:cNvSpPr/>
          <p:nvPr/>
        </p:nvSpPr>
        <p:spPr>
          <a:xfrm rot="16200000">
            <a:off x="2180574" y="3506345"/>
            <a:ext cx="425578" cy="247112"/>
          </a:xfrm>
          <a:prstGeom prst="rightArrow">
            <a:avLst>
              <a:gd name="adj1" fmla="val 27574"/>
              <a:gd name="adj2" fmla="val 69623"/>
            </a:avLst>
          </a:prstGeom>
          <a:solidFill>
            <a:schemeClr val="tx1">
              <a:lumMod val="75000"/>
              <a:lumOff val="25000"/>
              <a:alpha val="2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dirty="0">
              <a:latin typeface="Corbel" panose="020B0503020204020204" pitchFamily="34" charset="0"/>
            </a:endParaRPr>
          </a:p>
        </p:txBody>
      </p:sp>
      <mc:AlternateContent xmlns:mc="http://schemas.openxmlformats.org/markup-compatibility/2006" xmlns:a14="http://schemas.microsoft.com/office/drawing/2010/main">
        <mc:Choice Requires="a14">
          <p:sp>
            <p:nvSpPr>
              <p:cNvPr id="96" name="Content Placeholder 2">
                <a:extLst>
                  <a:ext uri="{FF2B5EF4-FFF2-40B4-BE49-F238E27FC236}">
                    <a16:creationId xmlns:a16="http://schemas.microsoft.com/office/drawing/2014/main" id="{20A6FC83-57DF-014A-87E0-1B5614DFB884}"/>
                  </a:ext>
                </a:extLst>
              </p:cNvPr>
              <p:cNvSpPr txBox="1">
                <a:spLocks/>
              </p:cNvSpPr>
              <p:nvPr/>
            </p:nvSpPr>
            <p:spPr>
              <a:xfrm>
                <a:off x="1782926" y="3474410"/>
                <a:ext cx="525996" cy="377691"/>
              </a:xfrm>
              <a:prstGeom prst="rect">
                <a:avLst/>
              </a:prstGeom>
            </p:spPr>
            <p:txBody>
              <a:bodyPr vert="horz" lIns="68580" tIns="34290" rIns="68580" bIns="3429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venir" panose="02000503020000020003"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venir" panose="02000503020000020003"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venir" panose="02000503020000020003"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lnSpc>
                    <a:spcPct val="120000"/>
                  </a:lnSpc>
                  <a:buNone/>
                </a:pPr>
                <a14:m>
                  <m:oMathPara xmlns:m="http://schemas.openxmlformats.org/officeDocument/2006/math">
                    <m:oMathParaPr>
                      <m:jc m:val="centerGroup"/>
                    </m:oMathParaPr>
                    <m:oMath xmlns:m="http://schemas.openxmlformats.org/officeDocument/2006/math">
                      <m:r>
                        <a:rPr lang="en-US" sz="1800" i="1" dirty="0">
                          <a:solidFill>
                            <a:schemeClr val="bg1">
                              <a:lumMod val="75000"/>
                            </a:schemeClr>
                          </a:solidFill>
                          <a:latin typeface="Cambria Math" panose="02040503050406030204" pitchFamily="18" charset="0"/>
                        </a:rPr>
                        <m:t>𝑊</m:t>
                      </m:r>
                    </m:oMath>
                  </m:oMathPara>
                </a14:m>
                <a:endParaRPr lang="en-US" sz="1800" dirty="0">
                  <a:solidFill>
                    <a:schemeClr val="bg1">
                      <a:lumMod val="75000"/>
                    </a:schemeClr>
                  </a:solidFill>
                  <a:latin typeface="Corbel" panose="020B0503020204020204" pitchFamily="34" charset="0"/>
                </a:endParaRPr>
              </a:p>
            </p:txBody>
          </p:sp>
        </mc:Choice>
        <mc:Fallback xmlns="">
          <p:sp>
            <p:nvSpPr>
              <p:cNvPr id="96" name="Content Placeholder 2">
                <a:extLst>
                  <a:ext uri="{FF2B5EF4-FFF2-40B4-BE49-F238E27FC236}">
                    <a16:creationId xmlns:a16="http://schemas.microsoft.com/office/drawing/2014/main" id="{20A6FC83-57DF-014A-87E0-1B5614DFB884}"/>
                  </a:ext>
                </a:extLst>
              </p:cNvPr>
              <p:cNvSpPr txBox="1">
                <a:spLocks noRot="1" noChangeAspect="1" noMove="1" noResize="1" noEditPoints="1" noAdjustHandles="1" noChangeArrowheads="1" noChangeShapeType="1" noTextEdit="1"/>
              </p:cNvSpPr>
              <p:nvPr/>
            </p:nvSpPr>
            <p:spPr>
              <a:xfrm>
                <a:off x="1782926" y="3474410"/>
                <a:ext cx="525996" cy="377691"/>
              </a:xfrm>
              <a:prstGeom prst="rect">
                <a:avLst/>
              </a:prstGeom>
              <a:blipFill>
                <a:blip r:embed="rId2"/>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7" name="Content Placeholder 2">
                <a:extLst>
                  <a:ext uri="{FF2B5EF4-FFF2-40B4-BE49-F238E27FC236}">
                    <a16:creationId xmlns:a16="http://schemas.microsoft.com/office/drawing/2014/main" id="{6D6C0EF3-9A48-6042-84AB-D28C74DA20AD}"/>
                  </a:ext>
                </a:extLst>
              </p:cNvPr>
              <p:cNvSpPr txBox="1">
                <a:spLocks/>
              </p:cNvSpPr>
              <p:nvPr/>
            </p:nvSpPr>
            <p:spPr>
              <a:xfrm>
                <a:off x="1788408" y="2590205"/>
                <a:ext cx="525996" cy="377691"/>
              </a:xfrm>
              <a:prstGeom prst="rect">
                <a:avLst/>
              </a:prstGeom>
            </p:spPr>
            <p:txBody>
              <a:bodyPr vert="horz" lIns="68580" tIns="34290" rIns="68580" bIns="3429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venir" panose="02000503020000020003"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venir" panose="02000503020000020003"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venir" panose="02000503020000020003"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lnSpc>
                    <a:spcPct val="120000"/>
                  </a:lnSpc>
                  <a:buNone/>
                </a:pPr>
                <a14:m>
                  <m:oMathPara xmlns:m="http://schemas.openxmlformats.org/officeDocument/2006/math">
                    <m:oMathParaPr>
                      <m:jc m:val="centerGroup"/>
                    </m:oMathParaPr>
                    <m:oMath xmlns:m="http://schemas.openxmlformats.org/officeDocument/2006/math">
                      <m:r>
                        <a:rPr lang="en-US" sz="1800" i="1" dirty="0">
                          <a:solidFill>
                            <a:schemeClr val="bg1">
                              <a:lumMod val="85000"/>
                            </a:schemeClr>
                          </a:solidFill>
                          <a:latin typeface="Cambria Math" panose="02040503050406030204" pitchFamily="18" charset="0"/>
                        </a:rPr>
                        <m:t>𝑈</m:t>
                      </m:r>
                    </m:oMath>
                  </m:oMathPara>
                </a14:m>
                <a:endParaRPr lang="en-US" sz="1800" dirty="0">
                  <a:solidFill>
                    <a:schemeClr val="bg1">
                      <a:lumMod val="85000"/>
                    </a:schemeClr>
                  </a:solidFill>
                  <a:latin typeface="Corbel" panose="020B0503020204020204" pitchFamily="34" charset="0"/>
                </a:endParaRPr>
              </a:p>
            </p:txBody>
          </p:sp>
        </mc:Choice>
        <mc:Fallback xmlns="">
          <p:sp>
            <p:nvSpPr>
              <p:cNvPr id="97" name="Content Placeholder 2">
                <a:extLst>
                  <a:ext uri="{FF2B5EF4-FFF2-40B4-BE49-F238E27FC236}">
                    <a16:creationId xmlns:a16="http://schemas.microsoft.com/office/drawing/2014/main" id="{6D6C0EF3-9A48-6042-84AB-D28C74DA20AD}"/>
                  </a:ext>
                </a:extLst>
              </p:cNvPr>
              <p:cNvSpPr txBox="1">
                <a:spLocks noRot="1" noChangeAspect="1" noMove="1" noResize="1" noEditPoints="1" noAdjustHandles="1" noChangeArrowheads="1" noChangeShapeType="1" noTextEdit="1"/>
              </p:cNvSpPr>
              <p:nvPr/>
            </p:nvSpPr>
            <p:spPr>
              <a:xfrm>
                <a:off x="1788408" y="2590205"/>
                <a:ext cx="525996" cy="377691"/>
              </a:xfrm>
              <a:prstGeom prst="rect">
                <a:avLst/>
              </a:prstGeom>
              <a:blipFill>
                <a:blip r:embed="rId3"/>
                <a:stretch>
                  <a:fillRect/>
                </a:stretch>
              </a:blipFill>
            </p:spPr>
            <p:txBody>
              <a:bodyPr/>
              <a:lstStyle/>
              <a:p>
                <a:r>
                  <a:rPr lang="en-US">
                    <a:noFill/>
                  </a:rPr>
                  <a:t> </a:t>
                </a:r>
              </a:p>
            </p:txBody>
          </p:sp>
        </mc:Fallback>
      </mc:AlternateContent>
      <p:sp>
        <p:nvSpPr>
          <p:cNvPr id="99" name="Rounded Rectangle 98">
            <a:extLst>
              <a:ext uri="{FF2B5EF4-FFF2-40B4-BE49-F238E27FC236}">
                <a16:creationId xmlns:a16="http://schemas.microsoft.com/office/drawing/2014/main" id="{B0204399-681E-6C49-9E5C-CC0F2EBC7595}"/>
              </a:ext>
            </a:extLst>
          </p:cNvPr>
          <p:cNvSpPr/>
          <p:nvPr/>
        </p:nvSpPr>
        <p:spPr>
          <a:xfrm>
            <a:off x="3558059" y="3985704"/>
            <a:ext cx="897101" cy="247549"/>
          </a:xfrm>
          <a:prstGeom prst="roundRect">
            <a:avLst/>
          </a:prstGeom>
          <a:noFill/>
          <a:ln w="38100">
            <a:solidFill>
              <a:schemeClr val="tx1">
                <a:alpha val="23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dirty="0">
              <a:solidFill>
                <a:schemeClr val="bg1">
                  <a:lumMod val="75000"/>
                </a:schemeClr>
              </a:solidFill>
              <a:latin typeface="Corbel" panose="020B0503020204020204" pitchFamily="34" charset="0"/>
            </a:endParaRPr>
          </a:p>
        </p:txBody>
      </p:sp>
      <p:sp>
        <p:nvSpPr>
          <p:cNvPr id="100" name="Oval 99">
            <a:extLst>
              <a:ext uri="{FF2B5EF4-FFF2-40B4-BE49-F238E27FC236}">
                <a16:creationId xmlns:a16="http://schemas.microsoft.com/office/drawing/2014/main" id="{C88A8753-B2AE-C347-8881-9E9BFB6849E7}"/>
              </a:ext>
            </a:extLst>
          </p:cNvPr>
          <p:cNvSpPr/>
          <p:nvPr/>
        </p:nvSpPr>
        <p:spPr>
          <a:xfrm>
            <a:off x="3636645" y="4027217"/>
            <a:ext cx="152400" cy="152400"/>
          </a:xfrm>
          <a:prstGeom prst="ellipse">
            <a:avLst/>
          </a:prstGeom>
          <a:solidFill>
            <a:schemeClr val="bg1">
              <a:lumMod val="85000"/>
            </a:schemeClr>
          </a:solidFill>
          <a:ln w="19050">
            <a:solidFill>
              <a:schemeClr val="tx1">
                <a:alpha val="2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dirty="0">
              <a:solidFill>
                <a:schemeClr val="bg1">
                  <a:lumMod val="75000"/>
                </a:schemeClr>
              </a:solidFill>
              <a:latin typeface="Corbel" panose="020B0503020204020204" pitchFamily="34" charset="0"/>
            </a:endParaRPr>
          </a:p>
        </p:txBody>
      </p:sp>
      <p:sp>
        <p:nvSpPr>
          <p:cNvPr id="101" name="Oval 100">
            <a:extLst>
              <a:ext uri="{FF2B5EF4-FFF2-40B4-BE49-F238E27FC236}">
                <a16:creationId xmlns:a16="http://schemas.microsoft.com/office/drawing/2014/main" id="{289A04BF-85E0-834E-BAB6-DBB4550B3940}"/>
              </a:ext>
            </a:extLst>
          </p:cNvPr>
          <p:cNvSpPr/>
          <p:nvPr/>
        </p:nvSpPr>
        <p:spPr>
          <a:xfrm>
            <a:off x="3821339" y="4027217"/>
            <a:ext cx="152400" cy="152400"/>
          </a:xfrm>
          <a:prstGeom prst="ellipse">
            <a:avLst/>
          </a:prstGeom>
          <a:solidFill>
            <a:schemeClr val="bg1">
              <a:lumMod val="85000"/>
            </a:schemeClr>
          </a:solidFill>
          <a:ln w="19050">
            <a:solidFill>
              <a:schemeClr val="tx1">
                <a:alpha val="2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dirty="0">
              <a:solidFill>
                <a:schemeClr val="bg1">
                  <a:lumMod val="75000"/>
                </a:schemeClr>
              </a:solidFill>
              <a:latin typeface="Corbel" panose="020B0503020204020204" pitchFamily="34" charset="0"/>
            </a:endParaRPr>
          </a:p>
        </p:txBody>
      </p:sp>
      <p:sp>
        <p:nvSpPr>
          <p:cNvPr id="102" name="Oval 101">
            <a:extLst>
              <a:ext uri="{FF2B5EF4-FFF2-40B4-BE49-F238E27FC236}">
                <a16:creationId xmlns:a16="http://schemas.microsoft.com/office/drawing/2014/main" id="{631EE394-6E66-9F4F-AB28-9A96FE7CAF8B}"/>
              </a:ext>
            </a:extLst>
          </p:cNvPr>
          <p:cNvSpPr/>
          <p:nvPr/>
        </p:nvSpPr>
        <p:spPr>
          <a:xfrm>
            <a:off x="4006034" y="4027217"/>
            <a:ext cx="152400" cy="152400"/>
          </a:xfrm>
          <a:prstGeom prst="ellipse">
            <a:avLst/>
          </a:prstGeom>
          <a:solidFill>
            <a:schemeClr val="bg1">
              <a:lumMod val="85000"/>
            </a:schemeClr>
          </a:solidFill>
          <a:ln w="19050">
            <a:solidFill>
              <a:schemeClr val="tx1">
                <a:alpha val="2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dirty="0">
              <a:solidFill>
                <a:schemeClr val="bg1">
                  <a:lumMod val="75000"/>
                </a:schemeClr>
              </a:solidFill>
              <a:latin typeface="Corbel" panose="020B0503020204020204" pitchFamily="34" charset="0"/>
            </a:endParaRPr>
          </a:p>
        </p:txBody>
      </p:sp>
      <p:sp>
        <p:nvSpPr>
          <p:cNvPr id="103" name="Oval 102">
            <a:extLst>
              <a:ext uri="{FF2B5EF4-FFF2-40B4-BE49-F238E27FC236}">
                <a16:creationId xmlns:a16="http://schemas.microsoft.com/office/drawing/2014/main" id="{6C486C2D-68DA-A54D-A5C4-4B5B0B3B8B73}"/>
              </a:ext>
            </a:extLst>
          </p:cNvPr>
          <p:cNvSpPr/>
          <p:nvPr/>
        </p:nvSpPr>
        <p:spPr>
          <a:xfrm>
            <a:off x="4194935" y="4027217"/>
            <a:ext cx="152400" cy="152400"/>
          </a:xfrm>
          <a:prstGeom prst="ellipse">
            <a:avLst/>
          </a:prstGeom>
          <a:solidFill>
            <a:schemeClr val="bg1">
              <a:lumMod val="85000"/>
            </a:schemeClr>
          </a:solidFill>
          <a:ln w="19050">
            <a:solidFill>
              <a:schemeClr val="tx1">
                <a:alpha val="2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dirty="0">
              <a:solidFill>
                <a:schemeClr val="bg1">
                  <a:lumMod val="75000"/>
                </a:schemeClr>
              </a:solidFill>
              <a:latin typeface="Corbel" panose="020B0503020204020204" pitchFamily="34" charset="0"/>
            </a:endParaRPr>
          </a:p>
        </p:txBody>
      </p:sp>
      <p:sp>
        <p:nvSpPr>
          <p:cNvPr id="104" name="Oval 103">
            <a:extLst>
              <a:ext uri="{FF2B5EF4-FFF2-40B4-BE49-F238E27FC236}">
                <a16:creationId xmlns:a16="http://schemas.microsoft.com/office/drawing/2014/main" id="{F70F58BE-CCAE-F645-A328-47C1EAC54035}"/>
              </a:ext>
            </a:extLst>
          </p:cNvPr>
          <p:cNvSpPr/>
          <p:nvPr/>
        </p:nvSpPr>
        <p:spPr>
          <a:xfrm>
            <a:off x="3636645" y="2297104"/>
            <a:ext cx="152400" cy="152400"/>
          </a:xfrm>
          <a:prstGeom prst="ellipse">
            <a:avLst/>
          </a:prstGeom>
          <a:solidFill>
            <a:srgbClr val="92D050">
              <a:alpha val="19000"/>
            </a:srgbClr>
          </a:solidFill>
          <a:ln w="19050">
            <a:solidFill>
              <a:schemeClr val="accent6">
                <a:lumMod val="50000"/>
                <a:alpha val="23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dirty="0">
              <a:latin typeface="Corbel" panose="020B0503020204020204" pitchFamily="34" charset="0"/>
            </a:endParaRPr>
          </a:p>
        </p:txBody>
      </p:sp>
      <p:sp>
        <p:nvSpPr>
          <p:cNvPr id="105" name="Oval 104">
            <a:extLst>
              <a:ext uri="{FF2B5EF4-FFF2-40B4-BE49-F238E27FC236}">
                <a16:creationId xmlns:a16="http://schemas.microsoft.com/office/drawing/2014/main" id="{FE219746-6458-2648-BFF2-1638E7F0E56F}"/>
              </a:ext>
            </a:extLst>
          </p:cNvPr>
          <p:cNvSpPr/>
          <p:nvPr/>
        </p:nvSpPr>
        <p:spPr>
          <a:xfrm>
            <a:off x="3821339" y="2297104"/>
            <a:ext cx="152400" cy="152400"/>
          </a:xfrm>
          <a:prstGeom prst="ellipse">
            <a:avLst/>
          </a:prstGeom>
          <a:solidFill>
            <a:srgbClr val="92D050">
              <a:alpha val="19000"/>
            </a:srgbClr>
          </a:solidFill>
          <a:ln w="19050">
            <a:solidFill>
              <a:schemeClr val="accent6">
                <a:lumMod val="50000"/>
                <a:alpha val="23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dirty="0">
              <a:latin typeface="Corbel" panose="020B0503020204020204" pitchFamily="34" charset="0"/>
            </a:endParaRPr>
          </a:p>
        </p:txBody>
      </p:sp>
      <p:sp>
        <p:nvSpPr>
          <p:cNvPr id="106" name="Oval 105">
            <a:extLst>
              <a:ext uri="{FF2B5EF4-FFF2-40B4-BE49-F238E27FC236}">
                <a16:creationId xmlns:a16="http://schemas.microsoft.com/office/drawing/2014/main" id="{CC39E4D5-0122-404D-AF07-8A0976CE0F90}"/>
              </a:ext>
            </a:extLst>
          </p:cNvPr>
          <p:cNvSpPr/>
          <p:nvPr/>
        </p:nvSpPr>
        <p:spPr>
          <a:xfrm>
            <a:off x="4006034" y="2297104"/>
            <a:ext cx="152400" cy="152400"/>
          </a:xfrm>
          <a:prstGeom prst="ellipse">
            <a:avLst/>
          </a:prstGeom>
          <a:solidFill>
            <a:srgbClr val="92D050">
              <a:alpha val="19000"/>
            </a:srgbClr>
          </a:solidFill>
          <a:ln w="19050">
            <a:solidFill>
              <a:schemeClr val="accent6">
                <a:lumMod val="50000"/>
                <a:alpha val="23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dirty="0">
              <a:latin typeface="Corbel" panose="020B0503020204020204" pitchFamily="34" charset="0"/>
            </a:endParaRPr>
          </a:p>
        </p:txBody>
      </p:sp>
      <p:sp>
        <p:nvSpPr>
          <p:cNvPr id="107" name="Oval 106">
            <a:extLst>
              <a:ext uri="{FF2B5EF4-FFF2-40B4-BE49-F238E27FC236}">
                <a16:creationId xmlns:a16="http://schemas.microsoft.com/office/drawing/2014/main" id="{869B3C99-29C1-8B4B-96BE-A1AF2836059F}"/>
              </a:ext>
            </a:extLst>
          </p:cNvPr>
          <p:cNvSpPr/>
          <p:nvPr/>
        </p:nvSpPr>
        <p:spPr>
          <a:xfrm>
            <a:off x="4194935" y="2297104"/>
            <a:ext cx="152400" cy="152400"/>
          </a:xfrm>
          <a:prstGeom prst="ellipse">
            <a:avLst/>
          </a:prstGeom>
          <a:solidFill>
            <a:srgbClr val="92D050">
              <a:alpha val="19000"/>
            </a:srgbClr>
          </a:solidFill>
          <a:ln w="19050">
            <a:solidFill>
              <a:schemeClr val="accent6">
                <a:lumMod val="50000"/>
                <a:alpha val="23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dirty="0">
              <a:latin typeface="Corbel" panose="020B0503020204020204" pitchFamily="34" charset="0"/>
            </a:endParaRPr>
          </a:p>
        </p:txBody>
      </p:sp>
      <p:sp>
        <p:nvSpPr>
          <p:cNvPr id="109" name="Rounded Rectangle 108">
            <a:extLst>
              <a:ext uri="{FF2B5EF4-FFF2-40B4-BE49-F238E27FC236}">
                <a16:creationId xmlns:a16="http://schemas.microsoft.com/office/drawing/2014/main" id="{7B63A695-A0C7-D649-B5DD-122BBCB3D254}"/>
              </a:ext>
            </a:extLst>
          </p:cNvPr>
          <p:cNvSpPr/>
          <p:nvPr/>
        </p:nvSpPr>
        <p:spPr>
          <a:xfrm>
            <a:off x="3470944" y="3116515"/>
            <a:ext cx="1023168" cy="233527"/>
          </a:xfrm>
          <a:prstGeom prst="roundRect">
            <a:avLst/>
          </a:prstGeom>
          <a:noFill/>
          <a:ln w="38100">
            <a:solidFill>
              <a:schemeClr val="accent5">
                <a:lumMod val="50000"/>
                <a:alpha val="2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dirty="0">
              <a:latin typeface="Corbel" panose="020B0503020204020204" pitchFamily="34" charset="0"/>
            </a:endParaRPr>
          </a:p>
        </p:txBody>
      </p:sp>
      <p:sp>
        <p:nvSpPr>
          <p:cNvPr id="110" name="Oval 109">
            <a:extLst>
              <a:ext uri="{FF2B5EF4-FFF2-40B4-BE49-F238E27FC236}">
                <a16:creationId xmlns:a16="http://schemas.microsoft.com/office/drawing/2014/main" id="{F0DCA6BB-A31D-DC41-A4C9-C2923C3B6F21}"/>
              </a:ext>
            </a:extLst>
          </p:cNvPr>
          <p:cNvSpPr/>
          <p:nvPr/>
        </p:nvSpPr>
        <p:spPr>
          <a:xfrm>
            <a:off x="3534356" y="3156465"/>
            <a:ext cx="152400" cy="152400"/>
          </a:xfrm>
          <a:prstGeom prst="ellipse">
            <a:avLst/>
          </a:prstGeom>
          <a:solidFill>
            <a:schemeClr val="accent5">
              <a:lumMod val="60000"/>
              <a:lumOff val="40000"/>
              <a:alpha val="34000"/>
            </a:schemeClr>
          </a:solidFill>
          <a:ln w="19050">
            <a:solidFill>
              <a:schemeClr val="accent5">
                <a:lumMod val="50000"/>
                <a:alpha val="21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dirty="0">
              <a:latin typeface="Corbel" panose="020B0503020204020204" pitchFamily="34" charset="0"/>
            </a:endParaRPr>
          </a:p>
        </p:txBody>
      </p:sp>
      <p:sp>
        <p:nvSpPr>
          <p:cNvPr id="111" name="Oval 110">
            <a:extLst>
              <a:ext uri="{FF2B5EF4-FFF2-40B4-BE49-F238E27FC236}">
                <a16:creationId xmlns:a16="http://schemas.microsoft.com/office/drawing/2014/main" id="{F5A97E85-0225-1E46-A085-02FCCC792A02}"/>
              </a:ext>
            </a:extLst>
          </p:cNvPr>
          <p:cNvSpPr/>
          <p:nvPr/>
        </p:nvSpPr>
        <p:spPr>
          <a:xfrm>
            <a:off x="3719051" y="3156465"/>
            <a:ext cx="152400" cy="152400"/>
          </a:xfrm>
          <a:prstGeom prst="ellipse">
            <a:avLst/>
          </a:prstGeom>
          <a:solidFill>
            <a:schemeClr val="accent5">
              <a:lumMod val="60000"/>
              <a:lumOff val="40000"/>
              <a:alpha val="34000"/>
            </a:schemeClr>
          </a:solidFill>
          <a:ln w="19050">
            <a:solidFill>
              <a:schemeClr val="accent5">
                <a:lumMod val="50000"/>
                <a:alpha val="2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dirty="0">
              <a:latin typeface="Corbel" panose="020B0503020204020204" pitchFamily="34" charset="0"/>
            </a:endParaRPr>
          </a:p>
        </p:txBody>
      </p:sp>
      <p:sp>
        <p:nvSpPr>
          <p:cNvPr id="112" name="Oval 111">
            <a:extLst>
              <a:ext uri="{FF2B5EF4-FFF2-40B4-BE49-F238E27FC236}">
                <a16:creationId xmlns:a16="http://schemas.microsoft.com/office/drawing/2014/main" id="{97C5A434-FA81-A04D-A77B-DC0A945AB849}"/>
              </a:ext>
            </a:extLst>
          </p:cNvPr>
          <p:cNvSpPr/>
          <p:nvPr/>
        </p:nvSpPr>
        <p:spPr>
          <a:xfrm>
            <a:off x="3903745" y="3156465"/>
            <a:ext cx="152400" cy="152400"/>
          </a:xfrm>
          <a:prstGeom prst="ellipse">
            <a:avLst/>
          </a:prstGeom>
          <a:solidFill>
            <a:schemeClr val="accent5">
              <a:lumMod val="60000"/>
              <a:lumOff val="40000"/>
              <a:alpha val="34000"/>
            </a:schemeClr>
          </a:solidFill>
          <a:ln w="19050">
            <a:solidFill>
              <a:schemeClr val="accent5">
                <a:lumMod val="50000"/>
                <a:alpha val="2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dirty="0">
              <a:latin typeface="Corbel" panose="020B0503020204020204" pitchFamily="34" charset="0"/>
            </a:endParaRPr>
          </a:p>
        </p:txBody>
      </p:sp>
      <p:sp>
        <p:nvSpPr>
          <p:cNvPr id="113" name="Oval 112">
            <a:extLst>
              <a:ext uri="{FF2B5EF4-FFF2-40B4-BE49-F238E27FC236}">
                <a16:creationId xmlns:a16="http://schemas.microsoft.com/office/drawing/2014/main" id="{0C6578E8-0778-B145-8F5F-1C179B55F37C}"/>
              </a:ext>
            </a:extLst>
          </p:cNvPr>
          <p:cNvSpPr/>
          <p:nvPr/>
        </p:nvSpPr>
        <p:spPr>
          <a:xfrm>
            <a:off x="4092647" y="3156465"/>
            <a:ext cx="152400" cy="152400"/>
          </a:xfrm>
          <a:prstGeom prst="ellipse">
            <a:avLst/>
          </a:prstGeom>
          <a:solidFill>
            <a:schemeClr val="accent5">
              <a:lumMod val="60000"/>
              <a:lumOff val="40000"/>
              <a:alpha val="34000"/>
            </a:schemeClr>
          </a:solidFill>
          <a:ln w="19050">
            <a:solidFill>
              <a:schemeClr val="accent5">
                <a:lumMod val="50000"/>
                <a:alpha val="2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dirty="0">
              <a:latin typeface="Corbel" panose="020B0503020204020204" pitchFamily="34" charset="0"/>
            </a:endParaRPr>
          </a:p>
        </p:txBody>
      </p:sp>
      <p:sp>
        <p:nvSpPr>
          <p:cNvPr id="114" name="Oval 113">
            <a:extLst>
              <a:ext uri="{FF2B5EF4-FFF2-40B4-BE49-F238E27FC236}">
                <a16:creationId xmlns:a16="http://schemas.microsoft.com/office/drawing/2014/main" id="{34DA400A-6EAC-B244-90C9-E2C76E3CE8B1}"/>
              </a:ext>
            </a:extLst>
          </p:cNvPr>
          <p:cNvSpPr/>
          <p:nvPr/>
        </p:nvSpPr>
        <p:spPr>
          <a:xfrm>
            <a:off x="4286144" y="3158178"/>
            <a:ext cx="152400" cy="152400"/>
          </a:xfrm>
          <a:prstGeom prst="ellipse">
            <a:avLst/>
          </a:prstGeom>
          <a:solidFill>
            <a:schemeClr val="accent5">
              <a:lumMod val="60000"/>
              <a:lumOff val="40000"/>
              <a:alpha val="34000"/>
            </a:schemeClr>
          </a:solidFill>
          <a:ln w="19050">
            <a:solidFill>
              <a:schemeClr val="accent5">
                <a:lumMod val="50000"/>
                <a:alpha val="2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dirty="0">
              <a:latin typeface="Corbel" panose="020B0503020204020204" pitchFamily="34" charset="0"/>
            </a:endParaRPr>
          </a:p>
        </p:txBody>
      </p:sp>
      <p:sp>
        <p:nvSpPr>
          <p:cNvPr id="115" name="Rounded Rectangle 114">
            <a:extLst>
              <a:ext uri="{FF2B5EF4-FFF2-40B4-BE49-F238E27FC236}">
                <a16:creationId xmlns:a16="http://schemas.microsoft.com/office/drawing/2014/main" id="{2D7BF61E-70E5-7B42-A443-1515BC3FC19A}"/>
              </a:ext>
            </a:extLst>
          </p:cNvPr>
          <p:cNvSpPr/>
          <p:nvPr/>
        </p:nvSpPr>
        <p:spPr>
          <a:xfrm>
            <a:off x="3572376" y="2261836"/>
            <a:ext cx="846082" cy="233527"/>
          </a:xfrm>
          <a:prstGeom prst="roundRect">
            <a:avLst/>
          </a:prstGeom>
          <a:noFill/>
          <a:ln w="38100">
            <a:solidFill>
              <a:schemeClr val="accent6">
                <a:lumMod val="50000"/>
                <a:alpha val="19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dirty="0">
              <a:latin typeface="Corbel" panose="020B0503020204020204" pitchFamily="34" charset="0"/>
            </a:endParaRPr>
          </a:p>
        </p:txBody>
      </p:sp>
      <p:sp>
        <p:nvSpPr>
          <p:cNvPr id="116" name="Right Arrow 115">
            <a:extLst>
              <a:ext uri="{FF2B5EF4-FFF2-40B4-BE49-F238E27FC236}">
                <a16:creationId xmlns:a16="http://schemas.microsoft.com/office/drawing/2014/main" id="{08D29459-9A76-6445-B967-14977057901D}"/>
              </a:ext>
            </a:extLst>
          </p:cNvPr>
          <p:cNvSpPr/>
          <p:nvPr/>
        </p:nvSpPr>
        <p:spPr>
          <a:xfrm rot="16200000">
            <a:off x="3801592" y="2649898"/>
            <a:ext cx="425578" cy="247112"/>
          </a:xfrm>
          <a:prstGeom prst="rightArrow">
            <a:avLst>
              <a:gd name="adj1" fmla="val 27574"/>
              <a:gd name="adj2" fmla="val 69623"/>
            </a:avLst>
          </a:prstGeom>
          <a:solidFill>
            <a:schemeClr val="tx1">
              <a:lumMod val="75000"/>
              <a:lumOff val="25000"/>
              <a:alpha val="2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dirty="0">
              <a:latin typeface="Corbel" panose="020B0503020204020204" pitchFamily="34" charset="0"/>
            </a:endParaRPr>
          </a:p>
        </p:txBody>
      </p:sp>
      <p:sp>
        <p:nvSpPr>
          <p:cNvPr id="117" name="Right Arrow 116">
            <a:extLst>
              <a:ext uri="{FF2B5EF4-FFF2-40B4-BE49-F238E27FC236}">
                <a16:creationId xmlns:a16="http://schemas.microsoft.com/office/drawing/2014/main" id="{9CF46DE8-0686-8347-99CE-36822CB5A4C5}"/>
              </a:ext>
            </a:extLst>
          </p:cNvPr>
          <p:cNvSpPr/>
          <p:nvPr/>
        </p:nvSpPr>
        <p:spPr>
          <a:xfrm rot="16200000">
            <a:off x="3817762" y="3526759"/>
            <a:ext cx="425578" cy="247112"/>
          </a:xfrm>
          <a:prstGeom prst="rightArrow">
            <a:avLst>
              <a:gd name="adj1" fmla="val 27574"/>
              <a:gd name="adj2" fmla="val 69623"/>
            </a:avLst>
          </a:prstGeom>
          <a:solidFill>
            <a:schemeClr val="tx1">
              <a:lumMod val="75000"/>
              <a:lumOff val="25000"/>
              <a:alpha val="2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dirty="0">
              <a:latin typeface="Corbel" panose="020B0503020204020204" pitchFamily="34" charset="0"/>
            </a:endParaRPr>
          </a:p>
        </p:txBody>
      </p:sp>
      <mc:AlternateContent xmlns:mc="http://schemas.openxmlformats.org/markup-compatibility/2006" xmlns:a14="http://schemas.microsoft.com/office/drawing/2010/main">
        <mc:Choice Requires="a14">
          <p:sp>
            <p:nvSpPr>
              <p:cNvPr id="118" name="Content Placeholder 2">
                <a:extLst>
                  <a:ext uri="{FF2B5EF4-FFF2-40B4-BE49-F238E27FC236}">
                    <a16:creationId xmlns:a16="http://schemas.microsoft.com/office/drawing/2014/main" id="{73EEE44B-3585-894E-B4F8-4CE38DFFE62D}"/>
                  </a:ext>
                </a:extLst>
              </p:cNvPr>
              <p:cNvSpPr txBox="1">
                <a:spLocks/>
              </p:cNvSpPr>
              <p:nvPr/>
            </p:nvSpPr>
            <p:spPr>
              <a:xfrm>
                <a:off x="3420115" y="3494824"/>
                <a:ext cx="525996" cy="377691"/>
              </a:xfrm>
              <a:prstGeom prst="rect">
                <a:avLst/>
              </a:prstGeom>
            </p:spPr>
            <p:txBody>
              <a:bodyPr vert="horz" lIns="68580" tIns="34290" rIns="68580" bIns="3429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venir" panose="02000503020000020003"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venir" panose="02000503020000020003"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venir" panose="02000503020000020003"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lnSpc>
                    <a:spcPct val="120000"/>
                  </a:lnSpc>
                  <a:buNone/>
                </a:pPr>
                <a14:m>
                  <m:oMathPara xmlns:m="http://schemas.openxmlformats.org/officeDocument/2006/math">
                    <m:oMathParaPr>
                      <m:jc m:val="centerGroup"/>
                    </m:oMathParaPr>
                    <m:oMath xmlns:m="http://schemas.openxmlformats.org/officeDocument/2006/math">
                      <m:r>
                        <a:rPr lang="en-US" sz="1800" i="1" dirty="0">
                          <a:solidFill>
                            <a:schemeClr val="bg1">
                              <a:lumMod val="75000"/>
                            </a:schemeClr>
                          </a:solidFill>
                          <a:latin typeface="Cambria Math" panose="02040503050406030204" pitchFamily="18" charset="0"/>
                        </a:rPr>
                        <m:t>𝑊</m:t>
                      </m:r>
                    </m:oMath>
                  </m:oMathPara>
                </a14:m>
                <a:endParaRPr lang="en-US" sz="1800" dirty="0">
                  <a:solidFill>
                    <a:schemeClr val="bg1">
                      <a:lumMod val="75000"/>
                    </a:schemeClr>
                  </a:solidFill>
                  <a:latin typeface="Corbel" panose="020B0503020204020204" pitchFamily="34" charset="0"/>
                </a:endParaRPr>
              </a:p>
            </p:txBody>
          </p:sp>
        </mc:Choice>
        <mc:Fallback xmlns="">
          <p:sp>
            <p:nvSpPr>
              <p:cNvPr id="118" name="Content Placeholder 2">
                <a:extLst>
                  <a:ext uri="{FF2B5EF4-FFF2-40B4-BE49-F238E27FC236}">
                    <a16:creationId xmlns:a16="http://schemas.microsoft.com/office/drawing/2014/main" id="{73EEE44B-3585-894E-B4F8-4CE38DFFE62D}"/>
                  </a:ext>
                </a:extLst>
              </p:cNvPr>
              <p:cNvSpPr txBox="1">
                <a:spLocks noRot="1" noChangeAspect="1" noMove="1" noResize="1" noEditPoints="1" noAdjustHandles="1" noChangeArrowheads="1" noChangeShapeType="1" noTextEdit="1"/>
              </p:cNvSpPr>
              <p:nvPr/>
            </p:nvSpPr>
            <p:spPr>
              <a:xfrm>
                <a:off x="3420115" y="3494824"/>
                <a:ext cx="525996" cy="377691"/>
              </a:xfrm>
              <a:prstGeom prst="rect">
                <a:avLst/>
              </a:prstGeom>
              <a:blipFill>
                <a:blip r:embed="rId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19" name="Content Placeholder 2">
                <a:extLst>
                  <a:ext uri="{FF2B5EF4-FFF2-40B4-BE49-F238E27FC236}">
                    <a16:creationId xmlns:a16="http://schemas.microsoft.com/office/drawing/2014/main" id="{F0F7AF7B-3877-754A-9EAE-7D971B6F9519}"/>
                  </a:ext>
                </a:extLst>
              </p:cNvPr>
              <p:cNvSpPr txBox="1">
                <a:spLocks/>
              </p:cNvSpPr>
              <p:nvPr/>
            </p:nvSpPr>
            <p:spPr>
              <a:xfrm>
                <a:off x="3425597" y="2610618"/>
                <a:ext cx="525996" cy="377691"/>
              </a:xfrm>
              <a:prstGeom prst="rect">
                <a:avLst/>
              </a:prstGeom>
            </p:spPr>
            <p:txBody>
              <a:bodyPr vert="horz" lIns="68580" tIns="34290" rIns="68580" bIns="3429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venir" panose="02000503020000020003"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venir" panose="02000503020000020003"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venir" panose="02000503020000020003"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lnSpc>
                    <a:spcPct val="120000"/>
                  </a:lnSpc>
                  <a:buNone/>
                </a:pPr>
                <a14:m>
                  <m:oMathPara xmlns:m="http://schemas.openxmlformats.org/officeDocument/2006/math">
                    <m:oMathParaPr>
                      <m:jc m:val="centerGroup"/>
                    </m:oMathParaPr>
                    <m:oMath xmlns:m="http://schemas.openxmlformats.org/officeDocument/2006/math">
                      <m:r>
                        <a:rPr lang="en-US" sz="1800" i="1" dirty="0">
                          <a:solidFill>
                            <a:schemeClr val="bg1">
                              <a:lumMod val="85000"/>
                            </a:schemeClr>
                          </a:solidFill>
                          <a:latin typeface="Cambria Math" panose="02040503050406030204" pitchFamily="18" charset="0"/>
                        </a:rPr>
                        <m:t>𝑈</m:t>
                      </m:r>
                    </m:oMath>
                  </m:oMathPara>
                </a14:m>
                <a:endParaRPr lang="en-US" sz="1800" dirty="0">
                  <a:solidFill>
                    <a:schemeClr val="bg1">
                      <a:lumMod val="85000"/>
                    </a:schemeClr>
                  </a:solidFill>
                  <a:latin typeface="Corbel" panose="020B0503020204020204" pitchFamily="34" charset="0"/>
                </a:endParaRPr>
              </a:p>
            </p:txBody>
          </p:sp>
        </mc:Choice>
        <mc:Fallback xmlns="">
          <p:sp>
            <p:nvSpPr>
              <p:cNvPr id="119" name="Content Placeholder 2">
                <a:extLst>
                  <a:ext uri="{FF2B5EF4-FFF2-40B4-BE49-F238E27FC236}">
                    <a16:creationId xmlns:a16="http://schemas.microsoft.com/office/drawing/2014/main" id="{F0F7AF7B-3877-754A-9EAE-7D971B6F9519}"/>
                  </a:ext>
                </a:extLst>
              </p:cNvPr>
              <p:cNvSpPr txBox="1">
                <a:spLocks noRot="1" noChangeAspect="1" noMove="1" noResize="1" noEditPoints="1" noAdjustHandles="1" noChangeArrowheads="1" noChangeShapeType="1" noTextEdit="1"/>
              </p:cNvSpPr>
              <p:nvPr/>
            </p:nvSpPr>
            <p:spPr>
              <a:xfrm>
                <a:off x="3425597" y="2610618"/>
                <a:ext cx="525996" cy="377691"/>
              </a:xfrm>
              <a:prstGeom prst="rect">
                <a:avLst/>
              </a:prstGeom>
              <a:blipFill>
                <a:blip r:embed="rId5"/>
                <a:stretch>
                  <a:fillRect/>
                </a:stretch>
              </a:blipFill>
            </p:spPr>
            <p:txBody>
              <a:bodyPr/>
              <a:lstStyle/>
              <a:p>
                <a:r>
                  <a:rPr lang="en-US">
                    <a:noFill/>
                  </a:rPr>
                  <a:t> </a:t>
                </a:r>
              </a:p>
            </p:txBody>
          </p:sp>
        </mc:Fallback>
      </mc:AlternateContent>
      <p:sp>
        <p:nvSpPr>
          <p:cNvPr id="143" name="Rounded Rectangle 142">
            <a:extLst>
              <a:ext uri="{FF2B5EF4-FFF2-40B4-BE49-F238E27FC236}">
                <a16:creationId xmlns:a16="http://schemas.microsoft.com/office/drawing/2014/main" id="{B7508439-8FAA-E04E-BA0F-01A24E2DBBD8}"/>
              </a:ext>
            </a:extLst>
          </p:cNvPr>
          <p:cNvSpPr/>
          <p:nvPr/>
        </p:nvSpPr>
        <p:spPr>
          <a:xfrm>
            <a:off x="5264733" y="3998017"/>
            <a:ext cx="897101" cy="247549"/>
          </a:xfrm>
          <a:prstGeom prst="roundRect">
            <a:avLst/>
          </a:prstGeom>
          <a:noFill/>
          <a:ln w="38100">
            <a:solidFill>
              <a:schemeClr val="tx1">
                <a:alpha val="23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dirty="0">
              <a:solidFill>
                <a:schemeClr val="bg1">
                  <a:lumMod val="75000"/>
                </a:schemeClr>
              </a:solidFill>
              <a:latin typeface="Corbel" panose="020B0503020204020204" pitchFamily="34" charset="0"/>
            </a:endParaRPr>
          </a:p>
        </p:txBody>
      </p:sp>
      <p:sp>
        <p:nvSpPr>
          <p:cNvPr id="144" name="Oval 143">
            <a:extLst>
              <a:ext uri="{FF2B5EF4-FFF2-40B4-BE49-F238E27FC236}">
                <a16:creationId xmlns:a16="http://schemas.microsoft.com/office/drawing/2014/main" id="{FBD654FA-5BA2-8D45-9F65-B0BC4FE0FB02}"/>
              </a:ext>
            </a:extLst>
          </p:cNvPr>
          <p:cNvSpPr/>
          <p:nvPr/>
        </p:nvSpPr>
        <p:spPr>
          <a:xfrm>
            <a:off x="5343319" y="4039530"/>
            <a:ext cx="152400" cy="152400"/>
          </a:xfrm>
          <a:prstGeom prst="ellipse">
            <a:avLst/>
          </a:prstGeom>
          <a:solidFill>
            <a:schemeClr val="bg1">
              <a:lumMod val="85000"/>
            </a:schemeClr>
          </a:solidFill>
          <a:ln w="19050">
            <a:solidFill>
              <a:schemeClr val="tx1">
                <a:alpha val="17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dirty="0">
              <a:solidFill>
                <a:schemeClr val="bg1">
                  <a:lumMod val="75000"/>
                </a:schemeClr>
              </a:solidFill>
              <a:latin typeface="Corbel" panose="020B0503020204020204" pitchFamily="34" charset="0"/>
            </a:endParaRPr>
          </a:p>
        </p:txBody>
      </p:sp>
      <p:sp>
        <p:nvSpPr>
          <p:cNvPr id="145" name="Oval 144">
            <a:extLst>
              <a:ext uri="{FF2B5EF4-FFF2-40B4-BE49-F238E27FC236}">
                <a16:creationId xmlns:a16="http://schemas.microsoft.com/office/drawing/2014/main" id="{0B24ED8E-F118-FC4E-B1C7-672F6CA030F7}"/>
              </a:ext>
            </a:extLst>
          </p:cNvPr>
          <p:cNvSpPr/>
          <p:nvPr/>
        </p:nvSpPr>
        <p:spPr>
          <a:xfrm>
            <a:off x="5528013" y="4039530"/>
            <a:ext cx="152400" cy="152400"/>
          </a:xfrm>
          <a:prstGeom prst="ellipse">
            <a:avLst/>
          </a:prstGeom>
          <a:solidFill>
            <a:schemeClr val="bg1">
              <a:lumMod val="85000"/>
            </a:schemeClr>
          </a:solidFill>
          <a:ln w="19050">
            <a:solidFill>
              <a:schemeClr val="tx1">
                <a:alpha val="17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dirty="0">
              <a:solidFill>
                <a:schemeClr val="bg1">
                  <a:lumMod val="75000"/>
                </a:schemeClr>
              </a:solidFill>
              <a:latin typeface="Corbel" panose="020B0503020204020204" pitchFamily="34" charset="0"/>
            </a:endParaRPr>
          </a:p>
        </p:txBody>
      </p:sp>
      <p:sp>
        <p:nvSpPr>
          <p:cNvPr id="146" name="Oval 145">
            <a:extLst>
              <a:ext uri="{FF2B5EF4-FFF2-40B4-BE49-F238E27FC236}">
                <a16:creationId xmlns:a16="http://schemas.microsoft.com/office/drawing/2014/main" id="{D6F63CC7-15CD-D349-8859-66124BD874ED}"/>
              </a:ext>
            </a:extLst>
          </p:cNvPr>
          <p:cNvSpPr/>
          <p:nvPr/>
        </p:nvSpPr>
        <p:spPr>
          <a:xfrm>
            <a:off x="5712707" y="4039530"/>
            <a:ext cx="152400" cy="152400"/>
          </a:xfrm>
          <a:prstGeom prst="ellipse">
            <a:avLst/>
          </a:prstGeom>
          <a:solidFill>
            <a:schemeClr val="bg1">
              <a:lumMod val="85000"/>
            </a:schemeClr>
          </a:solidFill>
          <a:ln w="19050">
            <a:solidFill>
              <a:schemeClr val="tx1">
                <a:alpha val="17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dirty="0">
              <a:solidFill>
                <a:schemeClr val="bg1">
                  <a:lumMod val="75000"/>
                </a:schemeClr>
              </a:solidFill>
              <a:latin typeface="Corbel" panose="020B0503020204020204" pitchFamily="34" charset="0"/>
            </a:endParaRPr>
          </a:p>
        </p:txBody>
      </p:sp>
      <p:sp>
        <p:nvSpPr>
          <p:cNvPr id="147" name="Oval 146">
            <a:extLst>
              <a:ext uri="{FF2B5EF4-FFF2-40B4-BE49-F238E27FC236}">
                <a16:creationId xmlns:a16="http://schemas.microsoft.com/office/drawing/2014/main" id="{C556F6AF-5963-504F-989A-FB40DB623E05}"/>
              </a:ext>
            </a:extLst>
          </p:cNvPr>
          <p:cNvSpPr/>
          <p:nvPr/>
        </p:nvSpPr>
        <p:spPr>
          <a:xfrm>
            <a:off x="5901609" y="4039530"/>
            <a:ext cx="152400" cy="152400"/>
          </a:xfrm>
          <a:prstGeom prst="ellipse">
            <a:avLst/>
          </a:prstGeom>
          <a:solidFill>
            <a:schemeClr val="bg1">
              <a:lumMod val="85000"/>
            </a:schemeClr>
          </a:solidFill>
          <a:ln w="19050">
            <a:solidFill>
              <a:schemeClr val="tx1">
                <a:alpha val="17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dirty="0">
              <a:solidFill>
                <a:schemeClr val="bg1">
                  <a:lumMod val="75000"/>
                </a:schemeClr>
              </a:solidFill>
              <a:latin typeface="Corbel" panose="020B0503020204020204" pitchFamily="34" charset="0"/>
            </a:endParaRPr>
          </a:p>
        </p:txBody>
      </p:sp>
      <p:sp>
        <p:nvSpPr>
          <p:cNvPr id="148" name="Oval 147">
            <a:extLst>
              <a:ext uri="{FF2B5EF4-FFF2-40B4-BE49-F238E27FC236}">
                <a16:creationId xmlns:a16="http://schemas.microsoft.com/office/drawing/2014/main" id="{7EAD415F-63DE-EB43-A7A2-F45C61798465}"/>
              </a:ext>
            </a:extLst>
          </p:cNvPr>
          <p:cNvSpPr/>
          <p:nvPr/>
        </p:nvSpPr>
        <p:spPr>
          <a:xfrm>
            <a:off x="5343319" y="2309417"/>
            <a:ext cx="152400" cy="152400"/>
          </a:xfrm>
          <a:prstGeom prst="ellipse">
            <a:avLst/>
          </a:prstGeom>
          <a:solidFill>
            <a:srgbClr val="92D050">
              <a:alpha val="19000"/>
            </a:srgbClr>
          </a:solidFill>
          <a:ln w="19050">
            <a:solidFill>
              <a:schemeClr val="accent6">
                <a:lumMod val="50000"/>
                <a:alpha val="23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dirty="0">
              <a:latin typeface="Corbel" panose="020B0503020204020204" pitchFamily="34" charset="0"/>
            </a:endParaRPr>
          </a:p>
        </p:txBody>
      </p:sp>
      <p:sp>
        <p:nvSpPr>
          <p:cNvPr id="149" name="Oval 148">
            <a:extLst>
              <a:ext uri="{FF2B5EF4-FFF2-40B4-BE49-F238E27FC236}">
                <a16:creationId xmlns:a16="http://schemas.microsoft.com/office/drawing/2014/main" id="{F92B470B-D922-F042-867E-B1AF31F53814}"/>
              </a:ext>
            </a:extLst>
          </p:cNvPr>
          <p:cNvSpPr/>
          <p:nvPr/>
        </p:nvSpPr>
        <p:spPr>
          <a:xfrm>
            <a:off x="5528013" y="2309417"/>
            <a:ext cx="152400" cy="152400"/>
          </a:xfrm>
          <a:prstGeom prst="ellipse">
            <a:avLst/>
          </a:prstGeom>
          <a:solidFill>
            <a:srgbClr val="92D050">
              <a:alpha val="19000"/>
            </a:srgbClr>
          </a:solidFill>
          <a:ln w="19050">
            <a:solidFill>
              <a:schemeClr val="accent6">
                <a:lumMod val="50000"/>
                <a:alpha val="23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dirty="0">
              <a:latin typeface="Corbel" panose="020B0503020204020204" pitchFamily="34" charset="0"/>
            </a:endParaRPr>
          </a:p>
        </p:txBody>
      </p:sp>
      <p:sp>
        <p:nvSpPr>
          <p:cNvPr id="150" name="Oval 149">
            <a:extLst>
              <a:ext uri="{FF2B5EF4-FFF2-40B4-BE49-F238E27FC236}">
                <a16:creationId xmlns:a16="http://schemas.microsoft.com/office/drawing/2014/main" id="{D5C803EA-95C9-8F46-8E1F-70FC48EA99C3}"/>
              </a:ext>
            </a:extLst>
          </p:cNvPr>
          <p:cNvSpPr/>
          <p:nvPr/>
        </p:nvSpPr>
        <p:spPr>
          <a:xfrm>
            <a:off x="5712707" y="2309417"/>
            <a:ext cx="152400" cy="152400"/>
          </a:xfrm>
          <a:prstGeom prst="ellipse">
            <a:avLst/>
          </a:prstGeom>
          <a:solidFill>
            <a:srgbClr val="92D050">
              <a:alpha val="19000"/>
            </a:srgbClr>
          </a:solidFill>
          <a:ln w="19050">
            <a:solidFill>
              <a:schemeClr val="accent6">
                <a:lumMod val="50000"/>
                <a:alpha val="23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dirty="0">
              <a:latin typeface="Corbel" panose="020B0503020204020204" pitchFamily="34" charset="0"/>
            </a:endParaRPr>
          </a:p>
        </p:txBody>
      </p:sp>
      <p:sp>
        <p:nvSpPr>
          <p:cNvPr id="151" name="Oval 150">
            <a:extLst>
              <a:ext uri="{FF2B5EF4-FFF2-40B4-BE49-F238E27FC236}">
                <a16:creationId xmlns:a16="http://schemas.microsoft.com/office/drawing/2014/main" id="{C9A0AFE1-2C23-C746-A807-955038252BA2}"/>
              </a:ext>
            </a:extLst>
          </p:cNvPr>
          <p:cNvSpPr/>
          <p:nvPr/>
        </p:nvSpPr>
        <p:spPr>
          <a:xfrm>
            <a:off x="5901609" y="2309417"/>
            <a:ext cx="152400" cy="152400"/>
          </a:xfrm>
          <a:prstGeom prst="ellipse">
            <a:avLst/>
          </a:prstGeom>
          <a:solidFill>
            <a:srgbClr val="92D050">
              <a:alpha val="19000"/>
            </a:srgbClr>
          </a:solidFill>
          <a:ln w="19050">
            <a:solidFill>
              <a:schemeClr val="accent6">
                <a:lumMod val="50000"/>
                <a:alpha val="23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dirty="0">
              <a:latin typeface="Corbel" panose="020B0503020204020204" pitchFamily="34" charset="0"/>
            </a:endParaRPr>
          </a:p>
        </p:txBody>
      </p:sp>
      <p:sp>
        <p:nvSpPr>
          <p:cNvPr id="153" name="Rounded Rectangle 152">
            <a:extLst>
              <a:ext uri="{FF2B5EF4-FFF2-40B4-BE49-F238E27FC236}">
                <a16:creationId xmlns:a16="http://schemas.microsoft.com/office/drawing/2014/main" id="{4DCD0D15-2948-5C49-B702-B424B826CFBA}"/>
              </a:ext>
            </a:extLst>
          </p:cNvPr>
          <p:cNvSpPr/>
          <p:nvPr/>
        </p:nvSpPr>
        <p:spPr>
          <a:xfrm>
            <a:off x="5177618" y="3128829"/>
            <a:ext cx="1023168" cy="233527"/>
          </a:xfrm>
          <a:prstGeom prst="roundRect">
            <a:avLst/>
          </a:prstGeom>
          <a:noFill/>
          <a:ln w="38100">
            <a:solidFill>
              <a:schemeClr val="accent5">
                <a:lumMod val="50000"/>
                <a:alpha val="2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dirty="0">
              <a:latin typeface="Corbel" panose="020B0503020204020204" pitchFamily="34" charset="0"/>
            </a:endParaRPr>
          </a:p>
        </p:txBody>
      </p:sp>
      <p:sp>
        <p:nvSpPr>
          <p:cNvPr id="154" name="Oval 153">
            <a:extLst>
              <a:ext uri="{FF2B5EF4-FFF2-40B4-BE49-F238E27FC236}">
                <a16:creationId xmlns:a16="http://schemas.microsoft.com/office/drawing/2014/main" id="{F60421B2-6847-DA43-8335-25E8978671EB}"/>
              </a:ext>
            </a:extLst>
          </p:cNvPr>
          <p:cNvSpPr/>
          <p:nvPr/>
        </p:nvSpPr>
        <p:spPr>
          <a:xfrm>
            <a:off x="5241030" y="3168779"/>
            <a:ext cx="152400" cy="152400"/>
          </a:xfrm>
          <a:prstGeom prst="ellipse">
            <a:avLst/>
          </a:prstGeom>
          <a:solidFill>
            <a:schemeClr val="accent5">
              <a:lumMod val="60000"/>
              <a:lumOff val="40000"/>
              <a:alpha val="25000"/>
            </a:schemeClr>
          </a:solidFill>
          <a:ln w="19050">
            <a:solidFill>
              <a:schemeClr val="accent5">
                <a:lumMod val="50000"/>
                <a:alpha val="2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dirty="0">
              <a:latin typeface="Corbel" panose="020B0503020204020204" pitchFamily="34" charset="0"/>
            </a:endParaRPr>
          </a:p>
        </p:txBody>
      </p:sp>
      <p:sp>
        <p:nvSpPr>
          <p:cNvPr id="155" name="Oval 154">
            <a:extLst>
              <a:ext uri="{FF2B5EF4-FFF2-40B4-BE49-F238E27FC236}">
                <a16:creationId xmlns:a16="http://schemas.microsoft.com/office/drawing/2014/main" id="{D869AB43-57B9-9F48-95FC-2969B414915A}"/>
              </a:ext>
            </a:extLst>
          </p:cNvPr>
          <p:cNvSpPr/>
          <p:nvPr/>
        </p:nvSpPr>
        <p:spPr>
          <a:xfrm>
            <a:off x="5425724" y="3168779"/>
            <a:ext cx="152400" cy="152400"/>
          </a:xfrm>
          <a:prstGeom prst="ellipse">
            <a:avLst/>
          </a:prstGeom>
          <a:solidFill>
            <a:schemeClr val="accent5">
              <a:lumMod val="60000"/>
              <a:lumOff val="40000"/>
              <a:alpha val="25000"/>
            </a:schemeClr>
          </a:solidFill>
          <a:ln w="19050">
            <a:solidFill>
              <a:schemeClr val="accent5">
                <a:lumMod val="50000"/>
                <a:alpha val="2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dirty="0">
              <a:latin typeface="Corbel" panose="020B0503020204020204" pitchFamily="34" charset="0"/>
            </a:endParaRPr>
          </a:p>
        </p:txBody>
      </p:sp>
      <p:sp>
        <p:nvSpPr>
          <p:cNvPr id="156" name="Oval 155">
            <a:extLst>
              <a:ext uri="{FF2B5EF4-FFF2-40B4-BE49-F238E27FC236}">
                <a16:creationId xmlns:a16="http://schemas.microsoft.com/office/drawing/2014/main" id="{F3AA86DF-7ED5-E845-B126-E8D66DFA4416}"/>
              </a:ext>
            </a:extLst>
          </p:cNvPr>
          <p:cNvSpPr/>
          <p:nvPr/>
        </p:nvSpPr>
        <p:spPr>
          <a:xfrm>
            <a:off x="5610419" y="3168779"/>
            <a:ext cx="152400" cy="152400"/>
          </a:xfrm>
          <a:prstGeom prst="ellipse">
            <a:avLst/>
          </a:prstGeom>
          <a:solidFill>
            <a:schemeClr val="accent5">
              <a:lumMod val="60000"/>
              <a:lumOff val="40000"/>
              <a:alpha val="25000"/>
            </a:schemeClr>
          </a:solidFill>
          <a:ln w="19050">
            <a:solidFill>
              <a:schemeClr val="accent5">
                <a:lumMod val="50000"/>
                <a:alpha val="2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dirty="0">
              <a:latin typeface="Corbel" panose="020B0503020204020204" pitchFamily="34" charset="0"/>
            </a:endParaRPr>
          </a:p>
        </p:txBody>
      </p:sp>
      <p:sp>
        <p:nvSpPr>
          <p:cNvPr id="157" name="Oval 156">
            <a:extLst>
              <a:ext uri="{FF2B5EF4-FFF2-40B4-BE49-F238E27FC236}">
                <a16:creationId xmlns:a16="http://schemas.microsoft.com/office/drawing/2014/main" id="{049529E1-0B4F-164B-AE6E-CC1335477CBF}"/>
              </a:ext>
            </a:extLst>
          </p:cNvPr>
          <p:cNvSpPr/>
          <p:nvPr/>
        </p:nvSpPr>
        <p:spPr>
          <a:xfrm>
            <a:off x="5799320" y="3168779"/>
            <a:ext cx="152400" cy="152400"/>
          </a:xfrm>
          <a:prstGeom prst="ellipse">
            <a:avLst/>
          </a:prstGeom>
          <a:solidFill>
            <a:schemeClr val="accent5">
              <a:lumMod val="60000"/>
              <a:lumOff val="40000"/>
              <a:alpha val="25000"/>
            </a:schemeClr>
          </a:solidFill>
          <a:ln w="19050">
            <a:solidFill>
              <a:schemeClr val="accent5">
                <a:lumMod val="50000"/>
                <a:alpha val="2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dirty="0">
              <a:latin typeface="Corbel" panose="020B0503020204020204" pitchFamily="34" charset="0"/>
            </a:endParaRPr>
          </a:p>
        </p:txBody>
      </p:sp>
      <p:sp>
        <p:nvSpPr>
          <p:cNvPr id="158" name="Oval 157">
            <a:extLst>
              <a:ext uri="{FF2B5EF4-FFF2-40B4-BE49-F238E27FC236}">
                <a16:creationId xmlns:a16="http://schemas.microsoft.com/office/drawing/2014/main" id="{0DAD38EF-F205-2144-90B1-15E45B3FE01A}"/>
              </a:ext>
            </a:extLst>
          </p:cNvPr>
          <p:cNvSpPr/>
          <p:nvPr/>
        </p:nvSpPr>
        <p:spPr>
          <a:xfrm>
            <a:off x="5992817" y="3170492"/>
            <a:ext cx="152400" cy="152400"/>
          </a:xfrm>
          <a:prstGeom prst="ellipse">
            <a:avLst/>
          </a:prstGeom>
          <a:solidFill>
            <a:schemeClr val="accent5">
              <a:lumMod val="60000"/>
              <a:lumOff val="40000"/>
              <a:alpha val="25000"/>
            </a:schemeClr>
          </a:solidFill>
          <a:ln w="19050">
            <a:solidFill>
              <a:schemeClr val="accent5">
                <a:lumMod val="50000"/>
                <a:alpha val="2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dirty="0">
              <a:latin typeface="Corbel" panose="020B0503020204020204" pitchFamily="34" charset="0"/>
            </a:endParaRPr>
          </a:p>
        </p:txBody>
      </p:sp>
      <p:sp>
        <p:nvSpPr>
          <p:cNvPr id="159" name="Rounded Rectangle 158">
            <a:extLst>
              <a:ext uri="{FF2B5EF4-FFF2-40B4-BE49-F238E27FC236}">
                <a16:creationId xmlns:a16="http://schemas.microsoft.com/office/drawing/2014/main" id="{9475EEB9-A7EE-8F45-8FD8-2D84E2F5222E}"/>
              </a:ext>
            </a:extLst>
          </p:cNvPr>
          <p:cNvSpPr/>
          <p:nvPr/>
        </p:nvSpPr>
        <p:spPr>
          <a:xfrm>
            <a:off x="5279050" y="2274150"/>
            <a:ext cx="846082" cy="233527"/>
          </a:xfrm>
          <a:prstGeom prst="roundRect">
            <a:avLst/>
          </a:prstGeom>
          <a:noFill/>
          <a:ln w="38100">
            <a:solidFill>
              <a:schemeClr val="accent6">
                <a:lumMod val="50000"/>
                <a:alpha val="19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dirty="0">
              <a:latin typeface="Corbel" panose="020B0503020204020204" pitchFamily="34" charset="0"/>
            </a:endParaRPr>
          </a:p>
        </p:txBody>
      </p:sp>
      <p:sp>
        <p:nvSpPr>
          <p:cNvPr id="160" name="Right Arrow 159">
            <a:extLst>
              <a:ext uri="{FF2B5EF4-FFF2-40B4-BE49-F238E27FC236}">
                <a16:creationId xmlns:a16="http://schemas.microsoft.com/office/drawing/2014/main" id="{12A95AFB-626B-0B4E-8C17-06CD0B92655F}"/>
              </a:ext>
            </a:extLst>
          </p:cNvPr>
          <p:cNvSpPr/>
          <p:nvPr/>
        </p:nvSpPr>
        <p:spPr>
          <a:xfrm rot="16200000">
            <a:off x="5508266" y="2662211"/>
            <a:ext cx="425578" cy="247112"/>
          </a:xfrm>
          <a:prstGeom prst="rightArrow">
            <a:avLst>
              <a:gd name="adj1" fmla="val 27574"/>
              <a:gd name="adj2" fmla="val 69623"/>
            </a:avLst>
          </a:prstGeom>
          <a:solidFill>
            <a:schemeClr val="tx1">
              <a:lumMod val="75000"/>
              <a:lumOff val="25000"/>
              <a:alpha val="2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dirty="0">
              <a:latin typeface="Corbel" panose="020B0503020204020204" pitchFamily="34" charset="0"/>
            </a:endParaRPr>
          </a:p>
        </p:txBody>
      </p:sp>
      <p:sp>
        <p:nvSpPr>
          <p:cNvPr id="161" name="Right Arrow 160">
            <a:extLst>
              <a:ext uri="{FF2B5EF4-FFF2-40B4-BE49-F238E27FC236}">
                <a16:creationId xmlns:a16="http://schemas.microsoft.com/office/drawing/2014/main" id="{92042E64-F626-D042-ACC7-AC101D5D4346}"/>
              </a:ext>
            </a:extLst>
          </p:cNvPr>
          <p:cNvSpPr/>
          <p:nvPr/>
        </p:nvSpPr>
        <p:spPr>
          <a:xfrm rot="16200000">
            <a:off x="5524436" y="3539072"/>
            <a:ext cx="425578" cy="247112"/>
          </a:xfrm>
          <a:prstGeom prst="rightArrow">
            <a:avLst>
              <a:gd name="adj1" fmla="val 27574"/>
              <a:gd name="adj2" fmla="val 69623"/>
            </a:avLst>
          </a:prstGeom>
          <a:solidFill>
            <a:schemeClr val="tx1">
              <a:lumMod val="75000"/>
              <a:lumOff val="25000"/>
              <a:alpha val="2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dirty="0">
              <a:latin typeface="Corbel" panose="020B0503020204020204" pitchFamily="34" charset="0"/>
            </a:endParaRPr>
          </a:p>
        </p:txBody>
      </p:sp>
      <mc:AlternateContent xmlns:mc="http://schemas.openxmlformats.org/markup-compatibility/2006" xmlns:a14="http://schemas.microsoft.com/office/drawing/2010/main">
        <mc:Choice Requires="a14">
          <p:sp>
            <p:nvSpPr>
              <p:cNvPr id="162" name="Content Placeholder 2">
                <a:extLst>
                  <a:ext uri="{FF2B5EF4-FFF2-40B4-BE49-F238E27FC236}">
                    <a16:creationId xmlns:a16="http://schemas.microsoft.com/office/drawing/2014/main" id="{4CA7D8E9-F94A-3648-80B9-DCC422F2403B}"/>
                  </a:ext>
                </a:extLst>
              </p:cNvPr>
              <p:cNvSpPr txBox="1">
                <a:spLocks/>
              </p:cNvSpPr>
              <p:nvPr/>
            </p:nvSpPr>
            <p:spPr>
              <a:xfrm>
                <a:off x="5126789" y="3507137"/>
                <a:ext cx="525996" cy="377691"/>
              </a:xfrm>
              <a:prstGeom prst="rect">
                <a:avLst/>
              </a:prstGeom>
            </p:spPr>
            <p:txBody>
              <a:bodyPr vert="horz" lIns="68580" tIns="34290" rIns="68580" bIns="3429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venir" panose="02000503020000020003"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venir" panose="02000503020000020003"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venir" panose="02000503020000020003"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lnSpc>
                    <a:spcPct val="120000"/>
                  </a:lnSpc>
                  <a:buNone/>
                </a:pPr>
                <a14:m>
                  <m:oMathPara xmlns:m="http://schemas.openxmlformats.org/officeDocument/2006/math">
                    <m:oMathParaPr>
                      <m:jc m:val="centerGroup"/>
                    </m:oMathParaPr>
                    <m:oMath xmlns:m="http://schemas.openxmlformats.org/officeDocument/2006/math">
                      <m:r>
                        <a:rPr lang="en-US" sz="1800" i="1" dirty="0">
                          <a:solidFill>
                            <a:schemeClr val="bg1">
                              <a:lumMod val="75000"/>
                            </a:schemeClr>
                          </a:solidFill>
                          <a:latin typeface="Cambria Math" panose="02040503050406030204" pitchFamily="18" charset="0"/>
                        </a:rPr>
                        <m:t>𝑊</m:t>
                      </m:r>
                    </m:oMath>
                  </m:oMathPara>
                </a14:m>
                <a:endParaRPr lang="en-US" sz="1800" dirty="0">
                  <a:solidFill>
                    <a:schemeClr val="bg1">
                      <a:lumMod val="75000"/>
                    </a:schemeClr>
                  </a:solidFill>
                  <a:latin typeface="Corbel" panose="020B0503020204020204" pitchFamily="34" charset="0"/>
                </a:endParaRPr>
              </a:p>
            </p:txBody>
          </p:sp>
        </mc:Choice>
        <mc:Fallback xmlns="">
          <p:sp>
            <p:nvSpPr>
              <p:cNvPr id="162" name="Content Placeholder 2">
                <a:extLst>
                  <a:ext uri="{FF2B5EF4-FFF2-40B4-BE49-F238E27FC236}">
                    <a16:creationId xmlns:a16="http://schemas.microsoft.com/office/drawing/2014/main" id="{4CA7D8E9-F94A-3648-80B9-DCC422F2403B}"/>
                  </a:ext>
                </a:extLst>
              </p:cNvPr>
              <p:cNvSpPr txBox="1">
                <a:spLocks noRot="1" noChangeAspect="1" noMove="1" noResize="1" noEditPoints="1" noAdjustHandles="1" noChangeArrowheads="1" noChangeShapeType="1" noTextEdit="1"/>
              </p:cNvSpPr>
              <p:nvPr/>
            </p:nvSpPr>
            <p:spPr>
              <a:xfrm>
                <a:off x="5126789" y="3507137"/>
                <a:ext cx="525996" cy="377691"/>
              </a:xfrm>
              <a:prstGeom prst="rect">
                <a:avLst/>
              </a:prstGeom>
              <a:blipFill>
                <a:blip r:embed="rId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63" name="Content Placeholder 2">
                <a:extLst>
                  <a:ext uri="{FF2B5EF4-FFF2-40B4-BE49-F238E27FC236}">
                    <a16:creationId xmlns:a16="http://schemas.microsoft.com/office/drawing/2014/main" id="{CF14063D-2F76-D341-8575-DFC58CC43FAD}"/>
                  </a:ext>
                </a:extLst>
              </p:cNvPr>
              <p:cNvSpPr txBox="1">
                <a:spLocks/>
              </p:cNvSpPr>
              <p:nvPr/>
            </p:nvSpPr>
            <p:spPr>
              <a:xfrm>
                <a:off x="5132270" y="2622932"/>
                <a:ext cx="525996" cy="377691"/>
              </a:xfrm>
              <a:prstGeom prst="rect">
                <a:avLst/>
              </a:prstGeom>
            </p:spPr>
            <p:txBody>
              <a:bodyPr vert="horz" lIns="68580" tIns="34290" rIns="68580" bIns="3429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venir" panose="02000503020000020003"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venir" panose="02000503020000020003"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venir" panose="02000503020000020003"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lnSpc>
                    <a:spcPct val="120000"/>
                  </a:lnSpc>
                  <a:buNone/>
                </a:pPr>
                <a14:m>
                  <m:oMathPara xmlns:m="http://schemas.openxmlformats.org/officeDocument/2006/math">
                    <m:oMathParaPr>
                      <m:jc m:val="centerGroup"/>
                    </m:oMathParaPr>
                    <m:oMath xmlns:m="http://schemas.openxmlformats.org/officeDocument/2006/math">
                      <m:r>
                        <a:rPr lang="en-US" sz="1800" i="1" dirty="0">
                          <a:solidFill>
                            <a:schemeClr val="bg1">
                              <a:lumMod val="85000"/>
                            </a:schemeClr>
                          </a:solidFill>
                          <a:latin typeface="Cambria Math" panose="02040503050406030204" pitchFamily="18" charset="0"/>
                        </a:rPr>
                        <m:t>𝑈</m:t>
                      </m:r>
                    </m:oMath>
                  </m:oMathPara>
                </a14:m>
                <a:endParaRPr lang="en-US" sz="1800" dirty="0">
                  <a:solidFill>
                    <a:schemeClr val="bg1">
                      <a:lumMod val="85000"/>
                    </a:schemeClr>
                  </a:solidFill>
                  <a:latin typeface="Corbel" panose="020B0503020204020204" pitchFamily="34" charset="0"/>
                </a:endParaRPr>
              </a:p>
            </p:txBody>
          </p:sp>
        </mc:Choice>
        <mc:Fallback xmlns="">
          <p:sp>
            <p:nvSpPr>
              <p:cNvPr id="163" name="Content Placeholder 2">
                <a:extLst>
                  <a:ext uri="{FF2B5EF4-FFF2-40B4-BE49-F238E27FC236}">
                    <a16:creationId xmlns:a16="http://schemas.microsoft.com/office/drawing/2014/main" id="{CF14063D-2F76-D341-8575-DFC58CC43FAD}"/>
                  </a:ext>
                </a:extLst>
              </p:cNvPr>
              <p:cNvSpPr txBox="1">
                <a:spLocks noRot="1" noChangeAspect="1" noMove="1" noResize="1" noEditPoints="1" noAdjustHandles="1" noChangeArrowheads="1" noChangeShapeType="1" noTextEdit="1"/>
              </p:cNvSpPr>
              <p:nvPr/>
            </p:nvSpPr>
            <p:spPr>
              <a:xfrm>
                <a:off x="5132270" y="2622932"/>
                <a:ext cx="525996" cy="377691"/>
              </a:xfrm>
              <a:prstGeom prst="rect">
                <a:avLst/>
              </a:prstGeom>
              <a:blipFill>
                <a:blip r:embed="rId6"/>
                <a:stretch>
                  <a:fillRect/>
                </a:stretch>
              </a:blipFill>
            </p:spPr>
            <p:txBody>
              <a:bodyPr/>
              <a:lstStyle/>
              <a:p>
                <a:r>
                  <a:rPr lang="en-US">
                    <a:noFill/>
                  </a:rPr>
                  <a:t> </a:t>
                </a:r>
              </a:p>
            </p:txBody>
          </p:sp>
        </mc:Fallback>
      </mc:AlternateContent>
      <p:sp>
        <p:nvSpPr>
          <p:cNvPr id="170" name="Oval 169">
            <a:extLst>
              <a:ext uri="{FF2B5EF4-FFF2-40B4-BE49-F238E27FC236}">
                <a16:creationId xmlns:a16="http://schemas.microsoft.com/office/drawing/2014/main" id="{79B2685C-C313-E343-87AF-3A16BC55BC2F}"/>
              </a:ext>
            </a:extLst>
          </p:cNvPr>
          <p:cNvSpPr/>
          <p:nvPr/>
        </p:nvSpPr>
        <p:spPr>
          <a:xfrm>
            <a:off x="7069073" y="2316154"/>
            <a:ext cx="152400" cy="152400"/>
          </a:xfrm>
          <a:prstGeom prst="ellipse">
            <a:avLst/>
          </a:prstGeom>
          <a:solidFill>
            <a:srgbClr val="92D050"/>
          </a:solidFill>
          <a:ln w="19050">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dirty="0">
              <a:latin typeface="Corbel" panose="020B0503020204020204" pitchFamily="34" charset="0"/>
            </a:endParaRPr>
          </a:p>
        </p:txBody>
      </p:sp>
      <p:sp>
        <p:nvSpPr>
          <p:cNvPr id="171" name="Oval 170">
            <a:extLst>
              <a:ext uri="{FF2B5EF4-FFF2-40B4-BE49-F238E27FC236}">
                <a16:creationId xmlns:a16="http://schemas.microsoft.com/office/drawing/2014/main" id="{5E40E88B-7C0C-B34A-8126-6254BCF5337D}"/>
              </a:ext>
            </a:extLst>
          </p:cNvPr>
          <p:cNvSpPr/>
          <p:nvPr/>
        </p:nvSpPr>
        <p:spPr>
          <a:xfrm>
            <a:off x="7253768" y="2316154"/>
            <a:ext cx="152400" cy="152400"/>
          </a:xfrm>
          <a:prstGeom prst="ellipse">
            <a:avLst/>
          </a:prstGeom>
          <a:solidFill>
            <a:srgbClr val="92D050"/>
          </a:solidFill>
          <a:ln w="19050">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dirty="0">
              <a:latin typeface="Corbel" panose="020B0503020204020204" pitchFamily="34" charset="0"/>
            </a:endParaRPr>
          </a:p>
        </p:txBody>
      </p:sp>
      <p:sp>
        <p:nvSpPr>
          <p:cNvPr id="172" name="Oval 171">
            <a:extLst>
              <a:ext uri="{FF2B5EF4-FFF2-40B4-BE49-F238E27FC236}">
                <a16:creationId xmlns:a16="http://schemas.microsoft.com/office/drawing/2014/main" id="{DCB38E08-B9A3-C14F-896A-0F8077D8FB68}"/>
              </a:ext>
            </a:extLst>
          </p:cNvPr>
          <p:cNvSpPr/>
          <p:nvPr/>
        </p:nvSpPr>
        <p:spPr>
          <a:xfrm>
            <a:off x="7438462" y="2316154"/>
            <a:ext cx="152400" cy="152400"/>
          </a:xfrm>
          <a:prstGeom prst="ellipse">
            <a:avLst/>
          </a:prstGeom>
          <a:solidFill>
            <a:srgbClr val="92D050"/>
          </a:solidFill>
          <a:ln w="19050">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dirty="0">
              <a:latin typeface="Corbel" panose="020B0503020204020204" pitchFamily="34" charset="0"/>
            </a:endParaRPr>
          </a:p>
        </p:txBody>
      </p:sp>
      <p:sp>
        <p:nvSpPr>
          <p:cNvPr id="173" name="Oval 172">
            <a:extLst>
              <a:ext uri="{FF2B5EF4-FFF2-40B4-BE49-F238E27FC236}">
                <a16:creationId xmlns:a16="http://schemas.microsoft.com/office/drawing/2014/main" id="{43EFC05D-5D9E-8545-80ED-5EE5833436EC}"/>
              </a:ext>
            </a:extLst>
          </p:cNvPr>
          <p:cNvSpPr/>
          <p:nvPr/>
        </p:nvSpPr>
        <p:spPr>
          <a:xfrm>
            <a:off x="7627364" y="2316154"/>
            <a:ext cx="152400" cy="152400"/>
          </a:xfrm>
          <a:prstGeom prst="ellipse">
            <a:avLst/>
          </a:prstGeom>
          <a:solidFill>
            <a:srgbClr val="92D050"/>
          </a:solidFill>
          <a:ln w="19050">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dirty="0">
              <a:latin typeface="Corbel" panose="020B0503020204020204" pitchFamily="34" charset="0"/>
            </a:endParaRPr>
          </a:p>
        </p:txBody>
      </p:sp>
      <p:sp>
        <p:nvSpPr>
          <p:cNvPr id="175" name="Rounded Rectangle 174">
            <a:extLst>
              <a:ext uri="{FF2B5EF4-FFF2-40B4-BE49-F238E27FC236}">
                <a16:creationId xmlns:a16="http://schemas.microsoft.com/office/drawing/2014/main" id="{6F64A017-A35A-AC44-96D0-72EFC040B4F7}"/>
              </a:ext>
            </a:extLst>
          </p:cNvPr>
          <p:cNvSpPr/>
          <p:nvPr/>
        </p:nvSpPr>
        <p:spPr>
          <a:xfrm>
            <a:off x="6903372" y="3135565"/>
            <a:ext cx="1023168" cy="233527"/>
          </a:xfrm>
          <a:prstGeom prst="roundRect">
            <a:avLst/>
          </a:prstGeom>
          <a:noFill/>
          <a:ln w="3810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dirty="0">
              <a:latin typeface="Corbel" panose="020B0503020204020204" pitchFamily="34" charset="0"/>
            </a:endParaRPr>
          </a:p>
        </p:txBody>
      </p:sp>
      <p:sp>
        <p:nvSpPr>
          <p:cNvPr id="176" name="Oval 175">
            <a:extLst>
              <a:ext uri="{FF2B5EF4-FFF2-40B4-BE49-F238E27FC236}">
                <a16:creationId xmlns:a16="http://schemas.microsoft.com/office/drawing/2014/main" id="{EB7699D4-5CF1-4945-AF53-9FF925C376BB}"/>
              </a:ext>
            </a:extLst>
          </p:cNvPr>
          <p:cNvSpPr/>
          <p:nvPr/>
        </p:nvSpPr>
        <p:spPr>
          <a:xfrm>
            <a:off x="6966785" y="3175515"/>
            <a:ext cx="152400" cy="152400"/>
          </a:xfrm>
          <a:prstGeom prst="ellipse">
            <a:avLst/>
          </a:prstGeom>
          <a:solidFill>
            <a:schemeClr val="accent5">
              <a:lumMod val="60000"/>
              <a:lumOff val="40000"/>
            </a:schemeClr>
          </a:solidFill>
          <a:ln w="1905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dirty="0">
              <a:latin typeface="Corbel" panose="020B0503020204020204" pitchFamily="34" charset="0"/>
            </a:endParaRPr>
          </a:p>
        </p:txBody>
      </p:sp>
      <p:sp>
        <p:nvSpPr>
          <p:cNvPr id="177" name="Oval 176">
            <a:extLst>
              <a:ext uri="{FF2B5EF4-FFF2-40B4-BE49-F238E27FC236}">
                <a16:creationId xmlns:a16="http://schemas.microsoft.com/office/drawing/2014/main" id="{A9006280-6B35-5544-98E4-1B21ED7235B5}"/>
              </a:ext>
            </a:extLst>
          </p:cNvPr>
          <p:cNvSpPr/>
          <p:nvPr/>
        </p:nvSpPr>
        <p:spPr>
          <a:xfrm>
            <a:off x="7151479" y="3175515"/>
            <a:ext cx="152400" cy="152400"/>
          </a:xfrm>
          <a:prstGeom prst="ellipse">
            <a:avLst/>
          </a:prstGeom>
          <a:solidFill>
            <a:schemeClr val="accent5">
              <a:lumMod val="60000"/>
              <a:lumOff val="40000"/>
            </a:schemeClr>
          </a:solidFill>
          <a:ln w="1905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dirty="0">
              <a:latin typeface="Corbel" panose="020B0503020204020204" pitchFamily="34" charset="0"/>
            </a:endParaRPr>
          </a:p>
        </p:txBody>
      </p:sp>
      <p:sp>
        <p:nvSpPr>
          <p:cNvPr id="178" name="Oval 177">
            <a:extLst>
              <a:ext uri="{FF2B5EF4-FFF2-40B4-BE49-F238E27FC236}">
                <a16:creationId xmlns:a16="http://schemas.microsoft.com/office/drawing/2014/main" id="{AC7C371E-2D08-BF45-8B8E-6FC13CFD5BF4}"/>
              </a:ext>
            </a:extLst>
          </p:cNvPr>
          <p:cNvSpPr/>
          <p:nvPr/>
        </p:nvSpPr>
        <p:spPr>
          <a:xfrm>
            <a:off x="7336173" y="3175515"/>
            <a:ext cx="152400" cy="152400"/>
          </a:xfrm>
          <a:prstGeom prst="ellipse">
            <a:avLst/>
          </a:prstGeom>
          <a:solidFill>
            <a:schemeClr val="accent5">
              <a:lumMod val="60000"/>
              <a:lumOff val="40000"/>
            </a:schemeClr>
          </a:solidFill>
          <a:ln w="1905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dirty="0">
              <a:latin typeface="Corbel" panose="020B0503020204020204" pitchFamily="34" charset="0"/>
            </a:endParaRPr>
          </a:p>
        </p:txBody>
      </p:sp>
      <p:sp>
        <p:nvSpPr>
          <p:cNvPr id="179" name="Oval 178">
            <a:extLst>
              <a:ext uri="{FF2B5EF4-FFF2-40B4-BE49-F238E27FC236}">
                <a16:creationId xmlns:a16="http://schemas.microsoft.com/office/drawing/2014/main" id="{6A2513D4-883B-AC4F-83C4-340258810AA5}"/>
              </a:ext>
            </a:extLst>
          </p:cNvPr>
          <p:cNvSpPr/>
          <p:nvPr/>
        </p:nvSpPr>
        <p:spPr>
          <a:xfrm>
            <a:off x="7525075" y="3175515"/>
            <a:ext cx="152400" cy="152400"/>
          </a:xfrm>
          <a:prstGeom prst="ellipse">
            <a:avLst/>
          </a:prstGeom>
          <a:solidFill>
            <a:schemeClr val="accent5">
              <a:lumMod val="60000"/>
              <a:lumOff val="40000"/>
            </a:schemeClr>
          </a:solidFill>
          <a:ln w="1905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dirty="0">
              <a:latin typeface="Corbel" panose="020B0503020204020204" pitchFamily="34" charset="0"/>
            </a:endParaRPr>
          </a:p>
        </p:txBody>
      </p:sp>
      <p:sp>
        <p:nvSpPr>
          <p:cNvPr id="180" name="Oval 179">
            <a:extLst>
              <a:ext uri="{FF2B5EF4-FFF2-40B4-BE49-F238E27FC236}">
                <a16:creationId xmlns:a16="http://schemas.microsoft.com/office/drawing/2014/main" id="{8A3B99E0-E6A1-A84A-BE61-0FEC270CA7BD}"/>
              </a:ext>
            </a:extLst>
          </p:cNvPr>
          <p:cNvSpPr/>
          <p:nvPr/>
        </p:nvSpPr>
        <p:spPr>
          <a:xfrm>
            <a:off x="7718572" y="3177228"/>
            <a:ext cx="152400" cy="152400"/>
          </a:xfrm>
          <a:prstGeom prst="ellipse">
            <a:avLst/>
          </a:prstGeom>
          <a:solidFill>
            <a:schemeClr val="accent5">
              <a:lumMod val="60000"/>
              <a:lumOff val="40000"/>
            </a:schemeClr>
          </a:solidFill>
          <a:ln w="1905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dirty="0">
              <a:latin typeface="Corbel" panose="020B0503020204020204" pitchFamily="34" charset="0"/>
            </a:endParaRPr>
          </a:p>
        </p:txBody>
      </p:sp>
      <p:sp>
        <p:nvSpPr>
          <p:cNvPr id="181" name="Rounded Rectangle 180">
            <a:extLst>
              <a:ext uri="{FF2B5EF4-FFF2-40B4-BE49-F238E27FC236}">
                <a16:creationId xmlns:a16="http://schemas.microsoft.com/office/drawing/2014/main" id="{FE339CDF-6D63-3347-A831-5E801BE3FDE7}"/>
              </a:ext>
            </a:extLst>
          </p:cNvPr>
          <p:cNvSpPr/>
          <p:nvPr/>
        </p:nvSpPr>
        <p:spPr>
          <a:xfrm>
            <a:off x="7004805" y="2280886"/>
            <a:ext cx="846082" cy="233527"/>
          </a:xfrm>
          <a:prstGeom prst="roundRect">
            <a:avLst/>
          </a:prstGeom>
          <a:noFill/>
          <a:ln w="38100">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dirty="0">
              <a:latin typeface="Corbel" panose="020B0503020204020204" pitchFamily="34" charset="0"/>
            </a:endParaRPr>
          </a:p>
        </p:txBody>
      </p:sp>
      <p:sp>
        <p:nvSpPr>
          <p:cNvPr id="183" name="Right Arrow 182">
            <a:extLst>
              <a:ext uri="{FF2B5EF4-FFF2-40B4-BE49-F238E27FC236}">
                <a16:creationId xmlns:a16="http://schemas.microsoft.com/office/drawing/2014/main" id="{6A153770-56BC-7549-92C1-9994774C09A8}"/>
              </a:ext>
            </a:extLst>
          </p:cNvPr>
          <p:cNvSpPr/>
          <p:nvPr/>
        </p:nvSpPr>
        <p:spPr>
          <a:xfrm rot="16200000">
            <a:off x="7250190" y="3545809"/>
            <a:ext cx="425578" cy="247112"/>
          </a:xfrm>
          <a:prstGeom prst="rightArrow">
            <a:avLst>
              <a:gd name="adj1" fmla="val 27574"/>
              <a:gd name="adj2" fmla="val 69623"/>
            </a:avLst>
          </a:prstGeom>
          <a:solidFill>
            <a:schemeClr val="tx1">
              <a:lumMod val="75000"/>
              <a:lumOff val="25000"/>
              <a:alpha val="2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dirty="0">
              <a:solidFill>
                <a:schemeClr val="bg1">
                  <a:lumMod val="75000"/>
                </a:schemeClr>
              </a:solidFill>
              <a:latin typeface="Corbel" panose="020B0503020204020204" pitchFamily="34" charset="0"/>
            </a:endParaRPr>
          </a:p>
        </p:txBody>
      </p:sp>
      <mc:AlternateContent xmlns:mc="http://schemas.openxmlformats.org/markup-compatibility/2006" xmlns:a14="http://schemas.microsoft.com/office/drawing/2010/main">
        <mc:Choice Requires="a14">
          <p:sp>
            <p:nvSpPr>
              <p:cNvPr id="184" name="Content Placeholder 2">
                <a:extLst>
                  <a:ext uri="{FF2B5EF4-FFF2-40B4-BE49-F238E27FC236}">
                    <a16:creationId xmlns:a16="http://schemas.microsoft.com/office/drawing/2014/main" id="{C3D61AC1-C1EE-0943-AB5B-90F7ED94F749}"/>
                  </a:ext>
                </a:extLst>
              </p:cNvPr>
              <p:cNvSpPr txBox="1">
                <a:spLocks/>
              </p:cNvSpPr>
              <p:nvPr/>
            </p:nvSpPr>
            <p:spPr>
              <a:xfrm>
                <a:off x="6852543" y="3513874"/>
                <a:ext cx="525996" cy="377691"/>
              </a:xfrm>
              <a:prstGeom prst="rect">
                <a:avLst/>
              </a:prstGeom>
            </p:spPr>
            <p:txBody>
              <a:bodyPr vert="horz" lIns="68580" tIns="34290" rIns="68580" bIns="3429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venir" panose="02000503020000020003"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venir" panose="02000503020000020003"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venir" panose="02000503020000020003"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lnSpc>
                    <a:spcPct val="120000"/>
                  </a:lnSpc>
                  <a:buNone/>
                </a:pPr>
                <a14:m>
                  <m:oMathPara xmlns:m="http://schemas.openxmlformats.org/officeDocument/2006/math">
                    <m:oMathParaPr>
                      <m:jc m:val="centerGroup"/>
                    </m:oMathParaPr>
                    <m:oMath xmlns:m="http://schemas.openxmlformats.org/officeDocument/2006/math">
                      <m:r>
                        <a:rPr lang="en-US" sz="1800" i="1" dirty="0">
                          <a:solidFill>
                            <a:schemeClr val="bg1">
                              <a:lumMod val="75000"/>
                            </a:schemeClr>
                          </a:solidFill>
                          <a:latin typeface="Cambria Math" panose="02040503050406030204" pitchFamily="18" charset="0"/>
                        </a:rPr>
                        <m:t>𝑊</m:t>
                      </m:r>
                    </m:oMath>
                  </m:oMathPara>
                </a14:m>
                <a:endParaRPr lang="en-US" sz="1800" dirty="0">
                  <a:solidFill>
                    <a:schemeClr val="bg1">
                      <a:lumMod val="75000"/>
                    </a:schemeClr>
                  </a:solidFill>
                  <a:latin typeface="Corbel" panose="020B0503020204020204" pitchFamily="34" charset="0"/>
                </a:endParaRPr>
              </a:p>
            </p:txBody>
          </p:sp>
        </mc:Choice>
        <mc:Fallback xmlns="">
          <p:sp>
            <p:nvSpPr>
              <p:cNvPr id="184" name="Content Placeholder 2">
                <a:extLst>
                  <a:ext uri="{FF2B5EF4-FFF2-40B4-BE49-F238E27FC236}">
                    <a16:creationId xmlns:a16="http://schemas.microsoft.com/office/drawing/2014/main" id="{C3D61AC1-C1EE-0943-AB5B-90F7ED94F749}"/>
                  </a:ext>
                </a:extLst>
              </p:cNvPr>
              <p:cNvSpPr txBox="1">
                <a:spLocks noRot="1" noChangeAspect="1" noMove="1" noResize="1" noEditPoints="1" noAdjustHandles="1" noChangeArrowheads="1" noChangeShapeType="1" noTextEdit="1"/>
              </p:cNvSpPr>
              <p:nvPr/>
            </p:nvSpPr>
            <p:spPr>
              <a:xfrm>
                <a:off x="6852543" y="3513874"/>
                <a:ext cx="525996" cy="377691"/>
              </a:xfrm>
              <a:prstGeom prst="rect">
                <a:avLst/>
              </a:prstGeom>
              <a:blipFill>
                <a:blip r:embed="rId7"/>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85" name="Content Placeholder 2">
                <a:extLst>
                  <a:ext uri="{FF2B5EF4-FFF2-40B4-BE49-F238E27FC236}">
                    <a16:creationId xmlns:a16="http://schemas.microsoft.com/office/drawing/2014/main" id="{DED50EDE-4C5F-3D40-A8FA-BBCFA6B19B18}"/>
                  </a:ext>
                </a:extLst>
              </p:cNvPr>
              <p:cNvSpPr txBox="1">
                <a:spLocks/>
              </p:cNvSpPr>
              <p:nvPr/>
            </p:nvSpPr>
            <p:spPr>
              <a:xfrm>
                <a:off x="6858025" y="2629668"/>
                <a:ext cx="525996" cy="377691"/>
              </a:xfrm>
              <a:prstGeom prst="rect">
                <a:avLst/>
              </a:prstGeom>
            </p:spPr>
            <p:txBody>
              <a:bodyPr vert="horz" lIns="68580" tIns="34290" rIns="68580" bIns="3429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venir" panose="02000503020000020003"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venir" panose="02000503020000020003"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venir" panose="02000503020000020003"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lnSpc>
                    <a:spcPct val="120000"/>
                  </a:lnSpc>
                  <a:buNone/>
                </a:pPr>
                <a14:m>
                  <m:oMathPara xmlns:m="http://schemas.openxmlformats.org/officeDocument/2006/math">
                    <m:oMathParaPr>
                      <m:jc m:val="centerGroup"/>
                    </m:oMathParaPr>
                    <m:oMath xmlns:m="http://schemas.openxmlformats.org/officeDocument/2006/math">
                      <m:r>
                        <a:rPr lang="en-US" sz="1800" i="1" dirty="0">
                          <a:solidFill>
                            <a:srgbClr val="C00000"/>
                          </a:solidFill>
                          <a:latin typeface="Cambria Math" panose="02040503050406030204" pitchFamily="18" charset="0"/>
                        </a:rPr>
                        <m:t>𝑈</m:t>
                      </m:r>
                    </m:oMath>
                  </m:oMathPara>
                </a14:m>
                <a:endParaRPr lang="en-US" sz="1800" dirty="0">
                  <a:solidFill>
                    <a:srgbClr val="C00000"/>
                  </a:solidFill>
                  <a:latin typeface="Corbel" panose="020B0503020204020204" pitchFamily="34" charset="0"/>
                </a:endParaRPr>
              </a:p>
            </p:txBody>
          </p:sp>
        </mc:Choice>
        <mc:Fallback xmlns="">
          <p:sp>
            <p:nvSpPr>
              <p:cNvPr id="185" name="Content Placeholder 2">
                <a:extLst>
                  <a:ext uri="{FF2B5EF4-FFF2-40B4-BE49-F238E27FC236}">
                    <a16:creationId xmlns:a16="http://schemas.microsoft.com/office/drawing/2014/main" id="{DED50EDE-4C5F-3D40-A8FA-BBCFA6B19B18}"/>
                  </a:ext>
                </a:extLst>
              </p:cNvPr>
              <p:cNvSpPr txBox="1">
                <a:spLocks noRot="1" noChangeAspect="1" noMove="1" noResize="1" noEditPoints="1" noAdjustHandles="1" noChangeArrowheads="1" noChangeShapeType="1" noTextEdit="1"/>
              </p:cNvSpPr>
              <p:nvPr/>
            </p:nvSpPr>
            <p:spPr>
              <a:xfrm>
                <a:off x="6858025" y="2629668"/>
                <a:ext cx="525996" cy="377691"/>
              </a:xfrm>
              <a:prstGeom prst="rect">
                <a:avLst/>
              </a:prstGeom>
              <a:blipFill>
                <a:blip r:embed="rId8"/>
                <a:stretch>
                  <a:fillRect/>
                </a:stretch>
              </a:blipFill>
            </p:spPr>
            <p:txBody>
              <a:bodyPr/>
              <a:lstStyle/>
              <a:p>
                <a:r>
                  <a:rPr lang="en-US">
                    <a:noFill/>
                  </a:rPr>
                  <a:t> </a:t>
                </a:r>
              </a:p>
            </p:txBody>
          </p:sp>
        </mc:Fallback>
      </mc:AlternateContent>
      <p:sp>
        <p:nvSpPr>
          <p:cNvPr id="194" name="Right Arrow 193">
            <a:extLst>
              <a:ext uri="{FF2B5EF4-FFF2-40B4-BE49-F238E27FC236}">
                <a16:creationId xmlns:a16="http://schemas.microsoft.com/office/drawing/2014/main" id="{EDFF357D-A43A-9946-9C8C-C5208D9A46EA}"/>
              </a:ext>
            </a:extLst>
          </p:cNvPr>
          <p:cNvSpPr/>
          <p:nvPr/>
        </p:nvSpPr>
        <p:spPr>
          <a:xfrm>
            <a:off x="2963919" y="3088696"/>
            <a:ext cx="425578" cy="247112"/>
          </a:xfrm>
          <a:prstGeom prst="rightArrow">
            <a:avLst>
              <a:gd name="adj1" fmla="val 27574"/>
              <a:gd name="adj2" fmla="val 69623"/>
            </a:avLst>
          </a:prstGeom>
          <a:solidFill>
            <a:schemeClr val="tx1">
              <a:lumMod val="75000"/>
              <a:lumOff val="25000"/>
              <a:alpha val="2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dirty="0">
              <a:latin typeface="Corbel" panose="020B0503020204020204" pitchFamily="34" charset="0"/>
            </a:endParaRPr>
          </a:p>
        </p:txBody>
      </p:sp>
      <mc:AlternateContent xmlns:mc="http://schemas.openxmlformats.org/markup-compatibility/2006" xmlns:a14="http://schemas.microsoft.com/office/drawing/2010/main">
        <mc:Choice Requires="a14">
          <p:sp>
            <p:nvSpPr>
              <p:cNvPr id="195" name="Content Placeholder 2">
                <a:extLst>
                  <a:ext uri="{FF2B5EF4-FFF2-40B4-BE49-F238E27FC236}">
                    <a16:creationId xmlns:a16="http://schemas.microsoft.com/office/drawing/2014/main" id="{A70D1C02-7CBD-A74A-904A-2A285E9154CD}"/>
                  </a:ext>
                </a:extLst>
              </p:cNvPr>
              <p:cNvSpPr txBox="1">
                <a:spLocks/>
              </p:cNvSpPr>
              <p:nvPr/>
            </p:nvSpPr>
            <p:spPr>
              <a:xfrm>
                <a:off x="2863500" y="2743252"/>
                <a:ext cx="525996" cy="377691"/>
              </a:xfrm>
              <a:prstGeom prst="rect">
                <a:avLst/>
              </a:prstGeom>
            </p:spPr>
            <p:txBody>
              <a:bodyPr vert="horz" lIns="68580" tIns="34290" rIns="68580" bIns="3429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venir" panose="02000503020000020003"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venir" panose="02000503020000020003"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venir" panose="02000503020000020003"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lnSpc>
                    <a:spcPct val="120000"/>
                  </a:lnSpc>
                  <a:buNone/>
                </a:pPr>
                <a14:m>
                  <m:oMathPara xmlns:m="http://schemas.openxmlformats.org/officeDocument/2006/math">
                    <m:oMathParaPr>
                      <m:jc m:val="centerGroup"/>
                    </m:oMathParaPr>
                    <m:oMath xmlns:m="http://schemas.openxmlformats.org/officeDocument/2006/math">
                      <m:r>
                        <a:rPr lang="en-US" sz="1800" i="1">
                          <a:solidFill>
                            <a:schemeClr val="bg1">
                              <a:lumMod val="85000"/>
                            </a:schemeClr>
                          </a:solidFill>
                          <a:latin typeface="Cambria Math" panose="02040503050406030204" pitchFamily="18" charset="0"/>
                        </a:rPr>
                        <m:t>𝑉</m:t>
                      </m:r>
                    </m:oMath>
                  </m:oMathPara>
                </a14:m>
                <a:endParaRPr lang="en-US" sz="1800" dirty="0">
                  <a:solidFill>
                    <a:schemeClr val="bg1">
                      <a:lumMod val="85000"/>
                    </a:schemeClr>
                  </a:solidFill>
                  <a:latin typeface="Corbel" panose="020B0503020204020204" pitchFamily="34" charset="0"/>
                </a:endParaRPr>
              </a:p>
            </p:txBody>
          </p:sp>
        </mc:Choice>
        <mc:Fallback xmlns="">
          <p:sp>
            <p:nvSpPr>
              <p:cNvPr id="195" name="Content Placeholder 2">
                <a:extLst>
                  <a:ext uri="{FF2B5EF4-FFF2-40B4-BE49-F238E27FC236}">
                    <a16:creationId xmlns:a16="http://schemas.microsoft.com/office/drawing/2014/main" id="{A70D1C02-7CBD-A74A-904A-2A285E9154CD}"/>
                  </a:ext>
                </a:extLst>
              </p:cNvPr>
              <p:cNvSpPr txBox="1">
                <a:spLocks noRot="1" noChangeAspect="1" noMove="1" noResize="1" noEditPoints="1" noAdjustHandles="1" noChangeArrowheads="1" noChangeShapeType="1" noTextEdit="1"/>
              </p:cNvSpPr>
              <p:nvPr/>
            </p:nvSpPr>
            <p:spPr>
              <a:xfrm>
                <a:off x="2863500" y="2743252"/>
                <a:ext cx="525996" cy="377691"/>
              </a:xfrm>
              <a:prstGeom prst="rect">
                <a:avLst/>
              </a:prstGeom>
              <a:blipFill>
                <a:blip r:embed="rId9"/>
                <a:stretch>
                  <a:fillRect/>
                </a:stretch>
              </a:blipFill>
            </p:spPr>
            <p:txBody>
              <a:bodyPr/>
              <a:lstStyle/>
              <a:p>
                <a:r>
                  <a:rPr lang="en-US">
                    <a:noFill/>
                  </a:rPr>
                  <a:t> </a:t>
                </a:r>
              </a:p>
            </p:txBody>
          </p:sp>
        </mc:Fallback>
      </mc:AlternateContent>
      <p:sp>
        <p:nvSpPr>
          <p:cNvPr id="198" name="Right Arrow 197">
            <a:extLst>
              <a:ext uri="{FF2B5EF4-FFF2-40B4-BE49-F238E27FC236}">
                <a16:creationId xmlns:a16="http://schemas.microsoft.com/office/drawing/2014/main" id="{AD99BFF2-26F2-1741-9FED-CA0B281A12B2}"/>
              </a:ext>
            </a:extLst>
          </p:cNvPr>
          <p:cNvSpPr/>
          <p:nvPr/>
        </p:nvSpPr>
        <p:spPr>
          <a:xfrm>
            <a:off x="4612845" y="3119597"/>
            <a:ext cx="425578" cy="247112"/>
          </a:xfrm>
          <a:prstGeom prst="rightArrow">
            <a:avLst>
              <a:gd name="adj1" fmla="val 27574"/>
              <a:gd name="adj2" fmla="val 69623"/>
            </a:avLst>
          </a:prstGeom>
          <a:solidFill>
            <a:schemeClr val="tx1">
              <a:lumMod val="75000"/>
              <a:lumOff val="25000"/>
              <a:alpha val="2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dirty="0">
              <a:latin typeface="Corbel" panose="020B0503020204020204" pitchFamily="34" charset="0"/>
            </a:endParaRPr>
          </a:p>
        </p:txBody>
      </p:sp>
      <mc:AlternateContent xmlns:mc="http://schemas.openxmlformats.org/markup-compatibility/2006" xmlns:a14="http://schemas.microsoft.com/office/drawing/2010/main">
        <mc:Choice Requires="a14">
          <p:sp>
            <p:nvSpPr>
              <p:cNvPr id="199" name="Content Placeholder 2">
                <a:extLst>
                  <a:ext uri="{FF2B5EF4-FFF2-40B4-BE49-F238E27FC236}">
                    <a16:creationId xmlns:a16="http://schemas.microsoft.com/office/drawing/2014/main" id="{A521D06C-64AB-2344-9BA1-32D193F0C512}"/>
                  </a:ext>
                </a:extLst>
              </p:cNvPr>
              <p:cNvSpPr txBox="1">
                <a:spLocks/>
              </p:cNvSpPr>
              <p:nvPr/>
            </p:nvSpPr>
            <p:spPr>
              <a:xfrm>
                <a:off x="4512427" y="2774153"/>
                <a:ext cx="525996" cy="377691"/>
              </a:xfrm>
              <a:prstGeom prst="rect">
                <a:avLst/>
              </a:prstGeom>
            </p:spPr>
            <p:txBody>
              <a:bodyPr vert="horz" lIns="68580" tIns="34290" rIns="68580" bIns="3429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venir" panose="02000503020000020003"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venir" panose="02000503020000020003"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venir" panose="02000503020000020003"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lnSpc>
                    <a:spcPct val="120000"/>
                  </a:lnSpc>
                  <a:buNone/>
                </a:pPr>
                <a14:m>
                  <m:oMathPara xmlns:m="http://schemas.openxmlformats.org/officeDocument/2006/math">
                    <m:oMathParaPr>
                      <m:jc m:val="centerGroup"/>
                    </m:oMathParaPr>
                    <m:oMath xmlns:m="http://schemas.openxmlformats.org/officeDocument/2006/math">
                      <m:r>
                        <a:rPr lang="en-US" sz="1800" i="1">
                          <a:solidFill>
                            <a:schemeClr val="bg1">
                              <a:lumMod val="85000"/>
                            </a:schemeClr>
                          </a:solidFill>
                          <a:latin typeface="Cambria Math" panose="02040503050406030204" pitchFamily="18" charset="0"/>
                        </a:rPr>
                        <m:t>𝑉</m:t>
                      </m:r>
                    </m:oMath>
                  </m:oMathPara>
                </a14:m>
                <a:endParaRPr lang="en-US" sz="1800" dirty="0">
                  <a:solidFill>
                    <a:schemeClr val="bg1">
                      <a:lumMod val="85000"/>
                    </a:schemeClr>
                  </a:solidFill>
                  <a:latin typeface="Corbel" panose="020B0503020204020204" pitchFamily="34" charset="0"/>
                </a:endParaRPr>
              </a:p>
            </p:txBody>
          </p:sp>
        </mc:Choice>
        <mc:Fallback xmlns="">
          <p:sp>
            <p:nvSpPr>
              <p:cNvPr id="199" name="Content Placeholder 2">
                <a:extLst>
                  <a:ext uri="{FF2B5EF4-FFF2-40B4-BE49-F238E27FC236}">
                    <a16:creationId xmlns:a16="http://schemas.microsoft.com/office/drawing/2014/main" id="{A521D06C-64AB-2344-9BA1-32D193F0C512}"/>
                  </a:ext>
                </a:extLst>
              </p:cNvPr>
              <p:cNvSpPr txBox="1">
                <a:spLocks noRot="1" noChangeAspect="1" noMove="1" noResize="1" noEditPoints="1" noAdjustHandles="1" noChangeArrowheads="1" noChangeShapeType="1" noTextEdit="1"/>
              </p:cNvSpPr>
              <p:nvPr/>
            </p:nvSpPr>
            <p:spPr>
              <a:xfrm>
                <a:off x="4512427" y="2774153"/>
                <a:ext cx="525996" cy="377691"/>
              </a:xfrm>
              <a:prstGeom prst="rect">
                <a:avLst/>
              </a:prstGeom>
              <a:blipFill>
                <a:blip r:embed="rId10"/>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01" name="Content Placeholder 2">
                <a:extLst>
                  <a:ext uri="{FF2B5EF4-FFF2-40B4-BE49-F238E27FC236}">
                    <a16:creationId xmlns:a16="http://schemas.microsoft.com/office/drawing/2014/main" id="{051A29E5-B48A-4C41-8B73-97B7587ED5BE}"/>
                  </a:ext>
                </a:extLst>
              </p:cNvPr>
              <p:cNvSpPr txBox="1">
                <a:spLocks/>
              </p:cNvSpPr>
              <p:nvPr/>
            </p:nvSpPr>
            <p:spPr>
              <a:xfrm>
                <a:off x="6228101" y="2790122"/>
                <a:ext cx="525996" cy="377691"/>
              </a:xfrm>
              <a:prstGeom prst="rect">
                <a:avLst/>
              </a:prstGeom>
            </p:spPr>
            <p:txBody>
              <a:bodyPr vert="horz" lIns="68580" tIns="34290" rIns="68580" bIns="3429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venir" panose="02000503020000020003"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venir" panose="02000503020000020003"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venir" panose="02000503020000020003"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lnSpc>
                    <a:spcPct val="120000"/>
                  </a:lnSpc>
                  <a:buNone/>
                </a:pPr>
                <a14:m>
                  <m:oMathPara xmlns:m="http://schemas.openxmlformats.org/officeDocument/2006/math">
                    <m:oMathParaPr>
                      <m:jc m:val="centerGroup"/>
                    </m:oMathParaPr>
                    <m:oMath xmlns:m="http://schemas.openxmlformats.org/officeDocument/2006/math">
                      <m:sSup>
                        <m:sSupPr>
                          <m:ctrlPr>
                            <a:rPr lang="en-US" sz="1800" i="1">
                              <a:solidFill>
                                <a:srgbClr val="C00000"/>
                              </a:solidFill>
                              <a:latin typeface="Cambria Math" panose="02040503050406030204" pitchFamily="18" charset="0"/>
                            </a:rPr>
                          </m:ctrlPr>
                        </m:sSupPr>
                        <m:e>
                          <m:r>
                            <a:rPr lang="en-US" sz="1800" i="1">
                              <a:solidFill>
                                <a:srgbClr val="C00000"/>
                              </a:solidFill>
                              <a:latin typeface="Cambria Math" panose="02040503050406030204" pitchFamily="18" charset="0"/>
                            </a:rPr>
                            <m:t>𝑉</m:t>
                          </m:r>
                        </m:e>
                        <m:sup>
                          <m:r>
                            <a:rPr lang="en-US" sz="1800" i="1">
                              <a:solidFill>
                                <a:srgbClr val="C00000"/>
                              </a:solidFill>
                              <a:latin typeface="Cambria Math" panose="02040503050406030204" pitchFamily="18" charset="0"/>
                            </a:rPr>
                            <m:t>3</m:t>
                          </m:r>
                        </m:sup>
                      </m:sSup>
                    </m:oMath>
                  </m:oMathPara>
                </a14:m>
                <a:endParaRPr lang="en-US" sz="1800" dirty="0">
                  <a:solidFill>
                    <a:srgbClr val="C00000"/>
                  </a:solidFill>
                  <a:latin typeface="Corbel" panose="020B0503020204020204" pitchFamily="34" charset="0"/>
                </a:endParaRPr>
              </a:p>
            </p:txBody>
          </p:sp>
        </mc:Choice>
        <mc:Fallback xmlns="">
          <p:sp>
            <p:nvSpPr>
              <p:cNvPr id="201" name="Content Placeholder 2">
                <a:extLst>
                  <a:ext uri="{FF2B5EF4-FFF2-40B4-BE49-F238E27FC236}">
                    <a16:creationId xmlns:a16="http://schemas.microsoft.com/office/drawing/2014/main" id="{051A29E5-B48A-4C41-8B73-97B7587ED5BE}"/>
                  </a:ext>
                </a:extLst>
              </p:cNvPr>
              <p:cNvSpPr txBox="1">
                <a:spLocks noRot="1" noChangeAspect="1" noMove="1" noResize="1" noEditPoints="1" noAdjustHandles="1" noChangeArrowheads="1" noChangeShapeType="1" noTextEdit="1"/>
              </p:cNvSpPr>
              <p:nvPr/>
            </p:nvSpPr>
            <p:spPr>
              <a:xfrm>
                <a:off x="6228101" y="2790122"/>
                <a:ext cx="525996" cy="377691"/>
              </a:xfrm>
              <a:prstGeom prst="rect">
                <a:avLst/>
              </a:prstGeom>
              <a:blipFill>
                <a:blip r:embed="rId11"/>
                <a:stretch>
                  <a:fillRect/>
                </a:stretch>
              </a:blipFill>
            </p:spPr>
            <p:txBody>
              <a:bodyPr/>
              <a:lstStyle/>
              <a:p>
                <a:r>
                  <a:rPr lang="en-US">
                    <a:noFill/>
                  </a:rPr>
                  <a:t> </a:t>
                </a:r>
              </a:p>
            </p:txBody>
          </p:sp>
        </mc:Fallback>
      </mc:AlternateContent>
      <p:sp>
        <p:nvSpPr>
          <p:cNvPr id="120" name="Content Placeholder 2">
            <a:extLst>
              <a:ext uri="{FF2B5EF4-FFF2-40B4-BE49-F238E27FC236}">
                <a16:creationId xmlns:a16="http://schemas.microsoft.com/office/drawing/2014/main" id="{2306E4C0-F05A-F845-8BE0-877B27D6A7C2}"/>
              </a:ext>
            </a:extLst>
          </p:cNvPr>
          <p:cNvSpPr txBox="1">
            <a:spLocks/>
          </p:cNvSpPr>
          <p:nvPr/>
        </p:nvSpPr>
        <p:spPr>
          <a:xfrm>
            <a:off x="2095230" y="4315854"/>
            <a:ext cx="525996" cy="377691"/>
          </a:xfrm>
          <a:prstGeom prst="rect">
            <a:avLst/>
          </a:prstGeom>
        </p:spPr>
        <p:txBody>
          <a:bodyPr vert="horz" lIns="68580" tIns="34290" rIns="68580" bIns="3429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venir" panose="02000503020000020003"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venir" panose="02000503020000020003"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venir" panose="02000503020000020003"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lnSpc>
                <a:spcPct val="120000"/>
              </a:lnSpc>
              <a:buNone/>
            </a:pPr>
            <a:r>
              <a:rPr lang="en-US" sz="1800" dirty="0">
                <a:solidFill>
                  <a:schemeClr val="bg1">
                    <a:lumMod val="75000"/>
                  </a:schemeClr>
                </a:solidFill>
                <a:latin typeface="Corbel" panose="020B0503020204020204" pitchFamily="34" charset="0"/>
              </a:rPr>
              <a:t>She</a:t>
            </a:r>
          </a:p>
        </p:txBody>
      </p:sp>
      <p:sp>
        <p:nvSpPr>
          <p:cNvPr id="121" name="Content Placeholder 2">
            <a:extLst>
              <a:ext uri="{FF2B5EF4-FFF2-40B4-BE49-F238E27FC236}">
                <a16:creationId xmlns:a16="http://schemas.microsoft.com/office/drawing/2014/main" id="{10F64FC8-263A-284C-9D8D-935EEAE1673B}"/>
              </a:ext>
            </a:extLst>
          </p:cNvPr>
          <p:cNvSpPr txBox="1">
            <a:spLocks/>
          </p:cNvSpPr>
          <p:nvPr/>
        </p:nvSpPr>
        <p:spPr>
          <a:xfrm>
            <a:off x="3578364" y="4291560"/>
            <a:ext cx="754366" cy="377691"/>
          </a:xfrm>
          <a:prstGeom prst="rect">
            <a:avLst/>
          </a:prstGeom>
        </p:spPr>
        <p:txBody>
          <a:bodyPr vert="horz" lIns="68580" tIns="34290" rIns="68580" bIns="3429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venir" panose="02000503020000020003"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venir" panose="02000503020000020003"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venir" panose="02000503020000020003"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lnSpc>
                <a:spcPct val="120000"/>
              </a:lnSpc>
              <a:buNone/>
            </a:pPr>
            <a:r>
              <a:rPr lang="en-US" sz="1800" dirty="0">
                <a:solidFill>
                  <a:schemeClr val="bg1">
                    <a:lumMod val="75000"/>
                  </a:schemeClr>
                </a:solidFill>
                <a:latin typeface="Corbel" panose="020B0503020204020204" pitchFamily="34" charset="0"/>
              </a:rPr>
              <a:t>went</a:t>
            </a:r>
          </a:p>
        </p:txBody>
      </p:sp>
      <p:sp>
        <p:nvSpPr>
          <p:cNvPr id="122" name="Content Placeholder 2">
            <a:extLst>
              <a:ext uri="{FF2B5EF4-FFF2-40B4-BE49-F238E27FC236}">
                <a16:creationId xmlns:a16="http://schemas.microsoft.com/office/drawing/2014/main" id="{032CA8D9-D28E-3E4C-9DB1-A36EB1549B7F}"/>
              </a:ext>
            </a:extLst>
          </p:cNvPr>
          <p:cNvSpPr txBox="1">
            <a:spLocks/>
          </p:cNvSpPr>
          <p:nvPr/>
        </p:nvSpPr>
        <p:spPr>
          <a:xfrm>
            <a:off x="5349524" y="4302943"/>
            <a:ext cx="525996" cy="377691"/>
          </a:xfrm>
          <a:prstGeom prst="rect">
            <a:avLst/>
          </a:prstGeom>
        </p:spPr>
        <p:txBody>
          <a:bodyPr vert="horz" lIns="68580" tIns="34290" rIns="68580" bIns="3429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venir" panose="02000503020000020003"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venir" panose="02000503020000020003"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venir" panose="02000503020000020003"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lnSpc>
                <a:spcPct val="120000"/>
              </a:lnSpc>
              <a:buNone/>
            </a:pPr>
            <a:r>
              <a:rPr lang="en-US" sz="1800" dirty="0">
                <a:solidFill>
                  <a:schemeClr val="bg1">
                    <a:lumMod val="75000"/>
                  </a:schemeClr>
                </a:solidFill>
                <a:latin typeface="Corbel" panose="020B0503020204020204" pitchFamily="34" charset="0"/>
              </a:rPr>
              <a:t>to</a:t>
            </a:r>
          </a:p>
        </p:txBody>
      </p:sp>
      <p:sp>
        <p:nvSpPr>
          <p:cNvPr id="123" name="Content Placeholder 2">
            <a:extLst>
              <a:ext uri="{FF2B5EF4-FFF2-40B4-BE49-F238E27FC236}">
                <a16:creationId xmlns:a16="http://schemas.microsoft.com/office/drawing/2014/main" id="{7713F022-7829-8C4F-9B6C-433BC351D75F}"/>
              </a:ext>
            </a:extLst>
          </p:cNvPr>
          <p:cNvSpPr txBox="1">
            <a:spLocks/>
          </p:cNvSpPr>
          <p:nvPr/>
        </p:nvSpPr>
        <p:spPr>
          <a:xfrm>
            <a:off x="6993609" y="4292389"/>
            <a:ext cx="724963" cy="377691"/>
          </a:xfrm>
          <a:prstGeom prst="rect">
            <a:avLst/>
          </a:prstGeom>
        </p:spPr>
        <p:txBody>
          <a:bodyPr vert="horz" lIns="68580" tIns="34290" rIns="68580" bIns="3429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venir" panose="02000503020000020003"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venir" panose="02000503020000020003"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venir" panose="02000503020000020003"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lnSpc>
                <a:spcPct val="120000"/>
              </a:lnSpc>
              <a:buNone/>
            </a:pPr>
            <a:r>
              <a:rPr lang="en-US" sz="1800" dirty="0">
                <a:solidFill>
                  <a:schemeClr val="bg1">
                    <a:lumMod val="75000"/>
                  </a:schemeClr>
                </a:solidFill>
                <a:latin typeface="Corbel" panose="020B0503020204020204" pitchFamily="34" charset="0"/>
              </a:rPr>
              <a:t>class</a:t>
            </a:r>
          </a:p>
        </p:txBody>
      </p:sp>
      <p:sp>
        <p:nvSpPr>
          <p:cNvPr id="124" name="Content Placeholder 2">
            <a:extLst>
              <a:ext uri="{FF2B5EF4-FFF2-40B4-BE49-F238E27FC236}">
                <a16:creationId xmlns:a16="http://schemas.microsoft.com/office/drawing/2014/main" id="{55FCA79F-24EF-C34B-915B-6914F4B5E84B}"/>
              </a:ext>
            </a:extLst>
          </p:cNvPr>
          <p:cNvSpPr txBox="1">
            <a:spLocks/>
          </p:cNvSpPr>
          <p:nvPr/>
        </p:nvSpPr>
        <p:spPr>
          <a:xfrm>
            <a:off x="1940512" y="1781286"/>
            <a:ext cx="840758" cy="377691"/>
          </a:xfrm>
          <a:prstGeom prst="rect">
            <a:avLst/>
          </a:prstGeom>
          <a:solidFill>
            <a:schemeClr val="accent6">
              <a:lumMod val="40000"/>
              <a:lumOff val="60000"/>
              <a:alpha val="22000"/>
            </a:schemeClr>
          </a:solidFill>
        </p:spPr>
        <p:txBody>
          <a:bodyPr vert="horz" lIns="68580" tIns="34290" rIns="68580" bIns="3429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venir" panose="02000503020000020003"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venir" panose="02000503020000020003"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venir" panose="02000503020000020003"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lnSpc>
                <a:spcPct val="120000"/>
              </a:lnSpc>
              <a:buNone/>
            </a:pPr>
            <a:r>
              <a:rPr lang="en-US" sz="1800" dirty="0">
                <a:latin typeface="Corbel" panose="020B0503020204020204" pitchFamily="34" charset="0"/>
              </a:rPr>
              <a:t>went?</a:t>
            </a:r>
          </a:p>
        </p:txBody>
      </p:sp>
      <p:sp>
        <p:nvSpPr>
          <p:cNvPr id="125" name="Content Placeholder 2">
            <a:extLst>
              <a:ext uri="{FF2B5EF4-FFF2-40B4-BE49-F238E27FC236}">
                <a16:creationId xmlns:a16="http://schemas.microsoft.com/office/drawing/2014/main" id="{BC7611C4-233A-2F45-BEC2-4400044BAC8A}"/>
              </a:ext>
            </a:extLst>
          </p:cNvPr>
          <p:cNvSpPr txBox="1">
            <a:spLocks/>
          </p:cNvSpPr>
          <p:nvPr/>
        </p:nvSpPr>
        <p:spPr>
          <a:xfrm>
            <a:off x="3501897" y="1796196"/>
            <a:ext cx="754366" cy="377691"/>
          </a:xfrm>
          <a:prstGeom prst="rect">
            <a:avLst/>
          </a:prstGeom>
          <a:solidFill>
            <a:schemeClr val="accent6">
              <a:lumMod val="40000"/>
              <a:lumOff val="60000"/>
              <a:alpha val="22000"/>
            </a:schemeClr>
          </a:solidFill>
        </p:spPr>
        <p:txBody>
          <a:bodyPr vert="horz" lIns="68580" tIns="34290" rIns="68580" bIns="3429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venir" panose="02000503020000020003"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venir" panose="02000503020000020003"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venir" panose="02000503020000020003"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lnSpc>
                <a:spcPct val="120000"/>
              </a:lnSpc>
              <a:buNone/>
            </a:pPr>
            <a:r>
              <a:rPr lang="en-US" sz="1800" dirty="0">
                <a:latin typeface="Corbel" panose="020B0503020204020204" pitchFamily="34" charset="0"/>
              </a:rPr>
              <a:t>over?</a:t>
            </a:r>
          </a:p>
        </p:txBody>
      </p:sp>
      <p:sp>
        <p:nvSpPr>
          <p:cNvPr id="126" name="Content Placeholder 2">
            <a:extLst>
              <a:ext uri="{FF2B5EF4-FFF2-40B4-BE49-F238E27FC236}">
                <a16:creationId xmlns:a16="http://schemas.microsoft.com/office/drawing/2014/main" id="{F1A17C69-A9A6-794D-974B-0B1554D43578}"/>
              </a:ext>
            </a:extLst>
          </p:cNvPr>
          <p:cNvSpPr txBox="1">
            <a:spLocks/>
          </p:cNvSpPr>
          <p:nvPr/>
        </p:nvSpPr>
        <p:spPr>
          <a:xfrm>
            <a:off x="5337719" y="1786944"/>
            <a:ext cx="787413" cy="377691"/>
          </a:xfrm>
          <a:prstGeom prst="rect">
            <a:avLst/>
          </a:prstGeom>
          <a:solidFill>
            <a:schemeClr val="accent6">
              <a:lumMod val="40000"/>
              <a:lumOff val="60000"/>
              <a:alpha val="22000"/>
            </a:schemeClr>
          </a:solidFill>
        </p:spPr>
        <p:txBody>
          <a:bodyPr vert="horz" lIns="68580" tIns="34290" rIns="68580" bIns="3429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venir" panose="02000503020000020003"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venir" panose="02000503020000020003"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venir" panose="02000503020000020003"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lnSpc>
                <a:spcPct val="120000"/>
              </a:lnSpc>
              <a:buNone/>
            </a:pPr>
            <a:r>
              <a:rPr lang="en-US" sz="1800" dirty="0">
                <a:latin typeface="Corbel" panose="020B0503020204020204" pitchFamily="34" charset="0"/>
              </a:rPr>
              <a:t>class?</a:t>
            </a:r>
          </a:p>
        </p:txBody>
      </p:sp>
      <mc:AlternateContent xmlns:mc="http://schemas.openxmlformats.org/markup-compatibility/2006" xmlns:a14="http://schemas.microsoft.com/office/drawing/2010/main">
        <mc:Choice Requires="a14">
          <p:sp>
            <p:nvSpPr>
              <p:cNvPr id="129" name="Rectangle 128">
                <a:extLst>
                  <a:ext uri="{FF2B5EF4-FFF2-40B4-BE49-F238E27FC236}">
                    <a16:creationId xmlns:a16="http://schemas.microsoft.com/office/drawing/2014/main" id="{E55E6BDD-EA4B-A043-AFA7-C42DD8E37FCB}"/>
                  </a:ext>
                </a:extLst>
              </p:cNvPr>
              <p:cNvSpPr/>
              <p:nvPr/>
            </p:nvSpPr>
            <p:spPr>
              <a:xfrm>
                <a:off x="6938913" y="1403493"/>
                <a:ext cx="839076" cy="253916"/>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sz="1050">
                          <a:latin typeface="Cambria Math" panose="02040503050406030204" pitchFamily="18" charset="0"/>
                        </a:rPr>
                        <m:t>𝐶𝐸</m:t>
                      </m:r>
                      <m:d>
                        <m:dPr>
                          <m:ctrlPr>
                            <a:rPr lang="en-US" sz="1050" i="1">
                              <a:latin typeface="Cambria Math" panose="02040503050406030204" pitchFamily="18" charset="0"/>
                            </a:rPr>
                          </m:ctrlPr>
                        </m:dPr>
                        <m:e>
                          <m:sSup>
                            <m:sSupPr>
                              <m:ctrlPr>
                                <a:rPr lang="en-US" sz="1050" i="1">
                                  <a:latin typeface="Cambria Math" panose="02040503050406030204" pitchFamily="18" charset="0"/>
                                </a:rPr>
                              </m:ctrlPr>
                            </m:sSupPr>
                            <m:e>
                              <m:r>
                                <a:rPr lang="en-US" sz="1050">
                                  <a:latin typeface="Cambria Math" panose="02040503050406030204" pitchFamily="18" charset="0"/>
                                </a:rPr>
                                <m:t>𝑦</m:t>
                              </m:r>
                            </m:e>
                            <m:sup>
                              <m:r>
                                <a:rPr lang="en-US" sz="1050">
                                  <a:latin typeface="Cambria Math" panose="02040503050406030204" pitchFamily="18" charset="0"/>
                                </a:rPr>
                                <m:t>4</m:t>
                              </m:r>
                            </m:sup>
                          </m:sSup>
                          <m:r>
                            <a:rPr lang="en-US" sz="1050">
                              <a:latin typeface="Cambria Math" panose="02040503050406030204" pitchFamily="18" charset="0"/>
                            </a:rPr>
                            <m:t>,</m:t>
                          </m:r>
                          <m:sSup>
                            <m:sSupPr>
                              <m:ctrlPr>
                                <a:rPr lang="en-US" sz="1050" i="1">
                                  <a:latin typeface="Cambria Math" panose="02040503050406030204" pitchFamily="18" charset="0"/>
                                </a:rPr>
                              </m:ctrlPr>
                            </m:sSupPr>
                            <m:e>
                              <m:acc>
                                <m:accPr>
                                  <m:chr m:val="̂"/>
                                  <m:ctrlPr>
                                    <a:rPr lang="en-US" sz="1050" i="1">
                                      <a:latin typeface="Cambria Math" panose="02040503050406030204" pitchFamily="18" charset="0"/>
                                    </a:rPr>
                                  </m:ctrlPr>
                                </m:accPr>
                                <m:e>
                                  <m:r>
                                    <a:rPr lang="en-US" sz="1050">
                                      <a:latin typeface="Cambria Math" panose="02040503050406030204" pitchFamily="18" charset="0"/>
                                    </a:rPr>
                                    <m:t>𝑦</m:t>
                                  </m:r>
                                </m:e>
                              </m:acc>
                            </m:e>
                            <m:sup>
                              <m:r>
                                <a:rPr lang="en-US" sz="1050">
                                  <a:latin typeface="Cambria Math" panose="02040503050406030204" pitchFamily="18" charset="0"/>
                                </a:rPr>
                                <m:t>4</m:t>
                              </m:r>
                            </m:sup>
                          </m:sSup>
                        </m:e>
                      </m:d>
                    </m:oMath>
                  </m:oMathPara>
                </a14:m>
                <a:endParaRPr lang="en-US" sz="1050" dirty="0">
                  <a:latin typeface="Corbel" panose="020B0503020204020204" pitchFamily="34" charset="0"/>
                </a:endParaRPr>
              </a:p>
            </p:txBody>
          </p:sp>
        </mc:Choice>
        <mc:Fallback xmlns="">
          <p:sp>
            <p:nvSpPr>
              <p:cNvPr id="129" name="Rectangle 128">
                <a:extLst>
                  <a:ext uri="{FF2B5EF4-FFF2-40B4-BE49-F238E27FC236}">
                    <a16:creationId xmlns:a16="http://schemas.microsoft.com/office/drawing/2014/main" id="{E55E6BDD-EA4B-A043-AFA7-C42DD8E37FCB}"/>
                  </a:ext>
                </a:extLst>
              </p:cNvPr>
              <p:cNvSpPr>
                <a:spLocks noRot="1" noChangeAspect="1" noMove="1" noResize="1" noEditPoints="1" noAdjustHandles="1" noChangeArrowheads="1" noChangeShapeType="1" noTextEdit="1"/>
              </p:cNvSpPr>
              <p:nvPr/>
            </p:nvSpPr>
            <p:spPr>
              <a:xfrm>
                <a:off x="6938913" y="1403493"/>
                <a:ext cx="839076" cy="253916"/>
              </a:xfrm>
              <a:prstGeom prst="rect">
                <a:avLst/>
              </a:prstGeom>
              <a:blipFill>
                <a:blip r:embed="rId12"/>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 name="Rectangle 3">
                <a:extLst>
                  <a:ext uri="{FF2B5EF4-FFF2-40B4-BE49-F238E27FC236}">
                    <a16:creationId xmlns:a16="http://schemas.microsoft.com/office/drawing/2014/main" id="{F5CE9E9A-F735-5D4A-8A09-4BABFB2D5DA5}"/>
                  </a:ext>
                </a:extLst>
              </p:cNvPr>
              <p:cNvSpPr/>
              <p:nvPr/>
            </p:nvSpPr>
            <p:spPr>
              <a:xfrm>
                <a:off x="1383773" y="2200179"/>
                <a:ext cx="364972"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acc>
                        <m:accPr>
                          <m:chr m:val="̂"/>
                          <m:ctrlPr>
                            <a:rPr lang="en-US" sz="1800" i="1" dirty="0">
                              <a:solidFill>
                                <a:schemeClr val="bg1">
                                  <a:lumMod val="85000"/>
                                </a:schemeClr>
                              </a:solidFill>
                              <a:latin typeface="Cambria Math" panose="02040503050406030204" pitchFamily="18" charset="0"/>
                            </a:rPr>
                          </m:ctrlPr>
                        </m:accPr>
                        <m:e>
                          <m:r>
                            <a:rPr lang="en-US" sz="1800" dirty="0">
                              <a:solidFill>
                                <a:schemeClr val="bg1">
                                  <a:lumMod val="85000"/>
                                </a:schemeClr>
                              </a:solidFill>
                              <a:latin typeface="Cambria Math" panose="02040503050406030204" pitchFamily="18" charset="0"/>
                            </a:rPr>
                            <m:t>𝑦</m:t>
                          </m:r>
                        </m:e>
                      </m:acc>
                    </m:oMath>
                  </m:oMathPara>
                </a14:m>
                <a:endParaRPr lang="en-US" sz="1800" dirty="0">
                  <a:solidFill>
                    <a:schemeClr val="bg1">
                      <a:lumMod val="85000"/>
                    </a:schemeClr>
                  </a:solidFill>
                  <a:latin typeface="Corbel" panose="020B0503020204020204" pitchFamily="34" charset="0"/>
                </a:endParaRPr>
              </a:p>
            </p:txBody>
          </p:sp>
        </mc:Choice>
        <mc:Fallback xmlns="">
          <p:sp>
            <p:nvSpPr>
              <p:cNvPr id="4" name="Rectangle 3">
                <a:extLst>
                  <a:ext uri="{FF2B5EF4-FFF2-40B4-BE49-F238E27FC236}">
                    <a16:creationId xmlns:a16="http://schemas.microsoft.com/office/drawing/2014/main" id="{F5CE9E9A-F735-5D4A-8A09-4BABFB2D5DA5}"/>
                  </a:ext>
                </a:extLst>
              </p:cNvPr>
              <p:cNvSpPr>
                <a:spLocks noRot="1" noChangeAspect="1" noMove="1" noResize="1" noEditPoints="1" noAdjustHandles="1" noChangeArrowheads="1" noChangeShapeType="1" noTextEdit="1"/>
              </p:cNvSpPr>
              <p:nvPr/>
            </p:nvSpPr>
            <p:spPr>
              <a:xfrm>
                <a:off x="1383773" y="2200179"/>
                <a:ext cx="364972" cy="369332"/>
              </a:xfrm>
              <a:prstGeom prst="rect">
                <a:avLst/>
              </a:prstGeom>
              <a:blipFill>
                <a:blip r:embed="rId13"/>
                <a:stretch>
                  <a:fillRect b="-6667"/>
                </a:stretch>
              </a:blipFill>
            </p:spPr>
            <p:txBody>
              <a:bodyPr/>
              <a:lstStyle/>
              <a:p>
                <a:r>
                  <a:rPr lang="en-US">
                    <a:noFill/>
                  </a:rPr>
                  <a:t> </a:t>
                </a:r>
              </a:p>
            </p:txBody>
          </p:sp>
        </mc:Fallback>
      </mc:AlternateContent>
      <p:sp>
        <p:nvSpPr>
          <p:cNvPr id="135" name="Content Placeholder 2">
            <a:extLst>
              <a:ext uri="{FF2B5EF4-FFF2-40B4-BE49-F238E27FC236}">
                <a16:creationId xmlns:a16="http://schemas.microsoft.com/office/drawing/2014/main" id="{009B75EB-85A0-E14A-82AF-5B91C716897B}"/>
              </a:ext>
            </a:extLst>
          </p:cNvPr>
          <p:cNvSpPr txBox="1">
            <a:spLocks/>
          </p:cNvSpPr>
          <p:nvPr/>
        </p:nvSpPr>
        <p:spPr>
          <a:xfrm>
            <a:off x="592149" y="760651"/>
            <a:ext cx="6301288" cy="2076010"/>
          </a:xfrm>
          <a:prstGeom prst="rect">
            <a:avLst/>
          </a:prstGeom>
          <a:solidFill>
            <a:schemeClr val="accent4">
              <a:lumMod val="40000"/>
              <a:lumOff val="60000"/>
            </a:schemeClr>
          </a:solidFill>
          <a:ln w="63500">
            <a:solidFill>
              <a:schemeClr val="tx1"/>
            </a:solidFill>
          </a:ln>
        </p:spPr>
        <p:txBody>
          <a:bodyPr vert="horz" lIns="68580" tIns="34290" rIns="68580" bIns="34290" rtlCol="0" anchor="ct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venir" panose="02000503020000020003"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venir" panose="02000503020000020003"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venir" panose="02000503020000020003"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20000"/>
              </a:lnSpc>
              <a:buNone/>
            </a:pPr>
            <a:endParaRPr lang="en-US" sz="1800" dirty="0">
              <a:solidFill>
                <a:schemeClr val="tx1">
                  <a:lumMod val="85000"/>
                  <a:lumOff val="15000"/>
                </a:schemeClr>
              </a:solidFill>
              <a:latin typeface="Corbel" panose="020B0503020204020204" pitchFamily="34" charset="0"/>
            </a:endParaRPr>
          </a:p>
        </p:txBody>
      </p:sp>
      <mc:AlternateContent xmlns:mc="http://schemas.openxmlformats.org/markup-compatibility/2006" xmlns:a14="http://schemas.microsoft.com/office/drawing/2010/main">
        <mc:Choice Requires="a14">
          <p:sp>
            <p:nvSpPr>
              <p:cNvPr id="132" name="Content Placeholder 2">
                <a:extLst>
                  <a:ext uri="{FF2B5EF4-FFF2-40B4-BE49-F238E27FC236}">
                    <a16:creationId xmlns:a16="http://schemas.microsoft.com/office/drawing/2014/main" id="{045CF04F-8C4F-1D41-B4B6-6533B0E09396}"/>
                  </a:ext>
                </a:extLst>
              </p:cNvPr>
              <p:cNvSpPr txBox="1">
                <a:spLocks/>
              </p:cNvSpPr>
              <p:nvPr/>
            </p:nvSpPr>
            <p:spPr>
              <a:xfrm>
                <a:off x="755824" y="906203"/>
                <a:ext cx="5998274" cy="1173653"/>
              </a:xfrm>
              <a:prstGeom prst="rect">
                <a:avLst/>
              </a:prstGeom>
            </p:spPr>
            <p:txBody>
              <a:bodyPr vert="horz" lIns="68580" tIns="34290" rIns="68580" bIns="3429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venir" panose="02000503020000020003"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venir" panose="02000503020000020003"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venir" panose="02000503020000020003"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20000"/>
                  </a:lnSpc>
                  <a:buNone/>
                </a:pPr>
                <a:r>
                  <a:rPr lang="en-US" sz="1800" dirty="0">
                    <a:latin typeface="Corbel" panose="020B0503020204020204" pitchFamily="34" charset="0"/>
                  </a:rPr>
                  <a:t>To update our weights (e.g.</a:t>
                </a:r>
                <a14:m>
                  <m:oMath xmlns:m="http://schemas.openxmlformats.org/officeDocument/2006/math">
                    <m:r>
                      <m:rPr>
                        <m:sty m:val="p"/>
                      </m:rPr>
                      <a:rPr lang="en-US" sz="1800">
                        <a:solidFill>
                          <a:srgbClr val="C00000"/>
                        </a:solidFill>
                        <a:latin typeface="Cambria Math" panose="02040503050406030204" pitchFamily="18" charset="0"/>
                        <a:ea typeface="Cambria Math" panose="02040503050406030204" pitchFamily="18" charset="0"/>
                      </a:rPr>
                      <m:t>Θ</m:t>
                    </m:r>
                  </m:oMath>
                </a14:m>
                <a:r>
                  <a:rPr lang="en-US" sz="1800" dirty="0">
                    <a:latin typeface="Corbel" panose="020B0503020204020204" pitchFamily="34" charset="0"/>
                  </a:rPr>
                  <a:t>), we calculate the gradient of our loss </a:t>
                </a:r>
                <a:r>
                  <a:rPr lang="en-US" sz="1800" dirty="0" err="1">
                    <a:latin typeface="Corbel" panose="020B0503020204020204" pitchFamily="34" charset="0"/>
                  </a:rPr>
                  <a:t>w.r.t</a:t>
                </a:r>
                <a:r>
                  <a:rPr lang="en-US" sz="1800" dirty="0">
                    <a:latin typeface="Corbel" panose="020B0503020204020204" pitchFamily="34" charset="0"/>
                  </a:rPr>
                  <a:t>. the repeated weight matrix (e.g., </a:t>
                </a:r>
                <a14:m>
                  <m:oMath xmlns:m="http://schemas.openxmlformats.org/officeDocument/2006/math">
                    <m:f>
                      <m:fPr>
                        <m:ctrlPr>
                          <a:rPr lang="en-US" sz="1800" b="1" i="1">
                            <a:solidFill>
                              <a:srgbClr val="C00000"/>
                            </a:solidFill>
                            <a:latin typeface="Cambria Math" panose="02040503050406030204" pitchFamily="18" charset="0"/>
                            <a:ea typeface="Cambria Math" panose="02040503050406030204" pitchFamily="18" charset="0"/>
                          </a:rPr>
                        </m:ctrlPr>
                      </m:fPr>
                      <m:num>
                        <m:r>
                          <a:rPr lang="en-US" sz="1800" b="1" i="1">
                            <a:solidFill>
                              <a:srgbClr val="C00000"/>
                            </a:solidFill>
                            <a:latin typeface="Cambria Math" panose="02040503050406030204" pitchFamily="18" charset="0"/>
                            <a:ea typeface="Cambria Math" panose="02040503050406030204" pitchFamily="18" charset="0"/>
                          </a:rPr>
                          <m:t>𝝏</m:t>
                        </m:r>
                        <m:r>
                          <a:rPr lang="en-US" sz="1800" b="1" i="1">
                            <a:solidFill>
                              <a:srgbClr val="C00000"/>
                            </a:solidFill>
                            <a:latin typeface="Cambria Math" panose="02040503050406030204" pitchFamily="18" charset="0"/>
                            <a:ea typeface="Cambria Math" panose="02040503050406030204" pitchFamily="18" charset="0"/>
                          </a:rPr>
                          <m:t>𝑳</m:t>
                        </m:r>
                      </m:num>
                      <m:den>
                        <m:r>
                          <a:rPr lang="en-US" sz="1800" b="1" i="1">
                            <a:solidFill>
                              <a:srgbClr val="C00000"/>
                            </a:solidFill>
                            <a:latin typeface="Cambria Math" panose="02040503050406030204" pitchFamily="18" charset="0"/>
                            <a:ea typeface="Cambria Math" panose="02040503050406030204" pitchFamily="18" charset="0"/>
                          </a:rPr>
                          <m:t>𝝏</m:t>
                        </m:r>
                        <m:r>
                          <m:rPr>
                            <m:sty m:val="p"/>
                          </m:rPr>
                          <a:rPr lang="en-US" sz="1800">
                            <a:solidFill>
                              <a:srgbClr val="C00000"/>
                            </a:solidFill>
                            <a:latin typeface="Cambria Math" panose="02040503050406030204" pitchFamily="18" charset="0"/>
                            <a:ea typeface="Cambria Math" panose="02040503050406030204" pitchFamily="18" charset="0"/>
                          </a:rPr>
                          <m:t>Θ</m:t>
                        </m:r>
                      </m:den>
                    </m:f>
                    <m:r>
                      <a:rPr lang="en-US" sz="1800" b="1" i="1">
                        <a:solidFill>
                          <a:srgbClr val="C00000"/>
                        </a:solidFill>
                        <a:latin typeface="Cambria Math" panose="02040503050406030204" pitchFamily="18" charset="0"/>
                        <a:ea typeface="Cambria Math" panose="02040503050406030204" pitchFamily="18" charset="0"/>
                      </a:rPr>
                      <m:t> </m:t>
                    </m:r>
                    <m:r>
                      <a:rPr lang="en-US" sz="1800" b="1" i="1">
                        <a:latin typeface="Cambria Math" panose="02040503050406030204" pitchFamily="18" charset="0"/>
                        <a:ea typeface="Cambria Math" panose="02040503050406030204" pitchFamily="18" charset="0"/>
                      </a:rPr>
                      <m:t>).</m:t>
                    </m:r>
                  </m:oMath>
                </a14:m>
                <a:endParaRPr lang="en-US" sz="1800" dirty="0">
                  <a:latin typeface="Corbel" panose="020B0503020204020204" pitchFamily="34" charset="0"/>
                </a:endParaRPr>
              </a:p>
            </p:txBody>
          </p:sp>
        </mc:Choice>
        <mc:Fallback xmlns="">
          <p:sp>
            <p:nvSpPr>
              <p:cNvPr id="132" name="Content Placeholder 2">
                <a:extLst>
                  <a:ext uri="{FF2B5EF4-FFF2-40B4-BE49-F238E27FC236}">
                    <a16:creationId xmlns:a16="http://schemas.microsoft.com/office/drawing/2014/main" id="{045CF04F-8C4F-1D41-B4B6-6533B0E09396}"/>
                  </a:ext>
                </a:extLst>
              </p:cNvPr>
              <p:cNvSpPr txBox="1">
                <a:spLocks noRot="1" noChangeAspect="1" noMove="1" noResize="1" noEditPoints="1" noAdjustHandles="1" noChangeArrowheads="1" noChangeShapeType="1" noTextEdit="1"/>
              </p:cNvSpPr>
              <p:nvPr/>
            </p:nvSpPr>
            <p:spPr>
              <a:xfrm>
                <a:off x="755824" y="906203"/>
                <a:ext cx="5998274" cy="1173653"/>
              </a:xfrm>
              <a:prstGeom prst="rect">
                <a:avLst/>
              </a:prstGeom>
              <a:blipFill>
                <a:blip r:embed="rId14"/>
                <a:stretch>
                  <a:fillRect l="-1268" t="-1075"/>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 name="Rectangle 2">
                <a:extLst>
                  <a:ext uri="{FF2B5EF4-FFF2-40B4-BE49-F238E27FC236}">
                    <a16:creationId xmlns:a16="http://schemas.microsoft.com/office/drawing/2014/main" id="{5E47E9EF-07CA-1B4D-B065-7C68C77B1867}"/>
                  </a:ext>
                </a:extLst>
              </p:cNvPr>
              <p:cNvSpPr/>
              <p:nvPr/>
            </p:nvSpPr>
            <p:spPr>
              <a:xfrm>
                <a:off x="7080335" y="291669"/>
                <a:ext cx="801050" cy="766877"/>
              </a:xfrm>
              <a:prstGeom prst="rect">
                <a:avLst/>
              </a:prstGeom>
            </p:spPr>
            <p:txBody>
              <a:bodyPr wrap="square">
                <a:spAutoFit/>
              </a:bodyPr>
              <a:lstStyle/>
              <a:p>
                <a:r>
                  <a:rPr lang="en-US" sz="3000" dirty="0">
                    <a:latin typeface="Corbel" panose="020B0503020204020204" pitchFamily="34" charset="0"/>
                  </a:rPr>
                  <a:t> </a:t>
                </a:r>
                <a14:m>
                  <m:oMath xmlns:m="http://schemas.openxmlformats.org/officeDocument/2006/math">
                    <m:f>
                      <m:fPr>
                        <m:ctrlPr>
                          <a:rPr lang="en-US" sz="3000" i="1">
                            <a:solidFill>
                              <a:srgbClr val="C00000"/>
                            </a:solidFill>
                            <a:latin typeface="Cambria Math" panose="02040503050406030204" pitchFamily="18" charset="0"/>
                            <a:ea typeface="Cambria Math" panose="02040503050406030204" pitchFamily="18" charset="0"/>
                          </a:rPr>
                        </m:ctrlPr>
                      </m:fPr>
                      <m:num>
                        <m:r>
                          <a:rPr lang="en-US" sz="3000">
                            <a:solidFill>
                              <a:srgbClr val="C00000"/>
                            </a:solidFill>
                            <a:latin typeface="Cambria Math" panose="02040503050406030204" pitchFamily="18" charset="0"/>
                            <a:ea typeface="Cambria Math" panose="02040503050406030204" pitchFamily="18" charset="0"/>
                          </a:rPr>
                          <m:t>𝝏</m:t>
                        </m:r>
                        <m:r>
                          <a:rPr lang="en-US" sz="3000">
                            <a:solidFill>
                              <a:srgbClr val="C00000"/>
                            </a:solidFill>
                            <a:latin typeface="Cambria Math" panose="02040503050406030204" pitchFamily="18" charset="0"/>
                            <a:ea typeface="Cambria Math" panose="02040503050406030204" pitchFamily="18" charset="0"/>
                          </a:rPr>
                          <m:t>𝑳</m:t>
                        </m:r>
                      </m:num>
                      <m:den>
                        <m:r>
                          <a:rPr lang="en-US" sz="3000">
                            <a:solidFill>
                              <a:srgbClr val="C00000"/>
                            </a:solidFill>
                            <a:latin typeface="Cambria Math" panose="02040503050406030204" pitchFamily="18" charset="0"/>
                            <a:ea typeface="Cambria Math" panose="02040503050406030204" pitchFamily="18" charset="0"/>
                          </a:rPr>
                          <m:t>𝝏</m:t>
                        </m:r>
                        <m:r>
                          <a:rPr lang="en-US" sz="3000">
                            <a:solidFill>
                              <a:srgbClr val="C00000"/>
                            </a:solidFill>
                            <a:latin typeface="Cambria Math" panose="02040503050406030204" pitchFamily="18" charset="0"/>
                            <a:ea typeface="Cambria Math" panose="02040503050406030204" pitchFamily="18" charset="0"/>
                          </a:rPr>
                          <m:t>𝑽</m:t>
                        </m:r>
                      </m:den>
                    </m:f>
                    <m:r>
                      <a:rPr lang="en-US" sz="3000">
                        <a:solidFill>
                          <a:srgbClr val="C00000"/>
                        </a:solidFill>
                        <a:latin typeface="Cambria Math" panose="02040503050406030204" pitchFamily="18" charset="0"/>
                        <a:ea typeface="Cambria Math" panose="02040503050406030204" pitchFamily="18" charset="0"/>
                      </a:rPr>
                      <m:t> </m:t>
                    </m:r>
                  </m:oMath>
                </a14:m>
                <a:endParaRPr lang="en-US" sz="3000" dirty="0">
                  <a:latin typeface="Corbel" panose="020B0503020204020204" pitchFamily="34" charset="0"/>
                </a:endParaRPr>
              </a:p>
            </p:txBody>
          </p:sp>
        </mc:Choice>
        <mc:Fallback xmlns="">
          <p:sp>
            <p:nvSpPr>
              <p:cNvPr id="3" name="Rectangle 2">
                <a:extLst>
                  <a:ext uri="{FF2B5EF4-FFF2-40B4-BE49-F238E27FC236}">
                    <a16:creationId xmlns:a16="http://schemas.microsoft.com/office/drawing/2014/main" id="{5E47E9EF-07CA-1B4D-B065-7C68C77B1867}"/>
                  </a:ext>
                </a:extLst>
              </p:cNvPr>
              <p:cNvSpPr>
                <a:spLocks noRot="1" noChangeAspect="1" noMove="1" noResize="1" noEditPoints="1" noAdjustHandles="1" noChangeArrowheads="1" noChangeShapeType="1" noTextEdit="1"/>
              </p:cNvSpPr>
              <p:nvPr/>
            </p:nvSpPr>
            <p:spPr>
              <a:xfrm>
                <a:off x="7080335" y="291669"/>
                <a:ext cx="801050" cy="766877"/>
              </a:xfrm>
              <a:prstGeom prst="rect">
                <a:avLst/>
              </a:prstGeom>
              <a:blipFill>
                <a:blip r:embed="rId15"/>
                <a:stretch>
                  <a:fillRect b="-4918"/>
                </a:stretch>
              </a:blipFill>
            </p:spPr>
            <p:txBody>
              <a:bodyPr/>
              <a:lstStyle/>
              <a:p>
                <a:r>
                  <a:rPr lang="en-US">
                    <a:noFill/>
                  </a:rPr>
                  <a:t> </a:t>
                </a:r>
              </a:p>
            </p:txBody>
          </p:sp>
        </mc:Fallback>
      </mc:AlternateContent>
      <p:sp>
        <p:nvSpPr>
          <p:cNvPr id="133" name="Right Arrow 132">
            <a:extLst>
              <a:ext uri="{FF2B5EF4-FFF2-40B4-BE49-F238E27FC236}">
                <a16:creationId xmlns:a16="http://schemas.microsoft.com/office/drawing/2014/main" id="{BA223413-3EFF-4745-8601-CABAD3C5499D}"/>
              </a:ext>
            </a:extLst>
          </p:cNvPr>
          <p:cNvSpPr/>
          <p:nvPr/>
        </p:nvSpPr>
        <p:spPr>
          <a:xfrm rot="10800000">
            <a:off x="6085453" y="3048348"/>
            <a:ext cx="1155806" cy="389608"/>
          </a:xfrm>
          <a:prstGeom prst="rightArrow">
            <a:avLst>
              <a:gd name="adj1" fmla="val 43272"/>
              <a:gd name="adj2" fmla="val 64733"/>
            </a:avLst>
          </a:prstGeom>
          <a:solidFill>
            <a:srgbClr val="FF7F99">
              <a:alpha val="47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dirty="0">
              <a:latin typeface="Corbel" panose="020B0503020204020204" pitchFamily="34" charset="0"/>
            </a:endParaRPr>
          </a:p>
        </p:txBody>
      </p:sp>
      <p:sp>
        <p:nvSpPr>
          <p:cNvPr id="134" name="Rectangle 133">
            <a:extLst>
              <a:ext uri="{FF2B5EF4-FFF2-40B4-BE49-F238E27FC236}">
                <a16:creationId xmlns:a16="http://schemas.microsoft.com/office/drawing/2014/main" id="{7B991E92-818F-054A-94A8-9B82C59E69FC}"/>
              </a:ext>
            </a:extLst>
          </p:cNvPr>
          <p:cNvSpPr/>
          <p:nvPr/>
        </p:nvSpPr>
        <p:spPr>
          <a:xfrm>
            <a:off x="7241260" y="2559271"/>
            <a:ext cx="390739" cy="809821"/>
          </a:xfrm>
          <a:prstGeom prst="rect">
            <a:avLst/>
          </a:prstGeom>
          <a:solidFill>
            <a:srgbClr val="FF7F99">
              <a:alpha val="47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dirty="0">
              <a:latin typeface="Corbel" panose="020B0503020204020204" pitchFamily="34" charset="0"/>
            </a:endParaRPr>
          </a:p>
        </p:txBody>
      </p:sp>
      <p:sp>
        <p:nvSpPr>
          <p:cNvPr id="136" name="Rounded Rectangle 135">
            <a:extLst>
              <a:ext uri="{FF2B5EF4-FFF2-40B4-BE49-F238E27FC236}">
                <a16:creationId xmlns:a16="http://schemas.microsoft.com/office/drawing/2014/main" id="{482BDA88-4D95-6C4C-A3F9-C1ABAACAF4E8}"/>
              </a:ext>
            </a:extLst>
          </p:cNvPr>
          <p:cNvSpPr/>
          <p:nvPr/>
        </p:nvSpPr>
        <p:spPr>
          <a:xfrm>
            <a:off x="7000900" y="3998017"/>
            <a:ext cx="897101" cy="247549"/>
          </a:xfrm>
          <a:prstGeom prst="roundRect">
            <a:avLst/>
          </a:prstGeom>
          <a:noFill/>
          <a:ln w="38100">
            <a:solidFill>
              <a:schemeClr val="tx1">
                <a:alpha val="23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dirty="0">
              <a:solidFill>
                <a:schemeClr val="bg1">
                  <a:lumMod val="75000"/>
                </a:schemeClr>
              </a:solidFill>
              <a:latin typeface="Corbel" panose="020B0503020204020204" pitchFamily="34" charset="0"/>
            </a:endParaRPr>
          </a:p>
        </p:txBody>
      </p:sp>
      <p:sp>
        <p:nvSpPr>
          <p:cNvPr id="137" name="Oval 136">
            <a:extLst>
              <a:ext uri="{FF2B5EF4-FFF2-40B4-BE49-F238E27FC236}">
                <a16:creationId xmlns:a16="http://schemas.microsoft.com/office/drawing/2014/main" id="{0127F792-B951-4D4E-AA21-2AFAD215A2AF}"/>
              </a:ext>
            </a:extLst>
          </p:cNvPr>
          <p:cNvSpPr/>
          <p:nvPr/>
        </p:nvSpPr>
        <p:spPr>
          <a:xfrm>
            <a:off x="7079486" y="4039530"/>
            <a:ext cx="152400" cy="152400"/>
          </a:xfrm>
          <a:prstGeom prst="ellipse">
            <a:avLst/>
          </a:prstGeom>
          <a:solidFill>
            <a:schemeClr val="bg1">
              <a:lumMod val="85000"/>
            </a:schemeClr>
          </a:solidFill>
          <a:ln w="19050">
            <a:solidFill>
              <a:schemeClr val="tx1">
                <a:alpha val="17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dirty="0">
              <a:solidFill>
                <a:schemeClr val="bg1">
                  <a:lumMod val="75000"/>
                </a:schemeClr>
              </a:solidFill>
              <a:latin typeface="Corbel" panose="020B0503020204020204" pitchFamily="34" charset="0"/>
            </a:endParaRPr>
          </a:p>
        </p:txBody>
      </p:sp>
      <p:sp>
        <p:nvSpPr>
          <p:cNvPr id="138" name="Oval 137">
            <a:extLst>
              <a:ext uri="{FF2B5EF4-FFF2-40B4-BE49-F238E27FC236}">
                <a16:creationId xmlns:a16="http://schemas.microsoft.com/office/drawing/2014/main" id="{A60176C7-82D5-7140-B8E6-EF9F381ED157}"/>
              </a:ext>
            </a:extLst>
          </p:cNvPr>
          <p:cNvSpPr/>
          <p:nvPr/>
        </p:nvSpPr>
        <p:spPr>
          <a:xfrm>
            <a:off x="7264181" y="4039530"/>
            <a:ext cx="152400" cy="152400"/>
          </a:xfrm>
          <a:prstGeom prst="ellipse">
            <a:avLst/>
          </a:prstGeom>
          <a:solidFill>
            <a:schemeClr val="bg1">
              <a:lumMod val="85000"/>
            </a:schemeClr>
          </a:solidFill>
          <a:ln w="19050">
            <a:solidFill>
              <a:schemeClr val="tx1">
                <a:alpha val="17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dirty="0">
              <a:solidFill>
                <a:schemeClr val="bg1">
                  <a:lumMod val="75000"/>
                </a:schemeClr>
              </a:solidFill>
              <a:latin typeface="Corbel" panose="020B0503020204020204" pitchFamily="34" charset="0"/>
            </a:endParaRPr>
          </a:p>
        </p:txBody>
      </p:sp>
      <p:sp>
        <p:nvSpPr>
          <p:cNvPr id="139" name="Oval 138">
            <a:extLst>
              <a:ext uri="{FF2B5EF4-FFF2-40B4-BE49-F238E27FC236}">
                <a16:creationId xmlns:a16="http://schemas.microsoft.com/office/drawing/2014/main" id="{108B0E01-F1F2-584A-95A8-BC29171603EE}"/>
              </a:ext>
            </a:extLst>
          </p:cNvPr>
          <p:cNvSpPr/>
          <p:nvPr/>
        </p:nvSpPr>
        <p:spPr>
          <a:xfrm>
            <a:off x="7448875" y="4039530"/>
            <a:ext cx="152400" cy="152400"/>
          </a:xfrm>
          <a:prstGeom prst="ellipse">
            <a:avLst/>
          </a:prstGeom>
          <a:solidFill>
            <a:schemeClr val="bg1">
              <a:lumMod val="85000"/>
            </a:schemeClr>
          </a:solidFill>
          <a:ln w="19050">
            <a:solidFill>
              <a:schemeClr val="tx1">
                <a:alpha val="17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dirty="0">
              <a:solidFill>
                <a:schemeClr val="bg1">
                  <a:lumMod val="75000"/>
                </a:schemeClr>
              </a:solidFill>
              <a:latin typeface="Corbel" panose="020B0503020204020204" pitchFamily="34" charset="0"/>
            </a:endParaRPr>
          </a:p>
        </p:txBody>
      </p:sp>
      <p:sp>
        <p:nvSpPr>
          <p:cNvPr id="140" name="Oval 139">
            <a:extLst>
              <a:ext uri="{FF2B5EF4-FFF2-40B4-BE49-F238E27FC236}">
                <a16:creationId xmlns:a16="http://schemas.microsoft.com/office/drawing/2014/main" id="{CBAE1102-A982-D845-B217-FEF50C32A854}"/>
              </a:ext>
            </a:extLst>
          </p:cNvPr>
          <p:cNvSpPr/>
          <p:nvPr/>
        </p:nvSpPr>
        <p:spPr>
          <a:xfrm>
            <a:off x="7637777" y="4039530"/>
            <a:ext cx="152400" cy="152400"/>
          </a:xfrm>
          <a:prstGeom prst="ellipse">
            <a:avLst/>
          </a:prstGeom>
          <a:solidFill>
            <a:schemeClr val="bg1">
              <a:lumMod val="85000"/>
            </a:schemeClr>
          </a:solidFill>
          <a:ln w="19050">
            <a:solidFill>
              <a:schemeClr val="tx1">
                <a:alpha val="17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dirty="0">
              <a:solidFill>
                <a:schemeClr val="bg1">
                  <a:lumMod val="75000"/>
                </a:schemeClr>
              </a:solidFill>
              <a:latin typeface="Corbel" panose="020B0503020204020204" pitchFamily="34" charset="0"/>
            </a:endParaRPr>
          </a:p>
        </p:txBody>
      </p:sp>
      <p:sp>
        <p:nvSpPr>
          <p:cNvPr id="141" name="Rectangle 140">
            <a:extLst>
              <a:ext uri="{FF2B5EF4-FFF2-40B4-BE49-F238E27FC236}">
                <a16:creationId xmlns:a16="http://schemas.microsoft.com/office/drawing/2014/main" id="{4D165694-25D0-1A43-9C79-46AEB91FF1A1}"/>
              </a:ext>
            </a:extLst>
          </p:cNvPr>
          <p:cNvSpPr/>
          <p:nvPr/>
        </p:nvSpPr>
        <p:spPr>
          <a:xfrm>
            <a:off x="789349" y="1977097"/>
            <a:ext cx="5642415" cy="646331"/>
          </a:xfrm>
          <a:prstGeom prst="rect">
            <a:avLst/>
          </a:prstGeom>
        </p:spPr>
        <p:txBody>
          <a:bodyPr wrap="square">
            <a:spAutoFit/>
          </a:bodyPr>
          <a:lstStyle/>
          <a:p>
            <a:r>
              <a:rPr lang="en-US" sz="1800" dirty="0">
                <a:latin typeface="Corbel" panose="020B0503020204020204" pitchFamily="34" charset="0"/>
              </a:rPr>
              <a:t>Using the chain rule, we trace the derivative all the </a:t>
            </a:r>
            <a:r>
              <a:rPr lang="en-US" sz="1800" dirty="0">
                <a:solidFill>
                  <a:srgbClr val="C00000"/>
                </a:solidFill>
                <a:latin typeface="Corbel" panose="020B0503020204020204" pitchFamily="34" charset="0"/>
              </a:rPr>
              <a:t>way back to the beginning</a:t>
            </a:r>
            <a:r>
              <a:rPr lang="en-US" sz="1800" dirty="0">
                <a:latin typeface="Corbel" panose="020B0503020204020204" pitchFamily="34" charset="0"/>
              </a:rPr>
              <a:t>, while summing the results.</a:t>
            </a:r>
          </a:p>
        </p:txBody>
      </p:sp>
      <p:sp>
        <p:nvSpPr>
          <p:cNvPr id="130" name="Slide Number Placeholder 9">
            <a:extLst>
              <a:ext uri="{FF2B5EF4-FFF2-40B4-BE49-F238E27FC236}">
                <a16:creationId xmlns:a16="http://schemas.microsoft.com/office/drawing/2014/main" id="{72D05989-86A8-934D-9DC3-383F3732C2ED}"/>
              </a:ext>
            </a:extLst>
          </p:cNvPr>
          <p:cNvSpPr>
            <a:spLocks noGrp="1"/>
          </p:cNvSpPr>
          <p:nvPr>
            <p:ph type="sldNum" sz="quarter" idx="12"/>
          </p:nvPr>
        </p:nvSpPr>
        <p:spPr>
          <a:prstGeom prst="rect">
            <a:avLst/>
          </a:prstGeom>
        </p:spPr>
        <p:txBody>
          <a:bodyPr spcFirstLastPara="1" vert="horz" wrap="square" lIns="68580" tIns="34290" rIns="68580" bIns="34290" rtlCol="0" anchor="ctr" anchorCtr="0">
            <a:normAutofit/>
          </a:bodyPr>
          <a:lstStyle>
            <a:defPPr>
              <a:defRPr lang="en-US"/>
            </a:defPPr>
            <a:lvl1pPr marL="0" algn="r" defTabSz="685800" rtl="0" eaLnBrk="1" latinLnBrk="0" hangingPunct="1">
              <a:defRPr sz="900" kern="1200">
                <a:solidFill>
                  <a:schemeClr val="tx1">
                    <a:tint val="75000"/>
                  </a:schemeClr>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fld id="{FB0400E9-F1C7-9247-B747-5922BAF97538}" type="slidenum">
              <a:rPr lang="en-US" smtClean="0">
                <a:latin typeface="Corbel" panose="020B0503020204020204" pitchFamily="34" charset="0"/>
              </a:rPr>
              <a:pPr/>
              <a:t>28</a:t>
            </a:fld>
            <a:endParaRPr lang="en-US" dirty="0">
              <a:latin typeface="Corbel" panose="020B0503020204020204" pitchFamily="34" charset="0"/>
            </a:endParaRPr>
          </a:p>
        </p:txBody>
      </p:sp>
    </p:spTree>
    <p:extLst>
      <p:ext uri="{BB962C8B-B14F-4D97-AF65-F5344CB8AC3E}">
        <p14:creationId xmlns:p14="http://schemas.microsoft.com/office/powerpoint/2010/main" val="428447055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 name="Rectangle 107">
            <a:extLst>
              <a:ext uri="{FF2B5EF4-FFF2-40B4-BE49-F238E27FC236}">
                <a16:creationId xmlns:a16="http://schemas.microsoft.com/office/drawing/2014/main" id="{57567A9F-9A5A-4A43-9695-F85CD7F0400F}"/>
              </a:ext>
            </a:extLst>
          </p:cNvPr>
          <p:cNvSpPr/>
          <p:nvPr/>
        </p:nvSpPr>
        <p:spPr>
          <a:xfrm>
            <a:off x="6970106" y="1360308"/>
            <a:ext cx="887297" cy="1198963"/>
          </a:xfrm>
          <a:prstGeom prst="rect">
            <a:avLst/>
          </a:prstGeom>
          <a:solidFill>
            <a:srgbClr val="FF7F99">
              <a:alpha val="47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dirty="0">
              <a:latin typeface="Corbel" panose="020B0503020204020204" pitchFamily="34" charset="0"/>
            </a:endParaRPr>
          </a:p>
        </p:txBody>
      </p:sp>
      <p:sp>
        <p:nvSpPr>
          <p:cNvPr id="7" name="Content Placeholder 2">
            <a:extLst>
              <a:ext uri="{FF2B5EF4-FFF2-40B4-BE49-F238E27FC236}">
                <a16:creationId xmlns:a16="http://schemas.microsoft.com/office/drawing/2014/main" id="{2B634E59-4B85-4C4B-8984-E10B47A0B100}"/>
              </a:ext>
            </a:extLst>
          </p:cNvPr>
          <p:cNvSpPr txBox="1">
            <a:spLocks/>
          </p:cNvSpPr>
          <p:nvPr/>
        </p:nvSpPr>
        <p:spPr>
          <a:xfrm>
            <a:off x="3123877" y="118103"/>
            <a:ext cx="2454248" cy="484324"/>
          </a:xfrm>
          <a:prstGeom prst="rect">
            <a:avLst/>
          </a:prstGeom>
        </p:spPr>
        <p:txBody>
          <a:bodyPr vert="horz" lIns="68580" tIns="34290" rIns="68580" bIns="3429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venir" panose="02000503020000020003"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venir" panose="02000503020000020003"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venir" panose="02000503020000020003"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20000"/>
              </a:lnSpc>
              <a:buNone/>
            </a:pPr>
            <a:r>
              <a:rPr lang="en-US" sz="2100" dirty="0">
                <a:latin typeface="Corbel" panose="020B0503020204020204" pitchFamily="34" charset="0"/>
              </a:rPr>
              <a:t>Backward Step</a:t>
            </a:r>
          </a:p>
        </p:txBody>
      </p:sp>
      <p:sp>
        <p:nvSpPr>
          <p:cNvPr id="51" name="Content Placeholder 2">
            <a:extLst>
              <a:ext uri="{FF2B5EF4-FFF2-40B4-BE49-F238E27FC236}">
                <a16:creationId xmlns:a16="http://schemas.microsoft.com/office/drawing/2014/main" id="{3649502E-21DD-1642-971F-BACEABB4E04C}"/>
              </a:ext>
            </a:extLst>
          </p:cNvPr>
          <p:cNvSpPr txBox="1">
            <a:spLocks/>
          </p:cNvSpPr>
          <p:nvPr/>
        </p:nvSpPr>
        <p:spPr>
          <a:xfrm>
            <a:off x="181351" y="2214114"/>
            <a:ext cx="1291040" cy="353597"/>
          </a:xfrm>
          <a:prstGeom prst="rect">
            <a:avLst/>
          </a:prstGeom>
        </p:spPr>
        <p:txBody>
          <a:bodyPr vert="horz" lIns="68580" tIns="34290" rIns="68580" bIns="3429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venir" panose="02000503020000020003"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venir" panose="02000503020000020003"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venir" panose="02000503020000020003"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lnSpc>
                <a:spcPct val="120000"/>
              </a:lnSpc>
              <a:buNone/>
            </a:pPr>
            <a:r>
              <a:rPr lang="en-US" sz="1350" dirty="0">
                <a:solidFill>
                  <a:schemeClr val="tx1">
                    <a:lumMod val="85000"/>
                    <a:lumOff val="15000"/>
                  </a:schemeClr>
                </a:solidFill>
                <a:latin typeface="Corbel" panose="020B0503020204020204" pitchFamily="34" charset="0"/>
              </a:rPr>
              <a:t>Output layer</a:t>
            </a:r>
          </a:p>
        </p:txBody>
      </p:sp>
      <p:sp>
        <p:nvSpPr>
          <p:cNvPr id="76" name="Oval 75">
            <a:extLst>
              <a:ext uri="{FF2B5EF4-FFF2-40B4-BE49-F238E27FC236}">
                <a16:creationId xmlns:a16="http://schemas.microsoft.com/office/drawing/2014/main" id="{CFE7F9AF-8FB9-9E47-AA7C-B819DD96BD45}"/>
              </a:ext>
            </a:extLst>
          </p:cNvPr>
          <p:cNvSpPr/>
          <p:nvPr/>
        </p:nvSpPr>
        <p:spPr>
          <a:xfrm>
            <a:off x="1999457" y="2276690"/>
            <a:ext cx="152400" cy="152400"/>
          </a:xfrm>
          <a:prstGeom prst="ellipse">
            <a:avLst/>
          </a:prstGeom>
          <a:solidFill>
            <a:srgbClr val="92D050">
              <a:alpha val="19000"/>
            </a:srgbClr>
          </a:solidFill>
          <a:ln w="19050">
            <a:solidFill>
              <a:schemeClr val="accent6">
                <a:lumMod val="50000"/>
                <a:alpha val="23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dirty="0">
              <a:latin typeface="Corbel" panose="020B0503020204020204" pitchFamily="34" charset="0"/>
            </a:endParaRPr>
          </a:p>
        </p:txBody>
      </p:sp>
      <p:sp>
        <p:nvSpPr>
          <p:cNvPr id="77" name="Oval 76">
            <a:extLst>
              <a:ext uri="{FF2B5EF4-FFF2-40B4-BE49-F238E27FC236}">
                <a16:creationId xmlns:a16="http://schemas.microsoft.com/office/drawing/2014/main" id="{D1072A62-0E13-3843-8D0C-3A62E6BC9417}"/>
              </a:ext>
            </a:extLst>
          </p:cNvPr>
          <p:cNvSpPr/>
          <p:nvPr/>
        </p:nvSpPr>
        <p:spPr>
          <a:xfrm>
            <a:off x="2184151" y="2276690"/>
            <a:ext cx="152400" cy="152400"/>
          </a:xfrm>
          <a:prstGeom prst="ellipse">
            <a:avLst/>
          </a:prstGeom>
          <a:solidFill>
            <a:srgbClr val="92D050">
              <a:alpha val="19000"/>
            </a:srgbClr>
          </a:solidFill>
          <a:ln w="19050">
            <a:solidFill>
              <a:schemeClr val="accent6">
                <a:lumMod val="50000"/>
                <a:alpha val="23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dirty="0">
              <a:latin typeface="Corbel" panose="020B0503020204020204" pitchFamily="34" charset="0"/>
            </a:endParaRPr>
          </a:p>
        </p:txBody>
      </p:sp>
      <p:sp>
        <p:nvSpPr>
          <p:cNvPr id="78" name="Oval 77">
            <a:extLst>
              <a:ext uri="{FF2B5EF4-FFF2-40B4-BE49-F238E27FC236}">
                <a16:creationId xmlns:a16="http://schemas.microsoft.com/office/drawing/2014/main" id="{B5867DDE-FEA5-0049-9461-EB1FFEB88969}"/>
              </a:ext>
            </a:extLst>
          </p:cNvPr>
          <p:cNvSpPr/>
          <p:nvPr/>
        </p:nvSpPr>
        <p:spPr>
          <a:xfrm>
            <a:off x="2368845" y="2276690"/>
            <a:ext cx="152400" cy="152400"/>
          </a:xfrm>
          <a:prstGeom prst="ellipse">
            <a:avLst/>
          </a:prstGeom>
          <a:solidFill>
            <a:srgbClr val="92D050">
              <a:alpha val="19000"/>
            </a:srgbClr>
          </a:solidFill>
          <a:ln w="19050">
            <a:solidFill>
              <a:schemeClr val="accent6">
                <a:lumMod val="50000"/>
                <a:alpha val="23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dirty="0">
              <a:latin typeface="Corbel" panose="020B0503020204020204" pitchFamily="34" charset="0"/>
            </a:endParaRPr>
          </a:p>
        </p:txBody>
      </p:sp>
      <p:sp>
        <p:nvSpPr>
          <p:cNvPr id="79" name="Oval 78">
            <a:extLst>
              <a:ext uri="{FF2B5EF4-FFF2-40B4-BE49-F238E27FC236}">
                <a16:creationId xmlns:a16="http://schemas.microsoft.com/office/drawing/2014/main" id="{24DFF809-EE42-C349-914D-4808EEE0B2B2}"/>
              </a:ext>
            </a:extLst>
          </p:cNvPr>
          <p:cNvSpPr/>
          <p:nvPr/>
        </p:nvSpPr>
        <p:spPr>
          <a:xfrm>
            <a:off x="2557747" y="2276690"/>
            <a:ext cx="152400" cy="152400"/>
          </a:xfrm>
          <a:prstGeom prst="ellipse">
            <a:avLst/>
          </a:prstGeom>
          <a:solidFill>
            <a:srgbClr val="92D050">
              <a:alpha val="19000"/>
            </a:srgbClr>
          </a:solidFill>
          <a:ln w="19050">
            <a:solidFill>
              <a:schemeClr val="accent6">
                <a:lumMod val="50000"/>
                <a:alpha val="23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dirty="0">
              <a:latin typeface="Corbel" panose="020B0503020204020204" pitchFamily="34" charset="0"/>
            </a:endParaRPr>
          </a:p>
        </p:txBody>
      </p:sp>
      <p:sp>
        <p:nvSpPr>
          <p:cNvPr id="82" name="Rounded Rectangle 81">
            <a:extLst>
              <a:ext uri="{FF2B5EF4-FFF2-40B4-BE49-F238E27FC236}">
                <a16:creationId xmlns:a16="http://schemas.microsoft.com/office/drawing/2014/main" id="{485BEC44-F260-1145-8583-E09A6D1ADDA0}"/>
              </a:ext>
            </a:extLst>
          </p:cNvPr>
          <p:cNvSpPr/>
          <p:nvPr/>
        </p:nvSpPr>
        <p:spPr>
          <a:xfrm>
            <a:off x="1833755" y="3096102"/>
            <a:ext cx="1023168" cy="233527"/>
          </a:xfrm>
          <a:prstGeom prst="roundRect">
            <a:avLst/>
          </a:prstGeom>
          <a:noFill/>
          <a:ln w="38100">
            <a:solidFill>
              <a:schemeClr val="accent5">
                <a:lumMod val="50000"/>
                <a:alpha val="2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dirty="0">
              <a:latin typeface="Corbel" panose="020B0503020204020204" pitchFamily="34" charset="0"/>
            </a:endParaRPr>
          </a:p>
        </p:txBody>
      </p:sp>
      <p:sp>
        <p:nvSpPr>
          <p:cNvPr id="83" name="Oval 82">
            <a:extLst>
              <a:ext uri="{FF2B5EF4-FFF2-40B4-BE49-F238E27FC236}">
                <a16:creationId xmlns:a16="http://schemas.microsoft.com/office/drawing/2014/main" id="{D285D089-1C0C-6344-B7EA-A631D2F645B7}"/>
              </a:ext>
            </a:extLst>
          </p:cNvPr>
          <p:cNvSpPr/>
          <p:nvPr/>
        </p:nvSpPr>
        <p:spPr>
          <a:xfrm>
            <a:off x="1897168" y="3136052"/>
            <a:ext cx="152400" cy="152400"/>
          </a:xfrm>
          <a:prstGeom prst="ellipse">
            <a:avLst/>
          </a:prstGeom>
          <a:solidFill>
            <a:schemeClr val="accent5">
              <a:lumMod val="60000"/>
              <a:lumOff val="40000"/>
              <a:alpha val="39000"/>
            </a:schemeClr>
          </a:solidFill>
          <a:ln w="19050">
            <a:solidFill>
              <a:schemeClr val="accent5">
                <a:lumMod val="50000"/>
                <a:alpha val="17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dirty="0">
              <a:latin typeface="Corbel" panose="020B0503020204020204" pitchFamily="34" charset="0"/>
            </a:endParaRPr>
          </a:p>
        </p:txBody>
      </p:sp>
      <p:sp>
        <p:nvSpPr>
          <p:cNvPr id="84" name="Oval 83">
            <a:extLst>
              <a:ext uri="{FF2B5EF4-FFF2-40B4-BE49-F238E27FC236}">
                <a16:creationId xmlns:a16="http://schemas.microsoft.com/office/drawing/2014/main" id="{E248521C-7AB4-A74B-BB41-9E9DBC05502F}"/>
              </a:ext>
            </a:extLst>
          </p:cNvPr>
          <p:cNvSpPr/>
          <p:nvPr/>
        </p:nvSpPr>
        <p:spPr>
          <a:xfrm>
            <a:off x="2081862" y="3136052"/>
            <a:ext cx="152400" cy="152400"/>
          </a:xfrm>
          <a:prstGeom prst="ellipse">
            <a:avLst/>
          </a:prstGeom>
          <a:solidFill>
            <a:schemeClr val="accent5">
              <a:lumMod val="60000"/>
              <a:lumOff val="40000"/>
              <a:alpha val="39000"/>
            </a:schemeClr>
          </a:solidFill>
          <a:ln w="19050">
            <a:solidFill>
              <a:schemeClr val="accent5">
                <a:lumMod val="50000"/>
                <a:alpha val="17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dirty="0">
              <a:latin typeface="Corbel" panose="020B0503020204020204" pitchFamily="34" charset="0"/>
            </a:endParaRPr>
          </a:p>
        </p:txBody>
      </p:sp>
      <p:sp>
        <p:nvSpPr>
          <p:cNvPr id="85" name="Oval 84">
            <a:extLst>
              <a:ext uri="{FF2B5EF4-FFF2-40B4-BE49-F238E27FC236}">
                <a16:creationId xmlns:a16="http://schemas.microsoft.com/office/drawing/2014/main" id="{A542D303-3E89-B948-BAE1-9C28B4C7900E}"/>
              </a:ext>
            </a:extLst>
          </p:cNvPr>
          <p:cNvSpPr/>
          <p:nvPr/>
        </p:nvSpPr>
        <p:spPr>
          <a:xfrm>
            <a:off x="2266556" y="3136052"/>
            <a:ext cx="152400" cy="152400"/>
          </a:xfrm>
          <a:prstGeom prst="ellipse">
            <a:avLst/>
          </a:prstGeom>
          <a:solidFill>
            <a:schemeClr val="accent5">
              <a:lumMod val="60000"/>
              <a:lumOff val="40000"/>
              <a:alpha val="39000"/>
            </a:schemeClr>
          </a:solidFill>
          <a:ln w="19050">
            <a:solidFill>
              <a:schemeClr val="accent5">
                <a:lumMod val="50000"/>
                <a:alpha val="17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dirty="0">
              <a:latin typeface="Corbel" panose="020B0503020204020204" pitchFamily="34" charset="0"/>
            </a:endParaRPr>
          </a:p>
        </p:txBody>
      </p:sp>
      <p:sp>
        <p:nvSpPr>
          <p:cNvPr id="86" name="Oval 85">
            <a:extLst>
              <a:ext uri="{FF2B5EF4-FFF2-40B4-BE49-F238E27FC236}">
                <a16:creationId xmlns:a16="http://schemas.microsoft.com/office/drawing/2014/main" id="{3557CEDB-9609-5C4E-BE7A-9A1922D84558}"/>
              </a:ext>
            </a:extLst>
          </p:cNvPr>
          <p:cNvSpPr/>
          <p:nvPr/>
        </p:nvSpPr>
        <p:spPr>
          <a:xfrm>
            <a:off x="2455458" y="3136052"/>
            <a:ext cx="152400" cy="152400"/>
          </a:xfrm>
          <a:prstGeom prst="ellipse">
            <a:avLst/>
          </a:prstGeom>
          <a:solidFill>
            <a:schemeClr val="accent5">
              <a:lumMod val="60000"/>
              <a:lumOff val="40000"/>
              <a:alpha val="39000"/>
            </a:schemeClr>
          </a:solidFill>
          <a:ln w="19050">
            <a:solidFill>
              <a:schemeClr val="accent5">
                <a:lumMod val="50000"/>
                <a:alpha val="17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dirty="0">
              <a:latin typeface="Corbel" panose="020B0503020204020204" pitchFamily="34" charset="0"/>
            </a:endParaRPr>
          </a:p>
        </p:txBody>
      </p:sp>
      <p:sp>
        <p:nvSpPr>
          <p:cNvPr id="87" name="Oval 86">
            <a:extLst>
              <a:ext uri="{FF2B5EF4-FFF2-40B4-BE49-F238E27FC236}">
                <a16:creationId xmlns:a16="http://schemas.microsoft.com/office/drawing/2014/main" id="{FD0CC76B-5E71-8C4B-B186-6D1471C8CD67}"/>
              </a:ext>
            </a:extLst>
          </p:cNvPr>
          <p:cNvSpPr/>
          <p:nvPr/>
        </p:nvSpPr>
        <p:spPr>
          <a:xfrm>
            <a:off x="2648955" y="3137765"/>
            <a:ext cx="152400" cy="152400"/>
          </a:xfrm>
          <a:prstGeom prst="ellipse">
            <a:avLst/>
          </a:prstGeom>
          <a:solidFill>
            <a:schemeClr val="accent5">
              <a:lumMod val="60000"/>
              <a:lumOff val="40000"/>
              <a:alpha val="39000"/>
            </a:schemeClr>
          </a:solidFill>
          <a:ln w="19050">
            <a:solidFill>
              <a:schemeClr val="accent5">
                <a:lumMod val="50000"/>
                <a:alpha val="17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dirty="0">
              <a:latin typeface="Corbel" panose="020B0503020204020204" pitchFamily="34" charset="0"/>
            </a:endParaRPr>
          </a:p>
        </p:txBody>
      </p:sp>
      <p:sp>
        <p:nvSpPr>
          <p:cNvPr id="93" name="Rounded Rectangle 92">
            <a:extLst>
              <a:ext uri="{FF2B5EF4-FFF2-40B4-BE49-F238E27FC236}">
                <a16:creationId xmlns:a16="http://schemas.microsoft.com/office/drawing/2014/main" id="{2E61486C-7C7C-CF4A-BF55-2488DDD06CBA}"/>
              </a:ext>
            </a:extLst>
          </p:cNvPr>
          <p:cNvSpPr/>
          <p:nvPr/>
        </p:nvSpPr>
        <p:spPr>
          <a:xfrm>
            <a:off x="1935188" y="2241423"/>
            <a:ext cx="846082" cy="233527"/>
          </a:xfrm>
          <a:prstGeom prst="roundRect">
            <a:avLst/>
          </a:prstGeom>
          <a:noFill/>
          <a:ln w="38100">
            <a:solidFill>
              <a:schemeClr val="accent6">
                <a:lumMod val="50000"/>
                <a:alpha val="19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dirty="0">
              <a:latin typeface="Corbel" panose="020B0503020204020204" pitchFamily="34" charset="0"/>
            </a:endParaRPr>
          </a:p>
        </p:txBody>
      </p:sp>
      <p:sp>
        <p:nvSpPr>
          <p:cNvPr id="94" name="Right Arrow 93">
            <a:extLst>
              <a:ext uri="{FF2B5EF4-FFF2-40B4-BE49-F238E27FC236}">
                <a16:creationId xmlns:a16="http://schemas.microsoft.com/office/drawing/2014/main" id="{FAED948E-E8BC-B542-96E5-C16F47F16A92}"/>
              </a:ext>
            </a:extLst>
          </p:cNvPr>
          <p:cNvSpPr/>
          <p:nvPr/>
        </p:nvSpPr>
        <p:spPr>
          <a:xfrm rot="16200000">
            <a:off x="2164404" y="2629484"/>
            <a:ext cx="425578" cy="247112"/>
          </a:xfrm>
          <a:prstGeom prst="rightArrow">
            <a:avLst>
              <a:gd name="adj1" fmla="val 27574"/>
              <a:gd name="adj2" fmla="val 69623"/>
            </a:avLst>
          </a:prstGeom>
          <a:solidFill>
            <a:schemeClr val="tx1">
              <a:lumMod val="75000"/>
              <a:lumOff val="25000"/>
              <a:alpha val="2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dirty="0">
              <a:latin typeface="Corbel" panose="020B0503020204020204" pitchFamily="34" charset="0"/>
            </a:endParaRPr>
          </a:p>
        </p:txBody>
      </p:sp>
      <mc:AlternateContent xmlns:mc="http://schemas.openxmlformats.org/markup-compatibility/2006" xmlns:a14="http://schemas.microsoft.com/office/drawing/2010/main">
        <mc:Choice Requires="a14">
          <p:sp>
            <p:nvSpPr>
              <p:cNvPr id="97" name="Content Placeholder 2">
                <a:extLst>
                  <a:ext uri="{FF2B5EF4-FFF2-40B4-BE49-F238E27FC236}">
                    <a16:creationId xmlns:a16="http://schemas.microsoft.com/office/drawing/2014/main" id="{6D6C0EF3-9A48-6042-84AB-D28C74DA20AD}"/>
                  </a:ext>
                </a:extLst>
              </p:cNvPr>
              <p:cNvSpPr txBox="1">
                <a:spLocks/>
              </p:cNvSpPr>
              <p:nvPr/>
            </p:nvSpPr>
            <p:spPr>
              <a:xfrm>
                <a:off x="1788408" y="2590205"/>
                <a:ext cx="525996" cy="377691"/>
              </a:xfrm>
              <a:prstGeom prst="rect">
                <a:avLst/>
              </a:prstGeom>
            </p:spPr>
            <p:txBody>
              <a:bodyPr vert="horz" lIns="68580" tIns="34290" rIns="68580" bIns="3429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venir" panose="02000503020000020003"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venir" panose="02000503020000020003"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venir" panose="02000503020000020003"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lnSpc>
                    <a:spcPct val="120000"/>
                  </a:lnSpc>
                  <a:buNone/>
                </a:pPr>
                <a14:m>
                  <m:oMathPara xmlns:m="http://schemas.openxmlformats.org/officeDocument/2006/math">
                    <m:oMathParaPr>
                      <m:jc m:val="centerGroup"/>
                    </m:oMathParaPr>
                    <m:oMath xmlns:m="http://schemas.openxmlformats.org/officeDocument/2006/math">
                      <m:r>
                        <a:rPr lang="en-US" sz="1800" i="1" dirty="0">
                          <a:solidFill>
                            <a:schemeClr val="bg1">
                              <a:lumMod val="85000"/>
                            </a:schemeClr>
                          </a:solidFill>
                          <a:latin typeface="Cambria Math" panose="02040503050406030204" pitchFamily="18" charset="0"/>
                        </a:rPr>
                        <m:t>𝑈</m:t>
                      </m:r>
                    </m:oMath>
                  </m:oMathPara>
                </a14:m>
                <a:endParaRPr lang="en-US" sz="1800" dirty="0">
                  <a:solidFill>
                    <a:schemeClr val="bg1">
                      <a:lumMod val="85000"/>
                    </a:schemeClr>
                  </a:solidFill>
                  <a:latin typeface="Corbel" panose="020B0503020204020204" pitchFamily="34" charset="0"/>
                </a:endParaRPr>
              </a:p>
            </p:txBody>
          </p:sp>
        </mc:Choice>
        <mc:Fallback xmlns="">
          <p:sp>
            <p:nvSpPr>
              <p:cNvPr id="97" name="Content Placeholder 2">
                <a:extLst>
                  <a:ext uri="{FF2B5EF4-FFF2-40B4-BE49-F238E27FC236}">
                    <a16:creationId xmlns:a16="http://schemas.microsoft.com/office/drawing/2014/main" id="{6D6C0EF3-9A48-6042-84AB-D28C74DA20AD}"/>
                  </a:ext>
                </a:extLst>
              </p:cNvPr>
              <p:cNvSpPr txBox="1">
                <a:spLocks noRot="1" noChangeAspect="1" noMove="1" noResize="1" noEditPoints="1" noAdjustHandles="1" noChangeArrowheads="1" noChangeShapeType="1" noTextEdit="1"/>
              </p:cNvSpPr>
              <p:nvPr/>
            </p:nvSpPr>
            <p:spPr>
              <a:xfrm>
                <a:off x="1788408" y="2590205"/>
                <a:ext cx="525996" cy="377691"/>
              </a:xfrm>
              <a:prstGeom prst="rect">
                <a:avLst/>
              </a:prstGeom>
              <a:blipFill>
                <a:blip r:embed="rId2"/>
                <a:stretch>
                  <a:fillRect/>
                </a:stretch>
              </a:blipFill>
            </p:spPr>
            <p:txBody>
              <a:bodyPr/>
              <a:lstStyle/>
              <a:p>
                <a:r>
                  <a:rPr lang="en-US">
                    <a:noFill/>
                  </a:rPr>
                  <a:t> </a:t>
                </a:r>
              </a:p>
            </p:txBody>
          </p:sp>
        </mc:Fallback>
      </mc:AlternateContent>
      <p:sp>
        <p:nvSpPr>
          <p:cNvPr id="104" name="Oval 103">
            <a:extLst>
              <a:ext uri="{FF2B5EF4-FFF2-40B4-BE49-F238E27FC236}">
                <a16:creationId xmlns:a16="http://schemas.microsoft.com/office/drawing/2014/main" id="{F70F58BE-CCAE-F645-A328-47C1EAC54035}"/>
              </a:ext>
            </a:extLst>
          </p:cNvPr>
          <p:cNvSpPr/>
          <p:nvPr/>
        </p:nvSpPr>
        <p:spPr>
          <a:xfrm>
            <a:off x="3636645" y="2297104"/>
            <a:ext cx="152400" cy="152400"/>
          </a:xfrm>
          <a:prstGeom prst="ellipse">
            <a:avLst/>
          </a:prstGeom>
          <a:solidFill>
            <a:srgbClr val="92D050">
              <a:alpha val="19000"/>
            </a:srgbClr>
          </a:solidFill>
          <a:ln w="19050">
            <a:solidFill>
              <a:schemeClr val="accent6">
                <a:lumMod val="50000"/>
                <a:alpha val="23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dirty="0">
              <a:latin typeface="Corbel" panose="020B0503020204020204" pitchFamily="34" charset="0"/>
            </a:endParaRPr>
          </a:p>
        </p:txBody>
      </p:sp>
      <p:sp>
        <p:nvSpPr>
          <p:cNvPr id="105" name="Oval 104">
            <a:extLst>
              <a:ext uri="{FF2B5EF4-FFF2-40B4-BE49-F238E27FC236}">
                <a16:creationId xmlns:a16="http://schemas.microsoft.com/office/drawing/2014/main" id="{FE219746-6458-2648-BFF2-1638E7F0E56F}"/>
              </a:ext>
            </a:extLst>
          </p:cNvPr>
          <p:cNvSpPr/>
          <p:nvPr/>
        </p:nvSpPr>
        <p:spPr>
          <a:xfrm>
            <a:off x="3821339" y="2297104"/>
            <a:ext cx="152400" cy="152400"/>
          </a:xfrm>
          <a:prstGeom prst="ellipse">
            <a:avLst/>
          </a:prstGeom>
          <a:solidFill>
            <a:srgbClr val="92D050">
              <a:alpha val="19000"/>
            </a:srgbClr>
          </a:solidFill>
          <a:ln w="19050">
            <a:solidFill>
              <a:schemeClr val="accent6">
                <a:lumMod val="50000"/>
                <a:alpha val="23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dirty="0">
              <a:latin typeface="Corbel" panose="020B0503020204020204" pitchFamily="34" charset="0"/>
            </a:endParaRPr>
          </a:p>
        </p:txBody>
      </p:sp>
      <p:sp>
        <p:nvSpPr>
          <p:cNvPr id="106" name="Oval 105">
            <a:extLst>
              <a:ext uri="{FF2B5EF4-FFF2-40B4-BE49-F238E27FC236}">
                <a16:creationId xmlns:a16="http://schemas.microsoft.com/office/drawing/2014/main" id="{CC39E4D5-0122-404D-AF07-8A0976CE0F90}"/>
              </a:ext>
            </a:extLst>
          </p:cNvPr>
          <p:cNvSpPr/>
          <p:nvPr/>
        </p:nvSpPr>
        <p:spPr>
          <a:xfrm>
            <a:off x="4006034" y="2297104"/>
            <a:ext cx="152400" cy="152400"/>
          </a:xfrm>
          <a:prstGeom prst="ellipse">
            <a:avLst/>
          </a:prstGeom>
          <a:solidFill>
            <a:srgbClr val="92D050">
              <a:alpha val="19000"/>
            </a:srgbClr>
          </a:solidFill>
          <a:ln w="19050">
            <a:solidFill>
              <a:schemeClr val="accent6">
                <a:lumMod val="50000"/>
                <a:alpha val="23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dirty="0">
              <a:latin typeface="Corbel" panose="020B0503020204020204" pitchFamily="34" charset="0"/>
            </a:endParaRPr>
          </a:p>
        </p:txBody>
      </p:sp>
      <p:sp>
        <p:nvSpPr>
          <p:cNvPr id="107" name="Oval 106">
            <a:extLst>
              <a:ext uri="{FF2B5EF4-FFF2-40B4-BE49-F238E27FC236}">
                <a16:creationId xmlns:a16="http://schemas.microsoft.com/office/drawing/2014/main" id="{869B3C99-29C1-8B4B-96BE-A1AF2836059F}"/>
              </a:ext>
            </a:extLst>
          </p:cNvPr>
          <p:cNvSpPr/>
          <p:nvPr/>
        </p:nvSpPr>
        <p:spPr>
          <a:xfrm>
            <a:off x="4194935" y="2297104"/>
            <a:ext cx="152400" cy="152400"/>
          </a:xfrm>
          <a:prstGeom prst="ellipse">
            <a:avLst/>
          </a:prstGeom>
          <a:solidFill>
            <a:srgbClr val="92D050">
              <a:alpha val="19000"/>
            </a:srgbClr>
          </a:solidFill>
          <a:ln w="19050">
            <a:solidFill>
              <a:schemeClr val="accent6">
                <a:lumMod val="50000"/>
                <a:alpha val="23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dirty="0">
              <a:latin typeface="Corbel" panose="020B0503020204020204" pitchFamily="34" charset="0"/>
            </a:endParaRPr>
          </a:p>
        </p:txBody>
      </p:sp>
      <p:sp>
        <p:nvSpPr>
          <p:cNvPr id="109" name="Rounded Rectangle 108">
            <a:extLst>
              <a:ext uri="{FF2B5EF4-FFF2-40B4-BE49-F238E27FC236}">
                <a16:creationId xmlns:a16="http://schemas.microsoft.com/office/drawing/2014/main" id="{7B63A695-A0C7-D649-B5DD-122BBCB3D254}"/>
              </a:ext>
            </a:extLst>
          </p:cNvPr>
          <p:cNvSpPr/>
          <p:nvPr/>
        </p:nvSpPr>
        <p:spPr>
          <a:xfrm>
            <a:off x="3470944" y="3116515"/>
            <a:ext cx="1023168" cy="233527"/>
          </a:xfrm>
          <a:prstGeom prst="roundRect">
            <a:avLst/>
          </a:prstGeom>
          <a:noFill/>
          <a:ln w="38100">
            <a:solidFill>
              <a:schemeClr val="accent5">
                <a:lumMod val="50000"/>
                <a:alpha val="2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dirty="0">
              <a:latin typeface="Corbel" panose="020B0503020204020204" pitchFamily="34" charset="0"/>
            </a:endParaRPr>
          </a:p>
        </p:txBody>
      </p:sp>
      <p:sp>
        <p:nvSpPr>
          <p:cNvPr id="110" name="Oval 109">
            <a:extLst>
              <a:ext uri="{FF2B5EF4-FFF2-40B4-BE49-F238E27FC236}">
                <a16:creationId xmlns:a16="http://schemas.microsoft.com/office/drawing/2014/main" id="{F0DCA6BB-A31D-DC41-A4C9-C2923C3B6F21}"/>
              </a:ext>
            </a:extLst>
          </p:cNvPr>
          <p:cNvSpPr/>
          <p:nvPr/>
        </p:nvSpPr>
        <p:spPr>
          <a:xfrm>
            <a:off x="3534356" y="3156465"/>
            <a:ext cx="152400" cy="152400"/>
          </a:xfrm>
          <a:prstGeom prst="ellipse">
            <a:avLst/>
          </a:prstGeom>
          <a:solidFill>
            <a:schemeClr val="accent5">
              <a:lumMod val="60000"/>
              <a:lumOff val="40000"/>
              <a:alpha val="34000"/>
            </a:schemeClr>
          </a:solidFill>
          <a:ln w="19050">
            <a:solidFill>
              <a:schemeClr val="accent5">
                <a:lumMod val="50000"/>
                <a:alpha val="21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dirty="0">
              <a:latin typeface="Corbel" panose="020B0503020204020204" pitchFamily="34" charset="0"/>
            </a:endParaRPr>
          </a:p>
        </p:txBody>
      </p:sp>
      <p:sp>
        <p:nvSpPr>
          <p:cNvPr id="111" name="Oval 110">
            <a:extLst>
              <a:ext uri="{FF2B5EF4-FFF2-40B4-BE49-F238E27FC236}">
                <a16:creationId xmlns:a16="http://schemas.microsoft.com/office/drawing/2014/main" id="{F5A97E85-0225-1E46-A085-02FCCC792A02}"/>
              </a:ext>
            </a:extLst>
          </p:cNvPr>
          <p:cNvSpPr/>
          <p:nvPr/>
        </p:nvSpPr>
        <p:spPr>
          <a:xfrm>
            <a:off x="3719051" y="3156465"/>
            <a:ext cx="152400" cy="152400"/>
          </a:xfrm>
          <a:prstGeom prst="ellipse">
            <a:avLst/>
          </a:prstGeom>
          <a:solidFill>
            <a:schemeClr val="accent5">
              <a:lumMod val="60000"/>
              <a:lumOff val="40000"/>
              <a:alpha val="34000"/>
            </a:schemeClr>
          </a:solidFill>
          <a:ln w="19050">
            <a:solidFill>
              <a:schemeClr val="accent5">
                <a:lumMod val="50000"/>
                <a:alpha val="2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dirty="0">
              <a:latin typeface="Corbel" panose="020B0503020204020204" pitchFamily="34" charset="0"/>
            </a:endParaRPr>
          </a:p>
        </p:txBody>
      </p:sp>
      <p:sp>
        <p:nvSpPr>
          <p:cNvPr id="112" name="Oval 111">
            <a:extLst>
              <a:ext uri="{FF2B5EF4-FFF2-40B4-BE49-F238E27FC236}">
                <a16:creationId xmlns:a16="http://schemas.microsoft.com/office/drawing/2014/main" id="{97C5A434-FA81-A04D-A77B-DC0A945AB849}"/>
              </a:ext>
            </a:extLst>
          </p:cNvPr>
          <p:cNvSpPr/>
          <p:nvPr/>
        </p:nvSpPr>
        <p:spPr>
          <a:xfrm>
            <a:off x="3903745" y="3156465"/>
            <a:ext cx="152400" cy="152400"/>
          </a:xfrm>
          <a:prstGeom prst="ellipse">
            <a:avLst/>
          </a:prstGeom>
          <a:solidFill>
            <a:schemeClr val="accent5">
              <a:lumMod val="60000"/>
              <a:lumOff val="40000"/>
              <a:alpha val="34000"/>
            </a:schemeClr>
          </a:solidFill>
          <a:ln w="19050">
            <a:solidFill>
              <a:schemeClr val="accent5">
                <a:lumMod val="50000"/>
                <a:alpha val="2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dirty="0">
              <a:latin typeface="Corbel" panose="020B0503020204020204" pitchFamily="34" charset="0"/>
            </a:endParaRPr>
          </a:p>
        </p:txBody>
      </p:sp>
      <p:sp>
        <p:nvSpPr>
          <p:cNvPr id="113" name="Oval 112">
            <a:extLst>
              <a:ext uri="{FF2B5EF4-FFF2-40B4-BE49-F238E27FC236}">
                <a16:creationId xmlns:a16="http://schemas.microsoft.com/office/drawing/2014/main" id="{0C6578E8-0778-B145-8F5F-1C179B55F37C}"/>
              </a:ext>
            </a:extLst>
          </p:cNvPr>
          <p:cNvSpPr/>
          <p:nvPr/>
        </p:nvSpPr>
        <p:spPr>
          <a:xfrm>
            <a:off x="4092647" y="3156465"/>
            <a:ext cx="152400" cy="152400"/>
          </a:xfrm>
          <a:prstGeom prst="ellipse">
            <a:avLst/>
          </a:prstGeom>
          <a:solidFill>
            <a:schemeClr val="accent5">
              <a:lumMod val="60000"/>
              <a:lumOff val="40000"/>
              <a:alpha val="34000"/>
            </a:schemeClr>
          </a:solidFill>
          <a:ln w="19050">
            <a:solidFill>
              <a:schemeClr val="accent5">
                <a:lumMod val="50000"/>
                <a:alpha val="2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dirty="0">
              <a:latin typeface="Corbel" panose="020B0503020204020204" pitchFamily="34" charset="0"/>
            </a:endParaRPr>
          </a:p>
        </p:txBody>
      </p:sp>
      <p:sp>
        <p:nvSpPr>
          <p:cNvPr id="114" name="Oval 113">
            <a:extLst>
              <a:ext uri="{FF2B5EF4-FFF2-40B4-BE49-F238E27FC236}">
                <a16:creationId xmlns:a16="http://schemas.microsoft.com/office/drawing/2014/main" id="{34DA400A-6EAC-B244-90C9-E2C76E3CE8B1}"/>
              </a:ext>
            </a:extLst>
          </p:cNvPr>
          <p:cNvSpPr/>
          <p:nvPr/>
        </p:nvSpPr>
        <p:spPr>
          <a:xfrm>
            <a:off x="4286144" y="3158178"/>
            <a:ext cx="152400" cy="152400"/>
          </a:xfrm>
          <a:prstGeom prst="ellipse">
            <a:avLst/>
          </a:prstGeom>
          <a:solidFill>
            <a:schemeClr val="accent5">
              <a:lumMod val="60000"/>
              <a:lumOff val="40000"/>
              <a:alpha val="34000"/>
            </a:schemeClr>
          </a:solidFill>
          <a:ln w="19050">
            <a:solidFill>
              <a:schemeClr val="accent5">
                <a:lumMod val="50000"/>
                <a:alpha val="2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dirty="0">
              <a:latin typeface="Corbel" panose="020B0503020204020204" pitchFamily="34" charset="0"/>
            </a:endParaRPr>
          </a:p>
        </p:txBody>
      </p:sp>
      <p:sp>
        <p:nvSpPr>
          <p:cNvPr id="115" name="Rounded Rectangle 114">
            <a:extLst>
              <a:ext uri="{FF2B5EF4-FFF2-40B4-BE49-F238E27FC236}">
                <a16:creationId xmlns:a16="http://schemas.microsoft.com/office/drawing/2014/main" id="{2D7BF61E-70E5-7B42-A443-1515BC3FC19A}"/>
              </a:ext>
            </a:extLst>
          </p:cNvPr>
          <p:cNvSpPr/>
          <p:nvPr/>
        </p:nvSpPr>
        <p:spPr>
          <a:xfrm>
            <a:off x="3572376" y="2261836"/>
            <a:ext cx="846082" cy="233527"/>
          </a:xfrm>
          <a:prstGeom prst="roundRect">
            <a:avLst/>
          </a:prstGeom>
          <a:noFill/>
          <a:ln w="38100">
            <a:solidFill>
              <a:schemeClr val="accent6">
                <a:lumMod val="50000"/>
                <a:alpha val="19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dirty="0">
              <a:latin typeface="Corbel" panose="020B0503020204020204" pitchFamily="34" charset="0"/>
            </a:endParaRPr>
          </a:p>
        </p:txBody>
      </p:sp>
      <p:sp>
        <p:nvSpPr>
          <p:cNvPr id="116" name="Right Arrow 115">
            <a:extLst>
              <a:ext uri="{FF2B5EF4-FFF2-40B4-BE49-F238E27FC236}">
                <a16:creationId xmlns:a16="http://schemas.microsoft.com/office/drawing/2014/main" id="{08D29459-9A76-6445-B967-14977057901D}"/>
              </a:ext>
            </a:extLst>
          </p:cNvPr>
          <p:cNvSpPr/>
          <p:nvPr/>
        </p:nvSpPr>
        <p:spPr>
          <a:xfrm rot="16200000">
            <a:off x="3801592" y="2649898"/>
            <a:ext cx="425578" cy="247112"/>
          </a:xfrm>
          <a:prstGeom prst="rightArrow">
            <a:avLst>
              <a:gd name="adj1" fmla="val 27574"/>
              <a:gd name="adj2" fmla="val 69623"/>
            </a:avLst>
          </a:prstGeom>
          <a:solidFill>
            <a:schemeClr val="tx1">
              <a:lumMod val="75000"/>
              <a:lumOff val="25000"/>
              <a:alpha val="2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dirty="0">
              <a:latin typeface="Corbel" panose="020B0503020204020204" pitchFamily="34" charset="0"/>
            </a:endParaRPr>
          </a:p>
        </p:txBody>
      </p:sp>
      <mc:AlternateContent xmlns:mc="http://schemas.openxmlformats.org/markup-compatibility/2006" xmlns:a14="http://schemas.microsoft.com/office/drawing/2010/main">
        <mc:Choice Requires="a14">
          <p:sp>
            <p:nvSpPr>
              <p:cNvPr id="119" name="Content Placeholder 2">
                <a:extLst>
                  <a:ext uri="{FF2B5EF4-FFF2-40B4-BE49-F238E27FC236}">
                    <a16:creationId xmlns:a16="http://schemas.microsoft.com/office/drawing/2014/main" id="{F0F7AF7B-3877-754A-9EAE-7D971B6F9519}"/>
                  </a:ext>
                </a:extLst>
              </p:cNvPr>
              <p:cNvSpPr txBox="1">
                <a:spLocks/>
              </p:cNvSpPr>
              <p:nvPr/>
            </p:nvSpPr>
            <p:spPr>
              <a:xfrm>
                <a:off x="3425597" y="2610618"/>
                <a:ext cx="525996" cy="377691"/>
              </a:xfrm>
              <a:prstGeom prst="rect">
                <a:avLst/>
              </a:prstGeom>
            </p:spPr>
            <p:txBody>
              <a:bodyPr vert="horz" lIns="68580" tIns="34290" rIns="68580" bIns="3429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venir" panose="02000503020000020003"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venir" panose="02000503020000020003"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venir" panose="02000503020000020003"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lnSpc>
                    <a:spcPct val="120000"/>
                  </a:lnSpc>
                  <a:buNone/>
                </a:pPr>
                <a14:m>
                  <m:oMathPara xmlns:m="http://schemas.openxmlformats.org/officeDocument/2006/math">
                    <m:oMathParaPr>
                      <m:jc m:val="centerGroup"/>
                    </m:oMathParaPr>
                    <m:oMath xmlns:m="http://schemas.openxmlformats.org/officeDocument/2006/math">
                      <m:r>
                        <a:rPr lang="en-US" sz="1800" i="1" dirty="0">
                          <a:solidFill>
                            <a:schemeClr val="bg1">
                              <a:lumMod val="85000"/>
                            </a:schemeClr>
                          </a:solidFill>
                          <a:latin typeface="Cambria Math" panose="02040503050406030204" pitchFamily="18" charset="0"/>
                        </a:rPr>
                        <m:t>𝑈</m:t>
                      </m:r>
                    </m:oMath>
                  </m:oMathPara>
                </a14:m>
                <a:endParaRPr lang="en-US" sz="1800" dirty="0">
                  <a:solidFill>
                    <a:schemeClr val="bg1">
                      <a:lumMod val="85000"/>
                    </a:schemeClr>
                  </a:solidFill>
                  <a:latin typeface="Corbel" panose="020B0503020204020204" pitchFamily="34" charset="0"/>
                </a:endParaRPr>
              </a:p>
            </p:txBody>
          </p:sp>
        </mc:Choice>
        <mc:Fallback xmlns="">
          <p:sp>
            <p:nvSpPr>
              <p:cNvPr id="119" name="Content Placeholder 2">
                <a:extLst>
                  <a:ext uri="{FF2B5EF4-FFF2-40B4-BE49-F238E27FC236}">
                    <a16:creationId xmlns:a16="http://schemas.microsoft.com/office/drawing/2014/main" id="{F0F7AF7B-3877-754A-9EAE-7D971B6F9519}"/>
                  </a:ext>
                </a:extLst>
              </p:cNvPr>
              <p:cNvSpPr txBox="1">
                <a:spLocks noRot="1" noChangeAspect="1" noMove="1" noResize="1" noEditPoints="1" noAdjustHandles="1" noChangeArrowheads="1" noChangeShapeType="1" noTextEdit="1"/>
              </p:cNvSpPr>
              <p:nvPr/>
            </p:nvSpPr>
            <p:spPr>
              <a:xfrm>
                <a:off x="3425597" y="2610618"/>
                <a:ext cx="525996" cy="377691"/>
              </a:xfrm>
              <a:prstGeom prst="rect">
                <a:avLst/>
              </a:prstGeom>
              <a:blipFill>
                <a:blip r:embed="rId3"/>
                <a:stretch>
                  <a:fillRect/>
                </a:stretch>
              </a:blipFill>
            </p:spPr>
            <p:txBody>
              <a:bodyPr/>
              <a:lstStyle/>
              <a:p>
                <a:r>
                  <a:rPr lang="en-US">
                    <a:noFill/>
                  </a:rPr>
                  <a:t> </a:t>
                </a:r>
              </a:p>
            </p:txBody>
          </p:sp>
        </mc:Fallback>
      </mc:AlternateContent>
      <p:sp>
        <p:nvSpPr>
          <p:cNvPr id="148" name="Oval 147">
            <a:extLst>
              <a:ext uri="{FF2B5EF4-FFF2-40B4-BE49-F238E27FC236}">
                <a16:creationId xmlns:a16="http://schemas.microsoft.com/office/drawing/2014/main" id="{7EAD415F-63DE-EB43-A7A2-F45C61798465}"/>
              </a:ext>
            </a:extLst>
          </p:cNvPr>
          <p:cNvSpPr/>
          <p:nvPr/>
        </p:nvSpPr>
        <p:spPr>
          <a:xfrm>
            <a:off x="5343319" y="2309417"/>
            <a:ext cx="152400" cy="152400"/>
          </a:xfrm>
          <a:prstGeom prst="ellipse">
            <a:avLst/>
          </a:prstGeom>
          <a:solidFill>
            <a:srgbClr val="92D050">
              <a:alpha val="19000"/>
            </a:srgbClr>
          </a:solidFill>
          <a:ln w="19050">
            <a:solidFill>
              <a:schemeClr val="accent6">
                <a:lumMod val="50000"/>
                <a:alpha val="23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dirty="0">
              <a:latin typeface="Corbel" panose="020B0503020204020204" pitchFamily="34" charset="0"/>
            </a:endParaRPr>
          </a:p>
        </p:txBody>
      </p:sp>
      <p:sp>
        <p:nvSpPr>
          <p:cNvPr id="149" name="Oval 148">
            <a:extLst>
              <a:ext uri="{FF2B5EF4-FFF2-40B4-BE49-F238E27FC236}">
                <a16:creationId xmlns:a16="http://schemas.microsoft.com/office/drawing/2014/main" id="{F92B470B-D922-F042-867E-B1AF31F53814}"/>
              </a:ext>
            </a:extLst>
          </p:cNvPr>
          <p:cNvSpPr/>
          <p:nvPr/>
        </p:nvSpPr>
        <p:spPr>
          <a:xfrm>
            <a:off x="5528013" y="2309417"/>
            <a:ext cx="152400" cy="152400"/>
          </a:xfrm>
          <a:prstGeom prst="ellipse">
            <a:avLst/>
          </a:prstGeom>
          <a:solidFill>
            <a:srgbClr val="92D050">
              <a:alpha val="19000"/>
            </a:srgbClr>
          </a:solidFill>
          <a:ln w="19050">
            <a:solidFill>
              <a:schemeClr val="accent6">
                <a:lumMod val="50000"/>
                <a:alpha val="23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dirty="0">
              <a:latin typeface="Corbel" panose="020B0503020204020204" pitchFamily="34" charset="0"/>
            </a:endParaRPr>
          </a:p>
        </p:txBody>
      </p:sp>
      <p:sp>
        <p:nvSpPr>
          <p:cNvPr id="150" name="Oval 149">
            <a:extLst>
              <a:ext uri="{FF2B5EF4-FFF2-40B4-BE49-F238E27FC236}">
                <a16:creationId xmlns:a16="http://schemas.microsoft.com/office/drawing/2014/main" id="{D5C803EA-95C9-8F46-8E1F-70FC48EA99C3}"/>
              </a:ext>
            </a:extLst>
          </p:cNvPr>
          <p:cNvSpPr/>
          <p:nvPr/>
        </p:nvSpPr>
        <p:spPr>
          <a:xfrm>
            <a:off x="5712707" y="2309417"/>
            <a:ext cx="152400" cy="152400"/>
          </a:xfrm>
          <a:prstGeom prst="ellipse">
            <a:avLst/>
          </a:prstGeom>
          <a:solidFill>
            <a:srgbClr val="92D050">
              <a:alpha val="19000"/>
            </a:srgbClr>
          </a:solidFill>
          <a:ln w="19050">
            <a:solidFill>
              <a:schemeClr val="accent6">
                <a:lumMod val="50000"/>
                <a:alpha val="23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dirty="0">
              <a:latin typeface="Corbel" panose="020B0503020204020204" pitchFamily="34" charset="0"/>
            </a:endParaRPr>
          </a:p>
        </p:txBody>
      </p:sp>
      <p:sp>
        <p:nvSpPr>
          <p:cNvPr id="151" name="Oval 150">
            <a:extLst>
              <a:ext uri="{FF2B5EF4-FFF2-40B4-BE49-F238E27FC236}">
                <a16:creationId xmlns:a16="http://schemas.microsoft.com/office/drawing/2014/main" id="{C9A0AFE1-2C23-C746-A807-955038252BA2}"/>
              </a:ext>
            </a:extLst>
          </p:cNvPr>
          <p:cNvSpPr/>
          <p:nvPr/>
        </p:nvSpPr>
        <p:spPr>
          <a:xfrm>
            <a:off x="5901609" y="2309417"/>
            <a:ext cx="152400" cy="152400"/>
          </a:xfrm>
          <a:prstGeom prst="ellipse">
            <a:avLst/>
          </a:prstGeom>
          <a:solidFill>
            <a:srgbClr val="92D050">
              <a:alpha val="19000"/>
            </a:srgbClr>
          </a:solidFill>
          <a:ln w="19050">
            <a:solidFill>
              <a:schemeClr val="accent6">
                <a:lumMod val="50000"/>
                <a:alpha val="23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dirty="0">
              <a:latin typeface="Corbel" panose="020B0503020204020204" pitchFamily="34" charset="0"/>
            </a:endParaRPr>
          </a:p>
        </p:txBody>
      </p:sp>
      <p:sp>
        <p:nvSpPr>
          <p:cNvPr id="153" name="Rounded Rectangle 152">
            <a:extLst>
              <a:ext uri="{FF2B5EF4-FFF2-40B4-BE49-F238E27FC236}">
                <a16:creationId xmlns:a16="http://schemas.microsoft.com/office/drawing/2014/main" id="{4DCD0D15-2948-5C49-B702-B424B826CFBA}"/>
              </a:ext>
            </a:extLst>
          </p:cNvPr>
          <p:cNvSpPr/>
          <p:nvPr/>
        </p:nvSpPr>
        <p:spPr>
          <a:xfrm>
            <a:off x="5177618" y="3128829"/>
            <a:ext cx="1023168" cy="233527"/>
          </a:xfrm>
          <a:prstGeom prst="roundRect">
            <a:avLst/>
          </a:prstGeom>
          <a:noFill/>
          <a:ln w="38100">
            <a:solidFill>
              <a:schemeClr val="accent5">
                <a:lumMod val="50000"/>
                <a:alpha val="2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dirty="0">
              <a:latin typeface="Corbel" panose="020B0503020204020204" pitchFamily="34" charset="0"/>
            </a:endParaRPr>
          </a:p>
        </p:txBody>
      </p:sp>
      <p:sp>
        <p:nvSpPr>
          <p:cNvPr id="154" name="Oval 153">
            <a:extLst>
              <a:ext uri="{FF2B5EF4-FFF2-40B4-BE49-F238E27FC236}">
                <a16:creationId xmlns:a16="http://schemas.microsoft.com/office/drawing/2014/main" id="{F60421B2-6847-DA43-8335-25E8978671EB}"/>
              </a:ext>
            </a:extLst>
          </p:cNvPr>
          <p:cNvSpPr/>
          <p:nvPr/>
        </p:nvSpPr>
        <p:spPr>
          <a:xfrm>
            <a:off x="5241030" y="3168779"/>
            <a:ext cx="152400" cy="152400"/>
          </a:xfrm>
          <a:prstGeom prst="ellipse">
            <a:avLst/>
          </a:prstGeom>
          <a:solidFill>
            <a:schemeClr val="accent5">
              <a:lumMod val="60000"/>
              <a:lumOff val="40000"/>
              <a:alpha val="25000"/>
            </a:schemeClr>
          </a:solidFill>
          <a:ln w="19050">
            <a:solidFill>
              <a:schemeClr val="accent5">
                <a:lumMod val="50000"/>
                <a:alpha val="2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dirty="0">
              <a:latin typeface="Corbel" panose="020B0503020204020204" pitchFamily="34" charset="0"/>
            </a:endParaRPr>
          </a:p>
        </p:txBody>
      </p:sp>
      <p:sp>
        <p:nvSpPr>
          <p:cNvPr id="155" name="Oval 154">
            <a:extLst>
              <a:ext uri="{FF2B5EF4-FFF2-40B4-BE49-F238E27FC236}">
                <a16:creationId xmlns:a16="http://schemas.microsoft.com/office/drawing/2014/main" id="{D869AB43-57B9-9F48-95FC-2969B414915A}"/>
              </a:ext>
            </a:extLst>
          </p:cNvPr>
          <p:cNvSpPr/>
          <p:nvPr/>
        </p:nvSpPr>
        <p:spPr>
          <a:xfrm>
            <a:off x="5425724" y="3168779"/>
            <a:ext cx="152400" cy="152400"/>
          </a:xfrm>
          <a:prstGeom prst="ellipse">
            <a:avLst/>
          </a:prstGeom>
          <a:solidFill>
            <a:schemeClr val="accent5">
              <a:lumMod val="60000"/>
              <a:lumOff val="40000"/>
              <a:alpha val="25000"/>
            </a:schemeClr>
          </a:solidFill>
          <a:ln w="19050">
            <a:solidFill>
              <a:schemeClr val="accent5">
                <a:lumMod val="50000"/>
                <a:alpha val="2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dirty="0">
              <a:latin typeface="Corbel" panose="020B0503020204020204" pitchFamily="34" charset="0"/>
            </a:endParaRPr>
          </a:p>
        </p:txBody>
      </p:sp>
      <p:sp>
        <p:nvSpPr>
          <p:cNvPr id="156" name="Oval 155">
            <a:extLst>
              <a:ext uri="{FF2B5EF4-FFF2-40B4-BE49-F238E27FC236}">
                <a16:creationId xmlns:a16="http://schemas.microsoft.com/office/drawing/2014/main" id="{F3AA86DF-7ED5-E845-B126-E8D66DFA4416}"/>
              </a:ext>
            </a:extLst>
          </p:cNvPr>
          <p:cNvSpPr/>
          <p:nvPr/>
        </p:nvSpPr>
        <p:spPr>
          <a:xfrm>
            <a:off x="5610419" y="3168779"/>
            <a:ext cx="152400" cy="152400"/>
          </a:xfrm>
          <a:prstGeom prst="ellipse">
            <a:avLst/>
          </a:prstGeom>
          <a:solidFill>
            <a:schemeClr val="accent5">
              <a:lumMod val="60000"/>
              <a:lumOff val="40000"/>
              <a:alpha val="25000"/>
            </a:schemeClr>
          </a:solidFill>
          <a:ln w="19050">
            <a:solidFill>
              <a:schemeClr val="accent5">
                <a:lumMod val="50000"/>
                <a:alpha val="2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dirty="0">
              <a:latin typeface="Corbel" panose="020B0503020204020204" pitchFamily="34" charset="0"/>
            </a:endParaRPr>
          </a:p>
        </p:txBody>
      </p:sp>
      <p:sp>
        <p:nvSpPr>
          <p:cNvPr id="157" name="Oval 156">
            <a:extLst>
              <a:ext uri="{FF2B5EF4-FFF2-40B4-BE49-F238E27FC236}">
                <a16:creationId xmlns:a16="http://schemas.microsoft.com/office/drawing/2014/main" id="{049529E1-0B4F-164B-AE6E-CC1335477CBF}"/>
              </a:ext>
            </a:extLst>
          </p:cNvPr>
          <p:cNvSpPr/>
          <p:nvPr/>
        </p:nvSpPr>
        <p:spPr>
          <a:xfrm>
            <a:off x="5799320" y="3168779"/>
            <a:ext cx="152400" cy="152400"/>
          </a:xfrm>
          <a:prstGeom prst="ellipse">
            <a:avLst/>
          </a:prstGeom>
          <a:solidFill>
            <a:schemeClr val="accent5">
              <a:lumMod val="60000"/>
              <a:lumOff val="40000"/>
              <a:alpha val="25000"/>
            </a:schemeClr>
          </a:solidFill>
          <a:ln w="19050">
            <a:solidFill>
              <a:schemeClr val="accent5">
                <a:lumMod val="50000"/>
                <a:alpha val="2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dirty="0">
              <a:latin typeface="Corbel" panose="020B0503020204020204" pitchFamily="34" charset="0"/>
            </a:endParaRPr>
          </a:p>
        </p:txBody>
      </p:sp>
      <p:sp>
        <p:nvSpPr>
          <p:cNvPr id="158" name="Oval 157">
            <a:extLst>
              <a:ext uri="{FF2B5EF4-FFF2-40B4-BE49-F238E27FC236}">
                <a16:creationId xmlns:a16="http://schemas.microsoft.com/office/drawing/2014/main" id="{0DAD38EF-F205-2144-90B1-15E45B3FE01A}"/>
              </a:ext>
            </a:extLst>
          </p:cNvPr>
          <p:cNvSpPr/>
          <p:nvPr/>
        </p:nvSpPr>
        <p:spPr>
          <a:xfrm>
            <a:off x="5992817" y="3170492"/>
            <a:ext cx="152400" cy="152400"/>
          </a:xfrm>
          <a:prstGeom prst="ellipse">
            <a:avLst/>
          </a:prstGeom>
          <a:solidFill>
            <a:schemeClr val="accent5">
              <a:lumMod val="60000"/>
              <a:lumOff val="40000"/>
              <a:alpha val="25000"/>
            </a:schemeClr>
          </a:solidFill>
          <a:ln w="19050">
            <a:solidFill>
              <a:schemeClr val="accent5">
                <a:lumMod val="50000"/>
                <a:alpha val="2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dirty="0">
              <a:latin typeface="Corbel" panose="020B0503020204020204" pitchFamily="34" charset="0"/>
            </a:endParaRPr>
          </a:p>
        </p:txBody>
      </p:sp>
      <p:sp>
        <p:nvSpPr>
          <p:cNvPr id="159" name="Rounded Rectangle 158">
            <a:extLst>
              <a:ext uri="{FF2B5EF4-FFF2-40B4-BE49-F238E27FC236}">
                <a16:creationId xmlns:a16="http://schemas.microsoft.com/office/drawing/2014/main" id="{9475EEB9-A7EE-8F45-8FD8-2D84E2F5222E}"/>
              </a:ext>
            </a:extLst>
          </p:cNvPr>
          <p:cNvSpPr/>
          <p:nvPr/>
        </p:nvSpPr>
        <p:spPr>
          <a:xfrm>
            <a:off x="5279050" y="2274150"/>
            <a:ext cx="846082" cy="233527"/>
          </a:xfrm>
          <a:prstGeom prst="roundRect">
            <a:avLst/>
          </a:prstGeom>
          <a:noFill/>
          <a:ln w="38100">
            <a:solidFill>
              <a:schemeClr val="accent6">
                <a:lumMod val="50000"/>
                <a:alpha val="19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dirty="0">
              <a:latin typeface="Corbel" panose="020B0503020204020204" pitchFamily="34" charset="0"/>
            </a:endParaRPr>
          </a:p>
        </p:txBody>
      </p:sp>
      <p:sp>
        <p:nvSpPr>
          <p:cNvPr id="160" name="Right Arrow 159">
            <a:extLst>
              <a:ext uri="{FF2B5EF4-FFF2-40B4-BE49-F238E27FC236}">
                <a16:creationId xmlns:a16="http://schemas.microsoft.com/office/drawing/2014/main" id="{12A95AFB-626B-0B4E-8C17-06CD0B92655F}"/>
              </a:ext>
            </a:extLst>
          </p:cNvPr>
          <p:cNvSpPr/>
          <p:nvPr/>
        </p:nvSpPr>
        <p:spPr>
          <a:xfrm rot="16200000">
            <a:off x="5508266" y="2662211"/>
            <a:ext cx="425578" cy="247112"/>
          </a:xfrm>
          <a:prstGeom prst="rightArrow">
            <a:avLst>
              <a:gd name="adj1" fmla="val 27574"/>
              <a:gd name="adj2" fmla="val 69623"/>
            </a:avLst>
          </a:prstGeom>
          <a:solidFill>
            <a:schemeClr val="tx1">
              <a:lumMod val="75000"/>
              <a:lumOff val="25000"/>
              <a:alpha val="2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dirty="0">
              <a:latin typeface="Corbel" panose="020B0503020204020204" pitchFamily="34" charset="0"/>
            </a:endParaRPr>
          </a:p>
        </p:txBody>
      </p:sp>
      <mc:AlternateContent xmlns:mc="http://schemas.openxmlformats.org/markup-compatibility/2006" xmlns:a14="http://schemas.microsoft.com/office/drawing/2010/main">
        <mc:Choice Requires="a14">
          <p:sp>
            <p:nvSpPr>
              <p:cNvPr id="163" name="Content Placeholder 2">
                <a:extLst>
                  <a:ext uri="{FF2B5EF4-FFF2-40B4-BE49-F238E27FC236}">
                    <a16:creationId xmlns:a16="http://schemas.microsoft.com/office/drawing/2014/main" id="{CF14063D-2F76-D341-8575-DFC58CC43FAD}"/>
                  </a:ext>
                </a:extLst>
              </p:cNvPr>
              <p:cNvSpPr txBox="1">
                <a:spLocks/>
              </p:cNvSpPr>
              <p:nvPr/>
            </p:nvSpPr>
            <p:spPr>
              <a:xfrm>
                <a:off x="5132270" y="2622932"/>
                <a:ext cx="525996" cy="377691"/>
              </a:xfrm>
              <a:prstGeom prst="rect">
                <a:avLst/>
              </a:prstGeom>
            </p:spPr>
            <p:txBody>
              <a:bodyPr vert="horz" lIns="68580" tIns="34290" rIns="68580" bIns="3429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venir" panose="02000503020000020003"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venir" panose="02000503020000020003"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venir" panose="02000503020000020003"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lnSpc>
                    <a:spcPct val="120000"/>
                  </a:lnSpc>
                  <a:buNone/>
                </a:pPr>
                <a14:m>
                  <m:oMathPara xmlns:m="http://schemas.openxmlformats.org/officeDocument/2006/math">
                    <m:oMathParaPr>
                      <m:jc m:val="centerGroup"/>
                    </m:oMathParaPr>
                    <m:oMath xmlns:m="http://schemas.openxmlformats.org/officeDocument/2006/math">
                      <m:r>
                        <a:rPr lang="en-US" sz="1800" i="1" dirty="0">
                          <a:solidFill>
                            <a:schemeClr val="bg1">
                              <a:lumMod val="85000"/>
                            </a:schemeClr>
                          </a:solidFill>
                          <a:latin typeface="Cambria Math" panose="02040503050406030204" pitchFamily="18" charset="0"/>
                        </a:rPr>
                        <m:t>𝑈</m:t>
                      </m:r>
                    </m:oMath>
                  </m:oMathPara>
                </a14:m>
                <a:endParaRPr lang="en-US" sz="1800" dirty="0">
                  <a:solidFill>
                    <a:schemeClr val="bg1">
                      <a:lumMod val="85000"/>
                    </a:schemeClr>
                  </a:solidFill>
                  <a:latin typeface="Corbel" panose="020B0503020204020204" pitchFamily="34" charset="0"/>
                </a:endParaRPr>
              </a:p>
            </p:txBody>
          </p:sp>
        </mc:Choice>
        <mc:Fallback xmlns="">
          <p:sp>
            <p:nvSpPr>
              <p:cNvPr id="163" name="Content Placeholder 2">
                <a:extLst>
                  <a:ext uri="{FF2B5EF4-FFF2-40B4-BE49-F238E27FC236}">
                    <a16:creationId xmlns:a16="http://schemas.microsoft.com/office/drawing/2014/main" id="{CF14063D-2F76-D341-8575-DFC58CC43FAD}"/>
                  </a:ext>
                </a:extLst>
              </p:cNvPr>
              <p:cNvSpPr txBox="1">
                <a:spLocks noRot="1" noChangeAspect="1" noMove="1" noResize="1" noEditPoints="1" noAdjustHandles="1" noChangeArrowheads="1" noChangeShapeType="1" noTextEdit="1"/>
              </p:cNvSpPr>
              <p:nvPr/>
            </p:nvSpPr>
            <p:spPr>
              <a:xfrm>
                <a:off x="5132270" y="2622932"/>
                <a:ext cx="525996" cy="377691"/>
              </a:xfrm>
              <a:prstGeom prst="rect">
                <a:avLst/>
              </a:prstGeom>
              <a:blipFill>
                <a:blip r:embed="rId4"/>
                <a:stretch>
                  <a:fillRect/>
                </a:stretch>
              </a:blipFill>
            </p:spPr>
            <p:txBody>
              <a:bodyPr/>
              <a:lstStyle/>
              <a:p>
                <a:r>
                  <a:rPr lang="en-US">
                    <a:noFill/>
                  </a:rPr>
                  <a:t> </a:t>
                </a:r>
              </a:p>
            </p:txBody>
          </p:sp>
        </mc:Fallback>
      </mc:AlternateContent>
      <p:sp>
        <p:nvSpPr>
          <p:cNvPr id="170" name="Oval 169">
            <a:extLst>
              <a:ext uri="{FF2B5EF4-FFF2-40B4-BE49-F238E27FC236}">
                <a16:creationId xmlns:a16="http://schemas.microsoft.com/office/drawing/2014/main" id="{79B2685C-C313-E343-87AF-3A16BC55BC2F}"/>
              </a:ext>
            </a:extLst>
          </p:cNvPr>
          <p:cNvSpPr/>
          <p:nvPr/>
        </p:nvSpPr>
        <p:spPr>
          <a:xfrm>
            <a:off x="7069073" y="2316154"/>
            <a:ext cx="152400" cy="152400"/>
          </a:xfrm>
          <a:prstGeom prst="ellipse">
            <a:avLst/>
          </a:prstGeom>
          <a:solidFill>
            <a:srgbClr val="92D050"/>
          </a:solidFill>
          <a:ln w="19050">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dirty="0">
              <a:latin typeface="Corbel" panose="020B0503020204020204" pitchFamily="34" charset="0"/>
            </a:endParaRPr>
          </a:p>
        </p:txBody>
      </p:sp>
      <p:sp>
        <p:nvSpPr>
          <p:cNvPr id="171" name="Oval 170">
            <a:extLst>
              <a:ext uri="{FF2B5EF4-FFF2-40B4-BE49-F238E27FC236}">
                <a16:creationId xmlns:a16="http://schemas.microsoft.com/office/drawing/2014/main" id="{5E40E88B-7C0C-B34A-8126-6254BCF5337D}"/>
              </a:ext>
            </a:extLst>
          </p:cNvPr>
          <p:cNvSpPr/>
          <p:nvPr/>
        </p:nvSpPr>
        <p:spPr>
          <a:xfrm>
            <a:off x="7253768" y="2316154"/>
            <a:ext cx="152400" cy="152400"/>
          </a:xfrm>
          <a:prstGeom prst="ellipse">
            <a:avLst/>
          </a:prstGeom>
          <a:solidFill>
            <a:srgbClr val="92D050"/>
          </a:solidFill>
          <a:ln w="19050">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dirty="0">
              <a:latin typeface="Corbel" panose="020B0503020204020204" pitchFamily="34" charset="0"/>
            </a:endParaRPr>
          </a:p>
        </p:txBody>
      </p:sp>
      <p:sp>
        <p:nvSpPr>
          <p:cNvPr id="172" name="Oval 171">
            <a:extLst>
              <a:ext uri="{FF2B5EF4-FFF2-40B4-BE49-F238E27FC236}">
                <a16:creationId xmlns:a16="http://schemas.microsoft.com/office/drawing/2014/main" id="{DCB38E08-B9A3-C14F-896A-0F8077D8FB68}"/>
              </a:ext>
            </a:extLst>
          </p:cNvPr>
          <p:cNvSpPr/>
          <p:nvPr/>
        </p:nvSpPr>
        <p:spPr>
          <a:xfrm>
            <a:off x="7438462" y="2316154"/>
            <a:ext cx="152400" cy="152400"/>
          </a:xfrm>
          <a:prstGeom prst="ellipse">
            <a:avLst/>
          </a:prstGeom>
          <a:solidFill>
            <a:srgbClr val="92D050"/>
          </a:solidFill>
          <a:ln w="19050">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dirty="0">
              <a:latin typeface="Corbel" panose="020B0503020204020204" pitchFamily="34" charset="0"/>
            </a:endParaRPr>
          </a:p>
        </p:txBody>
      </p:sp>
      <p:sp>
        <p:nvSpPr>
          <p:cNvPr id="173" name="Oval 172">
            <a:extLst>
              <a:ext uri="{FF2B5EF4-FFF2-40B4-BE49-F238E27FC236}">
                <a16:creationId xmlns:a16="http://schemas.microsoft.com/office/drawing/2014/main" id="{43EFC05D-5D9E-8545-80ED-5EE5833436EC}"/>
              </a:ext>
            </a:extLst>
          </p:cNvPr>
          <p:cNvSpPr/>
          <p:nvPr/>
        </p:nvSpPr>
        <p:spPr>
          <a:xfrm>
            <a:off x="7627364" y="2316154"/>
            <a:ext cx="152400" cy="152400"/>
          </a:xfrm>
          <a:prstGeom prst="ellipse">
            <a:avLst/>
          </a:prstGeom>
          <a:solidFill>
            <a:srgbClr val="92D050"/>
          </a:solidFill>
          <a:ln w="19050">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dirty="0">
              <a:latin typeface="Corbel" panose="020B0503020204020204" pitchFamily="34" charset="0"/>
            </a:endParaRPr>
          </a:p>
        </p:txBody>
      </p:sp>
      <p:sp>
        <p:nvSpPr>
          <p:cNvPr id="175" name="Rounded Rectangle 174">
            <a:extLst>
              <a:ext uri="{FF2B5EF4-FFF2-40B4-BE49-F238E27FC236}">
                <a16:creationId xmlns:a16="http://schemas.microsoft.com/office/drawing/2014/main" id="{6F64A017-A35A-AC44-96D0-72EFC040B4F7}"/>
              </a:ext>
            </a:extLst>
          </p:cNvPr>
          <p:cNvSpPr/>
          <p:nvPr/>
        </p:nvSpPr>
        <p:spPr>
          <a:xfrm>
            <a:off x="6903372" y="3135565"/>
            <a:ext cx="1023168" cy="233527"/>
          </a:xfrm>
          <a:prstGeom prst="roundRect">
            <a:avLst/>
          </a:prstGeom>
          <a:noFill/>
          <a:ln w="3810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dirty="0">
              <a:latin typeface="Corbel" panose="020B0503020204020204" pitchFamily="34" charset="0"/>
            </a:endParaRPr>
          </a:p>
        </p:txBody>
      </p:sp>
      <p:sp>
        <p:nvSpPr>
          <p:cNvPr id="176" name="Oval 175">
            <a:extLst>
              <a:ext uri="{FF2B5EF4-FFF2-40B4-BE49-F238E27FC236}">
                <a16:creationId xmlns:a16="http://schemas.microsoft.com/office/drawing/2014/main" id="{EB7699D4-5CF1-4945-AF53-9FF925C376BB}"/>
              </a:ext>
            </a:extLst>
          </p:cNvPr>
          <p:cNvSpPr/>
          <p:nvPr/>
        </p:nvSpPr>
        <p:spPr>
          <a:xfrm>
            <a:off x="6966785" y="3175515"/>
            <a:ext cx="152400" cy="152400"/>
          </a:xfrm>
          <a:prstGeom prst="ellipse">
            <a:avLst/>
          </a:prstGeom>
          <a:solidFill>
            <a:schemeClr val="accent5">
              <a:lumMod val="60000"/>
              <a:lumOff val="40000"/>
            </a:schemeClr>
          </a:solidFill>
          <a:ln w="1905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dirty="0">
              <a:latin typeface="Corbel" panose="020B0503020204020204" pitchFamily="34" charset="0"/>
            </a:endParaRPr>
          </a:p>
        </p:txBody>
      </p:sp>
      <p:sp>
        <p:nvSpPr>
          <p:cNvPr id="177" name="Oval 176">
            <a:extLst>
              <a:ext uri="{FF2B5EF4-FFF2-40B4-BE49-F238E27FC236}">
                <a16:creationId xmlns:a16="http://schemas.microsoft.com/office/drawing/2014/main" id="{A9006280-6B35-5544-98E4-1B21ED7235B5}"/>
              </a:ext>
            </a:extLst>
          </p:cNvPr>
          <p:cNvSpPr/>
          <p:nvPr/>
        </p:nvSpPr>
        <p:spPr>
          <a:xfrm>
            <a:off x="7151479" y="3175515"/>
            <a:ext cx="152400" cy="152400"/>
          </a:xfrm>
          <a:prstGeom prst="ellipse">
            <a:avLst/>
          </a:prstGeom>
          <a:solidFill>
            <a:schemeClr val="accent5">
              <a:lumMod val="60000"/>
              <a:lumOff val="40000"/>
            </a:schemeClr>
          </a:solidFill>
          <a:ln w="1905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dirty="0">
              <a:latin typeface="Corbel" panose="020B0503020204020204" pitchFamily="34" charset="0"/>
            </a:endParaRPr>
          </a:p>
        </p:txBody>
      </p:sp>
      <p:sp>
        <p:nvSpPr>
          <p:cNvPr id="178" name="Oval 177">
            <a:extLst>
              <a:ext uri="{FF2B5EF4-FFF2-40B4-BE49-F238E27FC236}">
                <a16:creationId xmlns:a16="http://schemas.microsoft.com/office/drawing/2014/main" id="{AC7C371E-2D08-BF45-8B8E-6FC13CFD5BF4}"/>
              </a:ext>
            </a:extLst>
          </p:cNvPr>
          <p:cNvSpPr/>
          <p:nvPr/>
        </p:nvSpPr>
        <p:spPr>
          <a:xfrm>
            <a:off x="7336173" y="3175515"/>
            <a:ext cx="152400" cy="152400"/>
          </a:xfrm>
          <a:prstGeom prst="ellipse">
            <a:avLst/>
          </a:prstGeom>
          <a:solidFill>
            <a:schemeClr val="accent5">
              <a:lumMod val="60000"/>
              <a:lumOff val="40000"/>
            </a:schemeClr>
          </a:solidFill>
          <a:ln w="1905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dirty="0">
              <a:latin typeface="Corbel" panose="020B0503020204020204" pitchFamily="34" charset="0"/>
            </a:endParaRPr>
          </a:p>
        </p:txBody>
      </p:sp>
      <p:sp>
        <p:nvSpPr>
          <p:cNvPr id="179" name="Oval 178">
            <a:extLst>
              <a:ext uri="{FF2B5EF4-FFF2-40B4-BE49-F238E27FC236}">
                <a16:creationId xmlns:a16="http://schemas.microsoft.com/office/drawing/2014/main" id="{6A2513D4-883B-AC4F-83C4-340258810AA5}"/>
              </a:ext>
            </a:extLst>
          </p:cNvPr>
          <p:cNvSpPr/>
          <p:nvPr/>
        </p:nvSpPr>
        <p:spPr>
          <a:xfrm>
            <a:off x="7525075" y="3175515"/>
            <a:ext cx="152400" cy="152400"/>
          </a:xfrm>
          <a:prstGeom prst="ellipse">
            <a:avLst/>
          </a:prstGeom>
          <a:solidFill>
            <a:schemeClr val="accent5">
              <a:lumMod val="60000"/>
              <a:lumOff val="40000"/>
            </a:schemeClr>
          </a:solidFill>
          <a:ln w="1905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dirty="0">
              <a:latin typeface="Corbel" panose="020B0503020204020204" pitchFamily="34" charset="0"/>
            </a:endParaRPr>
          </a:p>
        </p:txBody>
      </p:sp>
      <p:sp>
        <p:nvSpPr>
          <p:cNvPr id="180" name="Oval 179">
            <a:extLst>
              <a:ext uri="{FF2B5EF4-FFF2-40B4-BE49-F238E27FC236}">
                <a16:creationId xmlns:a16="http://schemas.microsoft.com/office/drawing/2014/main" id="{8A3B99E0-E6A1-A84A-BE61-0FEC270CA7BD}"/>
              </a:ext>
            </a:extLst>
          </p:cNvPr>
          <p:cNvSpPr/>
          <p:nvPr/>
        </p:nvSpPr>
        <p:spPr>
          <a:xfrm>
            <a:off x="7718572" y="3177228"/>
            <a:ext cx="152400" cy="152400"/>
          </a:xfrm>
          <a:prstGeom prst="ellipse">
            <a:avLst/>
          </a:prstGeom>
          <a:solidFill>
            <a:schemeClr val="accent5">
              <a:lumMod val="60000"/>
              <a:lumOff val="40000"/>
            </a:schemeClr>
          </a:solidFill>
          <a:ln w="1905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dirty="0">
              <a:latin typeface="Corbel" panose="020B0503020204020204" pitchFamily="34" charset="0"/>
            </a:endParaRPr>
          </a:p>
        </p:txBody>
      </p:sp>
      <p:sp>
        <p:nvSpPr>
          <p:cNvPr id="181" name="Rounded Rectangle 180">
            <a:extLst>
              <a:ext uri="{FF2B5EF4-FFF2-40B4-BE49-F238E27FC236}">
                <a16:creationId xmlns:a16="http://schemas.microsoft.com/office/drawing/2014/main" id="{FE339CDF-6D63-3347-A831-5E801BE3FDE7}"/>
              </a:ext>
            </a:extLst>
          </p:cNvPr>
          <p:cNvSpPr/>
          <p:nvPr/>
        </p:nvSpPr>
        <p:spPr>
          <a:xfrm>
            <a:off x="7004805" y="2280886"/>
            <a:ext cx="846082" cy="233527"/>
          </a:xfrm>
          <a:prstGeom prst="roundRect">
            <a:avLst/>
          </a:prstGeom>
          <a:noFill/>
          <a:ln w="38100">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dirty="0">
              <a:latin typeface="Corbel" panose="020B0503020204020204" pitchFamily="34" charset="0"/>
            </a:endParaRPr>
          </a:p>
        </p:txBody>
      </p:sp>
      <mc:AlternateContent xmlns:mc="http://schemas.openxmlformats.org/markup-compatibility/2006" xmlns:a14="http://schemas.microsoft.com/office/drawing/2010/main">
        <mc:Choice Requires="a14">
          <p:sp>
            <p:nvSpPr>
              <p:cNvPr id="185" name="Content Placeholder 2">
                <a:extLst>
                  <a:ext uri="{FF2B5EF4-FFF2-40B4-BE49-F238E27FC236}">
                    <a16:creationId xmlns:a16="http://schemas.microsoft.com/office/drawing/2014/main" id="{DED50EDE-4C5F-3D40-A8FA-BBCFA6B19B18}"/>
                  </a:ext>
                </a:extLst>
              </p:cNvPr>
              <p:cNvSpPr txBox="1">
                <a:spLocks/>
              </p:cNvSpPr>
              <p:nvPr/>
            </p:nvSpPr>
            <p:spPr>
              <a:xfrm>
                <a:off x="6858025" y="2629668"/>
                <a:ext cx="525996" cy="377691"/>
              </a:xfrm>
              <a:prstGeom prst="rect">
                <a:avLst/>
              </a:prstGeom>
            </p:spPr>
            <p:txBody>
              <a:bodyPr vert="horz" lIns="68580" tIns="34290" rIns="68580" bIns="3429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venir" panose="02000503020000020003"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venir" panose="02000503020000020003"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venir" panose="02000503020000020003"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lnSpc>
                    <a:spcPct val="120000"/>
                  </a:lnSpc>
                  <a:buNone/>
                </a:pPr>
                <a14:m>
                  <m:oMathPara xmlns:m="http://schemas.openxmlformats.org/officeDocument/2006/math">
                    <m:oMathParaPr>
                      <m:jc m:val="centerGroup"/>
                    </m:oMathParaPr>
                    <m:oMath xmlns:m="http://schemas.openxmlformats.org/officeDocument/2006/math">
                      <m:r>
                        <a:rPr lang="en-US" sz="1800" i="1" dirty="0">
                          <a:solidFill>
                            <a:srgbClr val="C00000"/>
                          </a:solidFill>
                          <a:latin typeface="Cambria Math" panose="02040503050406030204" pitchFamily="18" charset="0"/>
                        </a:rPr>
                        <m:t>𝑈</m:t>
                      </m:r>
                    </m:oMath>
                  </m:oMathPara>
                </a14:m>
                <a:endParaRPr lang="en-US" sz="1800" dirty="0">
                  <a:solidFill>
                    <a:srgbClr val="C00000"/>
                  </a:solidFill>
                  <a:latin typeface="Corbel" panose="020B0503020204020204" pitchFamily="34" charset="0"/>
                </a:endParaRPr>
              </a:p>
            </p:txBody>
          </p:sp>
        </mc:Choice>
        <mc:Fallback xmlns="">
          <p:sp>
            <p:nvSpPr>
              <p:cNvPr id="185" name="Content Placeholder 2">
                <a:extLst>
                  <a:ext uri="{FF2B5EF4-FFF2-40B4-BE49-F238E27FC236}">
                    <a16:creationId xmlns:a16="http://schemas.microsoft.com/office/drawing/2014/main" id="{DED50EDE-4C5F-3D40-A8FA-BBCFA6B19B18}"/>
                  </a:ext>
                </a:extLst>
              </p:cNvPr>
              <p:cNvSpPr txBox="1">
                <a:spLocks noRot="1" noChangeAspect="1" noMove="1" noResize="1" noEditPoints="1" noAdjustHandles="1" noChangeArrowheads="1" noChangeShapeType="1" noTextEdit="1"/>
              </p:cNvSpPr>
              <p:nvPr/>
            </p:nvSpPr>
            <p:spPr>
              <a:xfrm>
                <a:off x="6858025" y="2629668"/>
                <a:ext cx="525996" cy="377691"/>
              </a:xfrm>
              <a:prstGeom prst="rect">
                <a:avLst/>
              </a:prstGeom>
              <a:blipFill>
                <a:blip r:embed="rId5"/>
                <a:stretch>
                  <a:fillRect/>
                </a:stretch>
              </a:blipFill>
            </p:spPr>
            <p:txBody>
              <a:bodyPr/>
              <a:lstStyle/>
              <a:p>
                <a:r>
                  <a:rPr lang="en-US">
                    <a:noFill/>
                  </a:rPr>
                  <a:t> </a:t>
                </a:r>
              </a:p>
            </p:txBody>
          </p:sp>
        </mc:Fallback>
      </mc:AlternateContent>
      <p:sp>
        <p:nvSpPr>
          <p:cNvPr id="194" name="Right Arrow 193">
            <a:extLst>
              <a:ext uri="{FF2B5EF4-FFF2-40B4-BE49-F238E27FC236}">
                <a16:creationId xmlns:a16="http://schemas.microsoft.com/office/drawing/2014/main" id="{EDFF357D-A43A-9946-9C8C-C5208D9A46EA}"/>
              </a:ext>
            </a:extLst>
          </p:cNvPr>
          <p:cNvSpPr/>
          <p:nvPr/>
        </p:nvSpPr>
        <p:spPr>
          <a:xfrm>
            <a:off x="2963919" y="3088696"/>
            <a:ext cx="425578" cy="247112"/>
          </a:xfrm>
          <a:prstGeom prst="rightArrow">
            <a:avLst>
              <a:gd name="adj1" fmla="val 27574"/>
              <a:gd name="adj2" fmla="val 69623"/>
            </a:avLst>
          </a:prstGeom>
          <a:solidFill>
            <a:schemeClr val="tx1">
              <a:lumMod val="75000"/>
              <a:lumOff val="25000"/>
              <a:alpha val="2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dirty="0">
              <a:latin typeface="Corbel" panose="020B0503020204020204" pitchFamily="34" charset="0"/>
            </a:endParaRPr>
          </a:p>
        </p:txBody>
      </p:sp>
      <mc:AlternateContent xmlns:mc="http://schemas.openxmlformats.org/markup-compatibility/2006" xmlns:a14="http://schemas.microsoft.com/office/drawing/2010/main">
        <mc:Choice Requires="a14">
          <p:sp>
            <p:nvSpPr>
              <p:cNvPr id="195" name="Content Placeholder 2">
                <a:extLst>
                  <a:ext uri="{FF2B5EF4-FFF2-40B4-BE49-F238E27FC236}">
                    <a16:creationId xmlns:a16="http://schemas.microsoft.com/office/drawing/2014/main" id="{A70D1C02-7CBD-A74A-904A-2A285E9154CD}"/>
                  </a:ext>
                </a:extLst>
              </p:cNvPr>
              <p:cNvSpPr txBox="1">
                <a:spLocks/>
              </p:cNvSpPr>
              <p:nvPr/>
            </p:nvSpPr>
            <p:spPr>
              <a:xfrm>
                <a:off x="2863500" y="2743252"/>
                <a:ext cx="525996" cy="377691"/>
              </a:xfrm>
              <a:prstGeom prst="rect">
                <a:avLst/>
              </a:prstGeom>
            </p:spPr>
            <p:txBody>
              <a:bodyPr vert="horz" lIns="68580" tIns="34290" rIns="68580" bIns="3429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venir" panose="02000503020000020003"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venir" panose="02000503020000020003"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venir" panose="02000503020000020003"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lnSpc>
                    <a:spcPct val="120000"/>
                  </a:lnSpc>
                  <a:buNone/>
                </a:pPr>
                <a14:m>
                  <m:oMathPara xmlns:m="http://schemas.openxmlformats.org/officeDocument/2006/math">
                    <m:oMathParaPr>
                      <m:jc m:val="centerGroup"/>
                    </m:oMathParaPr>
                    <m:oMath xmlns:m="http://schemas.openxmlformats.org/officeDocument/2006/math">
                      <m:r>
                        <a:rPr lang="en-US" sz="1800" i="1">
                          <a:solidFill>
                            <a:schemeClr val="bg1">
                              <a:lumMod val="85000"/>
                            </a:schemeClr>
                          </a:solidFill>
                          <a:latin typeface="Cambria Math" panose="02040503050406030204" pitchFamily="18" charset="0"/>
                        </a:rPr>
                        <m:t>𝑉</m:t>
                      </m:r>
                    </m:oMath>
                  </m:oMathPara>
                </a14:m>
                <a:endParaRPr lang="en-US" sz="1800" dirty="0">
                  <a:solidFill>
                    <a:schemeClr val="bg1">
                      <a:lumMod val="85000"/>
                    </a:schemeClr>
                  </a:solidFill>
                  <a:latin typeface="Corbel" panose="020B0503020204020204" pitchFamily="34" charset="0"/>
                </a:endParaRPr>
              </a:p>
            </p:txBody>
          </p:sp>
        </mc:Choice>
        <mc:Fallback xmlns="">
          <p:sp>
            <p:nvSpPr>
              <p:cNvPr id="195" name="Content Placeholder 2">
                <a:extLst>
                  <a:ext uri="{FF2B5EF4-FFF2-40B4-BE49-F238E27FC236}">
                    <a16:creationId xmlns:a16="http://schemas.microsoft.com/office/drawing/2014/main" id="{A70D1C02-7CBD-A74A-904A-2A285E9154CD}"/>
                  </a:ext>
                </a:extLst>
              </p:cNvPr>
              <p:cNvSpPr txBox="1">
                <a:spLocks noRot="1" noChangeAspect="1" noMove="1" noResize="1" noEditPoints="1" noAdjustHandles="1" noChangeArrowheads="1" noChangeShapeType="1" noTextEdit="1"/>
              </p:cNvSpPr>
              <p:nvPr/>
            </p:nvSpPr>
            <p:spPr>
              <a:xfrm>
                <a:off x="2863500" y="2743252"/>
                <a:ext cx="525996" cy="377691"/>
              </a:xfrm>
              <a:prstGeom prst="rect">
                <a:avLst/>
              </a:prstGeom>
              <a:blipFill>
                <a:blip r:embed="rId6"/>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01" name="Content Placeholder 2">
                <a:extLst>
                  <a:ext uri="{FF2B5EF4-FFF2-40B4-BE49-F238E27FC236}">
                    <a16:creationId xmlns:a16="http://schemas.microsoft.com/office/drawing/2014/main" id="{051A29E5-B48A-4C41-8B73-97B7587ED5BE}"/>
                  </a:ext>
                </a:extLst>
              </p:cNvPr>
              <p:cNvSpPr txBox="1">
                <a:spLocks/>
              </p:cNvSpPr>
              <p:nvPr/>
            </p:nvSpPr>
            <p:spPr>
              <a:xfrm>
                <a:off x="6228101" y="2790122"/>
                <a:ext cx="525996" cy="377691"/>
              </a:xfrm>
              <a:prstGeom prst="rect">
                <a:avLst/>
              </a:prstGeom>
            </p:spPr>
            <p:txBody>
              <a:bodyPr vert="horz" lIns="68580" tIns="34290" rIns="68580" bIns="3429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venir" panose="02000503020000020003"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venir" panose="02000503020000020003"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venir" panose="02000503020000020003"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lnSpc>
                    <a:spcPct val="120000"/>
                  </a:lnSpc>
                  <a:buNone/>
                </a:pPr>
                <a14:m>
                  <m:oMathPara xmlns:m="http://schemas.openxmlformats.org/officeDocument/2006/math">
                    <m:oMathParaPr>
                      <m:jc m:val="centerGroup"/>
                    </m:oMathParaPr>
                    <m:oMath xmlns:m="http://schemas.openxmlformats.org/officeDocument/2006/math">
                      <m:sSup>
                        <m:sSupPr>
                          <m:ctrlPr>
                            <a:rPr lang="en-US" sz="1800" i="1">
                              <a:solidFill>
                                <a:srgbClr val="C00000"/>
                              </a:solidFill>
                              <a:latin typeface="Cambria Math" panose="02040503050406030204" pitchFamily="18" charset="0"/>
                            </a:rPr>
                          </m:ctrlPr>
                        </m:sSupPr>
                        <m:e>
                          <m:r>
                            <a:rPr lang="en-US" sz="1800" i="1">
                              <a:solidFill>
                                <a:srgbClr val="C00000"/>
                              </a:solidFill>
                              <a:latin typeface="Cambria Math" panose="02040503050406030204" pitchFamily="18" charset="0"/>
                            </a:rPr>
                            <m:t>𝑉</m:t>
                          </m:r>
                        </m:e>
                        <m:sup>
                          <m:r>
                            <a:rPr lang="en-US" sz="1800" i="1">
                              <a:solidFill>
                                <a:srgbClr val="C00000"/>
                              </a:solidFill>
                              <a:latin typeface="Cambria Math" panose="02040503050406030204" pitchFamily="18" charset="0"/>
                            </a:rPr>
                            <m:t>3</m:t>
                          </m:r>
                        </m:sup>
                      </m:sSup>
                    </m:oMath>
                  </m:oMathPara>
                </a14:m>
                <a:endParaRPr lang="en-US" sz="1800" dirty="0">
                  <a:solidFill>
                    <a:srgbClr val="C00000"/>
                  </a:solidFill>
                  <a:latin typeface="Corbel" panose="020B0503020204020204" pitchFamily="34" charset="0"/>
                </a:endParaRPr>
              </a:p>
            </p:txBody>
          </p:sp>
        </mc:Choice>
        <mc:Fallback xmlns="">
          <p:sp>
            <p:nvSpPr>
              <p:cNvPr id="201" name="Content Placeholder 2">
                <a:extLst>
                  <a:ext uri="{FF2B5EF4-FFF2-40B4-BE49-F238E27FC236}">
                    <a16:creationId xmlns:a16="http://schemas.microsoft.com/office/drawing/2014/main" id="{051A29E5-B48A-4C41-8B73-97B7587ED5BE}"/>
                  </a:ext>
                </a:extLst>
              </p:cNvPr>
              <p:cNvSpPr txBox="1">
                <a:spLocks noRot="1" noChangeAspect="1" noMove="1" noResize="1" noEditPoints="1" noAdjustHandles="1" noChangeArrowheads="1" noChangeShapeType="1" noTextEdit="1"/>
              </p:cNvSpPr>
              <p:nvPr/>
            </p:nvSpPr>
            <p:spPr>
              <a:xfrm>
                <a:off x="6228101" y="2790122"/>
                <a:ext cx="525996" cy="377691"/>
              </a:xfrm>
              <a:prstGeom prst="rect">
                <a:avLst/>
              </a:prstGeom>
              <a:blipFill>
                <a:blip r:embed="rId7"/>
                <a:stretch>
                  <a:fillRect/>
                </a:stretch>
              </a:blipFill>
            </p:spPr>
            <p:txBody>
              <a:bodyPr/>
              <a:lstStyle/>
              <a:p>
                <a:r>
                  <a:rPr lang="en-US">
                    <a:noFill/>
                  </a:rPr>
                  <a:t> </a:t>
                </a:r>
              </a:p>
            </p:txBody>
          </p:sp>
        </mc:Fallback>
      </mc:AlternateContent>
      <p:sp>
        <p:nvSpPr>
          <p:cNvPr id="124" name="Content Placeholder 2">
            <a:extLst>
              <a:ext uri="{FF2B5EF4-FFF2-40B4-BE49-F238E27FC236}">
                <a16:creationId xmlns:a16="http://schemas.microsoft.com/office/drawing/2014/main" id="{55FCA79F-24EF-C34B-915B-6914F4B5E84B}"/>
              </a:ext>
            </a:extLst>
          </p:cNvPr>
          <p:cNvSpPr txBox="1">
            <a:spLocks/>
          </p:cNvSpPr>
          <p:nvPr/>
        </p:nvSpPr>
        <p:spPr>
          <a:xfrm>
            <a:off x="1940512" y="1781286"/>
            <a:ext cx="840758" cy="377691"/>
          </a:xfrm>
          <a:prstGeom prst="rect">
            <a:avLst/>
          </a:prstGeom>
          <a:solidFill>
            <a:schemeClr val="accent6">
              <a:lumMod val="40000"/>
              <a:lumOff val="60000"/>
              <a:alpha val="22000"/>
            </a:schemeClr>
          </a:solidFill>
        </p:spPr>
        <p:txBody>
          <a:bodyPr vert="horz" lIns="68580" tIns="34290" rIns="68580" bIns="3429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venir" panose="02000503020000020003"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venir" panose="02000503020000020003"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venir" panose="02000503020000020003"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lnSpc>
                <a:spcPct val="120000"/>
              </a:lnSpc>
              <a:buNone/>
            </a:pPr>
            <a:r>
              <a:rPr lang="en-US" sz="1800" dirty="0">
                <a:latin typeface="Corbel" panose="020B0503020204020204" pitchFamily="34" charset="0"/>
              </a:rPr>
              <a:t>went?</a:t>
            </a:r>
          </a:p>
        </p:txBody>
      </p:sp>
      <p:sp>
        <p:nvSpPr>
          <p:cNvPr id="125" name="Content Placeholder 2">
            <a:extLst>
              <a:ext uri="{FF2B5EF4-FFF2-40B4-BE49-F238E27FC236}">
                <a16:creationId xmlns:a16="http://schemas.microsoft.com/office/drawing/2014/main" id="{BC7611C4-233A-2F45-BEC2-4400044BAC8A}"/>
              </a:ext>
            </a:extLst>
          </p:cNvPr>
          <p:cNvSpPr txBox="1">
            <a:spLocks/>
          </p:cNvSpPr>
          <p:nvPr/>
        </p:nvSpPr>
        <p:spPr>
          <a:xfrm>
            <a:off x="3501897" y="1796196"/>
            <a:ext cx="754366" cy="377691"/>
          </a:xfrm>
          <a:prstGeom prst="rect">
            <a:avLst/>
          </a:prstGeom>
          <a:solidFill>
            <a:schemeClr val="accent6">
              <a:lumMod val="40000"/>
              <a:lumOff val="60000"/>
              <a:alpha val="22000"/>
            </a:schemeClr>
          </a:solidFill>
        </p:spPr>
        <p:txBody>
          <a:bodyPr vert="horz" lIns="68580" tIns="34290" rIns="68580" bIns="3429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venir" panose="02000503020000020003"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venir" panose="02000503020000020003"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venir" panose="02000503020000020003"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lnSpc>
                <a:spcPct val="120000"/>
              </a:lnSpc>
              <a:buNone/>
            </a:pPr>
            <a:r>
              <a:rPr lang="en-US" sz="1800" dirty="0">
                <a:latin typeface="Corbel" panose="020B0503020204020204" pitchFamily="34" charset="0"/>
              </a:rPr>
              <a:t>over?</a:t>
            </a:r>
          </a:p>
        </p:txBody>
      </p:sp>
      <p:sp>
        <p:nvSpPr>
          <p:cNvPr id="126" name="Content Placeholder 2">
            <a:extLst>
              <a:ext uri="{FF2B5EF4-FFF2-40B4-BE49-F238E27FC236}">
                <a16:creationId xmlns:a16="http://schemas.microsoft.com/office/drawing/2014/main" id="{F1A17C69-A9A6-794D-974B-0B1554D43578}"/>
              </a:ext>
            </a:extLst>
          </p:cNvPr>
          <p:cNvSpPr txBox="1">
            <a:spLocks/>
          </p:cNvSpPr>
          <p:nvPr/>
        </p:nvSpPr>
        <p:spPr>
          <a:xfrm>
            <a:off x="5337719" y="1786944"/>
            <a:ext cx="787413" cy="377691"/>
          </a:xfrm>
          <a:prstGeom prst="rect">
            <a:avLst/>
          </a:prstGeom>
          <a:solidFill>
            <a:schemeClr val="accent6">
              <a:lumMod val="40000"/>
              <a:lumOff val="60000"/>
              <a:alpha val="22000"/>
            </a:schemeClr>
          </a:solidFill>
        </p:spPr>
        <p:txBody>
          <a:bodyPr vert="horz" lIns="68580" tIns="34290" rIns="68580" bIns="3429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venir" panose="02000503020000020003"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venir" panose="02000503020000020003"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venir" panose="02000503020000020003"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lnSpc>
                <a:spcPct val="120000"/>
              </a:lnSpc>
              <a:buNone/>
            </a:pPr>
            <a:r>
              <a:rPr lang="en-US" sz="1800" dirty="0">
                <a:latin typeface="Corbel" panose="020B0503020204020204" pitchFamily="34" charset="0"/>
              </a:rPr>
              <a:t>class?</a:t>
            </a:r>
          </a:p>
        </p:txBody>
      </p:sp>
      <mc:AlternateContent xmlns:mc="http://schemas.openxmlformats.org/markup-compatibility/2006" xmlns:a14="http://schemas.microsoft.com/office/drawing/2010/main">
        <mc:Choice Requires="a14">
          <p:sp>
            <p:nvSpPr>
              <p:cNvPr id="129" name="Rectangle 128">
                <a:extLst>
                  <a:ext uri="{FF2B5EF4-FFF2-40B4-BE49-F238E27FC236}">
                    <a16:creationId xmlns:a16="http://schemas.microsoft.com/office/drawing/2014/main" id="{E55E6BDD-EA4B-A043-AFA7-C42DD8E37FCB}"/>
                  </a:ext>
                </a:extLst>
              </p:cNvPr>
              <p:cNvSpPr/>
              <p:nvPr/>
            </p:nvSpPr>
            <p:spPr>
              <a:xfrm>
                <a:off x="6938913" y="1403493"/>
                <a:ext cx="839076" cy="253916"/>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sz="1050">
                          <a:latin typeface="Cambria Math" panose="02040503050406030204" pitchFamily="18" charset="0"/>
                        </a:rPr>
                        <m:t>𝐶𝐸</m:t>
                      </m:r>
                      <m:d>
                        <m:dPr>
                          <m:ctrlPr>
                            <a:rPr lang="en-US" sz="1050" i="1">
                              <a:latin typeface="Cambria Math" panose="02040503050406030204" pitchFamily="18" charset="0"/>
                            </a:rPr>
                          </m:ctrlPr>
                        </m:dPr>
                        <m:e>
                          <m:sSup>
                            <m:sSupPr>
                              <m:ctrlPr>
                                <a:rPr lang="en-US" sz="1050" i="1">
                                  <a:latin typeface="Cambria Math" panose="02040503050406030204" pitchFamily="18" charset="0"/>
                                </a:rPr>
                              </m:ctrlPr>
                            </m:sSupPr>
                            <m:e>
                              <m:r>
                                <a:rPr lang="en-US" sz="1050">
                                  <a:latin typeface="Cambria Math" panose="02040503050406030204" pitchFamily="18" charset="0"/>
                                </a:rPr>
                                <m:t>𝑦</m:t>
                              </m:r>
                            </m:e>
                            <m:sup>
                              <m:r>
                                <a:rPr lang="en-US" sz="1050">
                                  <a:latin typeface="Cambria Math" panose="02040503050406030204" pitchFamily="18" charset="0"/>
                                </a:rPr>
                                <m:t>4</m:t>
                              </m:r>
                            </m:sup>
                          </m:sSup>
                          <m:r>
                            <a:rPr lang="en-US" sz="1050">
                              <a:latin typeface="Cambria Math" panose="02040503050406030204" pitchFamily="18" charset="0"/>
                            </a:rPr>
                            <m:t>,</m:t>
                          </m:r>
                          <m:sSup>
                            <m:sSupPr>
                              <m:ctrlPr>
                                <a:rPr lang="en-US" sz="1050" i="1">
                                  <a:latin typeface="Cambria Math" panose="02040503050406030204" pitchFamily="18" charset="0"/>
                                </a:rPr>
                              </m:ctrlPr>
                            </m:sSupPr>
                            <m:e>
                              <m:acc>
                                <m:accPr>
                                  <m:chr m:val="̂"/>
                                  <m:ctrlPr>
                                    <a:rPr lang="en-US" sz="1050" i="1">
                                      <a:latin typeface="Cambria Math" panose="02040503050406030204" pitchFamily="18" charset="0"/>
                                    </a:rPr>
                                  </m:ctrlPr>
                                </m:accPr>
                                <m:e>
                                  <m:r>
                                    <a:rPr lang="en-US" sz="1050">
                                      <a:latin typeface="Cambria Math" panose="02040503050406030204" pitchFamily="18" charset="0"/>
                                    </a:rPr>
                                    <m:t>𝑦</m:t>
                                  </m:r>
                                </m:e>
                              </m:acc>
                            </m:e>
                            <m:sup>
                              <m:r>
                                <a:rPr lang="en-US" sz="1050">
                                  <a:latin typeface="Cambria Math" panose="02040503050406030204" pitchFamily="18" charset="0"/>
                                </a:rPr>
                                <m:t>4</m:t>
                              </m:r>
                            </m:sup>
                          </m:sSup>
                        </m:e>
                      </m:d>
                    </m:oMath>
                  </m:oMathPara>
                </a14:m>
                <a:endParaRPr lang="en-US" sz="1050" dirty="0">
                  <a:latin typeface="Corbel" panose="020B0503020204020204" pitchFamily="34" charset="0"/>
                </a:endParaRPr>
              </a:p>
            </p:txBody>
          </p:sp>
        </mc:Choice>
        <mc:Fallback xmlns="">
          <p:sp>
            <p:nvSpPr>
              <p:cNvPr id="129" name="Rectangle 128">
                <a:extLst>
                  <a:ext uri="{FF2B5EF4-FFF2-40B4-BE49-F238E27FC236}">
                    <a16:creationId xmlns:a16="http://schemas.microsoft.com/office/drawing/2014/main" id="{E55E6BDD-EA4B-A043-AFA7-C42DD8E37FCB}"/>
                  </a:ext>
                </a:extLst>
              </p:cNvPr>
              <p:cNvSpPr>
                <a:spLocks noRot="1" noChangeAspect="1" noMove="1" noResize="1" noEditPoints="1" noAdjustHandles="1" noChangeArrowheads="1" noChangeShapeType="1" noTextEdit="1"/>
              </p:cNvSpPr>
              <p:nvPr/>
            </p:nvSpPr>
            <p:spPr>
              <a:xfrm>
                <a:off x="6938913" y="1403493"/>
                <a:ext cx="839076" cy="253916"/>
              </a:xfrm>
              <a:prstGeom prst="rect">
                <a:avLst/>
              </a:prstGeom>
              <a:blipFill>
                <a:blip r:embed="rId8"/>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 name="Rectangle 3">
                <a:extLst>
                  <a:ext uri="{FF2B5EF4-FFF2-40B4-BE49-F238E27FC236}">
                    <a16:creationId xmlns:a16="http://schemas.microsoft.com/office/drawing/2014/main" id="{F5CE9E9A-F735-5D4A-8A09-4BABFB2D5DA5}"/>
                  </a:ext>
                </a:extLst>
              </p:cNvPr>
              <p:cNvSpPr/>
              <p:nvPr/>
            </p:nvSpPr>
            <p:spPr>
              <a:xfrm>
                <a:off x="1383773" y="2200179"/>
                <a:ext cx="364972"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acc>
                        <m:accPr>
                          <m:chr m:val="̂"/>
                          <m:ctrlPr>
                            <a:rPr lang="en-US" sz="1800" i="1" dirty="0">
                              <a:solidFill>
                                <a:schemeClr val="bg1">
                                  <a:lumMod val="85000"/>
                                </a:schemeClr>
                              </a:solidFill>
                              <a:latin typeface="Cambria Math" panose="02040503050406030204" pitchFamily="18" charset="0"/>
                            </a:rPr>
                          </m:ctrlPr>
                        </m:accPr>
                        <m:e>
                          <m:r>
                            <a:rPr lang="en-US" sz="1800" dirty="0">
                              <a:solidFill>
                                <a:schemeClr val="bg1">
                                  <a:lumMod val="85000"/>
                                </a:schemeClr>
                              </a:solidFill>
                              <a:latin typeface="Cambria Math" panose="02040503050406030204" pitchFamily="18" charset="0"/>
                            </a:rPr>
                            <m:t>𝑦</m:t>
                          </m:r>
                        </m:e>
                      </m:acc>
                    </m:oMath>
                  </m:oMathPara>
                </a14:m>
                <a:endParaRPr lang="en-US" sz="1800" dirty="0">
                  <a:solidFill>
                    <a:schemeClr val="bg1">
                      <a:lumMod val="85000"/>
                    </a:schemeClr>
                  </a:solidFill>
                  <a:latin typeface="Corbel" panose="020B0503020204020204" pitchFamily="34" charset="0"/>
                </a:endParaRPr>
              </a:p>
            </p:txBody>
          </p:sp>
        </mc:Choice>
        <mc:Fallback xmlns="">
          <p:sp>
            <p:nvSpPr>
              <p:cNvPr id="4" name="Rectangle 3">
                <a:extLst>
                  <a:ext uri="{FF2B5EF4-FFF2-40B4-BE49-F238E27FC236}">
                    <a16:creationId xmlns:a16="http://schemas.microsoft.com/office/drawing/2014/main" id="{F5CE9E9A-F735-5D4A-8A09-4BABFB2D5DA5}"/>
                  </a:ext>
                </a:extLst>
              </p:cNvPr>
              <p:cNvSpPr>
                <a:spLocks noRot="1" noChangeAspect="1" noMove="1" noResize="1" noEditPoints="1" noAdjustHandles="1" noChangeArrowheads="1" noChangeShapeType="1" noTextEdit="1"/>
              </p:cNvSpPr>
              <p:nvPr/>
            </p:nvSpPr>
            <p:spPr>
              <a:xfrm>
                <a:off x="1383773" y="2200179"/>
                <a:ext cx="364972" cy="369332"/>
              </a:xfrm>
              <a:prstGeom prst="rect">
                <a:avLst/>
              </a:prstGeom>
              <a:blipFill>
                <a:blip r:embed="rId9"/>
                <a:stretch>
                  <a:fillRect b="-6667"/>
                </a:stretch>
              </a:blipFill>
            </p:spPr>
            <p:txBody>
              <a:bodyPr/>
              <a:lstStyle/>
              <a:p>
                <a:r>
                  <a:rPr lang="en-US">
                    <a:noFill/>
                  </a:rPr>
                  <a:t> </a:t>
                </a:r>
              </a:p>
            </p:txBody>
          </p:sp>
        </mc:Fallback>
      </mc:AlternateContent>
      <p:sp>
        <p:nvSpPr>
          <p:cNvPr id="135" name="Content Placeholder 2">
            <a:extLst>
              <a:ext uri="{FF2B5EF4-FFF2-40B4-BE49-F238E27FC236}">
                <a16:creationId xmlns:a16="http://schemas.microsoft.com/office/drawing/2014/main" id="{009B75EB-85A0-E14A-82AF-5B91C716897B}"/>
              </a:ext>
            </a:extLst>
          </p:cNvPr>
          <p:cNvSpPr txBox="1">
            <a:spLocks/>
          </p:cNvSpPr>
          <p:nvPr/>
        </p:nvSpPr>
        <p:spPr>
          <a:xfrm>
            <a:off x="592149" y="760651"/>
            <a:ext cx="6308067" cy="2076010"/>
          </a:xfrm>
          <a:prstGeom prst="rect">
            <a:avLst/>
          </a:prstGeom>
          <a:solidFill>
            <a:schemeClr val="accent4">
              <a:lumMod val="40000"/>
              <a:lumOff val="60000"/>
            </a:schemeClr>
          </a:solidFill>
          <a:ln w="63500">
            <a:solidFill>
              <a:schemeClr val="tx1"/>
            </a:solidFill>
          </a:ln>
        </p:spPr>
        <p:txBody>
          <a:bodyPr vert="horz" lIns="68580" tIns="34290" rIns="68580" bIns="34290" rtlCol="0" anchor="ct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venir" panose="02000503020000020003"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venir" panose="02000503020000020003"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venir" panose="02000503020000020003"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20000"/>
              </a:lnSpc>
              <a:buNone/>
            </a:pPr>
            <a:endParaRPr lang="en-US" sz="1800" dirty="0">
              <a:solidFill>
                <a:schemeClr val="tx1">
                  <a:lumMod val="85000"/>
                  <a:lumOff val="15000"/>
                </a:schemeClr>
              </a:solidFill>
              <a:latin typeface="Corbel" panose="020B0503020204020204" pitchFamily="34" charset="0"/>
            </a:endParaRPr>
          </a:p>
        </p:txBody>
      </p:sp>
      <mc:AlternateContent xmlns:mc="http://schemas.openxmlformats.org/markup-compatibility/2006" xmlns:a14="http://schemas.microsoft.com/office/drawing/2010/main">
        <mc:Choice Requires="a14">
          <p:sp>
            <p:nvSpPr>
              <p:cNvPr id="3" name="Rectangle 2">
                <a:extLst>
                  <a:ext uri="{FF2B5EF4-FFF2-40B4-BE49-F238E27FC236}">
                    <a16:creationId xmlns:a16="http://schemas.microsoft.com/office/drawing/2014/main" id="{5E47E9EF-07CA-1B4D-B065-7C68C77B1867}"/>
                  </a:ext>
                </a:extLst>
              </p:cNvPr>
              <p:cNvSpPr/>
              <p:nvPr/>
            </p:nvSpPr>
            <p:spPr>
              <a:xfrm>
                <a:off x="7080335" y="291669"/>
                <a:ext cx="801050" cy="766877"/>
              </a:xfrm>
              <a:prstGeom prst="rect">
                <a:avLst/>
              </a:prstGeom>
            </p:spPr>
            <p:txBody>
              <a:bodyPr wrap="square">
                <a:spAutoFit/>
              </a:bodyPr>
              <a:lstStyle/>
              <a:p>
                <a:r>
                  <a:rPr lang="en-US" sz="3000" dirty="0">
                    <a:latin typeface="Corbel" panose="020B0503020204020204" pitchFamily="34" charset="0"/>
                  </a:rPr>
                  <a:t> </a:t>
                </a:r>
                <a14:m>
                  <m:oMath xmlns:m="http://schemas.openxmlformats.org/officeDocument/2006/math">
                    <m:f>
                      <m:fPr>
                        <m:ctrlPr>
                          <a:rPr lang="en-US" sz="3000" i="1">
                            <a:solidFill>
                              <a:srgbClr val="C00000"/>
                            </a:solidFill>
                            <a:latin typeface="Cambria Math" panose="02040503050406030204" pitchFamily="18" charset="0"/>
                            <a:ea typeface="Cambria Math" panose="02040503050406030204" pitchFamily="18" charset="0"/>
                          </a:rPr>
                        </m:ctrlPr>
                      </m:fPr>
                      <m:num>
                        <m:r>
                          <a:rPr lang="en-US" sz="3000">
                            <a:solidFill>
                              <a:srgbClr val="C00000"/>
                            </a:solidFill>
                            <a:latin typeface="Cambria Math" panose="02040503050406030204" pitchFamily="18" charset="0"/>
                            <a:ea typeface="Cambria Math" panose="02040503050406030204" pitchFamily="18" charset="0"/>
                          </a:rPr>
                          <m:t>𝝏</m:t>
                        </m:r>
                        <m:r>
                          <a:rPr lang="en-US" sz="3000">
                            <a:solidFill>
                              <a:srgbClr val="C00000"/>
                            </a:solidFill>
                            <a:latin typeface="Cambria Math" panose="02040503050406030204" pitchFamily="18" charset="0"/>
                            <a:ea typeface="Cambria Math" panose="02040503050406030204" pitchFamily="18" charset="0"/>
                          </a:rPr>
                          <m:t>𝑳</m:t>
                        </m:r>
                      </m:num>
                      <m:den>
                        <m:r>
                          <a:rPr lang="en-US" sz="3000">
                            <a:solidFill>
                              <a:srgbClr val="C00000"/>
                            </a:solidFill>
                            <a:latin typeface="Cambria Math" panose="02040503050406030204" pitchFamily="18" charset="0"/>
                            <a:ea typeface="Cambria Math" panose="02040503050406030204" pitchFamily="18" charset="0"/>
                          </a:rPr>
                          <m:t>𝝏</m:t>
                        </m:r>
                        <m:r>
                          <a:rPr lang="en-US" sz="3000">
                            <a:solidFill>
                              <a:srgbClr val="C00000"/>
                            </a:solidFill>
                            <a:latin typeface="Cambria Math" panose="02040503050406030204" pitchFamily="18" charset="0"/>
                            <a:ea typeface="Cambria Math" panose="02040503050406030204" pitchFamily="18" charset="0"/>
                          </a:rPr>
                          <m:t>𝑽</m:t>
                        </m:r>
                      </m:den>
                    </m:f>
                    <m:r>
                      <a:rPr lang="en-US" sz="3000">
                        <a:solidFill>
                          <a:srgbClr val="C00000"/>
                        </a:solidFill>
                        <a:latin typeface="Cambria Math" panose="02040503050406030204" pitchFamily="18" charset="0"/>
                        <a:ea typeface="Cambria Math" panose="02040503050406030204" pitchFamily="18" charset="0"/>
                      </a:rPr>
                      <m:t> </m:t>
                    </m:r>
                  </m:oMath>
                </a14:m>
                <a:endParaRPr lang="en-US" sz="3000" dirty="0">
                  <a:latin typeface="Corbel" panose="020B0503020204020204" pitchFamily="34" charset="0"/>
                </a:endParaRPr>
              </a:p>
            </p:txBody>
          </p:sp>
        </mc:Choice>
        <mc:Fallback xmlns="">
          <p:sp>
            <p:nvSpPr>
              <p:cNvPr id="3" name="Rectangle 2">
                <a:extLst>
                  <a:ext uri="{FF2B5EF4-FFF2-40B4-BE49-F238E27FC236}">
                    <a16:creationId xmlns:a16="http://schemas.microsoft.com/office/drawing/2014/main" id="{5E47E9EF-07CA-1B4D-B065-7C68C77B1867}"/>
                  </a:ext>
                </a:extLst>
              </p:cNvPr>
              <p:cNvSpPr>
                <a:spLocks noRot="1" noChangeAspect="1" noMove="1" noResize="1" noEditPoints="1" noAdjustHandles="1" noChangeArrowheads="1" noChangeShapeType="1" noTextEdit="1"/>
              </p:cNvSpPr>
              <p:nvPr/>
            </p:nvSpPr>
            <p:spPr>
              <a:xfrm>
                <a:off x="7080335" y="291669"/>
                <a:ext cx="801050" cy="766877"/>
              </a:xfrm>
              <a:prstGeom prst="rect">
                <a:avLst/>
              </a:prstGeom>
              <a:blipFill>
                <a:blip r:embed="rId10"/>
                <a:stretch>
                  <a:fillRect b="-4918"/>
                </a:stretch>
              </a:blipFill>
            </p:spPr>
            <p:txBody>
              <a:bodyPr/>
              <a:lstStyle/>
              <a:p>
                <a:r>
                  <a:rPr lang="en-US">
                    <a:noFill/>
                  </a:rPr>
                  <a:t> </a:t>
                </a:r>
              </a:p>
            </p:txBody>
          </p:sp>
        </mc:Fallback>
      </mc:AlternateContent>
      <p:sp>
        <p:nvSpPr>
          <p:cNvPr id="133" name="Right Arrow 132">
            <a:extLst>
              <a:ext uri="{FF2B5EF4-FFF2-40B4-BE49-F238E27FC236}">
                <a16:creationId xmlns:a16="http://schemas.microsoft.com/office/drawing/2014/main" id="{BA223413-3EFF-4745-8601-CABAD3C5499D}"/>
              </a:ext>
            </a:extLst>
          </p:cNvPr>
          <p:cNvSpPr/>
          <p:nvPr/>
        </p:nvSpPr>
        <p:spPr>
          <a:xfrm rot="10800000">
            <a:off x="4455160" y="3048346"/>
            <a:ext cx="2786099" cy="389608"/>
          </a:xfrm>
          <a:prstGeom prst="rightArrow">
            <a:avLst>
              <a:gd name="adj1" fmla="val 43272"/>
              <a:gd name="adj2" fmla="val 64733"/>
            </a:avLst>
          </a:prstGeom>
          <a:solidFill>
            <a:srgbClr val="FF7F99">
              <a:alpha val="47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dirty="0">
              <a:latin typeface="Corbel" panose="020B0503020204020204" pitchFamily="34" charset="0"/>
            </a:endParaRPr>
          </a:p>
        </p:txBody>
      </p:sp>
      <p:sp>
        <p:nvSpPr>
          <p:cNvPr id="134" name="Rectangle 133">
            <a:extLst>
              <a:ext uri="{FF2B5EF4-FFF2-40B4-BE49-F238E27FC236}">
                <a16:creationId xmlns:a16="http://schemas.microsoft.com/office/drawing/2014/main" id="{7B991E92-818F-054A-94A8-9B82C59E69FC}"/>
              </a:ext>
            </a:extLst>
          </p:cNvPr>
          <p:cNvSpPr/>
          <p:nvPr/>
        </p:nvSpPr>
        <p:spPr>
          <a:xfrm>
            <a:off x="7241260" y="2559271"/>
            <a:ext cx="390739" cy="809821"/>
          </a:xfrm>
          <a:prstGeom prst="rect">
            <a:avLst/>
          </a:prstGeom>
          <a:solidFill>
            <a:srgbClr val="FF7F99">
              <a:alpha val="47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dirty="0">
              <a:latin typeface="Corbel" panose="020B0503020204020204" pitchFamily="34" charset="0"/>
            </a:endParaRPr>
          </a:p>
        </p:txBody>
      </p:sp>
      <mc:AlternateContent xmlns:mc="http://schemas.openxmlformats.org/markup-compatibility/2006" xmlns:a14="http://schemas.microsoft.com/office/drawing/2010/main">
        <mc:Choice Requires="a14">
          <p:sp>
            <p:nvSpPr>
              <p:cNvPr id="127" name="Content Placeholder 2">
                <a:extLst>
                  <a:ext uri="{FF2B5EF4-FFF2-40B4-BE49-F238E27FC236}">
                    <a16:creationId xmlns:a16="http://schemas.microsoft.com/office/drawing/2014/main" id="{B49FA59A-6FA0-A646-9EEB-960FCA52B763}"/>
                  </a:ext>
                </a:extLst>
              </p:cNvPr>
              <p:cNvSpPr txBox="1">
                <a:spLocks/>
              </p:cNvSpPr>
              <p:nvPr/>
            </p:nvSpPr>
            <p:spPr>
              <a:xfrm>
                <a:off x="4675180" y="2788428"/>
                <a:ext cx="525996" cy="377691"/>
              </a:xfrm>
              <a:prstGeom prst="rect">
                <a:avLst/>
              </a:prstGeom>
            </p:spPr>
            <p:txBody>
              <a:bodyPr vert="horz" lIns="68580" tIns="34290" rIns="68580" bIns="3429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venir" panose="02000503020000020003"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venir" panose="02000503020000020003"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venir" panose="02000503020000020003"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lnSpc>
                    <a:spcPct val="120000"/>
                  </a:lnSpc>
                  <a:buNone/>
                </a:pPr>
                <a14:m>
                  <m:oMathPara xmlns:m="http://schemas.openxmlformats.org/officeDocument/2006/math">
                    <m:oMathParaPr>
                      <m:jc m:val="centerGroup"/>
                    </m:oMathParaPr>
                    <m:oMath xmlns:m="http://schemas.openxmlformats.org/officeDocument/2006/math">
                      <m:sSup>
                        <m:sSupPr>
                          <m:ctrlPr>
                            <a:rPr lang="en-US" sz="1800" i="1">
                              <a:solidFill>
                                <a:srgbClr val="C00000"/>
                              </a:solidFill>
                              <a:latin typeface="Cambria Math" panose="02040503050406030204" pitchFamily="18" charset="0"/>
                            </a:rPr>
                          </m:ctrlPr>
                        </m:sSupPr>
                        <m:e>
                          <m:r>
                            <a:rPr lang="en-US" sz="1800" i="1">
                              <a:solidFill>
                                <a:srgbClr val="C00000"/>
                              </a:solidFill>
                              <a:latin typeface="Cambria Math" panose="02040503050406030204" pitchFamily="18" charset="0"/>
                            </a:rPr>
                            <m:t>𝑉</m:t>
                          </m:r>
                        </m:e>
                        <m:sup>
                          <m:r>
                            <a:rPr lang="en-US" sz="1800" i="1">
                              <a:solidFill>
                                <a:srgbClr val="C00000"/>
                              </a:solidFill>
                              <a:latin typeface="Cambria Math" panose="02040503050406030204" pitchFamily="18" charset="0"/>
                            </a:rPr>
                            <m:t>2</m:t>
                          </m:r>
                        </m:sup>
                      </m:sSup>
                    </m:oMath>
                  </m:oMathPara>
                </a14:m>
                <a:endParaRPr lang="en-US" sz="1800" dirty="0">
                  <a:solidFill>
                    <a:srgbClr val="C00000"/>
                  </a:solidFill>
                  <a:latin typeface="Corbel" panose="020B0503020204020204" pitchFamily="34" charset="0"/>
                </a:endParaRPr>
              </a:p>
            </p:txBody>
          </p:sp>
        </mc:Choice>
        <mc:Fallback xmlns="">
          <p:sp>
            <p:nvSpPr>
              <p:cNvPr id="127" name="Content Placeholder 2">
                <a:extLst>
                  <a:ext uri="{FF2B5EF4-FFF2-40B4-BE49-F238E27FC236}">
                    <a16:creationId xmlns:a16="http://schemas.microsoft.com/office/drawing/2014/main" id="{B49FA59A-6FA0-A646-9EEB-960FCA52B763}"/>
                  </a:ext>
                </a:extLst>
              </p:cNvPr>
              <p:cNvSpPr txBox="1">
                <a:spLocks noRot="1" noChangeAspect="1" noMove="1" noResize="1" noEditPoints="1" noAdjustHandles="1" noChangeArrowheads="1" noChangeShapeType="1" noTextEdit="1"/>
              </p:cNvSpPr>
              <p:nvPr/>
            </p:nvSpPr>
            <p:spPr>
              <a:xfrm>
                <a:off x="4675180" y="2788428"/>
                <a:ext cx="525996" cy="377691"/>
              </a:xfrm>
              <a:prstGeom prst="rect">
                <a:avLst/>
              </a:prstGeom>
              <a:blipFill>
                <a:blip r:embed="rId11"/>
                <a:stretch>
                  <a:fillRect/>
                </a:stretch>
              </a:blipFill>
            </p:spPr>
            <p:txBody>
              <a:bodyPr/>
              <a:lstStyle/>
              <a:p>
                <a:r>
                  <a:rPr lang="en-US">
                    <a:noFill/>
                  </a:rPr>
                  <a:t> </a:t>
                </a:r>
              </a:p>
            </p:txBody>
          </p:sp>
        </mc:Fallback>
      </mc:AlternateContent>
      <p:sp>
        <p:nvSpPr>
          <p:cNvPr id="128" name="Rectangle 127">
            <a:extLst>
              <a:ext uri="{FF2B5EF4-FFF2-40B4-BE49-F238E27FC236}">
                <a16:creationId xmlns:a16="http://schemas.microsoft.com/office/drawing/2014/main" id="{5B089512-B832-5F4F-9F7C-E1A7CBC4E67E}"/>
              </a:ext>
            </a:extLst>
          </p:cNvPr>
          <p:cNvSpPr/>
          <p:nvPr/>
        </p:nvSpPr>
        <p:spPr>
          <a:xfrm>
            <a:off x="789349" y="1977097"/>
            <a:ext cx="5642415" cy="646331"/>
          </a:xfrm>
          <a:prstGeom prst="rect">
            <a:avLst/>
          </a:prstGeom>
        </p:spPr>
        <p:txBody>
          <a:bodyPr wrap="square">
            <a:spAutoFit/>
          </a:bodyPr>
          <a:lstStyle/>
          <a:p>
            <a:r>
              <a:rPr lang="en-US" sz="1800" dirty="0">
                <a:latin typeface="Corbel" panose="020B0503020204020204" pitchFamily="34" charset="0"/>
              </a:rPr>
              <a:t>Using the chain rule, we trace the derivative all the </a:t>
            </a:r>
            <a:r>
              <a:rPr lang="en-US" sz="1800" dirty="0">
                <a:solidFill>
                  <a:srgbClr val="C00000"/>
                </a:solidFill>
                <a:latin typeface="Corbel" panose="020B0503020204020204" pitchFamily="34" charset="0"/>
              </a:rPr>
              <a:t>way back to the beginning</a:t>
            </a:r>
            <a:r>
              <a:rPr lang="en-US" sz="1800" dirty="0">
                <a:latin typeface="Corbel" panose="020B0503020204020204" pitchFamily="34" charset="0"/>
              </a:rPr>
              <a:t>, while summing the results.</a:t>
            </a:r>
          </a:p>
        </p:txBody>
      </p:sp>
      <p:sp>
        <p:nvSpPr>
          <p:cNvPr id="130" name="Content Placeholder 2">
            <a:extLst>
              <a:ext uri="{FF2B5EF4-FFF2-40B4-BE49-F238E27FC236}">
                <a16:creationId xmlns:a16="http://schemas.microsoft.com/office/drawing/2014/main" id="{0AF1BC4E-029D-704F-A4B3-05BEE7CCF625}"/>
              </a:ext>
            </a:extLst>
          </p:cNvPr>
          <p:cNvSpPr txBox="1">
            <a:spLocks/>
          </p:cNvSpPr>
          <p:nvPr/>
        </p:nvSpPr>
        <p:spPr>
          <a:xfrm>
            <a:off x="198123" y="3937963"/>
            <a:ext cx="1148116" cy="353597"/>
          </a:xfrm>
          <a:prstGeom prst="rect">
            <a:avLst/>
          </a:prstGeom>
        </p:spPr>
        <p:txBody>
          <a:bodyPr vert="horz" lIns="68580" tIns="34290" rIns="68580" bIns="3429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venir" panose="02000503020000020003"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venir" panose="02000503020000020003"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venir" panose="02000503020000020003"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lnSpc>
                <a:spcPct val="120000"/>
              </a:lnSpc>
              <a:buNone/>
            </a:pPr>
            <a:r>
              <a:rPr lang="en-US" sz="1350" dirty="0">
                <a:solidFill>
                  <a:schemeClr val="bg1">
                    <a:lumMod val="75000"/>
                  </a:schemeClr>
                </a:solidFill>
                <a:latin typeface="Corbel" panose="020B0503020204020204" pitchFamily="34" charset="0"/>
              </a:rPr>
              <a:t>Input layer</a:t>
            </a:r>
          </a:p>
        </p:txBody>
      </p:sp>
      <p:sp>
        <p:nvSpPr>
          <p:cNvPr id="141" name="Content Placeholder 2">
            <a:extLst>
              <a:ext uri="{FF2B5EF4-FFF2-40B4-BE49-F238E27FC236}">
                <a16:creationId xmlns:a16="http://schemas.microsoft.com/office/drawing/2014/main" id="{4FED77C7-A556-6A4E-B43D-7016E168AEBB}"/>
              </a:ext>
            </a:extLst>
          </p:cNvPr>
          <p:cNvSpPr txBox="1">
            <a:spLocks/>
          </p:cNvSpPr>
          <p:nvPr/>
        </p:nvSpPr>
        <p:spPr>
          <a:xfrm>
            <a:off x="110510" y="3066354"/>
            <a:ext cx="1303470" cy="353597"/>
          </a:xfrm>
          <a:prstGeom prst="rect">
            <a:avLst/>
          </a:prstGeom>
        </p:spPr>
        <p:txBody>
          <a:bodyPr vert="horz" lIns="68580" tIns="34290" rIns="68580" bIns="3429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venir" panose="02000503020000020003"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venir" panose="02000503020000020003"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venir" panose="02000503020000020003"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lnSpc>
                <a:spcPct val="120000"/>
              </a:lnSpc>
              <a:buNone/>
            </a:pPr>
            <a:r>
              <a:rPr lang="en-US" sz="1350" dirty="0">
                <a:solidFill>
                  <a:schemeClr val="bg1">
                    <a:lumMod val="75000"/>
                  </a:schemeClr>
                </a:solidFill>
                <a:latin typeface="Corbel" panose="020B0503020204020204" pitchFamily="34" charset="0"/>
              </a:rPr>
              <a:t>Hidden layer</a:t>
            </a:r>
          </a:p>
        </p:txBody>
      </p:sp>
      <p:sp>
        <p:nvSpPr>
          <p:cNvPr id="142" name="Rounded Rectangle 141">
            <a:extLst>
              <a:ext uri="{FF2B5EF4-FFF2-40B4-BE49-F238E27FC236}">
                <a16:creationId xmlns:a16="http://schemas.microsoft.com/office/drawing/2014/main" id="{CE44DED9-5184-CE43-8FFE-87784840DA3C}"/>
              </a:ext>
            </a:extLst>
          </p:cNvPr>
          <p:cNvSpPr/>
          <p:nvPr/>
        </p:nvSpPr>
        <p:spPr>
          <a:xfrm>
            <a:off x="1920871" y="3965290"/>
            <a:ext cx="897101" cy="247549"/>
          </a:xfrm>
          <a:prstGeom prst="roundRect">
            <a:avLst/>
          </a:prstGeom>
          <a:noFill/>
          <a:ln w="38100">
            <a:solidFill>
              <a:schemeClr val="tx1">
                <a:alpha val="23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dirty="0">
              <a:solidFill>
                <a:schemeClr val="bg1">
                  <a:lumMod val="75000"/>
                </a:schemeClr>
              </a:solidFill>
              <a:latin typeface="Corbel" panose="020B0503020204020204" pitchFamily="34" charset="0"/>
            </a:endParaRPr>
          </a:p>
        </p:txBody>
      </p:sp>
      <p:sp>
        <p:nvSpPr>
          <p:cNvPr id="152" name="Oval 151">
            <a:extLst>
              <a:ext uri="{FF2B5EF4-FFF2-40B4-BE49-F238E27FC236}">
                <a16:creationId xmlns:a16="http://schemas.microsoft.com/office/drawing/2014/main" id="{3FB26CEC-8C11-DA4A-805E-8913F225BE13}"/>
              </a:ext>
            </a:extLst>
          </p:cNvPr>
          <p:cNvSpPr/>
          <p:nvPr/>
        </p:nvSpPr>
        <p:spPr>
          <a:xfrm>
            <a:off x="1999457" y="4006803"/>
            <a:ext cx="152400" cy="152400"/>
          </a:xfrm>
          <a:prstGeom prst="ellipse">
            <a:avLst/>
          </a:prstGeom>
          <a:solidFill>
            <a:schemeClr val="bg1">
              <a:lumMod val="85000"/>
            </a:schemeClr>
          </a:solidFill>
          <a:ln w="19050">
            <a:solidFill>
              <a:schemeClr val="tx1">
                <a:alpha val="2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dirty="0">
              <a:solidFill>
                <a:schemeClr val="bg1">
                  <a:lumMod val="75000"/>
                </a:schemeClr>
              </a:solidFill>
              <a:latin typeface="Corbel" panose="020B0503020204020204" pitchFamily="34" charset="0"/>
            </a:endParaRPr>
          </a:p>
        </p:txBody>
      </p:sp>
      <p:sp>
        <p:nvSpPr>
          <p:cNvPr id="164" name="Oval 163">
            <a:extLst>
              <a:ext uri="{FF2B5EF4-FFF2-40B4-BE49-F238E27FC236}">
                <a16:creationId xmlns:a16="http://schemas.microsoft.com/office/drawing/2014/main" id="{DBBEC36D-FCE7-0A4D-820F-D99BFAEA4F11}"/>
              </a:ext>
            </a:extLst>
          </p:cNvPr>
          <p:cNvSpPr/>
          <p:nvPr/>
        </p:nvSpPr>
        <p:spPr>
          <a:xfrm>
            <a:off x="2184151" y="4006803"/>
            <a:ext cx="152400" cy="152400"/>
          </a:xfrm>
          <a:prstGeom prst="ellipse">
            <a:avLst/>
          </a:prstGeom>
          <a:solidFill>
            <a:schemeClr val="bg1">
              <a:lumMod val="85000"/>
            </a:schemeClr>
          </a:solidFill>
          <a:ln w="19050">
            <a:solidFill>
              <a:schemeClr val="tx1">
                <a:alpha val="2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dirty="0">
              <a:solidFill>
                <a:schemeClr val="bg1">
                  <a:lumMod val="75000"/>
                </a:schemeClr>
              </a:solidFill>
              <a:latin typeface="Corbel" panose="020B0503020204020204" pitchFamily="34" charset="0"/>
            </a:endParaRPr>
          </a:p>
        </p:txBody>
      </p:sp>
      <p:sp>
        <p:nvSpPr>
          <p:cNvPr id="165" name="Oval 164">
            <a:extLst>
              <a:ext uri="{FF2B5EF4-FFF2-40B4-BE49-F238E27FC236}">
                <a16:creationId xmlns:a16="http://schemas.microsoft.com/office/drawing/2014/main" id="{0562D322-A37E-B34C-8F6A-273F4627145E}"/>
              </a:ext>
            </a:extLst>
          </p:cNvPr>
          <p:cNvSpPr/>
          <p:nvPr/>
        </p:nvSpPr>
        <p:spPr>
          <a:xfrm>
            <a:off x="2368845" y="4006803"/>
            <a:ext cx="152400" cy="152400"/>
          </a:xfrm>
          <a:prstGeom prst="ellipse">
            <a:avLst/>
          </a:prstGeom>
          <a:solidFill>
            <a:schemeClr val="bg1">
              <a:lumMod val="85000"/>
            </a:schemeClr>
          </a:solidFill>
          <a:ln w="19050">
            <a:solidFill>
              <a:schemeClr val="tx1">
                <a:alpha val="2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dirty="0">
              <a:solidFill>
                <a:schemeClr val="bg1">
                  <a:lumMod val="75000"/>
                </a:schemeClr>
              </a:solidFill>
              <a:latin typeface="Corbel" panose="020B0503020204020204" pitchFamily="34" charset="0"/>
            </a:endParaRPr>
          </a:p>
        </p:txBody>
      </p:sp>
      <p:sp>
        <p:nvSpPr>
          <p:cNvPr id="166" name="Oval 165">
            <a:extLst>
              <a:ext uri="{FF2B5EF4-FFF2-40B4-BE49-F238E27FC236}">
                <a16:creationId xmlns:a16="http://schemas.microsoft.com/office/drawing/2014/main" id="{7A8AF458-9275-5C4A-B518-D141D02021A1}"/>
              </a:ext>
            </a:extLst>
          </p:cNvPr>
          <p:cNvSpPr/>
          <p:nvPr/>
        </p:nvSpPr>
        <p:spPr>
          <a:xfrm>
            <a:off x="2557747" y="4006803"/>
            <a:ext cx="152400" cy="152400"/>
          </a:xfrm>
          <a:prstGeom prst="ellipse">
            <a:avLst/>
          </a:prstGeom>
          <a:solidFill>
            <a:schemeClr val="bg1">
              <a:lumMod val="85000"/>
            </a:schemeClr>
          </a:solidFill>
          <a:ln w="19050">
            <a:solidFill>
              <a:schemeClr val="tx1">
                <a:alpha val="2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dirty="0">
              <a:solidFill>
                <a:schemeClr val="bg1">
                  <a:lumMod val="75000"/>
                </a:schemeClr>
              </a:solidFill>
              <a:latin typeface="Corbel" panose="020B0503020204020204" pitchFamily="34" charset="0"/>
            </a:endParaRPr>
          </a:p>
        </p:txBody>
      </p:sp>
      <p:sp>
        <p:nvSpPr>
          <p:cNvPr id="167" name="Right Arrow 166">
            <a:extLst>
              <a:ext uri="{FF2B5EF4-FFF2-40B4-BE49-F238E27FC236}">
                <a16:creationId xmlns:a16="http://schemas.microsoft.com/office/drawing/2014/main" id="{E1592A4B-0D69-6A46-A567-905BA057F86A}"/>
              </a:ext>
            </a:extLst>
          </p:cNvPr>
          <p:cNvSpPr/>
          <p:nvPr/>
        </p:nvSpPr>
        <p:spPr>
          <a:xfrm rot="16200000">
            <a:off x="2180574" y="3506345"/>
            <a:ext cx="425578" cy="247112"/>
          </a:xfrm>
          <a:prstGeom prst="rightArrow">
            <a:avLst>
              <a:gd name="adj1" fmla="val 27574"/>
              <a:gd name="adj2" fmla="val 69623"/>
            </a:avLst>
          </a:prstGeom>
          <a:solidFill>
            <a:schemeClr val="tx1">
              <a:lumMod val="75000"/>
              <a:lumOff val="25000"/>
              <a:alpha val="2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dirty="0">
              <a:latin typeface="Corbel" panose="020B0503020204020204" pitchFamily="34" charset="0"/>
            </a:endParaRPr>
          </a:p>
        </p:txBody>
      </p:sp>
      <mc:AlternateContent xmlns:mc="http://schemas.openxmlformats.org/markup-compatibility/2006" xmlns:a14="http://schemas.microsoft.com/office/drawing/2010/main">
        <mc:Choice Requires="a14">
          <p:sp>
            <p:nvSpPr>
              <p:cNvPr id="168" name="Content Placeholder 2">
                <a:extLst>
                  <a:ext uri="{FF2B5EF4-FFF2-40B4-BE49-F238E27FC236}">
                    <a16:creationId xmlns:a16="http://schemas.microsoft.com/office/drawing/2014/main" id="{20828740-3FEF-564E-8627-092163C1A11D}"/>
                  </a:ext>
                </a:extLst>
              </p:cNvPr>
              <p:cNvSpPr txBox="1">
                <a:spLocks/>
              </p:cNvSpPr>
              <p:nvPr/>
            </p:nvSpPr>
            <p:spPr>
              <a:xfrm>
                <a:off x="1782926" y="3474410"/>
                <a:ext cx="525996" cy="377691"/>
              </a:xfrm>
              <a:prstGeom prst="rect">
                <a:avLst/>
              </a:prstGeom>
            </p:spPr>
            <p:txBody>
              <a:bodyPr vert="horz" lIns="68580" tIns="34290" rIns="68580" bIns="3429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venir" panose="02000503020000020003"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venir" panose="02000503020000020003"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venir" panose="02000503020000020003"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lnSpc>
                    <a:spcPct val="120000"/>
                  </a:lnSpc>
                  <a:buNone/>
                </a:pPr>
                <a14:m>
                  <m:oMathPara xmlns:m="http://schemas.openxmlformats.org/officeDocument/2006/math">
                    <m:oMathParaPr>
                      <m:jc m:val="centerGroup"/>
                    </m:oMathParaPr>
                    <m:oMath xmlns:m="http://schemas.openxmlformats.org/officeDocument/2006/math">
                      <m:r>
                        <a:rPr lang="en-US" sz="1800" i="1" dirty="0">
                          <a:solidFill>
                            <a:schemeClr val="bg1">
                              <a:lumMod val="75000"/>
                            </a:schemeClr>
                          </a:solidFill>
                          <a:latin typeface="Cambria Math" panose="02040503050406030204" pitchFamily="18" charset="0"/>
                        </a:rPr>
                        <m:t>𝑊</m:t>
                      </m:r>
                    </m:oMath>
                  </m:oMathPara>
                </a14:m>
                <a:endParaRPr lang="en-US" sz="1800" dirty="0">
                  <a:solidFill>
                    <a:schemeClr val="bg1">
                      <a:lumMod val="75000"/>
                    </a:schemeClr>
                  </a:solidFill>
                  <a:latin typeface="Corbel" panose="020B0503020204020204" pitchFamily="34" charset="0"/>
                </a:endParaRPr>
              </a:p>
            </p:txBody>
          </p:sp>
        </mc:Choice>
        <mc:Fallback xmlns="">
          <p:sp>
            <p:nvSpPr>
              <p:cNvPr id="168" name="Content Placeholder 2">
                <a:extLst>
                  <a:ext uri="{FF2B5EF4-FFF2-40B4-BE49-F238E27FC236}">
                    <a16:creationId xmlns:a16="http://schemas.microsoft.com/office/drawing/2014/main" id="{20828740-3FEF-564E-8627-092163C1A11D}"/>
                  </a:ext>
                </a:extLst>
              </p:cNvPr>
              <p:cNvSpPr txBox="1">
                <a:spLocks noRot="1" noChangeAspect="1" noMove="1" noResize="1" noEditPoints="1" noAdjustHandles="1" noChangeArrowheads="1" noChangeShapeType="1" noTextEdit="1"/>
              </p:cNvSpPr>
              <p:nvPr/>
            </p:nvSpPr>
            <p:spPr>
              <a:xfrm>
                <a:off x="1782926" y="3474410"/>
                <a:ext cx="525996" cy="377691"/>
              </a:xfrm>
              <a:prstGeom prst="rect">
                <a:avLst/>
              </a:prstGeom>
              <a:blipFill>
                <a:blip r:embed="rId12"/>
                <a:stretch>
                  <a:fillRect/>
                </a:stretch>
              </a:blipFill>
            </p:spPr>
            <p:txBody>
              <a:bodyPr/>
              <a:lstStyle/>
              <a:p>
                <a:r>
                  <a:rPr lang="en-US">
                    <a:noFill/>
                  </a:rPr>
                  <a:t> </a:t>
                </a:r>
              </a:p>
            </p:txBody>
          </p:sp>
        </mc:Fallback>
      </mc:AlternateContent>
      <p:sp>
        <p:nvSpPr>
          <p:cNvPr id="169" name="Rounded Rectangle 168">
            <a:extLst>
              <a:ext uri="{FF2B5EF4-FFF2-40B4-BE49-F238E27FC236}">
                <a16:creationId xmlns:a16="http://schemas.microsoft.com/office/drawing/2014/main" id="{9FAE7F2D-4CAF-7F4B-B456-4F696D219A84}"/>
              </a:ext>
            </a:extLst>
          </p:cNvPr>
          <p:cNvSpPr/>
          <p:nvPr/>
        </p:nvSpPr>
        <p:spPr>
          <a:xfrm>
            <a:off x="3558059" y="3985704"/>
            <a:ext cx="897101" cy="247549"/>
          </a:xfrm>
          <a:prstGeom prst="roundRect">
            <a:avLst/>
          </a:prstGeom>
          <a:noFill/>
          <a:ln w="38100">
            <a:solidFill>
              <a:schemeClr val="tx1">
                <a:alpha val="23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dirty="0">
              <a:solidFill>
                <a:schemeClr val="bg1">
                  <a:lumMod val="75000"/>
                </a:schemeClr>
              </a:solidFill>
              <a:latin typeface="Corbel" panose="020B0503020204020204" pitchFamily="34" charset="0"/>
            </a:endParaRPr>
          </a:p>
        </p:txBody>
      </p:sp>
      <p:sp>
        <p:nvSpPr>
          <p:cNvPr id="174" name="Oval 173">
            <a:extLst>
              <a:ext uri="{FF2B5EF4-FFF2-40B4-BE49-F238E27FC236}">
                <a16:creationId xmlns:a16="http://schemas.microsoft.com/office/drawing/2014/main" id="{07E68D4F-7E15-CB40-A308-F80E5AC3CCFB}"/>
              </a:ext>
            </a:extLst>
          </p:cNvPr>
          <p:cNvSpPr/>
          <p:nvPr/>
        </p:nvSpPr>
        <p:spPr>
          <a:xfrm>
            <a:off x="3636645" y="4027217"/>
            <a:ext cx="152400" cy="152400"/>
          </a:xfrm>
          <a:prstGeom prst="ellipse">
            <a:avLst/>
          </a:prstGeom>
          <a:solidFill>
            <a:schemeClr val="bg1">
              <a:lumMod val="85000"/>
            </a:schemeClr>
          </a:solidFill>
          <a:ln w="19050">
            <a:solidFill>
              <a:schemeClr val="tx1">
                <a:alpha val="2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dirty="0">
              <a:solidFill>
                <a:schemeClr val="bg1">
                  <a:lumMod val="75000"/>
                </a:schemeClr>
              </a:solidFill>
              <a:latin typeface="Corbel" panose="020B0503020204020204" pitchFamily="34" charset="0"/>
            </a:endParaRPr>
          </a:p>
        </p:txBody>
      </p:sp>
      <p:sp>
        <p:nvSpPr>
          <p:cNvPr id="182" name="Oval 181">
            <a:extLst>
              <a:ext uri="{FF2B5EF4-FFF2-40B4-BE49-F238E27FC236}">
                <a16:creationId xmlns:a16="http://schemas.microsoft.com/office/drawing/2014/main" id="{916D7B26-88F8-8348-A504-06F5823A7A67}"/>
              </a:ext>
            </a:extLst>
          </p:cNvPr>
          <p:cNvSpPr/>
          <p:nvPr/>
        </p:nvSpPr>
        <p:spPr>
          <a:xfrm>
            <a:off x="3821339" y="4027217"/>
            <a:ext cx="152400" cy="152400"/>
          </a:xfrm>
          <a:prstGeom prst="ellipse">
            <a:avLst/>
          </a:prstGeom>
          <a:solidFill>
            <a:schemeClr val="bg1">
              <a:lumMod val="85000"/>
            </a:schemeClr>
          </a:solidFill>
          <a:ln w="19050">
            <a:solidFill>
              <a:schemeClr val="tx1">
                <a:alpha val="2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dirty="0">
              <a:solidFill>
                <a:schemeClr val="bg1">
                  <a:lumMod val="75000"/>
                </a:schemeClr>
              </a:solidFill>
              <a:latin typeface="Corbel" panose="020B0503020204020204" pitchFamily="34" charset="0"/>
            </a:endParaRPr>
          </a:p>
        </p:txBody>
      </p:sp>
      <p:sp>
        <p:nvSpPr>
          <p:cNvPr id="186" name="Oval 185">
            <a:extLst>
              <a:ext uri="{FF2B5EF4-FFF2-40B4-BE49-F238E27FC236}">
                <a16:creationId xmlns:a16="http://schemas.microsoft.com/office/drawing/2014/main" id="{8CBB8875-326D-8C4B-8DE5-F424AF963BA3}"/>
              </a:ext>
            </a:extLst>
          </p:cNvPr>
          <p:cNvSpPr/>
          <p:nvPr/>
        </p:nvSpPr>
        <p:spPr>
          <a:xfrm>
            <a:off x="4006034" y="4027217"/>
            <a:ext cx="152400" cy="152400"/>
          </a:xfrm>
          <a:prstGeom prst="ellipse">
            <a:avLst/>
          </a:prstGeom>
          <a:solidFill>
            <a:schemeClr val="bg1">
              <a:lumMod val="85000"/>
            </a:schemeClr>
          </a:solidFill>
          <a:ln w="19050">
            <a:solidFill>
              <a:schemeClr val="tx1">
                <a:alpha val="2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dirty="0">
              <a:solidFill>
                <a:schemeClr val="bg1">
                  <a:lumMod val="75000"/>
                </a:schemeClr>
              </a:solidFill>
              <a:latin typeface="Corbel" panose="020B0503020204020204" pitchFamily="34" charset="0"/>
            </a:endParaRPr>
          </a:p>
        </p:txBody>
      </p:sp>
      <p:sp>
        <p:nvSpPr>
          <p:cNvPr id="187" name="Oval 186">
            <a:extLst>
              <a:ext uri="{FF2B5EF4-FFF2-40B4-BE49-F238E27FC236}">
                <a16:creationId xmlns:a16="http://schemas.microsoft.com/office/drawing/2014/main" id="{49ED2F7E-45E7-2A4B-8E3A-6CA910BC6609}"/>
              </a:ext>
            </a:extLst>
          </p:cNvPr>
          <p:cNvSpPr/>
          <p:nvPr/>
        </p:nvSpPr>
        <p:spPr>
          <a:xfrm>
            <a:off x="4194935" y="4027217"/>
            <a:ext cx="152400" cy="152400"/>
          </a:xfrm>
          <a:prstGeom prst="ellipse">
            <a:avLst/>
          </a:prstGeom>
          <a:solidFill>
            <a:schemeClr val="bg1">
              <a:lumMod val="85000"/>
            </a:schemeClr>
          </a:solidFill>
          <a:ln w="19050">
            <a:solidFill>
              <a:schemeClr val="tx1">
                <a:alpha val="2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dirty="0">
              <a:solidFill>
                <a:schemeClr val="bg1">
                  <a:lumMod val="75000"/>
                </a:schemeClr>
              </a:solidFill>
              <a:latin typeface="Corbel" panose="020B0503020204020204" pitchFamily="34" charset="0"/>
            </a:endParaRPr>
          </a:p>
        </p:txBody>
      </p:sp>
      <p:sp>
        <p:nvSpPr>
          <p:cNvPr id="188" name="Right Arrow 187">
            <a:extLst>
              <a:ext uri="{FF2B5EF4-FFF2-40B4-BE49-F238E27FC236}">
                <a16:creationId xmlns:a16="http://schemas.microsoft.com/office/drawing/2014/main" id="{BAC0401C-5779-014D-9432-E5CECBE715CD}"/>
              </a:ext>
            </a:extLst>
          </p:cNvPr>
          <p:cNvSpPr/>
          <p:nvPr/>
        </p:nvSpPr>
        <p:spPr>
          <a:xfrm rot="16200000">
            <a:off x="3817762" y="3526759"/>
            <a:ext cx="425578" cy="247112"/>
          </a:xfrm>
          <a:prstGeom prst="rightArrow">
            <a:avLst>
              <a:gd name="adj1" fmla="val 27574"/>
              <a:gd name="adj2" fmla="val 69623"/>
            </a:avLst>
          </a:prstGeom>
          <a:solidFill>
            <a:schemeClr val="tx1">
              <a:lumMod val="75000"/>
              <a:lumOff val="25000"/>
              <a:alpha val="2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dirty="0">
              <a:latin typeface="Corbel" panose="020B0503020204020204" pitchFamily="34" charset="0"/>
            </a:endParaRPr>
          </a:p>
        </p:txBody>
      </p:sp>
      <mc:AlternateContent xmlns:mc="http://schemas.openxmlformats.org/markup-compatibility/2006" xmlns:a14="http://schemas.microsoft.com/office/drawing/2010/main">
        <mc:Choice Requires="a14">
          <p:sp>
            <p:nvSpPr>
              <p:cNvPr id="189" name="Content Placeholder 2">
                <a:extLst>
                  <a:ext uri="{FF2B5EF4-FFF2-40B4-BE49-F238E27FC236}">
                    <a16:creationId xmlns:a16="http://schemas.microsoft.com/office/drawing/2014/main" id="{8166560D-32B1-2A46-A474-E8AB659A1A77}"/>
                  </a:ext>
                </a:extLst>
              </p:cNvPr>
              <p:cNvSpPr txBox="1">
                <a:spLocks/>
              </p:cNvSpPr>
              <p:nvPr/>
            </p:nvSpPr>
            <p:spPr>
              <a:xfrm>
                <a:off x="3420115" y="3494824"/>
                <a:ext cx="525996" cy="377691"/>
              </a:xfrm>
              <a:prstGeom prst="rect">
                <a:avLst/>
              </a:prstGeom>
            </p:spPr>
            <p:txBody>
              <a:bodyPr vert="horz" lIns="68580" tIns="34290" rIns="68580" bIns="3429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venir" panose="02000503020000020003"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venir" panose="02000503020000020003"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venir" panose="02000503020000020003"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lnSpc>
                    <a:spcPct val="120000"/>
                  </a:lnSpc>
                  <a:buNone/>
                </a:pPr>
                <a14:m>
                  <m:oMathPara xmlns:m="http://schemas.openxmlformats.org/officeDocument/2006/math">
                    <m:oMathParaPr>
                      <m:jc m:val="centerGroup"/>
                    </m:oMathParaPr>
                    <m:oMath xmlns:m="http://schemas.openxmlformats.org/officeDocument/2006/math">
                      <m:r>
                        <a:rPr lang="en-US" sz="1800" i="1" dirty="0">
                          <a:solidFill>
                            <a:schemeClr val="bg1">
                              <a:lumMod val="75000"/>
                            </a:schemeClr>
                          </a:solidFill>
                          <a:latin typeface="Cambria Math" panose="02040503050406030204" pitchFamily="18" charset="0"/>
                        </a:rPr>
                        <m:t>𝑊</m:t>
                      </m:r>
                    </m:oMath>
                  </m:oMathPara>
                </a14:m>
                <a:endParaRPr lang="en-US" sz="1800" dirty="0">
                  <a:solidFill>
                    <a:schemeClr val="bg1">
                      <a:lumMod val="75000"/>
                    </a:schemeClr>
                  </a:solidFill>
                  <a:latin typeface="Corbel" panose="020B0503020204020204" pitchFamily="34" charset="0"/>
                </a:endParaRPr>
              </a:p>
            </p:txBody>
          </p:sp>
        </mc:Choice>
        <mc:Fallback xmlns="">
          <p:sp>
            <p:nvSpPr>
              <p:cNvPr id="189" name="Content Placeholder 2">
                <a:extLst>
                  <a:ext uri="{FF2B5EF4-FFF2-40B4-BE49-F238E27FC236}">
                    <a16:creationId xmlns:a16="http://schemas.microsoft.com/office/drawing/2014/main" id="{8166560D-32B1-2A46-A474-E8AB659A1A77}"/>
                  </a:ext>
                </a:extLst>
              </p:cNvPr>
              <p:cNvSpPr txBox="1">
                <a:spLocks noRot="1" noChangeAspect="1" noMove="1" noResize="1" noEditPoints="1" noAdjustHandles="1" noChangeArrowheads="1" noChangeShapeType="1" noTextEdit="1"/>
              </p:cNvSpPr>
              <p:nvPr/>
            </p:nvSpPr>
            <p:spPr>
              <a:xfrm>
                <a:off x="3420115" y="3494824"/>
                <a:ext cx="525996" cy="377691"/>
              </a:xfrm>
              <a:prstGeom prst="rect">
                <a:avLst/>
              </a:prstGeom>
              <a:blipFill>
                <a:blip r:embed="rId13"/>
                <a:stretch>
                  <a:fillRect/>
                </a:stretch>
              </a:blipFill>
            </p:spPr>
            <p:txBody>
              <a:bodyPr/>
              <a:lstStyle/>
              <a:p>
                <a:r>
                  <a:rPr lang="en-US">
                    <a:noFill/>
                  </a:rPr>
                  <a:t> </a:t>
                </a:r>
              </a:p>
            </p:txBody>
          </p:sp>
        </mc:Fallback>
      </mc:AlternateContent>
      <p:sp>
        <p:nvSpPr>
          <p:cNvPr id="190" name="Rounded Rectangle 189">
            <a:extLst>
              <a:ext uri="{FF2B5EF4-FFF2-40B4-BE49-F238E27FC236}">
                <a16:creationId xmlns:a16="http://schemas.microsoft.com/office/drawing/2014/main" id="{B8966DAE-CBE8-604A-84C7-977AF4D88571}"/>
              </a:ext>
            </a:extLst>
          </p:cNvPr>
          <p:cNvSpPr/>
          <p:nvPr/>
        </p:nvSpPr>
        <p:spPr>
          <a:xfrm>
            <a:off x="5264733" y="3998017"/>
            <a:ext cx="897101" cy="247549"/>
          </a:xfrm>
          <a:prstGeom prst="roundRect">
            <a:avLst/>
          </a:prstGeom>
          <a:noFill/>
          <a:ln w="38100">
            <a:solidFill>
              <a:schemeClr val="tx1">
                <a:alpha val="23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dirty="0">
              <a:solidFill>
                <a:schemeClr val="bg1">
                  <a:lumMod val="75000"/>
                </a:schemeClr>
              </a:solidFill>
              <a:latin typeface="Corbel" panose="020B0503020204020204" pitchFamily="34" charset="0"/>
            </a:endParaRPr>
          </a:p>
        </p:txBody>
      </p:sp>
      <p:sp>
        <p:nvSpPr>
          <p:cNvPr id="191" name="Oval 190">
            <a:extLst>
              <a:ext uri="{FF2B5EF4-FFF2-40B4-BE49-F238E27FC236}">
                <a16:creationId xmlns:a16="http://schemas.microsoft.com/office/drawing/2014/main" id="{26ABEC15-6E86-0142-8856-484237BDFC63}"/>
              </a:ext>
            </a:extLst>
          </p:cNvPr>
          <p:cNvSpPr/>
          <p:nvPr/>
        </p:nvSpPr>
        <p:spPr>
          <a:xfrm>
            <a:off x="5343319" y="4039530"/>
            <a:ext cx="152400" cy="152400"/>
          </a:xfrm>
          <a:prstGeom prst="ellipse">
            <a:avLst/>
          </a:prstGeom>
          <a:solidFill>
            <a:schemeClr val="bg1">
              <a:lumMod val="85000"/>
            </a:schemeClr>
          </a:solidFill>
          <a:ln w="19050">
            <a:solidFill>
              <a:schemeClr val="tx1">
                <a:alpha val="17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dirty="0">
              <a:solidFill>
                <a:schemeClr val="bg1">
                  <a:lumMod val="75000"/>
                </a:schemeClr>
              </a:solidFill>
              <a:latin typeface="Corbel" panose="020B0503020204020204" pitchFamily="34" charset="0"/>
            </a:endParaRPr>
          </a:p>
        </p:txBody>
      </p:sp>
      <p:sp>
        <p:nvSpPr>
          <p:cNvPr id="192" name="Oval 191">
            <a:extLst>
              <a:ext uri="{FF2B5EF4-FFF2-40B4-BE49-F238E27FC236}">
                <a16:creationId xmlns:a16="http://schemas.microsoft.com/office/drawing/2014/main" id="{711CC6C8-7282-E843-A338-91446BF2C246}"/>
              </a:ext>
            </a:extLst>
          </p:cNvPr>
          <p:cNvSpPr/>
          <p:nvPr/>
        </p:nvSpPr>
        <p:spPr>
          <a:xfrm>
            <a:off x="5528013" y="4039530"/>
            <a:ext cx="152400" cy="152400"/>
          </a:xfrm>
          <a:prstGeom prst="ellipse">
            <a:avLst/>
          </a:prstGeom>
          <a:solidFill>
            <a:schemeClr val="bg1">
              <a:lumMod val="85000"/>
            </a:schemeClr>
          </a:solidFill>
          <a:ln w="19050">
            <a:solidFill>
              <a:schemeClr val="tx1">
                <a:alpha val="17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dirty="0">
              <a:solidFill>
                <a:schemeClr val="bg1">
                  <a:lumMod val="75000"/>
                </a:schemeClr>
              </a:solidFill>
              <a:latin typeface="Corbel" panose="020B0503020204020204" pitchFamily="34" charset="0"/>
            </a:endParaRPr>
          </a:p>
        </p:txBody>
      </p:sp>
      <p:sp>
        <p:nvSpPr>
          <p:cNvPr id="193" name="Oval 192">
            <a:extLst>
              <a:ext uri="{FF2B5EF4-FFF2-40B4-BE49-F238E27FC236}">
                <a16:creationId xmlns:a16="http://schemas.microsoft.com/office/drawing/2014/main" id="{FE5052DA-AD07-EE45-9371-381649D210D5}"/>
              </a:ext>
            </a:extLst>
          </p:cNvPr>
          <p:cNvSpPr/>
          <p:nvPr/>
        </p:nvSpPr>
        <p:spPr>
          <a:xfrm>
            <a:off x="5712707" y="4039530"/>
            <a:ext cx="152400" cy="152400"/>
          </a:xfrm>
          <a:prstGeom prst="ellipse">
            <a:avLst/>
          </a:prstGeom>
          <a:solidFill>
            <a:schemeClr val="bg1">
              <a:lumMod val="85000"/>
            </a:schemeClr>
          </a:solidFill>
          <a:ln w="19050">
            <a:solidFill>
              <a:schemeClr val="tx1">
                <a:alpha val="17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dirty="0">
              <a:solidFill>
                <a:schemeClr val="bg1">
                  <a:lumMod val="75000"/>
                </a:schemeClr>
              </a:solidFill>
              <a:latin typeface="Corbel" panose="020B0503020204020204" pitchFamily="34" charset="0"/>
            </a:endParaRPr>
          </a:p>
        </p:txBody>
      </p:sp>
      <p:sp>
        <p:nvSpPr>
          <p:cNvPr id="196" name="Oval 195">
            <a:extLst>
              <a:ext uri="{FF2B5EF4-FFF2-40B4-BE49-F238E27FC236}">
                <a16:creationId xmlns:a16="http://schemas.microsoft.com/office/drawing/2014/main" id="{F2AD37D4-1BC3-7949-9187-5F1063400D4E}"/>
              </a:ext>
            </a:extLst>
          </p:cNvPr>
          <p:cNvSpPr/>
          <p:nvPr/>
        </p:nvSpPr>
        <p:spPr>
          <a:xfrm>
            <a:off x="5901609" y="4039530"/>
            <a:ext cx="152400" cy="152400"/>
          </a:xfrm>
          <a:prstGeom prst="ellipse">
            <a:avLst/>
          </a:prstGeom>
          <a:solidFill>
            <a:schemeClr val="bg1">
              <a:lumMod val="85000"/>
            </a:schemeClr>
          </a:solidFill>
          <a:ln w="19050">
            <a:solidFill>
              <a:schemeClr val="tx1">
                <a:alpha val="17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dirty="0">
              <a:solidFill>
                <a:schemeClr val="bg1">
                  <a:lumMod val="75000"/>
                </a:schemeClr>
              </a:solidFill>
              <a:latin typeface="Corbel" panose="020B0503020204020204" pitchFamily="34" charset="0"/>
            </a:endParaRPr>
          </a:p>
        </p:txBody>
      </p:sp>
      <p:sp>
        <p:nvSpPr>
          <p:cNvPr id="197" name="Right Arrow 196">
            <a:extLst>
              <a:ext uri="{FF2B5EF4-FFF2-40B4-BE49-F238E27FC236}">
                <a16:creationId xmlns:a16="http://schemas.microsoft.com/office/drawing/2014/main" id="{8318E221-6AFB-5944-A389-F031F585A083}"/>
              </a:ext>
            </a:extLst>
          </p:cNvPr>
          <p:cNvSpPr/>
          <p:nvPr/>
        </p:nvSpPr>
        <p:spPr>
          <a:xfrm rot="16200000">
            <a:off x="5524436" y="3539072"/>
            <a:ext cx="425578" cy="247112"/>
          </a:xfrm>
          <a:prstGeom prst="rightArrow">
            <a:avLst>
              <a:gd name="adj1" fmla="val 27574"/>
              <a:gd name="adj2" fmla="val 69623"/>
            </a:avLst>
          </a:prstGeom>
          <a:solidFill>
            <a:schemeClr val="tx1">
              <a:lumMod val="75000"/>
              <a:lumOff val="25000"/>
              <a:alpha val="2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dirty="0">
              <a:latin typeface="Corbel" panose="020B0503020204020204" pitchFamily="34" charset="0"/>
            </a:endParaRPr>
          </a:p>
        </p:txBody>
      </p:sp>
      <mc:AlternateContent xmlns:mc="http://schemas.openxmlformats.org/markup-compatibility/2006" xmlns:a14="http://schemas.microsoft.com/office/drawing/2010/main">
        <mc:Choice Requires="a14">
          <p:sp>
            <p:nvSpPr>
              <p:cNvPr id="200" name="Content Placeholder 2">
                <a:extLst>
                  <a:ext uri="{FF2B5EF4-FFF2-40B4-BE49-F238E27FC236}">
                    <a16:creationId xmlns:a16="http://schemas.microsoft.com/office/drawing/2014/main" id="{971F9D41-8D8B-CE41-8146-FF55BA98E994}"/>
                  </a:ext>
                </a:extLst>
              </p:cNvPr>
              <p:cNvSpPr txBox="1">
                <a:spLocks/>
              </p:cNvSpPr>
              <p:nvPr/>
            </p:nvSpPr>
            <p:spPr>
              <a:xfrm>
                <a:off x="5126789" y="3507137"/>
                <a:ext cx="525996" cy="377691"/>
              </a:xfrm>
              <a:prstGeom prst="rect">
                <a:avLst/>
              </a:prstGeom>
            </p:spPr>
            <p:txBody>
              <a:bodyPr vert="horz" lIns="68580" tIns="34290" rIns="68580" bIns="3429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venir" panose="02000503020000020003"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venir" panose="02000503020000020003"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venir" panose="02000503020000020003"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lnSpc>
                    <a:spcPct val="120000"/>
                  </a:lnSpc>
                  <a:buNone/>
                </a:pPr>
                <a14:m>
                  <m:oMathPara xmlns:m="http://schemas.openxmlformats.org/officeDocument/2006/math">
                    <m:oMathParaPr>
                      <m:jc m:val="centerGroup"/>
                    </m:oMathParaPr>
                    <m:oMath xmlns:m="http://schemas.openxmlformats.org/officeDocument/2006/math">
                      <m:r>
                        <a:rPr lang="en-US" sz="1800" i="1" dirty="0">
                          <a:solidFill>
                            <a:schemeClr val="bg1">
                              <a:lumMod val="75000"/>
                            </a:schemeClr>
                          </a:solidFill>
                          <a:latin typeface="Cambria Math" panose="02040503050406030204" pitchFamily="18" charset="0"/>
                        </a:rPr>
                        <m:t>𝑊</m:t>
                      </m:r>
                    </m:oMath>
                  </m:oMathPara>
                </a14:m>
                <a:endParaRPr lang="en-US" sz="1800" dirty="0">
                  <a:solidFill>
                    <a:schemeClr val="bg1">
                      <a:lumMod val="75000"/>
                    </a:schemeClr>
                  </a:solidFill>
                  <a:latin typeface="Corbel" panose="020B0503020204020204" pitchFamily="34" charset="0"/>
                </a:endParaRPr>
              </a:p>
            </p:txBody>
          </p:sp>
        </mc:Choice>
        <mc:Fallback xmlns="">
          <p:sp>
            <p:nvSpPr>
              <p:cNvPr id="200" name="Content Placeholder 2">
                <a:extLst>
                  <a:ext uri="{FF2B5EF4-FFF2-40B4-BE49-F238E27FC236}">
                    <a16:creationId xmlns:a16="http://schemas.microsoft.com/office/drawing/2014/main" id="{971F9D41-8D8B-CE41-8146-FF55BA98E994}"/>
                  </a:ext>
                </a:extLst>
              </p:cNvPr>
              <p:cNvSpPr txBox="1">
                <a:spLocks noRot="1" noChangeAspect="1" noMove="1" noResize="1" noEditPoints="1" noAdjustHandles="1" noChangeArrowheads="1" noChangeShapeType="1" noTextEdit="1"/>
              </p:cNvSpPr>
              <p:nvPr/>
            </p:nvSpPr>
            <p:spPr>
              <a:xfrm>
                <a:off x="5126789" y="3507137"/>
                <a:ext cx="525996" cy="377691"/>
              </a:xfrm>
              <a:prstGeom prst="rect">
                <a:avLst/>
              </a:prstGeom>
              <a:blipFill>
                <a:blip r:embed="rId13"/>
                <a:stretch>
                  <a:fillRect/>
                </a:stretch>
              </a:blipFill>
            </p:spPr>
            <p:txBody>
              <a:bodyPr/>
              <a:lstStyle/>
              <a:p>
                <a:r>
                  <a:rPr lang="en-US">
                    <a:noFill/>
                  </a:rPr>
                  <a:t> </a:t>
                </a:r>
              </a:p>
            </p:txBody>
          </p:sp>
        </mc:Fallback>
      </mc:AlternateContent>
      <p:sp>
        <p:nvSpPr>
          <p:cNvPr id="202" name="Right Arrow 201">
            <a:extLst>
              <a:ext uri="{FF2B5EF4-FFF2-40B4-BE49-F238E27FC236}">
                <a16:creationId xmlns:a16="http://schemas.microsoft.com/office/drawing/2014/main" id="{EFE57058-0338-0042-B230-7E7AA2380536}"/>
              </a:ext>
            </a:extLst>
          </p:cNvPr>
          <p:cNvSpPr/>
          <p:nvPr/>
        </p:nvSpPr>
        <p:spPr>
          <a:xfrm rot="16200000">
            <a:off x="7250190" y="3545809"/>
            <a:ext cx="425578" cy="247112"/>
          </a:xfrm>
          <a:prstGeom prst="rightArrow">
            <a:avLst>
              <a:gd name="adj1" fmla="val 27574"/>
              <a:gd name="adj2" fmla="val 69623"/>
            </a:avLst>
          </a:prstGeom>
          <a:solidFill>
            <a:schemeClr val="tx1">
              <a:lumMod val="75000"/>
              <a:lumOff val="25000"/>
              <a:alpha val="2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dirty="0">
              <a:solidFill>
                <a:schemeClr val="bg1">
                  <a:lumMod val="75000"/>
                </a:schemeClr>
              </a:solidFill>
              <a:latin typeface="Corbel" panose="020B0503020204020204" pitchFamily="34" charset="0"/>
            </a:endParaRPr>
          </a:p>
        </p:txBody>
      </p:sp>
      <mc:AlternateContent xmlns:mc="http://schemas.openxmlformats.org/markup-compatibility/2006" xmlns:a14="http://schemas.microsoft.com/office/drawing/2010/main">
        <mc:Choice Requires="a14">
          <p:sp>
            <p:nvSpPr>
              <p:cNvPr id="203" name="Content Placeholder 2">
                <a:extLst>
                  <a:ext uri="{FF2B5EF4-FFF2-40B4-BE49-F238E27FC236}">
                    <a16:creationId xmlns:a16="http://schemas.microsoft.com/office/drawing/2014/main" id="{C0E7807A-3244-0645-8EC8-250FFCF49938}"/>
                  </a:ext>
                </a:extLst>
              </p:cNvPr>
              <p:cNvSpPr txBox="1">
                <a:spLocks/>
              </p:cNvSpPr>
              <p:nvPr/>
            </p:nvSpPr>
            <p:spPr>
              <a:xfrm>
                <a:off x="6852543" y="3513874"/>
                <a:ext cx="525996" cy="377691"/>
              </a:xfrm>
              <a:prstGeom prst="rect">
                <a:avLst/>
              </a:prstGeom>
            </p:spPr>
            <p:txBody>
              <a:bodyPr vert="horz" lIns="68580" tIns="34290" rIns="68580" bIns="3429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venir" panose="02000503020000020003"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venir" panose="02000503020000020003"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venir" panose="02000503020000020003"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lnSpc>
                    <a:spcPct val="120000"/>
                  </a:lnSpc>
                  <a:buNone/>
                </a:pPr>
                <a14:m>
                  <m:oMathPara xmlns:m="http://schemas.openxmlformats.org/officeDocument/2006/math">
                    <m:oMathParaPr>
                      <m:jc m:val="centerGroup"/>
                    </m:oMathParaPr>
                    <m:oMath xmlns:m="http://schemas.openxmlformats.org/officeDocument/2006/math">
                      <m:r>
                        <a:rPr lang="en-US" sz="1800" i="1" dirty="0">
                          <a:solidFill>
                            <a:schemeClr val="bg1">
                              <a:lumMod val="75000"/>
                            </a:schemeClr>
                          </a:solidFill>
                          <a:latin typeface="Cambria Math" panose="02040503050406030204" pitchFamily="18" charset="0"/>
                        </a:rPr>
                        <m:t>𝑊</m:t>
                      </m:r>
                    </m:oMath>
                  </m:oMathPara>
                </a14:m>
                <a:endParaRPr lang="en-US" sz="1800" dirty="0">
                  <a:solidFill>
                    <a:schemeClr val="bg1">
                      <a:lumMod val="75000"/>
                    </a:schemeClr>
                  </a:solidFill>
                  <a:latin typeface="Corbel" panose="020B0503020204020204" pitchFamily="34" charset="0"/>
                </a:endParaRPr>
              </a:p>
            </p:txBody>
          </p:sp>
        </mc:Choice>
        <mc:Fallback xmlns="">
          <p:sp>
            <p:nvSpPr>
              <p:cNvPr id="203" name="Content Placeholder 2">
                <a:extLst>
                  <a:ext uri="{FF2B5EF4-FFF2-40B4-BE49-F238E27FC236}">
                    <a16:creationId xmlns:a16="http://schemas.microsoft.com/office/drawing/2014/main" id="{C0E7807A-3244-0645-8EC8-250FFCF49938}"/>
                  </a:ext>
                </a:extLst>
              </p:cNvPr>
              <p:cNvSpPr txBox="1">
                <a:spLocks noRot="1" noChangeAspect="1" noMove="1" noResize="1" noEditPoints="1" noAdjustHandles="1" noChangeArrowheads="1" noChangeShapeType="1" noTextEdit="1"/>
              </p:cNvSpPr>
              <p:nvPr/>
            </p:nvSpPr>
            <p:spPr>
              <a:xfrm>
                <a:off x="6852543" y="3513874"/>
                <a:ext cx="525996" cy="377691"/>
              </a:xfrm>
              <a:prstGeom prst="rect">
                <a:avLst/>
              </a:prstGeom>
              <a:blipFill>
                <a:blip r:embed="rId14"/>
                <a:stretch>
                  <a:fillRect/>
                </a:stretch>
              </a:blipFill>
            </p:spPr>
            <p:txBody>
              <a:bodyPr/>
              <a:lstStyle/>
              <a:p>
                <a:r>
                  <a:rPr lang="en-US">
                    <a:noFill/>
                  </a:rPr>
                  <a:t> </a:t>
                </a:r>
              </a:p>
            </p:txBody>
          </p:sp>
        </mc:Fallback>
      </mc:AlternateContent>
      <p:sp>
        <p:nvSpPr>
          <p:cNvPr id="204" name="Content Placeholder 2">
            <a:extLst>
              <a:ext uri="{FF2B5EF4-FFF2-40B4-BE49-F238E27FC236}">
                <a16:creationId xmlns:a16="http://schemas.microsoft.com/office/drawing/2014/main" id="{2026B211-0E11-4C41-8E69-F0CE4DD65866}"/>
              </a:ext>
            </a:extLst>
          </p:cNvPr>
          <p:cNvSpPr txBox="1">
            <a:spLocks/>
          </p:cNvSpPr>
          <p:nvPr/>
        </p:nvSpPr>
        <p:spPr>
          <a:xfrm>
            <a:off x="2095230" y="4315854"/>
            <a:ext cx="525996" cy="377691"/>
          </a:xfrm>
          <a:prstGeom prst="rect">
            <a:avLst/>
          </a:prstGeom>
        </p:spPr>
        <p:txBody>
          <a:bodyPr vert="horz" lIns="68580" tIns="34290" rIns="68580" bIns="3429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venir" panose="02000503020000020003"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venir" panose="02000503020000020003"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venir" panose="02000503020000020003"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lnSpc>
                <a:spcPct val="120000"/>
              </a:lnSpc>
              <a:buNone/>
            </a:pPr>
            <a:r>
              <a:rPr lang="en-US" sz="1800" dirty="0">
                <a:solidFill>
                  <a:schemeClr val="bg1">
                    <a:lumMod val="75000"/>
                  </a:schemeClr>
                </a:solidFill>
                <a:latin typeface="Corbel" panose="020B0503020204020204" pitchFamily="34" charset="0"/>
              </a:rPr>
              <a:t>She</a:t>
            </a:r>
          </a:p>
        </p:txBody>
      </p:sp>
      <p:sp>
        <p:nvSpPr>
          <p:cNvPr id="205" name="Content Placeholder 2">
            <a:extLst>
              <a:ext uri="{FF2B5EF4-FFF2-40B4-BE49-F238E27FC236}">
                <a16:creationId xmlns:a16="http://schemas.microsoft.com/office/drawing/2014/main" id="{A4EC3558-AFAB-A749-BF10-B9A7C1118318}"/>
              </a:ext>
            </a:extLst>
          </p:cNvPr>
          <p:cNvSpPr txBox="1">
            <a:spLocks/>
          </p:cNvSpPr>
          <p:nvPr/>
        </p:nvSpPr>
        <p:spPr>
          <a:xfrm>
            <a:off x="3578364" y="4291560"/>
            <a:ext cx="754366" cy="377691"/>
          </a:xfrm>
          <a:prstGeom prst="rect">
            <a:avLst/>
          </a:prstGeom>
        </p:spPr>
        <p:txBody>
          <a:bodyPr vert="horz" lIns="68580" tIns="34290" rIns="68580" bIns="3429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venir" panose="02000503020000020003"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venir" panose="02000503020000020003"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venir" panose="02000503020000020003"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lnSpc>
                <a:spcPct val="120000"/>
              </a:lnSpc>
              <a:buNone/>
            </a:pPr>
            <a:r>
              <a:rPr lang="en-US" sz="1800" dirty="0">
                <a:solidFill>
                  <a:schemeClr val="bg1">
                    <a:lumMod val="75000"/>
                  </a:schemeClr>
                </a:solidFill>
                <a:latin typeface="Corbel" panose="020B0503020204020204" pitchFamily="34" charset="0"/>
              </a:rPr>
              <a:t>went</a:t>
            </a:r>
          </a:p>
        </p:txBody>
      </p:sp>
      <p:sp>
        <p:nvSpPr>
          <p:cNvPr id="206" name="Content Placeholder 2">
            <a:extLst>
              <a:ext uri="{FF2B5EF4-FFF2-40B4-BE49-F238E27FC236}">
                <a16:creationId xmlns:a16="http://schemas.microsoft.com/office/drawing/2014/main" id="{82376EF4-6E86-7F4C-A8AF-06A3AA7DC8AF}"/>
              </a:ext>
            </a:extLst>
          </p:cNvPr>
          <p:cNvSpPr txBox="1">
            <a:spLocks/>
          </p:cNvSpPr>
          <p:nvPr/>
        </p:nvSpPr>
        <p:spPr>
          <a:xfrm>
            <a:off x="5349524" y="4302943"/>
            <a:ext cx="525996" cy="377691"/>
          </a:xfrm>
          <a:prstGeom prst="rect">
            <a:avLst/>
          </a:prstGeom>
        </p:spPr>
        <p:txBody>
          <a:bodyPr vert="horz" lIns="68580" tIns="34290" rIns="68580" bIns="3429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venir" panose="02000503020000020003"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venir" panose="02000503020000020003"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venir" panose="02000503020000020003"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lnSpc>
                <a:spcPct val="120000"/>
              </a:lnSpc>
              <a:buNone/>
            </a:pPr>
            <a:r>
              <a:rPr lang="en-US" sz="1800" dirty="0">
                <a:solidFill>
                  <a:schemeClr val="bg1">
                    <a:lumMod val="75000"/>
                  </a:schemeClr>
                </a:solidFill>
                <a:latin typeface="Corbel" panose="020B0503020204020204" pitchFamily="34" charset="0"/>
              </a:rPr>
              <a:t>to</a:t>
            </a:r>
          </a:p>
        </p:txBody>
      </p:sp>
      <p:sp>
        <p:nvSpPr>
          <p:cNvPr id="207" name="Content Placeholder 2">
            <a:extLst>
              <a:ext uri="{FF2B5EF4-FFF2-40B4-BE49-F238E27FC236}">
                <a16:creationId xmlns:a16="http://schemas.microsoft.com/office/drawing/2014/main" id="{D6A8CD38-88B8-1F48-9E81-EF6DF744F2A4}"/>
              </a:ext>
            </a:extLst>
          </p:cNvPr>
          <p:cNvSpPr txBox="1">
            <a:spLocks/>
          </p:cNvSpPr>
          <p:nvPr/>
        </p:nvSpPr>
        <p:spPr>
          <a:xfrm>
            <a:off x="6993609" y="4292389"/>
            <a:ext cx="724963" cy="377691"/>
          </a:xfrm>
          <a:prstGeom prst="rect">
            <a:avLst/>
          </a:prstGeom>
        </p:spPr>
        <p:txBody>
          <a:bodyPr vert="horz" lIns="68580" tIns="34290" rIns="68580" bIns="3429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venir" panose="02000503020000020003"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venir" panose="02000503020000020003"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venir" panose="02000503020000020003"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lnSpc>
                <a:spcPct val="120000"/>
              </a:lnSpc>
              <a:buNone/>
            </a:pPr>
            <a:r>
              <a:rPr lang="en-US" sz="1800" dirty="0">
                <a:solidFill>
                  <a:schemeClr val="bg1">
                    <a:lumMod val="75000"/>
                  </a:schemeClr>
                </a:solidFill>
                <a:latin typeface="Corbel" panose="020B0503020204020204" pitchFamily="34" charset="0"/>
              </a:rPr>
              <a:t>class</a:t>
            </a:r>
          </a:p>
        </p:txBody>
      </p:sp>
      <p:sp>
        <p:nvSpPr>
          <p:cNvPr id="208" name="Rounded Rectangle 207">
            <a:extLst>
              <a:ext uri="{FF2B5EF4-FFF2-40B4-BE49-F238E27FC236}">
                <a16:creationId xmlns:a16="http://schemas.microsoft.com/office/drawing/2014/main" id="{C252F691-9F89-7A48-8ECD-EFA18832A00D}"/>
              </a:ext>
            </a:extLst>
          </p:cNvPr>
          <p:cNvSpPr/>
          <p:nvPr/>
        </p:nvSpPr>
        <p:spPr>
          <a:xfrm>
            <a:off x="7000900" y="3998017"/>
            <a:ext cx="897101" cy="247549"/>
          </a:xfrm>
          <a:prstGeom prst="roundRect">
            <a:avLst/>
          </a:prstGeom>
          <a:noFill/>
          <a:ln w="38100">
            <a:solidFill>
              <a:schemeClr val="tx1">
                <a:alpha val="23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dirty="0">
              <a:solidFill>
                <a:schemeClr val="bg1">
                  <a:lumMod val="75000"/>
                </a:schemeClr>
              </a:solidFill>
              <a:latin typeface="Corbel" panose="020B0503020204020204" pitchFamily="34" charset="0"/>
            </a:endParaRPr>
          </a:p>
        </p:txBody>
      </p:sp>
      <p:sp>
        <p:nvSpPr>
          <p:cNvPr id="209" name="Oval 208">
            <a:extLst>
              <a:ext uri="{FF2B5EF4-FFF2-40B4-BE49-F238E27FC236}">
                <a16:creationId xmlns:a16="http://schemas.microsoft.com/office/drawing/2014/main" id="{D94009E7-1E7B-3D48-90D9-113F182D1503}"/>
              </a:ext>
            </a:extLst>
          </p:cNvPr>
          <p:cNvSpPr/>
          <p:nvPr/>
        </p:nvSpPr>
        <p:spPr>
          <a:xfrm>
            <a:off x="7079486" y="4039530"/>
            <a:ext cx="152400" cy="152400"/>
          </a:xfrm>
          <a:prstGeom prst="ellipse">
            <a:avLst/>
          </a:prstGeom>
          <a:solidFill>
            <a:schemeClr val="bg1">
              <a:lumMod val="85000"/>
            </a:schemeClr>
          </a:solidFill>
          <a:ln w="19050">
            <a:solidFill>
              <a:schemeClr val="tx1">
                <a:alpha val="17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dirty="0">
              <a:solidFill>
                <a:schemeClr val="bg1">
                  <a:lumMod val="75000"/>
                </a:schemeClr>
              </a:solidFill>
              <a:latin typeface="Corbel" panose="020B0503020204020204" pitchFamily="34" charset="0"/>
            </a:endParaRPr>
          </a:p>
        </p:txBody>
      </p:sp>
      <p:sp>
        <p:nvSpPr>
          <p:cNvPr id="210" name="Oval 209">
            <a:extLst>
              <a:ext uri="{FF2B5EF4-FFF2-40B4-BE49-F238E27FC236}">
                <a16:creationId xmlns:a16="http://schemas.microsoft.com/office/drawing/2014/main" id="{CD7091CE-A573-424A-B3C4-956C18FA5852}"/>
              </a:ext>
            </a:extLst>
          </p:cNvPr>
          <p:cNvSpPr/>
          <p:nvPr/>
        </p:nvSpPr>
        <p:spPr>
          <a:xfrm>
            <a:off x="7264181" y="4039530"/>
            <a:ext cx="152400" cy="152400"/>
          </a:xfrm>
          <a:prstGeom prst="ellipse">
            <a:avLst/>
          </a:prstGeom>
          <a:solidFill>
            <a:schemeClr val="bg1">
              <a:lumMod val="85000"/>
            </a:schemeClr>
          </a:solidFill>
          <a:ln w="19050">
            <a:solidFill>
              <a:schemeClr val="tx1">
                <a:alpha val="17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dirty="0">
              <a:solidFill>
                <a:schemeClr val="bg1">
                  <a:lumMod val="75000"/>
                </a:schemeClr>
              </a:solidFill>
              <a:latin typeface="Corbel" panose="020B0503020204020204" pitchFamily="34" charset="0"/>
            </a:endParaRPr>
          </a:p>
        </p:txBody>
      </p:sp>
      <p:sp>
        <p:nvSpPr>
          <p:cNvPr id="211" name="Oval 210">
            <a:extLst>
              <a:ext uri="{FF2B5EF4-FFF2-40B4-BE49-F238E27FC236}">
                <a16:creationId xmlns:a16="http://schemas.microsoft.com/office/drawing/2014/main" id="{AD16E1FB-B9E5-B143-A52C-C19EDC47E248}"/>
              </a:ext>
            </a:extLst>
          </p:cNvPr>
          <p:cNvSpPr/>
          <p:nvPr/>
        </p:nvSpPr>
        <p:spPr>
          <a:xfrm>
            <a:off x="7448875" y="4039530"/>
            <a:ext cx="152400" cy="152400"/>
          </a:xfrm>
          <a:prstGeom prst="ellipse">
            <a:avLst/>
          </a:prstGeom>
          <a:solidFill>
            <a:schemeClr val="bg1">
              <a:lumMod val="85000"/>
            </a:schemeClr>
          </a:solidFill>
          <a:ln w="19050">
            <a:solidFill>
              <a:schemeClr val="tx1">
                <a:alpha val="17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dirty="0">
              <a:solidFill>
                <a:schemeClr val="bg1">
                  <a:lumMod val="75000"/>
                </a:schemeClr>
              </a:solidFill>
              <a:latin typeface="Corbel" panose="020B0503020204020204" pitchFamily="34" charset="0"/>
            </a:endParaRPr>
          </a:p>
        </p:txBody>
      </p:sp>
      <p:sp>
        <p:nvSpPr>
          <p:cNvPr id="212" name="Oval 211">
            <a:extLst>
              <a:ext uri="{FF2B5EF4-FFF2-40B4-BE49-F238E27FC236}">
                <a16:creationId xmlns:a16="http://schemas.microsoft.com/office/drawing/2014/main" id="{188B5BE6-C9C2-1B48-9778-B745CB4ED0B7}"/>
              </a:ext>
            </a:extLst>
          </p:cNvPr>
          <p:cNvSpPr/>
          <p:nvPr/>
        </p:nvSpPr>
        <p:spPr>
          <a:xfrm>
            <a:off x="7637777" y="4039530"/>
            <a:ext cx="152400" cy="152400"/>
          </a:xfrm>
          <a:prstGeom prst="ellipse">
            <a:avLst/>
          </a:prstGeom>
          <a:solidFill>
            <a:schemeClr val="bg1">
              <a:lumMod val="85000"/>
            </a:schemeClr>
          </a:solidFill>
          <a:ln w="19050">
            <a:solidFill>
              <a:schemeClr val="tx1">
                <a:alpha val="17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dirty="0">
              <a:solidFill>
                <a:schemeClr val="bg1">
                  <a:lumMod val="75000"/>
                </a:schemeClr>
              </a:solidFill>
              <a:latin typeface="Corbel" panose="020B0503020204020204" pitchFamily="34" charset="0"/>
            </a:endParaRPr>
          </a:p>
        </p:txBody>
      </p:sp>
      <mc:AlternateContent xmlns:mc="http://schemas.openxmlformats.org/markup-compatibility/2006" xmlns:a14="http://schemas.microsoft.com/office/drawing/2010/main">
        <mc:Choice Requires="a14">
          <p:sp>
            <p:nvSpPr>
              <p:cNvPr id="213" name="Content Placeholder 2">
                <a:extLst>
                  <a:ext uri="{FF2B5EF4-FFF2-40B4-BE49-F238E27FC236}">
                    <a16:creationId xmlns:a16="http://schemas.microsoft.com/office/drawing/2014/main" id="{1BFC310F-F0B7-5C41-808F-268BCA097F18}"/>
                  </a:ext>
                </a:extLst>
              </p:cNvPr>
              <p:cNvSpPr txBox="1">
                <a:spLocks/>
              </p:cNvSpPr>
              <p:nvPr/>
            </p:nvSpPr>
            <p:spPr>
              <a:xfrm>
                <a:off x="755824" y="906203"/>
                <a:ext cx="5998274" cy="1173653"/>
              </a:xfrm>
              <a:prstGeom prst="rect">
                <a:avLst/>
              </a:prstGeom>
            </p:spPr>
            <p:txBody>
              <a:bodyPr vert="horz" lIns="68580" tIns="34290" rIns="68580" bIns="3429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venir" panose="02000503020000020003"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venir" panose="02000503020000020003"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venir" panose="02000503020000020003"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20000"/>
                  </a:lnSpc>
                  <a:buNone/>
                </a:pPr>
                <a:r>
                  <a:rPr lang="en-US" sz="1800" dirty="0">
                    <a:latin typeface="Corbel" panose="020B0503020204020204" pitchFamily="34" charset="0"/>
                  </a:rPr>
                  <a:t>To update our weights (e.g.</a:t>
                </a:r>
                <a14:m>
                  <m:oMath xmlns:m="http://schemas.openxmlformats.org/officeDocument/2006/math">
                    <m:r>
                      <m:rPr>
                        <m:sty m:val="p"/>
                      </m:rPr>
                      <a:rPr lang="en-US" sz="1800">
                        <a:solidFill>
                          <a:srgbClr val="C00000"/>
                        </a:solidFill>
                        <a:latin typeface="Cambria Math" panose="02040503050406030204" pitchFamily="18" charset="0"/>
                        <a:ea typeface="Cambria Math" panose="02040503050406030204" pitchFamily="18" charset="0"/>
                      </a:rPr>
                      <m:t>Θ</m:t>
                    </m:r>
                  </m:oMath>
                </a14:m>
                <a:r>
                  <a:rPr lang="en-US" sz="1800" dirty="0">
                    <a:latin typeface="Corbel" panose="020B0503020204020204" pitchFamily="34" charset="0"/>
                  </a:rPr>
                  <a:t>), we calculate the gradient of our loss </a:t>
                </a:r>
                <a:r>
                  <a:rPr lang="en-US" sz="1800" dirty="0" err="1">
                    <a:latin typeface="Corbel" panose="020B0503020204020204" pitchFamily="34" charset="0"/>
                  </a:rPr>
                  <a:t>w.r.t</a:t>
                </a:r>
                <a:r>
                  <a:rPr lang="en-US" sz="1800" dirty="0">
                    <a:latin typeface="Corbel" panose="020B0503020204020204" pitchFamily="34" charset="0"/>
                  </a:rPr>
                  <a:t>. the repeated weight matrix (e.g., </a:t>
                </a:r>
                <a14:m>
                  <m:oMath xmlns:m="http://schemas.openxmlformats.org/officeDocument/2006/math">
                    <m:f>
                      <m:fPr>
                        <m:ctrlPr>
                          <a:rPr lang="en-US" sz="1800" b="1" i="1">
                            <a:solidFill>
                              <a:srgbClr val="C00000"/>
                            </a:solidFill>
                            <a:latin typeface="Cambria Math" panose="02040503050406030204" pitchFamily="18" charset="0"/>
                            <a:ea typeface="Cambria Math" panose="02040503050406030204" pitchFamily="18" charset="0"/>
                          </a:rPr>
                        </m:ctrlPr>
                      </m:fPr>
                      <m:num>
                        <m:r>
                          <a:rPr lang="en-US" sz="1800" b="1" i="1">
                            <a:solidFill>
                              <a:srgbClr val="C00000"/>
                            </a:solidFill>
                            <a:latin typeface="Cambria Math" panose="02040503050406030204" pitchFamily="18" charset="0"/>
                            <a:ea typeface="Cambria Math" panose="02040503050406030204" pitchFamily="18" charset="0"/>
                          </a:rPr>
                          <m:t>𝝏</m:t>
                        </m:r>
                        <m:r>
                          <a:rPr lang="en-US" sz="1800" b="1" i="1">
                            <a:solidFill>
                              <a:srgbClr val="C00000"/>
                            </a:solidFill>
                            <a:latin typeface="Cambria Math" panose="02040503050406030204" pitchFamily="18" charset="0"/>
                            <a:ea typeface="Cambria Math" panose="02040503050406030204" pitchFamily="18" charset="0"/>
                          </a:rPr>
                          <m:t>𝑳</m:t>
                        </m:r>
                      </m:num>
                      <m:den>
                        <m:r>
                          <a:rPr lang="en-US" sz="1800" b="1" i="1">
                            <a:solidFill>
                              <a:srgbClr val="C00000"/>
                            </a:solidFill>
                            <a:latin typeface="Cambria Math" panose="02040503050406030204" pitchFamily="18" charset="0"/>
                            <a:ea typeface="Cambria Math" panose="02040503050406030204" pitchFamily="18" charset="0"/>
                          </a:rPr>
                          <m:t>𝝏</m:t>
                        </m:r>
                        <m:r>
                          <m:rPr>
                            <m:sty m:val="p"/>
                          </m:rPr>
                          <a:rPr lang="en-US" sz="1800">
                            <a:solidFill>
                              <a:srgbClr val="C00000"/>
                            </a:solidFill>
                            <a:latin typeface="Cambria Math" panose="02040503050406030204" pitchFamily="18" charset="0"/>
                            <a:ea typeface="Cambria Math" panose="02040503050406030204" pitchFamily="18" charset="0"/>
                          </a:rPr>
                          <m:t>Θ</m:t>
                        </m:r>
                      </m:den>
                    </m:f>
                    <m:r>
                      <a:rPr lang="en-US" sz="1800" b="1" i="1">
                        <a:solidFill>
                          <a:srgbClr val="C00000"/>
                        </a:solidFill>
                        <a:latin typeface="Cambria Math" panose="02040503050406030204" pitchFamily="18" charset="0"/>
                        <a:ea typeface="Cambria Math" panose="02040503050406030204" pitchFamily="18" charset="0"/>
                      </a:rPr>
                      <m:t> </m:t>
                    </m:r>
                    <m:r>
                      <a:rPr lang="en-US" sz="1800" b="1" i="1">
                        <a:latin typeface="Cambria Math" panose="02040503050406030204" pitchFamily="18" charset="0"/>
                        <a:ea typeface="Cambria Math" panose="02040503050406030204" pitchFamily="18" charset="0"/>
                      </a:rPr>
                      <m:t>).</m:t>
                    </m:r>
                  </m:oMath>
                </a14:m>
                <a:endParaRPr lang="en-US" sz="1800" dirty="0">
                  <a:latin typeface="Corbel" panose="020B0503020204020204" pitchFamily="34" charset="0"/>
                </a:endParaRPr>
              </a:p>
            </p:txBody>
          </p:sp>
        </mc:Choice>
        <mc:Fallback xmlns="">
          <p:sp>
            <p:nvSpPr>
              <p:cNvPr id="213" name="Content Placeholder 2">
                <a:extLst>
                  <a:ext uri="{FF2B5EF4-FFF2-40B4-BE49-F238E27FC236}">
                    <a16:creationId xmlns:a16="http://schemas.microsoft.com/office/drawing/2014/main" id="{1BFC310F-F0B7-5C41-808F-268BCA097F18}"/>
                  </a:ext>
                </a:extLst>
              </p:cNvPr>
              <p:cNvSpPr txBox="1">
                <a:spLocks noRot="1" noChangeAspect="1" noMove="1" noResize="1" noEditPoints="1" noAdjustHandles="1" noChangeArrowheads="1" noChangeShapeType="1" noTextEdit="1"/>
              </p:cNvSpPr>
              <p:nvPr/>
            </p:nvSpPr>
            <p:spPr>
              <a:xfrm>
                <a:off x="755824" y="906203"/>
                <a:ext cx="5998274" cy="1173653"/>
              </a:xfrm>
              <a:prstGeom prst="rect">
                <a:avLst/>
              </a:prstGeom>
              <a:blipFill>
                <a:blip r:embed="rId15"/>
                <a:stretch>
                  <a:fillRect l="-1268" t="-1075"/>
                </a:stretch>
              </a:blipFill>
            </p:spPr>
            <p:txBody>
              <a:bodyPr/>
              <a:lstStyle/>
              <a:p>
                <a:r>
                  <a:rPr lang="en-US">
                    <a:noFill/>
                  </a:rPr>
                  <a:t> </a:t>
                </a:r>
              </a:p>
            </p:txBody>
          </p:sp>
        </mc:Fallback>
      </mc:AlternateContent>
      <p:sp>
        <p:nvSpPr>
          <p:cNvPr id="120" name="Slide Number Placeholder 9">
            <a:extLst>
              <a:ext uri="{FF2B5EF4-FFF2-40B4-BE49-F238E27FC236}">
                <a16:creationId xmlns:a16="http://schemas.microsoft.com/office/drawing/2014/main" id="{EC103F4D-89B8-EF4A-A637-D56C1D6D06F1}"/>
              </a:ext>
            </a:extLst>
          </p:cNvPr>
          <p:cNvSpPr>
            <a:spLocks noGrp="1"/>
          </p:cNvSpPr>
          <p:nvPr>
            <p:ph type="sldNum" sz="quarter" idx="12"/>
          </p:nvPr>
        </p:nvSpPr>
        <p:spPr>
          <a:prstGeom prst="rect">
            <a:avLst/>
          </a:prstGeom>
        </p:spPr>
        <p:txBody>
          <a:bodyPr spcFirstLastPara="1" vert="horz" wrap="square" lIns="68580" tIns="34290" rIns="68580" bIns="34290" rtlCol="0" anchor="ctr" anchorCtr="0">
            <a:normAutofit/>
          </a:bodyPr>
          <a:lstStyle>
            <a:defPPr>
              <a:defRPr lang="en-US"/>
            </a:defPPr>
            <a:lvl1pPr marL="0" algn="r" defTabSz="685800" rtl="0" eaLnBrk="1" latinLnBrk="0" hangingPunct="1">
              <a:defRPr sz="900" kern="1200">
                <a:solidFill>
                  <a:schemeClr val="tx1">
                    <a:tint val="75000"/>
                  </a:schemeClr>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fld id="{FB0400E9-F1C7-9247-B747-5922BAF97538}" type="slidenum">
              <a:rPr lang="en-US" smtClean="0">
                <a:latin typeface="Corbel" panose="020B0503020204020204" pitchFamily="34" charset="0"/>
              </a:rPr>
              <a:pPr/>
              <a:t>29</a:t>
            </a:fld>
            <a:endParaRPr lang="en-US" dirty="0">
              <a:latin typeface="Corbel" panose="020B0503020204020204" pitchFamily="34" charset="0"/>
            </a:endParaRPr>
          </a:p>
        </p:txBody>
      </p:sp>
    </p:spTree>
    <p:extLst>
      <p:ext uri="{BB962C8B-B14F-4D97-AF65-F5344CB8AC3E}">
        <p14:creationId xmlns:p14="http://schemas.microsoft.com/office/powerpoint/2010/main" val="116730566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98EC7B-0B11-4DBC-5385-2540808C5FDF}"/>
              </a:ext>
            </a:extLst>
          </p:cNvPr>
          <p:cNvSpPr>
            <a:spLocks noGrp="1"/>
          </p:cNvSpPr>
          <p:nvPr>
            <p:ph type="title"/>
          </p:nvPr>
        </p:nvSpPr>
        <p:spPr/>
        <p:txBody>
          <a:bodyPr>
            <a:normAutofit fontScale="90000"/>
          </a:bodyPr>
          <a:lstStyle/>
          <a:p>
            <a:r>
              <a:rPr lang="en-US" dirty="0"/>
              <a:t>What Changed from N-Gram LMs to Neural LMs? </a:t>
            </a:r>
          </a:p>
        </p:txBody>
      </p:sp>
      <p:sp>
        <p:nvSpPr>
          <p:cNvPr id="3" name="Content Placeholder 2">
            <a:extLst>
              <a:ext uri="{FF2B5EF4-FFF2-40B4-BE49-F238E27FC236}">
                <a16:creationId xmlns:a16="http://schemas.microsoft.com/office/drawing/2014/main" id="{DE9FF86C-826A-3C1A-BE54-1AFCEE635AD9}"/>
              </a:ext>
            </a:extLst>
          </p:cNvPr>
          <p:cNvSpPr>
            <a:spLocks noGrp="1"/>
          </p:cNvSpPr>
          <p:nvPr>
            <p:ph idx="1"/>
          </p:nvPr>
        </p:nvSpPr>
        <p:spPr/>
        <p:txBody>
          <a:bodyPr/>
          <a:lstStyle/>
          <a:p>
            <a:r>
              <a:rPr lang="en-US" dirty="0"/>
              <a:t>What is the source of Neural LM’s </a:t>
            </a:r>
            <a:r>
              <a:rPr lang="en-US" dirty="0">
                <a:solidFill>
                  <a:srgbClr val="C00000"/>
                </a:solidFill>
              </a:rPr>
              <a:t>strength</a:t>
            </a:r>
            <a:r>
              <a:rPr lang="en-US" dirty="0"/>
              <a:t>? </a:t>
            </a:r>
          </a:p>
          <a:p>
            <a:r>
              <a:rPr lang="en-US" dirty="0"/>
              <a:t>Why </a:t>
            </a:r>
            <a:r>
              <a:rPr lang="en-US" dirty="0">
                <a:solidFill>
                  <a:srgbClr val="C00000"/>
                </a:solidFill>
              </a:rPr>
              <a:t>sparsity </a:t>
            </a:r>
            <a:r>
              <a:rPr lang="en-US" dirty="0"/>
              <a:t>is less of an issue for Neural LMs? </a:t>
            </a:r>
          </a:p>
          <a:p>
            <a:endParaRPr lang="en-US" dirty="0"/>
          </a:p>
          <a:p>
            <a:r>
              <a:rPr lang="en-US" b="1" dirty="0"/>
              <a:t>Answer:</a:t>
            </a:r>
            <a:r>
              <a:rPr lang="en-US" dirty="0"/>
              <a:t> In n-grams, we treat all prefixes independently of each other! (even those that are semantically similar) </a:t>
            </a:r>
          </a:p>
          <a:p>
            <a:endParaRPr lang="en-US" dirty="0"/>
          </a:p>
          <a:p>
            <a:endParaRPr lang="en-US" dirty="0"/>
          </a:p>
        </p:txBody>
      </p:sp>
      <p:sp>
        <p:nvSpPr>
          <p:cNvPr id="5" name="TextBox 4">
            <a:extLst>
              <a:ext uri="{FF2B5EF4-FFF2-40B4-BE49-F238E27FC236}">
                <a16:creationId xmlns:a16="http://schemas.microsoft.com/office/drawing/2014/main" id="{C5C0E19C-F65F-07AB-C8D8-131F3EA459FA}"/>
              </a:ext>
            </a:extLst>
          </p:cNvPr>
          <p:cNvSpPr txBox="1"/>
          <p:nvPr/>
        </p:nvSpPr>
        <p:spPr>
          <a:xfrm>
            <a:off x="361381" y="2988531"/>
            <a:ext cx="4514706" cy="1815882"/>
          </a:xfrm>
          <a:prstGeom prst="rect">
            <a:avLst/>
          </a:prstGeom>
          <a:solidFill>
            <a:schemeClr val="accent6">
              <a:lumMod val="20000"/>
              <a:lumOff val="80000"/>
            </a:schemeClr>
          </a:solidFill>
        </p:spPr>
        <p:txBody>
          <a:bodyPr wrap="square">
            <a:spAutoFit/>
          </a:bodyPr>
          <a:lstStyle/>
          <a:p>
            <a:r>
              <a:rPr lang="en-US" sz="1600" dirty="0">
                <a:latin typeface="Consolas" panose="020B0609020204030204" pitchFamily="49" charset="0"/>
                <a:cs typeface="Consolas" panose="020B0609020204030204" pitchFamily="49" charset="0"/>
              </a:rPr>
              <a:t>students opened their ___ </a:t>
            </a:r>
          </a:p>
          <a:p>
            <a:r>
              <a:rPr lang="en-US" sz="1600" dirty="0">
                <a:latin typeface="Consolas" panose="020B0609020204030204" pitchFamily="49" charset="0"/>
                <a:cs typeface="Consolas" panose="020B0609020204030204" pitchFamily="49" charset="0"/>
              </a:rPr>
              <a:t>pupils opened their ___ </a:t>
            </a:r>
          </a:p>
          <a:p>
            <a:r>
              <a:rPr lang="en-US" sz="1600" dirty="0">
                <a:latin typeface="Consolas" panose="020B0609020204030204" pitchFamily="49" charset="0"/>
                <a:cs typeface="Consolas" panose="020B0609020204030204" pitchFamily="49" charset="0"/>
              </a:rPr>
              <a:t>scholars opened their ___ </a:t>
            </a:r>
          </a:p>
          <a:p>
            <a:r>
              <a:rPr lang="en-US" sz="1600" dirty="0">
                <a:latin typeface="Consolas" panose="020B0609020204030204" pitchFamily="49" charset="0"/>
                <a:cs typeface="Consolas" panose="020B0609020204030204" pitchFamily="49" charset="0"/>
              </a:rPr>
              <a:t>undergraduates opened their ___ </a:t>
            </a:r>
          </a:p>
          <a:p>
            <a:r>
              <a:rPr lang="en-US" sz="1600" dirty="0">
                <a:latin typeface="Consolas" panose="020B0609020204030204" pitchFamily="49" charset="0"/>
                <a:cs typeface="Consolas" panose="020B0609020204030204" pitchFamily="49" charset="0"/>
              </a:rPr>
              <a:t>students turned the pages of their ___ students attentively perused their ___ </a:t>
            </a:r>
          </a:p>
          <a:p>
            <a:r>
              <a:rPr lang="en-US" sz="1600" dirty="0">
                <a:latin typeface="Consolas" panose="020B0609020204030204" pitchFamily="49" charset="0"/>
                <a:cs typeface="Consolas" panose="020B0609020204030204" pitchFamily="49" charset="0"/>
              </a:rPr>
              <a:t>...</a:t>
            </a:r>
          </a:p>
        </p:txBody>
      </p:sp>
      <p:sp>
        <p:nvSpPr>
          <p:cNvPr id="8" name="TextBox 7">
            <a:extLst>
              <a:ext uri="{FF2B5EF4-FFF2-40B4-BE49-F238E27FC236}">
                <a16:creationId xmlns:a16="http://schemas.microsoft.com/office/drawing/2014/main" id="{37B38513-9940-C156-5D57-FD1A7324919A}"/>
              </a:ext>
            </a:extLst>
          </p:cNvPr>
          <p:cNvSpPr txBox="1"/>
          <p:nvPr/>
        </p:nvSpPr>
        <p:spPr>
          <a:xfrm>
            <a:off x="5231990" y="3034108"/>
            <a:ext cx="3348040" cy="1724727"/>
          </a:xfrm>
          <a:prstGeom prst="wedgeRoundRectCallout">
            <a:avLst>
              <a:gd name="adj1" fmla="val -59181"/>
              <a:gd name="adj2" fmla="val -22420"/>
              <a:gd name="adj3" fmla="val 16667"/>
            </a:avLst>
          </a:prstGeom>
          <a:solidFill>
            <a:srgbClr val="DCECFF"/>
          </a:solidFill>
          <a:ln w="12700"/>
        </p:spPr>
        <p:style>
          <a:lnRef idx="2">
            <a:schemeClr val="accent1"/>
          </a:lnRef>
          <a:fillRef idx="1">
            <a:schemeClr val="lt1"/>
          </a:fillRef>
          <a:effectRef idx="0">
            <a:schemeClr val="accent1"/>
          </a:effectRef>
          <a:fontRef idx="minor">
            <a:schemeClr val="dk1"/>
          </a:fontRef>
        </p:style>
        <p:txBody>
          <a:bodyPr wrap="square" lIns="0" tIns="0" rIns="0" bIns="0">
            <a:spAutoFit/>
          </a:bodyPr>
          <a:lstStyle/>
          <a:p>
            <a:pPr marL="165100" marR="157480" algn="ctr">
              <a:lnSpc>
                <a:spcPct val="101899"/>
              </a:lnSpc>
              <a:spcBef>
                <a:spcPts val="245"/>
              </a:spcBef>
            </a:pPr>
            <a:r>
              <a:rPr lang="en-US" sz="2000" dirty="0">
                <a:latin typeface="Corbel" panose="020B0503020204020204" pitchFamily="34" charset="0"/>
                <a:cs typeface="Arial"/>
              </a:rPr>
              <a:t>Neural LMs are able to </a:t>
            </a:r>
            <a:r>
              <a:rPr lang="en-US" sz="2000" dirty="0">
                <a:solidFill>
                  <a:srgbClr val="C00000"/>
                </a:solidFill>
                <a:latin typeface="Corbel" panose="020B0503020204020204" pitchFamily="34" charset="0"/>
                <a:cs typeface="Arial"/>
              </a:rPr>
              <a:t>share information across these semantically-similar prefixes </a:t>
            </a:r>
            <a:r>
              <a:rPr lang="en-US" sz="2000" dirty="0">
                <a:latin typeface="Corbel" panose="020B0503020204020204" pitchFamily="34" charset="0"/>
                <a:cs typeface="Arial"/>
              </a:rPr>
              <a:t>and overcome the sparsity issue. </a:t>
            </a:r>
          </a:p>
        </p:txBody>
      </p:sp>
    </p:spTree>
    <p:extLst>
      <p:ext uri="{BB962C8B-B14F-4D97-AF65-F5344CB8AC3E}">
        <p14:creationId xmlns:p14="http://schemas.microsoft.com/office/powerpoint/2010/main" val="9670556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Effect transition="in" filter="fade">
                                      <p:cBhvr>
                                        <p:cTn id="7" dur="500"/>
                                        <p:tgtEl>
                                          <p:spTgt spid="3">
                                            <p:txEl>
                                              <p:pRg st="3" end="3"/>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fade">
                                      <p:cBhvr>
                                        <p:cTn id="1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8"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 name="Slide Number Placeholder 9">
            <a:extLst>
              <a:ext uri="{FF2B5EF4-FFF2-40B4-BE49-F238E27FC236}">
                <a16:creationId xmlns:a16="http://schemas.microsoft.com/office/drawing/2014/main" id="{00FA1E53-7844-084D-96AF-692D088246FF}"/>
              </a:ext>
            </a:extLst>
          </p:cNvPr>
          <p:cNvSpPr>
            <a:spLocks noGrp="1"/>
          </p:cNvSpPr>
          <p:nvPr>
            <p:ph type="sldNum" sz="quarter" idx="12"/>
          </p:nvPr>
        </p:nvSpPr>
        <p:spPr>
          <a:prstGeom prst="rect">
            <a:avLst/>
          </a:prstGeom>
        </p:spPr>
        <p:txBody>
          <a:bodyPr spcFirstLastPara="1" vert="horz" wrap="square" lIns="68580" tIns="34290" rIns="68580" bIns="34290" rtlCol="0" anchor="ctr" anchorCtr="0">
            <a:normAutofit/>
          </a:bodyPr>
          <a:lstStyle>
            <a:defPPr>
              <a:defRPr lang="en-US"/>
            </a:defPPr>
            <a:lvl1pPr marL="0" algn="r" defTabSz="685800" rtl="0" eaLnBrk="1" latinLnBrk="0" hangingPunct="1">
              <a:defRPr sz="900" kern="1200">
                <a:solidFill>
                  <a:schemeClr val="tx1">
                    <a:tint val="75000"/>
                  </a:schemeClr>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fld id="{FB0400E9-F1C7-9247-B747-5922BAF97538}" type="slidenum">
              <a:rPr lang="en-US" smtClean="0">
                <a:latin typeface="Corbel" panose="020B0503020204020204" pitchFamily="34" charset="0"/>
              </a:rPr>
              <a:pPr/>
              <a:t>30</a:t>
            </a:fld>
            <a:endParaRPr lang="en-US" dirty="0">
              <a:latin typeface="Corbel" panose="020B0503020204020204" pitchFamily="34" charset="0"/>
            </a:endParaRPr>
          </a:p>
        </p:txBody>
      </p:sp>
      <p:sp>
        <p:nvSpPr>
          <p:cNvPr id="108" name="Rectangle 107">
            <a:extLst>
              <a:ext uri="{FF2B5EF4-FFF2-40B4-BE49-F238E27FC236}">
                <a16:creationId xmlns:a16="http://schemas.microsoft.com/office/drawing/2014/main" id="{57567A9F-9A5A-4A43-9695-F85CD7F0400F}"/>
              </a:ext>
            </a:extLst>
          </p:cNvPr>
          <p:cNvSpPr/>
          <p:nvPr/>
        </p:nvSpPr>
        <p:spPr>
          <a:xfrm>
            <a:off x="6970106" y="1360308"/>
            <a:ext cx="887297" cy="1198963"/>
          </a:xfrm>
          <a:prstGeom prst="rect">
            <a:avLst/>
          </a:prstGeom>
          <a:solidFill>
            <a:srgbClr val="FF7F99">
              <a:alpha val="47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dirty="0">
              <a:latin typeface="Corbel" panose="020B0503020204020204" pitchFamily="34" charset="0"/>
            </a:endParaRPr>
          </a:p>
        </p:txBody>
      </p:sp>
      <p:sp>
        <p:nvSpPr>
          <p:cNvPr id="7" name="Content Placeholder 2">
            <a:extLst>
              <a:ext uri="{FF2B5EF4-FFF2-40B4-BE49-F238E27FC236}">
                <a16:creationId xmlns:a16="http://schemas.microsoft.com/office/drawing/2014/main" id="{2B634E59-4B85-4C4B-8984-E10B47A0B100}"/>
              </a:ext>
            </a:extLst>
          </p:cNvPr>
          <p:cNvSpPr txBox="1">
            <a:spLocks/>
          </p:cNvSpPr>
          <p:nvPr/>
        </p:nvSpPr>
        <p:spPr>
          <a:xfrm>
            <a:off x="3123877" y="118103"/>
            <a:ext cx="2454248" cy="484324"/>
          </a:xfrm>
          <a:prstGeom prst="rect">
            <a:avLst/>
          </a:prstGeom>
        </p:spPr>
        <p:txBody>
          <a:bodyPr vert="horz" lIns="68580" tIns="34290" rIns="68580" bIns="3429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venir" panose="02000503020000020003"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venir" panose="02000503020000020003"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venir" panose="02000503020000020003"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20000"/>
              </a:lnSpc>
              <a:buNone/>
            </a:pPr>
            <a:r>
              <a:rPr lang="en-US" sz="2100" dirty="0">
                <a:latin typeface="Corbel" panose="020B0503020204020204" pitchFamily="34" charset="0"/>
              </a:rPr>
              <a:t>Backward Step</a:t>
            </a:r>
          </a:p>
        </p:txBody>
      </p:sp>
      <p:sp>
        <p:nvSpPr>
          <p:cNvPr id="51" name="Content Placeholder 2">
            <a:extLst>
              <a:ext uri="{FF2B5EF4-FFF2-40B4-BE49-F238E27FC236}">
                <a16:creationId xmlns:a16="http://schemas.microsoft.com/office/drawing/2014/main" id="{3649502E-21DD-1642-971F-BACEABB4E04C}"/>
              </a:ext>
            </a:extLst>
          </p:cNvPr>
          <p:cNvSpPr txBox="1">
            <a:spLocks/>
          </p:cNvSpPr>
          <p:nvPr/>
        </p:nvSpPr>
        <p:spPr>
          <a:xfrm>
            <a:off x="181351" y="2214114"/>
            <a:ext cx="1291040" cy="353597"/>
          </a:xfrm>
          <a:prstGeom prst="rect">
            <a:avLst/>
          </a:prstGeom>
        </p:spPr>
        <p:txBody>
          <a:bodyPr vert="horz" lIns="68580" tIns="34290" rIns="68580" bIns="3429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venir" panose="02000503020000020003"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venir" panose="02000503020000020003"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venir" panose="02000503020000020003"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lnSpc>
                <a:spcPct val="120000"/>
              </a:lnSpc>
              <a:buNone/>
            </a:pPr>
            <a:r>
              <a:rPr lang="en-US" sz="1350" dirty="0">
                <a:solidFill>
                  <a:schemeClr val="tx1">
                    <a:lumMod val="85000"/>
                    <a:lumOff val="15000"/>
                  </a:schemeClr>
                </a:solidFill>
                <a:latin typeface="Corbel" panose="020B0503020204020204" pitchFamily="34" charset="0"/>
              </a:rPr>
              <a:t>Output layer</a:t>
            </a:r>
          </a:p>
        </p:txBody>
      </p:sp>
      <p:sp>
        <p:nvSpPr>
          <p:cNvPr id="76" name="Oval 75">
            <a:extLst>
              <a:ext uri="{FF2B5EF4-FFF2-40B4-BE49-F238E27FC236}">
                <a16:creationId xmlns:a16="http://schemas.microsoft.com/office/drawing/2014/main" id="{CFE7F9AF-8FB9-9E47-AA7C-B819DD96BD45}"/>
              </a:ext>
            </a:extLst>
          </p:cNvPr>
          <p:cNvSpPr/>
          <p:nvPr/>
        </p:nvSpPr>
        <p:spPr>
          <a:xfrm>
            <a:off x="1999457" y="2276690"/>
            <a:ext cx="152400" cy="152400"/>
          </a:xfrm>
          <a:prstGeom prst="ellipse">
            <a:avLst/>
          </a:prstGeom>
          <a:solidFill>
            <a:srgbClr val="92D050">
              <a:alpha val="19000"/>
            </a:srgbClr>
          </a:solidFill>
          <a:ln w="19050">
            <a:solidFill>
              <a:schemeClr val="accent6">
                <a:lumMod val="50000"/>
                <a:alpha val="23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dirty="0">
              <a:latin typeface="Corbel" panose="020B0503020204020204" pitchFamily="34" charset="0"/>
            </a:endParaRPr>
          </a:p>
        </p:txBody>
      </p:sp>
      <p:sp>
        <p:nvSpPr>
          <p:cNvPr id="77" name="Oval 76">
            <a:extLst>
              <a:ext uri="{FF2B5EF4-FFF2-40B4-BE49-F238E27FC236}">
                <a16:creationId xmlns:a16="http://schemas.microsoft.com/office/drawing/2014/main" id="{D1072A62-0E13-3843-8D0C-3A62E6BC9417}"/>
              </a:ext>
            </a:extLst>
          </p:cNvPr>
          <p:cNvSpPr/>
          <p:nvPr/>
        </p:nvSpPr>
        <p:spPr>
          <a:xfrm>
            <a:off x="2184151" y="2276690"/>
            <a:ext cx="152400" cy="152400"/>
          </a:xfrm>
          <a:prstGeom prst="ellipse">
            <a:avLst/>
          </a:prstGeom>
          <a:solidFill>
            <a:srgbClr val="92D050">
              <a:alpha val="19000"/>
            </a:srgbClr>
          </a:solidFill>
          <a:ln w="19050">
            <a:solidFill>
              <a:schemeClr val="accent6">
                <a:lumMod val="50000"/>
                <a:alpha val="23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dirty="0">
              <a:latin typeface="Corbel" panose="020B0503020204020204" pitchFamily="34" charset="0"/>
            </a:endParaRPr>
          </a:p>
        </p:txBody>
      </p:sp>
      <p:sp>
        <p:nvSpPr>
          <p:cNvPr id="78" name="Oval 77">
            <a:extLst>
              <a:ext uri="{FF2B5EF4-FFF2-40B4-BE49-F238E27FC236}">
                <a16:creationId xmlns:a16="http://schemas.microsoft.com/office/drawing/2014/main" id="{B5867DDE-FEA5-0049-9461-EB1FFEB88969}"/>
              </a:ext>
            </a:extLst>
          </p:cNvPr>
          <p:cNvSpPr/>
          <p:nvPr/>
        </p:nvSpPr>
        <p:spPr>
          <a:xfrm>
            <a:off x="2368845" y="2276690"/>
            <a:ext cx="152400" cy="152400"/>
          </a:xfrm>
          <a:prstGeom prst="ellipse">
            <a:avLst/>
          </a:prstGeom>
          <a:solidFill>
            <a:srgbClr val="92D050">
              <a:alpha val="19000"/>
            </a:srgbClr>
          </a:solidFill>
          <a:ln w="19050">
            <a:solidFill>
              <a:schemeClr val="accent6">
                <a:lumMod val="50000"/>
                <a:alpha val="23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dirty="0">
              <a:latin typeface="Corbel" panose="020B0503020204020204" pitchFamily="34" charset="0"/>
            </a:endParaRPr>
          </a:p>
        </p:txBody>
      </p:sp>
      <p:sp>
        <p:nvSpPr>
          <p:cNvPr id="79" name="Oval 78">
            <a:extLst>
              <a:ext uri="{FF2B5EF4-FFF2-40B4-BE49-F238E27FC236}">
                <a16:creationId xmlns:a16="http://schemas.microsoft.com/office/drawing/2014/main" id="{24DFF809-EE42-C349-914D-4808EEE0B2B2}"/>
              </a:ext>
            </a:extLst>
          </p:cNvPr>
          <p:cNvSpPr/>
          <p:nvPr/>
        </p:nvSpPr>
        <p:spPr>
          <a:xfrm>
            <a:off x="2557747" y="2276690"/>
            <a:ext cx="152400" cy="152400"/>
          </a:xfrm>
          <a:prstGeom prst="ellipse">
            <a:avLst/>
          </a:prstGeom>
          <a:solidFill>
            <a:srgbClr val="92D050">
              <a:alpha val="19000"/>
            </a:srgbClr>
          </a:solidFill>
          <a:ln w="19050">
            <a:solidFill>
              <a:schemeClr val="accent6">
                <a:lumMod val="50000"/>
                <a:alpha val="23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dirty="0">
              <a:latin typeface="Corbel" panose="020B0503020204020204" pitchFamily="34" charset="0"/>
            </a:endParaRPr>
          </a:p>
        </p:txBody>
      </p:sp>
      <p:sp>
        <p:nvSpPr>
          <p:cNvPr id="82" name="Rounded Rectangle 81">
            <a:extLst>
              <a:ext uri="{FF2B5EF4-FFF2-40B4-BE49-F238E27FC236}">
                <a16:creationId xmlns:a16="http://schemas.microsoft.com/office/drawing/2014/main" id="{485BEC44-F260-1145-8583-E09A6D1ADDA0}"/>
              </a:ext>
            </a:extLst>
          </p:cNvPr>
          <p:cNvSpPr/>
          <p:nvPr/>
        </p:nvSpPr>
        <p:spPr>
          <a:xfrm>
            <a:off x="1833755" y="3096102"/>
            <a:ext cx="1023168" cy="233527"/>
          </a:xfrm>
          <a:prstGeom prst="roundRect">
            <a:avLst/>
          </a:prstGeom>
          <a:noFill/>
          <a:ln w="38100">
            <a:solidFill>
              <a:schemeClr val="accent5">
                <a:lumMod val="50000"/>
                <a:alpha val="2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dirty="0">
              <a:latin typeface="Corbel" panose="020B0503020204020204" pitchFamily="34" charset="0"/>
            </a:endParaRPr>
          </a:p>
        </p:txBody>
      </p:sp>
      <p:sp>
        <p:nvSpPr>
          <p:cNvPr id="83" name="Oval 82">
            <a:extLst>
              <a:ext uri="{FF2B5EF4-FFF2-40B4-BE49-F238E27FC236}">
                <a16:creationId xmlns:a16="http://schemas.microsoft.com/office/drawing/2014/main" id="{D285D089-1C0C-6344-B7EA-A631D2F645B7}"/>
              </a:ext>
            </a:extLst>
          </p:cNvPr>
          <p:cNvSpPr/>
          <p:nvPr/>
        </p:nvSpPr>
        <p:spPr>
          <a:xfrm>
            <a:off x="1897168" y="3136052"/>
            <a:ext cx="152400" cy="152400"/>
          </a:xfrm>
          <a:prstGeom prst="ellipse">
            <a:avLst/>
          </a:prstGeom>
          <a:solidFill>
            <a:schemeClr val="accent5">
              <a:lumMod val="60000"/>
              <a:lumOff val="40000"/>
              <a:alpha val="39000"/>
            </a:schemeClr>
          </a:solidFill>
          <a:ln w="19050">
            <a:solidFill>
              <a:schemeClr val="accent5">
                <a:lumMod val="50000"/>
                <a:alpha val="17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dirty="0">
              <a:latin typeface="Corbel" panose="020B0503020204020204" pitchFamily="34" charset="0"/>
            </a:endParaRPr>
          </a:p>
        </p:txBody>
      </p:sp>
      <p:sp>
        <p:nvSpPr>
          <p:cNvPr id="84" name="Oval 83">
            <a:extLst>
              <a:ext uri="{FF2B5EF4-FFF2-40B4-BE49-F238E27FC236}">
                <a16:creationId xmlns:a16="http://schemas.microsoft.com/office/drawing/2014/main" id="{E248521C-7AB4-A74B-BB41-9E9DBC05502F}"/>
              </a:ext>
            </a:extLst>
          </p:cNvPr>
          <p:cNvSpPr/>
          <p:nvPr/>
        </p:nvSpPr>
        <p:spPr>
          <a:xfrm>
            <a:off x="2081862" y="3136052"/>
            <a:ext cx="152400" cy="152400"/>
          </a:xfrm>
          <a:prstGeom prst="ellipse">
            <a:avLst/>
          </a:prstGeom>
          <a:solidFill>
            <a:schemeClr val="accent5">
              <a:lumMod val="60000"/>
              <a:lumOff val="40000"/>
              <a:alpha val="39000"/>
            </a:schemeClr>
          </a:solidFill>
          <a:ln w="19050">
            <a:solidFill>
              <a:schemeClr val="accent5">
                <a:lumMod val="50000"/>
                <a:alpha val="17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dirty="0">
              <a:latin typeface="Corbel" panose="020B0503020204020204" pitchFamily="34" charset="0"/>
            </a:endParaRPr>
          </a:p>
        </p:txBody>
      </p:sp>
      <p:sp>
        <p:nvSpPr>
          <p:cNvPr id="85" name="Oval 84">
            <a:extLst>
              <a:ext uri="{FF2B5EF4-FFF2-40B4-BE49-F238E27FC236}">
                <a16:creationId xmlns:a16="http://schemas.microsoft.com/office/drawing/2014/main" id="{A542D303-3E89-B948-BAE1-9C28B4C7900E}"/>
              </a:ext>
            </a:extLst>
          </p:cNvPr>
          <p:cNvSpPr/>
          <p:nvPr/>
        </p:nvSpPr>
        <p:spPr>
          <a:xfrm>
            <a:off x="2266556" y="3136052"/>
            <a:ext cx="152400" cy="152400"/>
          </a:xfrm>
          <a:prstGeom prst="ellipse">
            <a:avLst/>
          </a:prstGeom>
          <a:solidFill>
            <a:schemeClr val="accent5">
              <a:lumMod val="60000"/>
              <a:lumOff val="40000"/>
              <a:alpha val="39000"/>
            </a:schemeClr>
          </a:solidFill>
          <a:ln w="19050">
            <a:solidFill>
              <a:schemeClr val="accent5">
                <a:lumMod val="50000"/>
                <a:alpha val="17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dirty="0">
              <a:latin typeface="Corbel" panose="020B0503020204020204" pitchFamily="34" charset="0"/>
            </a:endParaRPr>
          </a:p>
        </p:txBody>
      </p:sp>
      <p:sp>
        <p:nvSpPr>
          <p:cNvPr id="86" name="Oval 85">
            <a:extLst>
              <a:ext uri="{FF2B5EF4-FFF2-40B4-BE49-F238E27FC236}">
                <a16:creationId xmlns:a16="http://schemas.microsoft.com/office/drawing/2014/main" id="{3557CEDB-9609-5C4E-BE7A-9A1922D84558}"/>
              </a:ext>
            </a:extLst>
          </p:cNvPr>
          <p:cNvSpPr/>
          <p:nvPr/>
        </p:nvSpPr>
        <p:spPr>
          <a:xfrm>
            <a:off x="2455458" y="3136052"/>
            <a:ext cx="152400" cy="152400"/>
          </a:xfrm>
          <a:prstGeom prst="ellipse">
            <a:avLst/>
          </a:prstGeom>
          <a:solidFill>
            <a:schemeClr val="accent5">
              <a:lumMod val="60000"/>
              <a:lumOff val="40000"/>
              <a:alpha val="39000"/>
            </a:schemeClr>
          </a:solidFill>
          <a:ln w="19050">
            <a:solidFill>
              <a:schemeClr val="accent5">
                <a:lumMod val="50000"/>
                <a:alpha val="17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dirty="0">
              <a:latin typeface="Corbel" panose="020B0503020204020204" pitchFamily="34" charset="0"/>
            </a:endParaRPr>
          </a:p>
        </p:txBody>
      </p:sp>
      <p:sp>
        <p:nvSpPr>
          <p:cNvPr id="87" name="Oval 86">
            <a:extLst>
              <a:ext uri="{FF2B5EF4-FFF2-40B4-BE49-F238E27FC236}">
                <a16:creationId xmlns:a16="http://schemas.microsoft.com/office/drawing/2014/main" id="{FD0CC76B-5E71-8C4B-B186-6D1471C8CD67}"/>
              </a:ext>
            </a:extLst>
          </p:cNvPr>
          <p:cNvSpPr/>
          <p:nvPr/>
        </p:nvSpPr>
        <p:spPr>
          <a:xfrm>
            <a:off x="2648955" y="3137765"/>
            <a:ext cx="152400" cy="152400"/>
          </a:xfrm>
          <a:prstGeom prst="ellipse">
            <a:avLst/>
          </a:prstGeom>
          <a:solidFill>
            <a:schemeClr val="accent5">
              <a:lumMod val="60000"/>
              <a:lumOff val="40000"/>
              <a:alpha val="39000"/>
            </a:schemeClr>
          </a:solidFill>
          <a:ln w="19050">
            <a:solidFill>
              <a:schemeClr val="accent5">
                <a:lumMod val="50000"/>
                <a:alpha val="17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dirty="0">
              <a:latin typeface="Corbel" panose="020B0503020204020204" pitchFamily="34" charset="0"/>
            </a:endParaRPr>
          </a:p>
        </p:txBody>
      </p:sp>
      <p:sp>
        <p:nvSpPr>
          <p:cNvPr id="93" name="Rounded Rectangle 92">
            <a:extLst>
              <a:ext uri="{FF2B5EF4-FFF2-40B4-BE49-F238E27FC236}">
                <a16:creationId xmlns:a16="http://schemas.microsoft.com/office/drawing/2014/main" id="{2E61486C-7C7C-CF4A-BF55-2488DDD06CBA}"/>
              </a:ext>
            </a:extLst>
          </p:cNvPr>
          <p:cNvSpPr/>
          <p:nvPr/>
        </p:nvSpPr>
        <p:spPr>
          <a:xfrm>
            <a:off x="1935188" y="2241423"/>
            <a:ext cx="846082" cy="233527"/>
          </a:xfrm>
          <a:prstGeom prst="roundRect">
            <a:avLst/>
          </a:prstGeom>
          <a:noFill/>
          <a:ln w="38100">
            <a:solidFill>
              <a:schemeClr val="accent6">
                <a:lumMod val="50000"/>
                <a:alpha val="19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dirty="0">
              <a:latin typeface="Corbel" panose="020B0503020204020204" pitchFamily="34" charset="0"/>
            </a:endParaRPr>
          </a:p>
        </p:txBody>
      </p:sp>
      <p:sp>
        <p:nvSpPr>
          <p:cNvPr id="94" name="Right Arrow 93">
            <a:extLst>
              <a:ext uri="{FF2B5EF4-FFF2-40B4-BE49-F238E27FC236}">
                <a16:creationId xmlns:a16="http://schemas.microsoft.com/office/drawing/2014/main" id="{FAED948E-E8BC-B542-96E5-C16F47F16A92}"/>
              </a:ext>
            </a:extLst>
          </p:cNvPr>
          <p:cNvSpPr/>
          <p:nvPr/>
        </p:nvSpPr>
        <p:spPr>
          <a:xfrm rot="16200000">
            <a:off x="2164404" y="2629484"/>
            <a:ext cx="425578" cy="247112"/>
          </a:xfrm>
          <a:prstGeom prst="rightArrow">
            <a:avLst>
              <a:gd name="adj1" fmla="val 27574"/>
              <a:gd name="adj2" fmla="val 69623"/>
            </a:avLst>
          </a:prstGeom>
          <a:solidFill>
            <a:schemeClr val="tx1">
              <a:lumMod val="75000"/>
              <a:lumOff val="25000"/>
              <a:alpha val="2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dirty="0">
              <a:latin typeface="Corbel" panose="020B0503020204020204" pitchFamily="34" charset="0"/>
            </a:endParaRPr>
          </a:p>
        </p:txBody>
      </p:sp>
      <mc:AlternateContent xmlns:mc="http://schemas.openxmlformats.org/markup-compatibility/2006" xmlns:a14="http://schemas.microsoft.com/office/drawing/2010/main">
        <mc:Choice Requires="a14">
          <p:sp>
            <p:nvSpPr>
              <p:cNvPr id="97" name="Content Placeholder 2">
                <a:extLst>
                  <a:ext uri="{FF2B5EF4-FFF2-40B4-BE49-F238E27FC236}">
                    <a16:creationId xmlns:a16="http://schemas.microsoft.com/office/drawing/2014/main" id="{6D6C0EF3-9A48-6042-84AB-D28C74DA20AD}"/>
                  </a:ext>
                </a:extLst>
              </p:cNvPr>
              <p:cNvSpPr txBox="1">
                <a:spLocks/>
              </p:cNvSpPr>
              <p:nvPr/>
            </p:nvSpPr>
            <p:spPr>
              <a:xfrm>
                <a:off x="1788408" y="2590205"/>
                <a:ext cx="525996" cy="377691"/>
              </a:xfrm>
              <a:prstGeom prst="rect">
                <a:avLst/>
              </a:prstGeom>
            </p:spPr>
            <p:txBody>
              <a:bodyPr vert="horz" lIns="68580" tIns="34290" rIns="68580" bIns="3429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venir" panose="02000503020000020003"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venir" panose="02000503020000020003"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venir" panose="02000503020000020003"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lnSpc>
                    <a:spcPct val="120000"/>
                  </a:lnSpc>
                  <a:buNone/>
                </a:pPr>
                <a14:m>
                  <m:oMathPara xmlns:m="http://schemas.openxmlformats.org/officeDocument/2006/math">
                    <m:oMathParaPr>
                      <m:jc m:val="centerGroup"/>
                    </m:oMathParaPr>
                    <m:oMath xmlns:m="http://schemas.openxmlformats.org/officeDocument/2006/math">
                      <m:r>
                        <a:rPr lang="en-US" sz="1800" i="1" dirty="0">
                          <a:solidFill>
                            <a:schemeClr val="bg1">
                              <a:lumMod val="85000"/>
                            </a:schemeClr>
                          </a:solidFill>
                          <a:latin typeface="Cambria Math" panose="02040503050406030204" pitchFamily="18" charset="0"/>
                        </a:rPr>
                        <m:t>𝑈</m:t>
                      </m:r>
                    </m:oMath>
                  </m:oMathPara>
                </a14:m>
                <a:endParaRPr lang="en-US" sz="1800" dirty="0">
                  <a:solidFill>
                    <a:schemeClr val="bg1">
                      <a:lumMod val="85000"/>
                    </a:schemeClr>
                  </a:solidFill>
                  <a:latin typeface="Corbel" panose="020B0503020204020204" pitchFamily="34" charset="0"/>
                </a:endParaRPr>
              </a:p>
            </p:txBody>
          </p:sp>
        </mc:Choice>
        <mc:Fallback xmlns="">
          <p:sp>
            <p:nvSpPr>
              <p:cNvPr id="97" name="Content Placeholder 2">
                <a:extLst>
                  <a:ext uri="{FF2B5EF4-FFF2-40B4-BE49-F238E27FC236}">
                    <a16:creationId xmlns:a16="http://schemas.microsoft.com/office/drawing/2014/main" id="{6D6C0EF3-9A48-6042-84AB-D28C74DA20AD}"/>
                  </a:ext>
                </a:extLst>
              </p:cNvPr>
              <p:cNvSpPr txBox="1">
                <a:spLocks noRot="1" noChangeAspect="1" noMove="1" noResize="1" noEditPoints="1" noAdjustHandles="1" noChangeArrowheads="1" noChangeShapeType="1" noTextEdit="1"/>
              </p:cNvSpPr>
              <p:nvPr/>
            </p:nvSpPr>
            <p:spPr>
              <a:xfrm>
                <a:off x="1788408" y="2590205"/>
                <a:ext cx="525996" cy="377691"/>
              </a:xfrm>
              <a:prstGeom prst="rect">
                <a:avLst/>
              </a:prstGeom>
              <a:blipFill>
                <a:blip r:embed="rId2"/>
                <a:stretch>
                  <a:fillRect/>
                </a:stretch>
              </a:blipFill>
            </p:spPr>
            <p:txBody>
              <a:bodyPr/>
              <a:lstStyle/>
              <a:p>
                <a:r>
                  <a:rPr lang="en-US">
                    <a:noFill/>
                  </a:rPr>
                  <a:t> </a:t>
                </a:r>
              </a:p>
            </p:txBody>
          </p:sp>
        </mc:Fallback>
      </mc:AlternateContent>
      <p:sp>
        <p:nvSpPr>
          <p:cNvPr id="104" name="Oval 103">
            <a:extLst>
              <a:ext uri="{FF2B5EF4-FFF2-40B4-BE49-F238E27FC236}">
                <a16:creationId xmlns:a16="http://schemas.microsoft.com/office/drawing/2014/main" id="{F70F58BE-CCAE-F645-A328-47C1EAC54035}"/>
              </a:ext>
            </a:extLst>
          </p:cNvPr>
          <p:cNvSpPr/>
          <p:nvPr/>
        </p:nvSpPr>
        <p:spPr>
          <a:xfrm>
            <a:off x="3636645" y="2297104"/>
            <a:ext cx="152400" cy="152400"/>
          </a:xfrm>
          <a:prstGeom prst="ellipse">
            <a:avLst/>
          </a:prstGeom>
          <a:solidFill>
            <a:srgbClr val="92D050">
              <a:alpha val="19000"/>
            </a:srgbClr>
          </a:solidFill>
          <a:ln w="19050">
            <a:solidFill>
              <a:schemeClr val="accent6">
                <a:lumMod val="50000"/>
                <a:alpha val="23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dirty="0">
              <a:latin typeface="Corbel" panose="020B0503020204020204" pitchFamily="34" charset="0"/>
            </a:endParaRPr>
          </a:p>
        </p:txBody>
      </p:sp>
      <p:sp>
        <p:nvSpPr>
          <p:cNvPr id="105" name="Oval 104">
            <a:extLst>
              <a:ext uri="{FF2B5EF4-FFF2-40B4-BE49-F238E27FC236}">
                <a16:creationId xmlns:a16="http://schemas.microsoft.com/office/drawing/2014/main" id="{FE219746-6458-2648-BFF2-1638E7F0E56F}"/>
              </a:ext>
            </a:extLst>
          </p:cNvPr>
          <p:cNvSpPr/>
          <p:nvPr/>
        </p:nvSpPr>
        <p:spPr>
          <a:xfrm>
            <a:off x="3821339" y="2297104"/>
            <a:ext cx="152400" cy="152400"/>
          </a:xfrm>
          <a:prstGeom prst="ellipse">
            <a:avLst/>
          </a:prstGeom>
          <a:solidFill>
            <a:srgbClr val="92D050">
              <a:alpha val="19000"/>
            </a:srgbClr>
          </a:solidFill>
          <a:ln w="19050">
            <a:solidFill>
              <a:schemeClr val="accent6">
                <a:lumMod val="50000"/>
                <a:alpha val="23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dirty="0">
              <a:latin typeface="Corbel" panose="020B0503020204020204" pitchFamily="34" charset="0"/>
            </a:endParaRPr>
          </a:p>
        </p:txBody>
      </p:sp>
      <p:sp>
        <p:nvSpPr>
          <p:cNvPr id="106" name="Oval 105">
            <a:extLst>
              <a:ext uri="{FF2B5EF4-FFF2-40B4-BE49-F238E27FC236}">
                <a16:creationId xmlns:a16="http://schemas.microsoft.com/office/drawing/2014/main" id="{CC39E4D5-0122-404D-AF07-8A0976CE0F90}"/>
              </a:ext>
            </a:extLst>
          </p:cNvPr>
          <p:cNvSpPr/>
          <p:nvPr/>
        </p:nvSpPr>
        <p:spPr>
          <a:xfrm>
            <a:off x="4006034" y="2297104"/>
            <a:ext cx="152400" cy="152400"/>
          </a:xfrm>
          <a:prstGeom prst="ellipse">
            <a:avLst/>
          </a:prstGeom>
          <a:solidFill>
            <a:srgbClr val="92D050">
              <a:alpha val="19000"/>
            </a:srgbClr>
          </a:solidFill>
          <a:ln w="19050">
            <a:solidFill>
              <a:schemeClr val="accent6">
                <a:lumMod val="50000"/>
                <a:alpha val="23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dirty="0">
              <a:latin typeface="Corbel" panose="020B0503020204020204" pitchFamily="34" charset="0"/>
            </a:endParaRPr>
          </a:p>
        </p:txBody>
      </p:sp>
      <p:sp>
        <p:nvSpPr>
          <p:cNvPr id="107" name="Oval 106">
            <a:extLst>
              <a:ext uri="{FF2B5EF4-FFF2-40B4-BE49-F238E27FC236}">
                <a16:creationId xmlns:a16="http://schemas.microsoft.com/office/drawing/2014/main" id="{869B3C99-29C1-8B4B-96BE-A1AF2836059F}"/>
              </a:ext>
            </a:extLst>
          </p:cNvPr>
          <p:cNvSpPr/>
          <p:nvPr/>
        </p:nvSpPr>
        <p:spPr>
          <a:xfrm>
            <a:off x="4194935" y="2297104"/>
            <a:ext cx="152400" cy="152400"/>
          </a:xfrm>
          <a:prstGeom prst="ellipse">
            <a:avLst/>
          </a:prstGeom>
          <a:solidFill>
            <a:srgbClr val="92D050">
              <a:alpha val="19000"/>
            </a:srgbClr>
          </a:solidFill>
          <a:ln w="19050">
            <a:solidFill>
              <a:schemeClr val="accent6">
                <a:lumMod val="50000"/>
                <a:alpha val="23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dirty="0">
              <a:latin typeface="Corbel" panose="020B0503020204020204" pitchFamily="34" charset="0"/>
            </a:endParaRPr>
          </a:p>
        </p:txBody>
      </p:sp>
      <p:sp>
        <p:nvSpPr>
          <p:cNvPr id="109" name="Rounded Rectangle 108">
            <a:extLst>
              <a:ext uri="{FF2B5EF4-FFF2-40B4-BE49-F238E27FC236}">
                <a16:creationId xmlns:a16="http://schemas.microsoft.com/office/drawing/2014/main" id="{7B63A695-A0C7-D649-B5DD-122BBCB3D254}"/>
              </a:ext>
            </a:extLst>
          </p:cNvPr>
          <p:cNvSpPr/>
          <p:nvPr/>
        </p:nvSpPr>
        <p:spPr>
          <a:xfrm>
            <a:off x="3470944" y="3116515"/>
            <a:ext cx="1023168" cy="233527"/>
          </a:xfrm>
          <a:prstGeom prst="roundRect">
            <a:avLst/>
          </a:prstGeom>
          <a:noFill/>
          <a:ln w="38100">
            <a:solidFill>
              <a:schemeClr val="accent5">
                <a:lumMod val="50000"/>
                <a:alpha val="2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dirty="0">
              <a:latin typeface="Corbel" panose="020B0503020204020204" pitchFamily="34" charset="0"/>
            </a:endParaRPr>
          </a:p>
        </p:txBody>
      </p:sp>
      <p:sp>
        <p:nvSpPr>
          <p:cNvPr id="110" name="Oval 109">
            <a:extLst>
              <a:ext uri="{FF2B5EF4-FFF2-40B4-BE49-F238E27FC236}">
                <a16:creationId xmlns:a16="http://schemas.microsoft.com/office/drawing/2014/main" id="{F0DCA6BB-A31D-DC41-A4C9-C2923C3B6F21}"/>
              </a:ext>
            </a:extLst>
          </p:cNvPr>
          <p:cNvSpPr/>
          <p:nvPr/>
        </p:nvSpPr>
        <p:spPr>
          <a:xfrm>
            <a:off x="3534356" y="3156465"/>
            <a:ext cx="152400" cy="152400"/>
          </a:xfrm>
          <a:prstGeom prst="ellipse">
            <a:avLst/>
          </a:prstGeom>
          <a:solidFill>
            <a:schemeClr val="accent5">
              <a:lumMod val="60000"/>
              <a:lumOff val="40000"/>
              <a:alpha val="34000"/>
            </a:schemeClr>
          </a:solidFill>
          <a:ln w="19050">
            <a:solidFill>
              <a:schemeClr val="accent5">
                <a:lumMod val="50000"/>
                <a:alpha val="21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dirty="0">
              <a:latin typeface="Corbel" panose="020B0503020204020204" pitchFamily="34" charset="0"/>
            </a:endParaRPr>
          </a:p>
        </p:txBody>
      </p:sp>
      <p:sp>
        <p:nvSpPr>
          <p:cNvPr id="111" name="Oval 110">
            <a:extLst>
              <a:ext uri="{FF2B5EF4-FFF2-40B4-BE49-F238E27FC236}">
                <a16:creationId xmlns:a16="http://schemas.microsoft.com/office/drawing/2014/main" id="{F5A97E85-0225-1E46-A085-02FCCC792A02}"/>
              </a:ext>
            </a:extLst>
          </p:cNvPr>
          <p:cNvSpPr/>
          <p:nvPr/>
        </p:nvSpPr>
        <p:spPr>
          <a:xfrm>
            <a:off x="3719051" y="3156465"/>
            <a:ext cx="152400" cy="152400"/>
          </a:xfrm>
          <a:prstGeom prst="ellipse">
            <a:avLst/>
          </a:prstGeom>
          <a:solidFill>
            <a:schemeClr val="accent5">
              <a:lumMod val="60000"/>
              <a:lumOff val="40000"/>
              <a:alpha val="34000"/>
            </a:schemeClr>
          </a:solidFill>
          <a:ln w="19050">
            <a:solidFill>
              <a:schemeClr val="accent5">
                <a:lumMod val="50000"/>
                <a:alpha val="2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dirty="0">
              <a:latin typeface="Corbel" panose="020B0503020204020204" pitchFamily="34" charset="0"/>
            </a:endParaRPr>
          </a:p>
        </p:txBody>
      </p:sp>
      <p:sp>
        <p:nvSpPr>
          <p:cNvPr id="112" name="Oval 111">
            <a:extLst>
              <a:ext uri="{FF2B5EF4-FFF2-40B4-BE49-F238E27FC236}">
                <a16:creationId xmlns:a16="http://schemas.microsoft.com/office/drawing/2014/main" id="{97C5A434-FA81-A04D-A77B-DC0A945AB849}"/>
              </a:ext>
            </a:extLst>
          </p:cNvPr>
          <p:cNvSpPr/>
          <p:nvPr/>
        </p:nvSpPr>
        <p:spPr>
          <a:xfrm>
            <a:off x="3903745" y="3156465"/>
            <a:ext cx="152400" cy="152400"/>
          </a:xfrm>
          <a:prstGeom prst="ellipse">
            <a:avLst/>
          </a:prstGeom>
          <a:solidFill>
            <a:schemeClr val="accent5">
              <a:lumMod val="60000"/>
              <a:lumOff val="40000"/>
              <a:alpha val="34000"/>
            </a:schemeClr>
          </a:solidFill>
          <a:ln w="19050">
            <a:solidFill>
              <a:schemeClr val="accent5">
                <a:lumMod val="50000"/>
                <a:alpha val="2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dirty="0">
              <a:latin typeface="Corbel" panose="020B0503020204020204" pitchFamily="34" charset="0"/>
            </a:endParaRPr>
          </a:p>
        </p:txBody>
      </p:sp>
      <p:sp>
        <p:nvSpPr>
          <p:cNvPr id="113" name="Oval 112">
            <a:extLst>
              <a:ext uri="{FF2B5EF4-FFF2-40B4-BE49-F238E27FC236}">
                <a16:creationId xmlns:a16="http://schemas.microsoft.com/office/drawing/2014/main" id="{0C6578E8-0778-B145-8F5F-1C179B55F37C}"/>
              </a:ext>
            </a:extLst>
          </p:cNvPr>
          <p:cNvSpPr/>
          <p:nvPr/>
        </p:nvSpPr>
        <p:spPr>
          <a:xfrm>
            <a:off x="4092647" y="3156465"/>
            <a:ext cx="152400" cy="152400"/>
          </a:xfrm>
          <a:prstGeom prst="ellipse">
            <a:avLst/>
          </a:prstGeom>
          <a:solidFill>
            <a:schemeClr val="accent5">
              <a:lumMod val="60000"/>
              <a:lumOff val="40000"/>
              <a:alpha val="34000"/>
            </a:schemeClr>
          </a:solidFill>
          <a:ln w="19050">
            <a:solidFill>
              <a:schemeClr val="accent5">
                <a:lumMod val="50000"/>
                <a:alpha val="2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dirty="0">
              <a:latin typeface="Corbel" panose="020B0503020204020204" pitchFamily="34" charset="0"/>
            </a:endParaRPr>
          </a:p>
        </p:txBody>
      </p:sp>
      <p:sp>
        <p:nvSpPr>
          <p:cNvPr id="114" name="Oval 113">
            <a:extLst>
              <a:ext uri="{FF2B5EF4-FFF2-40B4-BE49-F238E27FC236}">
                <a16:creationId xmlns:a16="http://schemas.microsoft.com/office/drawing/2014/main" id="{34DA400A-6EAC-B244-90C9-E2C76E3CE8B1}"/>
              </a:ext>
            </a:extLst>
          </p:cNvPr>
          <p:cNvSpPr/>
          <p:nvPr/>
        </p:nvSpPr>
        <p:spPr>
          <a:xfrm>
            <a:off x="4286144" y="3158178"/>
            <a:ext cx="152400" cy="152400"/>
          </a:xfrm>
          <a:prstGeom prst="ellipse">
            <a:avLst/>
          </a:prstGeom>
          <a:solidFill>
            <a:schemeClr val="accent5">
              <a:lumMod val="60000"/>
              <a:lumOff val="40000"/>
              <a:alpha val="34000"/>
            </a:schemeClr>
          </a:solidFill>
          <a:ln w="19050">
            <a:solidFill>
              <a:schemeClr val="accent5">
                <a:lumMod val="50000"/>
                <a:alpha val="2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dirty="0">
              <a:latin typeface="Corbel" panose="020B0503020204020204" pitchFamily="34" charset="0"/>
            </a:endParaRPr>
          </a:p>
        </p:txBody>
      </p:sp>
      <p:sp>
        <p:nvSpPr>
          <p:cNvPr id="115" name="Rounded Rectangle 114">
            <a:extLst>
              <a:ext uri="{FF2B5EF4-FFF2-40B4-BE49-F238E27FC236}">
                <a16:creationId xmlns:a16="http://schemas.microsoft.com/office/drawing/2014/main" id="{2D7BF61E-70E5-7B42-A443-1515BC3FC19A}"/>
              </a:ext>
            </a:extLst>
          </p:cNvPr>
          <p:cNvSpPr/>
          <p:nvPr/>
        </p:nvSpPr>
        <p:spPr>
          <a:xfrm>
            <a:off x="3572376" y="2261836"/>
            <a:ext cx="846082" cy="233527"/>
          </a:xfrm>
          <a:prstGeom prst="roundRect">
            <a:avLst/>
          </a:prstGeom>
          <a:noFill/>
          <a:ln w="38100">
            <a:solidFill>
              <a:schemeClr val="accent6">
                <a:lumMod val="50000"/>
                <a:alpha val="19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dirty="0">
              <a:latin typeface="Corbel" panose="020B0503020204020204" pitchFamily="34" charset="0"/>
            </a:endParaRPr>
          </a:p>
        </p:txBody>
      </p:sp>
      <p:sp>
        <p:nvSpPr>
          <p:cNvPr id="116" name="Right Arrow 115">
            <a:extLst>
              <a:ext uri="{FF2B5EF4-FFF2-40B4-BE49-F238E27FC236}">
                <a16:creationId xmlns:a16="http://schemas.microsoft.com/office/drawing/2014/main" id="{08D29459-9A76-6445-B967-14977057901D}"/>
              </a:ext>
            </a:extLst>
          </p:cNvPr>
          <p:cNvSpPr/>
          <p:nvPr/>
        </p:nvSpPr>
        <p:spPr>
          <a:xfrm rot="16200000">
            <a:off x="3801592" y="2649898"/>
            <a:ext cx="425578" cy="247112"/>
          </a:xfrm>
          <a:prstGeom prst="rightArrow">
            <a:avLst>
              <a:gd name="adj1" fmla="val 27574"/>
              <a:gd name="adj2" fmla="val 69623"/>
            </a:avLst>
          </a:prstGeom>
          <a:solidFill>
            <a:schemeClr val="tx1">
              <a:lumMod val="75000"/>
              <a:lumOff val="25000"/>
              <a:alpha val="2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dirty="0">
              <a:latin typeface="Corbel" panose="020B0503020204020204" pitchFamily="34" charset="0"/>
            </a:endParaRPr>
          </a:p>
        </p:txBody>
      </p:sp>
      <mc:AlternateContent xmlns:mc="http://schemas.openxmlformats.org/markup-compatibility/2006" xmlns:a14="http://schemas.microsoft.com/office/drawing/2010/main">
        <mc:Choice Requires="a14">
          <p:sp>
            <p:nvSpPr>
              <p:cNvPr id="119" name="Content Placeholder 2">
                <a:extLst>
                  <a:ext uri="{FF2B5EF4-FFF2-40B4-BE49-F238E27FC236}">
                    <a16:creationId xmlns:a16="http://schemas.microsoft.com/office/drawing/2014/main" id="{F0F7AF7B-3877-754A-9EAE-7D971B6F9519}"/>
                  </a:ext>
                </a:extLst>
              </p:cNvPr>
              <p:cNvSpPr txBox="1">
                <a:spLocks/>
              </p:cNvSpPr>
              <p:nvPr/>
            </p:nvSpPr>
            <p:spPr>
              <a:xfrm>
                <a:off x="3425597" y="2610618"/>
                <a:ext cx="525996" cy="377691"/>
              </a:xfrm>
              <a:prstGeom prst="rect">
                <a:avLst/>
              </a:prstGeom>
            </p:spPr>
            <p:txBody>
              <a:bodyPr vert="horz" lIns="68580" tIns="34290" rIns="68580" bIns="3429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venir" panose="02000503020000020003"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venir" panose="02000503020000020003"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venir" panose="02000503020000020003"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lnSpc>
                    <a:spcPct val="120000"/>
                  </a:lnSpc>
                  <a:buNone/>
                </a:pPr>
                <a14:m>
                  <m:oMathPara xmlns:m="http://schemas.openxmlformats.org/officeDocument/2006/math">
                    <m:oMathParaPr>
                      <m:jc m:val="centerGroup"/>
                    </m:oMathParaPr>
                    <m:oMath xmlns:m="http://schemas.openxmlformats.org/officeDocument/2006/math">
                      <m:r>
                        <a:rPr lang="en-US" sz="1800" i="1" dirty="0">
                          <a:solidFill>
                            <a:schemeClr val="bg1">
                              <a:lumMod val="85000"/>
                            </a:schemeClr>
                          </a:solidFill>
                          <a:latin typeface="Cambria Math" panose="02040503050406030204" pitchFamily="18" charset="0"/>
                        </a:rPr>
                        <m:t>𝑈</m:t>
                      </m:r>
                    </m:oMath>
                  </m:oMathPara>
                </a14:m>
                <a:endParaRPr lang="en-US" sz="1800" dirty="0">
                  <a:solidFill>
                    <a:schemeClr val="bg1">
                      <a:lumMod val="85000"/>
                    </a:schemeClr>
                  </a:solidFill>
                  <a:latin typeface="Corbel" panose="020B0503020204020204" pitchFamily="34" charset="0"/>
                </a:endParaRPr>
              </a:p>
            </p:txBody>
          </p:sp>
        </mc:Choice>
        <mc:Fallback xmlns="">
          <p:sp>
            <p:nvSpPr>
              <p:cNvPr id="119" name="Content Placeholder 2">
                <a:extLst>
                  <a:ext uri="{FF2B5EF4-FFF2-40B4-BE49-F238E27FC236}">
                    <a16:creationId xmlns:a16="http://schemas.microsoft.com/office/drawing/2014/main" id="{F0F7AF7B-3877-754A-9EAE-7D971B6F9519}"/>
                  </a:ext>
                </a:extLst>
              </p:cNvPr>
              <p:cNvSpPr txBox="1">
                <a:spLocks noRot="1" noChangeAspect="1" noMove="1" noResize="1" noEditPoints="1" noAdjustHandles="1" noChangeArrowheads="1" noChangeShapeType="1" noTextEdit="1"/>
              </p:cNvSpPr>
              <p:nvPr/>
            </p:nvSpPr>
            <p:spPr>
              <a:xfrm>
                <a:off x="3425597" y="2610618"/>
                <a:ext cx="525996" cy="377691"/>
              </a:xfrm>
              <a:prstGeom prst="rect">
                <a:avLst/>
              </a:prstGeom>
              <a:blipFill>
                <a:blip r:embed="rId3"/>
                <a:stretch>
                  <a:fillRect/>
                </a:stretch>
              </a:blipFill>
            </p:spPr>
            <p:txBody>
              <a:bodyPr/>
              <a:lstStyle/>
              <a:p>
                <a:r>
                  <a:rPr lang="en-US">
                    <a:noFill/>
                  </a:rPr>
                  <a:t> </a:t>
                </a:r>
              </a:p>
            </p:txBody>
          </p:sp>
        </mc:Fallback>
      </mc:AlternateContent>
      <p:sp>
        <p:nvSpPr>
          <p:cNvPr id="148" name="Oval 147">
            <a:extLst>
              <a:ext uri="{FF2B5EF4-FFF2-40B4-BE49-F238E27FC236}">
                <a16:creationId xmlns:a16="http://schemas.microsoft.com/office/drawing/2014/main" id="{7EAD415F-63DE-EB43-A7A2-F45C61798465}"/>
              </a:ext>
            </a:extLst>
          </p:cNvPr>
          <p:cNvSpPr/>
          <p:nvPr/>
        </p:nvSpPr>
        <p:spPr>
          <a:xfrm>
            <a:off x="5343319" y="2309417"/>
            <a:ext cx="152400" cy="152400"/>
          </a:xfrm>
          <a:prstGeom prst="ellipse">
            <a:avLst/>
          </a:prstGeom>
          <a:solidFill>
            <a:srgbClr val="92D050">
              <a:alpha val="19000"/>
            </a:srgbClr>
          </a:solidFill>
          <a:ln w="19050">
            <a:solidFill>
              <a:schemeClr val="accent6">
                <a:lumMod val="50000"/>
                <a:alpha val="23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dirty="0">
              <a:latin typeface="Corbel" panose="020B0503020204020204" pitchFamily="34" charset="0"/>
            </a:endParaRPr>
          </a:p>
        </p:txBody>
      </p:sp>
      <p:sp>
        <p:nvSpPr>
          <p:cNvPr id="149" name="Oval 148">
            <a:extLst>
              <a:ext uri="{FF2B5EF4-FFF2-40B4-BE49-F238E27FC236}">
                <a16:creationId xmlns:a16="http://schemas.microsoft.com/office/drawing/2014/main" id="{F92B470B-D922-F042-867E-B1AF31F53814}"/>
              </a:ext>
            </a:extLst>
          </p:cNvPr>
          <p:cNvSpPr/>
          <p:nvPr/>
        </p:nvSpPr>
        <p:spPr>
          <a:xfrm>
            <a:off x="5528013" y="2309417"/>
            <a:ext cx="152400" cy="152400"/>
          </a:xfrm>
          <a:prstGeom prst="ellipse">
            <a:avLst/>
          </a:prstGeom>
          <a:solidFill>
            <a:srgbClr val="92D050">
              <a:alpha val="19000"/>
            </a:srgbClr>
          </a:solidFill>
          <a:ln w="19050">
            <a:solidFill>
              <a:schemeClr val="accent6">
                <a:lumMod val="50000"/>
                <a:alpha val="23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dirty="0">
              <a:latin typeface="Corbel" panose="020B0503020204020204" pitchFamily="34" charset="0"/>
            </a:endParaRPr>
          </a:p>
        </p:txBody>
      </p:sp>
      <p:sp>
        <p:nvSpPr>
          <p:cNvPr id="150" name="Oval 149">
            <a:extLst>
              <a:ext uri="{FF2B5EF4-FFF2-40B4-BE49-F238E27FC236}">
                <a16:creationId xmlns:a16="http://schemas.microsoft.com/office/drawing/2014/main" id="{D5C803EA-95C9-8F46-8E1F-70FC48EA99C3}"/>
              </a:ext>
            </a:extLst>
          </p:cNvPr>
          <p:cNvSpPr/>
          <p:nvPr/>
        </p:nvSpPr>
        <p:spPr>
          <a:xfrm>
            <a:off x="5712707" y="2309417"/>
            <a:ext cx="152400" cy="152400"/>
          </a:xfrm>
          <a:prstGeom prst="ellipse">
            <a:avLst/>
          </a:prstGeom>
          <a:solidFill>
            <a:srgbClr val="92D050">
              <a:alpha val="19000"/>
            </a:srgbClr>
          </a:solidFill>
          <a:ln w="19050">
            <a:solidFill>
              <a:schemeClr val="accent6">
                <a:lumMod val="50000"/>
                <a:alpha val="23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dirty="0">
              <a:latin typeface="Corbel" panose="020B0503020204020204" pitchFamily="34" charset="0"/>
            </a:endParaRPr>
          </a:p>
        </p:txBody>
      </p:sp>
      <p:sp>
        <p:nvSpPr>
          <p:cNvPr id="151" name="Oval 150">
            <a:extLst>
              <a:ext uri="{FF2B5EF4-FFF2-40B4-BE49-F238E27FC236}">
                <a16:creationId xmlns:a16="http://schemas.microsoft.com/office/drawing/2014/main" id="{C9A0AFE1-2C23-C746-A807-955038252BA2}"/>
              </a:ext>
            </a:extLst>
          </p:cNvPr>
          <p:cNvSpPr/>
          <p:nvPr/>
        </p:nvSpPr>
        <p:spPr>
          <a:xfrm>
            <a:off x="5901609" y="2309417"/>
            <a:ext cx="152400" cy="152400"/>
          </a:xfrm>
          <a:prstGeom prst="ellipse">
            <a:avLst/>
          </a:prstGeom>
          <a:solidFill>
            <a:srgbClr val="92D050">
              <a:alpha val="19000"/>
            </a:srgbClr>
          </a:solidFill>
          <a:ln w="19050">
            <a:solidFill>
              <a:schemeClr val="accent6">
                <a:lumMod val="50000"/>
                <a:alpha val="23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dirty="0">
              <a:latin typeface="Corbel" panose="020B0503020204020204" pitchFamily="34" charset="0"/>
            </a:endParaRPr>
          </a:p>
        </p:txBody>
      </p:sp>
      <p:sp>
        <p:nvSpPr>
          <p:cNvPr id="153" name="Rounded Rectangle 152">
            <a:extLst>
              <a:ext uri="{FF2B5EF4-FFF2-40B4-BE49-F238E27FC236}">
                <a16:creationId xmlns:a16="http://schemas.microsoft.com/office/drawing/2014/main" id="{4DCD0D15-2948-5C49-B702-B424B826CFBA}"/>
              </a:ext>
            </a:extLst>
          </p:cNvPr>
          <p:cNvSpPr/>
          <p:nvPr/>
        </p:nvSpPr>
        <p:spPr>
          <a:xfrm>
            <a:off x="5177618" y="3128829"/>
            <a:ext cx="1023168" cy="233527"/>
          </a:xfrm>
          <a:prstGeom prst="roundRect">
            <a:avLst/>
          </a:prstGeom>
          <a:noFill/>
          <a:ln w="38100">
            <a:solidFill>
              <a:schemeClr val="accent5">
                <a:lumMod val="50000"/>
                <a:alpha val="2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dirty="0">
              <a:latin typeface="Corbel" panose="020B0503020204020204" pitchFamily="34" charset="0"/>
            </a:endParaRPr>
          </a:p>
        </p:txBody>
      </p:sp>
      <p:sp>
        <p:nvSpPr>
          <p:cNvPr id="154" name="Oval 153">
            <a:extLst>
              <a:ext uri="{FF2B5EF4-FFF2-40B4-BE49-F238E27FC236}">
                <a16:creationId xmlns:a16="http://schemas.microsoft.com/office/drawing/2014/main" id="{F60421B2-6847-DA43-8335-25E8978671EB}"/>
              </a:ext>
            </a:extLst>
          </p:cNvPr>
          <p:cNvSpPr/>
          <p:nvPr/>
        </p:nvSpPr>
        <p:spPr>
          <a:xfrm>
            <a:off x="5241030" y="3168779"/>
            <a:ext cx="152400" cy="152400"/>
          </a:xfrm>
          <a:prstGeom prst="ellipse">
            <a:avLst/>
          </a:prstGeom>
          <a:solidFill>
            <a:schemeClr val="accent5">
              <a:lumMod val="60000"/>
              <a:lumOff val="40000"/>
              <a:alpha val="25000"/>
            </a:schemeClr>
          </a:solidFill>
          <a:ln w="19050">
            <a:solidFill>
              <a:schemeClr val="accent5">
                <a:lumMod val="50000"/>
                <a:alpha val="2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dirty="0">
              <a:latin typeface="Corbel" panose="020B0503020204020204" pitchFamily="34" charset="0"/>
            </a:endParaRPr>
          </a:p>
        </p:txBody>
      </p:sp>
      <p:sp>
        <p:nvSpPr>
          <p:cNvPr id="155" name="Oval 154">
            <a:extLst>
              <a:ext uri="{FF2B5EF4-FFF2-40B4-BE49-F238E27FC236}">
                <a16:creationId xmlns:a16="http://schemas.microsoft.com/office/drawing/2014/main" id="{D869AB43-57B9-9F48-95FC-2969B414915A}"/>
              </a:ext>
            </a:extLst>
          </p:cNvPr>
          <p:cNvSpPr/>
          <p:nvPr/>
        </p:nvSpPr>
        <p:spPr>
          <a:xfrm>
            <a:off x="5425724" y="3168779"/>
            <a:ext cx="152400" cy="152400"/>
          </a:xfrm>
          <a:prstGeom prst="ellipse">
            <a:avLst/>
          </a:prstGeom>
          <a:solidFill>
            <a:schemeClr val="accent5">
              <a:lumMod val="60000"/>
              <a:lumOff val="40000"/>
              <a:alpha val="25000"/>
            </a:schemeClr>
          </a:solidFill>
          <a:ln w="19050">
            <a:solidFill>
              <a:schemeClr val="accent5">
                <a:lumMod val="50000"/>
                <a:alpha val="2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dirty="0">
              <a:latin typeface="Corbel" panose="020B0503020204020204" pitchFamily="34" charset="0"/>
            </a:endParaRPr>
          </a:p>
        </p:txBody>
      </p:sp>
      <p:sp>
        <p:nvSpPr>
          <p:cNvPr id="156" name="Oval 155">
            <a:extLst>
              <a:ext uri="{FF2B5EF4-FFF2-40B4-BE49-F238E27FC236}">
                <a16:creationId xmlns:a16="http://schemas.microsoft.com/office/drawing/2014/main" id="{F3AA86DF-7ED5-E845-B126-E8D66DFA4416}"/>
              </a:ext>
            </a:extLst>
          </p:cNvPr>
          <p:cNvSpPr/>
          <p:nvPr/>
        </p:nvSpPr>
        <p:spPr>
          <a:xfrm>
            <a:off x="5610419" y="3168779"/>
            <a:ext cx="152400" cy="152400"/>
          </a:xfrm>
          <a:prstGeom prst="ellipse">
            <a:avLst/>
          </a:prstGeom>
          <a:solidFill>
            <a:schemeClr val="accent5">
              <a:lumMod val="60000"/>
              <a:lumOff val="40000"/>
              <a:alpha val="25000"/>
            </a:schemeClr>
          </a:solidFill>
          <a:ln w="19050">
            <a:solidFill>
              <a:schemeClr val="accent5">
                <a:lumMod val="50000"/>
                <a:alpha val="2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dirty="0">
              <a:latin typeface="Corbel" panose="020B0503020204020204" pitchFamily="34" charset="0"/>
            </a:endParaRPr>
          </a:p>
        </p:txBody>
      </p:sp>
      <p:sp>
        <p:nvSpPr>
          <p:cNvPr id="157" name="Oval 156">
            <a:extLst>
              <a:ext uri="{FF2B5EF4-FFF2-40B4-BE49-F238E27FC236}">
                <a16:creationId xmlns:a16="http://schemas.microsoft.com/office/drawing/2014/main" id="{049529E1-0B4F-164B-AE6E-CC1335477CBF}"/>
              </a:ext>
            </a:extLst>
          </p:cNvPr>
          <p:cNvSpPr/>
          <p:nvPr/>
        </p:nvSpPr>
        <p:spPr>
          <a:xfrm>
            <a:off x="5799320" y="3168779"/>
            <a:ext cx="152400" cy="152400"/>
          </a:xfrm>
          <a:prstGeom prst="ellipse">
            <a:avLst/>
          </a:prstGeom>
          <a:solidFill>
            <a:schemeClr val="accent5">
              <a:lumMod val="60000"/>
              <a:lumOff val="40000"/>
              <a:alpha val="25000"/>
            </a:schemeClr>
          </a:solidFill>
          <a:ln w="19050">
            <a:solidFill>
              <a:schemeClr val="accent5">
                <a:lumMod val="50000"/>
                <a:alpha val="2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dirty="0">
              <a:latin typeface="Corbel" panose="020B0503020204020204" pitchFamily="34" charset="0"/>
            </a:endParaRPr>
          </a:p>
        </p:txBody>
      </p:sp>
      <p:sp>
        <p:nvSpPr>
          <p:cNvPr id="158" name="Oval 157">
            <a:extLst>
              <a:ext uri="{FF2B5EF4-FFF2-40B4-BE49-F238E27FC236}">
                <a16:creationId xmlns:a16="http://schemas.microsoft.com/office/drawing/2014/main" id="{0DAD38EF-F205-2144-90B1-15E45B3FE01A}"/>
              </a:ext>
            </a:extLst>
          </p:cNvPr>
          <p:cNvSpPr/>
          <p:nvPr/>
        </p:nvSpPr>
        <p:spPr>
          <a:xfrm>
            <a:off x="5992817" y="3170492"/>
            <a:ext cx="152400" cy="152400"/>
          </a:xfrm>
          <a:prstGeom prst="ellipse">
            <a:avLst/>
          </a:prstGeom>
          <a:solidFill>
            <a:schemeClr val="accent5">
              <a:lumMod val="60000"/>
              <a:lumOff val="40000"/>
              <a:alpha val="25000"/>
            </a:schemeClr>
          </a:solidFill>
          <a:ln w="19050">
            <a:solidFill>
              <a:schemeClr val="accent5">
                <a:lumMod val="50000"/>
                <a:alpha val="2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dirty="0">
              <a:latin typeface="Corbel" panose="020B0503020204020204" pitchFamily="34" charset="0"/>
            </a:endParaRPr>
          </a:p>
        </p:txBody>
      </p:sp>
      <p:sp>
        <p:nvSpPr>
          <p:cNvPr id="159" name="Rounded Rectangle 158">
            <a:extLst>
              <a:ext uri="{FF2B5EF4-FFF2-40B4-BE49-F238E27FC236}">
                <a16:creationId xmlns:a16="http://schemas.microsoft.com/office/drawing/2014/main" id="{9475EEB9-A7EE-8F45-8FD8-2D84E2F5222E}"/>
              </a:ext>
            </a:extLst>
          </p:cNvPr>
          <p:cNvSpPr/>
          <p:nvPr/>
        </p:nvSpPr>
        <p:spPr>
          <a:xfrm>
            <a:off x="5279050" y="2274150"/>
            <a:ext cx="846082" cy="233527"/>
          </a:xfrm>
          <a:prstGeom prst="roundRect">
            <a:avLst/>
          </a:prstGeom>
          <a:noFill/>
          <a:ln w="38100">
            <a:solidFill>
              <a:schemeClr val="accent6">
                <a:lumMod val="50000"/>
                <a:alpha val="19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dirty="0">
              <a:latin typeface="Corbel" panose="020B0503020204020204" pitchFamily="34" charset="0"/>
            </a:endParaRPr>
          </a:p>
        </p:txBody>
      </p:sp>
      <p:sp>
        <p:nvSpPr>
          <p:cNvPr id="160" name="Right Arrow 159">
            <a:extLst>
              <a:ext uri="{FF2B5EF4-FFF2-40B4-BE49-F238E27FC236}">
                <a16:creationId xmlns:a16="http://schemas.microsoft.com/office/drawing/2014/main" id="{12A95AFB-626B-0B4E-8C17-06CD0B92655F}"/>
              </a:ext>
            </a:extLst>
          </p:cNvPr>
          <p:cNvSpPr/>
          <p:nvPr/>
        </p:nvSpPr>
        <p:spPr>
          <a:xfrm rot="16200000">
            <a:off x="5508266" y="2662211"/>
            <a:ext cx="425578" cy="247112"/>
          </a:xfrm>
          <a:prstGeom prst="rightArrow">
            <a:avLst>
              <a:gd name="adj1" fmla="val 27574"/>
              <a:gd name="adj2" fmla="val 69623"/>
            </a:avLst>
          </a:prstGeom>
          <a:solidFill>
            <a:schemeClr val="tx1">
              <a:lumMod val="75000"/>
              <a:lumOff val="25000"/>
              <a:alpha val="2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dirty="0">
              <a:latin typeface="Corbel" panose="020B0503020204020204" pitchFamily="34" charset="0"/>
            </a:endParaRPr>
          </a:p>
        </p:txBody>
      </p:sp>
      <mc:AlternateContent xmlns:mc="http://schemas.openxmlformats.org/markup-compatibility/2006" xmlns:a14="http://schemas.microsoft.com/office/drawing/2010/main">
        <mc:Choice Requires="a14">
          <p:sp>
            <p:nvSpPr>
              <p:cNvPr id="163" name="Content Placeholder 2">
                <a:extLst>
                  <a:ext uri="{FF2B5EF4-FFF2-40B4-BE49-F238E27FC236}">
                    <a16:creationId xmlns:a16="http://schemas.microsoft.com/office/drawing/2014/main" id="{CF14063D-2F76-D341-8575-DFC58CC43FAD}"/>
                  </a:ext>
                </a:extLst>
              </p:cNvPr>
              <p:cNvSpPr txBox="1">
                <a:spLocks/>
              </p:cNvSpPr>
              <p:nvPr/>
            </p:nvSpPr>
            <p:spPr>
              <a:xfrm>
                <a:off x="5132270" y="2622932"/>
                <a:ext cx="525996" cy="377691"/>
              </a:xfrm>
              <a:prstGeom prst="rect">
                <a:avLst/>
              </a:prstGeom>
            </p:spPr>
            <p:txBody>
              <a:bodyPr vert="horz" lIns="68580" tIns="34290" rIns="68580" bIns="3429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venir" panose="02000503020000020003"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venir" panose="02000503020000020003"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venir" panose="02000503020000020003"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lnSpc>
                    <a:spcPct val="120000"/>
                  </a:lnSpc>
                  <a:buNone/>
                </a:pPr>
                <a14:m>
                  <m:oMathPara xmlns:m="http://schemas.openxmlformats.org/officeDocument/2006/math">
                    <m:oMathParaPr>
                      <m:jc m:val="centerGroup"/>
                    </m:oMathParaPr>
                    <m:oMath xmlns:m="http://schemas.openxmlformats.org/officeDocument/2006/math">
                      <m:r>
                        <a:rPr lang="en-US" sz="1800" i="1" dirty="0">
                          <a:solidFill>
                            <a:schemeClr val="bg1">
                              <a:lumMod val="85000"/>
                            </a:schemeClr>
                          </a:solidFill>
                          <a:latin typeface="Cambria Math" panose="02040503050406030204" pitchFamily="18" charset="0"/>
                        </a:rPr>
                        <m:t>𝑈</m:t>
                      </m:r>
                    </m:oMath>
                  </m:oMathPara>
                </a14:m>
                <a:endParaRPr lang="en-US" sz="1800" dirty="0">
                  <a:solidFill>
                    <a:schemeClr val="bg1">
                      <a:lumMod val="85000"/>
                    </a:schemeClr>
                  </a:solidFill>
                  <a:latin typeface="Corbel" panose="020B0503020204020204" pitchFamily="34" charset="0"/>
                </a:endParaRPr>
              </a:p>
            </p:txBody>
          </p:sp>
        </mc:Choice>
        <mc:Fallback xmlns="">
          <p:sp>
            <p:nvSpPr>
              <p:cNvPr id="163" name="Content Placeholder 2">
                <a:extLst>
                  <a:ext uri="{FF2B5EF4-FFF2-40B4-BE49-F238E27FC236}">
                    <a16:creationId xmlns:a16="http://schemas.microsoft.com/office/drawing/2014/main" id="{CF14063D-2F76-D341-8575-DFC58CC43FAD}"/>
                  </a:ext>
                </a:extLst>
              </p:cNvPr>
              <p:cNvSpPr txBox="1">
                <a:spLocks noRot="1" noChangeAspect="1" noMove="1" noResize="1" noEditPoints="1" noAdjustHandles="1" noChangeArrowheads="1" noChangeShapeType="1" noTextEdit="1"/>
              </p:cNvSpPr>
              <p:nvPr/>
            </p:nvSpPr>
            <p:spPr>
              <a:xfrm>
                <a:off x="5132270" y="2622932"/>
                <a:ext cx="525996" cy="377691"/>
              </a:xfrm>
              <a:prstGeom prst="rect">
                <a:avLst/>
              </a:prstGeom>
              <a:blipFill>
                <a:blip r:embed="rId4"/>
                <a:stretch>
                  <a:fillRect/>
                </a:stretch>
              </a:blipFill>
            </p:spPr>
            <p:txBody>
              <a:bodyPr/>
              <a:lstStyle/>
              <a:p>
                <a:r>
                  <a:rPr lang="en-US">
                    <a:noFill/>
                  </a:rPr>
                  <a:t> </a:t>
                </a:r>
              </a:p>
            </p:txBody>
          </p:sp>
        </mc:Fallback>
      </mc:AlternateContent>
      <p:sp>
        <p:nvSpPr>
          <p:cNvPr id="170" name="Oval 169">
            <a:extLst>
              <a:ext uri="{FF2B5EF4-FFF2-40B4-BE49-F238E27FC236}">
                <a16:creationId xmlns:a16="http://schemas.microsoft.com/office/drawing/2014/main" id="{79B2685C-C313-E343-87AF-3A16BC55BC2F}"/>
              </a:ext>
            </a:extLst>
          </p:cNvPr>
          <p:cNvSpPr/>
          <p:nvPr/>
        </p:nvSpPr>
        <p:spPr>
          <a:xfrm>
            <a:off x="7069073" y="2316154"/>
            <a:ext cx="152400" cy="152400"/>
          </a:xfrm>
          <a:prstGeom prst="ellipse">
            <a:avLst/>
          </a:prstGeom>
          <a:solidFill>
            <a:srgbClr val="92D050"/>
          </a:solidFill>
          <a:ln w="19050">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dirty="0">
              <a:latin typeface="Corbel" panose="020B0503020204020204" pitchFamily="34" charset="0"/>
            </a:endParaRPr>
          </a:p>
        </p:txBody>
      </p:sp>
      <p:sp>
        <p:nvSpPr>
          <p:cNvPr id="171" name="Oval 170">
            <a:extLst>
              <a:ext uri="{FF2B5EF4-FFF2-40B4-BE49-F238E27FC236}">
                <a16:creationId xmlns:a16="http://schemas.microsoft.com/office/drawing/2014/main" id="{5E40E88B-7C0C-B34A-8126-6254BCF5337D}"/>
              </a:ext>
            </a:extLst>
          </p:cNvPr>
          <p:cNvSpPr/>
          <p:nvPr/>
        </p:nvSpPr>
        <p:spPr>
          <a:xfrm>
            <a:off x="7253768" y="2316154"/>
            <a:ext cx="152400" cy="152400"/>
          </a:xfrm>
          <a:prstGeom prst="ellipse">
            <a:avLst/>
          </a:prstGeom>
          <a:solidFill>
            <a:srgbClr val="92D050"/>
          </a:solidFill>
          <a:ln w="19050">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dirty="0">
              <a:latin typeface="Corbel" panose="020B0503020204020204" pitchFamily="34" charset="0"/>
            </a:endParaRPr>
          </a:p>
        </p:txBody>
      </p:sp>
      <p:sp>
        <p:nvSpPr>
          <p:cNvPr id="172" name="Oval 171">
            <a:extLst>
              <a:ext uri="{FF2B5EF4-FFF2-40B4-BE49-F238E27FC236}">
                <a16:creationId xmlns:a16="http://schemas.microsoft.com/office/drawing/2014/main" id="{DCB38E08-B9A3-C14F-896A-0F8077D8FB68}"/>
              </a:ext>
            </a:extLst>
          </p:cNvPr>
          <p:cNvSpPr/>
          <p:nvPr/>
        </p:nvSpPr>
        <p:spPr>
          <a:xfrm>
            <a:off x="7438462" y="2316154"/>
            <a:ext cx="152400" cy="152400"/>
          </a:xfrm>
          <a:prstGeom prst="ellipse">
            <a:avLst/>
          </a:prstGeom>
          <a:solidFill>
            <a:srgbClr val="92D050"/>
          </a:solidFill>
          <a:ln w="19050">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dirty="0">
              <a:latin typeface="Corbel" panose="020B0503020204020204" pitchFamily="34" charset="0"/>
            </a:endParaRPr>
          </a:p>
        </p:txBody>
      </p:sp>
      <p:sp>
        <p:nvSpPr>
          <p:cNvPr id="173" name="Oval 172">
            <a:extLst>
              <a:ext uri="{FF2B5EF4-FFF2-40B4-BE49-F238E27FC236}">
                <a16:creationId xmlns:a16="http://schemas.microsoft.com/office/drawing/2014/main" id="{43EFC05D-5D9E-8545-80ED-5EE5833436EC}"/>
              </a:ext>
            </a:extLst>
          </p:cNvPr>
          <p:cNvSpPr/>
          <p:nvPr/>
        </p:nvSpPr>
        <p:spPr>
          <a:xfrm>
            <a:off x="7627364" y="2316154"/>
            <a:ext cx="152400" cy="152400"/>
          </a:xfrm>
          <a:prstGeom prst="ellipse">
            <a:avLst/>
          </a:prstGeom>
          <a:solidFill>
            <a:srgbClr val="92D050"/>
          </a:solidFill>
          <a:ln w="19050">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dirty="0">
              <a:latin typeface="Corbel" panose="020B0503020204020204" pitchFamily="34" charset="0"/>
            </a:endParaRPr>
          </a:p>
        </p:txBody>
      </p:sp>
      <p:sp>
        <p:nvSpPr>
          <p:cNvPr id="175" name="Rounded Rectangle 174">
            <a:extLst>
              <a:ext uri="{FF2B5EF4-FFF2-40B4-BE49-F238E27FC236}">
                <a16:creationId xmlns:a16="http://schemas.microsoft.com/office/drawing/2014/main" id="{6F64A017-A35A-AC44-96D0-72EFC040B4F7}"/>
              </a:ext>
            </a:extLst>
          </p:cNvPr>
          <p:cNvSpPr/>
          <p:nvPr/>
        </p:nvSpPr>
        <p:spPr>
          <a:xfrm>
            <a:off x="6903372" y="3135565"/>
            <a:ext cx="1023168" cy="233527"/>
          </a:xfrm>
          <a:prstGeom prst="roundRect">
            <a:avLst/>
          </a:prstGeom>
          <a:noFill/>
          <a:ln w="3810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dirty="0">
              <a:latin typeface="Corbel" panose="020B0503020204020204" pitchFamily="34" charset="0"/>
            </a:endParaRPr>
          </a:p>
        </p:txBody>
      </p:sp>
      <p:sp>
        <p:nvSpPr>
          <p:cNvPr id="176" name="Oval 175">
            <a:extLst>
              <a:ext uri="{FF2B5EF4-FFF2-40B4-BE49-F238E27FC236}">
                <a16:creationId xmlns:a16="http://schemas.microsoft.com/office/drawing/2014/main" id="{EB7699D4-5CF1-4945-AF53-9FF925C376BB}"/>
              </a:ext>
            </a:extLst>
          </p:cNvPr>
          <p:cNvSpPr/>
          <p:nvPr/>
        </p:nvSpPr>
        <p:spPr>
          <a:xfrm>
            <a:off x="6966785" y="3175515"/>
            <a:ext cx="152400" cy="152400"/>
          </a:xfrm>
          <a:prstGeom prst="ellipse">
            <a:avLst/>
          </a:prstGeom>
          <a:solidFill>
            <a:schemeClr val="accent5">
              <a:lumMod val="60000"/>
              <a:lumOff val="40000"/>
            </a:schemeClr>
          </a:solidFill>
          <a:ln w="1905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dirty="0">
              <a:latin typeface="Corbel" panose="020B0503020204020204" pitchFamily="34" charset="0"/>
            </a:endParaRPr>
          </a:p>
        </p:txBody>
      </p:sp>
      <p:sp>
        <p:nvSpPr>
          <p:cNvPr id="177" name="Oval 176">
            <a:extLst>
              <a:ext uri="{FF2B5EF4-FFF2-40B4-BE49-F238E27FC236}">
                <a16:creationId xmlns:a16="http://schemas.microsoft.com/office/drawing/2014/main" id="{A9006280-6B35-5544-98E4-1B21ED7235B5}"/>
              </a:ext>
            </a:extLst>
          </p:cNvPr>
          <p:cNvSpPr/>
          <p:nvPr/>
        </p:nvSpPr>
        <p:spPr>
          <a:xfrm>
            <a:off x="7151479" y="3175515"/>
            <a:ext cx="152400" cy="152400"/>
          </a:xfrm>
          <a:prstGeom prst="ellipse">
            <a:avLst/>
          </a:prstGeom>
          <a:solidFill>
            <a:schemeClr val="accent5">
              <a:lumMod val="60000"/>
              <a:lumOff val="40000"/>
            </a:schemeClr>
          </a:solidFill>
          <a:ln w="1905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dirty="0">
              <a:latin typeface="Corbel" panose="020B0503020204020204" pitchFamily="34" charset="0"/>
            </a:endParaRPr>
          </a:p>
        </p:txBody>
      </p:sp>
      <p:sp>
        <p:nvSpPr>
          <p:cNvPr id="178" name="Oval 177">
            <a:extLst>
              <a:ext uri="{FF2B5EF4-FFF2-40B4-BE49-F238E27FC236}">
                <a16:creationId xmlns:a16="http://schemas.microsoft.com/office/drawing/2014/main" id="{AC7C371E-2D08-BF45-8B8E-6FC13CFD5BF4}"/>
              </a:ext>
            </a:extLst>
          </p:cNvPr>
          <p:cNvSpPr/>
          <p:nvPr/>
        </p:nvSpPr>
        <p:spPr>
          <a:xfrm>
            <a:off x="7336173" y="3175515"/>
            <a:ext cx="152400" cy="152400"/>
          </a:xfrm>
          <a:prstGeom prst="ellipse">
            <a:avLst/>
          </a:prstGeom>
          <a:solidFill>
            <a:schemeClr val="accent5">
              <a:lumMod val="60000"/>
              <a:lumOff val="40000"/>
            </a:schemeClr>
          </a:solidFill>
          <a:ln w="1905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dirty="0">
              <a:latin typeface="Corbel" panose="020B0503020204020204" pitchFamily="34" charset="0"/>
            </a:endParaRPr>
          </a:p>
        </p:txBody>
      </p:sp>
      <p:sp>
        <p:nvSpPr>
          <p:cNvPr id="179" name="Oval 178">
            <a:extLst>
              <a:ext uri="{FF2B5EF4-FFF2-40B4-BE49-F238E27FC236}">
                <a16:creationId xmlns:a16="http://schemas.microsoft.com/office/drawing/2014/main" id="{6A2513D4-883B-AC4F-83C4-340258810AA5}"/>
              </a:ext>
            </a:extLst>
          </p:cNvPr>
          <p:cNvSpPr/>
          <p:nvPr/>
        </p:nvSpPr>
        <p:spPr>
          <a:xfrm>
            <a:off x="7525075" y="3175515"/>
            <a:ext cx="152400" cy="152400"/>
          </a:xfrm>
          <a:prstGeom prst="ellipse">
            <a:avLst/>
          </a:prstGeom>
          <a:solidFill>
            <a:schemeClr val="accent5">
              <a:lumMod val="60000"/>
              <a:lumOff val="40000"/>
            </a:schemeClr>
          </a:solidFill>
          <a:ln w="1905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dirty="0">
              <a:latin typeface="Corbel" panose="020B0503020204020204" pitchFamily="34" charset="0"/>
            </a:endParaRPr>
          </a:p>
        </p:txBody>
      </p:sp>
      <p:sp>
        <p:nvSpPr>
          <p:cNvPr id="180" name="Oval 179">
            <a:extLst>
              <a:ext uri="{FF2B5EF4-FFF2-40B4-BE49-F238E27FC236}">
                <a16:creationId xmlns:a16="http://schemas.microsoft.com/office/drawing/2014/main" id="{8A3B99E0-E6A1-A84A-BE61-0FEC270CA7BD}"/>
              </a:ext>
            </a:extLst>
          </p:cNvPr>
          <p:cNvSpPr/>
          <p:nvPr/>
        </p:nvSpPr>
        <p:spPr>
          <a:xfrm>
            <a:off x="7718572" y="3177228"/>
            <a:ext cx="152400" cy="152400"/>
          </a:xfrm>
          <a:prstGeom prst="ellipse">
            <a:avLst/>
          </a:prstGeom>
          <a:solidFill>
            <a:schemeClr val="accent5">
              <a:lumMod val="60000"/>
              <a:lumOff val="40000"/>
            </a:schemeClr>
          </a:solidFill>
          <a:ln w="1905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dirty="0">
              <a:latin typeface="Corbel" panose="020B0503020204020204" pitchFamily="34" charset="0"/>
            </a:endParaRPr>
          </a:p>
        </p:txBody>
      </p:sp>
      <p:sp>
        <p:nvSpPr>
          <p:cNvPr id="181" name="Rounded Rectangle 180">
            <a:extLst>
              <a:ext uri="{FF2B5EF4-FFF2-40B4-BE49-F238E27FC236}">
                <a16:creationId xmlns:a16="http://schemas.microsoft.com/office/drawing/2014/main" id="{FE339CDF-6D63-3347-A831-5E801BE3FDE7}"/>
              </a:ext>
            </a:extLst>
          </p:cNvPr>
          <p:cNvSpPr/>
          <p:nvPr/>
        </p:nvSpPr>
        <p:spPr>
          <a:xfrm>
            <a:off x="7004805" y="2280886"/>
            <a:ext cx="846082" cy="233527"/>
          </a:xfrm>
          <a:prstGeom prst="roundRect">
            <a:avLst/>
          </a:prstGeom>
          <a:noFill/>
          <a:ln w="38100">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dirty="0">
              <a:latin typeface="Corbel" panose="020B0503020204020204" pitchFamily="34" charset="0"/>
            </a:endParaRPr>
          </a:p>
        </p:txBody>
      </p:sp>
      <mc:AlternateContent xmlns:mc="http://schemas.openxmlformats.org/markup-compatibility/2006" xmlns:a14="http://schemas.microsoft.com/office/drawing/2010/main">
        <mc:Choice Requires="a14">
          <p:sp>
            <p:nvSpPr>
              <p:cNvPr id="185" name="Content Placeholder 2">
                <a:extLst>
                  <a:ext uri="{FF2B5EF4-FFF2-40B4-BE49-F238E27FC236}">
                    <a16:creationId xmlns:a16="http://schemas.microsoft.com/office/drawing/2014/main" id="{DED50EDE-4C5F-3D40-A8FA-BBCFA6B19B18}"/>
                  </a:ext>
                </a:extLst>
              </p:cNvPr>
              <p:cNvSpPr txBox="1">
                <a:spLocks/>
              </p:cNvSpPr>
              <p:nvPr/>
            </p:nvSpPr>
            <p:spPr>
              <a:xfrm>
                <a:off x="6858025" y="2629668"/>
                <a:ext cx="525996" cy="377691"/>
              </a:xfrm>
              <a:prstGeom prst="rect">
                <a:avLst/>
              </a:prstGeom>
            </p:spPr>
            <p:txBody>
              <a:bodyPr vert="horz" lIns="68580" tIns="34290" rIns="68580" bIns="3429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venir" panose="02000503020000020003"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venir" panose="02000503020000020003"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venir" panose="02000503020000020003"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lnSpc>
                    <a:spcPct val="120000"/>
                  </a:lnSpc>
                  <a:buNone/>
                </a:pPr>
                <a14:m>
                  <m:oMathPara xmlns:m="http://schemas.openxmlformats.org/officeDocument/2006/math">
                    <m:oMathParaPr>
                      <m:jc m:val="centerGroup"/>
                    </m:oMathParaPr>
                    <m:oMath xmlns:m="http://schemas.openxmlformats.org/officeDocument/2006/math">
                      <m:r>
                        <a:rPr lang="en-US" sz="1800" i="1" dirty="0">
                          <a:solidFill>
                            <a:srgbClr val="C00000"/>
                          </a:solidFill>
                          <a:latin typeface="Cambria Math" panose="02040503050406030204" pitchFamily="18" charset="0"/>
                        </a:rPr>
                        <m:t>𝑈</m:t>
                      </m:r>
                    </m:oMath>
                  </m:oMathPara>
                </a14:m>
                <a:endParaRPr lang="en-US" sz="1800" dirty="0">
                  <a:solidFill>
                    <a:srgbClr val="C00000"/>
                  </a:solidFill>
                  <a:latin typeface="Corbel" panose="020B0503020204020204" pitchFamily="34" charset="0"/>
                </a:endParaRPr>
              </a:p>
            </p:txBody>
          </p:sp>
        </mc:Choice>
        <mc:Fallback xmlns="">
          <p:sp>
            <p:nvSpPr>
              <p:cNvPr id="185" name="Content Placeholder 2">
                <a:extLst>
                  <a:ext uri="{FF2B5EF4-FFF2-40B4-BE49-F238E27FC236}">
                    <a16:creationId xmlns:a16="http://schemas.microsoft.com/office/drawing/2014/main" id="{DED50EDE-4C5F-3D40-A8FA-BBCFA6B19B18}"/>
                  </a:ext>
                </a:extLst>
              </p:cNvPr>
              <p:cNvSpPr txBox="1">
                <a:spLocks noRot="1" noChangeAspect="1" noMove="1" noResize="1" noEditPoints="1" noAdjustHandles="1" noChangeArrowheads="1" noChangeShapeType="1" noTextEdit="1"/>
              </p:cNvSpPr>
              <p:nvPr/>
            </p:nvSpPr>
            <p:spPr>
              <a:xfrm>
                <a:off x="6858025" y="2629668"/>
                <a:ext cx="525996" cy="377691"/>
              </a:xfrm>
              <a:prstGeom prst="rect">
                <a:avLst/>
              </a:prstGeom>
              <a:blipFill>
                <a:blip r:embed="rId5"/>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01" name="Content Placeholder 2">
                <a:extLst>
                  <a:ext uri="{FF2B5EF4-FFF2-40B4-BE49-F238E27FC236}">
                    <a16:creationId xmlns:a16="http://schemas.microsoft.com/office/drawing/2014/main" id="{051A29E5-B48A-4C41-8B73-97B7587ED5BE}"/>
                  </a:ext>
                </a:extLst>
              </p:cNvPr>
              <p:cNvSpPr txBox="1">
                <a:spLocks/>
              </p:cNvSpPr>
              <p:nvPr/>
            </p:nvSpPr>
            <p:spPr>
              <a:xfrm>
                <a:off x="6228101" y="2790122"/>
                <a:ext cx="525996" cy="377691"/>
              </a:xfrm>
              <a:prstGeom prst="rect">
                <a:avLst/>
              </a:prstGeom>
            </p:spPr>
            <p:txBody>
              <a:bodyPr vert="horz" lIns="68580" tIns="34290" rIns="68580" bIns="3429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venir" panose="02000503020000020003"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venir" panose="02000503020000020003"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venir" panose="02000503020000020003"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lnSpc>
                    <a:spcPct val="120000"/>
                  </a:lnSpc>
                  <a:buNone/>
                </a:pPr>
                <a14:m>
                  <m:oMathPara xmlns:m="http://schemas.openxmlformats.org/officeDocument/2006/math">
                    <m:oMathParaPr>
                      <m:jc m:val="centerGroup"/>
                    </m:oMathParaPr>
                    <m:oMath xmlns:m="http://schemas.openxmlformats.org/officeDocument/2006/math">
                      <m:sSup>
                        <m:sSupPr>
                          <m:ctrlPr>
                            <a:rPr lang="en-US" sz="1800" i="1">
                              <a:solidFill>
                                <a:srgbClr val="C00000"/>
                              </a:solidFill>
                              <a:latin typeface="Cambria Math" panose="02040503050406030204" pitchFamily="18" charset="0"/>
                            </a:rPr>
                          </m:ctrlPr>
                        </m:sSupPr>
                        <m:e>
                          <m:r>
                            <a:rPr lang="en-US" sz="1800" i="1">
                              <a:solidFill>
                                <a:srgbClr val="C00000"/>
                              </a:solidFill>
                              <a:latin typeface="Cambria Math" panose="02040503050406030204" pitchFamily="18" charset="0"/>
                            </a:rPr>
                            <m:t>𝑉</m:t>
                          </m:r>
                        </m:e>
                        <m:sup>
                          <m:r>
                            <a:rPr lang="en-US" sz="1800" i="1">
                              <a:solidFill>
                                <a:srgbClr val="C00000"/>
                              </a:solidFill>
                              <a:latin typeface="Cambria Math" panose="02040503050406030204" pitchFamily="18" charset="0"/>
                            </a:rPr>
                            <m:t>3</m:t>
                          </m:r>
                        </m:sup>
                      </m:sSup>
                    </m:oMath>
                  </m:oMathPara>
                </a14:m>
                <a:endParaRPr lang="en-US" sz="1800" dirty="0">
                  <a:solidFill>
                    <a:srgbClr val="C00000"/>
                  </a:solidFill>
                  <a:latin typeface="Corbel" panose="020B0503020204020204" pitchFamily="34" charset="0"/>
                </a:endParaRPr>
              </a:p>
            </p:txBody>
          </p:sp>
        </mc:Choice>
        <mc:Fallback xmlns="">
          <p:sp>
            <p:nvSpPr>
              <p:cNvPr id="201" name="Content Placeholder 2">
                <a:extLst>
                  <a:ext uri="{FF2B5EF4-FFF2-40B4-BE49-F238E27FC236}">
                    <a16:creationId xmlns:a16="http://schemas.microsoft.com/office/drawing/2014/main" id="{051A29E5-B48A-4C41-8B73-97B7587ED5BE}"/>
                  </a:ext>
                </a:extLst>
              </p:cNvPr>
              <p:cNvSpPr txBox="1">
                <a:spLocks noRot="1" noChangeAspect="1" noMove="1" noResize="1" noEditPoints="1" noAdjustHandles="1" noChangeArrowheads="1" noChangeShapeType="1" noTextEdit="1"/>
              </p:cNvSpPr>
              <p:nvPr/>
            </p:nvSpPr>
            <p:spPr>
              <a:xfrm>
                <a:off x="6228101" y="2790122"/>
                <a:ext cx="525996" cy="377691"/>
              </a:xfrm>
              <a:prstGeom prst="rect">
                <a:avLst/>
              </a:prstGeom>
              <a:blipFill>
                <a:blip r:embed="rId6"/>
                <a:stretch>
                  <a:fillRect/>
                </a:stretch>
              </a:blipFill>
            </p:spPr>
            <p:txBody>
              <a:bodyPr/>
              <a:lstStyle/>
              <a:p>
                <a:r>
                  <a:rPr lang="en-US">
                    <a:noFill/>
                  </a:rPr>
                  <a:t> </a:t>
                </a:r>
              </a:p>
            </p:txBody>
          </p:sp>
        </mc:Fallback>
      </mc:AlternateContent>
      <p:sp>
        <p:nvSpPr>
          <p:cNvPr id="124" name="Content Placeholder 2">
            <a:extLst>
              <a:ext uri="{FF2B5EF4-FFF2-40B4-BE49-F238E27FC236}">
                <a16:creationId xmlns:a16="http://schemas.microsoft.com/office/drawing/2014/main" id="{55FCA79F-24EF-C34B-915B-6914F4B5E84B}"/>
              </a:ext>
            </a:extLst>
          </p:cNvPr>
          <p:cNvSpPr txBox="1">
            <a:spLocks/>
          </p:cNvSpPr>
          <p:nvPr/>
        </p:nvSpPr>
        <p:spPr>
          <a:xfrm>
            <a:off x="1940512" y="1781286"/>
            <a:ext cx="840758" cy="377691"/>
          </a:xfrm>
          <a:prstGeom prst="rect">
            <a:avLst/>
          </a:prstGeom>
          <a:solidFill>
            <a:schemeClr val="accent6">
              <a:lumMod val="40000"/>
              <a:lumOff val="60000"/>
              <a:alpha val="22000"/>
            </a:schemeClr>
          </a:solidFill>
        </p:spPr>
        <p:txBody>
          <a:bodyPr vert="horz" lIns="68580" tIns="34290" rIns="68580" bIns="3429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venir" panose="02000503020000020003"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venir" panose="02000503020000020003"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venir" panose="02000503020000020003"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lnSpc>
                <a:spcPct val="120000"/>
              </a:lnSpc>
              <a:buNone/>
            </a:pPr>
            <a:r>
              <a:rPr lang="en-US" sz="1800" dirty="0">
                <a:latin typeface="Corbel" panose="020B0503020204020204" pitchFamily="34" charset="0"/>
              </a:rPr>
              <a:t>went?</a:t>
            </a:r>
          </a:p>
        </p:txBody>
      </p:sp>
      <p:sp>
        <p:nvSpPr>
          <p:cNvPr id="125" name="Content Placeholder 2">
            <a:extLst>
              <a:ext uri="{FF2B5EF4-FFF2-40B4-BE49-F238E27FC236}">
                <a16:creationId xmlns:a16="http://schemas.microsoft.com/office/drawing/2014/main" id="{BC7611C4-233A-2F45-BEC2-4400044BAC8A}"/>
              </a:ext>
            </a:extLst>
          </p:cNvPr>
          <p:cNvSpPr txBox="1">
            <a:spLocks/>
          </p:cNvSpPr>
          <p:nvPr/>
        </p:nvSpPr>
        <p:spPr>
          <a:xfrm>
            <a:off x="3501897" y="1796196"/>
            <a:ext cx="754366" cy="377691"/>
          </a:xfrm>
          <a:prstGeom prst="rect">
            <a:avLst/>
          </a:prstGeom>
          <a:solidFill>
            <a:schemeClr val="accent6">
              <a:lumMod val="40000"/>
              <a:lumOff val="60000"/>
              <a:alpha val="22000"/>
            </a:schemeClr>
          </a:solidFill>
        </p:spPr>
        <p:txBody>
          <a:bodyPr vert="horz" lIns="68580" tIns="34290" rIns="68580" bIns="3429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venir" panose="02000503020000020003"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venir" panose="02000503020000020003"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venir" panose="02000503020000020003"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lnSpc>
                <a:spcPct val="120000"/>
              </a:lnSpc>
              <a:buNone/>
            </a:pPr>
            <a:r>
              <a:rPr lang="en-US" sz="1800" dirty="0">
                <a:latin typeface="Corbel" panose="020B0503020204020204" pitchFamily="34" charset="0"/>
              </a:rPr>
              <a:t>over?</a:t>
            </a:r>
          </a:p>
        </p:txBody>
      </p:sp>
      <p:sp>
        <p:nvSpPr>
          <p:cNvPr id="126" name="Content Placeholder 2">
            <a:extLst>
              <a:ext uri="{FF2B5EF4-FFF2-40B4-BE49-F238E27FC236}">
                <a16:creationId xmlns:a16="http://schemas.microsoft.com/office/drawing/2014/main" id="{F1A17C69-A9A6-794D-974B-0B1554D43578}"/>
              </a:ext>
            </a:extLst>
          </p:cNvPr>
          <p:cNvSpPr txBox="1">
            <a:spLocks/>
          </p:cNvSpPr>
          <p:nvPr/>
        </p:nvSpPr>
        <p:spPr>
          <a:xfrm>
            <a:off x="5337719" y="1786944"/>
            <a:ext cx="787413" cy="377691"/>
          </a:xfrm>
          <a:prstGeom prst="rect">
            <a:avLst/>
          </a:prstGeom>
          <a:solidFill>
            <a:schemeClr val="accent6">
              <a:lumMod val="40000"/>
              <a:lumOff val="60000"/>
              <a:alpha val="22000"/>
            </a:schemeClr>
          </a:solidFill>
        </p:spPr>
        <p:txBody>
          <a:bodyPr vert="horz" lIns="68580" tIns="34290" rIns="68580" bIns="3429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venir" panose="02000503020000020003"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venir" panose="02000503020000020003"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venir" panose="02000503020000020003"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lnSpc>
                <a:spcPct val="120000"/>
              </a:lnSpc>
              <a:buNone/>
            </a:pPr>
            <a:r>
              <a:rPr lang="en-US" sz="1800" dirty="0">
                <a:latin typeface="Corbel" panose="020B0503020204020204" pitchFamily="34" charset="0"/>
              </a:rPr>
              <a:t>class?</a:t>
            </a:r>
          </a:p>
        </p:txBody>
      </p:sp>
      <mc:AlternateContent xmlns:mc="http://schemas.openxmlformats.org/markup-compatibility/2006" xmlns:a14="http://schemas.microsoft.com/office/drawing/2010/main">
        <mc:Choice Requires="a14">
          <p:sp>
            <p:nvSpPr>
              <p:cNvPr id="129" name="Rectangle 128">
                <a:extLst>
                  <a:ext uri="{FF2B5EF4-FFF2-40B4-BE49-F238E27FC236}">
                    <a16:creationId xmlns:a16="http://schemas.microsoft.com/office/drawing/2014/main" id="{E55E6BDD-EA4B-A043-AFA7-C42DD8E37FCB}"/>
                  </a:ext>
                </a:extLst>
              </p:cNvPr>
              <p:cNvSpPr/>
              <p:nvPr/>
            </p:nvSpPr>
            <p:spPr>
              <a:xfrm>
                <a:off x="6938913" y="1403493"/>
                <a:ext cx="839076" cy="253916"/>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sz="1050">
                          <a:latin typeface="Cambria Math" panose="02040503050406030204" pitchFamily="18" charset="0"/>
                        </a:rPr>
                        <m:t>𝐶𝐸</m:t>
                      </m:r>
                      <m:d>
                        <m:dPr>
                          <m:ctrlPr>
                            <a:rPr lang="en-US" sz="1050" i="1">
                              <a:latin typeface="Cambria Math" panose="02040503050406030204" pitchFamily="18" charset="0"/>
                            </a:rPr>
                          </m:ctrlPr>
                        </m:dPr>
                        <m:e>
                          <m:sSup>
                            <m:sSupPr>
                              <m:ctrlPr>
                                <a:rPr lang="en-US" sz="1050" i="1">
                                  <a:latin typeface="Cambria Math" panose="02040503050406030204" pitchFamily="18" charset="0"/>
                                </a:rPr>
                              </m:ctrlPr>
                            </m:sSupPr>
                            <m:e>
                              <m:r>
                                <a:rPr lang="en-US" sz="1050">
                                  <a:latin typeface="Cambria Math" panose="02040503050406030204" pitchFamily="18" charset="0"/>
                                </a:rPr>
                                <m:t>𝑦</m:t>
                              </m:r>
                            </m:e>
                            <m:sup>
                              <m:r>
                                <a:rPr lang="en-US" sz="1050">
                                  <a:latin typeface="Cambria Math" panose="02040503050406030204" pitchFamily="18" charset="0"/>
                                </a:rPr>
                                <m:t>4</m:t>
                              </m:r>
                            </m:sup>
                          </m:sSup>
                          <m:r>
                            <a:rPr lang="en-US" sz="1050">
                              <a:latin typeface="Cambria Math" panose="02040503050406030204" pitchFamily="18" charset="0"/>
                            </a:rPr>
                            <m:t>,</m:t>
                          </m:r>
                          <m:sSup>
                            <m:sSupPr>
                              <m:ctrlPr>
                                <a:rPr lang="en-US" sz="1050" i="1">
                                  <a:latin typeface="Cambria Math" panose="02040503050406030204" pitchFamily="18" charset="0"/>
                                </a:rPr>
                              </m:ctrlPr>
                            </m:sSupPr>
                            <m:e>
                              <m:acc>
                                <m:accPr>
                                  <m:chr m:val="̂"/>
                                  <m:ctrlPr>
                                    <a:rPr lang="en-US" sz="1050" i="1">
                                      <a:latin typeface="Cambria Math" panose="02040503050406030204" pitchFamily="18" charset="0"/>
                                    </a:rPr>
                                  </m:ctrlPr>
                                </m:accPr>
                                <m:e>
                                  <m:r>
                                    <a:rPr lang="en-US" sz="1050">
                                      <a:latin typeface="Cambria Math" panose="02040503050406030204" pitchFamily="18" charset="0"/>
                                    </a:rPr>
                                    <m:t>𝑦</m:t>
                                  </m:r>
                                </m:e>
                              </m:acc>
                            </m:e>
                            <m:sup>
                              <m:r>
                                <a:rPr lang="en-US" sz="1050">
                                  <a:latin typeface="Cambria Math" panose="02040503050406030204" pitchFamily="18" charset="0"/>
                                </a:rPr>
                                <m:t>4</m:t>
                              </m:r>
                            </m:sup>
                          </m:sSup>
                        </m:e>
                      </m:d>
                    </m:oMath>
                  </m:oMathPara>
                </a14:m>
                <a:endParaRPr lang="en-US" sz="1050" dirty="0">
                  <a:latin typeface="Corbel" panose="020B0503020204020204" pitchFamily="34" charset="0"/>
                </a:endParaRPr>
              </a:p>
            </p:txBody>
          </p:sp>
        </mc:Choice>
        <mc:Fallback xmlns="">
          <p:sp>
            <p:nvSpPr>
              <p:cNvPr id="129" name="Rectangle 128">
                <a:extLst>
                  <a:ext uri="{FF2B5EF4-FFF2-40B4-BE49-F238E27FC236}">
                    <a16:creationId xmlns:a16="http://schemas.microsoft.com/office/drawing/2014/main" id="{E55E6BDD-EA4B-A043-AFA7-C42DD8E37FCB}"/>
                  </a:ext>
                </a:extLst>
              </p:cNvPr>
              <p:cNvSpPr>
                <a:spLocks noRot="1" noChangeAspect="1" noMove="1" noResize="1" noEditPoints="1" noAdjustHandles="1" noChangeArrowheads="1" noChangeShapeType="1" noTextEdit="1"/>
              </p:cNvSpPr>
              <p:nvPr/>
            </p:nvSpPr>
            <p:spPr>
              <a:xfrm>
                <a:off x="6938913" y="1403493"/>
                <a:ext cx="839076" cy="253916"/>
              </a:xfrm>
              <a:prstGeom prst="rect">
                <a:avLst/>
              </a:prstGeom>
              <a:blipFill>
                <a:blip r:embed="rId7"/>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 name="Rectangle 3">
                <a:extLst>
                  <a:ext uri="{FF2B5EF4-FFF2-40B4-BE49-F238E27FC236}">
                    <a16:creationId xmlns:a16="http://schemas.microsoft.com/office/drawing/2014/main" id="{F5CE9E9A-F735-5D4A-8A09-4BABFB2D5DA5}"/>
                  </a:ext>
                </a:extLst>
              </p:cNvPr>
              <p:cNvSpPr/>
              <p:nvPr/>
            </p:nvSpPr>
            <p:spPr>
              <a:xfrm>
                <a:off x="1383773" y="2200179"/>
                <a:ext cx="364972"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acc>
                        <m:accPr>
                          <m:chr m:val="̂"/>
                          <m:ctrlPr>
                            <a:rPr lang="en-US" sz="1800" i="1" dirty="0">
                              <a:solidFill>
                                <a:schemeClr val="bg1">
                                  <a:lumMod val="85000"/>
                                </a:schemeClr>
                              </a:solidFill>
                              <a:latin typeface="Cambria Math" panose="02040503050406030204" pitchFamily="18" charset="0"/>
                            </a:rPr>
                          </m:ctrlPr>
                        </m:accPr>
                        <m:e>
                          <m:r>
                            <a:rPr lang="en-US" sz="1800" dirty="0">
                              <a:solidFill>
                                <a:schemeClr val="bg1">
                                  <a:lumMod val="85000"/>
                                </a:schemeClr>
                              </a:solidFill>
                              <a:latin typeface="Cambria Math" panose="02040503050406030204" pitchFamily="18" charset="0"/>
                            </a:rPr>
                            <m:t>𝑦</m:t>
                          </m:r>
                        </m:e>
                      </m:acc>
                    </m:oMath>
                  </m:oMathPara>
                </a14:m>
                <a:endParaRPr lang="en-US" sz="1800" dirty="0">
                  <a:solidFill>
                    <a:schemeClr val="bg1">
                      <a:lumMod val="85000"/>
                    </a:schemeClr>
                  </a:solidFill>
                  <a:latin typeface="Corbel" panose="020B0503020204020204" pitchFamily="34" charset="0"/>
                </a:endParaRPr>
              </a:p>
            </p:txBody>
          </p:sp>
        </mc:Choice>
        <mc:Fallback xmlns="">
          <p:sp>
            <p:nvSpPr>
              <p:cNvPr id="4" name="Rectangle 3">
                <a:extLst>
                  <a:ext uri="{FF2B5EF4-FFF2-40B4-BE49-F238E27FC236}">
                    <a16:creationId xmlns:a16="http://schemas.microsoft.com/office/drawing/2014/main" id="{F5CE9E9A-F735-5D4A-8A09-4BABFB2D5DA5}"/>
                  </a:ext>
                </a:extLst>
              </p:cNvPr>
              <p:cNvSpPr>
                <a:spLocks noRot="1" noChangeAspect="1" noMove="1" noResize="1" noEditPoints="1" noAdjustHandles="1" noChangeArrowheads="1" noChangeShapeType="1" noTextEdit="1"/>
              </p:cNvSpPr>
              <p:nvPr/>
            </p:nvSpPr>
            <p:spPr>
              <a:xfrm>
                <a:off x="1383773" y="2200179"/>
                <a:ext cx="364972" cy="369332"/>
              </a:xfrm>
              <a:prstGeom prst="rect">
                <a:avLst/>
              </a:prstGeom>
              <a:blipFill>
                <a:blip r:embed="rId8"/>
                <a:stretch>
                  <a:fillRect b="-6667"/>
                </a:stretch>
              </a:blipFill>
            </p:spPr>
            <p:txBody>
              <a:bodyPr/>
              <a:lstStyle/>
              <a:p>
                <a:r>
                  <a:rPr lang="en-US">
                    <a:noFill/>
                  </a:rPr>
                  <a:t> </a:t>
                </a:r>
              </a:p>
            </p:txBody>
          </p:sp>
        </mc:Fallback>
      </mc:AlternateContent>
      <p:sp>
        <p:nvSpPr>
          <p:cNvPr id="135" name="Content Placeholder 2">
            <a:extLst>
              <a:ext uri="{FF2B5EF4-FFF2-40B4-BE49-F238E27FC236}">
                <a16:creationId xmlns:a16="http://schemas.microsoft.com/office/drawing/2014/main" id="{009B75EB-85A0-E14A-82AF-5B91C716897B}"/>
              </a:ext>
            </a:extLst>
          </p:cNvPr>
          <p:cNvSpPr txBox="1">
            <a:spLocks/>
          </p:cNvSpPr>
          <p:nvPr/>
        </p:nvSpPr>
        <p:spPr>
          <a:xfrm>
            <a:off x="592149" y="760651"/>
            <a:ext cx="6308067" cy="2076010"/>
          </a:xfrm>
          <a:prstGeom prst="rect">
            <a:avLst/>
          </a:prstGeom>
          <a:solidFill>
            <a:schemeClr val="accent4">
              <a:lumMod val="40000"/>
              <a:lumOff val="60000"/>
            </a:schemeClr>
          </a:solidFill>
          <a:ln w="63500">
            <a:solidFill>
              <a:schemeClr val="tx1"/>
            </a:solidFill>
          </a:ln>
        </p:spPr>
        <p:txBody>
          <a:bodyPr vert="horz" lIns="68580" tIns="34290" rIns="68580" bIns="34290" rtlCol="0" anchor="ct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venir" panose="02000503020000020003"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venir" panose="02000503020000020003"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venir" panose="02000503020000020003"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20000"/>
              </a:lnSpc>
              <a:buNone/>
            </a:pPr>
            <a:endParaRPr lang="en-US" sz="1800" dirty="0">
              <a:solidFill>
                <a:schemeClr val="tx1">
                  <a:lumMod val="85000"/>
                  <a:lumOff val="15000"/>
                </a:schemeClr>
              </a:solidFill>
              <a:latin typeface="Corbel" panose="020B0503020204020204" pitchFamily="34" charset="0"/>
            </a:endParaRPr>
          </a:p>
        </p:txBody>
      </p:sp>
      <p:sp>
        <p:nvSpPr>
          <p:cNvPr id="9" name="Rectangle 8">
            <a:extLst>
              <a:ext uri="{FF2B5EF4-FFF2-40B4-BE49-F238E27FC236}">
                <a16:creationId xmlns:a16="http://schemas.microsoft.com/office/drawing/2014/main" id="{C01CD49D-C341-C34E-88AE-2BE76709C423}"/>
              </a:ext>
            </a:extLst>
          </p:cNvPr>
          <p:cNvSpPr/>
          <p:nvPr/>
        </p:nvSpPr>
        <p:spPr>
          <a:xfrm>
            <a:off x="789349" y="1977097"/>
            <a:ext cx="5642415" cy="646331"/>
          </a:xfrm>
          <a:prstGeom prst="rect">
            <a:avLst/>
          </a:prstGeom>
        </p:spPr>
        <p:txBody>
          <a:bodyPr wrap="square">
            <a:spAutoFit/>
          </a:bodyPr>
          <a:lstStyle/>
          <a:p>
            <a:r>
              <a:rPr lang="en-US" sz="1800" dirty="0">
                <a:latin typeface="Corbel" panose="020B0503020204020204" pitchFamily="34" charset="0"/>
              </a:rPr>
              <a:t>Using the chain rule, we trace the derivative all the </a:t>
            </a:r>
            <a:r>
              <a:rPr lang="en-US" sz="1800" dirty="0">
                <a:solidFill>
                  <a:srgbClr val="C00000"/>
                </a:solidFill>
                <a:latin typeface="Corbel" panose="020B0503020204020204" pitchFamily="34" charset="0"/>
              </a:rPr>
              <a:t>way back to the beginning</a:t>
            </a:r>
            <a:r>
              <a:rPr lang="en-US" sz="1800" dirty="0">
                <a:latin typeface="Corbel" panose="020B0503020204020204" pitchFamily="34" charset="0"/>
              </a:rPr>
              <a:t>, while summing the results.</a:t>
            </a:r>
          </a:p>
        </p:txBody>
      </p:sp>
      <mc:AlternateContent xmlns:mc="http://schemas.openxmlformats.org/markup-compatibility/2006" xmlns:a14="http://schemas.microsoft.com/office/drawing/2010/main">
        <mc:Choice Requires="a14">
          <p:sp>
            <p:nvSpPr>
              <p:cNvPr id="3" name="Rectangle 2">
                <a:extLst>
                  <a:ext uri="{FF2B5EF4-FFF2-40B4-BE49-F238E27FC236}">
                    <a16:creationId xmlns:a16="http://schemas.microsoft.com/office/drawing/2014/main" id="{5E47E9EF-07CA-1B4D-B065-7C68C77B1867}"/>
                  </a:ext>
                </a:extLst>
              </p:cNvPr>
              <p:cNvSpPr/>
              <p:nvPr/>
            </p:nvSpPr>
            <p:spPr>
              <a:xfrm>
                <a:off x="7080335" y="291669"/>
                <a:ext cx="801050" cy="766877"/>
              </a:xfrm>
              <a:prstGeom prst="rect">
                <a:avLst/>
              </a:prstGeom>
            </p:spPr>
            <p:txBody>
              <a:bodyPr wrap="square">
                <a:spAutoFit/>
              </a:bodyPr>
              <a:lstStyle/>
              <a:p>
                <a:r>
                  <a:rPr lang="en-US" sz="3000" dirty="0">
                    <a:latin typeface="Corbel" panose="020B0503020204020204" pitchFamily="34" charset="0"/>
                  </a:rPr>
                  <a:t> </a:t>
                </a:r>
                <a14:m>
                  <m:oMath xmlns:m="http://schemas.openxmlformats.org/officeDocument/2006/math">
                    <m:f>
                      <m:fPr>
                        <m:ctrlPr>
                          <a:rPr lang="en-US" sz="3000" i="1">
                            <a:solidFill>
                              <a:srgbClr val="C00000"/>
                            </a:solidFill>
                            <a:latin typeface="Cambria Math" panose="02040503050406030204" pitchFamily="18" charset="0"/>
                            <a:ea typeface="Cambria Math" panose="02040503050406030204" pitchFamily="18" charset="0"/>
                          </a:rPr>
                        </m:ctrlPr>
                      </m:fPr>
                      <m:num>
                        <m:r>
                          <a:rPr lang="en-US" sz="3000">
                            <a:solidFill>
                              <a:srgbClr val="C00000"/>
                            </a:solidFill>
                            <a:latin typeface="Cambria Math" panose="02040503050406030204" pitchFamily="18" charset="0"/>
                            <a:ea typeface="Cambria Math" panose="02040503050406030204" pitchFamily="18" charset="0"/>
                          </a:rPr>
                          <m:t>𝝏</m:t>
                        </m:r>
                        <m:r>
                          <a:rPr lang="en-US" sz="3000">
                            <a:solidFill>
                              <a:srgbClr val="C00000"/>
                            </a:solidFill>
                            <a:latin typeface="Cambria Math" panose="02040503050406030204" pitchFamily="18" charset="0"/>
                            <a:ea typeface="Cambria Math" panose="02040503050406030204" pitchFamily="18" charset="0"/>
                          </a:rPr>
                          <m:t>𝑳</m:t>
                        </m:r>
                      </m:num>
                      <m:den>
                        <m:r>
                          <a:rPr lang="en-US" sz="3000">
                            <a:solidFill>
                              <a:srgbClr val="C00000"/>
                            </a:solidFill>
                            <a:latin typeface="Cambria Math" panose="02040503050406030204" pitchFamily="18" charset="0"/>
                            <a:ea typeface="Cambria Math" panose="02040503050406030204" pitchFamily="18" charset="0"/>
                          </a:rPr>
                          <m:t>𝝏</m:t>
                        </m:r>
                        <m:r>
                          <a:rPr lang="en-US" sz="3000">
                            <a:solidFill>
                              <a:srgbClr val="C00000"/>
                            </a:solidFill>
                            <a:latin typeface="Cambria Math" panose="02040503050406030204" pitchFamily="18" charset="0"/>
                            <a:ea typeface="Cambria Math" panose="02040503050406030204" pitchFamily="18" charset="0"/>
                          </a:rPr>
                          <m:t>𝑽</m:t>
                        </m:r>
                      </m:den>
                    </m:f>
                    <m:r>
                      <a:rPr lang="en-US" sz="3000">
                        <a:solidFill>
                          <a:srgbClr val="C00000"/>
                        </a:solidFill>
                        <a:latin typeface="Cambria Math" panose="02040503050406030204" pitchFamily="18" charset="0"/>
                        <a:ea typeface="Cambria Math" panose="02040503050406030204" pitchFamily="18" charset="0"/>
                      </a:rPr>
                      <m:t> </m:t>
                    </m:r>
                  </m:oMath>
                </a14:m>
                <a:endParaRPr lang="en-US" sz="3000" dirty="0">
                  <a:latin typeface="Corbel" panose="020B0503020204020204" pitchFamily="34" charset="0"/>
                </a:endParaRPr>
              </a:p>
            </p:txBody>
          </p:sp>
        </mc:Choice>
        <mc:Fallback xmlns="">
          <p:sp>
            <p:nvSpPr>
              <p:cNvPr id="3" name="Rectangle 2">
                <a:extLst>
                  <a:ext uri="{FF2B5EF4-FFF2-40B4-BE49-F238E27FC236}">
                    <a16:creationId xmlns:a16="http://schemas.microsoft.com/office/drawing/2014/main" id="{5E47E9EF-07CA-1B4D-B065-7C68C77B1867}"/>
                  </a:ext>
                </a:extLst>
              </p:cNvPr>
              <p:cNvSpPr>
                <a:spLocks noRot="1" noChangeAspect="1" noMove="1" noResize="1" noEditPoints="1" noAdjustHandles="1" noChangeArrowheads="1" noChangeShapeType="1" noTextEdit="1"/>
              </p:cNvSpPr>
              <p:nvPr/>
            </p:nvSpPr>
            <p:spPr>
              <a:xfrm>
                <a:off x="7080335" y="291669"/>
                <a:ext cx="801050" cy="766877"/>
              </a:xfrm>
              <a:prstGeom prst="rect">
                <a:avLst/>
              </a:prstGeom>
              <a:blipFill>
                <a:blip r:embed="rId9"/>
                <a:stretch>
                  <a:fillRect b="-4918"/>
                </a:stretch>
              </a:blipFill>
            </p:spPr>
            <p:txBody>
              <a:bodyPr/>
              <a:lstStyle/>
              <a:p>
                <a:r>
                  <a:rPr lang="en-US">
                    <a:noFill/>
                  </a:rPr>
                  <a:t> </a:t>
                </a:r>
              </a:p>
            </p:txBody>
          </p:sp>
        </mc:Fallback>
      </mc:AlternateContent>
      <p:sp>
        <p:nvSpPr>
          <p:cNvPr id="133" name="Right Arrow 132">
            <a:extLst>
              <a:ext uri="{FF2B5EF4-FFF2-40B4-BE49-F238E27FC236}">
                <a16:creationId xmlns:a16="http://schemas.microsoft.com/office/drawing/2014/main" id="{BA223413-3EFF-4745-8601-CABAD3C5499D}"/>
              </a:ext>
            </a:extLst>
          </p:cNvPr>
          <p:cNvSpPr/>
          <p:nvPr/>
        </p:nvSpPr>
        <p:spPr>
          <a:xfrm rot="10800000">
            <a:off x="2893425" y="3048345"/>
            <a:ext cx="4347834" cy="389608"/>
          </a:xfrm>
          <a:prstGeom prst="rightArrow">
            <a:avLst>
              <a:gd name="adj1" fmla="val 43272"/>
              <a:gd name="adj2" fmla="val 64733"/>
            </a:avLst>
          </a:prstGeom>
          <a:solidFill>
            <a:srgbClr val="FF7F99">
              <a:alpha val="47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dirty="0">
              <a:latin typeface="Corbel" panose="020B0503020204020204" pitchFamily="34" charset="0"/>
            </a:endParaRPr>
          </a:p>
        </p:txBody>
      </p:sp>
      <p:sp>
        <p:nvSpPr>
          <p:cNvPr id="134" name="Rectangle 133">
            <a:extLst>
              <a:ext uri="{FF2B5EF4-FFF2-40B4-BE49-F238E27FC236}">
                <a16:creationId xmlns:a16="http://schemas.microsoft.com/office/drawing/2014/main" id="{7B991E92-818F-054A-94A8-9B82C59E69FC}"/>
              </a:ext>
            </a:extLst>
          </p:cNvPr>
          <p:cNvSpPr/>
          <p:nvPr/>
        </p:nvSpPr>
        <p:spPr>
          <a:xfrm>
            <a:off x="7241260" y="2559271"/>
            <a:ext cx="390739" cy="809821"/>
          </a:xfrm>
          <a:prstGeom prst="rect">
            <a:avLst/>
          </a:prstGeom>
          <a:solidFill>
            <a:srgbClr val="FF7F99">
              <a:alpha val="47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dirty="0">
              <a:latin typeface="Corbel" panose="020B0503020204020204" pitchFamily="34" charset="0"/>
            </a:endParaRPr>
          </a:p>
        </p:txBody>
      </p:sp>
      <mc:AlternateContent xmlns:mc="http://schemas.openxmlformats.org/markup-compatibility/2006" xmlns:a14="http://schemas.microsoft.com/office/drawing/2010/main">
        <mc:Choice Requires="a14">
          <p:sp>
            <p:nvSpPr>
              <p:cNvPr id="127" name="Content Placeholder 2">
                <a:extLst>
                  <a:ext uri="{FF2B5EF4-FFF2-40B4-BE49-F238E27FC236}">
                    <a16:creationId xmlns:a16="http://schemas.microsoft.com/office/drawing/2014/main" id="{B49FA59A-6FA0-A646-9EEB-960FCA52B763}"/>
                  </a:ext>
                </a:extLst>
              </p:cNvPr>
              <p:cNvSpPr txBox="1">
                <a:spLocks/>
              </p:cNvSpPr>
              <p:nvPr/>
            </p:nvSpPr>
            <p:spPr>
              <a:xfrm>
                <a:off x="4675180" y="2788428"/>
                <a:ext cx="525996" cy="377691"/>
              </a:xfrm>
              <a:prstGeom prst="rect">
                <a:avLst/>
              </a:prstGeom>
            </p:spPr>
            <p:txBody>
              <a:bodyPr vert="horz" lIns="68580" tIns="34290" rIns="68580" bIns="3429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venir" panose="02000503020000020003"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venir" panose="02000503020000020003"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venir" panose="02000503020000020003"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lnSpc>
                    <a:spcPct val="120000"/>
                  </a:lnSpc>
                  <a:buNone/>
                </a:pPr>
                <a14:m>
                  <m:oMathPara xmlns:m="http://schemas.openxmlformats.org/officeDocument/2006/math">
                    <m:oMathParaPr>
                      <m:jc m:val="centerGroup"/>
                    </m:oMathParaPr>
                    <m:oMath xmlns:m="http://schemas.openxmlformats.org/officeDocument/2006/math">
                      <m:sSup>
                        <m:sSupPr>
                          <m:ctrlPr>
                            <a:rPr lang="en-US" sz="1800" i="1">
                              <a:solidFill>
                                <a:srgbClr val="C00000"/>
                              </a:solidFill>
                              <a:latin typeface="Cambria Math" panose="02040503050406030204" pitchFamily="18" charset="0"/>
                            </a:rPr>
                          </m:ctrlPr>
                        </m:sSupPr>
                        <m:e>
                          <m:r>
                            <a:rPr lang="en-US" sz="1800" i="1">
                              <a:solidFill>
                                <a:srgbClr val="C00000"/>
                              </a:solidFill>
                              <a:latin typeface="Cambria Math" panose="02040503050406030204" pitchFamily="18" charset="0"/>
                            </a:rPr>
                            <m:t>𝑉</m:t>
                          </m:r>
                        </m:e>
                        <m:sup>
                          <m:r>
                            <a:rPr lang="en-US" sz="1800" i="1">
                              <a:solidFill>
                                <a:srgbClr val="C00000"/>
                              </a:solidFill>
                              <a:latin typeface="Cambria Math" panose="02040503050406030204" pitchFamily="18" charset="0"/>
                            </a:rPr>
                            <m:t>2</m:t>
                          </m:r>
                        </m:sup>
                      </m:sSup>
                    </m:oMath>
                  </m:oMathPara>
                </a14:m>
                <a:endParaRPr lang="en-US" sz="1800" dirty="0">
                  <a:solidFill>
                    <a:srgbClr val="C00000"/>
                  </a:solidFill>
                  <a:latin typeface="Corbel" panose="020B0503020204020204" pitchFamily="34" charset="0"/>
                </a:endParaRPr>
              </a:p>
            </p:txBody>
          </p:sp>
        </mc:Choice>
        <mc:Fallback xmlns="">
          <p:sp>
            <p:nvSpPr>
              <p:cNvPr id="127" name="Content Placeholder 2">
                <a:extLst>
                  <a:ext uri="{FF2B5EF4-FFF2-40B4-BE49-F238E27FC236}">
                    <a16:creationId xmlns:a16="http://schemas.microsoft.com/office/drawing/2014/main" id="{B49FA59A-6FA0-A646-9EEB-960FCA52B763}"/>
                  </a:ext>
                </a:extLst>
              </p:cNvPr>
              <p:cNvSpPr txBox="1">
                <a:spLocks noRot="1" noChangeAspect="1" noMove="1" noResize="1" noEditPoints="1" noAdjustHandles="1" noChangeArrowheads="1" noChangeShapeType="1" noTextEdit="1"/>
              </p:cNvSpPr>
              <p:nvPr/>
            </p:nvSpPr>
            <p:spPr>
              <a:xfrm>
                <a:off x="4675180" y="2788428"/>
                <a:ext cx="525996" cy="377691"/>
              </a:xfrm>
              <a:prstGeom prst="rect">
                <a:avLst/>
              </a:prstGeom>
              <a:blipFill>
                <a:blip r:embed="rId10"/>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28" name="Content Placeholder 2">
                <a:extLst>
                  <a:ext uri="{FF2B5EF4-FFF2-40B4-BE49-F238E27FC236}">
                    <a16:creationId xmlns:a16="http://schemas.microsoft.com/office/drawing/2014/main" id="{804C09D3-4433-5241-A0D9-0CA0D827A238}"/>
                  </a:ext>
                </a:extLst>
              </p:cNvPr>
              <p:cNvSpPr txBox="1">
                <a:spLocks/>
              </p:cNvSpPr>
              <p:nvPr/>
            </p:nvSpPr>
            <p:spPr>
              <a:xfrm>
                <a:off x="3115012" y="2816085"/>
                <a:ext cx="525996" cy="377691"/>
              </a:xfrm>
              <a:prstGeom prst="rect">
                <a:avLst/>
              </a:prstGeom>
            </p:spPr>
            <p:txBody>
              <a:bodyPr vert="horz" lIns="68580" tIns="34290" rIns="68580" bIns="3429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venir" panose="02000503020000020003"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venir" panose="02000503020000020003"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venir" panose="02000503020000020003"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lnSpc>
                    <a:spcPct val="120000"/>
                  </a:lnSpc>
                  <a:buNone/>
                </a:pPr>
                <a14:m>
                  <m:oMathPara xmlns:m="http://schemas.openxmlformats.org/officeDocument/2006/math">
                    <m:oMathParaPr>
                      <m:jc m:val="centerGroup"/>
                    </m:oMathParaPr>
                    <m:oMath xmlns:m="http://schemas.openxmlformats.org/officeDocument/2006/math">
                      <m:sSup>
                        <m:sSupPr>
                          <m:ctrlPr>
                            <a:rPr lang="en-US" sz="1800" i="1">
                              <a:solidFill>
                                <a:srgbClr val="C00000"/>
                              </a:solidFill>
                              <a:latin typeface="Cambria Math" panose="02040503050406030204" pitchFamily="18" charset="0"/>
                            </a:rPr>
                          </m:ctrlPr>
                        </m:sSupPr>
                        <m:e>
                          <m:r>
                            <a:rPr lang="en-US" sz="1800" i="1">
                              <a:solidFill>
                                <a:srgbClr val="C00000"/>
                              </a:solidFill>
                              <a:latin typeface="Cambria Math" panose="02040503050406030204" pitchFamily="18" charset="0"/>
                            </a:rPr>
                            <m:t>𝑉</m:t>
                          </m:r>
                        </m:e>
                        <m:sup>
                          <m:r>
                            <a:rPr lang="en-US" sz="1800" i="1">
                              <a:solidFill>
                                <a:srgbClr val="C00000"/>
                              </a:solidFill>
                              <a:latin typeface="Cambria Math" panose="02040503050406030204" pitchFamily="18" charset="0"/>
                            </a:rPr>
                            <m:t>1</m:t>
                          </m:r>
                        </m:sup>
                      </m:sSup>
                    </m:oMath>
                  </m:oMathPara>
                </a14:m>
                <a:endParaRPr lang="en-US" sz="1800" dirty="0">
                  <a:solidFill>
                    <a:srgbClr val="C00000"/>
                  </a:solidFill>
                  <a:latin typeface="Corbel" panose="020B0503020204020204" pitchFamily="34" charset="0"/>
                </a:endParaRPr>
              </a:p>
            </p:txBody>
          </p:sp>
        </mc:Choice>
        <mc:Fallback xmlns="">
          <p:sp>
            <p:nvSpPr>
              <p:cNvPr id="128" name="Content Placeholder 2">
                <a:extLst>
                  <a:ext uri="{FF2B5EF4-FFF2-40B4-BE49-F238E27FC236}">
                    <a16:creationId xmlns:a16="http://schemas.microsoft.com/office/drawing/2014/main" id="{804C09D3-4433-5241-A0D9-0CA0D827A238}"/>
                  </a:ext>
                </a:extLst>
              </p:cNvPr>
              <p:cNvSpPr txBox="1">
                <a:spLocks noRot="1" noChangeAspect="1" noMove="1" noResize="1" noEditPoints="1" noAdjustHandles="1" noChangeArrowheads="1" noChangeShapeType="1" noTextEdit="1"/>
              </p:cNvSpPr>
              <p:nvPr/>
            </p:nvSpPr>
            <p:spPr>
              <a:xfrm>
                <a:off x="3115012" y="2816085"/>
                <a:ext cx="525996" cy="377691"/>
              </a:xfrm>
              <a:prstGeom prst="rect">
                <a:avLst/>
              </a:prstGeom>
              <a:blipFill>
                <a:blip r:embed="rId11"/>
                <a:stretch>
                  <a:fillRect/>
                </a:stretch>
              </a:blipFill>
            </p:spPr>
            <p:txBody>
              <a:bodyPr/>
              <a:lstStyle/>
              <a:p>
                <a:r>
                  <a:rPr lang="en-US">
                    <a:noFill/>
                  </a:rPr>
                  <a:t> </a:t>
                </a:r>
              </a:p>
            </p:txBody>
          </p:sp>
        </mc:Fallback>
      </mc:AlternateContent>
      <p:sp>
        <p:nvSpPr>
          <p:cNvPr id="130" name="Content Placeholder 2">
            <a:extLst>
              <a:ext uri="{FF2B5EF4-FFF2-40B4-BE49-F238E27FC236}">
                <a16:creationId xmlns:a16="http://schemas.microsoft.com/office/drawing/2014/main" id="{B4E2943B-E9E6-A749-959C-646983C5B1C3}"/>
              </a:ext>
            </a:extLst>
          </p:cNvPr>
          <p:cNvSpPr txBox="1">
            <a:spLocks/>
          </p:cNvSpPr>
          <p:nvPr/>
        </p:nvSpPr>
        <p:spPr>
          <a:xfrm>
            <a:off x="198123" y="3937963"/>
            <a:ext cx="1148116" cy="353597"/>
          </a:xfrm>
          <a:prstGeom prst="rect">
            <a:avLst/>
          </a:prstGeom>
        </p:spPr>
        <p:txBody>
          <a:bodyPr vert="horz" lIns="68580" tIns="34290" rIns="68580" bIns="3429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venir" panose="02000503020000020003"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venir" panose="02000503020000020003"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venir" panose="02000503020000020003"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lnSpc>
                <a:spcPct val="120000"/>
              </a:lnSpc>
              <a:buNone/>
            </a:pPr>
            <a:r>
              <a:rPr lang="en-US" sz="1350" dirty="0">
                <a:solidFill>
                  <a:schemeClr val="bg1">
                    <a:lumMod val="75000"/>
                  </a:schemeClr>
                </a:solidFill>
                <a:latin typeface="Corbel" panose="020B0503020204020204" pitchFamily="34" charset="0"/>
              </a:rPr>
              <a:t>Input layer</a:t>
            </a:r>
          </a:p>
        </p:txBody>
      </p:sp>
      <p:sp>
        <p:nvSpPr>
          <p:cNvPr id="141" name="Content Placeholder 2">
            <a:extLst>
              <a:ext uri="{FF2B5EF4-FFF2-40B4-BE49-F238E27FC236}">
                <a16:creationId xmlns:a16="http://schemas.microsoft.com/office/drawing/2014/main" id="{610230F6-C5A9-B747-8926-B73B1C4D9E79}"/>
              </a:ext>
            </a:extLst>
          </p:cNvPr>
          <p:cNvSpPr txBox="1">
            <a:spLocks/>
          </p:cNvSpPr>
          <p:nvPr/>
        </p:nvSpPr>
        <p:spPr>
          <a:xfrm>
            <a:off x="110510" y="3066354"/>
            <a:ext cx="1303470" cy="353597"/>
          </a:xfrm>
          <a:prstGeom prst="rect">
            <a:avLst/>
          </a:prstGeom>
        </p:spPr>
        <p:txBody>
          <a:bodyPr vert="horz" lIns="68580" tIns="34290" rIns="68580" bIns="3429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venir" panose="02000503020000020003"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venir" panose="02000503020000020003"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venir" panose="02000503020000020003"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lnSpc>
                <a:spcPct val="120000"/>
              </a:lnSpc>
              <a:buNone/>
            </a:pPr>
            <a:r>
              <a:rPr lang="en-US" sz="1350" dirty="0">
                <a:solidFill>
                  <a:schemeClr val="bg1">
                    <a:lumMod val="75000"/>
                  </a:schemeClr>
                </a:solidFill>
                <a:latin typeface="Corbel" panose="020B0503020204020204" pitchFamily="34" charset="0"/>
              </a:rPr>
              <a:t>Hidden layer</a:t>
            </a:r>
          </a:p>
        </p:txBody>
      </p:sp>
      <p:sp>
        <p:nvSpPr>
          <p:cNvPr id="142" name="Rounded Rectangle 141">
            <a:extLst>
              <a:ext uri="{FF2B5EF4-FFF2-40B4-BE49-F238E27FC236}">
                <a16:creationId xmlns:a16="http://schemas.microsoft.com/office/drawing/2014/main" id="{FEB692C8-A43B-0247-9862-C2AFC6FE18F3}"/>
              </a:ext>
            </a:extLst>
          </p:cNvPr>
          <p:cNvSpPr/>
          <p:nvPr/>
        </p:nvSpPr>
        <p:spPr>
          <a:xfrm>
            <a:off x="1920871" y="3965290"/>
            <a:ext cx="897101" cy="247549"/>
          </a:xfrm>
          <a:prstGeom prst="roundRect">
            <a:avLst/>
          </a:prstGeom>
          <a:noFill/>
          <a:ln w="38100">
            <a:solidFill>
              <a:schemeClr val="tx1">
                <a:alpha val="23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dirty="0">
              <a:solidFill>
                <a:schemeClr val="bg1">
                  <a:lumMod val="75000"/>
                </a:schemeClr>
              </a:solidFill>
              <a:latin typeface="Corbel" panose="020B0503020204020204" pitchFamily="34" charset="0"/>
            </a:endParaRPr>
          </a:p>
        </p:txBody>
      </p:sp>
      <p:sp>
        <p:nvSpPr>
          <p:cNvPr id="152" name="Oval 151">
            <a:extLst>
              <a:ext uri="{FF2B5EF4-FFF2-40B4-BE49-F238E27FC236}">
                <a16:creationId xmlns:a16="http://schemas.microsoft.com/office/drawing/2014/main" id="{A89E5755-7BC0-E64C-A052-964F5A7D64E6}"/>
              </a:ext>
            </a:extLst>
          </p:cNvPr>
          <p:cNvSpPr/>
          <p:nvPr/>
        </p:nvSpPr>
        <p:spPr>
          <a:xfrm>
            <a:off x="1999457" y="4006803"/>
            <a:ext cx="152400" cy="152400"/>
          </a:xfrm>
          <a:prstGeom prst="ellipse">
            <a:avLst/>
          </a:prstGeom>
          <a:solidFill>
            <a:schemeClr val="bg1">
              <a:lumMod val="85000"/>
            </a:schemeClr>
          </a:solidFill>
          <a:ln w="19050">
            <a:solidFill>
              <a:schemeClr val="tx1">
                <a:alpha val="2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dirty="0">
              <a:solidFill>
                <a:schemeClr val="bg1">
                  <a:lumMod val="75000"/>
                </a:schemeClr>
              </a:solidFill>
              <a:latin typeface="Corbel" panose="020B0503020204020204" pitchFamily="34" charset="0"/>
            </a:endParaRPr>
          </a:p>
        </p:txBody>
      </p:sp>
      <p:sp>
        <p:nvSpPr>
          <p:cNvPr id="164" name="Oval 163">
            <a:extLst>
              <a:ext uri="{FF2B5EF4-FFF2-40B4-BE49-F238E27FC236}">
                <a16:creationId xmlns:a16="http://schemas.microsoft.com/office/drawing/2014/main" id="{8B38F25F-F328-DF41-B169-FC79C545EF19}"/>
              </a:ext>
            </a:extLst>
          </p:cNvPr>
          <p:cNvSpPr/>
          <p:nvPr/>
        </p:nvSpPr>
        <p:spPr>
          <a:xfrm>
            <a:off x="2184151" y="4006803"/>
            <a:ext cx="152400" cy="152400"/>
          </a:xfrm>
          <a:prstGeom prst="ellipse">
            <a:avLst/>
          </a:prstGeom>
          <a:solidFill>
            <a:schemeClr val="bg1">
              <a:lumMod val="85000"/>
            </a:schemeClr>
          </a:solidFill>
          <a:ln w="19050">
            <a:solidFill>
              <a:schemeClr val="tx1">
                <a:alpha val="2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dirty="0">
              <a:solidFill>
                <a:schemeClr val="bg1">
                  <a:lumMod val="75000"/>
                </a:schemeClr>
              </a:solidFill>
              <a:latin typeface="Corbel" panose="020B0503020204020204" pitchFamily="34" charset="0"/>
            </a:endParaRPr>
          </a:p>
        </p:txBody>
      </p:sp>
      <p:sp>
        <p:nvSpPr>
          <p:cNvPr id="165" name="Oval 164">
            <a:extLst>
              <a:ext uri="{FF2B5EF4-FFF2-40B4-BE49-F238E27FC236}">
                <a16:creationId xmlns:a16="http://schemas.microsoft.com/office/drawing/2014/main" id="{06779AE9-5ABE-8E4E-81A6-4AC5215F8BD8}"/>
              </a:ext>
            </a:extLst>
          </p:cNvPr>
          <p:cNvSpPr/>
          <p:nvPr/>
        </p:nvSpPr>
        <p:spPr>
          <a:xfrm>
            <a:off x="2368845" y="4006803"/>
            <a:ext cx="152400" cy="152400"/>
          </a:xfrm>
          <a:prstGeom prst="ellipse">
            <a:avLst/>
          </a:prstGeom>
          <a:solidFill>
            <a:schemeClr val="bg1">
              <a:lumMod val="85000"/>
            </a:schemeClr>
          </a:solidFill>
          <a:ln w="19050">
            <a:solidFill>
              <a:schemeClr val="tx1">
                <a:alpha val="2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dirty="0">
              <a:solidFill>
                <a:schemeClr val="bg1">
                  <a:lumMod val="75000"/>
                </a:schemeClr>
              </a:solidFill>
              <a:latin typeface="Corbel" panose="020B0503020204020204" pitchFamily="34" charset="0"/>
            </a:endParaRPr>
          </a:p>
        </p:txBody>
      </p:sp>
      <p:sp>
        <p:nvSpPr>
          <p:cNvPr id="166" name="Oval 165">
            <a:extLst>
              <a:ext uri="{FF2B5EF4-FFF2-40B4-BE49-F238E27FC236}">
                <a16:creationId xmlns:a16="http://schemas.microsoft.com/office/drawing/2014/main" id="{EE94BAC5-80A0-7249-A650-A610439CE04F}"/>
              </a:ext>
            </a:extLst>
          </p:cNvPr>
          <p:cNvSpPr/>
          <p:nvPr/>
        </p:nvSpPr>
        <p:spPr>
          <a:xfrm>
            <a:off x="2557747" y="4006803"/>
            <a:ext cx="152400" cy="152400"/>
          </a:xfrm>
          <a:prstGeom prst="ellipse">
            <a:avLst/>
          </a:prstGeom>
          <a:solidFill>
            <a:schemeClr val="bg1">
              <a:lumMod val="85000"/>
            </a:schemeClr>
          </a:solidFill>
          <a:ln w="19050">
            <a:solidFill>
              <a:schemeClr val="tx1">
                <a:alpha val="2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dirty="0">
              <a:solidFill>
                <a:schemeClr val="bg1">
                  <a:lumMod val="75000"/>
                </a:schemeClr>
              </a:solidFill>
              <a:latin typeface="Corbel" panose="020B0503020204020204" pitchFamily="34" charset="0"/>
            </a:endParaRPr>
          </a:p>
        </p:txBody>
      </p:sp>
      <p:sp>
        <p:nvSpPr>
          <p:cNvPr id="167" name="Right Arrow 166">
            <a:extLst>
              <a:ext uri="{FF2B5EF4-FFF2-40B4-BE49-F238E27FC236}">
                <a16:creationId xmlns:a16="http://schemas.microsoft.com/office/drawing/2014/main" id="{5F610BA7-C96E-594F-97AD-D226CBC333F8}"/>
              </a:ext>
            </a:extLst>
          </p:cNvPr>
          <p:cNvSpPr/>
          <p:nvPr/>
        </p:nvSpPr>
        <p:spPr>
          <a:xfrm rot="16200000">
            <a:off x="2180574" y="3506345"/>
            <a:ext cx="425578" cy="247112"/>
          </a:xfrm>
          <a:prstGeom prst="rightArrow">
            <a:avLst>
              <a:gd name="adj1" fmla="val 27574"/>
              <a:gd name="adj2" fmla="val 69623"/>
            </a:avLst>
          </a:prstGeom>
          <a:solidFill>
            <a:schemeClr val="tx1">
              <a:lumMod val="75000"/>
              <a:lumOff val="25000"/>
              <a:alpha val="2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dirty="0">
              <a:latin typeface="Corbel" panose="020B0503020204020204" pitchFamily="34" charset="0"/>
            </a:endParaRPr>
          </a:p>
        </p:txBody>
      </p:sp>
      <mc:AlternateContent xmlns:mc="http://schemas.openxmlformats.org/markup-compatibility/2006" xmlns:a14="http://schemas.microsoft.com/office/drawing/2010/main">
        <mc:Choice Requires="a14">
          <p:sp>
            <p:nvSpPr>
              <p:cNvPr id="168" name="Content Placeholder 2">
                <a:extLst>
                  <a:ext uri="{FF2B5EF4-FFF2-40B4-BE49-F238E27FC236}">
                    <a16:creationId xmlns:a16="http://schemas.microsoft.com/office/drawing/2014/main" id="{5ADF703D-12F4-BD4E-AAA5-5F171906D480}"/>
                  </a:ext>
                </a:extLst>
              </p:cNvPr>
              <p:cNvSpPr txBox="1">
                <a:spLocks/>
              </p:cNvSpPr>
              <p:nvPr/>
            </p:nvSpPr>
            <p:spPr>
              <a:xfrm>
                <a:off x="1782926" y="3474410"/>
                <a:ext cx="525996" cy="377691"/>
              </a:xfrm>
              <a:prstGeom prst="rect">
                <a:avLst/>
              </a:prstGeom>
            </p:spPr>
            <p:txBody>
              <a:bodyPr vert="horz" lIns="68580" tIns="34290" rIns="68580" bIns="3429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venir" panose="02000503020000020003"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venir" panose="02000503020000020003"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venir" panose="02000503020000020003"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lnSpc>
                    <a:spcPct val="120000"/>
                  </a:lnSpc>
                  <a:buNone/>
                </a:pPr>
                <a14:m>
                  <m:oMathPara xmlns:m="http://schemas.openxmlformats.org/officeDocument/2006/math">
                    <m:oMathParaPr>
                      <m:jc m:val="centerGroup"/>
                    </m:oMathParaPr>
                    <m:oMath xmlns:m="http://schemas.openxmlformats.org/officeDocument/2006/math">
                      <m:r>
                        <a:rPr lang="en-US" sz="1800" i="1" dirty="0">
                          <a:solidFill>
                            <a:schemeClr val="bg1">
                              <a:lumMod val="75000"/>
                            </a:schemeClr>
                          </a:solidFill>
                          <a:latin typeface="Cambria Math" panose="02040503050406030204" pitchFamily="18" charset="0"/>
                        </a:rPr>
                        <m:t>𝑊</m:t>
                      </m:r>
                    </m:oMath>
                  </m:oMathPara>
                </a14:m>
                <a:endParaRPr lang="en-US" sz="1800" dirty="0">
                  <a:solidFill>
                    <a:schemeClr val="bg1">
                      <a:lumMod val="75000"/>
                    </a:schemeClr>
                  </a:solidFill>
                  <a:latin typeface="Corbel" panose="020B0503020204020204" pitchFamily="34" charset="0"/>
                </a:endParaRPr>
              </a:p>
            </p:txBody>
          </p:sp>
        </mc:Choice>
        <mc:Fallback xmlns="">
          <p:sp>
            <p:nvSpPr>
              <p:cNvPr id="168" name="Content Placeholder 2">
                <a:extLst>
                  <a:ext uri="{FF2B5EF4-FFF2-40B4-BE49-F238E27FC236}">
                    <a16:creationId xmlns:a16="http://schemas.microsoft.com/office/drawing/2014/main" id="{5ADF703D-12F4-BD4E-AAA5-5F171906D480}"/>
                  </a:ext>
                </a:extLst>
              </p:cNvPr>
              <p:cNvSpPr txBox="1">
                <a:spLocks noRot="1" noChangeAspect="1" noMove="1" noResize="1" noEditPoints="1" noAdjustHandles="1" noChangeArrowheads="1" noChangeShapeType="1" noTextEdit="1"/>
              </p:cNvSpPr>
              <p:nvPr/>
            </p:nvSpPr>
            <p:spPr>
              <a:xfrm>
                <a:off x="1782926" y="3474410"/>
                <a:ext cx="525996" cy="377691"/>
              </a:xfrm>
              <a:prstGeom prst="rect">
                <a:avLst/>
              </a:prstGeom>
              <a:blipFill>
                <a:blip r:embed="rId12"/>
                <a:stretch>
                  <a:fillRect/>
                </a:stretch>
              </a:blipFill>
            </p:spPr>
            <p:txBody>
              <a:bodyPr/>
              <a:lstStyle/>
              <a:p>
                <a:r>
                  <a:rPr lang="en-US">
                    <a:noFill/>
                  </a:rPr>
                  <a:t> </a:t>
                </a:r>
              </a:p>
            </p:txBody>
          </p:sp>
        </mc:Fallback>
      </mc:AlternateContent>
      <p:sp>
        <p:nvSpPr>
          <p:cNvPr id="169" name="Rounded Rectangle 168">
            <a:extLst>
              <a:ext uri="{FF2B5EF4-FFF2-40B4-BE49-F238E27FC236}">
                <a16:creationId xmlns:a16="http://schemas.microsoft.com/office/drawing/2014/main" id="{436E259A-AAE0-9A47-BFB1-33C39312BB84}"/>
              </a:ext>
            </a:extLst>
          </p:cNvPr>
          <p:cNvSpPr/>
          <p:nvPr/>
        </p:nvSpPr>
        <p:spPr>
          <a:xfrm>
            <a:off x="3558059" y="3985704"/>
            <a:ext cx="897101" cy="247549"/>
          </a:xfrm>
          <a:prstGeom prst="roundRect">
            <a:avLst/>
          </a:prstGeom>
          <a:noFill/>
          <a:ln w="38100">
            <a:solidFill>
              <a:schemeClr val="tx1">
                <a:alpha val="23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dirty="0">
              <a:solidFill>
                <a:schemeClr val="bg1">
                  <a:lumMod val="75000"/>
                </a:schemeClr>
              </a:solidFill>
              <a:latin typeface="Corbel" panose="020B0503020204020204" pitchFamily="34" charset="0"/>
            </a:endParaRPr>
          </a:p>
        </p:txBody>
      </p:sp>
      <p:sp>
        <p:nvSpPr>
          <p:cNvPr id="174" name="Oval 173">
            <a:extLst>
              <a:ext uri="{FF2B5EF4-FFF2-40B4-BE49-F238E27FC236}">
                <a16:creationId xmlns:a16="http://schemas.microsoft.com/office/drawing/2014/main" id="{F5B7B4E4-DBD4-0F49-9A5D-F6E9820771DE}"/>
              </a:ext>
            </a:extLst>
          </p:cNvPr>
          <p:cNvSpPr/>
          <p:nvPr/>
        </p:nvSpPr>
        <p:spPr>
          <a:xfrm>
            <a:off x="3636645" y="4027217"/>
            <a:ext cx="152400" cy="152400"/>
          </a:xfrm>
          <a:prstGeom prst="ellipse">
            <a:avLst/>
          </a:prstGeom>
          <a:solidFill>
            <a:schemeClr val="bg1">
              <a:lumMod val="85000"/>
            </a:schemeClr>
          </a:solidFill>
          <a:ln w="19050">
            <a:solidFill>
              <a:schemeClr val="tx1">
                <a:alpha val="2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dirty="0">
              <a:solidFill>
                <a:schemeClr val="bg1">
                  <a:lumMod val="75000"/>
                </a:schemeClr>
              </a:solidFill>
              <a:latin typeface="Corbel" panose="020B0503020204020204" pitchFamily="34" charset="0"/>
            </a:endParaRPr>
          </a:p>
        </p:txBody>
      </p:sp>
      <p:sp>
        <p:nvSpPr>
          <p:cNvPr id="182" name="Oval 181">
            <a:extLst>
              <a:ext uri="{FF2B5EF4-FFF2-40B4-BE49-F238E27FC236}">
                <a16:creationId xmlns:a16="http://schemas.microsoft.com/office/drawing/2014/main" id="{85B91096-F5BC-B94B-86A4-D3A0EF0D67FA}"/>
              </a:ext>
            </a:extLst>
          </p:cNvPr>
          <p:cNvSpPr/>
          <p:nvPr/>
        </p:nvSpPr>
        <p:spPr>
          <a:xfrm>
            <a:off x="3821339" y="4027217"/>
            <a:ext cx="152400" cy="152400"/>
          </a:xfrm>
          <a:prstGeom prst="ellipse">
            <a:avLst/>
          </a:prstGeom>
          <a:solidFill>
            <a:schemeClr val="bg1">
              <a:lumMod val="85000"/>
            </a:schemeClr>
          </a:solidFill>
          <a:ln w="19050">
            <a:solidFill>
              <a:schemeClr val="tx1">
                <a:alpha val="2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dirty="0">
              <a:solidFill>
                <a:schemeClr val="bg1">
                  <a:lumMod val="75000"/>
                </a:schemeClr>
              </a:solidFill>
              <a:latin typeface="Corbel" panose="020B0503020204020204" pitchFamily="34" charset="0"/>
            </a:endParaRPr>
          </a:p>
        </p:txBody>
      </p:sp>
      <p:sp>
        <p:nvSpPr>
          <p:cNvPr id="186" name="Oval 185">
            <a:extLst>
              <a:ext uri="{FF2B5EF4-FFF2-40B4-BE49-F238E27FC236}">
                <a16:creationId xmlns:a16="http://schemas.microsoft.com/office/drawing/2014/main" id="{1D70B507-87B2-3144-9DF0-CD1DEAD19F75}"/>
              </a:ext>
            </a:extLst>
          </p:cNvPr>
          <p:cNvSpPr/>
          <p:nvPr/>
        </p:nvSpPr>
        <p:spPr>
          <a:xfrm>
            <a:off x="4006034" y="4027217"/>
            <a:ext cx="152400" cy="152400"/>
          </a:xfrm>
          <a:prstGeom prst="ellipse">
            <a:avLst/>
          </a:prstGeom>
          <a:solidFill>
            <a:schemeClr val="bg1">
              <a:lumMod val="85000"/>
            </a:schemeClr>
          </a:solidFill>
          <a:ln w="19050">
            <a:solidFill>
              <a:schemeClr val="tx1">
                <a:alpha val="2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dirty="0">
              <a:solidFill>
                <a:schemeClr val="bg1">
                  <a:lumMod val="75000"/>
                </a:schemeClr>
              </a:solidFill>
              <a:latin typeface="Corbel" panose="020B0503020204020204" pitchFamily="34" charset="0"/>
            </a:endParaRPr>
          </a:p>
        </p:txBody>
      </p:sp>
      <p:sp>
        <p:nvSpPr>
          <p:cNvPr id="187" name="Oval 186">
            <a:extLst>
              <a:ext uri="{FF2B5EF4-FFF2-40B4-BE49-F238E27FC236}">
                <a16:creationId xmlns:a16="http://schemas.microsoft.com/office/drawing/2014/main" id="{6ACF9B3C-1BCD-5746-A2F4-3E7EF6634517}"/>
              </a:ext>
            </a:extLst>
          </p:cNvPr>
          <p:cNvSpPr/>
          <p:nvPr/>
        </p:nvSpPr>
        <p:spPr>
          <a:xfrm>
            <a:off x="4194935" y="4027217"/>
            <a:ext cx="152400" cy="152400"/>
          </a:xfrm>
          <a:prstGeom prst="ellipse">
            <a:avLst/>
          </a:prstGeom>
          <a:solidFill>
            <a:schemeClr val="bg1">
              <a:lumMod val="85000"/>
            </a:schemeClr>
          </a:solidFill>
          <a:ln w="19050">
            <a:solidFill>
              <a:schemeClr val="tx1">
                <a:alpha val="2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dirty="0">
              <a:solidFill>
                <a:schemeClr val="bg1">
                  <a:lumMod val="75000"/>
                </a:schemeClr>
              </a:solidFill>
              <a:latin typeface="Corbel" panose="020B0503020204020204" pitchFamily="34" charset="0"/>
            </a:endParaRPr>
          </a:p>
        </p:txBody>
      </p:sp>
      <p:sp>
        <p:nvSpPr>
          <p:cNvPr id="188" name="Right Arrow 187">
            <a:extLst>
              <a:ext uri="{FF2B5EF4-FFF2-40B4-BE49-F238E27FC236}">
                <a16:creationId xmlns:a16="http://schemas.microsoft.com/office/drawing/2014/main" id="{27F1A7EC-471E-5B41-A420-81B61D7BD7B9}"/>
              </a:ext>
            </a:extLst>
          </p:cNvPr>
          <p:cNvSpPr/>
          <p:nvPr/>
        </p:nvSpPr>
        <p:spPr>
          <a:xfrm rot="16200000">
            <a:off x="3817762" y="3526759"/>
            <a:ext cx="425578" cy="247112"/>
          </a:xfrm>
          <a:prstGeom prst="rightArrow">
            <a:avLst>
              <a:gd name="adj1" fmla="val 27574"/>
              <a:gd name="adj2" fmla="val 69623"/>
            </a:avLst>
          </a:prstGeom>
          <a:solidFill>
            <a:schemeClr val="tx1">
              <a:lumMod val="75000"/>
              <a:lumOff val="25000"/>
              <a:alpha val="2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dirty="0">
              <a:latin typeface="Corbel" panose="020B0503020204020204" pitchFamily="34" charset="0"/>
            </a:endParaRPr>
          </a:p>
        </p:txBody>
      </p:sp>
      <mc:AlternateContent xmlns:mc="http://schemas.openxmlformats.org/markup-compatibility/2006" xmlns:a14="http://schemas.microsoft.com/office/drawing/2010/main">
        <mc:Choice Requires="a14">
          <p:sp>
            <p:nvSpPr>
              <p:cNvPr id="189" name="Content Placeholder 2">
                <a:extLst>
                  <a:ext uri="{FF2B5EF4-FFF2-40B4-BE49-F238E27FC236}">
                    <a16:creationId xmlns:a16="http://schemas.microsoft.com/office/drawing/2014/main" id="{2B57D91B-3DCD-3A46-88B0-46D7416B5FD4}"/>
                  </a:ext>
                </a:extLst>
              </p:cNvPr>
              <p:cNvSpPr txBox="1">
                <a:spLocks/>
              </p:cNvSpPr>
              <p:nvPr/>
            </p:nvSpPr>
            <p:spPr>
              <a:xfrm>
                <a:off x="3420115" y="3494824"/>
                <a:ext cx="525996" cy="377691"/>
              </a:xfrm>
              <a:prstGeom prst="rect">
                <a:avLst/>
              </a:prstGeom>
            </p:spPr>
            <p:txBody>
              <a:bodyPr vert="horz" lIns="68580" tIns="34290" rIns="68580" bIns="3429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venir" panose="02000503020000020003"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venir" panose="02000503020000020003"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venir" panose="02000503020000020003"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lnSpc>
                    <a:spcPct val="120000"/>
                  </a:lnSpc>
                  <a:buNone/>
                </a:pPr>
                <a14:m>
                  <m:oMathPara xmlns:m="http://schemas.openxmlformats.org/officeDocument/2006/math">
                    <m:oMathParaPr>
                      <m:jc m:val="centerGroup"/>
                    </m:oMathParaPr>
                    <m:oMath xmlns:m="http://schemas.openxmlformats.org/officeDocument/2006/math">
                      <m:r>
                        <a:rPr lang="en-US" sz="1800" i="1" dirty="0">
                          <a:solidFill>
                            <a:schemeClr val="bg1">
                              <a:lumMod val="75000"/>
                            </a:schemeClr>
                          </a:solidFill>
                          <a:latin typeface="Cambria Math" panose="02040503050406030204" pitchFamily="18" charset="0"/>
                        </a:rPr>
                        <m:t>𝑊</m:t>
                      </m:r>
                    </m:oMath>
                  </m:oMathPara>
                </a14:m>
                <a:endParaRPr lang="en-US" sz="1800" dirty="0">
                  <a:solidFill>
                    <a:schemeClr val="bg1">
                      <a:lumMod val="75000"/>
                    </a:schemeClr>
                  </a:solidFill>
                  <a:latin typeface="Corbel" panose="020B0503020204020204" pitchFamily="34" charset="0"/>
                </a:endParaRPr>
              </a:p>
            </p:txBody>
          </p:sp>
        </mc:Choice>
        <mc:Fallback xmlns="">
          <p:sp>
            <p:nvSpPr>
              <p:cNvPr id="189" name="Content Placeholder 2">
                <a:extLst>
                  <a:ext uri="{FF2B5EF4-FFF2-40B4-BE49-F238E27FC236}">
                    <a16:creationId xmlns:a16="http://schemas.microsoft.com/office/drawing/2014/main" id="{2B57D91B-3DCD-3A46-88B0-46D7416B5FD4}"/>
                  </a:ext>
                </a:extLst>
              </p:cNvPr>
              <p:cNvSpPr txBox="1">
                <a:spLocks noRot="1" noChangeAspect="1" noMove="1" noResize="1" noEditPoints="1" noAdjustHandles="1" noChangeArrowheads="1" noChangeShapeType="1" noTextEdit="1"/>
              </p:cNvSpPr>
              <p:nvPr/>
            </p:nvSpPr>
            <p:spPr>
              <a:xfrm>
                <a:off x="3420115" y="3494824"/>
                <a:ext cx="525996" cy="377691"/>
              </a:xfrm>
              <a:prstGeom prst="rect">
                <a:avLst/>
              </a:prstGeom>
              <a:blipFill>
                <a:blip r:embed="rId13"/>
                <a:stretch>
                  <a:fillRect/>
                </a:stretch>
              </a:blipFill>
            </p:spPr>
            <p:txBody>
              <a:bodyPr/>
              <a:lstStyle/>
              <a:p>
                <a:r>
                  <a:rPr lang="en-US">
                    <a:noFill/>
                  </a:rPr>
                  <a:t> </a:t>
                </a:r>
              </a:p>
            </p:txBody>
          </p:sp>
        </mc:Fallback>
      </mc:AlternateContent>
      <p:sp>
        <p:nvSpPr>
          <p:cNvPr id="190" name="Rounded Rectangle 189">
            <a:extLst>
              <a:ext uri="{FF2B5EF4-FFF2-40B4-BE49-F238E27FC236}">
                <a16:creationId xmlns:a16="http://schemas.microsoft.com/office/drawing/2014/main" id="{E5E9FD5B-1564-CC4B-9D8F-87EE53D93ED7}"/>
              </a:ext>
            </a:extLst>
          </p:cNvPr>
          <p:cNvSpPr/>
          <p:nvPr/>
        </p:nvSpPr>
        <p:spPr>
          <a:xfrm>
            <a:off x="5264733" y="3998017"/>
            <a:ext cx="897101" cy="247549"/>
          </a:xfrm>
          <a:prstGeom prst="roundRect">
            <a:avLst/>
          </a:prstGeom>
          <a:noFill/>
          <a:ln w="38100">
            <a:solidFill>
              <a:schemeClr val="tx1">
                <a:alpha val="23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dirty="0">
              <a:solidFill>
                <a:schemeClr val="bg1">
                  <a:lumMod val="75000"/>
                </a:schemeClr>
              </a:solidFill>
              <a:latin typeface="Corbel" panose="020B0503020204020204" pitchFamily="34" charset="0"/>
            </a:endParaRPr>
          </a:p>
        </p:txBody>
      </p:sp>
      <p:sp>
        <p:nvSpPr>
          <p:cNvPr id="191" name="Oval 190">
            <a:extLst>
              <a:ext uri="{FF2B5EF4-FFF2-40B4-BE49-F238E27FC236}">
                <a16:creationId xmlns:a16="http://schemas.microsoft.com/office/drawing/2014/main" id="{B69CC3AE-4394-F747-8EB0-7C462C4A1860}"/>
              </a:ext>
            </a:extLst>
          </p:cNvPr>
          <p:cNvSpPr/>
          <p:nvPr/>
        </p:nvSpPr>
        <p:spPr>
          <a:xfrm>
            <a:off x="5343319" y="4039530"/>
            <a:ext cx="152400" cy="152400"/>
          </a:xfrm>
          <a:prstGeom prst="ellipse">
            <a:avLst/>
          </a:prstGeom>
          <a:solidFill>
            <a:schemeClr val="bg1">
              <a:lumMod val="85000"/>
            </a:schemeClr>
          </a:solidFill>
          <a:ln w="19050">
            <a:solidFill>
              <a:schemeClr val="tx1">
                <a:alpha val="17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dirty="0">
              <a:solidFill>
                <a:schemeClr val="bg1">
                  <a:lumMod val="75000"/>
                </a:schemeClr>
              </a:solidFill>
              <a:latin typeface="Corbel" panose="020B0503020204020204" pitchFamily="34" charset="0"/>
            </a:endParaRPr>
          </a:p>
        </p:txBody>
      </p:sp>
      <p:sp>
        <p:nvSpPr>
          <p:cNvPr id="192" name="Oval 191">
            <a:extLst>
              <a:ext uri="{FF2B5EF4-FFF2-40B4-BE49-F238E27FC236}">
                <a16:creationId xmlns:a16="http://schemas.microsoft.com/office/drawing/2014/main" id="{2F600958-8EC2-8C4E-B84A-169D9689A4EE}"/>
              </a:ext>
            </a:extLst>
          </p:cNvPr>
          <p:cNvSpPr/>
          <p:nvPr/>
        </p:nvSpPr>
        <p:spPr>
          <a:xfrm>
            <a:off x="5528013" y="4039530"/>
            <a:ext cx="152400" cy="152400"/>
          </a:xfrm>
          <a:prstGeom prst="ellipse">
            <a:avLst/>
          </a:prstGeom>
          <a:solidFill>
            <a:schemeClr val="bg1">
              <a:lumMod val="85000"/>
            </a:schemeClr>
          </a:solidFill>
          <a:ln w="19050">
            <a:solidFill>
              <a:schemeClr val="tx1">
                <a:alpha val="17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dirty="0">
              <a:solidFill>
                <a:schemeClr val="bg1">
                  <a:lumMod val="75000"/>
                </a:schemeClr>
              </a:solidFill>
              <a:latin typeface="Corbel" panose="020B0503020204020204" pitchFamily="34" charset="0"/>
            </a:endParaRPr>
          </a:p>
        </p:txBody>
      </p:sp>
      <p:sp>
        <p:nvSpPr>
          <p:cNvPr id="193" name="Oval 192">
            <a:extLst>
              <a:ext uri="{FF2B5EF4-FFF2-40B4-BE49-F238E27FC236}">
                <a16:creationId xmlns:a16="http://schemas.microsoft.com/office/drawing/2014/main" id="{5556CCF3-6A1E-B84F-999D-1A5C85039696}"/>
              </a:ext>
            </a:extLst>
          </p:cNvPr>
          <p:cNvSpPr/>
          <p:nvPr/>
        </p:nvSpPr>
        <p:spPr>
          <a:xfrm>
            <a:off x="5712707" y="4039530"/>
            <a:ext cx="152400" cy="152400"/>
          </a:xfrm>
          <a:prstGeom prst="ellipse">
            <a:avLst/>
          </a:prstGeom>
          <a:solidFill>
            <a:schemeClr val="bg1">
              <a:lumMod val="85000"/>
            </a:schemeClr>
          </a:solidFill>
          <a:ln w="19050">
            <a:solidFill>
              <a:schemeClr val="tx1">
                <a:alpha val="17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dirty="0">
              <a:solidFill>
                <a:schemeClr val="bg1">
                  <a:lumMod val="75000"/>
                </a:schemeClr>
              </a:solidFill>
              <a:latin typeface="Corbel" panose="020B0503020204020204" pitchFamily="34" charset="0"/>
            </a:endParaRPr>
          </a:p>
        </p:txBody>
      </p:sp>
      <p:sp>
        <p:nvSpPr>
          <p:cNvPr id="196" name="Oval 195">
            <a:extLst>
              <a:ext uri="{FF2B5EF4-FFF2-40B4-BE49-F238E27FC236}">
                <a16:creationId xmlns:a16="http://schemas.microsoft.com/office/drawing/2014/main" id="{1D495500-73A2-2F45-85E5-801D137219CE}"/>
              </a:ext>
            </a:extLst>
          </p:cNvPr>
          <p:cNvSpPr/>
          <p:nvPr/>
        </p:nvSpPr>
        <p:spPr>
          <a:xfrm>
            <a:off x="5901609" y="4039530"/>
            <a:ext cx="152400" cy="152400"/>
          </a:xfrm>
          <a:prstGeom prst="ellipse">
            <a:avLst/>
          </a:prstGeom>
          <a:solidFill>
            <a:schemeClr val="bg1">
              <a:lumMod val="85000"/>
            </a:schemeClr>
          </a:solidFill>
          <a:ln w="19050">
            <a:solidFill>
              <a:schemeClr val="tx1">
                <a:alpha val="17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dirty="0">
              <a:solidFill>
                <a:schemeClr val="bg1">
                  <a:lumMod val="75000"/>
                </a:schemeClr>
              </a:solidFill>
              <a:latin typeface="Corbel" panose="020B0503020204020204" pitchFamily="34" charset="0"/>
            </a:endParaRPr>
          </a:p>
        </p:txBody>
      </p:sp>
      <p:sp>
        <p:nvSpPr>
          <p:cNvPr id="197" name="Right Arrow 196">
            <a:extLst>
              <a:ext uri="{FF2B5EF4-FFF2-40B4-BE49-F238E27FC236}">
                <a16:creationId xmlns:a16="http://schemas.microsoft.com/office/drawing/2014/main" id="{EFF234DC-ED68-5A49-9D8D-B8379199A758}"/>
              </a:ext>
            </a:extLst>
          </p:cNvPr>
          <p:cNvSpPr/>
          <p:nvPr/>
        </p:nvSpPr>
        <p:spPr>
          <a:xfrm rot="16200000">
            <a:off x="5524436" y="3539072"/>
            <a:ext cx="425578" cy="247112"/>
          </a:xfrm>
          <a:prstGeom prst="rightArrow">
            <a:avLst>
              <a:gd name="adj1" fmla="val 27574"/>
              <a:gd name="adj2" fmla="val 69623"/>
            </a:avLst>
          </a:prstGeom>
          <a:solidFill>
            <a:schemeClr val="tx1">
              <a:lumMod val="75000"/>
              <a:lumOff val="25000"/>
              <a:alpha val="2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dirty="0">
              <a:latin typeface="Corbel" panose="020B0503020204020204" pitchFamily="34" charset="0"/>
            </a:endParaRPr>
          </a:p>
        </p:txBody>
      </p:sp>
      <mc:AlternateContent xmlns:mc="http://schemas.openxmlformats.org/markup-compatibility/2006" xmlns:a14="http://schemas.microsoft.com/office/drawing/2010/main">
        <mc:Choice Requires="a14">
          <p:sp>
            <p:nvSpPr>
              <p:cNvPr id="198" name="Content Placeholder 2">
                <a:extLst>
                  <a:ext uri="{FF2B5EF4-FFF2-40B4-BE49-F238E27FC236}">
                    <a16:creationId xmlns:a16="http://schemas.microsoft.com/office/drawing/2014/main" id="{4A6A5787-D0E7-5A40-AD1D-F550E38BBD3A}"/>
                  </a:ext>
                </a:extLst>
              </p:cNvPr>
              <p:cNvSpPr txBox="1">
                <a:spLocks/>
              </p:cNvSpPr>
              <p:nvPr/>
            </p:nvSpPr>
            <p:spPr>
              <a:xfrm>
                <a:off x="5126789" y="3507137"/>
                <a:ext cx="525996" cy="377691"/>
              </a:xfrm>
              <a:prstGeom prst="rect">
                <a:avLst/>
              </a:prstGeom>
            </p:spPr>
            <p:txBody>
              <a:bodyPr vert="horz" lIns="68580" tIns="34290" rIns="68580" bIns="3429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venir" panose="02000503020000020003"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venir" panose="02000503020000020003"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venir" panose="02000503020000020003"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lnSpc>
                    <a:spcPct val="120000"/>
                  </a:lnSpc>
                  <a:buNone/>
                </a:pPr>
                <a14:m>
                  <m:oMathPara xmlns:m="http://schemas.openxmlformats.org/officeDocument/2006/math">
                    <m:oMathParaPr>
                      <m:jc m:val="centerGroup"/>
                    </m:oMathParaPr>
                    <m:oMath xmlns:m="http://schemas.openxmlformats.org/officeDocument/2006/math">
                      <m:r>
                        <a:rPr lang="en-US" sz="1800" i="1" dirty="0">
                          <a:solidFill>
                            <a:schemeClr val="bg1">
                              <a:lumMod val="75000"/>
                            </a:schemeClr>
                          </a:solidFill>
                          <a:latin typeface="Cambria Math" panose="02040503050406030204" pitchFamily="18" charset="0"/>
                        </a:rPr>
                        <m:t>𝑊</m:t>
                      </m:r>
                    </m:oMath>
                  </m:oMathPara>
                </a14:m>
                <a:endParaRPr lang="en-US" sz="1800" dirty="0">
                  <a:solidFill>
                    <a:schemeClr val="bg1">
                      <a:lumMod val="75000"/>
                    </a:schemeClr>
                  </a:solidFill>
                  <a:latin typeface="Corbel" panose="020B0503020204020204" pitchFamily="34" charset="0"/>
                </a:endParaRPr>
              </a:p>
            </p:txBody>
          </p:sp>
        </mc:Choice>
        <mc:Fallback xmlns="">
          <p:sp>
            <p:nvSpPr>
              <p:cNvPr id="198" name="Content Placeholder 2">
                <a:extLst>
                  <a:ext uri="{FF2B5EF4-FFF2-40B4-BE49-F238E27FC236}">
                    <a16:creationId xmlns:a16="http://schemas.microsoft.com/office/drawing/2014/main" id="{4A6A5787-D0E7-5A40-AD1D-F550E38BBD3A}"/>
                  </a:ext>
                </a:extLst>
              </p:cNvPr>
              <p:cNvSpPr txBox="1">
                <a:spLocks noRot="1" noChangeAspect="1" noMove="1" noResize="1" noEditPoints="1" noAdjustHandles="1" noChangeArrowheads="1" noChangeShapeType="1" noTextEdit="1"/>
              </p:cNvSpPr>
              <p:nvPr/>
            </p:nvSpPr>
            <p:spPr>
              <a:xfrm>
                <a:off x="5126789" y="3507137"/>
                <a:ext cx="525996" cy="377691"/>
              </a:xfrm>
              <a:prstGeom prst="rect">
                <a:avLst/>
              </a:prstGeom>
              <a:blipFill>
                <a:blip r:embed="rId13"/>
                <a:stretch>
                  <a:fillRect/>
                </a:stretch>
              </a:blipFill>
            </p:spPr>
            <p:txBody>
              <a:bodyPr/>
              <a:lstStyle/>
              <a:p>
                <a:r>
                  <a:rPr lang="en-US">
                    <a:noFill/>
                  </a:rPr>
                  <a:t> </a:t>
                </a:r>
              </a:p>
            </p:txBody>
          </p:sp>
        </mc:Fallback>
      </mc:AlternateContent>
      <p:sp>
        <p:nvSpPr>
          <p:cNvPr id="199" name="Right Arrow 198">
            <a:extLst>
              <a:ext uri="{FF2B5EF4-FFF2-40B4-BE49-F238E27FC236}">
                <a16:creationId xmlns:a16="http://schemas.microsoft.com/office/drawing/2014/main" id="{5C4B2002-2E4D-CA43-BE89-7BE29A4971B7}"/>
              </a:ext>
            </a:extLst>
          </p:cNvPr>
          <p:cNvSpPr/>
          <p:nvPr/>
        </p:nvSpPr>
        <p:spPr>
          <a:xfrm rot="16200000">
            <a:off x="7250190" y="3545809"/>
            <a:ext cx="425578" cy="247112"/>
          </a:xfrm>
          <a:prstGeom prst="rightArrow">
            <a:avLst>
              <a:gd name="adj1" fmla="val 27574"/>
              <a:gd name="adj2" fmla="val 69623"/>
            </a:avLst>
          </a:prstGeom>
          <a:solidFill>
            <a:schemeClr val="tx1">
              <a:lumMod val="75000"/>
              <a:lumOff val="25000"/>
              <a:alpha val="2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dirty="0">
              <a:solidFill>
                <a:schemeClr val="bg1">
                  <a:lumMod val="75000"/>
                </a:schemeClr>
              </a:solidFill>
              <a:latin typeface="Corbel" panose="020B0503020204020204" pitchFamily="34" charset="0"/>
            </a:endParaRPr>
          </a:p>
        </p:txBody>
      </p:sp>
      <mc:AlternateContent xmlns:mc="http://schemas.openxmlformats.org/markup-compatibility/2006" xmlns:a14="http://schemas.microsoft.com/office/drawing/2010/main">
        <mc:Choice Requires="a14">
          <p:sp>
            <p:nvSpPr>
              <p:cNvPr id="200" name="Content Placeholder 2">
                <a:extLst>
                  <a:ext uri="{FF2B5EF4-FFF2-40B4-BE49-F238E27FC236}">
                    <a16:creationId xmlns:a16="http://schemas.microsoft.com/office/drawing/2014/main" id="{4C4DCF24-FC21-5B47-A3B5-03ED40E660F2}"/>
                  </a:ext>
                </a:extLst>
              </p:cNvPr>
              <p:cNvSpPr txBox="1">
                <a:spLocks/>
              </p:cNvSpPr>
              <p:nvPr/>
            </p:nvSpPr>
            <p:spPr>
              <a:xfrm>
                <a:off x="6852543" y="3513874"/>
                <a:ext cx="525996" cy="377691"/>
              </a:xfrm>
              <a:prstGeom prst="rect">
                <a:avLst/>
              </a:prstGeom>
            </p:spPr>
            <p:txBody>
              <a:bodyPr vert="horz" lIns="68580" tIns="34290" rIns="68580" bIns="3429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venir" panose="02000503020000020003"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venir" panose="02000503020000020003"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venir" panose="02000503020000020003"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lnSpc>
                    <a:spcPct val="120000"/>
                  </a:lnSpc>
                  <a:buNone/>
                </a:pPr>
                <a14:m>
                  <m:oMathPara xmlns:m="http://schemas.openxmlformats.org/officeDocument/2006/math">
                    <m:oMathParaPr>
                      <m:jc m:val="centerGroup"/>
                    </m:oMathParaPr>
                    <m:oMath xmlns:m="http://schemas.openxmlformats.org/officeDocument/2006/math">
                      <m:r>
                        <a:rPr lang="en-US" sz="1800" i="1" dirty="0">
                          <a:solidFill>
                            <a:schemeClr val="bg1">
                              <a:lumMod val="75000"/>
                            </a:schemeClr>
                          </a:solidFill>
                          <a:latin typeface="Cambria Math" panose="02040503050406030204" pitchFamily="18" charset="0"/>
                        </a:rPr>
                        <m:t>𝑊</m:t>
                      </m:r>
                    </m:oMath>
                  </m:oMathPara>
                </a14:m>
                <a:endParaRPr lang="en-US" sz="1800" dirty="0">
                  <a:solidFill>
                    <a:schemeClr val="bg1">
                      <a:lumMod val="75000"/>
                    </a:schemeClr>
                  </a:solidFill>
                  <a:latin typeface="Corbel" panose="020B0503020204020204" pitchFamily="34" charset="0"/>
                </a:endParaRPr>
              </a:p>
            </p:txBody>
          </p:sp>
        </mc:Choice>
        <mc:Fallback xmlns="">
          <p:sp>
            <p:nvSpPr>
              <p:cNvPr id="200" name="Content Placeholder 2">
                <a:extLst>
                  <a:ext uri="{FF2B5EF4-FFF2-40B4-BE49-F238E27FC236}">
                    <a16:creationId xmlns:a16="http://schemas.microsoft.com/office/drawing/2014/main" id="{4C4DCF24-FC21-5B47-A3B5-03ED40E660F2}"/>
                  </a:ext>
                </a:extLst>
              </p:cNvPr>
              <p:cNvSpPr txBox="1">
                <a:spLocks noRot="1" noChangeAspect="1" noMove="1" noResize="1" noEditPoints="1" noAdjustHandles="1" noChangeArrowheads="1" noChangeShapeType="1" noTextEdit="1"/>
              </p:cNvSpPr>
              <p:nvPr/>
            </p:nvSpPr>
            <p:spPr>
              <a:xfrm>
                <a:off x="6852543" y="3513874"/>
                <a:ext cx="525996" cy="377691"/>
              </a:xfrm>
              <a:prstGeom prst="rect">
                <a:avLst/>
              </a:prstGeom>
              <a:blipFill>
                <a:blip r:embed="rId14"/>
                <a:stretch>
                  <a:fillRect/>
                </a:stretch>
              </a:blipFill>
            </p:spPr>
            <p:txBody>
              <a:bodyPr/>
              <a:lstStyle/>
              <a:p>
                <a:r>
                  <a:rPr lang="en-US">
                    <a:noFill/>
                  </a:rPr>
                  <a:t> </a:t>
                </a:r>
              </a:p>
            </p:txBody>
          </p:sp>
        </mc:Fallback>
      </mc:AlternateContent>
      <p:sp>
        <p:nvSpPr>
          <p:cNvPr id="202" name="Content Placeholder 2">
            <a:extLst>
              <a:ext uri="{FF2B5EF4-FFF2-40B4-BE49-F238E27FC236}">
                <a16:creationId xmlns:a16="http://schemas.microsoft.com/office/drawing/2014/main" id="{692E952C-BF51-1A47-8874-78A12DFC115C}"/>
              </a:ext>
            </a:extLst>
          </p:cNvPr>
          <p:cNvSpPr txBox="1">
            <a:spLocks/>
          </p:cNvSpPr>
          <p:nvPr/>
        </p:nvSpPr>
        <p:spPr>
          <a:xfrm>
            <a:off x="2095230" y="4315854"/>
            <a:ext cx="525996" cy="377691"/>
          </a:xfrm>
          <a:prstGeom prst="rect">
            <a:avLst/>
          </a:prstGeom>
        </p:spPr>
        <p:txBody>
          <a:bodyPr vert="horz" lIns="68580" tIns="34290" rIns="68580" bIns="3429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venir" panose="02000503020000020003"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venir" panose="02000503020000020003"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venir" panose="02000503020000020003"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lnSpc>
                <a:spcPct val="120000"/>
              </a:lnSpc>
              <a:buNone/>
            </a:pPr>
            <a:r>
              <a:rPr lang="en-US" sz="1800" dirty="0">
                <a:solidFill>
                  <a:schemeClr val="bg1">
                    <a:lumMod val="75000"/>
                  </a:schemeClr>
                </a:solidFill>
                <a:latin typeface="Corbel" panose="020B0503020204020204" pitchFamily="34" charset="0"/>
              </a:rPr>
              <a:t>She</a:t>
            </a:r>
          </a:p>
        </p:txBody>
      </p:sp>
      <p:sp>
        <p:nvSpPr>
          <p:cNvPr id="203" name="Content Placeholder 2">
            <a:extLst>
              <a:ext uri="{FF2B5EF4-FFF2-40B4-BE49-F238E27FC236}">
                <a16:creationId xmlns:a16="http://schemas.microsoft.com/office/drawing/2014/main" id="{350A5C48-DEBD-7447-8EA6-6E05ED4200B5}"/>
              </a:ext>
            </a:extLst>
          </p:cNvPr>
          <p:cNvSpPr txBox="1">
            <a:spLocks/>
          </p:cNvSpPr>
          <p:nvPr/>
        </p:nvSpPr>
        <p:spPr>
          <a:xfrm>
            <a:off x="3578364" y="4291560"/>
            <a:ext cx="754366" cy="377691"/>
          </a:xfrm>
          <a:prstGeom prst="rect">
            <a:avLst/>
          </a:prstGeom>
        </p:spPr>
        <p:txBody>
          <a:bodyPr vert="horz" lIns="68580" tIns="34290" rIns="68580" bIns="3429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venir" panose="02000503020000020003"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venir" panose="02000503020000020003"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venir" panose="02000503020000020003"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lnSpc>
                <a:spcPct val="120000"/>
              </a:lnSpc>
              <a:buNone/>
            </a:pPr>
            <a:r>
              <a:rPr lang="en-US" sz="1800" dirty="0">
                <a:solidFill>
                  <a:schemeClr val="bg1">
                    <a:lumMod val="75000"/>
                  </a:schemeClr>
                </a:solidFill>
                <a:latin typeface="Corbel" panose="020B0503020204020204" pitchFamily="34" charset="0"/>
              </a:rPr>
              <a:t>went</a:t>
            </a:r>
          </a:p>
        </p:txBody>
      </p:sp>
      <p:sp>
        <p:nvSpPr>
          <p:cNvPr id="204" name="Content Placeholder 2">
            <a:extLst>
              <a:ext uri="{FF2B5EF4-FFF2-40B4-BE49-F238E27FC236}">
                <a16:creationId xmlns:a16="http://schemas.microsoft.com/office/drawing/2014/main" id="{CE4D9952-1BDF-3340-A18D-71C44610BFE8}"/>
              </a:ext>
            </a:extLst>
          </p:cNvPr>
          <p:cNvSpPr txBox="1">
            <a:spLocks/>
          </p:cNvSpPr>
          <p:nvPr/>
        </p:nvSpPr>
        <p:spPr>
          <a:xfrm>
            <a:off x="5349524" y="4302943"/>
            <a:ext cx="525996" cy="377691"/>
          </a:xfrm>
          <a:prstGeom prst="rect">
            <a:avLst/>
          </a:prstGeom>
        </p:spPr>
        <p:txBody>
          <a:bodyPr vert="horz" lIns="68580" tIns="34290" rIns="68580" bIns="3429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venir" panose="02000503020000020003"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venir" panose="02000503020000020003"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venir" panose="02000503020000020003"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lnSpc>
                <a:spcPct val="120000"/>
              </a:lnSpc>
              <a:buNone/>
            </a:pPr>
            <a:r>
              <a:rPr lang="en-US" sz="1800" dirty="0">
                <a:solidFill>
                  <a:schemeClr val="bg1">
                    <a:lumMod val="75000"/>
                  </a:schemeClr>
                </a:solidFill>
                <a:latin typeface="Corbel" panose="020B0503020204020204" pitchFamily="34" charset="0"/>
              </a:rPr>
              <a:t>to</a:t>
            </a:r>
          </a:p>
        </p:txBody>
      </p:sp>
      <p:sp>
        <p:nvSpPr>
          <p:cNvPr id="205" name="Content Placeholder 2">
            <a:extLst>
              <a:ext uri="{FF2B5EF4-FFF2-40B4-BE49-F238E27FC236}">
                <a16:creationId xmlns:a16="http://schemas.microsoft.com/office/drawing/2014/main" id="{0C0E3716-AA07-9742-B12D-242BC5706037}"/>
              </a:ext>
            </a:extLst>
          </p:cNvPr>
          <p:cNvSpPr txBox="1">
            <a:spLocks/>
          </p:cNvSpPr>
          <p:nvPr/>
        </p:nvSpPr>
        <p:spPr>
          <a:xfrm>
            <a:off x="6993609" y="4292389"/>
            <a:ext cx="724963" cy="377691"/>
          </a:xfrm>
          <a:prstGeom prst="rect">
            <a:avLst/>
          </a:prstGeom>
        </p:spPr>
        <p:txBody>
          <a:bodyPr vert="horz" lIns="68580" tIns="34290" rIns="68580" bIns="3429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venir" panose="02000503020000020003"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venir" panose="02000503020000020003"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venir" panose="02000503020000020003"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lnSpc>
                <a:spcPct val="120000"/>
              </a:lnSpc>
              <a:buNone/>
            </a:pPr>
            <a:r>
              <a:rPr lang="en-US" sz="1800" dirty="0">
                <a:solidFill>
                  <a:schemeClr val="bg1">
                    <a:lumMod val="75000"/>
                  </a:schemeClr>
                </a:solidFill>
                <a:latin typeface="Corbel" panose="020B0503020204020204" pitchFamily="34" charset="0"/>
              </a:rPr>
              <a:t>class</a:t>
            </a:r>
          </a:p>
        </p:txBody>
      </p:sp>
      <p:sp>
        <p:nvSpPr>
          <p:cNvPr id="206" name="Rounded Rectangle 205">
            <a:extLst>
              <a:ext uri="{FF2B5EF4-FFF2-40B4-BE49-F238E27FC236}">
                <a16:creationId xmlns:a16="http://schemas.microsoft.com/office/drawing/2014/main" id="{8CA2E3FE-6628-D24B-A22D-06946F58A3BF}"/>
              </a:ext>
            </a:extLst>
          </p:cNvPr>
          <p:cNvSpPr/>
          <p:nvPr/>
        </p:nvSpPr>
        <p:spPr>
          <a:xfrm>
            <a:off x="7000900" y="3998017"/>
            <a:ext cx="897101" cy="247549"/>
          </a:xfrm>
          <a:prstGeom prst="roundRect">
            <a:avLst/>
          </a:prstGeom>
          <a:noFill/>
          <a:ln w="38100">
            <a:solidFill>
              <a:schemeClr val="tx1">
                <a:alpha val="23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dirty="0">
              <a:solidFill>
                <a:schemeClr val="bg1">
                  <a:lumMod val="75000"/>
                </a:schemeClr>
              </a:solidFill>
              <a:latin typeface="Corbel" panose="020B0503020204020204" pitchFamily="34" charset="0"/>
            </a:endParaRPr>
          </a:p>
        </p:txBody>
      </p:sp>
      <p:sp>
        <p:nvSpPr>
          <p:cNvPr id="207" name="Oval 206">
            <a:extLst>
              <a:ext uri="{FF2B5EF4-FFF2-40B4-BE49-F238E27FC236}">
                <a16:creationId xmlns:a16="http://schemas.microsoft.com/office/drawing/2014/main" id="{83D340A6-D30E-0B4D-9AEC-3B7B483730F6}"/>
              </a:ext>
            </a:extLst>
          </p:cNvPr>
          <p:cNvSpPr/>
          <p:nvPr/>
        </p:nvSpPr>
        <p:spPr>
          <a:xfrm>
            <a:off x="7079486" y="4039530"/>
            <a:ext cx="152400" cy="152400"/>
          </a:xfrm>
          <a:prstGeom prst="ellipse">
            <a:avLst/>
          </a:prstGeom>
          <a:solidFill>
            <a:schemeClr val="bg1">
              <a:lumMod val="85000"/>
            </a:schemeClr>
          </a:solidFill>
          <a:ln w="19050">
            <a:solidFill>
              <a:schemeClr val="tx1">
                <a:alpha val="17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dirty="0">
              <a:solidFill>
                <a:schemeClr val="bg1">
                  <a:lumMod val="75000"/>
                </a:schemeClr>
              </a:solidFill>
              <a:latin typeface="Corbel" panose="020B0503020204020204" pitchFamily="34" charset="0"/>
            </a:endParaRPr>
          </a:p>
        </p:txBody>
      </p:sp>
      <p:sp>
        <p:nvSpPr>
          <p:cNvPr id="208" name="Oval 207">
            <a:extLst>
              <a:ext uri="{FF2B5EF4-FFF2-40B4-BE49-F238E27FC236}">
                <a16:creationId xmlns:a16="http://schemas.microsoft.com/office/drawing/2014/main" id="{CFFE52DD-743A-6947-9BBF-1662BD006FC1}"/>
              </a:ext>
            </a:extLst>
          </p:cNvPr>
          <p:cNvSpPr/>
          <p:nvPr/>
        </p:nvSpPr>
        <p:spPr>
          <a:xfrm>
            <a:off x="7264181" y="4039530"/>
            <a:ext cx="152400" cy="152400"/>
          </a:xfrm>
          <a:prstGeom prst="ellipse">
            <a:avLst/>
          </a:prstGeom>
          <a:solidFill>
            <a:schemeClr val="bg1">
              <a:lumMod val="85000"/>
            </a:schemeClr>
          </a:solidFill>
          <a:ln w="19050">
            <a:solidFill>
              <a:schemeClr val="tx1">
                <a:alpha val="17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dirty="0">
              <a:solidFill>
                <a:schemeClr val="bg1">
                  <a:lumMod val="75000"/>
                </a:schemeClr>
              </a:solidFill>
              <a:latin typeface="Corbel" panose="020B0503020204020204" pitchFamily="34" charset="0"/>
            </a:endParaRPr>
          </a:p>
        </p:txBody>
      </p:sp>
      <p:sp>
        <p:nvSpPr>
          <p:cNvPr id="209" name="Oval 208">
            <a:extLst>
              <a:ext uri="{FF2B5EF4-FFF2-40B4-BE49-F238E27FC236}">
                <a16:creationId xmlns:a16="http://schemas.microsoft.com/office/drawing/2014/main" id="{5220E712-673B-8F42-9663-AE281A337720}"/>
              </a:ext>
            </a:extLst>
          </p:cNvPr>
          <p:cNvSpPr/>
          <p:nvPr/>
        </p:nvSpPr>
        <p:spPr>
          <a:xfrm>
            <a:off x="7448875" y="4039530"/>
            <a:ext cx="152400" cy="152400"/>
          </a:xfrm>
          <a:prstGeom prst="ellipse">
            <a:avLst/>
          </a:prstGeom>
          <a:solidFill>
            <a:schemeClr val="bg1">
              <a:lumMod val="85000"/>
            </a:schemeClr>
          </a:solidFill>
          <a:ln w="19050">
            <a:solidFill>
              <a:schemeClr val="tx1">
                <a:alpha val="17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dirty="0">
              <a:solidFill>
                <a:schemeClr val="bg1">
                  <a:lumMod val="75000"/>
                </a:schemeClr>
              </a:solidFill>
              <a:latin typeface="Corbel" panose="020B0503020204020204" pitchFamily="34" charset="0"/>
            </a:endParaRPr>
          </a:p>
        </p:txBody>
      </p:sp>
      <p:sp>
        <p:nvSpPr>
          <p:cNvPr id="210" name="Oval 209">
            <a:extLst>
              <a:ext uri="{FF2B5EF4-FFF2-40B4-BE49-F238E27FC236}">
                <a16:creationId xmlns:a16="http://schemas.microsoft.com/office/drawing/2014/main" id="{5EDC017B-3C3D-FD4A-809D-D32C68217F3F}"/>
              </a:ext>
            </a:extLst>
          </p:cNvPr>
          <p:cNvSpPr/>
          <p:nvPr/>
        </p:nvSpPr>
        <p:spPr>
          <a:xfrm>
            <a:off x="7637777" y="4039530"/>
            <a:ext cx="152400" cy="152400"/>
          </a:xfrm>
          <a:prstGeom prst="ellipse">
            <a:avLst/>
          </a:prstGeom>
          <a:solidFill>
            <a:schemeClr val="bg1">
              <a:lumMod val="85000"/>
            </a:schemeClr>
          </a:solidFill>
          <a:ln w="19050">
            <a:solidFill>
              <a:schemeClr val="tx1">
                <a:alpha val="17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dirty="0">
              <a:solidFill>
                <a:schemeClr val="bg1">
                  <a:lumMod val="75000"/>
                </a:schemeClr>
              </a:solidFill>
              <a:latin typeface="Corbel" panose="020B0503020204020204" pitchFamily="34" charset="0"/>
            </a:endParaRPr>
          </a:p>
        </p:txBody>
      </p:sp>
      <mc:AlternateContent xmlns:mc="http://schemas.openxmlformats.org/markup-compatibility/2006" xmlns:a14="http://schemas.microsoft.com/office/drawing/2010/main">
        <mc:Choice Requires="a14">
          <p:sp>
            <p:nvSpPr>
              <p:cNvPr id="211" name="Content Placeholder 2">
                <a:extLst>
                  <a:ext uri="{FF2B5EF4-FFF2-40B4-BE49-F238E27FC236}">
                    <a16:creationId xmlns:a16="http://schemas.microsoft.com/office/drawing/2014/main" id="{FB284D3A-605B-4C4D-B524-8F2234F50722}"/>
                  </a:ext>
                </a:extLst>
              </p:cNvPr>
              <p:cNvSpPr txBox="1">
                <a:spLocks/>
              </p:cNvSpPr>
              <p:nvPr/>
            </p:nvSpPr>
            <p:spPr>
              <a:xfrm>
                <a:off x="755824" y="906203"/>
                <a:ext cx="5998274" cy="1173653"/>
              </a:xfrm>
              <a:prstGeom prst="rect">
                <a:avLst/>
              </a:prstGeom>
            </p:spPr>
            <p:txBody>
              <a:bodyPr vert="horz" lIns="68580" tIns="34290" rIns="68580" bIns="3429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venir" panose="02000503020000020003"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venir" panose="02000503020000020003"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venir" panose="02000503020000020003"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20000"/>
                  </a:lnSpc>
                  <a:buNone/>
                </a:pPr>
                <a:r>
                  <a:rPr lang="en-US" sz="1800" dirty="0">
                    <a:latin typeface="Corbel" panose="020B0503020204020204" pitchFamily="34" charset="0"/>
                  </a:rPr>
                  <a:t>To update our weights (e.g.</a:t>
                </a:r>
                <a14:m>
                  <m:oMath xmlns:m="http://schemas.openxmlformats.org/officeDocument/2006/math">
                    <m:r>
                      <m:rPr>
                        <m:sty m:val="p"/>
                      </m:rPr>
                      <a:rPr lang="en-US" sz="1800">
                        <a:solidFill>
                          <a:srgbClr val="C00000"/>
                        </a:solidFill>
                        <a:latin typeface="Cambria Math" panose="02040503050406030204" pitchFamily="18" charset="0"/>
                        <a:ea typeface="Cambria Math" panose="02040503050406030204" pitchFamily="18" charset="0"/>
                      </a:rPr>
                      <m:t>Θ</m:t>
                    </m:r>
                  </m:oMath>
                </a14:m>
                <a:r>
                  <a:rPr lang="en-US" sz="1800" dirty="0">
                    <a:latin typeface="Corbel" panose="020B0503020204020204" pitchFamily="34" charset="0"/>
                  </a:rPr>
                  <a:t>), we calculate the gradient of our loss </a:t>
                </a:r>
                <a:r>
                  <a:rPr lang="en-US" sz="1800" dirty="0" err="1">
                    <a:latin typeface="Corbel" panose="020B0503020204020204" pitchFamily="34" charset="0"/>
                  </a:rPr>
                  <a:t>w.r.t</a:t>
                </a:r>
                <a:r>
                  <a:rPr lang="en-US" sz="1800" dirty="0">
                    <a:latin typeface="Corbel" panose="020B0503020204020204" pitchFamily="34" charset="0"/>
                  </a:rPr>
                  <a:t>. the repeated weight matrix (e.g., </a:t>
                </a:r>
                <a14:m>
                  <m:oMath xmlns:m="http://schemas.openxmlformats.org/officeDocument/2006/math">
                    <m:f>
                      <m:fPr>
                        <m:ctrlPr>
                          <a:rPr lang="en-US" sz="1800" b="1" i="1">
                            <a:solidFill>
                              <a:srgbClr val="C00000"/>
                            </a:solidFill>
                            <a:latin typeface="Cambria Math" panose="02040503050406030204" pitchFamily="18" charset="0"/>
                            <a:ea typeface="Cambria Math" panose="02040503050406030204" pitchFamily="18" charset="0"/>
                          </a:rPr>
                        </m:ctrlPr>
                      </m:fPr>
                      <m:num>
                        <m:r>
                          <a:rPr lang="en-US" sz="1800" b="1" i="1">
                            <a:solidFill>
                              <a:srgbClr val="C00000"/>
                            </a:solidFill>
                            <a:latin typeface="Cambria Math" panose="02040503050406030204" pitchFamily="18" charset="0"/>
                            <a:ea typeface="Cambria Math" panose="02040503050406030204" pitchFamily="18" charset="0"/>
                          </a:rPr>
                          <m:t>𝝏</m:t>
                        </m:r>
                        <m:r>
                          <a:rPr lang="en-US" sz="1800" b="1" i="1">
                            <a:solidFill>
                              <a:srgbClr val="C00000"/>
                            </a:solidFill>
                            <a:latin typeface="Cambria Math" panose="02040503050406030204" pitchFamily="18" charset="0"/>
                            <a:ea typeface="Cambria Math" panose="02040503050406030204" pitchFamily="18" charset="0"/>
                          </a:rPr>
                          <m:t>𝑳</m:t>
                        </m:r>
                      </m:num>
                      <m:den>
                        <m:r>
                          <a:rPr lang="en-US" sz="1800" b="1" i="1">
                            <a:solidFill>
                              <a:srgbClr val="C00000"/>
                            </a:solidFill>
                            <a:latin typeface="Cambria Math" panose="02040503050406030204" pitchFamily="18" charset="0"/>
                            <a:ea typeface="Cambria Math" panose="02040503050406030204" pitchFamily="18" charset="0"/>
                          </a:rPr>
                          <m:t>𝝏</m:t>
                        </m:r>
                        <m:r>
                          <m:rPr>
                            <m:sty m:val="p"/>
                          </m:rPr>
                          <a:rPr lang="en-US" sz="1800">
                            <a:solidFill>
                              <a:srgbClr val="C00000"/>
                            </a:solidFill>
                            <a:latin typeface="Cambria Math" panose="02040503050406030204" pitchFamily="18" charset="0"/>
                            <a:ea typeface="Cambria Math" panose="02040503050406030204" pitchFamily="18" charset="0"/>
                          </a:rPr>
                          <m:t>Θ</m:t>
                        </m:r>
                      </m:den>
                    </m:f>
                    <m:r>
                      <a:rPr lang="en-US" sz="1800" b="1" i="1">
                        <a:solidFill>
                          <a:srgbClr val="C00000"/>
                        </a:solidFill>
                        <a:latin typeface="Cambria Math" panose="02040503050406030204" pitchFamily="18" charset="0"/>
                        <a:ea typeface="Cambria Math" panose="02040503050406030204" pitchFamily="18" charset="0"/>
                      </a:rPr>
                      <m:t> </m:t>
                    </m:r>
                    <m:r>
                      <a:rPr lang="en-US" sz="1800" b="1" i="1">
                        <a:latin typeface="Cambria Math" panose="02040503050406030204" pitchFamily="18" charset="0"/>
                        <a:ea typeface="Cambria Math" panose="02040503050406030204" pitchFamily="18" charset="0"/>
                      </a:rPr>
                      <m:t>).</m:t>
                    </m:r>
                  </m:oMath>
                </a14:m>
                <a:endParaRPr lang="en-US" sz="1800" dirty="0">
                  <a:latin typeface="Corbel" panose="020B0503020204020204" pitchFamily="34" charset="0"/>
                </a:endParaRPr>
              </a:p>
            </p:txBody>
          </p:sp>
        </mc:Choice>
        <mc:Fallback xmlns="">
          <p:sp>
            <p:nvSpPr>
              <p:cNvPr id="211" name="Content Placeholder 2">
                <a:extLst>
                  <a:ext uri="{FF2B5EF4-FFF2-40B4-BE49-F238E27FC236}">
                    <a16:creationId xmlns:a16="http://schemas.microsoft.com/office/drawing/2014/main" id="{FB284D3A-605B-4C4D-B524-8F2234F50722}"/>
                  </a:ext>
                </a:extLst>
              </p:cNvPr>
              <p:cNvSpPr txBox="1">
                <a:spLocks noRot="1" noChangeAspect="1" noMove="1" noResize="1" noEditPoints="1" noAdjustHandles="1" noChangeArrowheads="1" noChangeShapeType="1" noTextEdit="1"/>
              </p:cNvSpPr>
              <p:nvPr/>
            </p:nvSpPr>
            <p:spPr>
              <a:xfrm>
                <a:off x="755824" y="906203"/>
                <a:ext cx="5998274" cy="1173653"/>
              </a:xfrm>
              <a:prstGeom prst="rect">
                <a:avLst/>
              </a:prstGeom>
              <a:blipFill>
                <a:blip r:embed="rId15"/>
                <a:stretch>
                  <a:fillRect l="-1268" t="-1075"/>
                </a:stretch>
              </a:blipFill>
            </p:spPr>
            <p:txBody>
              <a:bodyPr/>
              <a:lstStyle/>
              <a:p>
                <a:r>
                  <a:rPr lang="en-US">
                    <a:noFill/>
                  </a:rPr>
                  <a:t> </a:t>
                </a:r>
              </a:p>
            </p:txBody>
          </p:sp>
        </mc:Fallback>
      </mc:AlternateContent>
    </p:spTree>
    <p:extLst>
      <p:ext uri="{BB962C8B-B14F-4D97-AF65-F5344CB8AC3E}">
        <p14:creationId xmlns:p14="http://schemas.microsoft.com/office/powerpoint/2010/main" val="338143875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3ED47A-3027-1985-0980-096D263C53C4}"/>
              </a:ext>
            </a:extLst>
          </p:cNvPr>
          <p:cNvSpPr>
            <a:spLocks noGrp="1"/>
          </p:cNvSpPr>
          <p:nvPr>
            <p:ph type="title"/>
          </p:nvPr>
        </p:nvSpPr>
        <p:spPr/>
        <p:txBody>
          <a:bodyPr>
            <a:normAutofit fontScale="90000"/>
          </a:bodyPr>
          <a:lstStyle/>
          <a:p>
            <a:r>
              <a:rPr lang="en-US" dirty="0">
                <a:latin typeface="Corbel" panose="020B0503020204020204" pitchFamily="34" charset="0"/>
              </a:rPr>
              <a:t>LMs w/ Recurrent Neural Nets</a:t>
            </a:r>
          </a:p>
        </p:txBody>
      </p:sp>
      <p:sp>
        <p:nvSpPr>
          <p:cNvPr id="136" name="Content Placeholder 135">
            <a:extLst>
              <a:ext uri="{FF2B5EF4-FFF2-40B4-BE49-F238E27FC236}">
                <a16:creationId xmlns:a16="http://schemas.microsoft.com/office/drawing/2014/main" id="{C9D94985-3E86-E8A5-8117-125BBD34D477}"/>
              </a:ext>
            </a:extLst>
          </p:cNvPr>
          <p:cNvSpPr>
            <a:spLocks noGrp="1"/>
          </p:cNvSpPr>
          <p:nvPr>
            <p:ph idx="1"/>
          </p:nvPr>
        </p:nvSpPr>
        <p:spPr/>
        <p:txBody>
          <a:bodyPr/>
          <a:lstStyle/>
          <a:p>
            <a:r>
              <a:rPr lang="en-US" dirty="0">
                <a:latin typeface="Corbel" panose="020B0503020204020204" pitchFamily="34" charset="0"/>
              </a:rPr>
              <a:t>Core idea: apply </a:t>
            </a:r>
            <a:r>
              <a:rPr lang="en-US" dirty="0">
                <a:solidFill>
                  <a:srgbClr val="C00000"/>
                </a:solidFill>
                <a:latin typeface="Corbel" panose="020B0503020204020204" pitchFamily="34" charset="0"/>
              </a:rPr>
              <a:t>a model repeatedly</a:t>
            </a:r>
            <a:r>
              <a:rPr lang="en-US" dirty="0">
                <a:latin typeface="Corbel" panose="020B0503020204020204" pitchFamily="34" charset="0"/>
              </a:rPr>
              <a:t> </a:t>
            </a:r>
          </a:p>
        </p:txBody>
      </p:sp>
      <p:sp>
        <p:nvSpPr>
          <p:cNvPr id="160" name="Slide Number Placeholder 159">
            <a:extLst>
              <a:ext uri="{FF2B5EF4-FFF2-40B4-BE49-F238E27FC236}">
                <a16:creationId xmlns:a16="http://schemas.microsoft.com/office/drawing/2014/main" id="{CA990B08-B006-AFC6-8991-6CC49384E029}"/>
              </a:ext>
            </a:extLst>
          </p:cNvPr>
          <p:cNvSpPr>
            <a:spLocks noGrp="1"/>
          </p:cNvSpPr>
          <p:nvPr>
            <p:ph type="sldNum" sz="quarter" idx="12"/>
          </p:nvPr>
        </p:nvSpPr>
        <p:spPr/>
        <p:txBody>
          <a:bodyPr/>
          <a:lstStyle/>
          <a:p>
            <a:fld id="{494B4E53-BCCB-BE4E-A28A-722B6992CCD5}" type="slidenum">
              <a:rPr lang="en-US" smtClean="0"/>
              <a:pPr/>
              <a:t>31</a:t>
            </a:fld>
            <a:endParaRPr lang="en-US" dirty="0"/>
          </a:p>
        </p:txBody>
      </p:sp>
      <p:sp>
        <p:nvSpPr>
          <p:cNvPr id="3" name="TextBox 2">
            <a:extLst>
              <a:ext uri="{FF2B5EF4-FFF2-40B4-BE49-F238E27FC236}">
                <a16:creationId xmlns:a16="http://schemas.microsoft.com/office/drawing/2014/main" id="{214C2320-B6A1-5027-C09C-2A4F6CF7B265}"/>
              </a:ext>
            </a:extLst>
          </p:cNvPr>
          <p:cNvSpPr txBox="1"/>
          <p:nvPr/>
        </p:nvSpPr>
        <p:spPr>
          <a:xfrm>
            <a:off x="6743208" y="24750"/>
            <a:ext cx="2478024" cy="307777"/>
          </a:xfrm>
          <a:prstGeom prst="rect">
            <a:avLst/>
          </a:prstGeom>
          <a:noFill/>
        </p:spPr>
        <p:txBody>
          <a:bodyPr wrap="square">
            <a:spAutoFit/>
          </a:bodyPr>
          <a:lstStyle/>
          <a:p>
            <a:r>
              <a:rPr lang="en-US" sz="1400" spc="-10" dirty="0">
                <a:solidFill>
                  <a:schemeClr val="bg1">
                    <a:lumMod val="50000"/>
                  </a:schemeClr>
                </a:solidFill>
                <a:latin typeface="Corbel" panose="020B0503020204020204" pitchFamily="34" charset="0"/>
                <a:cs typeface="Calibri"/>
              </a:rPr>
              <a:t>[adopted from Chris Manning]</a:t>
            </a:r>
            <a:endParaRPr lang="en-US" dirty="0">
              <a:solidFill>
                <a:schemeClr val="bg1">
                  <a:lumMod val="50000"/>
                </a:schemeClr>
              </a:solidFill>
              <a:latin typeface="Corbel" panose="020B0503020204020204" pitchFamily="34" charset="0"/>
            </a:endParaRPr>
          </a:p>
        </p:txBody>
      </p:sp>
      <p:grpSp>
        <p:nvGrpSpPr>
          <p:cNvPr id="149" name="Group 148">
            <a:extLst>
              <a:ext uri="{FF2B5EF4-FFF2-40B4-BE49-F238E27FC236}">
                <a16:creationId xmlns:a16="http://schemas.microsoft.com/office/drawing/2014/main" id="{990ED3AA-6D85-5E77-9FEC-FC74A3CEDBE3}"/>
              </a:ext>
            </a:extLst>
          </p:cNvPr>
          <p:cNvGrpSpPr/>
          <p:nvPr/>
        </p:nvGrpSpPr>
        <p:grpSpPr>
          <a:xfrm>
            <a:off x="6779824" y="838653"/>
            <a:ext cx="1490982" cy="1590834"/>
            <a:chOff x="6779824" y="838653"/>
            <a:chExt cx="1490982" cy="1590834"/>
          </a:xfrm>
        </p:grpSpPr>
        <p:sp>
          <p:nvSpPr>
            <p:cNvPr id="13" name="object 12">
              <a:extLst>
                <a:ext uri="{FF2B5EF4-FFF2-40B4-BE49-F238E27FC236}">
                  <a16:creationId xmlns:a16="http://schemas.microsoft.com/office/drawing/2014/main" id="{75C1D8C4-972A-5A77-2D3B-1AFB41F0618F}"/>
                </a:ext>
              </a:extLst>
            </p:cNvPr>
            <p:cNvSpPr txBox="1"/>
            <p:nvPr/>
          </p:nvSpPr>
          <p:spPr>
            <a:xfrm>
              <a:off x="6910308" y="838653"/>
              <a:ext cx="387621" cy="171201"/>
            </a:xfrm>
            <a:prstGeom prst="rect">
              <a:avLst/>
            </a:prstGeom>
          </p:spPr>
          <p:txBody>
            <a:bodyPr vert="horz" wrap="square" lIns="0" tIns="9525" rIns="0" bIns="0" rtlCol="0">
              <a:spAutoFit/>
            </a:bodyPr>
            <a:lstStyle/>
            <a:p>
              <a:pPr marL="9525">
                <a:spcBef>
                  <a:spcPts val="75"/>
                </a:spcBef>
              </a:pPr>
              <a:r>
                <a:rPr sz="1050" spc="4" dirty="0">
                  <a:solidFill>
                    <a:srgbClr val="175E54"/>
                  </a:solidFill>
                  <a:latin typeface="Corbel" panose="020B0503020204020204" pitchFamily="34" charset="0"/>
                  <a:cs typeface="Calibri"/>
                </a:rPr>
                <a:t>b</a:t>
              </a:r>
              <a:r>
                <a:rPr sz="1050" spc="-8" dirty="0">
                  <a:solidFill>
                    <a:srgbClr val="175E54"/>
                  </a:solidFill>
                  <a:latin typeface="Corbel" panose="020B0503020204020204" pitchFamily="34" charset="0"/>
                  <a:cs typeface="Calibri"/>
                </a:rPr>
                <a:t>oo</a:t>
              </a:r>
              <a:r>
                <a:rPr sz="1050" spc="-11" dirty="0">
                  <a:solidFill>
                    <a:srgbClr val="175E54"/>
                  </a:solidFill>
                  <a:latin typeface="Corbel" panose="020B0503020204020204" pitchFamily="34" charset="0"/>
                  <a:cs typeface="Calibri"/>
                </a:rPr>
                <a:t>k</a:t>
              </a:r>
              <a:r>
                <a:rPr sz="1050" dirty="0">
                  <a:solidFill>
                    <a:srgbClr val="175E54"/>
                  </a:solidFill>
                  <a:latin typeface="Corbel" panose="020B0503020204020204" pitchFamily="34" charset="0"/>
                  <a:cs typeface="Calibri"/>
                </a:rPr>
                <a:t>s</a:t>
              </a:r>
              <a:endParaRPr sz="1050" dirty="0">
                <a:latin typeface="Corbel" panose="020B0503020204020204" pitchFamily="34" charset="0"/>
                <a:cs typeface="Calibri"/>
              </a:endParaRPr>
            </a:p>
          </p:txBody>
        </p:sp>
        <p:sp>
          <p:nvSpPr>
            <p:cNvPr id="14" name="object 13">
              <a:extLst>
                <a:ext uri="{FF2B5EF4-FFF2-40B4-BE49-F238E27FC236}">
                  <a16:creationId xmlns:a16="http://schemas.microsoft.com/office/drawing/2014/main" id="{F73CA4E6-C56C-5510-E249-D4099B3136DB}"/>
                </a:ext>
              </a:extLst>
            </p:cNvPr>
            <p:cNvSpPr txBox="1"/>
            <p:nvPr/>
          </p:nvSpPr>
          <p:spPr>
            <a:xfrm>
              <a:off x="7478547" y="981342"/>
              <a:ext cx="470221" cy="171201"/>
            </a:xfrm>
            <a:prstGeom prst="rect">
              <a:avLst/>
            </a:prstGeom>
          </p:spPr>
          <p:txBody>
            <a:bodyPr vert="horz" wrap="square" lIns="0" tIns="9525" rIns="0" bIns="0" rtlCol="0">
              <a:spAutoFit/>
            </a:bodyPr>
            <a:lstStyle/>
            <a:p>
              <a:pPr marL="9525">
                <a:spcBef>
                  <a:spcPts val="75"/>
                </a:spcBef>
              </a:pPr>
              <a:r>
                <a:rPr sz="1050" dirty="0">
                  <a:solidFill>
                    <a:srgbClr val="175E54"/>
                  </a:solidFill>
                  <a:latin typeface="Corbel" panose="020B0503020204020204" pitchFamily="34" charset="0"/>
                  <a:cs typeface="Calibri"/>
                </a:rPr>
                <a:t>l</a:t>
              </a:r>
              <a:r>
                <a:rPr sz="1050" spc="4" dirty="0">
                  <a:solidFill>
                    <a:srgbClr val="175E54"/>
                  </a:solidFill>
                  <a:latin typeface="Corbel" panose="020B0503020204020204" pitchFamily="34" charset="0"/>
                  <a:cs typeface="Calibri"/>
                </a:rPr>
                <a:t>a</a:t>
              </a:r>
              <a:r>
                <a:rPr sz="1050" spc="-4" dirty="0">
                  <a:solidFill>
                    <a:srgbClr val="175E54"/>
                  </a:solidFill>
                  <a:latin typeface="Corbel" panose="020B0503020204020204" pitchFamily="34" charset="0"/>
                  <a:cs typeface="Calibri"/>
                </a:rPr>
                <a:t>p</a:t>
              </a:r>
              <a:r>
                <a:rPr sz="1050" spc="-11" dirty="0">
                  <a:solidFill>
                    <a:srgbClr val="175E54"/>
                  </a:solidFill>
                  <a:latin typeface="Corbel" panose="020B0503020204020204" pitchFamily="34" charset="0"/>
                  <a:cs typeface="Calibri"/>
                </a:rPr>
                <a:t>t</a:t>
              </a:r>
              <a:r>
                <a:rPr sz="1050" spc="-8" dirty="0">
                  <a:solidFill>
                    <a:srgbClr val="175E54"/>
                  </a:solidFill>
                  <a:latin typeface="Corbel" panose="020B0503020204020204" pitchFamily="34" charset="0"/>
                  <a:cs typeface="Calibri"/>
                </a:rPr>
                <a:t>o</a:t>
              </a:r>
              <a:r>
                <a:rPr sz="1050" spc="-4" dirty="0">
                  <a:solidFill>
                    <a:srgbClr val="175E54"/>
                  </a:solidFill>
                  <a:latin typeface="Corbel" panose="020B0503020204020204" pitchFamily="34" charset="0"/>
                  <a:cs typeface="Calibri"/>
                </a:rPr>
                <a:t>p</a:t>
              </a:r>
              <a:r>
                <a:rPr sz="1050" dirty="0">
                  <a:solidFill>
                    <a:srgbClr val="175E54"/>
                  </a:solidFill>
                  <a:latin typeface="Corbel" panose="020B0503020204020204" pitchFamily="34" charset="0"/>
                  <a:cs typeface="Calibri"/>
                </a:rPr>
                <a:t>s</a:t>
              </a:r>
              <a:endParaRPr sz="1050" dirty="0">
                <a:latin typeface="Corbel" panose="020B0503020204020204" pitchFamily="34" charset="0"/>
                <a:cs typeface="Calibri"/>
              </a:endParaRPr>
            </a:p>
          </p:txBody>
        </p:sp>
        <p:grpSp>
          <p:nvGrpSpPr>
            <p:cNvPr id="15" name="object 14">
              <a:extLst>
                <a:ext uri="{FF2B5EF4-FFF2-40B4-BE49-F238E27FC236}">
                  <a16:creationId xmlns:a16="http://schemas.microsoft.com/office/drawing/2014/main" id="{07618BAD-1880-7859-C9CE-12E10E3DE5DB}"/>
                </a:ext>
              </a:extLst>
            </p:cNvPr>
            <p:cNvGrpSpPr/>
            <p:nvPr/>
          </p:nvGrpSpPr>
          <p:grpSpPr>
            <a:xfrm>
              <a:off x="6779824" y="1018673"/>
              <a:ext cx="1490982" cy="745570"/>
              <a:chOff x="8191551" y="719274"/>
              <a:chExt cx="2100580" cy="1003349"/>
            </a:xfrm>
          </p:grpSpPr>
          <p:sp>
            <p:nvSpPr>
              <p:cNvPr id="16" name="object 15">
                <a:extLst>
                  <a:ext uri="{FF2B5EF4-FFF2-40B4-BE49-F238E27FC236}">
                    <a16:creationId xmlns:a16="http://schemas.microsoft.com/office/drawing/2014/main" id="{D7D3356C-9DCB-B04B-F6FD-7436880A9C17}"/>
                  </a:ext>
                </a:extLst>
              </p:cNvPr>
              <p:cNvSpPr/>
              <p:nvPr/>
            </p:nvSpPr>
            <p:spPr>
              <a:xfrm>
                <a:off x="8561431" y="719274"/>
                <a:ext cx="76200" cy="293370"/>
              </a:xfrm>
              <a:custGeom>
                <a:avLst/>
                <a:gdLst/>
                <a:ahLst/>
                <a:cxnLst/>
                <a:rect l="l" t="t" r="r" b="b"/>
                <a:pathLst>
                  <a:path w="76200" h="293369">
                    <a:moveTo>
                      <a:pt x="33336" y="216655"/>
                    </a:moveTo>
                    <a:lnTo>
                      <a:pt x="0" y="216707"/>
                    </a:lnTo>
                    <a:lnTo>
                      <a:pt x="38218" y="292848"/>
                    </a:lnTo>
                    <a:lnTo>
                      <a:pt x="69841" y="229355"/>
                    </a:lnTo>
                    <a:lnTo>
                      <a:pt x="33356" y="229355"/>
                    </a:lnTo>
                    <a:lnTo>
                      <a:pt x="33336" y="216655"/>
                    </a:lnTo>
                    <a:close/>
                  </a:path>
                  <a:path w="76200" h="293369">
                    <a:moveTo>
                      <a:pt x="42861" y="216640"/>
                    </a:moveTo>
                    <a:lnTo>
                      <a:pt x="33336" y="216655"/>
                    </a:lnTo>
                    <a:lnTo>
                      <a:pt x="33356" y="229355"/>
                    </a:lnTo>
                    <a:lnTo>
                      <a:pt x="42881" y="229340"/>
                    </a:lnTo>
                    <a:lnTo>
                      <a:pt x="42861" y="216640"/>
                    </a:lnTo>
                    <a:close/>
                  </a:path>
                  <a:path w="76200" h="293369">
                    <a:moveTo>
                      <a:pt x="76200" y="216588"/>
                    </a:moveTo>
                    <a:lnTo>
                      <a:pt x="42861" y="216640"/>
                    </a:lnTo>
                    <a:lnTo>
                      <a:pt x="42881" y="229340"/>
                    </a:lnTo>
                    <a:lnTo>
                      <a:pt x="33356" y="229355"/>
                    </a:lnTo>
                    <a:lnTo>
                      <a:pt x="69841" y="229355"/>
                    </a:lnTo>
                    <a:lnTo>
                      <a:pt x="76200" y="216588"/>
                    </a:lnTo>
                    <a:close/>
                  </a:path>
                  <a:path w="76200" h="293369">
                    <a:moveTo>
                      <a:pt x="42524" y="0"/>
                    </a:moveTo>
                    <a:lnTo>
                      <a:pt x="32999" y="15"/>
                    </a:lnTo>
                    <a:lnTo>
                      <a:pt x="33336" y="216655"/>
                    </a:lnTo>
                    <a:lnTo>
                      <a:pt x="42861" y="216640"/>
                    </a:lnTo>
                    <a:lnTo>
                      <a:pt x="42524" y="0"/>
                    </a:lnTo>
                    <a:close/>
                  </a:path>
                </a:pathLst>
              </a:custGeom>
              <a:solidFill>
                <a:srgbClr val="175E54"/>
              </a:solidFill>
            </p:spPr>
            <p:txBody>
              <a:bodyPr wrap="square" lIns="0" tIns="0" rIns="0" bIns="0" rtlCol="0"/>
              <a:lstStyle/>
              <a:p>
                <a:endParaRPr sz="1050" dirty="0">
                  <a:latin typeface="Corbel" panose="020B0503020204020204" pitchFamily="34" charset="0"/>
                </a:endParaRPr>
              </a:p>
            </p:txBody>
          </p:sp>
          <p:sp>
            <p:nvSpPr>
              <p:cNvPr id="17" name="object 16">
                <a:extLst>
                  <a:ext uri="{FF2B5EF4-FFF2-40B4-BE49-F238E27FC236}">
                    <a16:creationId xmlns:a16="http://schemas.microsoft.com/office/drawing/2014/main" id="{0367986B-D077-29AC-E209-B03836DA5B7C}"/>
                  </a:ext>
                </a:extLst>
              </p:cNvPr>
              <p:cNvSpPr/>
              <p:nvPr/>
            </p:nvSpPr>
            <p:spPr>
              <a:xfrm>
                <a:off x="8191551" y="1711511"/>
                <a:ext cx="336550" cy="0"/>
              </a:xfrm>
              <a:custGeom>
                <a:avLst/>
                <a:gdLst/>
                <a:ahLst/>
                <a:cxnLst/>
                <a:rect l="l" t="t" r="r" b="b"/>
                <a:pathLst>
                  <a:path w="336550">
                    <a:moveTo>
                      <a:pt x="0" y="0"/>
                    </a:moveTo>
                    <a:lnTo>
                      <a:pt x="336506" y="0"/>
                    </a:lnTo>
                  </a:path>
                </a:pathLst>
              </a:custGeom>
              <a:ln w="12576">
                <a:solidFill>
                  <a:srgbClr val="175E54"/>
                </a:solidFill>
              </a:ln>
            </p:spPr>
            <p:txBody>
              <a:bodyPr wrap="square" lIns="0" tIns="0" rIns="0" bIns="0" rtlCol="0"/>
              <a:lstStyle/>
              <a:p>
                <a:endParaRPr sz="1050" dirty="0">
                  <a:latin typeface="Corbel" panose="020B0503020204020204" pitchFamily="34" charset="0"/>
                </a:endParaRPr>
              </a:p>
            </p:txBody>
          </p:sp>
          <p:sp>
            <p:nvSpPr>
              <p:cNvPr id="18" name="object 17">
                <a:extLst>
                  <a:ext uri="{FF2B5EF4-FFF2-40B4-BE49-F238E27FC236}">
                    <a16:creationId xmlns:a16="http://schemas.microsoft.com/office/drawing/2014/main" id="{46F2F879-D123-EB66-88C3-B8CC432830EA}"/>
                  </a:ext>
                </a:extLst>
              </p:cNvPr>
              <p:cNvSpPr/>
              <p:nvPr/>
            </p:nvSpPr>
            <p:spPr>
              <a:xfrm>
                <a:off x="8191551" y="1716273"/>
                <a:ext cx="479425" cy="0"/>
              </a:xfrm>
              <a:custGeom>
                <a:avLst/>
                <a:gdLst/>
                <a:ahLst/>
                <a:cxnLst/>
                <a:rect l="l" t="t" r="r" b="b"/>
                <a:pathLst>
                  <a:path w="479425">
                    <a:moveTo>
                      <a:pt x="0" y="0"/>
                    </a:moveTo>
                    <a:lnTo>
                      <a:pt x="479204" y="0"/>
                    </a:lnTo>
                  </a:path>
                </a:pathLst>
              </a:custGeom>
              <a:ln w="3175">
                <a:solidFill>
                  <a:srgbClr val="175E54"/>
                </a:solidFill>
              </a:ln>
            </p:spPr>
            <p:txBody>
              <a:bodyPr wrap="square" lIns="0" tIns="0" rIns="0" bIns="0" rtlCol="0"/>
              <a:lstStyle/>
              <a:p>
                <a:endParaRPr sz="1050" dirty="0">
                  <a:latin typeface="Corbel" panose="020B0503020204020204" pitchFamily="34" charset="0"/>
                </a:endParaRPr>
              </a:p>
            </p:txBody>
          </p:sp>
          <p:sp>
            <p:nvSpPr>
              <p:cNvPr id="19" name="object 18">
                <a:extLst>
                  <a:ext uri="{FF2B5EF4-FFF2-40B4-BE49-F238E27FC236}">
                    <a16:creationId xmlns:a16="http://schemas.microsoft.com/office/drawing/2014/main" id="{0A52839E-F750-F781-9053-F608C5372B48}"/>
                  </a:ext>
                </a:extLst>
              </p:cNvPr>
              <p:cNvSpPr/>
              <p:nvPr/>
            </p:nvSpPr>
            <p:spPr>
              <a:xfrm>
                <a:off x="10098210" y="1711511"/>
                <a:ext cx="193675" cy="0"/>
              </a:xfrm>
              <a:custGeom>
                <a:avLst/>
                <a:gdLst/>
                <a:ahLst/>
                <a:cxnLst/>
                <a:rect l="l" t="t" r="r" b="b"/>
                <a:pathLst>
                  <a:path w="193675">
                    <a:moveTo>
                      <a:pt x="0" y="0"/>
                    </a:moveTo>
                    <a:lnTo>
                      <a:pt x="193322" y="0"/>
                    </a:lnTo>
                  </a:path>
                </a:pathLst>
              </a:custGeom>
              <a:ln w="12576">
                <a:solidFill>
                  <a:srgbClr val="175E54"/>
                </a:solidFill>
              </a:ln>
            </p:spPr>
            <p:txBody>
              <a:bodyPr wrap="square" lIns="0" tIns="0" rIns="0" bIns="0" rtlCol="0"/>
              <a:lstStyle/>
              <a:p>
                <a:endParaRPr sz="1050" dirty="0">
                  <a:latin typeface="Corbel" panose="020B0503020204020204" pitchFamily="34" charset="0"/>
                </a:endParaRPr>
              </a:p>
            </p:txBody>
          </p:sp>
          <p:sp>
            <p:nvSpPr>
              <p:cNvPr id="20" name="object 19">
                <a:extLst>
                  <a:ext uri="{FF2B5EF4-FFF2-40B4-BE49-F238E27FC236}">
                    <a16:creationId xmlns:a16="http://schemas.microsoft.com/office/drawing/2014/main" id="{5A6D7D52-1C88-91A2-960F-5867EB2C9A99}"/>
                  </a:ext>
                </a:extLst>
              </p:cNvPr>
              <p:cNvSpPr/>
              <p:nvPr/>
            </p:nvSpPr>
            <p:spPr>
              <a:xfrm>
                <a:off x="8191551" y="1716273"/>
                <a:ext cx="2100580" cy="6350"/>
              </a:xfrm>
              <a:custGeom>
                <a:avLst/>
                <a:gdLst/>
                <a:ahLst/>
                <a:cxnLst/>
                <a:rect l="l" t="t" r="r" b="b"/>
                <a:pathLst>
                  <a:path w="2100579" h="6350">
                    <a:moveTo>
                      <a:pt x="1906658" y="0"/>
                    </a:moveTo>
                    <a:lnTo>
                      <a:pt x="2099981" y="0"/>
                    </a:lnTo>
                  </a:path>
                  <a:path w="2100579" h="6350">
                    <a:moveTo>
                      <a:pt x="0" y="6288"/>
                    </a:moveTo>
                    <a:lnTo>
                      <a:pt x="2099981" y="6288"/>
                    </a:lnTo>
                  </a:path>
                </a:pathLst>
              </a:custGeom>
              <a:ln w="3175">
                <a:solidFill>
                  <a:srgbClr val="175E54"/>
                </a:solidFill>
              </a:ln>
            </p:spPr>
            <p:txBody>
              <a:bodyPr wrap="square" lIns="0" tIns="0" rIns="0" bIns="0" rtlCol="0"/>
              <a:lstStyle/>
              <a:p>
                <a:endParaRPr sz="1050" dirty="0">
                  <a:latin typeface="Corbel" panose="020B0503020204020204" pitchFamily="34" charset="0"/>
                </a:endParaRPr>
              </a:p>
            </p:txBody>
          </p:sp>
          <p:sp>
            <p:nvSpPr>
              <p:cNvPr id="21" name="object 20">
                <a:extLst>
                  <a:ext uri="{FF2B5EF4-FFF2-40B4-BE49-F238E27FC236}">
                    <a16:creationId xmlns:a16="http://schemas.microsoft.com/office/drawing/2014/main" id="{CF1D3F26-3BCE-1594-7029-B0C27ACEE9D4}"/>
                  </a:ext>
                </a:extLst>
              </p:cNvPr>
              <p:cNvSpPr/>
              <p:nvPr/>
            </p:nvSpPr>
            <p:spPr>
              <a:xfrm>
                <a:off x="8385361" y="1630302"/>
                <a:ext cx="143510" cy="87630"/>
              </a:xfrm>
              <a:custGeom>
                <a:avLst/>
                <a:gdLst/>
                <a:ahLst/>
                <a:cxnLst/>
                <a:rect l="l" t="t" r="r" b="b"/>
                <a:pathLst>
                  <a:path w="143509" h="87630">
                    <a:moveTo>
                      <a:pt x="143183" y="0"/>
                    </a:moveTo>
                    <a:lnTo>
                      <a:pt x="0" y="0"/>
                    </a:lnTo>
                    <a:lnTo>
                      <a:pt x="0" y="87496"/>
                    </a:lnTo>
                    <a:lnTo>
                      <a:pt x="143183" y="87496"/>
                    </a:lnTo>
                    <a:lnTo>
                      <a:pt x="143183" y="0"/>
                    </a:lnTo>
                    <a:close/>
                  </a:path>
                </a:pathLst>
              </a:custGeom>
              <a:solidFill>
                <a:srgbClr val="92D050"/>
              </a:solidFill>
            </p:spPr>
            <p:txBody>
              <a:bodyPr wrap="square" lIns="0" tIns="0" rIns="0" bIns="0" rtlCol="0"/>
              <a:lstStyle/>
              <a:p>
                <a:endParaRPr sz="1050" dirty="0">
                  <a:latin typeface="Corbel" panose="020B0503020204020204" pitchFamily="34" charset="0"/>
                </a:endParaRPr>
              </a:p>
            </p:txBody>
          </p:sp>
          <p:sp>
            <p:nvSpPr>
              <p:cNvPr id="22" name="object 21">
                <a:extLst>
                  <a:ext uri="{FF2B5EF4-FFF2-40B4-BE49-F238E27FC236}">
                    <a16:creationId xmlns:a16="http://schemas.microsoft.com/office/drawing/2014/main" id="{C43116D2-0394-BAE8-E2B2-1DF487D34A2B}"/>
                  </a:ext>
                </a:extLst>
              </p:cNvPr>
              <p:cNvSpPr/>
              <p:nvPr/>
            </p:nvSpPr>
            <p:spPr>
              <a:xfrm>
                <a:off x="8385361" y="1630302"/>
                <a:ext cx="143510" cy="87630"/>
              </a:xfrm>
              <a:custGeom>
                <a:avLst/>
                <a:gdLst/>
                <a:ahLst/>
                <a:cxnLst/>
                <a:rect l="l" t="t" r="r" b="b"/>
                <a:pathLst>
                  <a:path w="143509" h="87630">
                    <a:moveTo>
                      <a:pt x="0" y="0"/>
                    </a:moveTo>
                    <a:lnTo>
                      <a:pt x="143184" y="0"/>
                    </a:lnTo>
                    <a:lnTo>
                      <a:pt x="143184" y="87496"/>
                    </a:lnTo>
                    <a:lnTo>
                      <a:pt x="0" y="87496"/>
                    </a:lnTo>
                    <a:lnTo>
                      <a:pt x="0" y="0"/>
                    </a:lnTo>
                    <a:close/>
                  </a:path>
                </a:pathLst>
              </a:custGeom>
              <a:ln w="9525">
                <a:solidFill>
                  <a:srgbClr val="175E54"/>
                </a:solidFill>
              </a:ln>
            </p:spPr>
            <p:txBody>
              <a:bodyPr wrap="square" lIns="0" tIns="0" rIns="0" bIns="0" rtlCol="0"/>
              <a:lstStyle/>
              <a:p>
                <a:endParaRPr sz="1050" dirty="0">
                  <a:latin typeface="Corbel" panose="020B0503020204020204" pitchFamily="34" charset="0"/>
                </a:endParaRPr>
              </a:p>
            </p:txBody>
          </p:sp>
          <p:sp>
            <p:nvSpPr>
              <p:cNvPr id="23" name="object 22">
                <a:extLst>
                  <a:ext uri="{FF2B5EF4-FFF2-40B4-BE49-F238E27FC236}">
                    <a16:creationId xmlns:a16="http://schemas.microsoft.com/office/drawing/2014/main" id="{16C3FAB2-83D3-02D5-40E9-87178CC3AFB6}"/>
                  </a:ext>
                </a:extLst>
              </p:cNvPr>
              <p:cNvSpPr/>
              <p:nvPr/>
            </p:nvSpPr>
            <p:spPr>
              <a:xfrm>
                <a:off x="8528058" y="1012122"/>
                <a:ext cx="143510" cy="706120"/>
              </a:xfrm>
              <a:custGeom>
                <a:avLst/>
                <a:gdLst/>
                <a:ahLst/>
                <a:cxnLst/>
                <a:rect l="l" t="t" r="r" b="b"/>
                <a:pathLst>
                  <a:path w="143509" h="706119">
                    <a:moveTo>
                      <a:pt x="143183" y="0"/>
                    </a:moveTo>
                    <a:lnTo>
                      <a:pt x="0" y="0"/>
                    </a:lnTo>
                    <a:lnTo>
                      <a:pt x="0" y="705676"/>
                    </a:lnTo>
                    <a:lnTo>
                      <a:pt x="143183" y="705676"/>
                    </a:lnTo>
                    <a:lnTo>
                      <a:pt x="143183" y="0"/>
                    </a:lnTo>
                    <a:close/>
                  </a:path>
                </a:pathLst>
              </a:custGeom>
              <a:solidFill>
                <a:srgbClr val="92D050"/>
              </a:solidFill>
            </p:spPr>
            <p:txBody>
              <a:bodyPr wrap="square" lIns="0" tIns="0" rIns="0" bIns="0" rtlCol="0"/>
              <a:lstStyle/>
              <a:p>
                <a:endParaRPr sz="1050" dirty="0">
                  <a:latin typeface="Corbel" panose="020B0503020204020204" pitchFamily="34" charset="0"/>
                </a:endParaRPr>
              </a:p>
            </p:txBody>
          </p:sp>
          <p:sp>
            <p:nvSpPr>
              <p:cNvPr id="24" name="object 23">
                <a:extLst>
                  <a:ext uri="{FF2B5EF4-FFF2-40B4-BE49-F238E27FC236}">
                    <a16:creationId xmlns:a16="http://schemas.microsoft.com/office/drawing/2014/main" id="{05E205CB-22EB-F588-2CC6-4F05B130ED2A}"/>
                  </a:ext>
                </a:extLst>
              </p:cNvPr>
              <p:cNvSpPr/>
              <p:nvPr/>
            </p:nvSpPr>
            <p:spPr>
              <a:xfrm>
                <a:off x="8528058" y="1012122"/>
                <a:ext cx="143510" cy="706120"/>
              </a:xfrm>
              <a:custGeom>
                <a:avLst/>
                <a:gdLst/>
                <a:ahLst/>
                <a:cxnLst/>
                <a:rect l="l" t="t" r="r" b="b"/>
                <a:pathLst>
                  <a:path w="143509" h="706119">
                    <a:moveTo>
                      <a:pt x="0" y="0"/>
                    </a:moveTo>
                    <a:lnTo>
                      <a:pt x="143184" y="0"/>
                    </a:lnTo>
                    <a:lnTo>
                      <a:pt x="143184" y="705676"/>
                    </a:lnTo>
                    <a:lnTo>
                      <a:pt x="0" y="705676"/>
                    </a:lnTo>
                    <a:lnTo>
                      <a:pt x="0" y="0"/>
                    </a:lnTo>
                    <a:close/>
                  </a:path>
                </a:pathLst>
              </a:custGeom>
              <a:ln w="9525">
                <a:solidFill>
                  <a:srgbClr val="175E54"/>
                </a:solidFill>
              </a:ln>
            </p:spPr>
            <p:txBody>
              <a:bodyPr wrap="square" lIns="0" tIns="0" rIns="0" bIns="0" rtlCol="0"/>
              <a:lstStyle/>
              <a:p>
                <a:endParaRPr sz="1050" dirty="0">
                  <a:latin typeface="Corbel" panose="020B0503020204020204" pitchFamily="34" charset="0"/>
                </a:endParaRPr>
              </a:p>
            </p:txBody>
          </p:sp>
          <p:sp>
            <p:nvSpPr>
              <p:cNvPr id="25" name="object 24">
                <a:extLst>
                  <a:ext uri="{FF2B5EF4-FFF2-40B4-BE49-F238E27FC236}">
                    <a16:creationId xmlns:a16="http://schemas.microsoft.com/office/drawing/2014/main" id="{04E53C9D-9A2B-2ACB-37DC-D96C7FBB208A}"/>
                  </a:ext>
                </a:extLst>
              </p:cNvPr>
              <p:cNvSpPr/>
              <p:nvPr/>
            </p:nvSpPr>
            <p:spPr>
              <a:xfrm>
                <a:off x="8670755" y="1535343"/>
                <a:ext cx="143510" cy="182880"/>
              </a:xfrm>
              <a:custGeom>
                <a:avLst/>
                <a:gdLst/>
                <a:ahLst/>
                <a:cxnLst/>
                <a:rect l="l" t="t" r="r" b="b"/>
                <a:pathLst>
                  <a:path w="143509" h="182880">
                    <a:moveTo>
                      <a:pt x="143183" y="0"/>
                    </a:moveTo>
                    <a:lnTo>
                      <a:pt x="0" y="0"/>
                    </a:lnTo>
                    <a:lnTo>
                      <a:pt x="0" y="182455"/>
                    </a:lnTo>
                    <a:lnTo>
                      <a:pt x="143183" y="182455"/>
                    </a:lnTo>
                    <a:lnTo>
                      <a:pt x="143183" y="0"/>
                    </a:lnTo>
                    <a:close/>
                  </a:path>
                </a:pathLst>
              </a:custGeom>
              <a:solidFill>
                <a:srgbClr val="92D050"/>
              </a:solidFill>
            </p:spPr>
            <p:txBody>
              <a:bodyPr wrap="square" lIns="0" tIns="0" rIns="0" bIns="0" rtlCol="0"/>
              <a:lstStyle/>
              <a:p>
                <a:endParaRPr sz="1050" dirty="0">
                  <a:latin typeface="Corbel" panose="020B0503020204020204" pitchFamily="34" charset="0"/>
                </a:endParaRPr>
              </a:p>
            </p:txBody>
          </p:sp>
          <p:sp>
            <p:nvSpPr>
              <p:cNvPr id="26" name="object 25">
                <a:extLst>
                  <a:ext uri="{FF2B5EF4-FFF2-40B4-BE49-F238E27FC236}">
                    <a16:creationId xmlns:a16="http://schemas.microsoft.com/office/drawing/2014/main" id="{267903E6-C090-581A-A272-C7526C311746}"/>
                  </a:ext>
                </a:extLst>
              </p:cNvPr>
              <p:cNvSpPr/>
              <p:nvPr/>
            </p:nvSpPr>
            <p:spPr>
              <a:xfrm>
                <a:off x="8670755" y="1535343"/>
                <a:ext cx="143510" cy="182880"/>
              </a:xfrm>
              <a:custGeom>
                <a:avLst/>
                <a:gdLst/>
                <a:ahLst/>
                <a:cxnLst/>
                <a:rect l="l" t="t" r="r" b="b"/>
                <a:pathLst>
                  <a:path w="143509" h="182880">
                    <a:moveTo>
                      <a:pt x="0" y="0"/>
                    </a:moveTo>
                    <a:lnTo>
                      <a:pt x="143184" y="0"/>
                    </a:lnTo>
                    <a:lnTo>
                      <a:pt x="143184" y="182455"/>
                    </a:lnTo>
                    <a:lnTo>
                      <a:pt x="0" y="182455"/>
                    </a:lnTo>
                    <a:lnTo>
                      <a:pt x="0" y="0"/>
                    </a:lnTo>
                    <a:close/>
                  </a:path>
                </a:pathLst>
              </a:custGeom>
              <a:ln w="9525">
                <a:solidFill>
                  <a:srgbClr val="175E54"/>
                </a:solidFill>
              </a:ln>
            </p:spPr>
            <p:txBody>
              <a:bodyPr wrap="square" lIns="0" tIns="0" rIns="0" bIns="0" rtlCol="0"/>
              <a:lstStyle/>
              <a:p>
                <a:endParaRPr sz="1050" dirty="0">
                  <a:latin typeface="Corbel" panose="020B0503020204020204" pitchFamily="34" charset="0"/>
                </a:endParaRPr>
              </a:p>
            </p:txBody>
          </p:sp>
          <p:sp>
            <p:nvSpPr>
              <p:cNvPr id="27" name="object 26">
                <a:extLst>
                  <a:ext uri="{FF2B5EF4-FFF2-40B4-BE49-F238E27FC236}">
                    <a16:creationId xmlns:a16="http://schemas.microsoft.com/office/drawing/2014/main" id="{E1DCBDE3-6F0C-2E76-B9C4-2F2969B4115F}"/>
                  </a:ext>
                </a:extLst>
              </p:cNvPr>
              <p:cNvSpPr/>
              <p:nvPr/>
            </p:nvSpPr>
            <p:spPr>
              <a:xfrm>
                <a:off x="8813451" y="1427091"/>
                <a:ext cx="143510" cy="290830"/>
              </a:xfrm>
              <a:custGeom>
                <a:avLst/>
                <a:gdLst/>
                <a:ahLst/>
                <a:cxnLst/>
                <a:rect l="l" t="t" r="r" b="b"/>
                <a:pathLst>
                  <a:path w="143509" h="290830">
                    <a:moveTo>
                      <a:pt x="143184" y="0"/>
                    </a:moveTo>
                    <a:lnTo>
                      <a:pt x="0" y="0"/>
                    </a:lnTo>
                    <a:lnTo>
                      <a:pt x="0" y="290708"/>
                    </a:lnTo>
                    <a:lnTo>
                      <a:pt x="143184" y="290708"/>
                    </a:lnTo>
                    <a:lnTo>
                      <a:pt x="143184" y="0"/>
                    </a:lnTo>
                    <a:close/>
                  </a:path>
                </a:pathLst>
              </a:custGeom>
              <a:solidFill>
                <a:srgbClr val="92D050"/>
              </a:solidFill>
            </p:spPr>
            <p:txBody>
              <a:bodyPr wrap="square" lIns="0" tIns="0" rIns="0" bIns="0" rtlCol="0"/>
              <a:lstStyle/>
              <a:p>
                <a:endParaRPr sz="1050" dirty="0">
                  <a:latin typeface="Corbel" panose="020B0503020204020204" pitchFamily="34" charset="0"/>
                </a:endParaRPr>
              </a:p>
            </p:txBody>
          </p:sp>
          <p:sp>
            <p:nvSpPr>
              <p:cNvPr id="28" name="object 27">
                <a:extLst>
                  <a:ext uri="{FF2B5EF4-FFF2-40B4-BE49-F238E27FC236}">
                    <a16:creationId xmlns:a16="http://schemas.microsoft.com/office/drawing/2014/main" id="{C2833DC6-8054-53AE-45E9-F84D1148BB3B}"/>
                  </a:ext>
                </a:extLst>
              </p:cNvPr>
              <p:cNvSpPr/>
              <p:nvPr/>
            </p:nvSpPr>
            <p:spPr>
              <a:xfrm>
                <a:off x="8813451" y="1427091"/>
                <a:ext cx="143510" cy="290830"/>
              </a:xfrm>
              <a:custGeom>
                <a:avLst/>
                <a:gdLst/>
                <a:ahLst/>
                <a:cxnLst/>
                <a:rect l="l" t="t" r="r" b="b"/>
                <a:pathLst>
                  <a:path w="143509" h="290830">
                    <a:moveTo>
                      <a:pt x="0" y="0"/>
                    </a:moveTo>
                    <a:lnTo>
                      <a:pt x="143184" y="0"/>
                    </a:lnTo>
                    <a:lnTo>
                      <a:pt x="143184" y="290707"/>
                    </a:lnTo>
                    <a:lnTo>
                      <a:pt x="0" y="290707"/>
                    </a:lnTo>
                    <a:lnTo>
                      <a:pt x="0" y="0"/>
                    </a:lnTo>
                    <a:close/>
                  </a:path>
                </a:pathLst>
              </a:custGeom>
              <a:ln w="9525">
                <a:solidFill>
                  <a:srgbClr val="175E54"/>
                </a:solidFill>
              </a:ln>
            </p:spPr>
            <p:txBody>
              <a:bodyPr wrap="square" lIns="0" tIns="0" rIns="0" bIns="0" rtlCol="0"/>
              <a:lstStyle/>
              <a:p>
                <a:endParaRPr sz="1050" dirty="0">
                  <a:latin typeface="Corbel" panose="020B0503020204020204" pitchFamily="34" charset="0"/>
                </a:endParaRPr>
              </a:p>
            </p:txBody>
          </p:sp>
          <p:sp>
            <p:nvSpPr>
              <p:cNvPr id="29" name="object 28">
                <a:extLst>
                  <a:ext uri="{FF2B5EF4-FFF2-40B4-BE49-F238E27FC236}">
                    <a16:creationId xmlns:a16="http://schemas.microsoft.com/office/drawing/2014/main" id="{D2FFBA68-8B70-810E-BF8E-A5ABD9FCD255}"/>
                  </a:ext>
                </a:extLst>
              </p:cNvPr>
              <p:cNvSpPr/>
              <p:nvPr/>
            </p:nvSpPr>
            <p:spPr>
              <a:xfrm>
                <a:off x="8956149" y="1630302"/>
                <a:ext cx="143510" cy="87630"/>
              </a:xfrm>
              <a:custGeom>
                <a:avLst/>
                <a:gdLst/>
                <a:ahLst/>
                <a:cxnLst/>
                <a:rect l="l" t="t" r="r" b="b"/>
                <a:pathLst>
                  <a:path w="143509" h="87630">
                    <a:moveTo>
                      <a:pt x="143184" y="0"/>
                    </a:moveTo>
                    <a:lnTo>
                      <a:pt x="0" y="0"/>
                    </a:lnTo>
                    <a:lnTo>
                      <a:pt x="0" y="87496"/>
                    </a:lnTo>
                    <a:lnTo>
                      <a:pt x="143184" y="87496"/>
                    </a:lnTo>
                    <a:lnTo>
                      <a:pt x="143184" y="0"/>
                    </a:lnTo>
                    <a:close/>
                  </a:path>
                </a:pathLst>
              </a:custGeom>
              <a:solidFill>
                <a:srgbClr val="92D050"/>
              </a:solidFill>
            </p:spPr>
            <p:txBody>
              <a:bodyPr wrap="square" lIns="0" tIns="0" rIns="0" bIns="0" rtlCol="0"/>
              <a:lstStyle/>
              <a:p>
                <a:endParaRPr sz="1050" dirty="0">
                  <a:latin typeface="Corbel" panose="020B0503020204020204" pitchFamily="34" charset="0"/>
                </a:endParaRPr>
              </a:p>
            </p:txBody>
          </p:sp>
          <p:sp>
            <p:nvSpPr>
              <p:cNvPr id="30" name="object 29">
                <a:extLst>
                  <a:ext uri="{FF2B5EF4-FFF2-40B4-BE49-F238E27FC236}">
                    <a16:creationId xmlns:a16="http://schemas.microsoft.com/office/drawing/2014/main" id="{23D4987A-C15C-6BB4-B390-F7D3F23D0F0B}"/>
                  </a:ext>
                </a:extLst>
              </p:cNvPr>
              <p:cNvSpPr/>
              <p:nvPr/>
            </p:nvSpPr>
            <p:spPr>
              <a:xfrm>
                <a:off x="8956149" y="1630302"/>
                <a:ext cx="143510" cy="87630"/>
              </a:xfrm>
              <a:custGeom>
                <a:avLst/>
                <a:gdLst/>
                <a:ahLst/>
                <a:cxnLst/>
                <a:rect l="l" t="t" r="r" b="b"/>
                <a:pathLst>
                  <a:path w="143509" h="87630">
                    <a:moveTo>
                      <a:pt x="0" y="0"/>
                    </a:moveTo>
                    <a:lnTo>
                      <a:pt x="143184" y="0"/>
                    </a:lnTo>
                    <a:lnTo>
                      <a:pt x="143184" y="87496"/>
                    </a:lnTo>
                    <a:lnTo>
                      <a:pt x="0" y="87496"/>
                    </a:lnTo>
                    <a:lnTo>
                      <a:pt x="0" y="0"/>
                    </a:lnTo>
                    <a:close/>
                  </a:path>
                </a:pathLst>
              </a:custGeom>
              <a:ln w="9525">
                <a:solidFill>
                  <a:srgbClr val="175E54"/>
                </a:solidFill>
              </a:ln>
            </p:spPr>
            <p:txBody>
              <a:bodyPr wrap="square" lIns="0" tIns="0" rIns="0" bIns="0" rtlCol="0"/>
              <a:lstStyle/>
              <a:p>
                <a:endParaRPr sz="1050" dirty="0">
                  <a:latin typeface="Corbel" panose="020B0503020204020204" pitchFamily="34" charset="0"/>
                </a:endParaRPr>
              </a:p>
            </p:txBody>
          </p:sp>
          <p:sp>
            <p:nvSpPr>
              <p:cNvPr id="31" name="object 30">
                <a:extLst>
                  <a:ext uri="{FF2B5EF4-FFF2-40B4-BE49-F238E27FC236}">
                    <a16:creationId xmlns:a16="http://schemas.microsoft.com/office/drawing/2014/main" id="{222D58FD-38BF-0332-B1DB-3D9B3CF8C324}"/>
                  </a:ext>
                </a:extLst>
              </p:cNvPr>
              <p:cNvSpPr/>
              <p:nvPr/>
            </p:nvSpPr>
            <p:spPr>
              <a:xfrm>
                <a:off x="9098846" y="1403269"/>
                <a:ext cx="143510" cy="314960"/>
              </a:xfrm>
              <a:custGeom>
                <a:avLst/>
                <a:gdLst/>
                <a:ahLst/>
                <a:cxnLst/>
                <a:rect l="l" t="t" r="r" b="b"/>
                <a:pathLst>
                  <a:path w="143509" h="314960">
                    <a:moveTo>
                      <a:pt x="143184" y="0"/>
                    </a:moveTo>
                    <a:lnTo>
                      <a:pt x="0" y="0"/>
                    </a:lnTo>
                    <a:lnTo>
                      <a:pt x="0" y="314529"/>
                    </a:lnTo>
                    <a:lnTo>
                      <a:pt x="143184" y="314529"/>
                    </a:lnTo>
                    <a:lnTo>
                      <a:pt x="143184" y="0"/>
                    </a:lnTo>
                    <a:close/>
                  </a:path>
                </a:pathLst>
              </a:custGeom>
              <a:solidFill>
                <a:srgbClr val="92D050"/>
              </a:solidFill>
            </p:spPr>
            <p:txBody>
              <a:bodyPr wrap="square" lIns="0" tIns="0" rIns="0" bIns="0" rtlCol="0"/>
              <a:lstStyle/>
              <a:p>
                <a:endParaRPr sz="1050" dirty="0">
                  <a:latin typeface="Corbel" panose="020B0503020204020204" pitchFamily="34" charset="0"/>
                </a:endParaRPr>
              </a:p>
            </p:txBody>
          </p:sp>
          <p:sp>
            <p:nvSpPr>
              <p:cNvPr id="32" name="object 31">
                <a:extLst>
                  <a:ext uri="{FF2B5EF4-FFF2-40B4-BE49-F238E27FC236}">
                    <a16:creationId xmlns:a16="http://schemas.microsoft.com/office/drawing/2014/main" id="{3D9B550C-5C5C-EA2A-19CB-C55D3B55D6BB}"/>
                  </a:ext>
                </a:extLst>
              </p:cNvPr>
              <p:cNvSpPr/>
              <p:nvPr/>
            </p:nvSpPr>
            <p:spPr>
              <a:xfrm>
                <a:off x="9098846" y="1403269"/>
                <a:ext cx="143510" cy="314960"/>
              </a:xfrm>
              <a:custGeom>
                <a:avLst/>
                <a:gdLst/>
                <a:ahLst/>
                <a:cxnLst/>
                <a:rect l="l" t="t" r="r" b="b"/>
                <a:pathLst>
                  <a:path w="143509" h="314960">
                    <a:moveTo>
                      <a:pt x="0" y="0"/>
                    </a:moveTo>
                    <a:lnTo>
                      <a:pt x="143184" y="0"/>
                    </a:lnTo>
                    <a:lnTo>
                      <a:pt x="143184" y="314529"/>
                    </a:lnTo>
                    <a:lnTo>
                      <a:pt x="0" y="314529"/>
                    </a:lnTo>
                    <a:lnTo>
                      <a:pt x="0" y="0"/>
                    </a:lnTo>
                    <a:close/>
                  </a:path>
                </a:pathLst>
              </a:custGeom>
              <a:ln w="9525">
                <a:solidFill>
                  <a:srgbClr val="175E54"/>
                </a:solidFill>
              </a:ln>
            </p:spPr>
            <p:txBody>
              <a:bodyPr wrap="square" lIns="0" tIns="0" rIns="0" bIns="0" rtlCol="0"/>
              <a:lstStyle/>
              <a:p>
                <a:endParaRPr sz="1050" dirty="0">
                  <a:latin typeface="Corbel" panose="020B0503020204020204" pitchFamily="34" charset="0"/>
                </a:endParaRPr>
              </a:p>
            </p:txBody>
          </p:sp>
          <p:sp>
            <p:nvSpPr>
              <p:cNvPr id="33" name="object 32">
                <a:extLst>
                  <a:ext uri="{FF2B5EF4-FFF2-40B4-BE49-F238E27FC236}">
                    <a16:creationId xmlns:a16="http://schemas.microsoft.com/office/drawing/2014/main" id="{A94D29D5-EBE0-DE37-DF75-D415B4711DCD}"/>
                  </a:ext>
                </a:extLst>
              </p:cNvPr>
              <p:cNvSpPr/>
              <p:nvPr/>
            </p:nvSpPr>
            <p:spPr>
              <a:xfrm>
                <a:off x="9241543" y="1427091"/>
                <a:ext cx="143510" cy="290830"/>
              </a:xfrm>
              <a:custGeom>
                <a:avLst/>
                <a:gdLst/>
                <a:ahLst/>
                <a:cxnLst/>
                <a:rect l="l" t="t" r="r" b="b"/>
                <a:pathLst>
                  <a:path w="143509" h="290830">
                    <a:moveTo>
                      <a:pt x="143184" y="0"/>
                    </a:moveTo>
                    <a:lnTo>
                      <a:pt x="0" y="0"/>
                    </a:lnTo>
                    <a:lnTo>
                      <a:pt x="0" y="290708"/>
                    </a:lnTo>
                    <a:lnTo>
                      <a:pt x="143184" y="290708"/>
                    </a:lnTo>
                    <a:lnTo>
                      <a:pt x="143184" y="0"/>
                    </a:lnTo>
                    <a:close/>
                  </a:path>
                </a:pathLst>
              </a:custGeom>
              <a:solidFill>
                <a:srgbClr val="92D050"/>
              </a:solidFill>
            </p:spPr>
            <p:txBody>
              <a:bodyPr wrap="square" lIns="0" tIns="0" rIns="0" bIns="0" rtlCol="0"/>
              <a:lstStyle/>
              <a:p>
                <a:endParaRPr sz="1050" dirty="0">
                  <a:latin typeface="Corbel" panose="020B0503020204020204" pitchFamily="34" charset="0"/>
                </a:endParaRPr>
              </a:p>
            </p:txBody>
          </p:sp>
          <p:sp>
            <p:nvSpPr>
              <p:cNvPr id="34" name="object 33">
                <a:extLst>
                  <a:ext uri="{FF2B5EF4-FFF2-40B4-BE49-F238E27FC236}">
                    <a16:creationId xmlns:a16="http://schemas.microsoft.com/office/drawing/2014/main" id="{86A79D9C-D422-35BB-E99D-155AFD230793}"/>
                  </a:ext>
                </a:extLst>
              </p:cNvPr>
              <p:cNvSpPr/>
              <p:nvPr/>
            </p:nvSpPr>
            <p:spPr>
              <a:xfrm>
                <a:off x="9241543" y="1427091"/>
                <a:ext cx="143510" cy="290830"/>
              </a:xfrm>
              <a:custGeom>
                <a:avLst/>
                <a:gdLst/>
                <a:ahLst/>
                <a:cxnLst/>
                <a:rect l="l" t="t" r="r" b="b"/>
                <a:pathLst>
                  <a:path w="143509" h="290830">
                    <a:moveTo>
                      <a:pt x="0" y="0"/>
                    </a:moveTo>
                    <a:lnTo>
                      <a:pt x="143184" y="0"/>
                    </a:lnTo>
                    <a:lnTo>
                      <a:pt x="143184" y="290708"/>
                    </a:lnTo>
                    <a:lnTo>
                      <a:pt x="0" y="290708"/>
                    </a:lnTo>
                    <a:lnTo>
                      <a:pt x="0" y="0"/>
                    </a:lnTo>
                    <a:close/>
                  </a:path>
                </a:pathLst>
              </a:custGeom>
              <a:ln w="9525">
                <a:solidFill>
                  <a:srgbClr val="175E54"/>
                </a:solidFill>
              </a:ln>
            </p:spPr>
            <p:txBody>
              <a:bodyPr wrap="square" lIns="0" tIns="0" rIns="0" bIns="0" rtlCol="0"/>
              <a:lstStyle/>
              <a:p>
                <a:endParaRPr sz="1050" dirty="0">
                  <a:latin typeface="Corbel" panose="020B0503020204020204" pitchFamily="34" charset="0"/>
                </a:endParaRPr>
              </a:p>
            </p:txBody>
          </p:sp>
          <p:sp>
            <p:nvSpPr>
              <p:cNvPr id="35" name="object 34">
                <a:extLst>
                  <a:ext uri="{FF2B5EF4-FFF2-40B4-BE49-F238E27FC236}">
                    <a16:creationId xmlns:a16="http://schemas.microsoft.com/office/drawing/2014/main" id="{C9F9BACB-8C1C-F335-A1BE-D25A26F84721}"/>
                  </a:ext>
                </a:extLst>
              </p:cNvPr>
              <p:cNvSpPr/>
              <p:nvPr/>
            </p:nvSpPr>
            <p:spPr>
              <a:xfrm>
                <a:off x="9526937" y="1585520"/>
                <a:ext cx="143510" cy="132715"/>
              </a:xfrm>
              <a:custGeom>
                <a:avLst/>
                <a:gdLst/>
                <a:ahLst/>
                <a:cxnLst/>
                <a:rect l="l" t="t" r="r" b="b"/>
                <a:pathLst>
                  <a:path w="143509" h="132714">
                    <a:moveTo>
                      <a:pt x="143183" y="0"/>
                    </a:moveTo>
                    <a:lnTo>
                      <a:pt x="0" y="0"/>
                    </a:lnTo>
                    <a:lnTo>
                      <a:pt x="0" y="132279"/>
                    </a:lnTo>
                    <a:lnTo>
                      <a:pt x="143183" y="132279"/>
                    </a:lnTo>
                    <a:lnTo>
                      <a:pt x="143183" y="0"/>
                    </a:lnTo>
                    <a:close/>
                  </a:path>
                </a:pathLst>
              </a:custGeom>
              <a:solidFill>
                <a:srgbClr val="92D050"/>
              </a:solidFill>
            </p:spPr>
            <p:txBody>
              <a:bodyPr wrap="square" lIns="0" tIns="0" rIns="0" bIns="0" rtlCol="0"/>
              <a:lstStyle/>
              <a:p>
                <a:endParaRPr sz="1050" dirty="0">
                  <a:latin typeface="Corbel" panose="020B0503020204020204" pitchFamily="34" charset="0"/>
                </a:endParaRPr>
              </a:p>
            </p:txBody>
          </p:sp>
          <p:sp>
            <p:nvSpPr>
              <p:cNvPr id="36" name="object 35">
                <a:extLst>
                  <a:ext uri="{FF2B5EF4-FFF2-40B4-BE49-F238E27FC236}">
                    <a16:creationId xmlns:a16="http://schemas.microsoft.com/office/drawing/2014/main" id="{6921B33C-19F6-9C97-03F2-5299DA553437}"/>
                  </a:ext>
                </a:extLst>
              </p:cNvPr>
              <p:cNvSpPr/>
              <p:nvPr/>
            </p:nvSpPr>
            <p:spPr>
              <a:xfrm>
                <a:off x="9526937" y="1585520"/>
                <a:ext cx="143510" cy="132715"/>
              </a:xfrm>
              <a:custGeom>
                <a:avLst/>
                <a:gdLst/>
                <a:ahLst/>
                <a:cxnLst/>
                <a:rect l="l" t="t" r="r" b="b"/>
                <a:pathLst>
                  <a:path w="143509" h="132714">
                    <a:moveTo>
                      <a:pt x="0" y="0"/>
                    </a:moveTo>
                    <a:lnTo>
                      <a:pt x="143184" y="0"/>
                    </a:lnTo>
                    <a:lnTo>
                      <a:pt x="143184" y="132279"/>
                    </a:lnTo>
                    <a:lnTo>
                      <a:pt x="0" y="132279"/>
                    </a:lnTo>
                    <a:lnTo>
                      <a:pt x="0" y="0"/>
                    </a:lnTo>
                    <a:close/>
                  </a:path>
                </a:pathLst>
              </a:custGeom>
              <a:ln w="9525">
                <a:solidFill>
                  <a:srgbClr val="175E54"/>
                </a:solidFill>
              </a:ln>
            </p:spPr>
            <p:txBody>
              <a:bodyPr wrap="square" lIns="0" tIns="0" rIns="0" bIns="0" rtlCol="0"/>
              <a:lstStyle/>
              <a:p>
                <a:endParaRPr sz="1050" dirty="0">
                  <a:latin typeface="Corbel" panose="020B0503020204020204" pitchFamily="34" charset="0"/>
                </a:endParaRPr>
              </a:p>
            </p:txBody>
          </p:sp>
          <p:sp>
            <p:nvSpPr>
              <p:cNvPr id="37" name="object 36">
                <a:extLst>
                  <a:ext uri="{FF2B5EF4-FFF2-40B4-BE49-F238E27FC236}">
                    <a16:creationId xmlns:a16="http://schemas.microsoft.com/office/drawing/2014/main" id="{9C6C0A74-FB04-2DE7-B08D-C9075845B58D}"/>
                  </a:ext>
                </a:extLst>
              </p:cNvPr>
              <p:cNvSpPr/>
              <p:nvPr/>
            </p:nvSpPr>
            <p:spPr>
              <a:xfrm>
                <a:off x="9669635" y="1479669"/>
                <a:ext cx="143510" cy="238125"/>
              </a:xfrm>
              <a:custGeom>
                <a:avLst/>
                <a:gdLst/>
                <a:ahLst/>
                <a:cxnLst/>
                <a:rect l="l" t="t" r="r" b="b"/>
                <a:pathLst>
                  <a:path w="143509" h="238125">
                    <a:moveTo>
                      <a:pt x="143183" y="0"/>
                    </a:moveTo>
                    <a:lnTo>
                      <a:pt x="0" y="0"/>
                    </a:lnTo>
                    <a:lnTo>
                      <a:pt x="0" y="238130"/>
                    </a:lnTo>
                    <a:lnTo>
                      <a:pt x="143183" y="238130"/>
                    </a:lnTo>
                    <a:lnTo>
                      <a:pt x="143183" y="0"/>
                    </a:lnTo>
                    <a:close/>
                  </a:path>
                </a:pathLst>
              </a:custGeom>
              <a:solidFill>
                <a:srgbClr val="92D050"/>
              </a:solidFill>
            </p:spPr>
            <p:txBody>
              <a:bodyPr wrap="square" lIns="0" tIns="0" rIns="0" bIns="0" rtlCol="0"/>
              <a:lstStyle/>
              <a:p>
                <a:endParaRPr sz="1050" dirty="0">
                  <a:latin typeface="Corbel" panose="020B0503020204020204" pitchFamily="34" charset="0"/>
                </a:endParaRPr>
              </a:p>
            </p:txBody>
          </p:sp>
          <p:sp>
            <p:nvSpPr>
              <p:cNvPr id="38" name="object 37">
                <a:extLst>
                  <a:ext uri="{FF2B5EF4-FFF2-40B4-BE49-F238E27FC236}">
                    <a16:creationId xmlns:a16="http://schemas.microsoft.com/office/drawing/2014/main" id="{436880A2-4C6B-00BD-C323-89A49837A427}"/>
                  </a:ext>
                </a:extLst>
              </p:cNvPr>
              <p:cNvSpPr/>
              <p:nvPr/>
            </p:nvSpPr>
            <p:spPr>
              <a:xfrm>
                <a:off x="9669635" y="1479669"/>
                <a:ext cx="143510" cy="238125"/>
              </a:xfrm>
              <a:custGeom>
                <a:avLst/>
                <a:gdLst/>
                <a:ahLst/>
                <a:cxnLst/>
                <a:rect l="l" t="t" r="r" b="b"/>
                <a:pathLst>
                  <a:path w="143509" h="238125">
                    <a:moveTo>
                      <a:pt x="0" y="0"/>
                    </a:moveTo>
                    <a:lnTo>
                      <a:pt x="143184" y="0"/>
                    </a:lnTo>
                    <a:lnTo>
                      <a:pt x="143184" y="238129"/>
                    </a:lnTo>
                    <a:lnTo>
                      <a:pt x="0" y="238129"/>
                    </a:lnTo>
                    <a:lnTo>
                      <a:pt x="0" y="0"/>
                    </a:lnTo>
                    <a:close/>
                  </a:path>
                </a:pathLst>
              </a:custGeom>
              <a:ln w="9525">
                <a:solidFill>
                  <a:srgbClr val="175E54"/>
                </a:solidFill>
              </a:ln>
            </p:spPr>
            <p:txBody>
              <a:bodyPr wrap="square" lIns="0" tIns="0" rIns="0" bIns="0" rtlCol="0"/>
              <a:lstStyle/>
              <a:p>
                <a:endParaRPr sz="1050" dirty="0">
                  <a:latin typeface="Corbel" panose="020B0503020204020204" pitchFamily="34" charset="0"/>
                </a:endParaRPr>
              </a:p>
            </p:txBody>
          </p:sp>
          <p:sp>
            <p:nvSpPr>
              <p:cNvPr id="39" name="object 38">
                <a:extLst>
                  <a:ext uri="{FF2B5EF4-FFF2-40B4-BE49-F238E27FC236}">
                    <a16:creationId xmlns:a16="http://schemas.microsoft.com/office/drawing/2014/main" id="{0FEBF1E1-73D6-79E3-2D6C-622816881472}"/>
                  </a:ext>
                </a:extLst>
              </p:cNvPr>
              <p:cNvSpPr/>
              <p:nvPr/>
            </p:nvSpPr>
            <p:spPr>
              <a:xfrm>
                <a:off x="9812332" y="1396268"/>
                <a:ext cx="143510" cy="321945"/>
              </a:xfrm>
              <a:custGeom>
                <a:avLst/>
                <a:gdLst/>
                <a:ahLst/>
                <a:cxnLst/>
                <a:rect l="l" t="t" r="r" b="b"/>
                <a:pathLst>
                  <a:path w="143509" h="321944">
                    <a:moveTo>
                      <a:pt x="143183" y="0"/>
                    </a:moveTo>
                    <a:lnTo>
                      <a:pt x="0" y="0"/>
                    </a:lnTo>
                    <a:lnTo>
                      <a:pt x="0" y="321530"/>
                    </a:lnTo>
                    <a:lnTo>
                      <a:pt x="143183" y="321530"/>
                    </a:lnTo>
                    <a:lnTo>
                      <a:pt x="143183" y="0"/>
                    </a:lnTo>
                    <a:close/>
                  </a:path>
                </a:pathLst>
              </a:custGeom>
              <a:solidFill>
                <a:srgbClr val="92D050"/>
              </a:solidFill>
            </p:spPr>
            <p:txBody>
              <a:bodyPr wrap="square" lIns="0" tIns="0" rIns="0" bIns="0" rtlCol="0"/>
              <a:lstStyle/>
              <a:p>
                <a:endParaRPr sz="1050" dirty="0">
                  <a:latin typeface="Corbel" panose="020B0503020204020204" pitchFamily="34" charset="0"/>
                </a:endParaRPr>
              </a:p>
            </p:txBody>
          </p:sp>
          <p:sp>
            <p:nvSpPr>
              <p:cNvPr id="40" name="object 39">
                <a:extLst>
                  <a:ext uri="{FF2B5EF4-FFF2-40B4-BE49-F238E27FC236}">
                    <a16:creationId xmlns:a16="http://schemas.microsoft.com/office/drawing/2014/main" id="{130C8D2D-5903-DCB6-C3C4-660F42BB2479}"/>
                  </a:ext>
                </a:extLst>
              </p:cNvPr>
              <p:cNvSpPr/>
              <p:nvPr/>
            </p:nvSpPr>
            <p:spPr>
              <a:xfrm>
                <a:off x="9812332" y="1396268"/>
                <a:ext cx="143510" cy="321945"/>
              </a:xfrm>
              <a:custGeom>
                <a:avLst/>
                <a:gdLst/>
                <a:ahLst/>
                <a:cxnLst/>
                <a:rect l="l" t="t" r="r" b="b"/>
                <a:pathLst>
                  <a:path w="143509" h="321944">
                    <a:moveTo>
                      <a:pt x="0" y="0"/>
                    </a:moveTo>
                    <a:lnTo>
                      <a:pt x="143184" y="0"/>
                    </a:lnTo>
                    <a:lnTo>
                      <a:pt x="143184" y="321531"/>
                    </a:lnTo>
                    <a:lnTo>
                      <a:pt x="0" y="321531"/>
                    </a:lnTo>
                    <a:lnTo>
                      <a:pt x="0" y="0"/>
                    </a:lnTo>
                    <a:close/>
                  </a:path>
                </a:pathLst>
              </a:custGeom>
              <a:ln w="9525">
                <a:solidFill>
                  <a:srgbClr val="175E54"/>
                </a:solidFill>
              </a:ln>
            </p:spPr>
            <p:txBody>
              <a:bodyPr wrap="square" lIns="0" tIns="0" rIns="0" bIns="0" rtlCol="0"/>
              <a:lstStyle/>
              <a:p>
                <a:endParaRPr sz="1050" dirty="0">
                  <a:latin typeface="Corbel" panose="020B0503020204020204" pitchFamily="34" charset="0"/>
                </a:endParaRPr>
              </a:p>
            </p:txBody>
          </p:sp>
          <p:sp>
            <p:nvSpPr>
              <p:cNvPr id="41" name="object 40">
                <a:extLst>
                  <a:ext uri="{FF2B5EF4-FFF2-40B4-BE49-F238E27FC236}">
                    <a16:creationId xmlns:a16="http://schemas.microsoft.com/office/drawing/2014/main" id="{8589FEB8-862E-A1DA-61B7-E7D07B0113D9}"/>
                  </a:ext>
                </a:extLst>
              </p:cNvPr>
              <p:cNvSpPr/>
              <p:nvPr/>
            </p:nvSpPr>
            <p:spPr>
              <a:xfrm>
                <a:off x="9955026" y="1661887"/>
                <a:ext cx="143510" cy="56515"/>
              </a:xfrm>
              <a:custGeom>
                <a:avLst/>
                <a:gdLst/>
                <a:ahLst/>
                <a:cxnLst/>
                <a:rect l="l" t="t" r="r" b="b"/>
                <a:pathLst>
                  <a:path w="143509" h="56514">
                    <a:moveTo>
                      <a:pt x="143183" y="0"/>
                    </a:moveTo>
                    <a:lnTo>
                      <a:pt x="0" y="0"/>
                    </a:lnTo>
                    <a:lnTo>
                      <a:pt x="0" y="55911"/>
                    </a:lnTo>
                    <a:lnTo>
                      <a:pt x="143183" y="55911"/>
                    </a:lnTo>
                    <a:lnTo>
                      <a:pt x="143183" y="0"/>
                    </a:lnTo>
                    <a:close/>
                  </a:path>
                </a:pathLst>
              </a:custGeom>
              <a:solidFill>
                <a:srgbClr val="92D050"/>
              </a:solidFill>
            </p:spPr>
            <p:txBody>
              <a:bodyPr wrap="square" lIns="0" tIns="0" rIns="0" bIns="0" rtlCol="0"/>
              <a:lstStyle/>
              <a:p>
                <a:endParaRPr sz="1050" dirty="0">
                  <a:latin typeface="Corbel" panose="020B0503020204020204" pitchFamily="34" charset="0"/>
                </a:endParaRPr>
              </a:p>
            </p:txBody>
          </p:sp>
          <p:sp>
            <p:nvSpPr>
              <p:cNvPr id="42" name="object 41">
                <a:extLst>
                  <a:ext uri="{FF2B5EF4-FFF2-40B4-BE49-F238E27FC236}">
                    <a16:creationId xmlns:a16="http://schemas.microsoft.com/office/drawing/2014/main" id="{AFCD7BC4-2118-382B-780D-9F810EFA1DD0}"/>
                  </a:ext>
                </a:extLst>
              </p:cNvPr>
              <p:cNvSpPr/>
              <p:nvPr/>
            </p:nvSpPr>
            <p:spPr>
              <a:xfrm>
                <a:off x="9955026" y="1661887"/>
                <a:ext cx="143510" cy="56515"/>
              </a:xfrm>
              <a:custGeom>
                <a:avLst/>
                <a:gdLst/>
                <a:ahLst/>
                <a:cxnLst/>
                <a:rect l="l" t="t" r="r" b="b"/>
                <a:pathLst>
                  <a:path w="143509" h="56514">
                    <a:moveTo>
                      <a:pt x="0" y="0"/>
                    </a:moveTo>
                    <a:lnTo>
                      <a:pt x="143184" y="0"/>
                    </a:lnTo>
                    <a:lnTo>
                      <a:pt x="143184" y="55911"/>
                    </a:lnTo>
                    <a:lnTo>
                      <a:pt x="0" y="55911"/>
                    </a:lnTo>
                    <a:lnTo>
                      <a:pt x="0" y="0"/>
                    </a:lnTo>
                    <a:close/>
                  </a:path>
                </a:pathLst>
              </a:custGeom>
              <a:ln w="9525">
                <a:solidFill>
                  <a:srgbClr val="175E54"/>
                </a:solidFill>
              </a:ln>
            </p:spPr>
            <p:txBody>
              <a:bodyPr wrap="square" lIns="0" tIns="0" rIns="0" bIns="0" rtlCol="0"/>
              <a:lstStyle/>
              <a:p>
                <a:endParaRPr sz="1050" dirty="0">
                  <a:latin typeface="Corbel" panose="020B0503020204020204" pitchFamily="34" charset="0"/>
                </a:endParaRPr>
              </a:p>
            </p:txBody>
          </p:sp>
          <p:pic>
            <p:nvPicPr>
              <p:cNvPr id="44" name="object 43">
                <a:extLst>
                  <a:ext uri="{FF2B5EF4-FFF2-40B4-BE49-F238E27FC236}">
                    <a16:creationId xmlns:a16="http://schemas.microsoft.com/office/drawing/2014/main" id="{A629FD52-8190-6C2D-F8C8-F0AD69A1EE94}"/>
                  </a:ext>
                </a:extLst>
              </p:cNvPr>
              <p:cNvPicPr/>
              <p:nvPr/>
            </p:nvPicPr>
            <p:blipFill>
              <a:blip r:embed="rId3" cstate="print"/>
              <a:stretch>
                <a:fillRect/>
              </a:stretch>
            </p:blipFill>
            <p:spPr>
              <a:xfrm>
                <a:off x="9417733" y="954994"/>
                <a:ext cx="76200" cy="233111"/>
              </a:xfrm>
              <a:prstGeom prst="rect">
                <a:avLst/>
              </a:prstGeom>
            </p:spPr>
          </p:pic>
        </p:grpSp>
        <p:sp>
          <p:nvSpPr>
            <p:cNvPr id="84" name="object 83">
              <a:extLst>
                <a:ext uri="{FF2B5EF4-FFF2-40B4-BE49-F238E27FC236}">
                  <a16:creationId xmlns:a16="http://schemas.microsoft.com/office/drawing/2014/main" id="{0BD34000-D330-9DD6-6009-2C98A5699FE7}"/>
                </a:ext>
              </a:extLst>
            </p:cNvPr>
            <p:cNvSpPr/>
            <p:nvPr/>
          </p:nvSpPr>
          <p:spPr>
            <a:xfrm>
              <a:off x="7487330" y="1812770"/>
              <a:ext cx="78876" cy="616717"/>
            </a:xfrm>
            <a:custGeom>
              <a:avLst/>
              <a:gdLst/>
              <a:ahLst/>
              <a:cxnLst/>
              <a:rect l="l" t="t" r="r" b="b"/>
              <a:pathLst>
                <a:path w="111125" h="829944">
                  <a:moveTo>
                    <a:pt x="55328" y="37806"/>
                  </a:moveTo>
                  <a:lnTo>
                    <a:pt x="45803" y="54135"/>
                  </a:lnTo>
                  <a:lnTo>
                    <a:pt x="45802" y="829381"/>
                  </a:lnTo>
                  <a:lnTo>
                    <a:pt x="64852" y="829381"/>
                  </a:lnTo>
                  <a:lnTo>
                    <a:pt x="64853" y="54135"/>
                  </a:lnTo>
                  <a:lnTo>
                    <a:pt x="55328" y="37806"/>
                  </a:lnTo>
                  <a:close/>
                </a:path>
                <a:path w="111125" h="829944">
                  <a:moveTo>
                    <a:pt x="55328" y="0"/>
                  </a:moveTo>
                  <a:lnTo>
                    <a:pt x="0" y="94848"/>
                  </a:lnTo>
                  <a:lnTo>
                    <a:pt x="1535" y="100680"/>
                  </a:lnTo>
                  <a:lnTo>
                    <a:pt x="10623" y="105982"/>
                  </a:lnTo>
                  <a:lnTo>
                    <a:pt x="16455" y="104447"/>
                  </a:lnTo>
                  <a:lnTo>
                    <a:pt x="45803" y="54135"/>
                  </a:lnTo>
                  <a:lnTo>
                    <a:pt x="45803" y="18903"/>
                  </a:lnTo>
                  <a:lnTo>
                    <a:pt x="66355" y="18903"/>
                  </a:lnTo>
                  <a:lnTo>
                    <a:pt x="55328" y="0"/>
                  </a:lnTo>
                  <a:close/>
                </a:path>
                <a:path w="111125" h="829944">
                  <a:moveTo>
                    <a:pt x="66355" y="18903"/>
                  </a:moveTo>
                  <a:lnTo>
                    <a:pt x="64853" y="18903"/>
                  </a:lnTo>
                  <a:lnTo>
                    <a:pt x="64853" y="54135"/>
                  </a:lnTo>
                  <a:lnTo>
                    <a:pt x="94202" y="104447"/>
                  </a:lnTo>
                  <a:lnTo>
                    <a:pt x="100034" y="105982"/>
                  </a:lnTo>
                  <a:lnTo>
                    <a:pt x="109122" y="100680"/>
                  </a:lnTo>
                  <a:lnTo>
                    <a:pt x="110656" y="94848"/>
                  </a:lnTo>
                  <a:lnTo>
                    <a:pt x="66355" y="18903"/>
                  </a:lnTo>
                  <a:close/>
                </a:path>
                <a:path w="111125" h="829944">
                  <a:moveTo>
                    <a:pt x="64853" y="18903"/>
                  </a:moveTo>
                  <a:lnTo>
                    <a:pt x="45803" y="18903"/>
                  </a:lnTo>
                  <a:lnTo>
                    <a:pt x="45803" y="54135"/>
                  </a:lnTo>
                  <a:lnTo>
                    <a:pt x="55328" y="37806"/>
                  </a:lnTo>
                  <a:lnTo>
                    <a:pt x="47101" y="23703"/>
                  </a:lnTo>
                  <a:lnTo>
                    <a:pt x="64853" y="23703"/>
                  </a:lnTo>
                  <a:lnTo>
                    <a:pt x="64853" y="18903"/>
                  </a:lnTo>
                  <a:close/>
                </a:path>
                <a:path w="111125" h="829944">
                  <a:moveTo>
                    <a:pt x="64853" y="23703"/>
                  </a:moveTo>
                  <a:lnTo>
                    <a:pt x="63555" y="23703"/>
                  </a:lnTo>
                  <a:lnTo>
                    <a:pt x="55328" y="37806"/>
                  </a:lnTo>
                  <a:lnTo>
                    <a:pt x="64853" y="54135"/>
                  </a:lnTo>
                  <a:lnTo>
                    <a:pt x="64853" y="23703"/>
                  </a:lnTo>
                  <a:close/>
                </a:path>
                <a:path w="111125" h="829944">
                  <a:moveTo>
                    <a:pt x="63555" y="23703"/>
                  </a:moveTo>
                  <a:lnTo>
                    <a:pt x="47101" y="23703"/>
                  </a:lnTo>
                  <a:lnTo>
                    <a:pt x="55328" y="37806"/>
                  </a:lnTo>
                  <a:lnTo>
                    <a:pt x="63555" y="23703"/>
                  </a:lnTo>
                  <a:close/>
                </a:path>
              </a:pathLst>
            </a:custGeom>
            <a:solidFill>
              <a:srgbClr val="7F7F7F"/>
            </a:solidFill>
          </p:spPr>
          <p:txBody>
            <a:bodyPr wrap="square" lIns="0" tIns="0" rIns="0" bIns="0" rtlCol="0"/>
            <a:lstStyle/>
            <a:p>
              <a:endParaRPr sz="1050" dirty="0">
                <a:latin typeface="Corbel" panose="020B0503020204020204" pitchFamily="34" charset="0"/>
              </a:endParaRPr>
            </a:p>
          </p:txBody>
        </p:sp>
        <p:pic>
          <p:nvPicPr>
            <p:cNvPr id="85" name="object 84">
              <a:extLst>
                <a:ext uri="{FF2B5EF4-FFF2-40B4-BE49-F238E27FC236}">
                  <a16:creationId xmlns:a16="http://schemas.microsoft.com/office/drawing/2014/main" id="{10DB2C40-349B-B4D2-822E-0C679AB8B7F6}"/>
                </a:ext>
              </a:extLst>
            </p:cNvPr>
            <p:cNvPicPr/>
            <p:nvPr/>
          </p:nvPicPr>
          <p:blipFill>
            <a:blip r:embed="rId4" cstate="print"/>
            <a:stretch>
              <a:fillRect/>
            </a:stretch>
          </p:blipFill>
          <p:spPr>
            <a:xfrm>
              <a:off x="7582405" y="2016891"/>
              <a:ext cx="167735" cy="166133"/>
            </a:xfrm>
            <a:prstGeom prst="rect">
              <a:avLst/>
            </a:prstGeom>
          </p:spPr>
        </p:pic>
        <p:grpSp>
          <p:nvGrpSpPr>
            <p:cNvPr id="130" name="object 129">
              <a:extLst>
                <a:ext uri="{FF2B5EF4-FFF2-40B4-BE49-F238E27FC236}">
                  <a16:creationId xmlns:a16="http://schemas.microsoft.com/office/drawing/2014/main" id="{BD37A981-83BC-9FEF-E4DB-364642A38CF9}"/>
                </a:ext>
              </a:extLst>
            </p:cNvPr>
            <p:cNvGrpSpPr/>
            <p:nvPr/>
          </p:nvGrpSpPr>
          <p:grpSpPr>
            <a:xfrm>
              <a:off x="7623008" y="1363513"/>
              <a:ext cx="108623" cy="401079"/>
              <a:chOff x="9379478" y="1183342"/>
              <a:chExt cx="153035" cy="539750"/>
            </a:xfrm>
          </p:grpSpPr>
          <p:sp>
            <p:nvSpPr>
              <p:cNvPr id="131" name="object 130">
                <a:extLst>
                  <a:ext uri="{FF2B5EF4-FFF2-40B4-BE49-F238E27FC236}">
                    <a16:creationId xmlns:a16="http://schemas.microsoft.com/office/drawing/2014/main" id="{DBDA3B3A-E776-90C5-47CD-A263D1EB9756}"/>
                  </a:ext>
                </a:extLst>
              </p:cNvPr>
              <p:cNvSpPr/>
              <p:nvPr/>
            </p:nvSpPr>
            <p:spPr>
              <a:xfrm>
                <a:off x="9384241" y="1188105"/>
                <a:ext cx="143510" cy="530225"/>
              </a:xfrm>
              <a:custGeom>
                <a:avLst/>
                <a:gdLst/>
                <a:ahLst/>
                <a:cxnLst/>
                <a:rect l="l" t="t" r="r" b="b"/>
                <a:pathLst>
                  <a:path w="143509" h="530225">
                    <a:moveTo>
                      <a:pt x="143184" y="0"/>
                    </a:moveTo>
                    <a:lnTo>
                      <a:pt x="0" y="0"/>
                    </a:lnTo>
                    <a:lnTo>
                      <a:pt x="0" y="529694"/>
                    </a:lnTo>
                    <a:lnTo>
                      <a:pt x="143184" y="529694"/>
                    </a:lnTo>
                    <a:lnTo>
                      <a:pt x="143184" y="0"/>
                    </a:lnTo>
                    <a:close/>
                  </a:path>
                </a:pathLst>
              </a:custGeom>
              <a:solidFill>
                <a:srgbClr val="92D050"/>
              </a:solidFill>
            </p:spPr>
            <p:txBody>
              <a:bodyPr wrap="square" lIns="0" tIns="0" rIns="0" bIns="0" rtlCol="0"/>
              <a:lstStyle/>
              <a:p>
                <a:endParaRPr sz="1050" dirty="0">
                  <a:latin typeface="Corbel" panose="020B0503020204020204" pitchFamily="34" charset="0"/>
                </a:endParaRPr>
              </a:p>
            </p:txBody>
          </p:sp>
          <p:sp>
            <p:nvSpPr>
              <p:cNvPr id="132" name="object 131">
                <a:extLst>
                  <a:ext uri="{FF2B5EF4-FFF2-40B4-BE49-F238E27FC236}">
                    <a16:creationId xmlns:a16="http://schemas.microsoft.com/office/drawing/2014/main" id="{122EE574-94D4-BBB1-C593-480598E9DAD6}"/>
                  </a:ext>
                </a:extLst>
              </p:cNvPr>
              <p:cNvSpPr/>
              <p:nvPr/>
            </p:nvSpPr>
            <p:spPr>
              <a:xfrm>
                <a:off x="9384241" y="1188105"/>
                <a:ext cx="143510" cy="530225"/>
              </a:xfrm>
              <a:custGeom>
                <a:avLst/>
                <a:gdLst/>
                <a:ahLst/>
                <a:cxnLst/>
                <a:rect l="l" t="t" r="r" b="b"/>
                <a:pathLst>
                  <a:path w="143509" h="530225">
                    <a:moveTo>
                      <a:pt x="0" y="0"/>
                    </a:moveTo>
                    <a:lnTo>
                      <a:pt x="143184" y="0"/>
                    </a:lnTo>
                    <a:lnTo>
                      <a:pt x="143184" y="529694"/>
                    </a:lnTo>
                    <a:lnTo>
                      <a:pt x="0" y="529694"/>
                    </a:lnTo>
                    <a:lnTo>
                      <a:pt x="0" y="0"/>
                    </a:lnTo>
                    <a:close/>
                  </a:path>
                </a:pathLst>
              </a:custGeom>
              <a:ln w="9525">
                <a:solidFill>
                  <a:srgbClr val="175E54"/>
                </a:solidFill>
              </a:ln>
            </p:spPr>
            <p:txBody>
              <a:bodyPr wrap="square" lIns="0" tIns="0" rIns="0" bIns="0" rtlCol="0"/>
              <a:lstStyle/>
              <a:p>
                <a:endParaRPr sz="1050" dirty="0">
                  <a:latin typeface="Corbel" panose="020B0503020204020204" pitchFamily="34" charset="0"/>
                </a:endParaRPr>
              </a:p>
            </p:txBody>
          </p:sp>
        </p:grpSp>
      </p:grpSp>
      <p:grpSp>
        <p:nvGrpSpPr>
          <p:cNvPr id="129" name="Group 128">
            <a:extLst>
              <a:ext uri="{FF2B5EF4-FFF2-40B4-BE49-F238E27FC236}">
                <a16:creationId xmlns:a16="http://schemas.microsoft.com/office/drawing/2014/main" id="{FF992F43-D733-2DD4-F197-C811FBB511DB}"/>
              </a:ext>
            </a:extLst>
          </p:cNvPr>
          <p:cNvGrpSpPr/>
          <p:nvPr/>
        </p:nvGrpSpPr>
        <p:grpSpPr>
          <a:xfrm>
            <a:off x="435267" y="2270461"/>
            <a:ext cx="3575951" cy="972461"/>
            <a:chOff x="435267" y="2270461"/>
            <a:chExt cx="3575951" cy="972461"/>
          </a:xfrm>
        </p:grpSpPr>
        <p:sp>
          <p:nvSpPr>
            <p:cNvPr id="140" name="object 139">
              <a:extLst>
                <a:ext uri="{FF2B5EF4-FFF2-40B4-BE49-F238E27FC236}">
                  <a16:creationId xmlns:a16="http://schemas.microsoft.com/office/drawing/2014/main" id="{42A84571-E17A-8F8D-924D-1E51B2E87B78}"/>
                </a:ext>
              </a:extLst>
            </p:cNvPr>
            <p:cNvSpPr txBox="1"/>
            <p:nvPr/>
          </p:nvSpPr>
          <p:spPr>
            <a:xfrm>
              <a:off x="1669248" y="2270461"/>
              <a:ext cx="2341970" cy="871392"/>
            </a:xfrm>
            <a:prstGeom prst="rect">
              <a:avLst/>
            </a:prstGeom>
          </p:spPr>
          <p:txBody>
            <a:bodyPr vert="horz" wrap="square" lIns="0" tIns="9525" rIns="0" bIns="0" rtlCol="0">
              <a:spAutoFit/>
            </a:bodyPr>
            <a:lstStyle/>
            <a:p>
              <a:pPr>
                <a:spcBef>
                  <a:spcPts val="15"/>
                </a:spcBef>
              </a:pPr>
              <a:endParaRPr lang="en-US" sz="2800" dirty="0">
                <a:latin typeface="Corbel" panose="020B0503020204020204" pitchFamily="34" charset="0"/>
                <a:cs typeface="Calibri"/>
              </a:endParaRPr>
            </a:p>
            <a:p>
              <a:pPr marL="7938"/>
              <a:r>
                <a:rPr lang="en-US" dirty="0">
                  <a:latin typeface="Corbel" panose="020B0503020204020204" pitchFamily="34" charset="0"/>
                  <a:cs typeface="Calibri"/>
                </a:rPr>
                <a:t>   </a:t>
              </a:r>
            </a:p>
            <a:p>
              <a:pPr marL="7938"/>
              <a:r>
                <a:rPr lang="en-US" dirty="0">
                  <a:latin typeface="Corbel" panose="020B0503020204020204" pitchFamily="34" charset="0"/>
                  <a:cs typeface="Calibri"/>
                </a:rPr>
                <a:t>     is</a:t>
              </a:r>
              <a:r>
                <a:rPr lang="en-US" spc="-19" dirty="0">
                  <a:latin typeface="Corbel" panose="020B0503020204020204" pitchFamily="34" charset="0"/>
                  <a:cs typeface="Calibri"/>
                </a:rPr>
                <a:t> </a:t>
              </a:r>
              <a:r>
                <a:rPr lang="en-US" dirty="0">
                  <a:latin typeface="Corbel" panose="020B0503020204020204" pitchFamily="34" charset="0"/>
                  <a:cs typeface="Calibri"/>
                </a:rPr>
                <a:t>the</a:t>
              </a:r>
              <a:r>
                <a:rPr lang="en-US" spc="-19" dirty="0">
                  <a:latin typeface="Corbel" panose="020B0503020204020204" pitchFamily="34" charset="0"/>
                  <a:cs typeface="Calibri"/>
                </a:rPr>
                <a:t> </a:t>
              </a:r>
              <a:r>
                <a:rPr lang="en-US" dirty="0">
                  <a:latin typeface="Corbel" panose="020B0503020204020204" pitchFamily="34" charset="0"/>
                  <a:cs typeface="Calibri"/>
                </a:rPr>
                <a:t>initial</a:t>
              </a:r>
              <a:r>
                <a:rPr lang="en-US" spc="-19" dirty="0">
                  <a:latin typeface="Corbel" panose="020B0503020204020204" pitchFamily="34" charset="0"/>
                  <a:cs typeface="Calibri"/>
                </a:rPr>
                <a:t> </a:t>
              </a:r>
              <a:r>
                <a:rPr lang="en-US" dirty="0">
                  <a:latin typeface="Corbel" panose="020B0503020204020204" pitchFamily="34" charset="0"/>
                  <a:cs typeface="Calibri"/>
                </a:rPr>
                <a:t>hidden</a:t>
              </a:r>
              <a:r>
                <a:rPr lang="en-US" spc="-19" dirty="0">
                  <a:latin typeface="Corbel" panose="020B0503020204020204" pitchFamily="34" charset="0"/>
                  <a:cs typeface="Calibri"/>
                </a:rPr>
                <a:t> </a:t>
              </a:r>
              <a:r>
                <a:rPr lang="en-US" spc="-8" dirty="0">
                  <a:latin typeface="Corbel" panose="020B0503020204020204" pitchFamily="34" charset="0"/>
                  <a:cs typeface="Calibri"/>
                </a:rPr>
                <a:t>state</a:t>
              </a:r>
              <a:endParaRPr lang="en-US" dirty="0">
                <a:latin typeface="Corbel" panose="020B0503020204020204" pitchFamily="34" charset="0"/>
                <a:cs typeface="Calibri"/>
              </a:endParaRPr>
            </a:p>
          </p:txBody>
        </p:sp>
        <p:grpSp>
          <p:nvGrpSpPr>
            <p:cNvPr id="137" name="object 136">
              <a:extLst>
                <a:ext uri="{FF2B5EF4-FFF2-40B4-BE49-F238E27FC236}">
                  <a16:creationId xmlns:a16="http://schemas.microsoft.com/office/drawing/2014/main" id="{B1B72EFE-4539-284A-783D-879098D2AFFB}"/>
                </a:ext>
              </a:extLst>
            </p:cNvPr>
            <p:cNvGrpSpPr/>
            <p:nvPr/>
          </p:nvGrpSpPr>
          <p:grpSpPr>
            <a:xfrm>
              <a:off x="1522848" y="2563577"/>
              <a:ext cx="2391661" cy="541420"/>
              <a:chOff x="942046" y="3079929"/>
              <a:chExt cx="3510811" cy="842233"/>
            </a:xfrm>
          </p:grpSpPr>
          <p:pic>
            <p:nvPicPr>
              <p:cNvPr id="138" name="object 137">
                <a:extLst>
                  <a:ext uri="{FF2B5EF4-FFF2-40B4-BE49-F238E27FC236}">
                    <a16:creationId xmlns:a16="http://schemas.microsoft.com/office/drawing/2014/main" id="{EFA7EBBA-989E-4FE9-36F1-63DEB96606BD}"/>
                  </a:ext>
                </a:extLst>
              </p:cNvPr>
              <p:cNvPicPr/>
              <p:nvPr/>
            </p:nvPicPr>
            <p:blipFill>
              <a:blip r:embed="rId5" cstate="print"/>
              <a:stretch>
                <a:fillRect/>
              </a:stretch>
            </p:blipFill>
            <p:spPr>
              <a:xfrm>
                <a:off x="942046" y="3079929"/>
                <a:ext cx="3510811" cy="524702"/>
              </a:xfrm>
              <a:prstGeom prst="rect">
                <a:avLst/>
              </a:prstGeom>
            </p:spPr>
          </p:pic>
          <p:pic>
            <p:nvPicPr>
              <p:cNvPr id="139" name="object 138">
                <a:extLst>
                  <a:ext uri="{FF2B5EF4-FFF2-40B4-BE49-F238E27FC236}">
                    <a16:creationId xmlns:a16="http://schemas.microsoft.com/office/drawing/2014/main" id="{68EE3D0D-D957-7742-B924-17E58D6C46C7}"/>
                  </a:ext>
                </a:extLst>
              </p:cNvPr>
              <p:cNvPicPr/>
              <p:nvPr/>
            </p:nvPicPr>
            <p:blipFill>
              <a:blip r:embed="rId6" cstate="print"/>
              <a:stretch>
                <a:fillRect/>
              </a:stretch>
            </p:blipFill>
            <p:spPr>
              <a:xfrm>
                <a:off x="973407" y="3677211"/>
                <a:ext cx="369762" cy="244951"/>
              </a:xfrm>
              <a:prstGeom prst="rect">
                <a:avLst/>
              </a:prstGeom>
            </p:spPr>
          </p:pic>
        </p:grpSp>
        <p:grpSp>
          <p:nvGrpSpPr>
            <p:cNvPr id="142" name="Group 141">
              <a:extLst>
                <a:ext uri="{FF2B5EF4-FFF2-40B4-BE49-F238E27FC236}">
                  <a16:creationId xmlns:a16="http://schemas.microsoft.com/office/drawing/2014/main" id="{5D675CC1-431C-6D9E-14F4-8D37D3478126}"/>
                </a:ext>
              </a:extLst>
            </p:cNvPr>
            <p:cNvGrpSpPr/>
            <p:nvPr/>
          </p:nvGrpSpPr>
          <p:grpSpPr>
            <a:xfrm>
              <a:off x="435267" y="2492025"/>
              <a:ext cx="1271270" cy="750897"/>
              <a:chOff x="1502588" y="2626559"/>
              <a:chExt cx="1271270" cy="750897"/>
            </a:xfrm>
          </p:grpSpPr>
          <p:sp>
            <p:nvSpPr>
              <p:cNvPr id="143" name="object 48">
                <a:extLst>
                  <a:ext uri="{FF2B5EF4-FFF2-40B4-BE49-F238E27FC236}">
                    <a16:creationId xmlns:a16="http://schemas.microsoft.com/office/drawing/2014/main" id="{B1905B46-9AF0-0460-17D3-8D01B819973B}"/>
                  </a:ext>
                </a:extLst>
              </p:cNvPr>
              <p:cNvSpPr txBox="1"/>
              <p:nvPr/>
            </p:nvSpPr>
            <p:spPr>
              <a:xfrm>
                <a:off x="1502588" y="2798655"/>
                <a:ext cx="1271270" cy="382156"/>
              </a:xfrm>
              <a:prstGeom prst="rect">
                <a:avLst/>
              </a:prstGeom>
            </p:spPr>
            <p:txBody>
              <a:bodyPr vert="horz" wrap="square" lIns="0" tIns="12700" rIns="0" bIns="0" rtlCol="0">
                <a:spAutoFit/>
              </a:bodyPr>
              <a:lstStyle/>
              <a:p>
                <a:pPr marL="12700">
                  <a:lnSpc>
                    <a:spcPct val="100000"/>
                  </a:lnSpc>
                  <a:spcBef>
                    <a:spcPts val="100"/>
                  </a:spcBef>
                </a:pPr>
                <a:r>
                  <a:rPr sz="1200" spc="-5" dirty="0">
                    <a:solidFill>
                      <a:srgbClr val="8C1515"/>
                    </a:solidFill>
                    <a:latin typeface="Corbel" panose="020B0503020204020204" pitchFamily="34" charset="0"/>
                    <a:cs typeface="Calibri"/>
                  </a:rPr>
                  <a:t>hidden</a:t>
                </a:r>
                <a:r>
                  <a:rPr sz="1200" spc="-40" dirty="0">
                    <a:solidFill>
                      <a:srgbClr val="8C1515"/>
                    </a:solidFill>
                    <a:latin typeface="Corbel" panose="020B0503020204020204" pitchFamily="34" charset="0"/>
                    <a:cs typeface="Calibri"/>
                  </a:rPr>
                  <a:t> </a:t>
                </a:r>
                <a:br>
                  <a:rPr lang="en-US" sz="1200" spc="-40" dirty="0">
                    <a:solidFill>
                      <a:srgbClr val="8C1515"/>
                    </a:solidFill>
                    <a:latin typeface="Corbel" panose="020B0503020204020204" pitchFamily="34" charset="0"/>
                    <a:cs typeface="Calibri"/>
                  </a:rPr>
                </a:br>
                <a:r>
                  <a:rPr sz="1200" spc="-20" dirty="0">
                    <a:solidFill>
                      <a:srgbClr val="8C1515"/>
                    </a:solidFill>
                    <a:latin typeface="Corbel" panose="020B0503020204020204" pitchFamily="34" charset="0"/>
                    <a:cs typeface="Calibri"/>
                  </a:rPr>
                  <a:t>states</a:t>
                </a:r>
                <a:endParaRPr sz="1200" dirty="0">
                  <a:latin typeface="Corbel" panose="020B0503020204020204" pitchFamily="34" charset="0"/>
                  <a:cs typeface="Calibri"/>
                </a:endParaRPr>
              </a:p>
            </p:txBody>
          </p:sp>
          <p:sp>
            <p:nvSpPr>
              <p:cNvPr id="144" name="object 52">
                <a:extLst>
                  <a:ext uri="{FF2B5EF4-FFF2-40B4-BE49-F238E27FC236}">
                    <a16:creationId xmlns:a16="http://schemas.microsoft.com/office/drawing/2014/main" id="{988A4823-5C79-626E-C83D-0B422690BD0A}"/>
                  </a:ext>
                </a:extLst>
              </p:cNvPr>
              <p:cNvSpPr/>
              <p:nvPr/>
            </p:nvSpPr>
            <p:spPr>
              <a:xfrm>
                <a:off x="2201016" y="2626559"/>
                <a:ext cx="163287" cy="750897"/>
              </a:xfrm>
              <a:custGeom>
                <a:avLst/>
                <a:gdLst/>
                <a:ahLst/>
                <a:cxnLst/>
                <a:rect l="l" t="t" r="r" b="b"/>
                <a:pathLst>
                  <a:path w="220345" h="1073150">
                    <a:moveTo>
                      <a:pt x="219939" y="1072956"/>
                    </a:moveTo>
                    <a:lnTo>
                      <a:pt x="177133" y="1066192"/>
                    </a:lnTo>
                    <a:lnTo>
                      <a:pt x="142178" y="1047749"/>
                    </a:lnTo>
                    <a:lnTo>
                      <a:pt x="118610" y="1020393"/>
                    </a:lnTo>
                    <a:lnTo>
                      <a:pt x="109968" y="986894"/>
                    </a:lnTo>
                    <a:lnTo>
                      <a:pt x="109970" y="622539"/>
                    </a:lnTo>
                    <a:lnTo>
                      <a:pt x="101328" y="589040"/>
                    </a:lnTo>
                    <a:lnTo>
                      <a:pt x="77760" y="561684"/>
                    </a:lnTo>
                    <a:lnTo>
                      <a:pt x="42805" y="543241"/>
                    </a:lnTo>
                    <a:lnTo>
                      <a:pt x="0" y="536478"/>
                    </a:lnTo>
                    <a:lnTo>
                      <a:pt x="42805" y="529714"/>
                    </a:lnTo>
                    <a:lnTo>
                      <a:pt x="77760" y="511271"/>
                    </a:lnTo>
                    <a:lnTo>
                      <a:pt x="101328" y="483915"/>
                    </a:lnTo>
                    <a:lnTo>
                      <a:pt x="109970" y="450416"/>
                    </a:lnTo>
                    <a:lnTo>
                      <a:pt x="109970" y="86061"/>
                    </a:lnTo>
                    <a:lnTo>
                      <a:pt x="118612" y="52562"/>
                    </a:lnTo>
                    <a:lnTo>
                      <a:pt x="142179" y="25206"/>
                    </a:lnTo>
                    <a:lnTo>
                      <a:pt x="177134" y="6763"/>
                    </a:lnTo>
                    <a:lnTo>
                      <a:pt x="219940" y="0"/>
                    </a:lnTo>
                  </a:path>
                </a:pathLst>
              </a:custGeom>
              <a:ln w="12700">
                <a:solidFill>
                  <a:srgbClr val="C00000"/>
                </a:solidFill>
              </a:ln>
            </p:spPr>
            <p:txBody>
              <a:bodyPr wrap="square" lIns="0" tIns="0" rIns="0" bIns="0" rtlCol="0"/>
              <a:lstStyle/>
              <a:p>
                <a:endParaRPr dirty="0">
                  <a:latin typeface="Corbel" panose="020B0503020204020204" pitchFamily="34" charset="0"/>
                </a:endParaRPr>
              </a:p>
            </p:txBody>
          </p:sp>
        </p:grpSp>
      </p:grpSp>
      <p:grpSp>
        <p:nvGrpSpPr>
          <p:cNvPr id="127" name="Group 126">
            <a:extLst>
              <a:ext uri="{FF2B5EF4-FFF2-40B4-BE49-F238E27FC236}">
                <a16:creationId xmlns:a16="http://schemas.microsoft.com/office/drawing/2014/main" id="{BCFBAA20-8AAF-7419-D2AE-222D30DC192E}"/>
              </a:ext>
            </a:extLst>
          </p:cNvPr>
          <p:cNvGrpSpPr/>
          <p:nvPr/>
        </p:nvGrpSpPr>
        <p:grpSpPr>
          <a:xfrm>
            <a:off x="437102" y="3492910"/>
            <a:ext cx="3574116" cy="1335254"/>
            <a:chOff x="437102" y="3492910"/>
            <a:chExt cx="3574116" cy="1335254"/>
          </a:xfrm>
        </p:grpSpPr>
        <p:sp>
          <p:nvSpPr>
            <p:cNvPr id="7" name="object 6">
              <a:extLst>
                <a:ext uri="{FF2B5EF4-FFF2-40B4-BE49-F238E27FC236}">
                  <a16:creationId xmlns:a16="http://schemas.microsoft.com/office/drawing/2014/main" id="{4092739F-0CC5-83C8-C94D-C29D96CF631E}"/>
                </a:ext>
              </a:extLst>
            </p:cNvPr>
            <p:cNvSpPr txBox="1"/>
            <p:nvPr/>
          </p:nvSpPr>
          <p:spPr>
            <a:xfrm>
              <a:off x="1396478" y="4268823"/>
              <a:ext cx="2614740" cy="286617"/>
            </a:xfrm>
            <a:prstGeom prst="rect">
              <a:avLst/>
            </a:prstGeom>
          </p:spPr>
          <p:txBody>
            <a:bodyPr vert="horz" wrap="square" lIns="0" tIns="9525" rIns="0" bIns="0" rtlCol="0">
              <a:spAutoFit/>
            </a:bodyPr>
            <a:lstStyle/>
            <a:p>
              <a:pPr marL="9525">
                <a:spcBef>
                  <a:spcPts val="75"/>
                </a:spcBef>
              </a:pPr>
              <a:r>
                <a:rPr sz="1800" spc="-8" dirty="0">
                  <a:latin typeface="Corbel" panose="020B0503020204020204" pitchFamily="34" charset="0"/>
                  <a:cs typeface="Calibri"/>
                </a:rPr>
                <a:t>words</a:t>
              </a:r>
              <a:r>
                <a:rPr sz="1800" spc="-11" dirty="0">
                  <a:latin typeface="Corbel" panose="020B0503020204020204" pitchFamily="34" charset="0"/>
                  <a:cs typeface="Calibri"/>
                </a:rPr>
                <a:t> </a:t>
              </a:r>
              <a:r>
                <a:rPr sz="1800" dirty="0">
                  <a:latin typeface="Corbel" panose="020B0503020204020204" pitchFamily="34" charset="0"/>
                  <a:cs typeface="Calibri"/>
                </a:rPr>
                <a:t>/</a:t>
              </a:r>
              <a:r>
                <a:rPr sz="1800" spc="-4" dirty="0">
                  <a:latin typeface="Corbel" panose="020B0503020204020204" pitchFamily="34" charset="0"/>
                  <a:cs typeface="Calibri"/>
                </a:rPr>
                <a:t> one-hot</a:t>
              </a:r>
              <a:r>
                <a:rPr sz="1800" spc="-8" dirty="0">
                  <a:latin typeface="Corbel" panose="020B0503020204020204" pitchFamily="34" charset="0"/>
                  <a:cs typeface="Calibri"/>
                </a:rPr>
                <a:t> </a:t>
              </a:r>
              <a:r>
                <a:rPr sz="1800" spc="-11" dirty="0">
                  <a:latin typeface="Corbel" panose="020B0503020204020204" pitchFamily="34" charset="0"/>
                  <a:cs typeface="Calibri"/>
                </a:rPr>
                <a:t>vectors</a:t>
              </a:r>
              <a:endParaRPr sz="1800" dirty="0">
                <a:latin typeface="Corbel" panose="020B0503020204020204" pitchFamily="34" charset="0"/>
                <a:cs typeface="Calibri"/>
              </a:endParaRPr>
            </a:p>
          </p:txBody>
        </p:sp>
        <p:pic>
          <p:nvPicPr>
            <p:cNvPr id="8" name="object 7">
              <a:extLst>
                <a:ext uri="{FF2B5EF4-FFF2-40B4-BE49-F238E27FC236}">
                  <a16:creationId xmlns:a16="http://schemas.microsoft.com/office/drawing/2014/main" id="{53473F7D-9B0C-CBDB-A9E7-9B16EC38F3A8}"/>
                </a:ext>
              </a:extLst>
            </p:cNvPr>
            <p:cNvPicPr/>
            <p:nvPr/>
          </p:nvPicPr>
          <p:blipFill>
            <a:blip r:embed="rId7" cstate="print"/>
            <a:stretch>
              <a:fillRect/>
            </a:stretch>
          </p:blipFill>
          <p:spPr>
            <a:xfrm>
              <a:off x="1628002" y="4550282"/>
              <a:ext cx="953296" cy="277882"/>
            </a:xfrm>
            <a:prstGeom prst="rect">
              <a:avLst/>
            </a:prstGeom>
          </p:spPr>
        </p:pic>
        <p:sp>
          <p:nvSpPr>
            <p:cNvPr id="125" name="object 124">
              <a:extLst>
                <a:ext uri="{FF2B5EF4-FFF2-40B4-BE49-F238E27FC236}">
                  <a16:creationId xmlns:a16="http://schemas.microsoft.com/office/drawing/2014/main" id="{B180FA8A-916C-9D0B-6C92-19AEC3CD6CED}"/>
                </a:ext>
              </a:extLst>
            </p:cNvPr>
            <p:cNvSpPr txBox="1"/>
            <p:nvPr/>
          </p:nvSpPr>
          <p:spPr>
            <a:xfrm>
              <a:off x="1418429" y="3492910"/>
              <a:ext cx="2538877" cy="286617"/>
            </a:xfrm>
            <a:prstGeom prst="rect">
              <a:avLst/>
            </a:prstGeom>
          </p:spPr>
          <p:txBody>
            <a:bodyPr vert="horz" wrap="square" lIns="0" tIns="9525" rIns="0" bIns="0" rtlCol="0">
              <a:spAutoFit/>
            </a:bodyPr>
            <a:lstStyle/>
            <a:p>
              <a:pPr marL="9525">
                <a:spcBef>
                  <a:spcPts val="75"/>
                </a:spcBef>
              </a:pPr>
              <a:r>
                <a:rPr sz="1800" spc="-11" dirty="0">
                  <a:solidFill>
                    <a:srgbClr val="610059"/>
                  </a:solidFill>
                  <a:latin typeface="Corbel" panose="020B0503020204020204" pitchFamily="34" charset="0"/>
                  <a:cs typeface="Calibri"/>
                </a:rPr>
                <a:t>word</a:t>
              </a:r>
              <a:r>
                <a:rPr sz="1800" spc="-49" dirty="0">
                  <a:solidFill>
                    <a:srgbClr val="610059"/>
                  </a:solidFill>
                  <a:latin typeface="Corbel" panose="020B0503020204020204" pitchFamily="34" charset="0"/>
                  <a:cs typeface="Calibri"/>
                </a:rPr>
                <a:t> </a:t>
              </a:r>
              <a:r>
                <a:rPr sz="1800" dirty="0">
                  <a:solidFill>
                    <a:srgbClr val="610059"/>
                  </a:solidFill>
                  <a:latin typeface="Corbel" panose="020B0503020204020204" pitchFamily="34" charset="0"/>
                  <a:cs typeface="Calibri"/>
                </a:rPr>
                <a:t>embeddings</a:t>
              </a:r>
              <a:endParaRPr sz="1800" dirty="0">
                <a:latin typeface="Corbel" panose="020B0503020204020204" pitchFamily="34" charset="0"/>
                <a:cs typeface="Calibri"/>
              </a:endParaRPr>
            </a:p>
          </p:txBody>
        </p:sp>
        <p:pic>
          <p:nvPicPr>
            <p:cNvPr id="126" name="object 125">
              <a:extLst>
                <a:ext uri="{FF2B5EF4-FFF2-40B4-BE49-F238E27FC236}">
                  <a16:creationId xmlns:a16="http://schemas.microsoft.com/office/drawing/2014/main" id="{321D1E46-6068-8B7F-4993-46B8C57CEE7B}"/>
                </a:ext>
              </a:extLst>
            </p:cNvPr>
            <p:cNvPicPr/>
            <p:nvPr/>
          </p:nvPicPr>
          <p:blipFill>
            <a:blip r:embed="rId8" cstate="print"/>
            <a:stretch>
              <a:fillRect/>
            </a:stretch>
          </p:blipFill>
          <p:spPr>
            <a:xfrm>
              <a:off x="1622158" y="3777551"/>
              <a:ext cx="924513" cy="185403"/>
            </a:xfrm>
            <a:prstGeom prst="rect">
              <a:avLst/>
            </a:prstGeom>
          </p:spPr>
        </p:pic>
        <p:sp>
          <p:nvSpPr>
            <p:cNvPr id="145" name="object 49">
              <a:extLst>
                <a:ext uri="{FF2B5EF4-FFF2-40B4-BE49-F238E27FC236}">
                  <a16:creationId xmlns:a16="http://schemas.microsoft.com/office/drawing/2014/main" id="{1C2D3045-BBA2-DA13-07C7-5BFED455A120}"/>
                </a:ext>
              </a:extLst>
            </p:cNvPr>
            <p:cNvSpPr txBox="1"/>
            <p:nvPr/>
          </p:nvSpPr>
          <p:spPr>
            <a:xfrm>
              <a:off x="437102" y="3814244"/>
              <a:ext cx="1459230" cy="566374"/>
            </a:xfrm>
            <a:prstGeom prst="rect">
              <a:avLst/>
            </a:prstGeom>
          </p:spPr>
          <p:txBody>
            <a:bodyPr vert="horz" wrap="square" lIns="0" tIns="28575" rIns="0" bIns="0" rtlCol="0">
              <a:spAutoFit/>
            </a:bodyPr>
            <a:lstStyle/>
            <a:p>
              <a:pPr marL="335915" marR="5080" indent="-323850">
                <a:lnSpc>
                  <a:spcPts val="2090"/>
                </a:lnSpc>
                <a:spcBef>
                  <a:spcPts val="225"/>
                </a:spcBef>
              </a:pPr>
              <a:r>
                <a:rPr lang="en-US" sz="1200" dirty="0">
                  <a:latin typeface="Corbel" panose="020B0503020204020204" pitchFamily="34" charset="0"/>
                  <a:cs typeface="Calibri"/>
                </a:rPr>
                <a:t>I</a:t>
              </a:r>
              <a:r>
                <a:rPr sz="1200" dirty="0">
                  <a:latin typeface="Corbel" panose="020B0503020204020204" pitchFamily="34" charset="0"/>
                  <a:cs typeface="Calibri"/>
                </a:rPr>
                <a:t>nput</a:t>
              </a:r>
              <a:endParaRPr lang="en-US" sz="1200" spc="-80" dirty="0">
                <a:latin typeface="Corbel" panose="020B0503020204020204" pitchFamily="34" charset="0"/>
                <a:cs typeface="Calibri"/>
              </a:endParaRPr>
            </a:p>
            <a:p>
              <a:pPr marL="335915" marR="5080" indent="-323850">
                <a:lnSpc>
                  <a:spcPts val="2090"/>
                </a:lnSpc>
                <a:spcBef>
                  <a:spcPts val="225"/>
                </a:spcBef>
              </a:pPr>
              <a:r>
                <a:rPr lang="en-US" sz="1200" dirty="0">
                  <a:latin typeface="Corbel" panose="020B0503020204020204" pitchFamily="34" charset="0"/>
                  <a:cs typeface="Calibri"/>
                </a:rPr>
                <a:t>embedding</a:t>
              </a:r>
              <a:endParaRPr sz="1200" dirty="0">
                <a:latin typeface="Corbel" panose="020B0503020204020204" pitchFamily="34" charset="0"/>
                <a:cs typeface="Calibri"/>
              </a:endParaRPr>
            </a:p>
          </p:txBody>
        </p:sp>
        <p:sp>
          <p:nvSpPr>
            <p:cNvPr id="146" name="object 51">
              <a:extLst>
                <a:ext uri="{FF2B5EF4-FFF2-40B4-BE49-F238E27FC236}">
                  <a16:creationId xmlns:a16="http://schemas.microsoft.com/office/drawing/2014/main" id="{7399865C-DCDB-E384-BC08-02F0B09C2834}"/>
                </a:ext>
              </a:extLst>
            </p:cNvPr>
            <p:cNvSpPr/>
            <p:nvPr/>
          </p:nvSpPr>
          <p:spPr>
            <a:xfrm>
              <a:off x="1151090" y="3573058"/>
              <a:ext cx="165475" cy="1122125"/>
            </a:xfrm>
            <a:custGeom>
              <a:avLst/>
              <a:gdLst/>
              <a:ahLst/>
              <a:cxnLst/>
              <a:rect l="l" t="t" r="r" b="b"/>
              <a:pathLst>
                <a:path w="156210" h="320675">
                  <a:moveTo>
                    <a:pt x="155608" y="320423"/>
                  </a:moveTo>
                  <a:lnTo>
                    <a:pt x="125323" y="315638"/>
                  </a:lnTo>
                  <a:lnTo>
                    <a:pt x="100592" y="302588"/>
                  </a:lnTo>
                  <a:lnTo>
                    <a:pt x="83918" y="283234"/>
                  </a:lnTo>
                  <a:lnTo>
                    <a:pt x="77804" y="259533"/>
                  </a:lnTo>
                  <a:lnTo>
                    <a:pt x="77804" y="221100"/>
                  </a:lnTo>
                  <a:lnTo>
                    <a:pt x="71689" y="197399"/>
                  </a:lnTo>
                  <a:lnTo>
                    <a:pt x="55015" y="178045"/>
                  </a:lnTo>
                  <a:lnTo>
                    <a:pt x="30284" y="164996"/>
                  </a:lnTo>
                  <a:lnTo>
                    <a:pt x="0" y="160211"/>
                  </a:lnTo>
                  <a:lnTo>
                    <a:pt x="30284" y="155426"/>
                  </a:lnTo>
                  <a:lnTo>
                    <a:pt x="55015" y="142377"/>
                  </a:lnTo>
                  <a:lnTo>
                    <a:pt x="71689" y="123023"/>
                  </a:lnTo>
                  <a:lnTo>
                    <a:pt x="77804" y="99322"/>
                  </a:lnTo>
                  <a:lnTo>
                    <a:pt x="77804" y="60889"/>
                  </a:lnTo>
                  <a:lnTo>
                    <a:pt x="83918" y="37188"/>
                  </a:lnTo>
                  <a:lnTo>
                    <a:pt x="100592" y="17834"/>
                  </a:lnTo>
                  <a:lnTo>
                    <a:pt x="125323" y="4784"/>
                  </a:lnTo>
                  <a:lnTo>
                    <a:pt x="155608" y="0"/>
                  </a:lnTo>
                </a:path>
              </a:pathLst>
            </a:custGeom>
            <a:ln w="12700">
              <a:solidFill>
                <a:srgbClr val="000000"/>
              </a:solidFill>
            </a:ln>
          </p:spPr>
          <p:txBody>
            <a:bodyPr wrap="square" lIns="0" tIns="0" rIns="0" bIns="0" rtlCol="0"/>
            <a:lstStyle/>
            <a:p>
              <a:endParaRPr dirty="0">
                <a:latin typeface="Corbel" panose="020B0503020204020204" pitchFamily="34" charset="0"/>
              </a:endParaRPr>
            </a:p>
          </p:txBody>
        </p:sp>
      </p:grpSp>
      <p:grpSp>
        <p:nvGrpSpPr>
          <p:cNvPr id="141" name="Group 140">
            <a:extLst>
              <a:ext uri="{FF2B5EF4-FFF2-40B4-BE49-F238E27FC236}">
                <a16:creationId xmlns:a16="http://schemas.microsoft.com/office/drawing/2014/main" id="{E1B59008-274F-0E6F-EC56-BFFE31434F48}"/>
              </a:ext>
            </a:extLst>
          </p:cNvPr>
          <p:cNvGrpSpPr/>
          <p:nvPr/>
        </p:nvGrpSpPr>
        <p:grpSpPr>
          <a:xfrm>
            <a:off x="279295" y="1609004"/>
            <a:ext cx="3976312" cy="553159"/>
            <a:chOff x="279295" y="1609004"/>
            <a:chExt cx="3976312" cy="553159"/>
          </a:xfrm>
        </p:grpSpPr>
        <p:sp>
          <p:nvSpPr>
            <p:cNvPr id="133" name="object 132">
              <a:extLst>
                <a:ext uri="{FF2B5EF4-FFF2-40B4-BE49-F238E27FC236}">
                  <a16:creationId xmlns:a16="http://schemas.microsoft.com/office/drawing/2014/main" id="{1004BAE8-494D-EBE9-1578-8BA32B207B8A}"/>
                </a:ext>
              </a:extLst>
            </p:cNvPr>
            <p:cNvSpPr txBox="1"/>
            <p:nvPr/>
          </p:nvSpPr>
          <p:spPr>
            <a:xfrm>
              <a:off x="1296982" y="1609004"/>
              <a:ext cx="2958625" cy="286617"/>
            </a:xfrm>
            <a:prstGeom prst="rect">
              <a:avLst/>
            </a:prstGeom>
          </p:spPr>
          <p:txBody>
            <a:bodyPr vert="horz" wrap="square" lIns="0" tIns="9525" rIns="0" bIns="0" rtlCol="0">
              <a:spAutoFit/>
            </a:bodyPr>
            <a:lstStyle/>
            <a:p>
              <a:pPr marL="9525">
                <a:spcBef>
                  <a:spcPts val="75"/>
                </a:spcBef>
              </a:pPr>
              <a:r>
                <a:rPr sz="1800" spc="-4" dirty="0">
                  <a:solidFill>
                    <a:srgbClr val="175E54"/>
                  </a:solidFill>
                  <a:latin typeface="Corbel" panose="020B0503020204020204" pitchFamily="34" charset="0"/>
                  <a:cs typeface="Calibri"/>
                </a:rPr>
                <a:t>output</a:t>
              </a:r>
              <a:r>
                <a:rPr sz="1800" spc="-41" dirty="0">
                  <a:solidFill>
                    <a:srgbClr val="175E54"/>
                  </a:solidFill>
                  <a:latin typeface="Corbel" panose="020B0503020204020204" pitchFamily="34" charset="0"/>
                  <a:cs typeface="Calibri"/>
                </a:rPr>
                <a:t> </a:t>
              </a:r>
              <a:r>
                <a:rPr sz="1800" spc="-4" dirty="0">
                  <a:solidFill>
                    <a:srgbClr val="175E54"/>
                  </a:solidFill>
                  <a:latin typeface="Corbel" panose="020B0503020204020204" pitchFamily="34" charset="0"/>
                  <a:cs typeface="Calibri"/>
                </a:rPr>
                <a:t>distribution</a:t>
              </a:r>
              <a:endParaRPr sz="1800" dirty="0">
                <a:latin typeface="Corbel" panose="020B0503020204020204" pitchFamily="34" charset="0"/>
                <a:cs typeface="Calibri"/>
              </a:endParaRPr>
            </a:p>
          </p:txBody>
        </p:sp>
        <p:pic>
          <p:nvPicPr>
            <p:cNvPr id="134" name="object 133">
              <a:extLst>
                <a:ext uri="{FF2B5EF4-FFF2-40B4-BE49-F238E27FC236}">
                  <a16:creationId xmlns:a16="http://schemas.microsoft.com/office/drawing/2014/main" id="{978DB3F3-D981-1475-36B9-CCB06825B9EC}"/>
                </a:ext>
              </a:extLst>
            </p:cNvPr>
            <p:cNvPicPr/>
            <p:nvPr/>
          </p:nvPicPr>
          <p:blipFill>
            <a:blip r:embed="rId9" cstate="print"/>
            <a:stretch>
              <a:fillRect/>
            </a:stretch>
          </p:blipFill>
          <p:spPr>
            <a:xfrm>
              <a:off x="1612349" y="1874386"/>
              <a:ext cx="2217023" cy="287777"/>
            </a:xfrm>
            <a:prstGeom prst="rect">
              <a:avLst/>
            </a:prstGeom>
          </p:spPr>
        </p:pic>
        <p:sp>
          <p:nvSpPr>
            <p:cNvPr id="147" name="object 56">
              <a:extLst>
                <a:ext uri="{FF2B5EF4-FFF2-40B4-BE49-F238E27FC236}">
                  <a16:creationId xmlns:a16="http://schemas.microsoft.com/office/drawing/2014/main" id="{007F2217-45DC-43A5-7EC9-BB822C7B502B}"/>
                </a:ext>
              </a:extLst>
            </p:cNvPr>
            <p:cNvSpPr txBox="1"/>
            <p:nvPr/>
          </p:nvSpPr>
          <p:spPr>
            <a:xfrm>
              <a:off x="279295" y="1695561"/>
              <a:ext cx="937894" cy="278153"/>
            </a:xfrm>
            <a:prstGeom prst="rect">
              <a:avLst/>
            </a:prstGeom>
          </p:spPr>
          <p:txBody>
            <a:bodyPr vert="horz" wrap="square" lIns="0" tIns="28575" rIns="0" bIns="0" rtlCol="0">
              <a:spAutoFit/>
            </a:bodyPr>
            <a:lstStyle/>
            <a:p>
              <a:pPr marL="12700" marR="5080" indent="187325">
                <a:lnSpc>
                  <a:spcPts val="2090"/>
                </a:lnSpc>
                <a:spcBef>
                  <a:spcPts val="225"/>
                </a:spcBef>
              </a:pPr>
              <a:r>
                <a:rPr sz="1200" dirty="0">
                  <a:latin typeface="Corbel" panose="020B0503020204020204" pitchFamily="34" charset="0"/>
                  <a:cs typeface="Calibri"/>
                </a:rPr>
                <a:t>ou</a:t>
              </a:r>
              <a:r>
                <a:rPr sz="1200" spc="-5" dirty="0">
                  <a:latin typeface="Corbel" panose="020B0503020204020204" pitchFamily="34" charset="0"/>
                  <a:cs typeface="Calibri"/>
                </a:rPr>
                <a:t>t</a:t>
              </a:r>
              <a:r>
                <a:rPr sz="1200" dirty="0">
                  <a:latin typeface="Corbel" panose="020B0503020204020204" pitchFamily="34" charset="0"/>
                  <a:cs typeface="Calibri"/>
                </a:rPr>
                <a:t>pu</a:t>
              </a:r>
              <a:r>
                <a:rPr sz="1200" spc="-5" dirty="0">
                  <a:latin typeface="Corbel" panose="020B0503020204020204" pitchFamily="34" charset="0"/>
                  <a:cs typeface="Calibri"/>
                </a:rPr>
                <a:t>t</a:t>
              </a:r>
              <a:r>
                <a:rPr lang="en-US" sz="1200" spc="-5" dirty="0">
                  <a:latin typeface="Corbel" panose="020B0503020204020204" pitchFamily="34" charset="0"/>
                  <a:cs typeface="Calibri"/>
                </a:rPr>
                <a:t>s</a:t>
              </a:r>
              <a:endParaRPr sz="1200" dirty="0">
                <a:latin typeface="Corbel" panose="020B0503020204020204" pitchFamily="34" charset="0"/>
                <a:cs typeface="Calibri"/>
              </a:endParaRPr>
            </a:p>
          </p:txBody>
        </p:sp>
        <p:sp>
          <p:nvSpPr>
            <p:cNvPr id="148" name="object 57">
              <a:extLst>
                <a:ext uri="{FF2B5EF4-FFF2-40B4-BE49-F238E27FC236}">
                  <a16:creationId xmlns:a16="http://schemas.microsoft.com/office/drawing/2014/main" id="{6232A7B1-755F-53BB-E641-BA729469A12B}"/>
                </a:ext>
              </a:extLst>
            </p:cNvPr>
            <p:cNvSpPr/>
            <p:nvPr/>
          </p:nvSpPr>
          <p:spPr>
            <a:xfrm>
              <a:off x="1133695" y="1697491"/>
              <a:ext cx="123004" cy="320675"/>
            </a:xfrm>
            <a:custGeom>
              <a:avLst/>
              <a:gdLst/>
              <a:ahLst/>
              <a:cxnLst/>
              <a:rect l="l" t="t" r="r" b="b"/>
              <a:pathLst>
                <a:path w="156210" h="320675">
                  <a:moveTo>
                    <a:pt x="155608" y="320423"/>
                  </a:moveTo>
                  <a:lnTo>
                    <a:pt x="125323" y="315638"/>
                  </a:lnTo>
                  <a:lnTo>
                    <a:pt x="100592" y="302588"/>
                  </a:lnTo>
                  <a:lnTo>
                    <a:pt x="83918" y="283234"/>
                  </a:lnTo>
                  <a:lnTo>
                    <a:pt x="77804" y="259533"/>
                  </a:lnTo>
                  <a:lnTo>
                    <a:pt x="77804" y="221100"/>
                  </a:lnTo>
                  <a:lnTo>
                    <a:pt x="71689" y="197399"/>
                  </a:lnTo>
                  <a:lnTo>
                    <a:pt x="55015" y="178045"/>
                  </a:lnTo>
                  <a:lnTo>
                    <a:pt x="30284" y="164996"/>
                  </a:lnTo>
                  <a:lnTo>
                    <a:pt x="0" y="160211"/>
                  </a:lnTo>
                  <a:lnTo>
                    <a:pt x="30284" y="155426"/>
                  </a:lnTo>
                  <a:lnTo>
                    <a:pt x="55015" y="142377"/>
                  </a:lnTo>
                  <a:lnTo>
                    <a:pt x="71689" y="123023"/>
                  </a:lnTo>
                  <a:lnTo>
                    <a:pt x="77804" y="99322"/>
                  </a:lnTo>
                  <a:lnTo>
                    <a:pt x="77804" y="60889"/>
                  </a:lnTo>
                  <a:lnTo>
                    <a:pt x="83918" y="37188"/>
                  </a:lnTo>
                  <a:lnTo>
                    <a:pt x="100592" y="17834"/>
                  </a:lnTo>
                  <a:lnTo>
                    <a:pt x="125323" y="4784"/>
                  </a:lnTo>
                  <a:lnTo>
                    <a:pt x="155608" y="0"/>
                  </a:lnTo>
                </a:path>
              </a:pathLst>
            </a:custGeom>
            <a:ln w="12700">
              <a:solidFill>
                <a:srgbClr val="000000"/>
              </a:solidFill>
            </a:ln>
          </p:spPr>
          <p:txBody>
            <a:bodyPr wrap="square" lIns="0" tIns="0" rIns="0" bIns="0" rtlCol="0"/>
            <a:lstStyle/>
            <a:p>
              <a:endParaRPr dirty="0">
                <a:latin typeface="Corbel" panose="020B0503020204020204" pitchFamily="34" charset="0"/>
              </a:endParaRPr>
            </a:p>
          </p:txBody>
        </p:sp>
      </p:grpSp>
      <p:grpSp>
        <p:nvGrpSpPr>
          <p:cNvPr id="128" name="Group 127">
            <a:extLst>
              <a:ext uri="{FF2B5EF4-FFF2-40B4-BE49-F238E27FC236}">
                <a16:creationId xmlns:a16="http://schemas.microsoft.com/office/drawing/2014/main" id="{620C358A-B4E0-663F-0C78-E044CBE4BE65}"/>
              </a:ext>
            </a:extLst>
          </p:cNvPr>
          <p:cNvGrpSpPr/>
          <p:nvPr/>
        </p:nvGrpSpPr>
        <p:grpSpPr>
          <a:xfrm>
            <a:off x="4175479" y="2253900"/>
            <a:ext cx="3480930" cy="1296859"/>
            <a:chOff x="4175479" y="2253900"/>
            <a:chExt cx="3480930" cy="1296859"/>
          </a:xfrm>
        </p:grpSpPr>
        <p:sp>
          <p:nvSpPr>
            <p:cNvPr id="60" name="object 59">
              <a:extLst>
                <a:ext uri="{FF2B5EF4-FFF2-40B4-BE49-F238E27FC236}">
                  <a16:creationId xmlns:a16="http://schemas.microsoft.com/office/drawing/2014/main" id="{22E14FD0-5BB1-AFB3-FFFA-1486DBDD087D}"/>
                </a:ext>
              </a:extLst>
            </p:cNvPr>
            <p:cNvSpPr/>
            <p:nvPr/>
          </p:nvSpPr>
          <p:spPr>
            <a:xfrm>
              <a:off x="5385941" y="2786601"/>
              <a:ext cx="496694" cy="82575"/>
            </a:xfrm>
            <a:custGeom>
              <a:avLst/>
              <a:gdLst/>
              <a:ahLst/>
              <a:cxnLst/>
              <a:rect l="l" t="t" r="r" b="b"/>
              <a:pathLst>
                <a:path w="699770" h="111125">
                  <a:moveTo>
                    <a:pt x="604459" y="0"/>
                  </a:moveTo>
                  <a:lnTo>
                    <a:pt x="598625" y="1535"/>
                  </a:lnTo>
                  <a:lnTo>
                    <a:pt x="593324" y="10623"/>
                  </a:lnTo>
                  <a:lnTo>
                    <a:pt x="594859" y="16455"/>
                  </a:lnTo>
                  <a:lnTo>
                    <a:pt x="645170" y="45803"/>
                  </a:lnTo>
                  <a:lnTo>
                    <a:pt x="680402" y="45803"/>
                  </a:lnTo>
                  <a:lnTo>
                    <a:pt x="680402" y="64853"/>
                  </a:lnTo>
                  <a:lnTo>
                    <a:pt x="645170" y="64853"/>
                  </a:lnTo>
                  <a:lnTo>
                    <a:pt x="594859" y="94202"/>
                  </a:lnTo>
                  <a:lnTo>
                    <a:pt x="593324" y="100034"/>
                  </a:lnTo>
                  <a:lnTo>
                    <a:pt x="598625" y="109122"/>
                  </a:lnTo>
                  <a:lnTo>
                    <a:pt x="604457" y="110656"/>
                  </a:lnTo>
                  <a:lnTo>
                    <a:pt x="682977" y="64853"/>
                  </a:lnTo>
                  <a:lnTo>
                    <a:pt x="680402" y="64853"/>
                  </a:lnTo>
                  <a:lnTo>
                    <a:pt x="682979" y="64852"/>
                  </a:lnTo>
                  <a:lnTo>
                    <a:pt x="699306" y="55328"/>
                  </a:lnTo>
                  <a:lnTo>
                    <a:pt x="604459" y="0"/>
                  </a:lnTo>
                  <a:close/>
                </a:path>
                <a:path w="699770" h="111125">
                  <a:moveTo>
                    <a:pt x="661499" y="55328"/>
                  </a:moveTo>
                  <a:lnTo>
                    <a:pt x="645171" y="64853"/>
                  </a:lnTo>
                  <a:lnTo>
                    <a:pt x="680402" y="64853"/>
                  </a:lnTo>
                  <a:lnTo>
                    <a:pt x="680402" y="63555"/>
                  </a:lnTo>
                  <a:lnTo>
                    <a:pt x="675603" y="63555"/>
                  </a:lnTo>
                  <a:lnTo>
                    <a:pt x="661499" y="55328"/>
                  </a:lnTo>
                  <a:close/>
                </a:path>
                <a:path w="699770" h="111125">
                  <a:moveTo>
                    <a:pt x="0" y="45802"/>
                  </a:moveTo>
                  <a:lnTo>
                    <a:pt x="0" y="64852"/>
                  </a:lnTo>
                  <a:lnTo>
                    <a:pt x="645173" y="64852"/>
                  </a:lnTo>
                  <a:lnTo>
                    <a:pt x="661499" y="55328"/>
                  </a:lnTo>
                  <a:lnTo>
                    <a:pt x="645170" y="45803"/>
                  </a:lnTo>
                  <a:lnTo>
                    <a:pt x="0" y="45802"/>
                  </a:lnTo>
                  <a:close/>
                </a:path>
                <a:path w="699770" h="111125">
                  <a:moveTo>
                    <a:pt x="675603" y="47101"/>
                  </a:moveTo>
                  <a:lnTo>
                    <a:pt x="661499" y="55328"/>
                  </a:lnTo>
                  <a:lnTo>
                    <a:pt x="675603" y="63555"/>
                  </a:lnTo>
                  <a:lnTo>
                    <a:pt x="675603" y="47101"/>
                  </a:lnTo>
                  <a:close/>
                </a:path>
                <a:path w="699770" h="111125">
                  <a:moveTo>
                    <a:pt x="680402" y="47101"/>
                  </a:moveTo>
                  <a:lnTo>
                    <a:pt x="675603" y="47101"/>
                  </a:lnTo>
                  <a:lnTo>
                    <a:pt x="675603" y="63555"/>
                  </a:lnTo>
                  <a:lnTo>
                    <a:pt x="680402" y="63555"/>
                  </a:lnTo>
                  <a:lnTo>
                    <a:pt x="680402" y="47101"/>
                  </a:lnTo>
                  <a:close/>
                </a:path>
                <a:path w="699770" h="111125">
                  <a:moveTo>
                    <a:pt x="645170" y="45803"/>
                  </a:moveTo>
                  <a:lnTo>
                    <a:pt x="661499" y="55328"/>
                  </a:lnTo>
                  <a:lnTo>
                    <a:pt x="675603" y="47101"/>
                  </a:lnTo>
                  <a:lnTo>
                    <a:pt x="680402" y="47101"/>
                  </a:lnTo>
                  <a:lnTo>
                    <a:pt x="680402" y="45803"/>
                  </a:lnTo>
                  <a:lnTo>
                    <a:pt x="645170" y="45803"/>
                  </a:lnTo>
                  <a:close/>
                </a:path>
              </a:pathLst>
            </a:custGeom>
            <a:solidFill>
              <a:srgbClr val="7F7F7F"/>
            </a:solidFill>
          </p:spPr>
          <p:txBody>
            <a:bodyPr wrap="square" lIns="0" tIns="0" rIns="0" bIns="0" rtlCol="0"/>
            <a:lstStyle/>
            <a:p>
              <a:endParaRPr sz="1050" dirty="0">
                <a:latin typeface="Corbel" panose="020B0503020204020204" pitchFamily="34" charset="0"/>
              </a:endParaRPr>
            </a:p>
          </p:txBody>
        </p:sp>
        <p:pic>
          <p:nvPicPr>
            <p:cNvPr id="61" name="object 60">
              <a:extLst>
                <a:ext uri="{FF2B5EF4-FFF2-40B4-BE49-F238E27FC236}">
                  <a16:creationId xmlns:a16="http://schemas.microsoft.com/office/drawing/2014/main" id="{4DFE832E-FE8C-2890-9F26-126DFBECE206}"/>
                </a:ext>
              </a:extLst>
            </p:cNvPr>
            <p:cNvPicPr/>
            <p:nvPr/>
          </p:nvPicPr>
          <p:blipFill>
            <a:blip r:embed="rId10" cstate="print"/>
            <a:stretch>
              <a:fillRect/>
            </a:stretch>
          </p:blipFill>
          <p:spPr>
            <a:xfrm>
              <a:off x="5466394" y="2587122"/>
              <a:ext cx="303349" cy="217105"/>
            </a:xfrm>
            <a:prstGeom prst="rect">
              <a:avLst/>
            </a:prstGeom>
          </p:spPr>
        </p:pic>
        <p:grpSp>
          <p:nvGrpSpPr>
            <p:cNvPr id="153" name="Group 152">
              <a:extLst>
                <a:ext uri="{FF2B5EF4-FFF2-40B4-BE49-F238E27FC236}">
                  <a16:creationId xmlns:a16="http://schemas.microsoft.com/office/drawing/2014/main" id="{64429463-383C-6A53-0798-67D186FCCA63}"/>
                </a:ext>
              </a:extLst>
            </p:cNvPr>
            <p:cNvGrpSpPr/>
            <p:nvPr/>
          </p:nvGrpSpPr>
          <p:grpSpPr>
            <a:xfrm>
              <a:off x="5722190" y="2253900"/>
              <a:ext cx="419698" cy="972606"/>
              <a:chOff x="5722190" y="2253900"/>
              <a:chExt cx="419698" cy="972606"/>
            </a:xfrm>
          </p:grpSpPr>
          <p:pic>
            <p:nvPicPr>
              <p:cNvPr id="56" name="object 55">
                <a:extLst>
                  <a:ext uri="{FF2B5EF4-FFF2-40B4-BE49-F238E27FC236}">
                    <a16:creationId xmlns:a16="http://schemas.microsoft.com/office/drawing/2014/main" id="{6984EB76-F47B-132C-CAB8-81BE68454DE6}"/>
                  </a:ext>
                </a:extLst>
              </p:cNvPr>
              <p:cNvPicPr/>
              <p:nvPr/>
            </p:nvPicPr>
            <p:blipFill>
              <a:blip r:embed="rId11" cstate="print"/>
              <a:stretch>
                <a:fillRect/>
              </a:stretch>
            </p:blipFill>
            <p:spPr>
              <a:xfrm>
                <a:off x="5957294" y="2498556"/>
                <a:ext cx="117367" cy="129294"/>
              </a:xfrm>
              <a:prstGeom prst="rect">
                <a:avLst/>
              </a:prstGeom>
            </p:spPr>
          </p:pic>
          <p:pic>
            <p:nvPicPr>
              <p:cNvPr id="57" name="object 56">
                <a:extLst>
                  <a:ext uri="{FF2B5EF4-FFF2-40B4-BE49-F238E27FC236}">
                    <a16:creationId xmlns:a16="http://schemas.microsoft.com/office/drawing/2014/main" id="{6D2E39D6-3678-2B2E-B6FC-266202442024}"/>
                  </a:ext>
                </a:extLst>
              </p:cNvPr>
              <p:cNvPicPr/>
              <p:nvPr/>
            </p:nvPicPr>
            <p:blipFill>
              <a:blip r:embed="rId11" cstate="print"/>
              <a:stretch>
                <a:fillRect/>
              </a:stretch>
            </p:blipFill>
            <p:spPr>
              <a:xfrm>
                <a:off x="5957294" y="2671263"/>
                <a:ext cx="117367" cy="129294"/>
              </a:xfrm>
              <a:prstGeom prst="rect">
                <a:avLst/>
              </a:prstGeom>
            </p:spPr>
          </p:pic>
          <p:pic>
            <p:nvPicPr>
              <p:cNvPr id="58" name="object 57">
                <a:extLst>
                  <a:ext uri="{FF2B5EF4-FFF2-40B4-BE49-F238E27FC236}">
                    <a16:creationId xmlns:a16="http://schemas.microsoft.com/office/drawing/2014/main" id="{9E52712E-C005-E30B-5DC6-625B57BAF1DF}"/>
                  </a:ext>
                </a:extLst>
              </p:cNvPr>
              <p:cNvPicPr/>
              <p:nvPr/>
            </p:nvPicPr>
            <p:blipFill>
              <a:blip r:embed="rId11" cstate="print"/>
              <a:stretch>
                <a:fillRect/>
              </a:stretch>
            </p:blipFill>
            <p:spPr>
              <a:xfrm>
                <a:off x="5957294" y="2843970"/>
                <a:ext cx="117367" cy="129294"/>
              </a:xfrm>
              <a:prstGeom prst="rect">
                <a:avLst/>
              </a:prstGeom>
            </p:spPr>
          </p:pic>
          <p:pic>
            <p:nvPicPr>
              <p:cNvPr id="59" name="object 58">
                <a:extLst>
                  <a:ext uri="{FF2B5EF4-FFF2-40B4-BE49-F238E27FC236}">
                    <a16:creationId xmlns:a16="http://schemas.microsoft.com/office/drawing/2014/main" id="{E77EF8E9-9E09-DD17-70D0-90F7A4428580}"/>
                  </a:ext>
                </a:extLst>
              </p:cNvPr>
              <p:cNvPicPr/>
              <p:nvPr/>
            </p:nvPicPr>
            <p:blipFill>
              <a:blip r:embed="rId12" cstate="print"/>
              <a:stretch>
                <a:fillRect/>
              </a:stretch>
            </p:blipFill>
            <p:spPr>
              <a:xfrm>
                <a:off x="5957294" y="3016676"/>
                <a:ext cx="117367" cy="129294"/>
              </a:xfrm>
              <a:prstGeom prst="rect">
                <a:avLst/>
              </a:prstGeom>
            </p:spPr>
          </p:pic>
          <p:pic>
            <p:nvPicPr>
              <p:cNvPr id="62" name="object 61">
                <a:extLst>
                  <a:ext uri="{FF2B5EF4-FFF2-40B4-BE49-F238E27FC236}">
                    <a16:creationId xmlns:a16="http://schemas.microsoft.com/office/drawing/2014/main" id="{CD0D179E-31D3-BB6B-A2F4-AEE7FF627D70}"/>
                  </a:ext>
                </a:extLst>
              </p:cNvPr>
              <p:cNvPicPr/>
              <p:nvPr/>
            </p:nvPicPr>
            <p:blipFill>
              <a:blip r:embed="rId13" cstate="print"/>
              <a:stretch>
                <a:fillRect/>
              </a:stretch>
            </p:blipFill>
            <p:spPr>
              <a:xfrm>
                <a:off x="5722190" y="2253900"/>
                <a:ext cx="237985" cy="157637"/>
              </a:xfrm>
              <a:prstGeom prst="rect">
                <a:avLst/>
              </a:prstGeom>
            </p:spPr>
          </p:pic>
          <p:sp>
            <p:nvSpPr>
              <p:cNvPr id="63" name="object 62">
                <a:extLst>
                  <a:ext uri="{FF2B5EF4-FFF2-40B4-BE49-F238E27FC236}">
                    <a16:creationId xmlns:a16="http://schemas.microsoft.com/office/drawing/2014/main" id="{8E72FF81-D77A-B815-C79E-A5780206B4AD}"/>
                  </a:ext>
                </a:extLst>
              </p:cNvPr>
              <p:cNvSpPr/>
              <p:nvPr/>
            </p:nvSpPr>
            <p:spPr>
              <a:xfrm>
                <a:off x="5882273" y="2429068"/>
                <a:ext cx="259615" cy="797438"/>
              </a:xfrm>
              <a:custGeom>
                <a:avLst/>
                <a:gdLst/>
                <a:ahLst/>
                <a:cxnLst/>
                <a:rect l="l" t="t" r="r" b="b"/>
                <a:pathLst>
                  <a:path w="365759" h="1073150">
                    <a:moveTo>
                      <a:pt x="304798" y="0"/>
                    </a:moveTo>
                    <a:lnTo>
                      <a:pt x="328527" y="4790"/>
                    </a:lnTo>
                    <a:lnTo>
                      <a:pt x="347904" y="17855"/>
                    </a:lnTo>
                    <a:lnTo>
                      <a:pt x="360969" y="37232"/>
                    </a:lnTo>
                    <a:lnTo>
                      <a:pt x="365760" y="60961"/>
                    </a:lnTo>
                    <a:lnTo>
                      <a:pt x="365760" y="1011994"/>
                    </a:lnTo>
                    <a:lnTo>
                      <a:pt x="360969" y="1035723"/>
                    </a:lnTo>
                    <a:lnTo>
                      <a:pt x="347904" y="1055100"/>
                    </a:lnTo>
                    <a:lnTo>
                      <a:pt x="328527" y="1068165"/>
                    </a:lnTo>
                    <a:lnTo>
                      <a:pt x="304798" y="1072956"/>
                    </a:lnTo>
                    <a:lnTo>
                      <a:pt x="60961" y="1072956"/>
                    </a:lnTo>
                    <a:lnTo>
                      <a:pt x="37232" y="1068165"/>
                    </a:lnTo>
                    <a:lnTo>
                      <a:pt x="17855" y="1055100"/>
                    </a:lnTo>
                    <a:lnTo>
                      <a:pt x="4790" y="1035723"/>
                    </a:lnTo>
                    <a:lnTo>
                      <a:pt x="0" y="1011994"/>
                    </a:lnTo>
                    <a:lnTo>
                      <a:pt x="0" y="60961"/>
                    </a:lnTo>
                    <a:lnTo>
                      <a:pt x="4790" y="37232"/>
                    </a:lnTo>
                    <a:lnTo>
                      <a:pt x="17855" y="17855"/>
                    </a:lnTo>
                    <a:lnTo>
                      <a:pt x="37232" y="4790"/>
                    </a:lnTo>
                    <a:lnTo>
                      <a:pt x="60961" y="0"/>
                    </a:lnTo>
                    <a:lnTo>
                      <a:pt x="304798" y="0"/>
                    </a:lnTo>
                    <a:close/>
                  </a:path>
                </a:pathLst>
              </a:custGeom>
              <a:ln w="19050">
                <a:solidFill>
                  <a:srgbClr val="8C1515"/>
                </a:solidFill>
              </a:ln>
            </p:spPr>
            <p:txBody>
              <a:bodyPr wrap="square" lIns="0" tIns="0" rIns="0" bIns="0" rtlCol="0"/>
              <a:lstStyle/>
              <a:p>
                <a:endParaRPr sz="1050" dirty="0">
                  <a:latin typeface="Corbel" panose="020B0503020204020204" pitchFamily="34" charset="0"/>
                </a:endParaRPr>
              </a:p>
            </p:txBody>
          </p:sp>
        </p:grpSp>
        <p:sp>
          <p:nvSpPr>
            <p:cNvPr id="66" name="object 65">
              <a:extLst>
                <a:ext uri="{FF2B5EF4-FFF2-40B4-BE49-F238E27FC236}">
                  <a16:creationId xmlns:a16="http://schemas.microsoft.com/office/drawing/2014/main" id="{2E441058-38B6-B503-473E-A72E479C8C29}"/>
                </a:ext>
              </a:extLst>
            </p:cNvPr>
            <p:cNvSpPr/>
            <p:nvPr/>
          </p:nvSpPr>
          <p:spPr>
            <a:xfrm>
              <a:off x="6136377" y="2793472"/>
              <a:ext cx="496694" cy="82575"/>
            </a:xfrm>
            <a:custGeom>
              <a:avLst/>
              <a:gdLst/>
              <a:ahLst/>
              <a:cxnLst/>
              <a:rect l="l" t="t" r="r" b="b"/>
              <a:pathLst>
                <a:path w="699770" h="111125">
                  <a:moveTo>
                    <a:pt x="661499" y="55328"/>
                  </a:moveTo>
                  <a:lnTo>
                    <a:pt x="594860" y="94200"/>
                  </a:lnTo>
                  <a:lnTo>
                    <a:pt x="593326" y="100032"/>
                  </a:lnTo>
                  <a:lnTo>
                    <a:pt x="598627" y="109120"/>
                  </a:lnTo>
                  <a:lnTo>
                    <a:pt x="604459" y="110656"/>
                  </a:lnTo>
                  <a:lnTo>
                    <a:pt x="682979" y="64852"/>
                  </a:lnTo>
                  <a:lnTo>
                    <a:pt x="680403" y="64852"/>
                  </a:lnTo>
                  <a:lnTo>
                    <a:pt x="680403" y="63555"/>
                  </a:lnTo>
                  <a:lnTo>
                    <a:pt x="675604" y="63555"/>
                  </a:lnTo>
                  <a:lnTo>
                    <a:pt x="661499" y="55328"/>
                  </a:lnTo>
                  <a:close/>
                </a:path>
                <a:path w="699770" h="111125">
                  <a:moveTo>
                    <a:pt x="645170" y="45802"/>
                  </a:moveTo>
                  <a:lnTo>
                    <a:pt x="0" y="45802"/>
                  </a:lnTo>
                  <a:lnTo>
                    <a:pt x="0" y="64852"/>
                  </a:lnTo>
                  <a:lnTo>
                    <a:pt x="645172" y="64852"/>
                  </a:lnTo>
                  <a:lnTo>
                    <a:pt x="661499" y="55328"/>
                  </a:lnTo>
                  <a:lnTo>
                    <a:pt x="645170" y="45802"/>
                  </a:lnTo>
                  <a:close/>
                </a:path>
                <a:path w="699770" h="111125">
                  <a:moveTo>
                    <a:pt x="682978" y="45802"/>
                  </a:moveTo>
                  <a:lnTo>
                    <a:pt x="680403" y="45802"/>
                  </a:lnTo>
                  <a:lnTo>
                    <a:pt x="680403" y="64852"/>
                  </a:lnTo>
                  <a:lnTo>
                    <a:pt x="682979" y="64852"/>
                  </a:lnTo>
                  <a:lnTo>
                    <a:pt x="699307" y="55327"/>
                  </a:lnTo>
                  <a:lnTo>
                    <a:pt x="682978" y="45802"/>
                  </a:lnTo>
                  <a:close/>
                </a:path>
                <a:path w="699770" h="111125">
                  <a:moveTo>
                    <a:pt x="675604" y="47100"/>
                  </a:moveTo>
                  <a:lnTo>
                    <a:pt x="661499" y="55328"/>
                  </a:lnTo>
                  <a:lnTo>
                    <a:pt x="675604" y="63555"/>
                  </a:lnTo>
                  <a:lnTo>
                    <a:pt x="675604" y="47100"/>
                  </a:lnTo>
                  <a:close/>
                </a:path>
                <a:path w="699770" h="111125">
                  <a:moveTo>
                    <a:pt x="680403" y="47100"/>
                  </a:moveTo>
                  <a:lnTo>
                    <a:pt x="675604" y="47100"/>
                  </a:lnTo>
                  <a:lnTo>
                    <a:pt x="675604" y="63555"/>
                  </a:lnTo>
                  <a:lnTo>
                    <a:pt x="680403" y="63555"/>
                  </a:lnTo>
                  <a:lnTo>
                    <a:pt x="680403" y="47100"/>
                  </a:lnTo>
                  <a:close/>
                </a:path>
                <a:path w="699770" h="111125">
                  <a:moveTo>
                    <a:pt x="604459" y="0"/>
                  </a:moveTo>
                  <a:lnTo>
                    <a:pt x="598627" y="1534"/>
                  </a:lnTo>
                  <a:lnTo>
                    <a:pt x="593326" y="10622"/>
                  </a:lnTo>
                  <a:lnTo>
                    <a:pt x="594860" y="16454"/>
                  </a:lnTo>
                  <a:lnTo>
                    <a:pt x="661500" y="55327"/>
                  </a:lnTo>
                  <a:lnTo>
                    <a:pt x="675604" y="47100"/>
                  </a:lnTo>
                  <a:lnTo>
                    <a:pt x="680403" y="47100"/>
                  </a:lnTo>
                  <a:lnTo>
                    <a:pt x="680403" y="45802"/>
                  </a:lnTo>
                  <a:lnTo>
                    <a:pt x="682978" y="45802"/>
                  </a:lnTo>
                  <a:lnTo>
                    <a:pt x="604459" y="0"/>
                  </a:lnTo>
                  <a:close/>
                </a:path>
              </a:pathLst>
            </a:custGeom>
            <a:solidFill>
              <a:srgbClr val="7F7F7F"/>
            </a:solidFill>
          </p:spPr>
          <p:txBody>
            <a:bodyPr wrap="square" lIns="0" tIns="0" rIns="0" bIns="0" rtlCol="0"/>
            <a:lstStyle/>
            <a:p>
              <a:endParaRPr sz="1050" dirty="0">
                <a:latin typeface="Corbel" panose="020B0503020204020204" pitchFamily="34" charset="0"/>
              </a:endParaRPr>
            </a:p>
          </p:txBody>
        </p:sp>
        <p:pic>
          <p:nvPicPr>
            <p:cNvPr id="67" name="object 66">
              <a:extLst>
                <a:ext uri="{FF2B5EF4-FFF2-40B4-BE49-F238E27FC236}">
                  <a16:creationId xmlns:a16="http://schemas.microsoft.com/office/drawing/2014/main" id="{2D5B3ACD-6078-B497-F3A3-47AAA551EA34}"/>
                </a:ext>
              </a:extLst>
            </p:cNvPr>
            <p:cNvPicPr/>
            <p:nvPr/>
          </p:nvPicPr>
          <p:blipFill>
            <a:blip r:embed="rId10" cstate="print"/>
            <a:stretch>
              <a:fillRect/>
            </a:stretch>
          </p:blipFill>
          <p:spPr>
            <a:xfrm>
              <a:off x="6216832" y="2587122"/>
              <a:ext cx="303349" cy="217105"/>
            </a:xfrm>
            <a:prstGeom prst="rect">
              <a:avLst/>
            </a:prstGeom>
          </p:spPr>
        </p:pic>
        <p:grpSp>
          <p:nvGrpSpPr>
            <p:cNvPr id="154" name="Group 153">
              <a:extLst>
                <a:ext uri="{FF2B5EF4-FFF2-40B4-BE49-F238E27FC236}">
                  <a16:creationId xmlns:a16="http://schemas.microsoft.com/office/drawing/2014/main" id="{E408E0A3-FAF8-AF0B-3020-32E549525AE8}"/>
                </a:ext>
              </a:extLst>
            </p:cNvPr>
            <p:cNvGrpSpPr/>
            <p:nvPr/>
          </p:nvGrpSpPr>
          <p:grpSpPr>
            <a:xfrm>
              <a:off x="6475391" y="2253900"/>
              <a:ext cx="416935" cy="979476"/>
              <a:chOff x="6475391" y="2253900"/>
              <a:chExt cx="416935" cy="979476"/>
            </a:xfrm>
          </p:grpSpPr>
          <p:pic>
            <p:nvPicPr>
              <p:cNvPr id="64" name="object 63">
                <a:extLst>
                  <a:ext uri="{FF2B5EF4-FFF2-40B4-BE49-F238E27FC236}">
                    <a16:creationId xmlns:a16="http://schemas.microsoft.com/office/drawing/2014/main" id="{B9782B17-2AE5-C642-C741-8ED4392375CC}"/>
                  </a:ext>
                </a:extLst>
              </p:cNvPr>
              <p:cNvPicPr/>
              <p:nvPr/>
            </p:nvPicPr>
            <p:blipFill>
              <a:blip r:embed="rId14" cstate="print"/>
              <a:stretch>
                <a:fillRect/>
              </a:stretch>
            </p:blipFill>
            <p:spPr>
              <a:xfrm>
                <a:off x="6475391" y="2253900"/>
                <a:ext cx="233031" cy="157637"/>
              </a:xfrm>
              <a:prstGeom prst="rect">
                <a:avLst/>
              </a:prstGeom>
            </p:spPr>
          </p:pic>
          <p:sp>
            <p:nvSpPr>
              <p:cNvPr id="65" name="object 64">
                <a:extLst>
                  <a:ext uri="{FF2B5EF4-FFF2-40B4-BE49-F238E27FC236}">
                    <a16:creationId xmlns:a16="http://schemas.microsoft.com/office/drawing/2014/main" id="{061202E6-CA51-43AA-51EC-91061F1D143F}"/>
                  </a:ext>
                </a:extLst>
              </p:cNvPr>
              <p:cNvSpPr/>
              <p:nvPr/>
            </p:nvSpPr>
            <p:spPr>
              <a:xfrm>
                <a:off x="6632711" y="2435938"/>
                <a:ext cx="259615" cy="797438"/>
              </a:xfrm>
              <a:custGeom>
                <a:avLst/>
                <a:gdLst/>
                <a:ahLst/>
                <a:cxnLst/>
                <a:rect l="l" t="t" r="r" b="b"/>
                <a:pathLst>
                  <a:path w="365759" h="1073150">
                    <a:moveTo>
                      <a:pt x="304798" y="0"/>
                    </a:moveTo>
                    <a:lnTo>
                      <a:pt x="328527" y="4790"/>
                    </a:lnTo>
                    <a:lnTo>
                      <a:pt x="347904" y="17855"/>
                    </a:lnTo>
                    <a:lnTo>
                      <a:pt x="360969" y="37232"/>
                    </a:lnTo>
                    <a:lnTo>
                      <a:pt x="365760" y="60961"/>
                    </a:lnTo>
                    <a:lnTo>
                      <a:pt x="365760" y="1011994"/>
                    </a:lnTo>
                    <a:lnTo>
                      <a:pt x="360969" y="1035723"/>
                    </a:lnTo>
                    <a:lnTo>
                      <a:pt x="347904" y="1055100"/>
                    </a:lnTo>
                    <a:lnTo>
                      <a:pt x="328527" y="1068165"/>
                    </a:lnTo>
                    <a:lnTo>
                      <a:pt x="304798" y="1072956"/>
                    </a:lnTo>
                    <a:lnTo>
                      <a:pt x="60961" y="1072956"/>
                    </a:lnTo>
                    <a:lnTo>
                      <a:pt x="37232" y="1068165"/>
                    </a:lnTo>
                    <a:lnTo>
                      <a:pt x="17855" y="1055100"/>
                    </a:lnTo>
                    <a:lnTo>
                      <a:pt x="4790" y="1035723"/>
                    </a:lnTo>
                    <a:lnTo>
                      <a:pt x="0" y="1011994"/>
                    </a:lnTo>
                    <a:lnTo>
                      <a:pt x="0" y="60961"/>
                    </a:lnTo>
                    <a:lnTo>
                      <a:pt x="4790" y="37232"/>
                    </a:lnTo>
                    <a:lnTo>
                      <a:pt x="17855" y="17855"/>
                    </a:lnTo>
                    <a:lnTo>
                      <a:pt x="37232" y="4790"/>
                    </a:lnTo>
                    <a:lnTo>
                      <a:pt x="60961" y="0"/>
                    </a:lnTo>
                    <a:lnTo>
                      <a:pt x="304798" y="0"/>
                    </a:lnTo>
                    <a:close/>
                  </a:path>
                </a:pathLst>
              </a:custGeom>
              <a:ln w="19050">
                <a:solidFill>
                  <a:srgbClr val="8C1515"/>
                </a:solidFill>
              </a:ln>
            </p:spPr>
            <p:txBody>
              <a:bodyPr wrap="square" lIns="0" tIns="0" rIns="0" bIns="0" rtlCol="0"/>
              <a:lstStyle/>
              <a:p>
                <a:endParaRPr sz="1050" dirty="0">
                  <a:latin typeface="Corbel" panose="020B0503020204020204" pitchFamily="34" charset="0"/>
                </a:endParaRPr>
              </a:p>
            </p:txBody>
          </p:sp>
          <p:pic>
            <p:nvPicPr>
              <p:cNvPr id="78" name="object 77">
                <a:extLst>
                  <a:ext uri="{FF2B5EF4-FFF2-40B4-BE49-F238E27FC236}">
                    <a16:creationId xmlns:a16="http://schemas.microsoft.com/office/drawing/2014/main" id="{CCC09D37-3EA5-4422-8D0F-45D990CC2B71}"/>
                  </a:ext>
                </a:extLst>
              </p:cNvPr>
              <p:cNvPicPr/>
              <p:nvPr/>
            </p:nvPicPr>
            <p:blipFill>
              <a:blip r:embed="rId11" cstate="print"/>
              <a:stretch>
                <a:fillRect/>
              </a:stretch>
            </p:blipFill>
            <p:spPr>
              <a:xfrm>
                <a:off x="6707730" y="2505428"/>
                <a:ext cx="117367" cy="129294"/>
              </a:xfrm>
              <a:prstGeom prst="rect">
                <a:avLst/>
              </a:prstGeom>
            </p:spPr>
          </p:pic>
          <p:pic>
            <p:nvPicPr>
              <p:cNvPr id="79" name="object 78">
                <a:extLst>
                  <a:ext uri="{FF2B5EF4-FFF2-40B4-BE49-F238E27FC236}">
                    <a16:creationId xmlns:a16="http://schemas.microsoft.com/office/drawing/2014/main" id="{183889F4-623C-5F75-1DB0-95D705F97D78}"/>
                  </a:ext>
                </a:extLst>
              </p:cNvPr>
              <p:cNvPicPr/>
              <p:nvPr/>
            </p:nvPicPr>
            <p:blipFill>
              <a:blip r:embed="rId11" cstate="print"/>
              <a:stretch>
                <a:fillRect/>
              </a:stretch>
            </p:blipFill>
            <p:spPr>
              <a:xfrm>
                <a:off x="6707730" y="2678134"/>
                <a:ext cx="117367" cy="129294"/>
              </a:xfrm>
              <a:prstGeom prst="rect">
                <a:avLst/>
              </a:prstGeom>
            </p:spPr>
          </p:pic>
          <p:pic>
            <p:nvPicPr>
              <p:cNvPr id="80" name="object 79">
                <a:extLst>
                  <a:ext uri="{FF2B5EF4-FFF2-40B4-BE49-F238E27FC236}">
                    <a16:creationId xmlns:a16="http://schemas.microsoft.com/office/drawing/2014/main" id="{6B2BC6A9-7103-7366-7F0E-1DF356EC390B}"/>
                  </a:ext>
                </a:extLst>
              </p:cNvPr>
              <p:cNvPicPr/>
              <p:nvPr/>
            </p:nvPicPr>
            <p:blipFill>
              <a:blip r:embed="rId12" cstate="print"/>
              <a:stretch>
                <a:fillRect/>
              </a:stretch>
            </p:blipFill>
            <p:spPr>
              <a:xfrm>
                <a:off x="6707730" y="2850841"/>
                <a:ext cx="117367" cy="129294"/>
              </a:xfrm>
              <a:prstGeom prst="rect">
                <a:avLst/>
              </a:prstGeom>
            </p:spPr>
          </p:pic>
          <p:pic>
            <p:nvPicPr>
              <p:cNvPr id="81" name="object 80">
                <a:extLst>
                  <a:ext uri="{FF2B5EF4-FFF2-40B4-BE49-F238E27FC236}">
                    <a16:creationId xmlns:a16="http://schemas.microsoft.com/office/drawing/2014/main" id="{FD178FCD-EE53-685B-1994-63561FC014D0}"/>
                  </a:ext>
                </a:extLst>
              </p:cNvPr>
              <p:cNvPicPr/>
              <p:nvPr/>
            </p:nvPicPr>
            <p:blipFill>
              <a:blip r:embed="rId12" cstate="print"/>
              <a:stretch>
                <a:fillRect/>
              </a:stretch>
            </p:blipFill>
            <p:spPr>
              <a:xfrm>
                <a:off x="6707730" y="3023547"/>
                <a:ext cx="117367" cy="129294"/>
              </a:xfrm>
              <a:prstGeom prst="rect">
                <a:avLst/>
              </a:prstGeom>
            </p:spPr>
          </p:pic>
        </p:grpSp>
        <p:sp>
          <p:nvSpPr>
            <p:cNvPr id="82" name="object 81">
              <a:extLst>
                <a:ext uri="{FF2B5EF4-FFF2-40B4-BE49-F238E27FC236}">
                  <a16:creationId xmlns:a16="http://schemas.microsoft.com/office/drawing/2014/main" id="{3FA1E966-021B-DCAC-F5D8-DB5B411D2312}"/>
                </a:ext>
              </a:extLst>
            </p:cNvPr>
            <p:cNvSpPr/>
            <p:nvPr/>
          </p:nvSpPr>
          <p:spPr>
            <a:xfrm>
              <a:off x="6900460" y="2786601"/>
              <a:ext cx="496694" cy="82575"/>
            </a:xfrm>
            <a:custGeom>
              <a:avLst/>
              <a:gdLst/>
              <a:ahLst/>
              <a:cxnLst/>
              <a:rect l="l" t="t" r="r" b="b"/>
              <a:pathLst>
                <a:path w="699770" h="111125">
                  <a:moveTo>
                    <a:pt x="604459" y="0"/>
                  </a:moveTo>
                  <a:lnTo>
                    <a:pt x="598625" y="1535"/>
                  </a:lnTo>
                  <a:lnTo>
                    <a:pt x="593324" y="10623"/>
                  </a:lnTo>
                  <a:lnTo>
                    <a:pt x="594860" y="16455"/>
                  </a:lnTo>
                  <a:lnTo>
                    <a:pt x="645172" y="45803"/>
                  </a:lnTo>
                  <a:lnTo>
                    <a:pt x="680402" y="45803"/>
                  </a:lnTo>
                  <a:lnTo>
                    <a:pt x="680402" y="64853"/>
                  </a:lnTo>
                  <a:lnTo>
                    <a:pt x="645172" y="64853"/>
                  </a:lnTo>
                  <a:lnTo>
                    <a:pt x="594860" y="94202"/>
                  </a:lnTo>
                  <a:lnTo>
                    <a:pt x="593324" y="100034"/>
                  </a:lnTo>
                  <a:lnTo>
                    <a:pt x="598625" y="109122"/>
                  </a:lnTo>
                  <a:lnTo>
                    <a:pt x="604459" y="110656"/>
                  </a:lnTo>
                  <a:lnTo>
                    <a:pt x="682977" y="64853"/>
                  </a:lnTo>
                  <a:lnTo>
                    <a:pt x="680402" y="64853"/>
                  </a:lnTo>
                  <a:lnTo>
                    <a:pt x="682980" y="64852"/>
                  </a:lnTo>
                  <a:lnTo>
                    <a:pt x="699306" y="55328"/>
                  </a:lnTo>
                  <a:lnTo>
                    <a:pt x="604459" y="0"/>
                  </a:lnTo>
                  <a:close/>
                </a:path>
                <a:path w="699770" h="111125">
                  <a:moveTo>
                    <a:pt x="661500" y="55328"/>
                  </a:moveTo>
                  <a:lnTo>
                    <a:pt x="645172" y="64853"/>
                  </a:lnTo>
                  <a:lnTo>
                    <a:pt x="680402" y="64853"/>
                  </a:lnTo>
                  <a:lnTo>
                    <a:pt x="680402" y="63555"/>
                  </a:lnTo>
                  <a:lnTo>
                    <a:pt x="675604" y="63555"/>
                  </a:lnTo>
                  <a:lnTo>
                    <a:pt x="661500" y="55328"/>
                  </a:lnTo>
                  <a:close/>
                </a:path>
                <a:path w="699770" h="111125">
                  <a:moveTo>
                    <a:pt x="0" y="45802"/>
                  </a:moveTo>
                  <a:lnTo>
                    <a:pt x="0" y="64852"/>
                  </a:lnTo>
                  <a:lnTo>
                    <a:pt x="645174" y="64852"/>
                  </a:lnTo>
                  <a:lnTo>
                    <a:pt x="661500" y="55328"/>
                  </a:lnTo>
                  <a:lnTo>
                    <a:pt x="645172" y="45803"/>
                  </a:lnTo>
                  <a:lnTo>
                    <a:pt x="0" y="45802"/>
                  </a:lnTo>
                  <a:close/>
                </a:path>
                <a:path w="699770" h="111125">
                  <a:moveTo>
                    <a:pt x="675604" y="47101"/>
                  </a:moveTo>
                  <a:lnTo>
                    <a:pt x="661500" y="55328"/>
                  </a:lnTo>
                  <a:lnTo>
                    <a:pt x="675604" y="63555"/>
                  </a:lnTo>
                  <a:lnTo>
                    <a:pt x="675604" y="47101"/>
                  </a:lnTo>
                  <a:close/>
                </a:path>
                <a:path w="699770" h="111125">
                  <a:moveTo>
                    <a:pt x="680402" y="47101"/>
                  </a:moveTo>
                  <a:lnTo>
                    <a:pt x="675604" y="47101"/>
                  </a:lnTo>
                  <a:lnTo>
                    <a:pt x="675604" y="63555"/>
                  </a:lnTo>
                  <a:lnTo>
                    <a:pt x="680402" y="63555"/>
                  </a:lnTo>
                  <a:lnTo>
                    <a:pt x="680402" y="47101"/>
                  </a:lnTo>
                  <a:close/>
                </a:path>
                <a:path w="699770" h="111125">
                  <a:moveTo>
                    <a:pt x="645172" y="45803"/>
                  </a:moveTo>
                  <a:lnTo>
                    <a:pt x="661500" y="55328"/>
                  </a:lnTo>
                  <a:lnTo>
                    <a:pt x="675604" y="47101"/>
                  </a:lnTo>
                  <a:lnTo>
                    <a:pt x="680402" y="47101"/>
                  </a:lnTo>
                  <a:lnTo>
                    <a:pt x="680402" y="45803"/>
                  </a:lnTo>
                  <a:lnTo>
                    <a:pt x="645172" y="45803"/>
                  </a:lnTo>
                  <a:close/>
                </a:path>
              </a:pathLst>
            </a:custGeom>
            <a:solidFill>
              <a:srgbClr val="7F7F7F"/>
            </a:solidFill>
          </p:spPr>
          <p:txBody>
            <a:bodyPr wrap="square" lIns="0" tIns="0" rIns="0" bIns="0" rtlCol="0"/>
            <a:lstStyle/>
            <a:p>
              <a:endParaRPr sz="1050" dirty="0">
                <a:latin typeface="Corbel" panose="020B0503020204020204" pitchFamily="34" charset="0"/>
              </a:endParaRPr>
            </a:p>
          </p:txBody>
        </p:sp>
        <p:pic>
          <p:nvPicPr>
            <p:cNvPr id="83" name="object 82">
              <a:extLst>
                <a:ext uri="{FF2B5EF4-FFF2-40B4-BE49-F238E27FC236}">
                  <a16:creationId xmlns:a16="http://schemas.microsoft.com/office/drawing/2014/main" id="{951AD10D-4773-0FC3-B5D9-47F307CE469B}"/>
                </a:ext>
              </a:extLst>
            </p:cNvPr>
            <p:cNvPicPr/>
            <p:nvPr/>
          </p:nvPicPr>
          <p:blipFill>
            <a:blip r:embed="rId10" cstate="print"/>
            <a:stretch>
              <a:fillRect/>
            </a:stretch>
          </p:blipFill>
          <p:spPr>
            <a:xfrm>
              <a:off x="6980914" y="2587122"/>
              <a:ext cx="303349" cy="217105"/>
            </a:xfrm>
            <a:prstGeom prst="rect">
              <a:avLst/>
            </a:prstGeom>
          </p:spPr>
        </p:pic>
        <p:grpSp>
          <p:nvGrpSpPr>
            <p:cNvPr id="155" name="Group 154">
              <a:extLst>
                <a:ext uri="{FF2B5EF4-FFF2-40B4-BE49-F238E27FC236}">
                  <a16:creationId xmlns:a16="http://schemas.microsoft.com/office/drawing/2014/main" id="{269366B3-DC1C-4FE7-5638-6DE59AAAE2B4}"/>
                </a:ext>
              </a:extLst>
            </p:cNvPr>
            <p:cNvGrpSpPr/>
            <p:nvPr/>
          </p:nvGrpSpPr>
          <p:grpSpPr>
            <a:xfrm>
              <a:off x="7239866" y="2270207"/>
              <a:ext cx="416543" cy="956299"/>
              <a:chOff x="7239866" y="2270207"/>
              <a:chExt cx="416543" cy="956299"/>
            </a:xfrm>
          </p:grpSpPr>
          <p:pic>
            <p:nvPicPr>
              <p:cNvPr id="86" name="object 85">
                <a:extLst>
                  <a:ext uri="{FF2B5EF4-FFF2-40B4-BE49-F238E27FC236}">
                    <a16:creationId xmlns:a16="http://schemas.microsoft.com/office/drawing/2014/main" id="{440F578E-7F5D-B704-97C8-A7387F8977B1}"/>
                  </a:ext>
                </a:extLst>
              </p:cNvPr>
              <p:cNvPicPr/>
              <p:nvPr/>
            </p:nvPicPr>
            <p:blipFill>
              <a:blip r:embed="rId15" cstate="print"/>
              <a:stretch>
                <a:fillRect/>
              </a:stretch>
            </p:blipFill>
            <p:spPr>
              <a:xfrm>
                <a:off x="7239866" y="2270207"/>
                <a:ext cx="233322" cy="141330"/>
              </a:xfrm>
              <a:prstGeom prst="rect">
                <a:avLst/>
              </a:prstGeom>
            </p:spPr>
          </p:pic>
          <p:pic>
            <p:nvPicPr>
              <p:cNvPr id="87" name="object 86">
                <a:extLst>
                  <a:ext uri="{FF2B5EF4-FFF2-40B4-BE49-F238E27FC236}">
                    <a16:creationId xmlns:a16="http://schemas.microsoft.com/office/drawing/2014/main" id="{7E139722-A23C-1B18-BFD8-0CBA5C98C3AD}"/>
                  </a:ext>
                </a:extLst>
              </p:cNvPr>
              <p:cNvPicPr/>
              <p:nvPr/>
            </p:nvPicPr>
            <p:blipFill>
              <a:blip r:embed="rId11" cstate="print"/>
              <a:stretch>
                <a:fillRect/>
              </a:stretch>
            </p:blipFill>
            <p:spPr>
              <a:xfrm>
                <a:off x="7471813" y="2498556"/>
                <a:ext cx="117367" cy="129294"/>
              </a:xfrm>
              <a:prstGeom prst="rect">
                <a:avLst/>
              </a:prstGeom>
            </p:spPr>
          </p:pic>
          <p:pic>
            <p:nvPicPr>
              <p:cNvPr id="88" name="object 87">
                <a:extLst>
                  <a:ext uri="{FF2B5EF4-FFF2-40B4-BE49-F238E27FC236}">
                    <a16:creationId xmlns:a16="http://schemas.microsoft.com/office/drawing/2014/main" id="{E34ACCBB-4908-48BE-4381-DF9B863E0A87}"/>
                  </a:ext>
                </a:extLst>
              </p:cNvPr>
              <p:cNvPicPr/>
              <p:nvPr/>
            </p:nvPicPr>
            <p:blipFill>
              <a:blip r:embed="rId11" cstate="print"/>
              <a:stretch>
                <a:fillRect/>
              </a:stretch>
            </p:blipFill>
            <p:spPr>
              <a:xfrm>
                <a:off x="7471813" y="2671263"/>
                <a:ext cx="117367" cy="129294"/>
              </a:xfrm>
              <a:prstGeom prst="rect">
                <a:avLst/>
              </a:prstGeom>
            </p:spPr>
          </p:pic>
          <p:pic>
            <p:nvPicPr>
              <p:cNvPr id="89" name="object 88">
                <a:extLst>
                  <a:ext uri="{FF2B5EF4-FFF2-40B4-BE49-F238E27FC236}">
                    <a16:creationId xmlns:a16="http://schemas.microsoft.com/office/drawing/2014/main" id="{AF906214-240C-1A73-7A56-3D13F6DFD14E}"/>
                  </a:ext>
                </a:extLst>
              </p:cNvPr>
              <p:cNvPicPr/>
              <p:nvPr/>
            </p:nvPicPr>
            <p:blipFill>
              <a:blip r:embed="rId11" cstate="print"/>
              <a:stretch>
                <a:fillRect/>
              </a:stretch>
            </p:blipFill>
            <p:spPr>
              <a:xfrm>
                <a:off x="7471813" y="2843970"/>
                <a:ext cx="117367" cy="129294"/>
              </a:xfrm>
              <a:prstGeom prst="rect">
                <a:avLst/>
              </a:prstGeom>
            </p:spPr>
          </p:pic>
          <p:pic>
            <p:nvPicPr>
              <p:cNvPr id="90" name="object 89">
                <a:extLst>
                  <a:ext uri="{FF2B5EF4-FFF2-40B4-BE49-F238E27FC236}">
                    <a16:creationId xmlns:a16="http://schemas.microsoft.com/office/drawing/2014/main" id="{F0785A51-66A8-AD6A-0CB0-D81B55F04BA7}"/>
                  </a:ext>
                </a:extLst>
              </p:cNvPr>
              <p:cNvPicPr/>
              <p:nvPr/>
            </p:nvPicPr>
            <p:blipFill>
              <a:blip r:embed="rId12" cstate="print"/>
              <a:stretch>
                <a:fillRect/>
              </a:stretch>
            </p:blipFill>
            <p:spPr>
              <a:xfrm>
                <a:off x="7471813" y="3016676"/>
                <a:ext cx="117367" cy="129294"/>
              </a:xfrm>
              <a:prstGeom prst="rect">
                <a:avLst/>
              </a:prstGeom>
            </p:spPr>
          </p:pic>
          <p:sp>
            <p:nvSpPr>
              <p:cNvPr id="101" name="object 100">
                <a:extLst>
                  <a:ext uri="{FF2B5EF4-FFF2-40B4-BE49-F238E27FC236}">
                    <a16:creationId xmlns:a16="http://schemas.microsoft.com/office/drawing/2014/main" id="{9D415FD6-7895-306D-9414-0C307E297B01}"/>
                  </a:ext>
                </a:extLst>
              </p:cNvPr>
              <p:cNvSpPr/>
              <p:nvPr/>
            </p:nvSpPr>
            <p:spPr>
              <a:xfrm>
                <a:off x="7396794" y="2429068"/>
                <a:ext cx="259615" cy="797438"/>
              </a:xfrm>
              <a:custGeom>
                <a:avLst/>
                <a:gdLst/>
                <a:ahLst/>
                <a:cxnLst/>
                <a:rect l="l" t="t" r="r" b="b"/>
                <a:pathLst>
                  <a:path w="365759" h="1073150">
                    <a:moveTo>
                      <a:pt x="304798" y="0"/>
                    </a:moveTo>
                    <a:lnTo>
                      <a:pt x="328527" y="4790"/>
                    </a:lnTo>
                    <a:lnTo>
                      <a:pt x="347904" y="17855"/>
                    </a:lnTo>
                    <a:lnTo>
                      <a:pt x="360969" y="37232"/>
                    </a:lnTo>
                    <a:lnTo>
                      <a:pt x="365760" y="60961"/>
                    </a:lnTo>
                    <a:lnTo>
                      <a:pt x="365760" y="1011994"/>
                    </a:lnTo>
                    <a:lnTo>
                      <a:pt x="360969" y="1035723"/>
                    </a:lnTo>
                    <a:lnTo>
                      <a:pt x="347904" y="1055100"/>
                    </a:lnTo>
                    <a:lnTo>
                      <a:pt x="328527" y="1068165"/>
                    </a:lnTo>
                    <a:lnTo>
                      <a:pt x="304798" y="1072956"/>
                    </a:lnTo>
                    <a:lnTo>
                      <a:pt x="60961" y="1072956"/>
                    </a:lnTo>
                    <a:lnTo>
                      <a:pt x="37232" y="1068165"/>
                    </a:lnTo>
                    <a:lnTo>
                      <a:pt x="17855" y="1055100"/>
                    </a:lnTo>
                    <a:lnTo>
                      <a:pt x="4790" y="1035723"/>
                    </a:lnTo>
                    <a:lnTo>
                      <a:pt x="0" y="1011994"/>
                    </a:lnTo>
                    <a:lnTo>
                      <a:pt x="0" y="60961"/>
                    </a:lnTo>
                    <a:lnTo>
                      <a:pt x="4790" y="37232"/>
                    </a:lnTo>
                    <a:lnTo>
                      <a:pt x="17855" y="17855"/>
                    </a:lnTo>
                    <a:lnTo>
                      <a:pt x="37232" y="4790"/>
                    </a:lnTo>
                    <a:lnTo>
                      <a:pt x="60961" y="0"/>
                    </a:lnTo>
                    <a:lnTo>
                      <a:pt x="304798" y="0"/>
                    </a:lnTo>
                    <a:close/>
                  </a:path>
                </a:pathLst>
              </a:custGeom>
              <a:ln w="19050">
                <a:solidFill>
                  <a:srgbClr val="8C1515"/>
                </a:solidFill>
              </a:ln>
            </p:spPr>
            <p:txBody>
              <a:bodyPr wrap="square" lIns="0" tIns="0" rIns="0" bIns="0" rtlCol="0"/>
              <a:lstStyle/>
              <a:p>
                <a:endParaRPr sz="1050" dirty="0">
                  <a:latin typeface="Corbel" panose="020B0503020204020204" pitchFamily="34" charset="0"/>
                </a:endParaRPr>
              </a:p>
            </p:txBody>
          </p:sp>
        </p:grpSp>
        <p:grpSp>
          <p:nvGrpSpPr>
            <p:cNvPr id="152" name="Group 151">
              <a:extLst>
                <a:ext uri="{FF2B5EF4-FFF2-40B4-BE49-F238E27FC236}">
                  <a16:creationId xmlns:a16="http://schemas.microsoft.com/office/drawing/2014/main" id="{0E86CEFE-6935-2FAE-33BB-E7F84893C149}"/>
                </a:ext>
              </a:extLst>
            </p:cNvPr>
            <p:cNvGrpSpPr/>
            <p:nvPr/>
          </p:nvGrpSpPr>
          <p:grpSpPr>
            <a:xfrm>
              <a:off x="4989652" y="2262763"/>
              <a:ext cx="382604" cy="940761"/>
              <a:chOff x="4989652" y="2262763"/>
              <a:chExt cx="382604" cy="940761"/>
            </a:xfrm>
          </p:grpSpPr>
          <p:pic>
            <p:nvPicPr>
              <p:cNvPr id="102" name="object 101">
                <a:extLst>
                  <a:ext uri="{FF2B5EF4-FFF2-40B4-BE49-F238E27FC236}">
                    <a16:creationId xmlns:a16="http://schemas.microsoft.com/office/drawing/2014/main" id="{395F234A-5525-09AC-2FE7-0E9B15641877}"/>
                  </a:ext>
                </a:extLst>
              </p:cNvPr>
              <p:cNvPicPr/>
              <p:nvPr/>
            </p:nvPicPr>
            <p:blipFill>
              <a:blip r:embed="rId16" cstate="print"/>
              <a:stretch>
                <a:fillRect/>
              </a:stretch>
            </p:blipFill>
            <p:spPr>
              <a:xfrm>
                <a:off x="4989652" y="2262763"/>
                <a:ext cx="228925" cy="141803"/>
              </a:xfrm>
              <a:prstGeom prst="rect">
                <a:avLst/>
              </a:prstGeom>
            </p:spPr>
          </p:pic>
          <p:pic>
            <p:nvPicPr>
              <p:cNvPr id="103" name="object 102">
                <a:extLst>
                  <a:ext uri="{FF2B5EF4-FFF2-40B4-BE49-F238E27FC236}">
                    <a16:creationId xmlns:a16="http://schemas.microsoft.com/office/drawing/2014/main" id="{CF66C6DB-6C9B-4084-2ECC-399C504737FD}"/>
                  </a:ext>
                </a:extLst>
              </p:cNvPr>
              <p:cNvPicPr/>
              <p:nvPr/>
            </p:nvPicPr>
            <p:blipFill>
              <a:blip r:embed="rId17" cstate="print"/>
              <a:stretch>
                <a:fillRect/>
              </a:stretch>
            </p:blipFill>
            <p:spPr>
              <a:xfrm>
                <a:off x="5187660" y="2475575"/>
                <a:ext cx="117367" cy="129294"/>
              </a:xfrm>
              <a:prstGeom prst="rect">
                <a:avLst/>
              </a:prstGeom>
            </p:spPr>
          </p:pic>
          <p:pic>
            <p:nvPicPr>
              <p:cNvPr id="104" name="object 103">
                <a:extLst>
                  <a:ext uri="{FF2B5EF4-FFF2-40B4-BE49-F238E27FC236}">
                    <a16:creationId xmlns:a16="http://schemas.microsoft.com/office/drawing/2014/main" id="{6F46FAD1-BB6E-569F-65F6-11CB65DC98CA}"/>
                  </a:ext>
                </a:extLst>
              </p:cNvPr>
              <p:cNvPicPr/>
              <p:nvPr/>
            </p:nvPicPr>
            <p:blipFill>
              <a:blip r:embed="rId17" cstate="print"/>
              <a:stretch>
                <a:fillRect/>
              </a:stretch>
            </p:blipFill>
            <p:spPr>
              <a:xfrm>
                <a:off x="5187660" y="2648282"/>
                <a:ext cx="117367" cy="129294"/>
              </a:xfrm>
              <a:prstGeom prst="rect">
                <a:avLst/>
              </a:prstGeom>
            </p:spPr>
          </p:pic>
          <p:pic>
            <p:nvPicPr>
              <p:cNvPr id="105" name="object 104">
                <a:extLst>
                  <a:ext uri="{FF2B5EF4-FFF2-40B4-BE49-F238E27FC236}">
                    <a16:creationId xmlns:a16="http://schemas.microsoft.com/office/drawing/2014/main" id="{B1EFD363-F63D-41FC-B5F4-229195620F57}"/>
                  </a:ext>
                </a:extLst>
              </p:cNvPr>
              <p:cNvPicPr/>
              <p:nvPr/>
            </p:nvPicPr>
            <p:blipFill>
              <a:blip r:embed="rId18" cstate="print"/>
              <a:stretch>
                <a:fillRect/>
              </a:stretch>
            </p:blipFill>
            <p:spPr>
              <a:xfrm>
                <a:off x="5187660" y="2820989"/>
                <a:ext cx="117367" cy="129294"/>
              </a:xfrm>
              <a:prstGeom prst="rect">
                <a:avLst/>
              </a:prstGeom>
            </p:spPr>
          </p:pic>
          <p:pic>
            <p:nvPicPr>
              <p:cNvPr id="106" name="object 105">
                <a:extLst>
                  <a:ext uri="{FF2B5EF4-FFF2-40B4-BE49-F238E27FC236}">
                    <a16:creationId xmlns:a16="http://schemas.microsoft.com/office/drawing/2014/main" id="{20652279-A9CC-B867-B5B6-44BEEC9B17AE}"/>
                  </a:ext>
                </a:extLst>
              </p:cNvPr>
              <p:cNvPicPr/>
              <p:nvPr/>
            </p:nvPicPr>
            <p:blipFill>
              <a:blip r:embed="rId18" cstate="print"/>
              <a:stretch>
                <a:fillRect/>
              </a:stretch>
            </p:blipFill>
            <p:spPr>
              <a:xfrm>
                <a:off x="5187660" y="2993695"/>
                <a:ext cx="117367" cy="129294"/>
              </a:xfrm>
              <a:prstGeom prst="rect">
                <a:avLst/>
              </a:prstGeom>
            </p:spPr>
          </p:pic>
          <p:sp>
            <p:nvSpPr>
              <p:cNvPr id="107" name="object 106">
                <a:extLst>
                  <a:ext uri="{FF2B5EF4-FFF2-40B4-BE49-F238E27FC236}">
                    <a16:creationId xmlns:a16="http://schemas.microsoft.com/office/drawing/2014/main" id="{9196A0DC-8429-2BE3-545B-57F9ED81BC4B}"/>
                  </a:ext>
                </a:extLst>
              </p:cNvPr>
              <p:cNvSpPr/>
              <p:nvPr/>
            </p:nvSpPr>
            <p:spPr>
              <a:xfrm>
                <a:off x="5112641" y="2406086"/>
                <a:ext cx="259615" cy="797438"/>
              </a:xfrm>
              <a:custGeom>
                <a:avLst/>
                <a:gdLst/>
                <a:ahLst/>
                <a:cxnLst/>
                <a:rect l="l" t="t" r="r" b="b"/>
                <a:pathLst>
                  <a:path w="365760" h="1073150">
                    <a:moveTo>
                      <a:pt x="304798" y="0"/>
                    </a:moveTo>
                    <a:lnTo>
                      <a:pt x="328527" y="4790"/>
                    </a:lnTo>
                    <a:lnTo>
                      <a:pt x="347904" y="17855"/>
                    </a:lnTo>
                    <a:lnTo>
                      <a:pt x="360969" y="37232"/>
                    </a:lnTo>
                    <a:lnTo>
                      <a:pt x="365760" y="60961"/>
                    </a:lnTo>
                    <a:lnTo>
                      <a:pt x="365760" y="1011994"/>
                    </a:lnTo>
                    <a:lnTo>
                      <a:pt x="360969" y="1035723"/>
                    </a:lnTo>
                    <a:lnTo>
                      <a:pt x="347904" y="1055100"/>
                    </a:lnTo>
                    <a:lnTo>
                      <a:pt x="328527" y="1068165"/>
                    </a:lnTo>
                    <a:lnTo>
                      <a:pt x="304798" y="1072956"/>
                    </a:lnTo>
                    <a:lnTo>
                      <a:pt x="60961" y="1072956"/>
                    </a:lnTo>
                    <a:lnTo>
                      <a:pt x="37232" y="1068165"/>
                    </a:lnTo>
                    <a:lnTo>
                      <a:pt x="17855" y="1055100"/>
                    </a:lnTo>
                    <a:lnTo>
                      <a:pt x="4790" y="1035723"/>
                    </a:lnTo>
                    <a:lnTo>
                      <a:pt x="0" y="1011994"/>
                    </a:lnTo>
                    <a:lnTo>
                      <a:pt x="0" y="60961"/>
                    </a:lnTo>
                    <a:lnTo>
                      <a:pt x="4790" y="37232"/>
                    </a:lnTo>
                    <a:lnTo>
                      <a:pt x="17855" y="17855"/>
                    </a:lnTo>
                    <a:lnTo>
                      <a:pt x="37232" y="4790"/>
                    </a:lnTo>
                    <a:lnTo>
                      <a:pt x="60961" y="0"/>
                    </a:lnTo>
                    <a:lnTo>
                      <a:pt x="304798" y="0"/>
                    </a:lnTo>
                    <a:close/>
                  </a:path>
                </a:pathLst>
              </a:custGeom>
              <a:ln w="19050">
                <a:solidFill>
                  <a:srgbClr val="8C1515"/>
                </a:solidFill>
              </a:ln>
            </p:spPr>
            <p:txBody>
              <a:bodyPr wrap="square" lIns="0" tIns="0" rIns="0" bIns="0" rtlCol="0"/>
              <a:lstStyle/>
              <a:p>
                <a:endParaRPr sz="1050" dirty="0">
                  <a:latin typeface="Corbel" panose="020B0503020204020204" pitchFamily="34" charset="0"/>
                </a:endParaRPr>
              </a:p>
            </p:txBody>
          </p:sp>
        </p:grpSp>
        <p:sp>
          <p:nvSpPr>
            <p:cNvPr id="117" name="object 116">
              <a:extLst>
                <a:ext uri="{FF2B5EF4-FFF2-40B4-BE49-F238E27FC236}">
                  <a16:creationId xmlns:a16="http://schemas.microsoft.com/office/drawing/2014/main" id="{0222F006-D53E-60E8-070D-09EA42DC009F}"/>
                </a:ext>
              </a:extLst>
            </p:cNvPr>
            <p:cNvSpPr/>
            <p:nvPr/>
          </p:nvSpPr>
          <p:spPr>
            <a:xfrm>
              <a:off x="4617360" y="2788023"/>
              <a:ext cx="664361" cy="732793"/>
            </a:xfrm>
            <a:custGeom>
              <a:avLst/>
              <a:gdLst/>
              <a:ahLst/>
              <a:cxnLst/>
              <a:rect l="l" t="t" r="r" b="b"/>
              <a:pathLst>
                <a:path w="935989" h="986154">
                  <a:moveTo>
                    <a:pt x="699300" y="55321"/>
                  </a:moveTo>
                  <a:lnTo>
                    <a:pt x="604456" y="0"/>
                  </a:lnTo>
                  <a:lnTo>
                    <a:pt x="598627" y="1536"/>
                  </a:lnTo>
                  <a:lnTo>
                    <a:pt x="593318" y="10617"/>
                  </a:lnTo>
                  <a:lnTo>
                    <a:pt x="594855" y="16446"/>
                  </a:lnTo>
                  <a:lnTo>
                    <a:pt x="645160" y="45796"/>
                  </a:lnTo>
                  <a:lnTo>
                    <a:pt x="0" y="45796"/>
                  </a:lnTo>
                  <a:lnTo>
                    <a:pt x="0" y="64846"/>
                  </a:lnTo>
                  <a:lnTo>
                    <a:pt x="645160" y="64846"/>
                  </a:lnTo>
                  <a:lnTo>
                    <a:pt x="594855" y="94195"/>
                  </a:lnTo>
                  <a:lnTo>
                    <a:pt x="593318" y="100025"/>
                  </a:lnTo>
                  <a:lnTo>
                    <a:pt x="598627" y="109118"/>
                  </a:lnTo>
                  <a:lnTo>
                    <a:pt x="604456" y="110655"/>
                  </a:lnTo>
                  <a:lnTo>
                    <a:pt x="682967" y="64846"/>
                  </a:lnTo>
                  <a:lnTo>
                    <a:pt x="699300" y="55321"/>
                  </a:lnTo>
                  <a:close/>
                </a:path>
                <a:path w="935989" h="986154">
                  <a:moveTo>
                    <a:pt x="935990" y="653770"/>
                  </a:moveTo>
                  <a:lnTo>
                    <a:pt x="891679" y="577824"/>
                  </a:lnTo>
                  <a:lnTo>
                    <a:pt x="880656" y="558927"/>
                  </a:lnTo>
                  <a:lnTo>
                    <a:pt x="825322" y="653770"/>
                  </a:lnTo>
                  <a:lnTo>
                    <a:pt x="826858" y="659599"/>
                  </a:lnTo>
                  <a:lnTo>
                    <a:pt x="835952" y="664908"/>
                  </a:lnTo>
                  <a:lnTo>
                    <a:pt x="841781" y="663371"/>
                  </a:lnTo>
                  <a:lnTo>
                    <a:pt x="871131" y="613067"/>
                  </a:lnTo>
                  <a:lnTo>
                    <a:pt x="871131" y="985913"/>
                  </a:lnTo>
                  <a:lnTo>
                    <a:pt x="890181" y="985913"/>
                  </a:lnTo>
                  <a:lnTo>
                    <a:pt x="890181" y="613067"/>
                  </a:lnTo>
                  <a:lnTo>
                    <a:pt x="919530" y="663371"/>
                  </a:lnTo>
                  <a:lnTo>
                    <a:pt x="925360" y="664908"/>
                  </a:lnTo>
                  <a:lnTo>
                    <a:pt x="934453" y="659599"/>
                  </a:lnTo>
                  <a:lnTo>
                    <a:pt x="935990" y="653770"/>
                  </a:lnTo>
                  <a:close/>
                </a:path>
              </a:pathLst>
            </a:custGeom>
            <a:solidFill>
              <a:srgbClr val="7F7F7F"/>
            </a:solidFill>
          </p:spPr>
          <p:txBody>
            <a:bodyPr wrap="square" lIns="0" tIns="0" rIns="0" bIns="0" rtlCol="0"/>
            <a:lstStyle/>
            <a:p>
              <a:endParaRPr sz="1050" dirty="0">
                <a:latin typeface="Corbel" panose="020B0503020204020204" pitchFamily="34" charset="0"/>
              </a:endParaRPr>
            </a:p>
          </p:txBody>
        </p:sp>
        <p:pic>
          <p:nvPicPr>
            <p:cNvPr id="118" name="object 117">
              <a:extLst>
                <a:ext uri="{FF2B5EF4-FFF2-40B4-BE49-F238E27FC236}">
                  <a16:creationId xmlns:a16="http://schemas.microsoft.com/office/drawing/2014/main" id="{D3D9A246-3E7F-917E-2B28-3039199EC85D}"/>
                </a:ext>
              </a:extLst>
            </p:cNvPr>
            <p:cNvPicPr/>
            <p:nvPr/>
          </p:nvPicPr>
          <p:blipFill>
            <a:blip r:embed="rId10" cstate="print"/>
            <a:stretch>
              <a:fillRect/>
            </a:stretch>
          </p:blipFill>
          <p:spPr>
            <a:xfrm>
              <a:off x="4697815" y="2587122"/>
              <a:ext cx="303349" cy="217105"/>
            </a:xfrm>
            <a:prstGeom prst="rect">
              <a:avLst/>
            </a:prstGeom>
          </p:spPr>
        </p:pic>
        <p:grpSp>
          <p:nvGrpSpPr>
            <p:cNvPr id="151" name="Group 150">
              <a:extLst>
                <a:ext uri="{FF2B5EF4-FFF2-40B4-BE49-F238E27FC236}">
                  <a16:creationId xmlns:a16="http://schemas.microsoft.com/office/drawing/2014/main" id="{74B4C83C-265F-E85D-3B10-6D926B103780}"/>
                </a:ext>
              </a:extLst>
            </p:cNvPr>
            <p:cNvGrpSpPr/>
            <p:nvPr/>
          </p:nvGrpSpPr>
          <p:grpSpPr>
            <a:xfrm>
              <a:off x="4175479" y="2275258"/>
              <a:ext cx="435062" cy="931255"/>
              <a:chOff x="4175479" y="2275258"/>
              <a:chExt cx="435062" cy="931255"/>
            </a:xfrm>
          </p:grpSpPr>
          <p:pic>
            <p:nvPicPr>
              <p:cNvPr id="119" name="object 118">
                <a:extLst>
                  <a:ext uri="{FF2B5EF4-FFF2-40B4-BE49-F238E27FC236}">
                    <a16:creationId xmlns:a16="http://schemas.microsoft.com/office/drawing/2014/main" id="{88E1A16C-C9EE-42FA-5C43-FBE67C0905FE}"/>
                  </a:ext>
                </a:extLst>
              </p:cNvPr>
              <p:cNvPicPr/>
              <p:nvPr/>
            </p:nvPicPr>
            <p:blipFill>
              <a:blip r:embed="rId6" cstate="print"/>
              <a:stretch>
                <a:fillRect/>
              </a:stretch>
            </p:blipFill>
            <p:spPr>
              <a:xfrm>
                <a:off x="4175479" y="2275258"/>
                <a:ext cx="222570" cy="138348"/>
              </a:xfrm>
              <a:prstGeom prst="rect">
                <a:avLst/>
              </a:prstGeom>
            </p:spPr>
          </p:pic>
          <p:pic>
            <p:nvPicPr>
              <p:cNvPr id="120" name="object 119">
                <a:extLst>
                  <a:ext uri="{FF2B5EF4-FFF2-40B4-BE49-F238E27FC236}">
                    <a16:creationId xmlns:a16="http://schemas.microsoft.com/office/drawing/2014/main" id="{D67AC942-56BA-4D9A-3292-17F90595E92C}"/>
                  </a:ext>
                </a:extLst>
              </p:cNvPr>
              <p:cNvPicPr/>
              <p:nvPr/>
            </p:nvPicPr>
            <p:blipFill>
              <a:blip r:embed="rId12" cstate="print"/>
              <a:stretch>
                <a:fillRect/>
              </a:stretch>
            </p:blipFill>
            <p:spPr>
              <a:xfrm>
                <a:off x="4425945" y="2478564"/>
                <a:ext cx="117367" cy="129294"/>
              </a:xfrm>
              <a:prstGeom prst="rect">
                <a:avLst/>
              </a:prstGeom>
            </p:spPr>
          </p:pic>
          <p:pic>
            <p:nvPicPr>
              <p:cNvPr id="121" name="object 120">
                <a:extLst>
                  <a:ext uri="{FF2B5EF4-FFF2-40B4-BE49-F238E27FC236}">
                    <a16:creationId xmlns:a16="http://schemas.microsoft.com/office/drawing/2014/main" id="{47933E62-ECA2-63C0-565E-27B8BD9AC6B7}"/>
                  </a:ext>
                </a:extLst>
              </p:cNvPr>
              <p:cNvPicPr/>
              <p:nvPr/>
            </p:nvPicPr>
            <p:blipFill>
              <a:blip r:embed="rId12" cstate="print"/>
              <a:stretch>
                <a:fillRect/>
              </a:stretch>
            </p:blipFill>
            <p:spPr>
              <a:xfrm>
                <a:off x="4425945" y="2651271"/>
                <a:ext cx="117367" cy="129294"/>
              </a:xfrm>
              <a:prstGeom prst="rect">
                <a:avLst/>
              </a:prstGeom>
            </p:spPr>
          </p:pic>
          <p:pic>
            <p:nvPicPr>
              <p:cNvPr id="122" name="object 121">
                <a:extLst>
                  <a:ext uri="{FF2B5EF4-FFF2-40B4-BE49-F238E27FC236}">
                    <a16:creationId xmlns:a16="http://schemas.microsoft.com/office/drawing/2014/main" id="{89F0114B-8FA7-FC33-8DE1-319FF7BA8600}"/>
                  </a:ext>
                </a:extLst>
              </p:cNvPr>
              <p:cNvPicPr/>
              <p:nvPr/>
            </p:nvPicPr>
            <p:blipFill>
              <a:blip r:embed="rId11" cstate="print"/>
              <a:stretch>
                <a:fillRect/>
              </a:stretch>
            </p:blipFill>
            <p:spPr>
              <a:xfrm>
                <a:off x="4425945" y="2823978"/>
                <a:ext cx="117367" cy="129294"/>
              </a:xfrm>
              <a:prstGeom prst="rect">
                <a:avLst/>
              </a:prstGeom>
            </p:spPr>
          </p:pic>
          <p:pic>
            <p:nvPicPr>
              <p:cNvPr id="123" name="object 122">
                <a:extLst>
                  <a:ext uri="{FF2B5EF4-FFF2-40B4-BE49-F238E27FC236}">
                    <a16:creationId xmlns:a16="http://schemas.microsoft.com/office/drawing/2014/main" id="{C4E131CF-653D-19E7-83A0-410EF1135105}"/>
                  </a:ext>
                </a:extLst>
              </p:cNvPr>
              <p:cNvPicPr/>
              <p:nvPr/>
            </p:nvPicPr>
            <p:blipFill>
              <a:blip r:embed="rId11" cstate="print"/>
              <a:stretch>
                <a:fillRect/>
              </a:stretch>
            </p:blipFill>
            <p:spPr>
              <a:xfrm>
                <a:off x="4425945" y="2996684"/>
                <a:ext cx="117367" cy="129294"/>
              </a:xfrm>
              <a:prstGeom prst="rect">
                <a:avLst/>
              </a:prstGeom>
            </p:spPr>
          </p:pic>
          <p:sp>
            <p:nvSpPr>
              <p:cNvPr id="124" name="object 123">
                <a:extLst>
                  <a:ext uri="{FF2B5EF4-FFF2-40B4-BE49-F238E27FC236}">
                    <a16:creationId xmlns:a16="http://schemas.microsoft.com/office/drawing/2014/main" id="{A444E496-5EB0-82DB-C66E-9FBD29B6B9B4}"/>
                  </a:ext>
                </a:extLst>
              </p:cNvPr>
              <p:cNvSpPr/>
              <p:nvPr/>
            </p:nvSpPr>
            <p:spPr>
              <a:xfrm>
                <a:off x="4350926" y="2409075"/>
                <a:ext cx="259615" cy="797438"/>
              </a:xfrm>
              <a:custGeom>
                <a:avLst/>
                <a:gdLst/>
                <a:ahLst/>
                <a:cxnLst/>
                <a:rect l="l" t="t" r="r" b="b"/>
                <a:pathLst>
                  <a:path w="365760" h="1073150">
                    <a:moveTo>
                      <a:pt x="304798" y="0"/>
                    </a:moveTo>
                    <a:lnTo>
                      <a:pt x="328527" y="4790"/>
                    </a:lnTo>
                    <a:lnTo>
                      <a:pt x="347904" y="17855"/>
                    </a:lnTo>
                    <a:lnTo>
                      <a:pt x="360969" y="37232"/>
                    </a:lnTo>
                    <a:lnTo>
                      <a:pt x="365760" y="60961"/>
                    </a:lnTo>
                    <a:lnTo>
                      <a:pt x="365760" y="1011994"/>
                    </a:lnTo>
                    <a:lnTo>
                      <a:pt x="360969" y="1035723"/>
                    </a:lnTo>
                    <a:lnTo>
                      <a:pt x="347904" y="1055100"/>
                    </a:lnTo>
                    <a:lnTo>
                      <a:pt x="328527" y="1068165"/>
                    </a:lnTo>
                    <a:lnTo>
                      <a:pt x="304798" y="1072956"/>
                    </a:lnTo>
                    <a:lnTo>
                      <a:pt x="60961" y="1072956"/>
                    </a:lnTo>
                    <a:lnTo>
                      <a:pt x="37232" y="1068165"/>
                    </a:lnTo>
                    <a:lnTo>
                      <a:pt x="17855" y="1055100"/>
                    </a:lnTo>
                    <a:lnTo>
                      <a:pt x="4790" y="1035723"/>
                    </a:lnTo>
                    <a:lnTo>
                      <a:pt x="0" y="1011994"/>
                    </a:lnTo>
                    <a:lnTo>
                      <a:pt x="0" y="60961"/>
                    </a:lnTo>
                    <a:lnTo>
                      <a:pt x="4790" y="37232"/>
                    </a:lnTo>
                    <a:lnTo>
                      <a:pt x="17855" y="17855"/>
                    </a:lnTo>
                    <a:lnTo>
                      <a:pt x="37232" y="4790"/>
                    </a:lnTo>
                    <a:lnTo>
                      <a:pt x="60961" y="0"/>
                    </a:lnTo>
                    <a:lnTo>
                      <a:pt x="304798" y="0"/>
                    </a:lnTo>
                    <a:close/>
                  </a:path>
                </a:pathLst>
              </a:custGeom>
              <a:ln w="19050">
                <a:solidFill>
                  <a:srgbClr val="8C1515"/>
                </a:solidFill>
              </a:ln>
            </p:spPr>
            <p:txBody>
              <a:bodyPr wrap="square" lIns="0" tIns="0" rIns="0" bIns="0" rtlCol="0"/>
              <a:lstStyle/>
              <a:p>
                <a:endParaRPr sz="1050" dirty="0">
                  <a:latin typeface="Corbel" panose="020B0503020204020204" pitchFamily="34" charset="0"/>
                </a:endParaRPr>
              </a:p>
            </p:txBody>
          </p:sp>
        </p:grpSp>
        <p:sp>
          <p:nvSpPr>
            <p:cNvPr id="55" name="object 54">
              <a:extLst>
                <a:ext uri="{FF2B5EF4-FFF2-40B4-BE49-F238E27FC236}">
                  <a16:creationId xmlns:a16="http://schemas.microsoft.com/office/drawing/2014/main" id="{513440BE-D529-CC5E-94EF-C7A9C896516C}"/>
                </a:ext>
              </a:extLst>
            </p:cNvPr>
            <p:cNvSpPr/>
            <p:nvPr/>
          </p:nvSpPr>
          <p:spPr>
            <a:xfrm>
              <a:off x="5972810" y="3226328"/>
              <a:ext cx="78876" cy="317560"/>
            </a:xfrm>
            <a:custGeom>
              <a:avLst/>
              <a:gdLst/>
              <a:ahLst/>
              <a:cxnLst/>
              <a:rect l="l" t="t" r="r" b="b"/>
              <a:pathLst>
                <a:path w="111125" h="427354">
                  <a:moveTo>
                    <a:pt x="55327" y="37806"/>
                  </a:moveTo>
                  <a:lnTo>
                    <a:pt x="45802" y="54135"/>
                  </a:lnTo>
                  <a:lnTo>
                    <a:pt x="45801" y="426987"/>
                  </a:lnTo>
                  <a:lnTo>
                    <a:pt x="64851" y="426987"/>
                  </a:lnTo>
                  <a:lnTo>
                    <a:pt x="64852" y="54135"/>
                  </a:lnTo>
                  <a:lnTo>
                    <a:pt x="55327" y="37806"/>
                  </a:lnTo>
                  <a:close/>
                </a:path>
                <a:path w="111125" h="427354">
                  <a:moveTo>
                    <a:pt x="55327" y="0"/>
                  </a:moveTo>
                  <a:lnTo>
                    <a:pt x="0" y="94848"/>
                  </a:lnTo>
                  <a:lnTo>
                    <a:pt x="1534" y="100680"/>
                  </a:lnTo>
                  <a:lnTo>
                    <a:pt x="10622" y="105981"/>
                  </a:lnTo>
                  <a:lnTo>
                    <a:pt x="16454" y="104447"/>
                  </a:lnTo>
                  <a:lnTo>
                    <a:pt x="45802" y="54135"/>
                  </a:lnTo>
                  <a:lnTo>
                    <a:pt x="45802" y="18903"/>
                  </a:lnTo>
                  <a:lnTo>
                    <a:pt x="66354" y="18903"/>
                  </a:lnTo>
                  <a:lnTo>
                    <a:pt x="55327" y="0"/>
                  </a:lnTo>
                  <a:close/>
                </a:path>
                <a:path w="111125" h="427354">
                  <a:moveTo>
                    <a:pt x="66354" y="18903"/>
                  </a:moveTo>
                  <a:lnTo>
                    <a:pt x="64852" y="18903"/>
                  </a:lnTo>
                  <a:lnTo>
                    <a:pt x="64852" y="54135"/>
                  </a:lnTo>
                  <a:lnTo>
                    <a:pt x="94200" y="104447"/>
                  </a:lnTo>
                  <a:lnTo>
                    <a:pt x="100032" y="105981"/>
                  </a:lnTo>
                  <a:lnTo>
                    <a:pt x="109120" y="100680"/>
                  </a:lnTo>
                  <a:lnTo>
                    <a:pt x="110655" y="94848"/>
                  </a:lnTo>
                  <a:lnTo>
                    <a:pt x="66354" y="18903"/>
                  </a:lnTo>
                  <a:close/>
                </a:path>
                <a:path w="111125" h="427354">
                  <a:moveTo>
                    <a:pt x="64852" y="18903"/>
                  </a:moveTo>
                  <a:lnTo>
                    <a:pt x="45802" y="18903"/>
                  </a:lnTo>
                  <a:lnTo>
                    <a:pt x="45802" y="54135"/>
                  </a:lnTo>
                  <a:lnTo>
                    <a:pt x="55327" y="37806"/>
                  </a:lnTo>
                  <a:lnTo>
                    <a:pt x="47100" y="23703"/>
                  </a:lnTo>
                  <a:lnTo>
                    <a:pt x="64852" y="23703"/>
                  </a:lnTo>
                  <a:lnTo>
                    <a:pt x="64852" y="18903"/>
                  </a:lnTo>
                  <a:close/>
                </a:path>
                <a:path w="111125" h="427354">
                  <a:moveTo>
                    <a:pt x="64852" y="23703"/>
                  </a:moveTo>
                  <a:lnTo>
                    <a:pt x="63554" y="23703"/>
                  </a:lnTo>
                  <a:lnTo>
                    <a:pt x="55327" y="37806"/>
                  </a:lnTo>
                  <a:lnTo>
                    <a:pt x="64852" y="54135"/>
                  </a:lnTo>
                  <a:lnTo>
                    <a:pt x="64852" y="23703"/>
                  </a:lnTo>
                  <a:close/>
                </a:path>
                <a:path w="111125" h="427354">
                  <a:moveTo>
                    <a:pt x="63554" y="23703"/>
                  </a:moveTo>
                  <a:lnTo>
                    <a:pt x="47100" y="23703"/>
                  </a:lnTo>
                  <a:lnTo>
                    <a:pt x="55327" y="37806"/>
                  </a:lnTo>
                  <a:lnTo>
                    <a:pt x="63554" y="23703"/>
                  </a:lnTo>
                  <a:close/>
                </a:path>
              </a:pathLst>
            </a:custGeom>
            <a:solidFill>
              <a:srgbClr val="7F7F7F"/>
            </a:solidFill>
          </p:spPr>
          <p:txBody>
            <a:bodyPr wrap="square" lIns="0" tIns="0" rIns="0" bIns="0" rtlCol="0"/>
            <a:lstStyle/>
            <a:p>
              <a:endParaRPr sz="1050" dirty="0">
                <a:latin typeface="Corbel" panose="020B0503020204020204" pitchFamily="34" charset="0"/>
              </a:endParaRPr>
            </a:p>
          </p:txBody>
        </p:sp>
        <p:sp>
          <p:nvSpPr>
            <p:cNvPr id="77" name="object 76">
              <a:extLst>
                <a:ext uri="{FF2B5EF4-FFF2-40B4-BE49-F238E27FC236}">
                  <a16:creationId xmlns:a16="http://schemas.microsoft.com/office/drawing/2014/main" id="{ECBD63D3-ED4E-6989-4320-69966C7669ED}"/>
                </a:ext>
              </a:extLst>
            </p:cNvPr>
            <p:cNvSpPr/>
            <p:nvPr/>
          </p:nvSpPr>
          <p:spPr>
            <a:xfrm>
              <a:off x="6723248" y="3233199"/>
              <a:ext cx="78876" cy="317560"/>
            </a:xfrm>
            <a:custGeom>
              <a:avLst/>
              <a:gdLst/>
              <a:ahLst/>
              <a:cxnLst/>
              <a:rect l="l" t="t" r="r" b="b"/>
              <a:pathLst>
                <a:path w="111125" h="427354">
                  <a:moveTo>
                    <a:pt x="55328" y="37807"/>
                  </a:moveTo>
                  <a:lnTo>
                    <a:pt x="45803" y="54135"/>
                  </a:lnTo>
                  <a:lnTo>
                    <a:pt x="45802" y="426989"/>
                  </a:lnTo>
                  <a:lnTo>
                    <a:pt x="64852" y="426989"/>
                  </a:lnTo>
                  <a:lnTo>
                    <a:pt x="64852" y="54135"/>
                  </a:lnTo>
                  <a:lnTo>
                    <a:pt x="55328" y="37807"/>
                  </a:lnTo>
                  <a:close/>
                </a:path>
                <a:path w="111125" h="427354">
                  <a:moveTo>
                    <a:pt x="55328" y="0"/>
                  </a:moveTo>
                  <a:lnTo>
                    <a:pt x="0" y="94848"/>
                  </a:lnTo>
                  <a:lnTo>
                    <a:pt x="1537" y="100681"/>
                  </a:lnTo>
                  <a:lnTo>
                    <a:pt x="10622" y="105982"/>
                  </a:lnTo>
                  <a:lnTo>
                    <a:pt x="16455" y="104447"/>
                  </a:lnTo>
                  <a:lnTo>
                    <a:pt x="45802" y="54137"/>
                  </a:lnTo>
                  <a:lnTo>
                    <a:pt x="45803" y="18903"/>
                  </a:lnTo>
                  <a:lnTo>
                    <a:pt x="66355" y="18903"/>
                  </a:lnTo>
                  <a:lnTo>
                    <a:pt x="55328" y="0"/>
                  </a:lnTo>
                  <a:close/>
                </a:path>
                <a:path w="111125" h="427354">
                  <a:moveTo>
                    <a:pt x="66355" y="18903"/>
                  </a:moveTo>
                  <a:lnTo>
                    <a:pt x="64853" y="18903"/>
                  </a:lnTo>
                  <a:lnTo>
                    <a:pt x="64853" y="54137"/>
                  </a:lnTo>
                  <a:lnTo>
                    <a:pt x="94200" y="104447"/>
                  </a:lnTo>
                  <a:lnTo>
                    <a:pt x="100034" y="105982"/>
                  </a:lnTo>
                  <a:lnTo>
                    <a:pt x="109122" y="100680"/>
                  </a:lnTo>
                  <a:lnTo>
                    <a:pt x="110656" y="94848"/>
                  </a:lnTo>
                  <a:lnTo>
                    <a:pt x="66355" y="18903"/>
                  </a:lnTo>
                  <a:close/>
                </a:path>
                <a:path w="111125" h="427354">
                  <a:moveTo>
                    <a:pt x="64853" y="23703"/>
                  </a:moveTo>
                  <a:lnTo>
                    <a:pt x="63555" y="23703"/>
                  </a:lnTo>
                  <a:lnTo>
                    <a:pt x="55328" y="37807"/>
                  </a:lnTo>
                  <a:lnTo>
                    <a:pt x="64853" y="54137"/>
                  </a:lnTo>
                  <a:lnTo>
                    <a:pt x="64853" y="23703"/>
                  </a:lnTo>
                  <a:close/>
                </a:path>
                <a:path w="111125" h="427354">
                  <a:moveTo>
                    <a:pt x="64853" y="18903"/>
                  </a:moveTo>
                  <a:lnTo>
                    <a:pt x="45803" y="18903"/>
                  </a:lnTo>
                  <a:lnTo>
                    <a:pt x="45803" y="54135"/>
                  </a:lnTo>
                  <a:lnTo>
                    <a:pt x="55328" y="37807"/>
                  </a:lnTo>
                  <a:lnTo>
                    <a:pt x="47100" y="23703"/>
                  </a:lnTo>
                  <a:lnTo>
                    <a:pt x="64853" y="23703"/>
                  </a:lnTo>
                  <a:lnTo>
                    <a:pt x="64853" y="18903"/>
                  </a:lnTo>
                  <a:close/>
                </a:path>
                <a:path w="111125" h="427354">
                  <a:moveTo>
                    <a:pt x="63555" y="23703"/>
                  </a:moveTo>
                  <a:lnTo>
                    <a:pt x="47100" y="23703"/>
                  </a:lnTo>
                  <a:lnTo>
                    <a:pt x="55328" y="37807"/>
                  </a:lnTo>
                  <a:lnTo>
                    <a:pt x="63555" y="23703"/>
                  </a:lnTo>
                  <a:close/>
                </a:path>
              </a:pathLst>
            </a:custGeom>
            <a:solidFill>
              <a:srgbClr val="7F7F7F"/>
            </a:solidFill>
          </p:spPr>
          <p:txBody>
            <a:bodyPr wrap="square" lIns="0" tIns="0" rIns="0" bIns="0" rtlCol="0"/>
            <a:lstStyle/>
            <a:p>
              <a:endParaRPr sz="1050" dirty="0">
                <a:latin typeface="Corbel" panose="020B0503020204020204" pitchFamily="34" charset="0"/>
              </a:endParaRPr>
            </a:p>
          </p:txBody>
        </p:sp>
        <p:sp>
          <p:nvSpPr>
            <p:cNvPr id="100" name="object 99">
              <a:extLst>
                <a:ext uri="{FF2B5EF4-FFF2-40B4-BE49-F238E27FC236}">
                  <a16:creationId xmlns:a16="http://schemas.microsoft.com/office/drawing/2014/main" id="{5CDDCBD5-640D-22BE-D099-7570C7233264}"/>
                </a:ext>
              </a:extLst>
            </p:cNvPr>
            <p:cNvSpPr/>
            <p:nvPr/>
          </p:nvSpPr>
          <p:spPr>
            <a:xfrm>
              <a:off x="7487330" y="3226328"/>
              <a:ext cx="78876" cy="317560"/>
            </a:xfrm>
            <a:custGeom>
              <a:avLst/>
              <a:gdLst/>
              <a:ahLst/>
              <a:cxnLst/>
              <a:rect l="l" t="t" r="r" b="b"/>
              <a:pathLst>
                <a:path w="111125" h="427354">
                  <a:moveTo>
                    <a:pt x="55328" y="37807"/>
                  </a:moveTo>
                  <a:lnTo>
                    <a:pt x="45803" y="54135"/>
                  </a:lnTo>
                  <a:lnTo>
                    <a:pt x="45802" y="426987"/>
                  </a:lnTo>
                  <a:lnTo>
                    <a:pt x="64852" y="426987"/>
                  </a:lnTo>
                  <a:lnTo>
                    <a:pt x="64852" y="54135"/>
                  </a:lnTo>
                  <a:lnTo>
                    <a:pt x="55328" y="37807"/>
                  </a:lnTo>
                  <a:close/>
                </a:path>
                <a:path w="111125" h="427354">
                  <a:moveTo>
                    <a:pt x="55327" y="0"/>
                  </a:moveTo>
                  <a:lnTo>
                    <a:pt x="0" y="94848"/>
                  </a:lnTo>
                  <a:lnTo>
                    <a:pt x="1534" y="100680"/>
                  </a:lnTo>
                  <a:lnTo>
                    <a:pt x="10622" y="105981"/>
                  </a:lnTo>
                  <a:lnTo>
                    <a:pt x="16454" y="104447"/>
                  </a:lnTo>
                  <a:lnTo>
                    <a:pt x="45802" y="54136"/>
                  </a:lnTo>
                  <a:lnTo>
                    <a:pt x="45802" y="18903"/>
                  </a:lnTo>
                  <a:lnTo>
                    <a:pt x="66354" y="18903"/>
                  </a:lnTo>
                  <a:lnTo>
                    <a:pt x="55327" y="0"/>
                  </a:lnTo>
                  <a:close/>
                </a:path>
                <a:path w="111125" h="427354">
                  <a:moveTo>
                    <a:pt x="66354" y="18903"/>
                  </a:moveTo>
                  <a:lnTo>
                    <a:pt x="64852" y="18903"/>
                  </a:lnTo>
                  <a:lnTo>
                    <a:pt x="64853" y="54136"/>
                  </a:lnTo>
                  <a:lnTo>
                    <a:pt x="94200" y="104447"/>
                  </a:lnTo>
                  <a:lnTo>
                    <a:pt x="100032" y="105981"/>
                  </a:lnTo>
                  <a:lnTo>
                    <a:pt x="109120" y="100680"/>
                  </a:lnTo>
                  <a:lnTo>
                    <a:pt x="110656" y="94848"/>
                  </a:lnTo>
                  <a:lnTo>
                    <a:pt x="66354" y="18903"/>
                  </a:lnTo>
                  <a:close/>
                </a:path>
                <a:path w="111125" h="427354">
                  <a:moveTo>
                    <a:pt x="64852" y="18903"/>
                  </a:moveTo>
                  <a:lnTo>
                    <a:pt x="45802" y="18903"/>
                  </a:lnTo>
                  <a:lnTo>
                    <a:pt x="45802" y="54136"/>
                  </a:lnTo>
                  <a:lnTo>
                    <a:pt x="55328" y="37807"/>
                  </a:lnTo>
                  <a:lnTo>
                    <a:pt x="47100" y="23703"/>
                  </a:lnTo>
                  <a:lnTo>
                    <a:pt x="64852" y="23703"/>
                  </a:lnTo>
                  <a:lnTo>
                    <a:pt x="64852" y="18903"/>
                  </a:lnTo>
                  <a:close/>
                </a:path>
                <a:path w="111125" h="427354">
                  <a:moveTo>
                    <a:pt x="64852" y="23703"/>
                  </a:moveTo>
                  <a:lnTo>
                    <a:pt x="63555" y="23703"/>
                  </a:lnTo>
                  <a:lnTo>
                    <a:pt x="55328" y="37807"/>
                  </a:lnTo>
                  <a:lnTo>
                    <a:pt x="64852" y="54135"/>
                  </a:lnTo>
                  <a:lnTo>
                    <a:pt x="64852" y="23703"/>
                  </a:lnTo>
                  <a:close/>
                </a:path>
                <a:path w="111125" h="427354">
                  <a:moveTo>
                    <a:pt x="63555" y="23703"/>
                  </a:moveTo>
                  <a:lnTo>
                    <a:pt x="47100" y="23703"/>
                  </a:lnTo>
                  <a:lnTo>
                    <a:pt x="55328" y="37807"/>
                  </a:lnTo>
                  <a:lnTo>
                    <a:pt x="63555" y="23703"/>
                  </a:lnTo>
                  <a:close/>
                </a:path>
              </a:pathLst>
            </a:custGeom>
            <a:solidFill>
              <a:srgbClr val="7F7F7F"/>
            </a:solidFill>
          </p:spPr>
          <p:txBody>
            <a:bodyPr wrap="square" lIns="0" tIns="0" rIns="0" bIns="0" rtlCol="0"/>
            <a:lstStyle/>
            <a:p>
              <a:endParaRPr sz="1050" dirty="0">
                <a:latin typeface="Corbel" panose="020B0503020204020204" pitchFamily="34" charset="0"/>
              </a:endParaRPr>
            </a:p>
          </p:txBody>
        </p:sp>
      </p:grpSp>
      <p:grpSp>
        <p:nvGrpSpPr>
          <p:cNvPr id="163" name="Group 162">
            <a:extLst>
              <a:ext uri="{FF2B5EF4-FFF2-40B4-BE49-F238E27FC236}">
                <a16:creationId xmlns:a16="http://schemas.microsoft.com/office/drawing/2014/main" id="{552296F7-B57A-73A6-FE66-AF636CD57813}"/>
              </a:ext>
            </a:extLst>
          </p:cNvPr>
          <p:cNvGrpSpPr/>
          <p:nvPr/>
        </p:nvGrpSpPr>
        <p:grpSpPr>
          <a:xfrm>
            <a:off x="5253325" y="3336766"/>
            <a:ext cx="2552017" cy="167022"/>
            <a:chOff x="5253325" y="3336766"/>
            <a:chExt cx="2552017" cy="167022"/>
          </a:xfrm>
        </p:grpSpPr>
        <p:pic>
          <p:nvPicPr>
            <p:cNvPr id="54" name="object 53">
              <a:extLst>
                <a:ext uri="{FF2B5EF4-FFF2-40B4-BE49-F238E27FC236}">
                  <a16:creationId xmlns:a16="http://schemas.microsoft.com/office/drawing/2014/main" id="{ED8E3F5E-0CBD-13EF-D5A1-430733F8E875}"/>
                </a:ext>
              </a:extLst>
            </p:cNvPr>
            <p:cNvPicPr/>
            <p:nvPr/>
          </p:nvPicPr>
          <p:blipFill>
            <a:blip r:embed="rId19" cstate="print"/>
            <a:stretch>
              <a:fillRect/>
            </a:stretch>
          </p:blipFill>
          <p:spPr>
            <a:xfrm>
              <a:off x="6022957" y="3336766"/>
              <a:ext cx="267866" cy="167022"/>
            </a:xfrm>
            <a:prstGeom prst="rect">
              <a:avLst/>
            </a:prstGeom>
          </p:spPr>
        </p:pic>
        <p:pic>
          <p:nvPicPr>
            <p:cNvPr id="76" name="object 75">
              <a:extLst>
                <a:ext uri="{FF2B5EF4-FFF2-40B4-BE49-F238E27FC236}">
                  <a16:creationId xmlns:a16="http://schemas.microsoft.com/office/drawing/2014/main" id="{14A7BC8C-1EAB-3EE1-57ED-8AA667A457C9}"/>
                </a:ext>
              </a:extLst>
            </p:cNvPr>
            <p:cNvPicPr/>
            <p:nvPr/>
          </p:nvPicPr>
          <p:blipFill>
            <a:blip r:embed="rId19" cstate="print"/>
            <a:stretch>
              <a:fillRect/>
            </a:stretch>
          </p:blipFill>
          <p:spPr>
            <a:xfrm>
              <a:off x="6773395" y="3336766"/>
              <a:ext cx="267866" cy="167022"/>
            </a:xfrm>
            <a:prstGeom prst="rect">
              <a:avLst/>
            </a:prstGeom>
          </p:spPr>
        </p:pic>
        <p:pic>
          <p:nvPicPr>
            <p:cNvPr id="99" name="object 98">
              <a:extLst>
                <a:ext uri="{FF2B5EF4-FFF2-40B4-BE49-F238E27FC236}">
                  <a16:creationId xmlns:a16="http://schemas.microsoft.com/office/drawing/2014/main" id="{E4BD6DAC-C1C3-E39E-D5D7-DB01FA9360B1}"/>
                </a:ext>
              </a:extLst>
            </p:cNvPr>
            <p:cNvPicPr/>
            <p:nvPr/>
          </p:nvPicPr>
          <p:blipFill>
            <a:blip r:embed="rId19" cstate="print"/>
            <a:stretch>
              <a:fillRect/>
            </a:stretch>
          </p:blipFill>
          <p:spPr>
            <a:xfrm>
              <a:off x="7537477" y="3336766"/>
              <a:ext cx="267865" cy="167022"/>
            </a:xfrm>
            <a:prstGeom prst="rect">
              <a:avLst/>
            </a:prstGeom>
          </p:spPr>
        </p:pic>
        <p:pic>
          <p:nvPicPr>
            <p:cNvPr id="116" name="object 115">
              <a:extLst>
                <a:ext uri="{FF2B5EF4-FFF2-40B4-BE49-F238E27FC236}">
                  <a16:creationId xmlns:a16="http://schemas.microsoft.com/office/drawing/2014/main" id="{731C5A6E-CA78-A05B-CB2B-20053F21074A}"/>
                </a:ext>
              </a:extLst>
            </p:cNvPr>
            <p:cNvPicPr/>
            <p:nvPr/>
          </p:nvPicPr>
          <p:blipFill>
            <a:blip r:embed="rId19" cstate="print"/>
            <a:stretch>
              <a:fillRect/>
            </a:stretch>
          </p:blipFill>
          <p:spPr>
            <a:xfrm>
              <a:off x="5253325" y="3336766"/>
              <a:ext cx="267865" cy="167022"/>
            </a:xfrm>
            <a:prstGeom prst="rect">
              <a:avLst/>
            </a:prstGeom>
          </p:spPr>
        </p:pic>
      </p:grpSp>
      <p:grpSp>
        <p:nvGrpSpPr>
          <p:cNvPr id="162" name="Group 161">
            <a:extLst>
              <a:ext uri="{FF2B5EF4-FFF2-40B4-BE49-F238E27FC236}">
                <a16:creationId xmlns:a16="http://schemas.microsoft.com/office/drawing/2014/main" id="{B38E5F04-86AD-1752-DBEF-61479411C6B6}"/>
              </a:ext>
            </a:extLst>
          </p:cNvPr>
          <p:cNvGrpSpPr/>
          <p:nvPr/>
        </p:nvGrpSpPr>
        <p:grpSpPr>
          <a:xfrm>
            <a:off x="4851288" y="3532282"/>
            <a:ext cx="2972084" cy="1491114"/>
            <a:chOff x="4851288" y="3532282"/>
            <a:chExt cx="2972084" cy="1491114"/>
          </a:xfrm>
        </p:grpSpPr>
        <p:sp>
          <p:nvSpPr>
            <p:cNvPr id="4" name="object 3">
              <a:extLst>
                <a:ext uri="{FF2B5EF4-FFF2-40B4-BE49-F238E27FC236}">
                  <a16:creationId xmlns:a16="http://schemas.microsoft.com/office/drawing/2014/main" id="{2C77C194-1B32-4C09-BF79-1ECD9D86C996}"/>
                </a:ext>
              </a:extLst>
            </p:cNvPr>
            <p:cNvSpPr txBox="1"/>
            <p:nvPr/>
          </p:nvSpPr>
          <p:spPr>
            <a:xfrm>
              <a:off x="5081821" y="4532251"/>
              <a:ext cx="373693" cy="471283"/>
            </a:xfrm>
            <a:prstGeom prst="rect">
              <a:avLst/>
            </a:prstGeom>
          </p:spPr>
          <p:txBody>
            <a:bodyPr vert="horz" wrap="square" lIns="0" tIns="9525" rIns="0" bIns="0" rtlCol="0">
              <a:spAutoFit/>
            </a:bodyPr>
            <a:lstStyle/>
            <a:p>
              <a:pPr marL="9525">
                <a:spcBef>
                  <a:spcPts val="75"/>
                </a:spcBef>
                <a:tabLst>
                  <a:tab pos="584359" algn="l"/>
                </a:tabLst>
              </a:pPr>
              <a:r>
                <a:rPr sz="1500" spc="4" dirty="0">
                  <a:latin typeface="Corbel" panose="020B0503020204020204" pitchFamily="34" charset="0"/>
                  <a:cs typeface="Calibri"/>
                </a:rPr>
                <a:t>t</a:t>
              </a:r>
              <a:r>
                <a:rPr sz="1500" spc="-4" dirty="0">
                  <a:latin typeface="Corbel" panose="020B0503020204020204" pitchFamily="34" charset="0"/>
                  <a:cs typeface="Calibri"/>
                </a:rPr>
                <a:t>h</a:t>
              </a:r>
              <a:r>
                <a:rPr sz="1500" dirty="0">
                  <a:latin typeface="Corbel" panose="020B0503020204020204" pitchFamily="34" charset="0"/>
                  <a:cs typeface="Calibri"/>
                </a:rPr>
                <a:t>e	</a:t>
              </a:r>
            </a:p>
          </p:txBody>
        </p:sp>
        <p:sp>
          <p:nvSpPr>
            <p:cNvPr id="5" name="object 4">
              <a:extLst>
                <a:ext uri="{FF2B5EF4-FFF2-40B4-BE49-F238E27FC236}">
                  <a16:creationId xmlns:a16="http://schemas.microsoft.com/office/drawing/2014/main" id="{156F338D-895B-99B1-1933-60A2F9290656}"/>
                </a:ext>
              </a:extLst>
            </p:cNvPr>
            <p:cNvSpPr txBox="1"/>
            <p:nvPr/>
          </p:nvSpPr>
          <p:spPr>
            <a:xfrm>
              <a:off x="6454491" y="4532252"/>
              <a:ext cx="568124" cy="240450"/>
            </a:xfrm>
            <a:prstGeom prst="rect">
              <a:avLst/>
            </a:prstGeom>
          </p:spPr>
          <p:txBody>
            <a:bodyPr vert="horz" wrap="square" lIns="0" tIns="9525" rIns="0" bIns="0" rtlCol="0">
              <a:spAutoFit/>
            </a:bodyPr>
            <a:lstStyle/>
            <a:p>
              <a:pPr marL="9525">
                <a:spcBef>
                  <a:spcPts val="75"/>
                </a:spcBef>
              </a:pPr>
              <a:r>
                <a:rPr lang="en-US" sz="1500" spc="-8" dirty="0">
                  <a:latin typeface="Corbel" panose="020B0503020204020204" pitchFamily="34" charset="0"/>
                  <a:cs typeface="Calibri"/>
                </a:rPr>
                <a:t>    sat</a:t>
              </a:r>
              <a:endParaRPr sz="1500" dirty="0">
                <a:latin typeface="Corbel" panose="020B0503020204020204" pitchFamily="34" charset="0"/>
                <a:cs typeface="Calibri"/>
              </a:endParaRPr>
            </a:p>
          </p:txBody>
        </p:sp>
        <p:sp>
          <p:nvSpPr>
            <p:cNvPr id="6" name="object 5">
              <a:extLst>
                <a:ext uri="{FF2B5EF4-FFF2-40B4-BE49-F238E27FC236}">
                  <a16:creationId xmlns:a16="http://schemas.microsoft.com/office/drawing/2014/main" id="{371ECC60-3121-BAB4-3727-6C1E6516E675}"/>
                </a:ext>
              </a:extLst>
            </p:cNvPr>
            <p:cNvSpPr txBox="1"/>
            <p:nvPr/>
          </p:nvSpPr>
          <p:spPr>
            <a:xfrm>
              <a:off x="7343332" y="4532251"/>
              <a:ext cx="480040" cy="240450"/>
            </a:xfrm>
            <a:prstGeom prst="rect">
              <a:avLst/>
            </a:prstGeom>
          </p:spPr>
          <p:txBody>
            <a:bodyPr vert="horz" wrap="square" lIns="0" tIns="9525" rIns="0" bIns="0" rtlCol="0">
              <a:spAutoFit/>
            </a:bodyPr>
            <a:lstStyle/>
            <a:p>
              <a:pPr marL="9525">
                <a:spcBef>
                  <a:spcPts val="75"/>
                </a:spcBef>
              </a:pPr>
              <a:r>
                <a:rPr lang="en-US" sz="1500" spc="4" dirty="0">
                  <a:latin typeface="Corbel" panose="020B0503020204020204" pitchFamily="34" charset="0"/>
                  <a:cs typeface="Calibri"/>
                </a:rPr>
                <a:t> on</a:t>
              </a:r>
              <a:endParaRPr sz="1500" dirty="0">
                <a:latin typeface="Corbel" panose="020B0503020204020204" pitchFamily="34" charset="0"/>
                <a:cs typeface="Calibri"/>
              </a:endParaRPr>
            </a:p>
          </p:txBody>
        </p:sp>
        <p:pic>
          <p:nvPicPr>
            <p:cNvPr id="9" name="object 8">
              <a:extLst>
                <a:ext uri="{FF2B5EF4-FFF2-40B4-BE49-F238E27FC236}">
                  <a16:creationId xmlns:a16="http://schemas.microsoft.com/office/drawing/2014/main" id="{D52768FC-A9DF-D365-B69D-E8C86856CB2B}"/>
                </a:ext>
              </a:extLst>
            </p:cNvPr>
            <p:cNvPicPr/>
            <p:nvPr/>
          </p:nvPicPr>
          <p:blipFill>
            <a:blip r:embed="rId20" cstate="print"/>
            <a:stretch>
              <a:fillRect/>
            </a:stretch>
          </p:blipFill>
          <p:spPr>
            <a:xfrm>
              <a:off x="5097589" y="4785581"/>
              <a:ext cx="313112" cy="237815"/>
            </a:xfrm>
            <a:prstGeom prst="rect">
              <a:avLst/>
            </a:prstGeom>
          </p:spPr>
        </p:pic>
        <p:pic>
          <p:nvPicPr>
            <p:cNvPr id="10" name="object 9">
              <a:extLst>
                <a:ext uri="{FF2B5EF4-FFF2-40B4-BE49-F238E27FC236}">
                  <a16:creationId xmlns:a16="http://schemas.microsoft.com/office/drawing/2014/main" id="{537E4D16-55DE-FE8F-42F8-12AB5D24EF07}"/>
                </a:ext>
              </a:extLst>
            </p:cNvPr>
            <p:cNvPicPr/>
            <p:nvPr/>
          </p:nvPicPr>
          <p:blipFill>
            <a:blip r:embed="rId21" cstate="print"/>
            <a:stretch>
              <a:fillRect/>
            </a:stretch>
          </p:blipFill>
          <p:spPr>
            <a:xfrm>
              <a:off x="7380464" y="4785581"/>
              <a:ext cx="301466" cy="237815"/>
            </a:xfrm>
            <a:prstGeom prst="rect">
              <a:avLst/>
            </a:prstGeom>
          </p:spPr>
        </p:pic>
        <p:pic>
          <p:nvPicPr>
            <p:cNvPr id="11" name="object 10">
              <a:extLst>
                <a:ext uri="{FF2B5EF4-FFF2-40B4-BE49-F238E27FC236}">
                  <a16:creationId xmlns:a16="http://schemas.microsoft.com/office/drawing/2014/main" id="{791F45D4-A165-2053-0513-AA1B24061B20}"/>
                </a:ext>
              </a:extLst>
            </p:cNvPr>
            <p:cNvPicPr/>
            <p:nvPr/>
          </p:nvPicPr>
          <p:blipFill>
            <a:blip r:embed="rId22" cstate="print"/>
            <a:stretch>
              <a:fillRect/>
            </a:stretch>
          </p:blipFill>
          <p:spPr>
            <a:xfrm>
              <a:off x="6610627" y="4785581"/>
              <a:ext cx="312646" cy="237815"/>
            </a:xfrm>
            <a:prstGeom prst="rect">
              <a:avLst/>
            </a:prstGeom>
          </p:spPr>
        </p:pic>
        <p:pic>
          <p:nvPicPr>
            <p:cNvPr id="12" name="object 11">
              <a:extLst>
                <a:ext uri="{FF2B5EF4-FFF2-40B4-BE49-F238E27FC236}">
                  <a16:creationId xmlns:a16="http://schemas.microsoft.com/office/drawing/2014/main" id="{802F4FE3-5ACD-B30C-B583-96EC0047A95D}"/>
                </a:ext>
              </a:extLst>
            </p:cNvPr>
            <p:cNvPicPr/>
            <p:nvPr/>
          </p:nvPicPr>
          <p:blipFill>
            <a:blip r:embed="rId23" cstate="print"/>
            <a:stretch>
              <a:fillRect/>
            </a:stretch>
          </p:blipFill>
          <p:spPr>
            <a:xfrm>
              <a:off x="5828413" y="4785581"/>
              <a:ext cx="331895" cy="237815"/>
            </a:xfrm>
            <a:prstGeom prst="rect">
              <a:avLst/>
            </a:prstGeom>
          </p:spPr>
        </p:pic>
        <p:pic>
          <p:nvPicPr>
            <p:cNvPr id="46" name="object 45">
              <a:extLst>
                <a:ext uri="{FF2B5EF4-FFF2-40B4-BE49-F238E27FC236}">
                  <a16:creationId xmlns:a16="http://schemas.microsoft.com/office/drawing/2014/main" id="{52E6EE20-2936-AEE2-B3D3-BB9456B314DD}"/>
                </a:ext>
              </a:extLst>
            </p:cNvPr>
            <p:cNvPicPr/>
            <p:nvPr/>
          </p:nvPicPr>
          <p:blipFill>
            <a:blip r:embed="rId24" cstate="print"/>
            <a:stretch>
              <a:fillRect/>
            </a:stretch>
          </p:blipFill>
          <p:spPr>
            <a:xfrm>
              <a:off x="5619570" y="3785784"/>
              <a:ext cx="238402" cy="154740"/>
            </a:xfrm>
            <a:prstGeom prst="rect">
              <a:avLst/>
            </a:prstGeom>
          </p:spPr>
        </p:pic>
        <p:grpSp>
          <p:nvGrpSpPr>
            <p:cNvPr id="158" name="Group 157">
              <a:extLst>
                <a:ext uri="{FF2B5EF4-FFF2-40B4-BE49-F238E27FC236}">
                  <a16:creationId xmlns:a16="http://schemas.microsoft.com/office/drawing/2014/main" id="{898CC0DE-4BCD-6D64-3B86-807401B710D5}"/>
                </a:ext>
              </a:extLst>
            </p:cNvPr>
            <p:cNvGrpSpPr/>
            <p:nvPr/>
          </p:nvGrpSpPr>
          <p:grpSpPr>
            <a:xfrm>
              <a:off x="5882275" y="3555264"/>
              <a:ext cx="259615" cy="711087"/>
              <a:chOff x="5882275" y="3543616"/>
              <a:chExt cx="259615" cy="711087"/>
            </a:xfrm>
          </p:grpSpPr>
          <p:pic>
            <p:nvPicPr>
              <p:cNvPr id="47" name="object 46">
                <a:extLst>
                  <a:ext uri="{FF2B5EF4-FFF2-40B4-BE49-F238E27FC236}">
                    <a16:creationId xmlns:a16="http://schemas.microsoft.com/office/drawing/2014/main" id="{CEBEBAA0-DF4D-70AF-06C9-D1524FF03135}"/>
                  </a:ext>
                </a:extLst>
              </p:cNvPr>
              <p:cNvPicPr/>
              <p:nvPr/>
            </p:nvPicPr>
            <p:blipFill>
              <a:blip r:embed="rId25" cstate="print"/>
              <a:stretch>
                <a:fillRect/>
              </a:stretch>
            </p:blipFill>
            <p:spPr>
              <a:xfrm>
                <a:off x="5957294" y="3604802"/>
                <a:ext cx="117367" cy="116808"/>
              </a:xfrm>
              <a:prstGeom prst="rect">
                <a:avLst/>
              </a:prstGeom>
            </p:spPr>
          </p:pic>
          <p:pic>
            <p:nvPicPr>
              <p:cNvPr id="48" name="object 47">
                <a:extLst>
                  <a:ext uri="{FF2B5EF4-FFF2-40B4-BE49-F238E27FC236}">
                    <a16:creationId xmlns:a16="http://schemas.microsoft.com/office/drawing/2014/main" id="{6FD065CC-858E-588B-512C-842911EBD79D}"/>
                  </a:ext>
                </a:extLst>
              </p:cNvPr>
              <p:cNvPicPr/>
              <p:nvPr/>
            </p:nvPicPr>
            <p:blipFill>
              <a:blip r:embed="rId26" cstate="print"/>
              <a:stretch>
                <a:fillRect/>
              </a:stretch>
            </p:blipFill>
            <p:spPr>
              <a:xfrm>
                <a:off x="5957294" y="3758780"/>
                <a:ext cx="117367" cy="116808"/>
              </a:xfrm>
              <a:prstGeom prst="rect">
                <a:avLst/>
              </a:prstGeom>
            </p:spPr>
          </p:pic>
          <p:pic>
            <p:nvPicPr>
              <p:cNvPr id="49" name="object 48">
                <a:extLst>
                  <a:ext uri="{FF2B5EF4-FFF2-40B4-BE49-F238E27FC236}">
                    <a16:creationId xmlns:a16="http://schemas.microsoft.com/office/drawing/2014/main" id="{6257626C-D5F5-A32B-BF70-BD5599AF8C09}"/>
                  </a:ext>
                </a:extLst>
              </p:cNvPr>
              <p:cNvPicPr/>
              <p:nvPr/>
            </p:nvPicPr>
            <p:blipFill>
              <a:blip r:embed="rId25" cstate="print"/>
              <a:stretch>
                <a:fillRect/>
              </a:stretch>
            </p:blipFill>
            <p:spPr>
              <a:xfrm>
                <a:off x="5957294" y="3912758"/>
                <a:ext cx="117367" cy="116808"/>
              </a:xfrm>
              <a:prstGeom prst="rect">
                <a:avLst/>
              </a:prstGeom>
            </p:spPr>
          </p:pic>
          <p:pic>
            <p:nvPicPr>
              <p:cNvPr id="50" name="object 49">
                <a:extLst>
                  <a:ext uri="{FF2B5EF4-FFF2-40B4-BE49-F238E27FC236}">
                    <a16:creationId xmlns:a16="http://schemas.microsoft.com/office/drawing/2014/main" id="{5F2FC7B2-37BE-6537-D9CD-EAE3C8D75D78}"/>
                  </a:ext>
                </a:extLst>
              </p:cNvPr>
              <p:cNvPicPr/>
              <p:nvPr/>
            </p:nvPicPr>
            <p:blipFill>
              <a:blip r:embed="rId26" cstate="print"/>
              <a:stretch>
                <a:fillRect/>
              </a:stretch>
            </p:blipFill>
            <p:spPr>
              <a:xfrm>
                <a:off x="5957294" y="4066737"/>
                <a:ext cx="117367" cy="116808"/>
              </a:xfrm>
              <a:prstGeom prst="rect">
                <a:avLst/>
              </a:prstGeom>
            </p:spPr>
          </p:pic>
          <p:sp>
            <p:nvSpPr>
              <p:cNvPr id="51" name="object 50">
                <a:extLst>
                  <a:ext uri="{FF2B5EF4-FFF2-40B4-BE49-F238E27FC236}">
                    <a16:creationId xmlns:a16="http://schemas.microsoft.com/office/drawing/2014/main" id="{F599804E-8736-BAE5-493A-FF150EC0794B}"/>
                  </a:ext>
                </a:extLst>
              </p:cNvPr>
              <p:cNvSpPr/>
              <p:nvPr/>
            </p:nvSpPr>
            <p:spPr>
              <a:xfrm>
                <a:off x="5882275" y="3543616"/>
                <a:ext cx="259615" cy="711087"/>
              </a:xfrm>
              <a:custGeom>
                <a:avLst/>
                <a:gdLst/>
                <a:ahLst/>
                <a:cxnLst/>
                <a:rect l="l" t="t" r="r" b="b"/>
                <a:pathLst>
                  <a:path w="365759" h="956945">
                    <a:moveTo>
                      <a:pt x="304798" y="0"/>
                    </a:moveTo>
                    <a:lnTo>
                      <a:pt x="328527" y="4790"/>
                    </a:lnTo>
                    <a:lnTo>
                      <a:pt x="347904" y="17855"/>
                    </a:lnTo>
                    <a:lnTo>
                      <a:pt x="360969" y="37232"/>
                    </a:lnTo>
                    <a:lnTo>
                      <a:pt x="365760" y="60961"/>
                    </a:lnTo>
                    <a:lnTo>
                      <a:pt x="365760" y="895642"/>
                    </a:lnTo>
                    <a:lnTo>
                      <a:pt x="360969" y="919371"/>
                    </a:lnTo>
                    <a:lnTo>
                      <a:pt x="347904" y="938748"/>
                    </a:lnTo>
                    <a:lnTo>
                      <a:pt x="328527" y="951813"/>
                    </a:lnTo>
                    <a:lnTo>
                      <a:pt x="304798" y="956604"/>
                    </a:lnTo>
                    <a:lnTo>
                      <a:pt x="60961" y="956604"/>
                    </a:lnTo>
                    <a:lnTo>
                      <a:pt x="37232" y="951813"/>
                    </a:lnTo>
                    <a:lnTo>
                      <a:pt x="17855" y="938748"/>
                    </a:lnTo>
                    <a:lnTo>
                      <a:pt x="4790" y="919371"/>
                    </a:lnTo>
                    <a:lnTo>
                      <a:pt x="0" y="895642"/>
                    </a:lnTo>
                    <a:lnTo>
                      <a:pt x="0" y="60961"/>
                    </a:lnTo>
                    <a:lnTo>
                      <a:pt x="4790" y="37232"/>
                    </a:lnTo>
                    <a:lnTo>
                      <a:pt x="17855" y="17855"/>
                    </a:lnTo>
                    <a:lnTo>
                      <a:pt x="37232" y="4790"/>
                    </a:lnTo>
                    <a:lnTo>
                      <a:pt x="60961" y="0"/>
                    </a:lnTo>
                    <a:lnTo>
                      <a:pt x="304798" y="0"/>
                    </a:lnTo>
                    <a:close/>
                  </a:path>
                </a:pathLst>
              </a:custGeom>
              <a:ln w="19050">
                <a:solidFill>
                  <a:srgbClr val="610059"/>
                </a:solidFill>
              </a:ln>
            </p:spPr>
            <p:txBody>
              <a:bodyPr wrap="square" lIns="0" tIns="0" rIns="0" bIns="0" rtlCol="0"/>
              <a:lstStyle/>
              <a:p>
                <a:endParaRPr sz="1050" dirty="0">
                  <a:latin typeface="Corbel" panose="020B0503020204020204" pitchFamily="34" charset="0"/>
                </a:endParaRPr>
              </a:p>
            </p:txBody>
          </p:sp>
        </p:grpSp>
        <p:sp>
          <p:nvSpPr>
            <p:cNvPr id="52" name="object 51">
              <a:extLst>
                <a:ext uri="{FF2B5EF4-FFF2-40B4-BE49-F238E27FC236}">
                  <a16:creationId xmlns:a16="http://schemas.microsoft.com/office/drawing/2014/main" id="{9DB59967-D645-D554-0821-21BFCDAB5326}"/>
                </a:ext>
              </a:extLst>
            </p:cNvPr>
            <p:cNvSpPr/>
            <p:nvPr/>
          </p:nvSpPr>
          <p:spPr>
            <a:xfrm>
              <a:off x="5972811" y="4266067"/>
              <a:ext cx="78876" cy="325582"/>
            </a:xfrm>
            <a:custGeom>
              <a:avLst/>
              <a:gdLst/>
              <a:ahLst/>
              <a:cxnLst/>
              <a:rect l="l" t="t" r="r" b="b"/>
              <a:pathLst>
                <a:path w="111125" h="438150">
                  <a:moveTo>
                    <a:pt x="55327" y="37807"/>
                  </a:moveTo>
                  <a:lnTo>
                    <a:pt x="45802" y="54135"/>
                  </a:lnTo>
                  <a:lnTo>
                    <a:pt x="45802" y="438106"/>
                  </a:lnTo>
                  <a:lnTo>
                    <a:pt x="64852" y="438106"/>
                  </a:lnTo>
                  <a:lnTo>
                    <a:pt x="64852" y="54135"/>
                  </a:lnTo>
                  <a:lnTo>
                    <a:pt x="55327" y="37807"/>
                  </a:lnTo>
                  <a:close/>
                </a:path>
                <a:path w="111125" h="438150">
                  <a:moveTo>
                    <a:pt x="55327" y="0"/>
                  </a:moveTo>
                  <a:lnTo>
                    <a:pt x="0" y="94848"/>
                  </a:lnTo>
                  <a:lnTo>
                    <a:pt x="1533" y="100680"/>
                  </a:lnTo>
                  <a:lnTo>
                    <a:pt x="10621" y="105981"/>
                  </a:lnTo>
                  <a:lnTo>
                    <a:pt x="16453" y="104446"/>
                  </a:lnTo>
                  <a:lnTo>
                    <a:pt x="45802" y="54136"/>
                  </a:lnTo>
                  <a:lnTo>
                    <a:pt x="45802" y="18903"/>
                  </a:lnTo>
                  <a:lnTo>
                    <a:pt x="66354" y="18903"/>
                  </a:lnTo>
                  <a:lnTo>
                    <a:pt x="55327" y="0"/>
                  </a:lnTo>
                  <a:close/>
                </a:path>
                <a:path w="111125" h="438150">
                  <a:moveTo>
                    <a:pt x="66354" y="18903"/>
                  </a:moveTo>
                  <a:lnTo>
                    <a:pt x="64852" y="18903"/>
                  </a:lnTo>
                  <a:lnTo>
                    <a:pt x="64852" y="54136"/>
                  </a:lnTo>
                  <a:lnTo>
                    <a:pt x="94200" y="104447"/>
                  </a:lnTo>
                  <a:lnTo>
                    <a:pt x="100032" y="105981"/>
                  </a:lnTo>
                  <a:lnTo>
                    <a:pt x="109120" y="100680"/>
                  </a:lnTo>
                  <a:lnTo>
                    <a:pt x="110655" y="94847"/>
                  </a:lnTo>
                  <a:lnTo>
                    <a:pt x="66354" y="18903"/>
                  </a:lnTo>
                  <a:close/>
                </a:path>
                <a:path w="111125" h="438150">
                  <a:moveTo>
                    <a:pt x="64852" y="18903"/>
                  </a:moveTo>
                  <a:lnTo>
                    <a:pt x="45802" y="18903"/>
                  </a:lnTo>
                  <a:lnTo>
                    <a:pt x="45802" y="54136"/>
                  </a:lnTo>
                  <a:lnTo>
                    <a:pt x="55327" y="37807"/>
                  </a:lnTo>
                  <a:lnTo>
                    <a:pt x="47100" y="23703"/>
                  </a:lnTo>
                  <a:lnTo>
                    <a:pt x="64852" y="23703"/>
                  </a:lnTo>
                  <a:lnTo>
                    <a:pt x="64852" y="18903"/>
                  </a:lnTo>
                  <a:close/>
                </a:path>
                <a:path w="111125" h="438150">
                  <a:moveTo>
                    <a:pt x="64852" y="23703"/>
                  </a:moveTo>
                  <a:lnTo>
                    <a:pt x="63555" y="23703"/>
                  </a:lnTo>
                  <a:lnTo>
                    <a:pt x="55327" y="37807"/>
                  </a:lnTo>
                  <a:lnTo>
                    <a:pt x="64852" y="54135"/>
                  </a:lnTo>
                  <a:lnTo>
                    <a:pt x="64852" y="23703"/>
                  </a:lnTo>
                  <a:close/>
                </a:path>
                <a:path w="111125" h="438150">
                  <a:moveTo>
                    <a:pt x="63555" y="23703"/>
                  </a:moveTo>
                  <a:lnTo>
                    <a:pt x="47100" y="23703"/>
                  </a:lnTo>
                  <a:lnTo>
                    <a:pt x="55327" y="37807"/>
                  </a:lnTo>
                  <a:lnTo>
                    <a:pt x="63555" y="23703"/>
                  </a:lnTo>
                  <a:close/>
                </a:path>
              </a:pathLst>
            </a:custGeom>
            <a:solidFill>
              <a:srgbClr val="7F7F7F"/>
            </a:solidFill>
          </p:spPr>
          <p:txBody>
            <a:bodyPr wrap="square" lIns="0" tIns="0" rIns="0" bIns="0" rtlCol="0"/>
            <a:lstStyle/>
            <a:p>
              <a:endParaRPr sz="1050" dirty="0">
                <a:latin typeface="Corbel" panose="020B0503020204020204" pitchFamily="34" charset="0"/>
              </a:endParaRPr>
            </a:p>
          </p:txBody>
        </p:sp>
        <p:pic>
          <p:nvPicPr>
            <p:cNvPr id="53" name="object 52">
              <a:extLst>
                <a:ext uri="{FF2B5EF4-FFF2-40B4-BE49-F238E27FC236}">
                  <a16:creationId xmlns:a16="http://schemas.microsoft.com/office/drawing/2014/main" id="{1AC395B0-AC6A-DB81-1D38-7F77A4DBBFF2}"/>
                </a:ext>
              </a:extLst>
            </p:cNvPr>
            <p:cNvPicPr/>
            <p:nvPr/>
          </p:nvPicPr>
          <p:blipFill>
            <a:blip r:embed="rId27" cstate="print"/>
            <a:stretch>
              <a:fillRect/>
            </a:stretch>
          </p:blipFill>
          <p:spPr>
            <a:xfrm>
              <a:off x="6029385" y="4350737"/>
              <a:ext cx="167512" cy="206700"/>
            </a:xfrm>
            <a:prstGeom prst="rect">
              <a:avLst/>
            </a:prstGeom>
          </p:spPr>
        </p:pic>
        <p:pic>
          <p:nvPicPr>
            <p:cNvPr id="68" name="object 67">
              <a:extLst>
                <a:ext uri="{FF2B5EF4-FFF2-40B4-BE49-F238E27FC236}">
                  <a16:creationId xmlns:a16="http://schemas.microsoft.com/office/drawing/2014/main" id="{5B53BC50-42E6-03F7-B356-D6D12E699EEA}"/>
                </a:ext>
              </a:extLst>
            </p:cNvPr>
            <p:cNvPicPr/>
            <p:nvPr/>
          </p:nvPicPr>
          <p:blipFill>
            <a:blip r:embed="rId28" cstate="print"/>
            <a:stretch>
              <a:fillRect/>
            </a:stretch>
          </p:blipFill>
          <p:spPr>
            <a:xfrm>
              <a:off x="6375668" y="3785784"/>
              <a:ext cx="238269" cy="154740"/>
            </a:xfrm>
            <a:prstGeom prst="rect">
              <a:avLst/>
            </a:prstGeom>
          </p:spPr>
        </p:pic>
        <p:grpSp>
          <p:nvGrpSpPr>
            <p:cNvPr id="157" name="Group 156">
              <a:extLst>
                <a:ext uri="{FF2B5EF4-FFF2-40B4-BE49-F238E27FC236}">
                  <a16:creationId xmlns:a16="http://schemas.microsoft.com/office/drawing/2014/main" id="{450C3AB7-193A-B868-D76E-80B3195DE873}"/>
                </a:ext>
              </a:extLst>
            </p:cNvPr>
            <p:cNvGrpSpPr/>
            <p:nvPr/>
          </p:nvGrpSpPr>
          <p:grpSpPr>
            <a:xfrm>
              <a:off x="6632713" y="3562135"/>
              <a:ext cx="259615" cy="711087"/>
              <a:chOff x="6632713" y="3550487"/>
              <a:chExt cx="259615" cy="711087"/>
            </a:xfrm>
          </p:grpSpPr>
          <p:pic>
            <p:nvPicPr>
              <p:cNvPr id="69" name="object 68">
                <a:extLst>
                  <a:ext uri="{FF2B5EF4-FFF2-40B4-BE49-F238E27FC236}">
                    <a16:creationId xmlns:a16="http://schemas.microsoft.com/office/drawing/2014/main" id="{DBDE78DE-F1FE-C08B-3B0C-651A80A2D419}"/>
                  </a:ext>
                </a:extLst>
              </p:cNvPr>
              <p:cNvPicPr/>
              <p:nvPr/>
            </p:nvPicPr>
            <p:blipFill>
              <a:blip r:embed="rId29" cstate="print"/>
              <a:stretch>
                <a:fillRect/>
              </a:stretch>
            </p:blipFill>
            <p:spPr>
              <a:xfrm>
                <a:off x="6707731" y="3611674"/>
                <a:ext cx="117367" cy="116808"/>
              </a:xfrm>
              <a:prstGeom prst="rect">
                <a:avLst/>
              </a:prstGeom>
            </p:spPr>
          </p:pic>
          <p:pic>
            <p:nvPicPr>
              <p:cNvPr id="70" name="object 69">
                <a:extLst>
                  <a:ext uri="{FF2B5EF4-FFF2-40B4-BE49-F238E27FC236}">
                    <a16:creationId xmlns:a16="http://schemas.microsoft.com/office/drawing/2014/main" id="{D74ADECD-5EE1-B326-F950-15EDB2E7A7DE}"/>
                  </a:ext>
                </a:extLst>
              </p:cNvPr>
              <p:cNvPicPr/>
              <p:nvPr/>
            </p:nvPicPr>
            <p:blipFill>
              <a:blip r:embed="rId29" cstate="print"/>
              <a:stretch>
                <a:fillRect/>
              </a:stretch>
            </p:blipFill>
            <p:spPr>
              <a:xfrm>
                <a:off x="6707731" y="3765650"/>
                <a:ext cx="117367" cy="116808"/>
              </a:xfrm>
              <a:prstGeom prst="rect">
                <a:avLst/>
              </a:prstGeom>
            </p:spPr>
          </p:pic>
          <p:pic>
            <p:nvPicPr>
              <p:cNvPr id="71" name="object 70">
                <a:extLst>
                  <a:ext uri="{FF2B5EF4-FFF2-40B4-BE49-F238E27FC236}">
                    <a16:creationId xmlns:a16="http://schemas.microsoft.com/office/drawing/2014/main" id="{0928F10C-B333-734F-2E32-B5F46B6D0C54}"/>
                  </a:ext>
                </a:extLst>
              </p:cNvPr>
              <p:cNvPicPr/>
              <p:nvPr/>
            </p:nvPicPr>
            <p:blipFill>
              <a:blip r:embed="rId30" cstate="print"/>
              <a:stretch>
                <a:fillRect/>
              </a:stretch>
            </p:blipFill>
            <p:spPr>
              <a:xfrm>
                <a:off x="6707731" y="3919629"/>
                <a:ext cx="117367" cy="116808"/>
              </a:xfrm>
              <a:prstGeom prst="rect">
                <a:avLst/>
              </a:prstGeom>
            </p:spPr>
          </p:pic>
          <p:pic>
            <p:nvPicPr>
              <p:cNvPr id="72" name="object 71">
                <a:extLst>
                  <a:ext uri="{FF2B5EF4-FFF2-40B4-BE49-F238E27FC236}">
                    <a16:creationId xmlns:a16="http://schemas.microsoft.com/office/drawing/2014/main" id="{C75A66EF-38C9-83D1-827E-978FFFED90DA}"/>
                  </a:ext>
                </a:extLst>
              </p:cNvPr>
              <p:cNvPicPr/>
              <p:nvPr/>
            </p:nvPicPr>
            <p:blipFill>
              <a:blip r:embed="rId29" cstate="print"/>
              <a:stretch>
                <a:fillRect/>
              </a:stretch>
            </p:blipFill>
            <p:spPr>
              <a:xfrm>
                <a:off x="6707731" y="4073607"/>
                <a:ext cx="117367" cy="116808"/>
              </a:xfrm>
              <a:prstGeom prst="rect">
                <a:avLst/>
              </a:prstGeom>
            </p:spPr>
          </p:pic>
          <p:sp>
            <p:nvSpPr>
              <p:cNvPr id="73" name="object 72">
                <a:extLst>
                  <a:ext uri="{FF2B5EF4-FFF2-40B4-BE49-F238E27FC236}">
                    <a16:creationId xmlns:a16="http://schemas.microsoft.com/office/drawing/2014/main" id="{C6AA181B-2B5F-20E6-0D45-36F81704818E}"/>
                  </a:ext>
                </a:extLst>
              </p:cNvPr>
              <p:cNvSpPr/>
              <p:nvPr/>
            </p:nvSpPr>
            <p:spPr>
              <a:xfrm>
                <a:off x="6632713" y="3550487"/>
                <a:ext cx="259615" cy="711087"/>
              </a:xfrm>
              <a:custGeom>
                <a:avLst/>
                <a:gdLst/>
                <a:ahLst/>
                <a:cxnLst/>
                <a:rect l="l" t="t" r="r" b="b"/>
                <a:pathLst>
                  <a:path w="365759" h="956945">
                    <a:moveTo>
                      <a:pt x="304798" y="0"/>
                    </a:moveTo>
                    <a:lnTo>
                      <a:pt x="328527" y="4790"/>
                    </a:lnTo>
                    <a:lnTo>
                      <a:pt x="347904" y="17855"/>
                    </a:lnTo>
                    <a:lnTo>
                      <a:pt x="360969" y="37232"/>
                    </a:lnTo>
                    <a:lnTo>
                      <a:pt x="365760" y="60961"/>
                    </a:lnTo>
                    <a:lnTo>
                      <a:pt x="365760" y="895642"/>
                    </a:lnTo>
                    <a:lnTo>
                      <a:pt x="360969" y="919371"/>
                    </a:lnTo>
                    <a:lnTo>
                      <a:pt x="347904" y="938748"/>
                    </a:lnTo>
                    <a:lnTo>
                      <a:pt x="328527" y="951813"/>
                    </a:lnTo>
                    <a:lnTo>
                      <a:pt x="304798" y="956604"/>
                    </a:lnTo>
                    <a:lnTo>
                      <a:pt x="60961" y="956604"/>
                    </a:lnTo>
                    <a:lnTo>
                      <a:pt x="37232" y="951813"/>
                    </a:lnTo>
                    <a:lnTo>
                      <a:pt x="17855" y="938748"/>
                    </a:lnTo>
                    <a:lnTo>
                      <a:pt x="4790" y="919371"/>
                    </a:lnTo>
                    <a:lnTo>
                      <a:pt x="0" y="895642"/>
                    </a:lnTo>
                    <a:lnTo>
                      <a:pt x="0" y="60961"/>
                    </a:lnTo>
                    <a:lnTo>
                      <a:pt x="4790" y="37232"/>
                    </a:lnTo>
                    <a:lnTo>
                      <a:pt x="17855" y="17855"/>
                    </a:lnTo>
                    <a:lnTo>
                      <a:pt x="37232" y="4790"/>
                    </a:lnTo>
                    <a:lnTo>
                      <a:pt x="60961" y="0"/>
                    </a:lnTo>
                    <a:lnTo>
                      <a:pt x="304798" y="0"/>
                    </a:lnTo>
                    <a:close/>
                  </a:path>
                </a:pathLst>
              </a:custGeom>
              <a:ln w="19050">
                <a:solidFill>
                  <a:srgbClr val="610059"/>
                </a:solidFill>
              </a:ln>
            </p:spPr>
            <p:txBody>
              <a:bodyPr wrap="square" lIns="0" tIns="0" rIns="0" bIns="0" rtlCol="0"/>
              <a:lstStyle/>
              <a:p>
                <a:endParaRPr sz="1050" dirty="0">
                  <a:latin typeface="Corbel" panose="020B0503020204020204" pitchFamily="34" charset="0"/>
                </a:endParaRPr>
              </a:p>
            </p:txBody>
          </p:sp>
        </p:grpSp>
        <p:sp>
          <p:nvSpPr>
            <p:cNvPr id="74" name="object 73">
              <a:extLst>
                <a:ext uri="{FF2B5EF4-FFF2-40B4-BE49-F238E27FC236}">
                  <a16:creationId xmlns:a16="http://schemas.microsoft.com/office/drawing/2014/main" id="{14CDBCB8-82EA-601B-CDF8-AC2AA6498165}"/>
                </a:ext>
              </a:extLst>
            </p:cNvPr>
            <p:cNvSpPr/>
            <p:nvPr/>
          </p:nvSpPr>
          <p:spPr>
            <a:xfrm>
              <a:off x="6723249" y="4272936"/>
              <a:ext cx="78876" cy="325582"/>
            </a:xfrm>
            <a:custGeom>
              <a:avLst/>
              <a:gdLst/>
              <a:ahLst/>
              <a:cxnLst/>
              <a:rect l="l" t="t" r="r" b="b"/>
              <a:pathLst>
                <a:path w="111125" h="438150">
                  <a:moveTo>
                    <a:pt x="55328" y="37807"/>
                  </a:moveTo>
                  <a:lnTo>
                    <a:pt x="45803" y="54135"/>
                  </a:lnTo>
                  <a:lnTo>
                    <a:pt x="45802" y="438107"/>
                  </a:lnTo>
                  <a:lnTo>
                    <a:pt x="64852" y="438107"/>
                  </a:lnTo>
                  <a:lnTo>
                    <a:pt x="64852" y="54135"/>
                  </a:lnTo>
                  <a:lnTo>
                    <a:pt x="55328" y="37807"/>
                  </a:lnTo>
                  <a:close/>
                </a:path>
                <a:path w="111125" h="438150">
                  <a:moveTo>
                    <a:pt x="55327" y="0"/>
                  </a:moveTo>
                  <a:lnTo>
                    <a:pt x="0" y="94848"/>
                  </a:lnTo>
                  <a:lnTo>
                    <a:pt x="1534" y="100680"/>
                  </a:lnTo>
                  <a:lnTo>
                    <a:pt x="10622" y="105981"/>
                  </a:lnTo>
                  <a:lnTo>
                    <a:pt x="16454" y="104447"/>
                  </a:lnTo>
                  <a:lnTo>
                    <a:pt x="45802" y="54136"/>
                  </a:lnTo>
                  <a:lnTo>
                    <a:pt x="45802" y="18903"/>
                  </a:lnTo>
                  <a:lnTo>
                    <a:pt x="66354" y="18903"/>
                  </a:lnTo>
                  <a:lnTo>
                    <a:pt x="55327" y="0"/>
                  </a:lnTo>
                  <a:close/>
                </a:path>
                <a:path w="111125" h="438150">
                  <a:moveTo>
                    <a:pt x="66354" y="18903"/>
                  </a:moveTo>
                  <a:lnTo>
                    <a:pt x="64852" y="18903"/>
                  </a:lnTo>
                  <a:lnTo>
                    <a:pt x="64853" y="54136"/>
                  </a:lnTo>
                  <a:lnTo>
                    <a:pt x="94200" y="104447"/>
                  </a:lnTo>
                  <a:lnTo>
                    <a:pt x="100032" y="105981"/>
                  </a:lnTo>
                  <a:lnTo>
                    <a:pt x="109120" y="100680"/>
                  </a:lnTo>
                  <a:lnTo>
                    <a:pt x="110656" y="94848"/>
                  </a:lnTo>
                  <a:lnTo>
                    <a:pt x="66354" y="18903"/>
                  </a:lnTo>
                  <a:close/>
                </a:path>
                <a:path w="111125" h="438150">
                  <a:moveTo>
                    <a:pt x="64852" y="18903"/>
                  </a:moveTo>
                  <a:lnTo>
                    <a:pt x="45802" y="18903"/>
                  </a:lnTo>
                  <a:lnTo>
                    <a:pt x="45802" y="54136"/>
                  </a:lnTo>
                  <a:lnTo>
                    <a:pt x="55328" y="37807"/>
                  </a:lnTo>
                  <a:lnTo>
                    <a:pt x="47100" y="23703"/>
                  </a:lnTo>
                  <a:lnTo>
                    <a:pt x="64852" y="23703"/>
                  </a:lnTo>
                  <a:lnTo>
                    <a:pt x="64852" y="18903"/>
                  </a:lnTo>
                  <a:close/>
                </a:path>
                <a:path w="111125" h="438150">
                  <a:moveTo>
                    <a:pt x="64852" y="23703"/>
                  </a:moveTo>
                  <a:lnTo>
                    <a:pt x="63555" y="23703"/>
                  </a:lnTo>
                  <a:lnTo>
                    <a:pt x="55328" y="37807"/>
                  </a:lnTo>
                  <a:lnTo>
                    <a:pt x="64852" y="54135"/>
                  </a:lnTo>
                  <a:lnTo>
                    <a:pt x="64852" y="23703"/>
                  </a:lnTo>
                  <a:close/>
                </a:path>
                <a:path w="111125" h="438150">
                  <a:moveTo>
                    <a:pt x="63555" y="23703"/>
                  </a:moveTo>
                  <a:lnTo>
                    <a:pt x="47100" y="23703"/>
                  </a:lnTo>
                  <a:lnTo>
                    <a:pt x="55328" y="37807"/>
                  </a:lnTo>
                  <a:lnTo>
                    <a:pt x="63555" y="23703"/>
                  </a:lnTo>
                  <a:close/>
                </a:path>
              </a:pathLst>
            </a:custGeom>
            <a:solidFill>
              <a:srgbClr val="7F7F7F"/>
            </a:solidFill>
          </p:spPr>
          <p:txBody>
            <a:bodyPr wrap="square" lIns="0" tIns="0" rIns="0" bIns="0" rtlCol="0"/>
            <a:lstStyle/>
            <a:p>
              <a:endParaRPr sz="1050" dirty="0">
                <a:latin typeface="Corbel" panose="020B0503020204020204" pitchFamily="34" charset="0"/>
              </a:endParaRPr>
            </a:p>
          </p:txBody>
        </p:sp>
        <p:pic>
          <p:nvPicPr>
            <p:cNvPr id="75" name="object 74">
              <a:extLst>
                <a:ext uri="{FF2B5EF4-FFF2-40B4-BE49-F238E27FC236}">
                  <a16:creationId xmlns:a16="http://schemas.microsoft.com/office/drawing/2014/main" id="{5DC82210-6C9E-DEAF-53A7-849E4B582B88}"/>
                </a:ext>
              </a:extLst>
            </p:cNvPr>
            <p:cNvPicPr/>
            <p:nvPr/>
          </p:nvPicPr>
          <p:blipFill>
            <a:blip r:embed="rId27" cstate="print"/>
            <a:stretch>
              <a:fillRect/>
            </a:stretch>
          </p:blipFill>
          <p:spPr>
            <a:xfrm>
              <a:off x="6779824" y="4350737"/>
              <a:ext cx="167512" cy="206700"/>
            </a:xfrm>
            <a:prstGeom prst="rect">
              <a:avLst/>
            </a:prstGeom>
          </p:spPr>
        </p:pic>
        <p:pic>
          <p:nvPicPr>
            <p:cNvPr id="91" name="object 90">
              <a:extLst>
                <a:ext uri="{FF2B5EF4-FFF2-40B4-BE49-F238E27FC236}">
                  <a16:creationId xmlns:a16="http://schemas.microsoft.com/office/drawing/2014/main" id="{CA10A2BA-F7F3-4E8A-DFB0-1C058F743E80}"/>
                </a:ext>
              </a:extLst>
            </p:cNvPr>
            <p:cNvPicPr/>
            <p:nvPr/>
          </p:nvPicPr>
          <p:blipFill>
            <a:blip r:embed="rId31" cstate="print"/>
            <a:stretch>
              <a:fillRect/>
            </a:stretch>
          </p:blipFill>
          <p:spPr>
            <a:xfrm>
              <a:off x="7146730" y="3785784"/>
              <a:ext cx="238250" cy="154740"/>
            </a:xfrm>
            <a:prstGeom prst="rect">
              <a:avLst/>
            </a:prstGeom>
          </p:spPr>
        </p:pic>
        <p:grpSp>
          <p:nvGrpSpPr>
            <p:cNvPr id="156" name="Group 155">
              <a:extLst>
                <a:ext uri="{FF2B5EF4-FFF2-40B4-BE49-F238E27FC236}">
                  <a16:creationId xmlns:a16="http://schemas.microsoft.com/office/drawing/2014/main" id="{E91B1F08-487D-CC97-2444-BEE1F998C3E1}"/>
                </a:ext>
              </a:extLst>
            </p:cNvPr>
            <p:cNvGrpSpPr/>
            <p:nvPr/>
          </p:nvGrpSpPr>
          <p:grpSpPr>
            <a:xfrm>
              <a:off x="7396794" y="3555264"/>
              <a:ext cx="259615" cy="711087"/>
              <a:chOff x="7396794" y="3543616"/>
              <a:chExt cx="259615" cy="711087"/>
            </a:xfrm>
          </p:grpSpPr>
          <p:pic>
            <p:nvPicPr>
              <p:cNvPr id="92" name="object 91">
                <a:extLst>
                  <a:ext uri="{FF2B5EF4-FFF2-40B4-BE49-F238E27FC236}">
                    <a16:creationId xmlns:a16="http://schemas.microsoft.com/office/drawing/2014/main" id="{CD09A2E9-3FF7-0FEF-9301-DE8801B38C60}"/>
                  </a:ext>
                </a:extLst>
              </p:cNvPr>
              <p:cNvPicPr/>
              <p:nvPr/>
            </p:nvPicPr>
            <p:blipFill>
              <a:blip r:embed="rId30" cstate="print"/>
              <a:stretch>
                <a:fillRect/>
              </a:stretch>
            </p:blipFill>
            <p:spPr>
              <a:xfrm>
                <a:off x="7471814" y="3604802"/>
                <a:ext cx="117367" cy="116808"/>
              </a:xfrm>
              <a:prstGeom prst="rect">
                <a:avLst/>
              </a:prstGeom>
            </p:spPr>
          </p:pic>
          <p:pic>
            <p:nvPicPr>
              <p:cNvPr id="93" name="object 92">
                <a:extLst>
                  <a:ext uri="{FF2B5EF4-FFF2-40B4-BE49-F238E27FC236}">
                    <a16:creationId xmlns:a16="http://schemas.microsoft.com/office/drawing/2014/main" id="{C286651B-5492-B557-E4C6-DC73C8156AF6}"/>
                  </a:ext>
                </a:extLst>
              </p:cNvPr>
              <p:cNvPicPr/>
              <p:nvPr/>
            </p:nvPicPr>
            <p:blipFill>
              <a:blip r:embed="rId29" cstate="print"/>
              <a:stretch>
                <a:fillRect/>
              </a:stretch>
            </p:blipFill>
            <p:spPr>
              <a:xfrm>
                <a:off x="7471814" y="3758780"/>
                <a:ext cx="117367" cy="116808"/>
              </a:xfrm>
              <a:prstGeom prst="rect">
                <a:avLst/>
              </a:prstGeom>
            </p:spPr>
          </p:pic>
          <p:pic>
            <p:nvPicPr>
              <p:cNvPr id="94" name="object 93">
                <a:extLst>
                  <a:ext uri="{FF2B5EF4-FFF2-40B4-BE49-F238E27FC236}">
                    <a16:creationId xmlns:a16="http://schemas.microsoft.com/office/drawing/2014/main" id="{8F4B0E6A-D784-6A7E-1A79-65272B1D27A9}"/>
                  </a:ext>
                </a:extLst>
              </p:cNvPr>
              <p:cNvPicPr/>
              <p:nvPr/>
            </p:nvPicPr>
            <p:blipFill>
              <a:blip r:embed="rId30" cstate="print"/>
              <a:stretch>
                <a:fillRect/>
              </a:stretch>
            </p:blipFill>
            <p:spPr>
              <a:xfrm>
                <a:off x="7471814" y="3912758"/>
                <a:ext cx="117367" cy="116808"/>
              </a:xfrm>
              <a:prstGeom prst="rect">
                <a:avLst/>
              </a:prstGeom>
            </p:spPr>
          </p:pic>
          <p:pic>
            <p:nvPicPr>
              <p:cNvPr id="95" name="object 94">
                <a:extLst>
                  <a:ext uri="{FF2B5EF4-FFF2-40B4-BE49-F238E27FC236}">
                    <a16:creationId xmlns:a16="http://schemas.microsoft.com/office/drawing/2014/main" id="{9E577676-4884-072C-E2F7-CCA62F51DA65}"/>
                  </a:ext>
                </a:extLst>
              </p:cNvPr>
              <p:cNvPicPr/>
              <p:nvPr/>
            </p:nvPicPr>
            <p:blipFill>
              <a:blip r:embed="rId29" cstate="print"/>
              <a:stretch>
                <a:fillRect/>
              </a:stretch>
            </p:blipFill>
            <p:spPr>
              <a:xfrm>
                <a:off x="7471814" y="4066737"/>
                <a:ext cx="117367" cy="116808"/>
              </a:xfrm>
              <a:prstGeom prst="rect">
                <a:avLst/>
              </a:prstGeom>
            </p:spPr>
          </p:pic>
          <p:sp>
            <p:nvSpPr>
              <p:cNvPr id="96" name="object 95">
                <a:extLst>
                  <a:ext uri="{FF2B5EF4-FFF2-40B4-BE49-F238E27FC236}">
                    <a16:creationId xmlns:a16="http://schemas.microsoft.com/office/drawing/2014/main" id="{82A38D17-D7D0-5236-CFDF-A12B795A49CF}"/>
                  </a:ext>
                </a:extLst>
              </p:cNvPr>
              <p:cNvSpPr/>
              <p:nvPr/>
            </p:nvSpPr>
            <p:spPr>
              <a:xfrm>
                <a:off x="7396794" y="3543616"/>
                <a:ext cx="259615" cy="711087"/>
              </a:xfrm>
              <a:custGeom>
                <a:avLst/>
                <a:gdLst/>
                <a:ahLst/>
                <a:cxnLst/>
                <a:rect l="l" t="t" r="r" b="b"/>
                <a:pathLst>
                  <a:path w="365759" h="956945">
                    <a:moveTo>
                      <a:pt x="304798" y="0"/>
                    </a:moveTo>
                    <a:lnTo>
                      <a:pt x="328527" y="4790"/>
                    </a:lnTo>
                    <a:lnTo>
                      <a:pt x="347904" y="17855"/>
                    </a:lnTo>
                    <a:lnTo>
                      <a:pt x="360969" y="37232"/>
                    </a:lnTo>
                    <a:lnTo>
                      <a:pt x="365760" y="60961"/>
                    </a:lnTo>
                    <a:lnTo>
                      <a:pt x="365760" y="895642"/>
                    </a:lnTo>
                    <a:lnTo>
                      <a:pt x="360969" y="919371"/>
                    </a:lnTo>
                    <a:lnTo>
                      <a:pt x="347904" y="938748"/>
                    </a:lnTo>
                    <a:lnTo>
                      <a:pt x="328527" y="951813"/>
                    </a:lnTo>
                    <a:lnTo>
                      <a:pt x="304798" y="956604"/>
                    </a:lnTo>
                    <a:lnTo>
                      <a:pt x="60961" y="956604"/>
                    </a:lnTo>
                    <a:lnTo>
                      <a:pt x="37232" y="951813"/>
                    </a:lnTo>
                    <a:lnTo>
                      <a:pt x="17855" y="938748"/>
                    </a:lnTo>
                    <a:lnTo>
                      <a:pt x="4790" y="919371"/>
                    </a:lnTo>
                    <a:lnTo>
                      <a:pt x="0" y="895642"/>
                    </a:lnTo>
                    <a:lnTo>
                      <a:pt x="0" y="60961"/>
                    </a:lnTo>
                    <a:lnTo>
                      <a:pt x="4790" y="37232"/>
                    </a:lnTo>
                    <a:lnTo>
                      <a:pt x="17855" y="17855"/>
                    </a:lnTo>
                    <a:lnTo>
                      <a:pt x="37232" y="4790"/>
                    </a:lnTo>
                    <a:lnTo>
                      <a:pt x="60961" y="0"/>
                    </a:lnTo>
                    <a:lnTo>
                      <a:pt x="304798" y="0"/>
                    </a:lnTo>
                    <a:close/>
                  </a:path>
                </a:pathLst>
              </a:custGeom>
              <a:ln w="19050">
                <a:solidFill>
                  <a:srgbClr val="610059"/>
                </a:solidFill>
              </a:ln>
            </p:spPr>
            <p:txBody>
              <a:bodyPr wrap="square" lIns="0" tIns="0" rIns="0" bIns="0" rtlCol="0"/>
              <a:lstStyle/>
              <a:p>
                <a:endParaRPr sz="1050" dirty="0">
                  <a:latin typeface="Corbel" panose="020B0503020204020204" pitchFamily="34" charset="0"/>
                </a:endParaRPr>
              </a:p>
            </p:txBody>
          </p:sp>
        </p:grpSp>
        <p:sp>
          <p:nvSpPr>
            <p:cNvPr id="97" name="object 96">
              <a:extLst>
                <a:ext uri="{FF2B5EF4-FFF2-40B4-BE49-F238E27FC236}">
                  <a16:creationId xmlns:a16="http://schemas.microsoft.com/office/drawing/2014/main" id="{9BA33CBF-8CE9-F845-242C-8CE777AD226D}"/>
                </a:ext>
              </a:extLst>
            </p:cNvPr>
            <p:cNvSpPr/>
            <p:nvPr/>
          </p:nvSpPr>
          <p:spPr>
            <a:xfrm>
              <a:off x="7487331" y="4266067"/>
              <a:ext cx="78876" cy="325582"/>
            </a:xfrm>
            <a:custGeom>
              <a:avLst/>
              <a:gdLst/>
              <a:ahLst/>
              <a:cxnLst/>
              <a:rect l="l" t="t" r="r" b="b"/>
              <a:pathLst>
                <a:path w="111125" h="438150">
                  <a:moveTo>
                    <a:pt x="55328" y="37806"/>
                  </a:moveTo>
                  <a:lnTo>
                    <a:pt x="45803" y="54135"/>
                  </a:lnTo>
                  <a:lnTo>
                    <a:pt x="45802" y="438106"/>
                  </a:lnTo>
                  <a:lnTo>
                    <a:pt x="64852" y="438106"/>
                  </a:lnTo>
                  <a:lnTo>
                    <a:pt x="64853" y="54135"/>
                  </a:lnTo>
                  <a:lnTo>
                    <a:pt x="55328" y="37806"/>
                  </a:lnTo>
                  <a:close/>
                </a:path>
                <a:path w="111125" h="438150">
                  <a:moveTo>
                    <a:pt x="55328" y="0"/>
                  </a:moveTo>
                  <a:lnTo>
                    <a:pt x="0" y="94848"/>
                  </a:lnTo>
                  <a:lnTo>
                    <a:pt x="1535" y="100680"/>
                  </a:lnTo>
                  <a:lnTo>
                    <a:pt x="10623" y="105981"/>
                  </a:lnTo>
                  <a:lnTo>
                    <a:pt x="16455" y="104446"/>
                  </a:lnTo>
                  <a:lnTo>
                    <a:pt x="45803" y="54135"/>
                  </a:lnTo>
                  <a:lnTo>
                    <a:pt x="45803" y="18903"/>
                  </a:lnTo>
                  <a:lnTo>
                    <a:pt x="66355" y="18903"/>
                  </a:lnTo>
                  <a:lnTo>
                    <a:pt x="55328" y="0"/>
                  </a:lnTo>
                  <a:close/>
                </a:path>
                <a:path w="111125" h="438150">
                  <a:moveTo>
                    <a:pt x="66355" y="18903"/>
                  </a:moveTo>
                  <a:lnTo>
                    <a:pt x="64853" y="18903"/>
                  </a:lnTo>
                  <a:lnTo>
                    <a:pt x="64853" y="54135"/>
                  </a:lnTo>
                  <a:lnTo>
                    <a:pt x="94201" y="104447"/>
                  </a:lnTo>
                  <a:lnTo>
                    <a:pt x="100033" y="105981"/>
                  </a:lnTo>
                  <a:lnTo>
                    <a:pt x="109121" y="100680"/>
                  </a:lnTo>
                  <a:lnTo>
                    <a:pt x="110655" y="94847"/>
                  </a:lnTo>
                  <a:lnTo>
                    <a:pt x="66355" y="18903"/>
                  </a:lnTo>
                  <a:close/>
                </a:path>
                <a:path w="111125" h="438150">
                  <a:moveTo>
                    <a:pt x="64853" y="23703"/>
                  </a:moveTo>
                  <a:lnTo>
                    <a:pt x="63555" y="23703"/>
                  </a:lnTo>
                  <a:lnTo>
                    <a:pt x="55328" y="37806"/>
                  </a:lnTo>
                  <a:lnTo>
                    <a:pt x="64853" y="54135"/>
                  </a:lnTo>
                  <a:lnTo>
                    <a:pt x="64853" y="23703"/>
                  </a:lnTo>
                  <a:close/>
                </a:path>
                <a:path w="111125" h="438150">
                  <a:moveTo>
                    <a:pt x="64853" y="18903"/>
                  </a:moveTo>
                  <a:lnTo>
                    <a:pt x="45803" y="18903"/>
                  </a:lnTo>
                  <a:lnTo>
                    <a:pt x="45803" y="54135"/>
                  </a:lnTo>
                  <a:lnTo>
                    <a:pt x="55328" y="37806"/>
                  </a:lnTo>
                  <a:lnTo>
                    <a:pt x="47101" y="23703"/>
                  </a:lnTo>
                  <a:lnTo>
                    <a:pt x="64853" y="23703"/>
                  </a:lnTo>
                  <a:lnTo>
                    <a:pt x="64853" y="18903"/>
                  </a:lnTo>
                  <a:close/>
                </a:path>
                <a:path w="111125" h="438150">
                  <a:moveTo>
                    <a:pt x="63555" y="23703"/>
                  </a:moveTo>
                  <a:lnTo>
                    <a:pt x="47101" y="23703"/>
                  </a:lnTo>
                  <a:lnTo>
                    <a:pt x="55328" y="37806"/>
                  </a:lnTo>
                  <a:lnTo>
                    <a:pt x="63555" y="23703"/>
                  </a:lnTo>
                  <a:close/>
                </a:path>
              </a:pathLst>
            </a:custGeom>
            <a:solidFill>
              <a:srgbClr val="7F7F7F"/>
            </a:solidFill>
          </p:spPr>
          <p:txBody>
            <a:bodyPr wrap="square" lIns="0" tIns="0" rIns="0" bIns="0" rtlCol="0"/>
            <a:lstStyle/>
            <a:p>
              <a:endParaRPr sz="1050" dirty="0">
                <a:latin typeface="Corbel" panose="020B0503020204020204" pitchFamily="34" charset="0"/>
              </a:endParaRPr>
            </a:p>
          </p:txBody>
        </p:sp>
        <p:pic>
          <p:nvPicPr>
            <p:cNvPr id="98" name="object 97">
              <a:extLst>
                <a:ext uri="{FF2B5EF4-FFF2-40B4-BE49-F238E27FC236}">
                  <a16:creationId xmlns:a16="http://schemas.microsoft.com/office/drawing/2014/main" id="{849B1D9A-2297-B4C8-F715-017B4E52F194}"/>
                </a:ext>
              </a:extLst>
            </p:cNvPr>
            <p:cNvPicPr/>
            <p:nvPr/>
          </p:nvPicPr>
          <p:blipFill>
            <a:blip r:embed="rId27" cstate="print"/>
            <a:stretch>
              <a:fillRect/>
            </a:stretch>
          </p:blipFill>
          <p:spPr>
            <a:xfrm>
              <a:off x="7543907" y="4350737"/>
              <a:ext cx="167511" cy="206700"/>
            </a:xfrm>
            <a:prstGeom prst="rect">
              <a:avLst/>
            </a:prstGeom>
          </p:spPr>
        </p:pic>
        <p:grpSp>
          <p:nvGrpSpPr>
            <p:cNvPr id="150" name="Group 149">
              <a:extLst>
                <a:ext uri="{FF2B5EF4-FFF2-40B4-BE49-F238E27FC236}">
                  <a16:creationId xmlns:a16="http://schemas.microsoft.com/office/drawing/2014/main" id="{9B6A89AF-8DC5-B1D5-E901-C6C7BBDA98B3}"/>
                </a:ext>
              </a:extLst>
            </p:cNvPr>
            <p:cNvGrpSpPr/>
            <p:nvPr/>
          </p:nvGrpSpPr>
          <p:grpSpPr>
            <a:xfrm>
              <a:off x="4851288" y="3532282"/>
              <a:ext cx="532664" cy="711087"/>
              <a:chOff x="4851288" y="3520634"/>
              <a:chExt cx="532664" cy="711087"/>
            </a:xfrm>
          </p:grpSpPr>
          <p:pic>
            <p:nvPicPr>
              <p:cNvPr id="108" name="object 107">
                <a:extLst>
                  <a:ext uri="{FF2B5EF4-FFF2-40B4-BE49-F238E27FC236}">
                    <a16:creationId xmlns:a16="http://schemas.microsoft.com/office/drawing/2014/main" id="{DC9B5F84-0A7D-4C14-C48C-280904B9FD3F}"/>
                  </a:ext>
                </a:extLst>
              </p:cNvPr>
              <p:cNvPicPr/>
              <p:nvPr/>
            </p:nvPicPr>
            <p:blipFill>
              <a:blip r:embed="rId32" cstate="print"/>
              <a:stretch>
                <a:fillRect/>
              </a:stretch>
            </p:blipFill>
            <p:spPr>
              <a:xfrm>
                <a:off x="4851288" y="3788072"/>
                <a:ext cx="237669" cy="159096"/>
              </a:xfrm>
              <a:prstGeom prst="rect">
                <a:avLst/>
              </a:prstGeom>
            </p:spPr>
          </p:pic>
          <p:pic>
            <p:nvPicPr>
              <p:cNvPr id="109" name="object 108">
                <a:extLst>
                  <a:ext uri="{FF2B5EF4-FFF2-40B4-BE49-F238E27FC236}">
                    <a16:creationId xmlns:a16="http://schemas.microsoft.com/office/drawing/2014/main" id="{57CE0B37-775A-B6E1-F000-CE1C87D279A6}"/>
                  </a:ext>
                </a:extLst>
              </p:cNvPr>
              <p:cNvPicPr/>
              <p:nvPr/>
            </p:nvPicPr>
            <p:blipFill>
              <a:blip r:embed="rId26" cstate="print"/>
              <a:stretch>
                <a:fillRect/>
              </a:stretch>
            </p:blipFill>
            <p:spPr>
              <a:xfrm>
                <a:off x="5199356" y="3581821"/>
                <a:ext cx="117367" cy="116808"/>
              </a:xfrm>
              <a:prstGeom prst="rect">
                <a:avLst/>
              </a:prstGeom>
            </p:spPr>
          </p:pic>
          <p:pic>
            <p:nvPicPr>
              <p:cNvPr id="110" name="object 109">
                <a:extLst>
                  <a:ext uri="{FF2B5EF4-FFF2-40B4-BE49-F238E27FC236}">
                    <a16:creationId xmlns:a16="http://schemas.microsoft.com/office/drawing/2014/main" id="{F536C8FC-4F1B-7BCC-0872-972B48C71B60}"/>
                  </a:ext>
                </a:extLst>
              </p:cNvPr>
              <p:cNvPicPr/>
              <p:nvPr/>
            </p:nvPicPr>
            <p:blipFill>
              <a:blip r:embed="rId26" cstate="print"/>
              <a:stretch>
                <a:fillRect/>
              </a:stretch>
            </p:blipFill>
            <p:spPr>
              <a:xfrm>
                <a:off x="5199356" y="3735798"/>
                <a:ext cx="117367" cy="116808"/>
              </a:xfrm>
              <a:prstGeom prst="rect">
                <a:avLst/>
              </a:prstGeom>
            </p:spPr>
          </p:pic>
          <p:pic>
            <p:nvPicPr>
              <p:cNvPr id="111" name="object 110">
                <a:extLst>
                  <a:ext uri="{FF2B5EF4-FFF2-40B4-BE49-F238E27FC236}">
                    <a16:creationId xmlns:a16="http://schemas.microsoft.com/office/drawing/2014/main" id="{F95FB96C-DD0C-097E-4395-A5C52039B23F}"/>
                  </a:ext>
                </a:extLst>
              </p:cNvPr>
              <p:cNvPicPr/>
              <p:nvPr/>
            </p:nvPicPr>
            <p:blipFill>
              <a:blip r:embed="rId25" cstate="print"/>
              <a:stretch>
                <a:fillRect/>
              </a:stretch>
            </p:blipFill>
            <p:spPr>
              <a:xfrm>
                <a:off x="5199356" y="3889777"/>
                <a:ext cx="117367" cy="116808"/>
              </a:xfrm>
              <a:prstGeom prst="rect">
                <a:avLst/>
              </a:prstGeom>
            </p:spPr>
          </p:pic>
          <p:pic>
            <p:nvPicPr>
              <p:cNvPr id="112" name="object 111">
                <a:extLst>
                  <a:ext uri="{FF2B5EF4-FFF2-40B4-BE49-F238E27FC236}">
                    <a16:creationId xmlns:a16="http://schemas.microsoft.com/office/drawing/2014/main" id="{038D4F29-D6E1-391B-A1AD-B0421771BD32}"/>
                  </a:ext>
                </a:extLst>
              </p:cNvPr>
              <p:cNvPicPr/>
              <p:nvPr/>
            </p:nvPicPr>
            <p:blipFill>
              <a:blip r:embed="rId26" cstate="print"/>
              <a:stretch>
                <a:fillRect/>
              </a:stretch>
            </p:blipFill>
            <p:spPr>
              <a:xfrm>
                <a:off x="5199356" y="4043755"/>
                <a:ext cx="117367" cy="116808"/>
              </a:xfrm>
              <a:prstGeom prst="rect">
                <a:avLst/>
              </a:prstGeom>
            </p:spPr>
          </p:pic>
          <p:sp>
            <p:nvSpPr>
              <p:cNvPr id="113" name="object 112">
                <a:extLst>
                  <a:ext uri="{FF2B5EF4-FFF2-40B4-BE49-F238E27FC236}">
                    <a16:creationId xmlns:a16="http://schemas.microsoft.com/office/drawing/2014/main" id="{B1667AA8-6706-B8C3-7F7F-74FF1EC30E0C}"/>
                  </a:ext>
                </a:extLst>
              </p:cNvPr>
              <p:cNvSpPr/>
              <p:nvPr/>
            </p:nvSpPr>
            <p:spPr>
              <a:xfrm>
                <a:off x="5124337" y="3520634"/>
                <a:ext cx="259615" cy="711087"/>
              </a:xfrm>
              <a:custGeom>
                <a:avLst/>
                <a:gdLst/>
                <a:ahLst/>
                <a:cxnLst/>
                <a:rect l="l" t="t" r="r" b="b"/>
                <a:pathLst>
                  <a:path w="365759" h="956945">
                    <a:moveTo>
                      <a:pt x="304798" y="0"/>
                    </a:moveTo>
                    <a:lnTo>
                      <a:pt x="328527" y="4790"/>
                    </a:lnTo>
                    <a:lnTo>
                      <a:pt x="347904" y="17855"/>
                    </a:lnTo>
                    <a:lnTo>
                      <a:pt x="360969" y="37232"/>
                    </a:lnTo>
                    <a:lnTo>
                      <a:pt x="365760" y="60961"/>
                    </a:lnTo>
                    <a:lnTo>
                      <a:pt x="365760" y="895642"/>
                    </a:lnTo>
                    <a:lnTo>
                      <a:pt x="360969" y="919371"/>
                    </a:lnTo>
                    <a:lnTo>
                      <a:pt x="347904" y="938748"/>
                    </a:lnTo>
                    <a:lnTo>
                      <a:pt x="328527" y="951813"/>
                    </a:lnTo>
                    <a:lnTo>
                      <a:pt x="304798" y="956604"/>
                    </a:lnTo>
                    <a:lnTo>
                      <a:pt x="60961" y="956604"/>
                    </a:lnTo>
                    <a:lnTo>
                      <a:pt x="37232" y="951813"/>
                    </a:lnTo>
                    <a:lnTo>
                      <a:pt x="17855" y="938748"/>
                    </a:lnTo>
                    <a:lnTo>
                      <a:pt x="4790" y="919371"/>
                    </a:lnTo>
                    <a:lnTo>
                      <a:pt x="0" y="895642"/>
                    </a:lnTo>
                    <a:lnTo>
                      <a:pt x="0" y="60961"/>
                    </a:lnTo>
                    <a:lnTo>
                      <a:pt x="4790" y="37232"/>
                    </a:lnTo>
                    <a:lnTo>
                      <a:pt x="17855" y="17855"/>
                    </a:lnTo>
                    <a:lnTo>
                      <a:pt x="37232" y="4790"/>
                    </a:lnTo>
                    <a:lnTo>
                      <a:pt x="60961" y="0"/>
                    </a:lnTo>
                    <a:lnTo>
                      <a:pt x="304798" y="0"/>
                    </a:lnTo>
                    <a:close/>
                  </a:path>
                </a:pathLst>
              </a:custGeom>
              <a:ln w="19050">
                <a:solidFill>
                  <a:srgbClr val="610059"/>
                </a:solidFill>
              </a:ln>
            </p:spPr>
            <p:txBody>
              <a:bodyPr wrap="square" lIns="0" tIns="0" rIns="0" bIns="0" rtlCol="0"/>
              <a:lstStyle/>
              <a:p>
                <a:endParaRPr sz="1050" dirty="0">
                  <a:latin typeface="Corbel" panose="020B0503020204020204" pitchFamily="34" charset="0"/>
                </a:endParaRPr>
              </a:p>
            </p:txBody>
          </p:sp>
        </p:grpSp>
        <p:sp>
          <p:nvSpPr>
            <p:cNvPr id="114" name="object 113">
              <a:extLst>
                <a:ext uri="{FF2B5EF4-FFF2-40B4-BE49-F238E27FC236}">
                  <a16:creationId xmlns:a16="http://schemas.microsoft.com/office/drawing/2014/main" id="{E56949DF-BD7D-72E8-142A-F641CAB1F762}"/>
                </a:ext>
              </a:extLst>
            </p:cNvPr>
            <p:cNvSpPr/>
            <p:nvPr/>
          </p:nvSpPr>
          <p:spPr>
            <a:xfrm>
              <a:off x="5214872" y="4243084"/>
              <a:ext cx="78876" cy="325582"/>
            </a:xfrm>
            <a:custGeom>
              <a:avLst/>
              <a:gdLst/>
              <a:ahLst/>
              <a:cxnLst/>
              <a:rect l="l" t="t" r="r" b="b"/>
              <a:pathLst>
                <a:path w="111125" h="438150">
                  <a:moveTo>
                    <a:pt x="55328" y="37807"/>
                  </a:moveTo>
                  <a:lnTo>
                    <a:pt x="45803" y="54135"/>
                  </a:lnTo>
                  <a:lnTo>
                    <a:pt x="45802" y="438107"/>
                  </a:lnTo>
                  <a:lnTo>
                    <a:pt x="64852" y="438107"/>
                  </a:lnTo>
                  <a:lnTo>
                    <a:pt x="64852" y="54135"/>
                  </a:lnTo>
                  <a:lnTo>
                    <a:pt x="55328" y="37807"/>
                  </a:lnTo>
                  <a:close/>
                </a:path>
                <a:path w="111125" h="438150">
                  <a:moveTo>
                    <a:pt x="55328" y="0"/>
                  </a:moveTo>
                  <a:lnTo>
                    <a:pt x="0" y="94848"/>
                  </a:lnTo>
                  <a:lnTo>
                    <a:pt x="1535" y="100680"/>
                  </a:lnTo>
                  <a:lnTo>
                    <a:pt x="10622" y="105981"/>
                  </a:lnTo>
                  <a:lnTo>
                    <a:pt x="16455" y="104447"/>
                  </a:lnTo>
                  <a:lnTo>
                    <a:pt x="45802" y="54137"/>
                  </a:lnTo>
                  <a:lnTo>
                    <a:pt x="45803" y="18903"/>
                  </a:lnTo>
                  <a:lnTo>
                    <a:pt x="66355" y="18903"/>
                  </a:lnTo>
                  <a:lnTo>
                    <a:pt x="55328" y="0"/>
                  </a:lnTo>
                  <a:close/>
                </a:path>
                <a:path w="111125" h="438150">
                  <a:moveTo>
                    <a:pt x="66355" y="18903"/>
                  </a:moveTo>
                  <a:lnTo>
                    <a:pt x="64853" y="18903"/>
                  </a:lnTo>
                  <a:lnTo>
                    <a:pt x="64853" y="54137"/>
                  </a:lnTo>
                  <a:lnTo>
                    <a:pt x="94200" y="104447"/>
                  </a:lnTo>
                  <a:lnTo>
                    <a:pt x="100034" y="105981"/>
                  </a:lnTo>
                  <a:lnTo>
                    <a:pt x="109120" y="100680"/>
                  </a:lnTo>
                  <a:lnTo>
                    <a:pt x="110656" y="94848"/>
                  </a:lnTo>
                  <a:lnTo>
                    <a:pt x="66355" y="18903"/>
                  </a:lnTo>
                  <a:close/>
                </a:path>
                <a:path w="111125" h="438150">
                  <a:moveTo>
                    <a:pt x="64853" y="23703"/>
                  </a:moveTo>
                  <a:lnTo>
                    <a:pt x="63555" y="23703"/>
                  </a:lnTo>
                  <a:lnTo>
                    <a:pt x="55328" y="37807"/>
                  </a:lnTo>
                  <a:lnTo>
                    <a:pt x="64853" y="54137"/>
                  </a:lnTo>
                  <a:lnTo>
                    <a:pt x="64853" y="23703"/>
                  </a:lnTo>
                  <a:close/>
                </a:path>
                <a:path w="111125" h="438150">
                  <a:moveTo>
                    <a:pt x="64853" y="18903"/>
                  </a:moveTo>
                  <a:lnTo>
                    <a:pt x="45803" y="18903"/>
                  </a:lnTo>
                  <a:lnTo>
                    <a:pt x="45803" y="54135"/>
                  </a:lnTo>
                  <a:lnTo>
                    <a:pt x="55328" y="37807"/>
                  </a:lnTo>
                  <a:lnTo>
                    <a:pt x="47100" y="23703"/>
                  </a:lnTo>
                  <a:lnTo>
                    <a:pt x="64853" y="23703"/>
                  </a:lnTo>
                  <a:lnTo>
                    <a:pt x="64853" y="18903"/>
                  </a:lnTo>
                  <a:close/>
                </a:path>
                <a:path w="111125" h="438150">
                  <a:moveTo>
                    <a:pt x="63555" y="23703"/>
                  </a:moveTo>
                  <a:lnTo>
                    <a:pt x="47100" y="23703"/>
                  </a:lnTo>
                  <a:lnTo>
                    <a:pt x="55328" y="37807"/>
                  </a:lnTo>
                  <a:lnTo>
                    <a:pt x="63555" y="23703"/>
                  </a:lnTo>
                  <a:close/>
                </a:path>
              </a:pathLst>
            </a:custGeom>
            <a:solidFill>
              <a:srgbClr val="7F7F7F"/>
            </a:solidFill>
          </p:spPr>
          <p:txBody>
            <a:bodyPr wrap="square" lIns="0" tIns="0" rIns="0" bIns="0" rtlCol="0"/>
            <a:lstStyle/>
            <a:p>
              <a:endParaRPr sz="1050" dirty="0">
                <a:latin typeface="Corbel" panose="020B0503020204020204" pitchFamily="34" charset="0"/>
              </a:endParaRPr>
            </a:p>
          </p:txBody>
        </p:sp>
        <p:pic>
          <p:nvPicPr>
            <p:cNvPr id="115" name="object 114">
              <a:extLst>
                <a:ext uri="{FF2B5EF4-FFF2-40B4-BE49-F238E27FC236}">
                  <a16:creationId xmlns:a16="http://schemas.microsoft.com/office/drawing/2014/main" id="{8E5DF7FB-FF19-51B2-AD52-DF58D4952A52}"/>
                </a:ext>
              </a:extLst>
            </p:cNvPr>
            <p:cNvPicPr/>
            <p:nvPr/>
          </p:nvPicPr>
          <p:blipFill>
            <a:blip r:embed="rId27" cstate="print"/>
            <a:stretch>
              <a:fillRect/>
            </a:stretch>
          </p:blipFill>
          <p:spPr>
            <a:xfrm>
              <a:off x="5282476" y="4350737"/>
              <a:ext cx="167511" cy="206700"/>
            </a:xfrm>
            <a:prstGeom prst="rect">
              <a:avLst/>
            </a:prstGeom>
          </p:spPr>
        </p:pic>
        <p:sp>
          <p:nvSpPr>
            <p:cNvPr id="159" name="object 3">
              <a:extLst>
                <a:ext uri="{FF2B5EF4-FFF2-40B4-BE49-F238E27FC236}">
                  <a16:creationId xmlns:a16="http://schemas.microsoft.com/office/drawing/2014/main" id="{E18A82C2-A91C-AA19-1E0A-2F7BF1BA7DFB}"/>
                </a:ext>
              </a:extLst>
            </p:cNvPr>
            <p:cNvSpPr txBox="1"/>
            <p:nvPr/>
          </p:nvSpPr>
          <p:spPr>
            <a:xfrm>
              <a:off x="5871013" y="4545131"/>
              <a:ext cx="341889" cy="240450"/>
            </a:xfrm>
            <a:prstGeom prst="rect">
              <a:avLst/>
            </a:prstGeom>
          </p:spPr>
          <p:txBody>
            <a:bodyPr vert="horz" wrap="square" lIns="0" tIns="9525" rIns="0" bIns="0" rtlCol="0">
              <a:spAutoFit/>
            </a:bodyPr>
            <a:lstStyle/>
            <a:p>
              <a:pPr marL="9525">
                <a:spcBef>
                  <a:spcPts val="75"/>
                </a:spcBef>
                <a:tabLst>
                  <a:tab pos="584359" algn="l"/>
                </a:tabLst>
              </a:pPr>
              <a:r>
                <a:rPr lang="en-US" sz="1500" spc="-23" dirty="0">
                  <a:latin typeface="Corbel" panose="020B0503020204020204" pitchFamily="34" charset="0"/>
                  <a:cs typeface="Calibri"/>
                </a:rPr>
                <a:t>cat</a:t>
              </a:r>
              <a:endParaRPr sz="1500" dirty="0">
                <a:latin typeface="Corbel" panose="020B0503020204020204" pitchFamily="34" charset="0"/>
                <a:cs typeface="Calibri"/>
              </a:endParaRPr>
            </a:p>
          </p:txBody>
        </p:sp>
      </p:grpSp>
      <p:sp>
        <p:nvSpPr>
          <p:cNvPr id="135" name="TextBox 134">
            <a:extLst>
              <a:ext uri="{FF2B5EF4-FFF2-40B4-BE49-F238E27FC236}">
                <a16:creationId xmlns:a16="http://schemas.microsoft.com/office/drawing/2014/main" id="{3A5BB46C-7E23-D7A9-1E1E-5990210D71F6}"/>
              </a:ext>
            </a:extLst>
          </p:cNvPr>
          <p:cNvSpPr txBox="1"/>
          <p:nvPr/>
        </p:nvSpPr>
        <p:spPr>
          <a:xfrm>
            <a:off x="1377371" y="4793302"/>
            <a:ext cx="3283480" cy="340519"/>
          </a:xfrm>
          <a:prstGeom prst="wedgeRoundRectCallout">
            <a:avLst>
              <a:gd name="adj1" fmla="val 56847"/>
              <a:gd name="adj2" fmla="val -34845"/>
              <a:gd name="adj3" fmla="val 16667"/>
            </a:avLst>
          </a:prstGeom>
          <a:solidFill>
            <a:srgbClr val="ECEEFD"/>
          </a:solidFill>
        </p:spPr>
        <p:style>
          <a:lnRef idx="2">
            <a:schemeClr val="accent1"/>
          </a:lnRef>
          <a:fillRef idx="1">
            <a:schemeClr val="lt1"/>
          </a:fillRef>
          <a:effectRef idx="0">
            <a:schemeClr val="accent1"/>
          </a:effectRef>
          <a:fontRef idx="minor">
            <a:schemeClr val="dk1"/>
          </a:fontRef>
        </p:style>
        <p:txBody>
          <a:bodyPr wrap="square">
            <a:spAutoFit/>
          </a:bodyPr>
          <a:lstStyle/>
          <a:p>
            <a:r>
              <a:rPr lang="en-US" dirty="0">
                <a:latin typeface="Corbel" panose="020B0503020204020204" pitchFamily="34" charset="0"/>
              </a:rPr>
              <a:t>this input sequence could be much longer</a:t>
            </a:r>
          </a:p>
        </p:txBody>
      </p:sp>
    </p:spTree>
    <p:extLst>
      <p:ext uri="{BB962C8B-B14F-4D97-AF65-F5344CB8AC3E}">
        <p14:creationId xmlns:p14="http://schemas.microsoft.com/office/powerpoint/2010/main" val="363278728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4343D0-0A2D-A94C-A485-B1E9B2D8A8E7}"/>
              </a:ext>
            </a:extLst>
          </p:cNvPr>
          <p:cNvSpPr>
            <a:spLocks noGrp="1"/>
          </p:cNvSpPr>
          <p:nvPr>
            <p:ph type="title"/>
          </p:nvPr>
        </p:nvSpPr>
        <p:spPr/>
        <p:txBody>
          <a:bodyPr>
            <a:normAutofit fontScale="90000"/>
          </a:bodyPr>
          <a:lstStyle/>
          <a:p>
            <a:r>
              <a:rPr lang="en-US" dirty="0"/>
              <a:t>Training RNNs: Summary</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7AF4BFFA-87CD-DFE7-A4BA-A3B772E78507}"/>
                  </a:ext>
                </a:extLst>
              </p:cNvPr>
              <p:cNvSpPr>
                <a:spLocks noGrp="1"/>
              </p:cNvSpPr>
              <p:nvPr>
                <p:ph idx="1"/>
              </p:nvPr>
            </p:nvSpPr>
            <p:spPr/>
            <p:txBody>
              <a:bodyPr/>
              <a:lstStyle/>
              <a:p>
                <a:r>
                  <a:rPr lang="en-US" sz="1800" dirty="0"/>
                  <a:t>RNNs can be trained using </a:t>
                </a:r>
                <a:r>
                  <a:rPr lang="en-US" sz="1800" dirty="0">
                    <a:solidFill>
                      <a:srgbClr val="C00000"/>
                    </a:solidFill>
                  </a:rPr>
                  <a:t>“backpropagation through time.”</a:t>
                </a:r>
              </a:p>
              <a:p>
                <a:r>
                  <a:rPr lang="en-US" sz="1800" dirty="0"/>
                  <a:t>Can be viewed as applying normal backprop to the unrolled network.</a:t>
                </a:r>
              </a:p>
              <a:p>
                <a:endParaRPr lang="en-US" sz="1800" dirty="0"/>
              </a:p>
              <a:p>
                <a:r>
                  <a:rPr lang="en-US" sz="1800" dirty="0"/>
                  <a:t>Model’s learnable parameters  </a:t>
                </a:r>
                <a14:m>
                  <m:oMath xmlns:m="http://schemas.openxmlformats.org/officeDocument/2006/math">
                    <m:r>
                      <m:rPr>
                        <m:sty m:val="p"/>
                      </m:rPr>
                      <a:rPr lang="en-US">
                        <a:latin typeface="Cambria Math" panose="02040503050406030204" pitchFamily="18" charset="0"/>
                        <a:ea typeface="Cambria Math" panose="02040503050406030204" pitchFamily="18" charset="0"/>
                      </a:rPr>
                      <m:t>Θ</m:t>
                    </m:r>
                  </m:oMath>
                </a14:m>
                <a:endParaRPr lang="en-US" dirty="0"/>
              </a:p>
              <a:p>
                <a:pPr marL="114300" indent="0">
                  <a:buNone/>
                </a:pPr>
                <a:endParaRPr lang="en-US" dirty="0"/>
              </a:p>
              <a:p>
                <a:pPr>
                  <a:buFont typeface="+mj-lt"/>
                  <a:buAutoNum type="arabicPeriod"/>
                </a:pPr>
                <a:r>
                  <a:rPr lang="en-US" dirty="0"/>
                  <a:t>Compute </a:t>
                </a:r>
                <a14:m>
                  <m:oMath xmlns:m="http://schemas.openxmlformats.org/officeDocument/2006/math">
                    <m:r>
                      <a:rPr lang="en-US" i="1" smtClean="0">
                        <a:latin typeface="Cambria Math" panose="02040503050406030204" pitchFamily="18" charset="0"/>
                        <a:ea typeface="Cambria Math" panose="02040503050406030204" pitchFamily="18" charset="0"/>
                      </a:rPr>
                      <m:t>ℒ</m:t>
                    </m:r>
                    <m:r>
                      <a:rPr lang="en-US" b="0" i="1" smtClean="0">
                        <a:latin typeface="Cambria Math" panose="02040503050406030204" pitchFamily="18" charset="0"/>
                        <a:ea typeface="Cambria Math" panose="02040503050406030204" pitchFamily="18" charset="0"/>
                      </a:rPr>
                      <m:t>(</m:t>
                    </m:r>
                    <m:r>
                      <m:rPr>
                        <m:sty m:val="p"/>
                      </m:rPr>
                      <a:rPr lang="en-US" b="0" i="0" smtClean="0">
                        <a:latin typeface="Cambria Math" panose="02040503050406030204" pitchFamily="18" charset="0"/>
                        <a:ea typeface="Cambria Math" panose="02040503050406030204" pitchFamily="18" charset="0"/>
                      </a:rPr>
                      <m:t>Θ</m:t>
                    </m:r>
                    <m:r>
                      <a:rPr lang="en-US" b="0" i="1" smtClean="0">
                        <a:latin typeface="Cambria Math" panose="02040503050406030204" pitchFamily="18" charset="0"/>
                        <a:ea typeface="Cambria Math" panose="02040503050406030204" pitchFamily="18" charset="0"/>
                      </a:rPr>
                      <m:t>)</m:t>
                    </m:r>
                  </m:oMath>
                </a14:m>
                <a:r>
                  <a:rPr lang="en-US" dirty="0"/>
                  <a:t> for a batch of sentences</a:t>
                </a:r>
              </a:p>
              <a:p>
                <a:pPr>
                  <a:buFont typeface="+mj-lt"/>
                  <a:buAutoNum type="arabicPeriod"/>
                </a:pPr>
                <a:r>
                  <a:rPr lang="en-US" dirty="0"/>
                  <a:t>Compute gradients </a:t>
                </a:r>
                <a14:m>
                  <m:oMath xmlns:m="http://schemas.openxmlformats.org/officeDocument/2006/math">
                    <m:sSub>
                      <m:sSubPr>
                        <m:ctrlPr>
                          <a:rPr lang="en-US" b="0" i="1" smtClean="0">
                            <a:latin typeface="Cambria Math" panose="02040503050406030204" pitchFamily="18" charset="0"/>
                            <a:ea typeface="Cambria Math" panose="02040503050406030204" pitchFamily="18" charset="0"/>
                          </a:rPr>
                        </m:ctrlPr>
                      </m:sSubPr>
                      <m:e>
                        <m:r>
                          <m:rPr>
                            <m:sty m:val="p"/>
                          </m:rPr>
                          <a:rPr lang="en-US" i="0" smtClean="0">
                            <a:latin typeface="Cambria Math" panose="02040503050406030204" pitchFamily="18" charset="0"/>
                            <a:ea typeface="Cambria Math" panose="02040503050406030204" pitchFamily="18" charset="0"/>
                          </a:rPr>
                          <m:t>∇</m:t>
                        </m:r>
                      </m:e>
                      <m:sub>
                        <m:r>
                          <m:rPr>
                            <m:sty m:val="p"/>
                          </m:rPr>
                          <a:rPr lang="en-US" b="0" i="0" smtClean="0">
                            <a:latin typeface="Cambria Math" panose="02040503050406030204" pitchFamily="18" charset="0"/>
                            <a:ea typeface="Cambria Math" panose="02040503050406030204" pitchFamily="18" charset="0"/>
                          </a:rPr>
                          <m:t>Θ</m:t>
                        </m:r>
                      </m:sub>
                    </m:sSub>
                    <m:r>
                      <a:rPr lang="en-US" i="1" smtClean="0">
                        <a:latin typeface="Cambria Math" panose="02040503050406030204" pitchFamily="18" charset="0"/>
                        <a:ea typeface="Cambria Math" panose="02040503050406030204" pitchFamily="18" charset="0"/>
                      </a:rPr>
                      <m:t>ℒ</m:t>
                    </m:r>
                    <m:r>
                      <a:rPr lang="en-US" b="0" i="1" smtClean="0">
                        <a:latin typeface="Cambria Math" panose="02040503050406030204" pitchFamily="18" charset="0"/>
                        <a:ea typeface="Cambria Math" panose="02040503050406030204" pitchFamily="18" charset="0"/>
                      </a:rPr>
                      <m:t>(</m:t>
                    </m:r>
                    <m:r>
                      <m:rPr>
                        <m:sty m:val="p"/>
                      </m:rPr>
                      <a:rPr lang="en-US" b="0" i="0" smtClean="0">
                        <a:latin typeface="Cambria Math" panose="02040503050406030204" pitchFamily="18" charset="0"/>
                        <a:ea typeface="Cambria Math" panose="02040503050406030204" pitchFamily="18" charset="0"/>
                      </a:rPr>
                      <m:t>Θ</m:t>
                    </m:r>
                    <m:r>
                      <a:rPr lang="en-US" b="0" i="1" smtClean="0">
                        <a:latin typeface="Cambria Math" panose="02040503050406030204" pitchFamily="18" charset="0"/>
                        <a:ea typeface="Cambria Math" panose="02040503050406030204" pitchFamily="18" charset="0"/>
                      </a:rPr>
                      <m:t>)</m:t>
                    </m:r>
                  </m:oMath>
                </a14:m>
                <a:endParaRPr lang="en-US" dirty="0"/>
              </a:p>
              <a:p>
                <a:pPr>
                  <a:buFont typeface="+mj-lt"/>
                  <a:buAutoNum type="arabicPeriod"/>
                </a:pPr>
                <a:r>
                  <a:rPr lang="en-US" dirty="0"/>
                  <a:t>Update the weights and then repeat </a:t>
                </a:r>
              </a:p>
              <a:p>
                <a:endParaRPr lang="en-US" dirty="0"/>
              </a:p>
            </p:txBody>
          </p:sp>
        </mc:Choice>
        <mc:Fallback xmlns="">
          <p:sp>
            <p:nvSpPr>
              <p:cNvPr id="3" name="Content Placeholder 2">
                <a:extLst>
                  <a:ext uri="{FF2B5EF4-FFF2-40B4-BE49-F238E27FC236}">
                    <a16:creationId xmlns:a16="http://schemas.microsoft.com/office/drawing/2014/main" id="{7AF4BFFA-87CD-DFE7-A4BA-A3B772E78507}"/>
                  </a:ext>
                </a:extLst>
              </p:cNvPr>
              <p:cNvSpPr>
                <a:spLocks noGrp="1" noRot="1" noChangeAspect="1" noMove="1" noResize="1" noEditPoints="1" noAdjustHandles="1" noChangeArrowheads="1" noChangeShapeType="1" noTextEdit="1"/>
              </p:cNvSpPr>
              <p:nvPr>
                <p:ph idx="1"/>
              </p:nvPr>
            </p:nvSpPr>
            <p:spPr>
              <a:blipFill>
                <a:blip r:embed="rId3"/>
                <a:stretch>
                  <a:fillRect/>
                </a:stretch>
              </a:blipFill>
            </p:spPr>
            <p:txBody>
              <a:bodyPr/>
              <a:lstStyle/>
              <a:p>
                <a:r>
                  <a:rPr lang="en-US">
                    <a:noFill/>
                  </a:rPr>
                  <a:t> </a:t>
                </a:r>
              </a:p>
            </p:txBody>
          </p:sp>
        </mc:Fallback>
      </mc:AlternateContent>
      <p:sp>
        <p:nvSpPr>
          <p:cNvPr id="6" name="TextBox 5">
            <a:extLst>
              <a:ext uri="{FF2B5EF4-FFF2-40B4-BE49-F238E27FC236}">
                <a16:creationId xmlns:a16="http://schemas.microsoft.com/office/drawing/2014/main" id="{1EBE392D-2D8A-3137-093C-5132708D40D5}"/>
              </a:ext>
            </a:extLst>
          </p:cNvPr>
          <p:cNvSpPr txBox="1"/>
          <p:nvPr/>
        </p:nvSpPr>
        <p:spPr>
          <a:xfrm>
            <a:off x="7778815" y="-36467"/>
            <a:ext cx="1436611" cy="523220"/>
          </a:xfrm>
          <a:prstGeom prst="rect">
            <a:avLst/>
          </a:prstGeom>
          <a:noFill/>
        </p:spPr>
        <p:txBody>
          <a:bodyPr wrap="none" rtlCol="0">
            <a:spAutoFit/>
          </a:bodyPr>
          <a:lstStyle/>
          <a:p>
            <a:pPr algn="ctr"/>
            <a:r>
              <a:rPr lang="en-US" dirty="0">
                <a:solidFill>
                  <a:srgbClr val="0070C0"/>
                </a:solidFill>
                <a:latin typeface="Corbel" panose="020B0503020204020204" pitchFamily="34" charset="0"/>
              </a:rPr>
              <a:t>backpropagated </a:t>
            </a:r>
            <a:br>
              <a:rPr lang="en-US" dirty="0">
                <a:solidFill>
                  <a:srgbClr val="0070C0"/>
                </a:solidFill>
                <a:latin typeface="Corbel" panose="020B0503020204020204" pitchFamily="34" charset="0"/>
              </a:rPr>
            </a:br>
            <a:r>
              <a:rPr lang="en-US" dirty="0">
                <a:solidFill>
                  <a:srgbClr val="0070C0"/>
                </a:solidFill>
                <a:latin typeface="Corbel" panose="020B0503020204020204" pitchFamily="34" charset="0"/>
              </a:rPr>
              <a:t>feedback</a:t>
            </a:r>
          </a:p>
        </p:txBody>
      </p:sp>
      <p:sp>
        <p:nvSpPr>
          <p:cNvPr id="142" name="object 3">
            <a:extLst>
              <a:ext uri="{FF2B5EF4-FFF2-40B4-BE49-F238E27FC236}">
                <a16:creationId xmlns:a16="http://schemas.microsoft.com/office/drawing/2014/main" id="{DEEEA42D-C09B-ADE0-77AB-40EE7E76CA54}"/>
              </a:ext>
            </a:extLst>
          </p:cNvPr>
          <p:cNvSpPr txBox="1"/>
          <p:nvPr/>
        </p:nvSpPr>
        <p:spPr>
          <a:xfrm>
            <a:off x="5895421" y="4492486"/>
            <a:ext cx="373693" cy="471283"/>
          </a:xfrm>
          <a:prstGeom prst="rect">
            <a:avLst/>
          </a:prstGeom>
        </p:spPr>
        <p:txBody>
          <a:bodyPr vert="horz" wrap="square" lIns="0" tIns="9525" rIns="0" bIns="0" rtlCol="0">
            <a:spAutoFit/>
          </a:bodyPr>
          <a:lstStyle/>
          <a:p>
            <a:pPr marL="9525">
              <a:spcBef>
                <a:spcPts val="75"/>
              </a:spcBef>
              <a:tabLst>
                <a:tab pos="584359" algn="l"/>
              </a:tabLst>
            </a:pPr>
            <a:r>
              <a:rPr sz="1500" spc="4" dirty="0">
                <a:latin typeface="Corbel" panose="020B0503020204020204" pitchFamily="34" charset="0"/>
                <a:cs typeface="Calibri"/>
              </a:rPr>
              <a:t>t</a:t>
            </a:r>
            <a:r>
              <a:rPr sz="1500" spc="-4" dirty="0">
                <a:latin typeface="Corbel" panose="020B0503020204020204" pitchFamily="34" charset="0"/>
                <a:cs typeface="Calibri"/>
              </a:rPr>
              <a:t>h</a:t>
            </a:r>
            <a:r>
              <a:rPr sz="1500" dirty="0">
                <a:latin typeface="Corbel" panose="020B0503020204020204" pitchFamily="34" charset="0"/>
                <a:cs typeface="Calibri"/>
              </a:rPr>
              <a:t>e	</a:t>
            </a:r>
          </a:p>
        </p:txBody>
      </p:sp>
      <p:sp>
        <p:nvSpPr>
          <p:cNvPr id="143" name="object 4">
            <a:extLst>
              <a:ext uri="{FF2B5EF4-FFF2-40B4-BE49-F238E27FC236}">
                <a16:creationId xmlns:a16="http://schemas.microsoft.com/office/drawing/2014/main" id="{C75FF376-825B-E1E3-BF13-A5C80618A438}"/>
              </a:ext>
            </a:extLst>
          </p:cNvPr>
          <p:cNvSpPr txBox="1"/>
          <p:nvPr/>
        </p:nvSpPr>
        <p:spPr>
          <a:xfrm>
            <a:off x="7268091" y="4492487"/>
            <a:ext cx="568124" cy="240450"/>
          </a:xfrm>
          <a:prstGeom prst="rect">
            <a:avLst/>
          </a:prstGeom>
        </p:spPr>
        <p:txBody>
          <a:bodyPr vert="horz" wrap="square" lIns="0" tIns="9525" rIns="0" bIns="0" rtlCol="0">
            <a:spAutoFit/>
          </a:bodyPr>
          <a:lstStyle/>
          <a:p>
            <a:pPr marL="9525">
              <a:spcBef>
                <a:spcPts val="75"/>
              </a:spcBef>
            </a:pPr>
            <a:r>
              <a:rPr lang="en-US" sz="1500" spc="-8" dirty="0">
                <a:latin typeface="Corbel" panose="020B0503020204020204" pitchFamily="34" charset="0"/>
                <a:cs typeface="Calibri"/>
              </a:rPr>
              <a:t>    sat</a:t>
            </a:r>
            <a:endParaRPr sz="1500" dirty="0">
              <a:latin typeface="Corbel" panose="020B0503020204020204" pitchFamily="34" charset="0"/>
              <a:cs typeface="Calibri"/>
            </a:endParaRPr>
          </a:p>
        </p:txBody>
      </p:sp>
      <p:sp>
        <p:nvSpPr>
          <p:cNvPr id="144" name="object 5">
            <a:extLst>
              <a:ext uri="{FF2B5EF4-FFF2-40B4-BE49-F238E27FC236}">
                <a16:creationId xmlns:a16="http://schemas.microsoft.com/office/drawing/2014/main" id="{BA47695E-E321-70A4-53E6-8E085B738A83}"/>
              </a:ext>
            </a:extLst>
          </p:cNvPr>
          <p:cNvSpPr txBox="1"/>
          <p:nvPr/>
        </p:nvSpPr>
        <p:spPr>
          <a:xfrm>
            <a:off x="8156932" y="4492486"/>
            <a:ext cx="480040" cy="240450"/>
          </a:xfrm>
          <a:prstGeom prst="rect">
            <a:avLst/>
          </a:prstGeom>
        </p:spPr>
        <p:txBody>
          <a:bodyPr vert="horz" wrap="square" lIns="0" tIns="9525" rIns="0" bIns="0" rtlCol="0">
            <a:spAutoFit/>
          </a:bodyPr>
          <a:lstStyle/>
          <a:p>
            <a:pPr marL="9525">
              <a:spcBef>
                <a:spcPts val="75"/>
              </a:spcBef>
            </a:pPr>
            <a:r>
              <a:rPr lang="en-US" sz="1500" spc="4" dirty="0">
                <a:latin typeface="Corbel" panose="020B0503020204020204" pitchFamily="34" charset="0"/>
                <a:cs typeface="Calibri"/>
              </a:rPr>
              <a:t> on</a:t>
            </a:r>
            <a:endParaRPr sz="1500" dirty="0">
              <a:latin typeface="Corbel" panose="020B0503020204020204" pitchFamily="34" charset="0"/>
              <a:cs typeface="Calibri"/>
            </a:endParaRPr>
          </a:p>
        </p:txBody>
      </p:sp>
      <p:pic>
        <p:nvPicPr>
          <p:cNvPr id="145" name="object 8">
            <a:extLst>
              <a:ext uri="{FF2B5EF4-FFF2-40B4-BE49-F238E27FC236}">
                <a16:creationId xmlns:a16="http://schemas.microsoft.com/office/drawing/2014/main" id="{47728D35-1E03-7579-DD5E-33F4288D340C}"/>
              </a:ext>
            </a:extLst>
          </p:cNvPr>
          <p:cNvPicPr/>
          <p:nvPr/>
        </p:nvPicPr>
        <p:blipFill>
          <a:blip r:embed="rId4" cstate="print"/>
          <a:stretch>
            <a:fillRect/>
          </a:stretch>
        </p:blipFill>
        <p:spPr>
          <a:xfrm>
            <a:off x="5911189" y="4745816"/>
            <a:ext cx="313112" cy="237815"/>
          </a:xfrm>
          <a:prstGeom prst="rect">
            <a:avLst/>
          </a:prstGeom>
        </p:spPr>
      </p:pic>
      <p:pic>
        <p:nvPicPr>
          <p:cNvPr id="146" name="object 9">
            <a:extLst>
              <a:ext uri="{FF2B5EF4-FFF2-40B4-BE49-F238E27FC236}">
                <a16:creationId xmlns:a16="http://schemas.microsoft.com/office/drawing/2014/main" id="{B0E97A11-C21E-8214-8EC2-5DB447461F8E}"/>
              </a:ext>
            </a:extLst>
          </p:cNvPr>
          <p:cNvPicPr/>
          <p:nvPr/>
        </p:nvPicPr>
        <p:blipFill>
          <a:blip r:embed="rId5" cstate="print"/>
          <a:stretch>
            <a:fillRect/>
          </a:stretch>
        </p:blipFill>
        <p:spPr>
          <a:xfrm>
            <a:off x="8194064" y="4745816"/>
            <a:ext cx="301466" cy="237815"/>
          </a:xfrm>
          <a:prstGeom prst="rect">
            <a:avLst/>
          </a:prstGeom>
        </p:spPr>
      </p:pic>
      <p:pic>
        <p:nvPicPr>
          <p:cNvPr id="147" name="object 10">
            <a:extLst>
              <a:ext uri="{FF2B5EF4-FFF2-40B4-BE49-F238E27FC236}">
                <a16:creationId xmlns:a16="http://schemas.microsoft.com/office/drawing/2014/main" id="{632913E1-7AEE-3095-0DA3-BFB416640321}"/>
              </a:ext>
            </a:extLst>
          </p:cNvPr>
          <p:cNvPicPr/>
          <p:nvPr/>
        </p:nvPicPr>
        <p:blipFill>
          <a:blip r:embed="rId6" cstate="print"/>
          <a:stretch>
            <a:fillRect/>
          </a:stretch>
        </p:blipFill>
        <p:spPr>
          <a:xfrm>
            <a:off x="7424227" y="4745816"/>
            <a:ext cx="312646" cy="237815"/>
          </a:xfrm>
          <a:prstGeom prst="rect">
            <a:avLst/>
          </a:prstGeom>
        </p:spPr>
      </p:pic>
      <p:pic>
        <p:nvPicPr>
          <p:cNvPr id="148" name="object 11">
            <a:extLst>
              <a:ext uri="{FF2B5EF4-FFF2-40B4-BE49-F238E27FC236}">
                <a16:creationId xmlns:a16="http://schemas.microsoft.com/office/drawing/2014/main" id="{DEFCD00A-5C1A-3FD8-72AC-B08983C3B272}"/>
              </a:ext>
            </a:extLst>
          </p:cNvPr>
          <p:cNvPicPr/>
          <p:nvPr/>
        </p:nvPicPr>
        <p:blipFill>
          <a:blip r:embed="rId7" cstate="print"/>
          <a:stretch>
            <a:fillRect/>
          </a:stretch>
        </p:blipFill>
        <p:spPr>
          <a:xfrm>
            <a:off x="6642013" y="4745816"/>
            <a:ext cx="331895" cy="237815"/>
          </a:xfrm>
          <a:prstGeom prst="rect">
            <a:avLst/>
          </a:prstGeom>
        </p:spPr>
      </p:pic>
      <p:pic>
        <p:nvPicPr>
          <p:cNvPr id="181" name="object 45">
            <a:extLst>
              <a:ext uri="{FF2B5EF4-FFF2-40B4-BE49-F238E27FC236}">
                <a16:creationId xmlns:a16="http://schemas.microsoft.com/office/drawing/2014/main" id="{77EF60F1-5C90-4522-F94E-DB72DB3E9FCB}"/>
              </a:ext>
            </a:extLst>
          </p:cNvPr>
          <p:cNvPicPr/>
          <p:nvPr/>
        </p:nvPicPr>
        <p:blipFill>
          <a:blip r:embed="rId8" cstate="print"/>
          <a:stretch>
            <a:fillRect/>
          </a:stretch>
        </p:blipFill>
        <p:spPr>
          <a:xfrm>
            <a:off x="6433170" y="3746019"/>
            <a:ext cx="238402" cy="154740"/>
          </a:xfrm>
          <a:prstGeom prst="rect">
            <a:avLst/>
          </a:prstGeom>
        </p:spPr>
      </p:pic>
      <p:grpSp>
        <p:nvGrpSpPr>
          <p:cNvPr id="182" name="Group 181">
            <a:extLst>
              <a:ext uri="{FF2B5EF4-FFF2-40B4-BE49-F238E27FC236}">
                <a16:creationId xmlns:a16="http://schemas.microsoft.com/office/drawing/2014/main" id="{704EA7DA-E0C5-B0D7-9738-8BBF45A8EC5D}"/>
              </a:ext>
            </a:extLst>
          </p:cNvPr>
          <p:cNvGrpSpPr/>
          <p:nvPr/>
        </p:nvGrpSpPr>
        <p:grpSpPr>
          <a:xfrm>
            <a:off x="6695875" y="3515499"/>
            <a:ext cx="259615" cy="711087"/>
            <a:chOff x="5882275" y="3543616"/>
            <a:chExt cx="259615" cy="711087"/>
          </a:xfrm>
        </p:grpSpPr>
        <p:pic>
          <p:nvPicPr>
            <p:cNvPr id="183" name="object 46">
              <a:extLst>
                <a:ext uri="{FF2B5EF4-FFF2-40B4-BE49-F238E27FC236}">
                  <a16:creationId xmlns:a16="http://schemas.microsoft.com/office/drawing/2014/main" id="{3D853DE4-9771-5C22-8FE7-8BA503B75F91}"/>
                </a:ext>
              </a:extLst>
            </p:cNvPr>
            <p:cNvPicPr/>
            <p:nvPr/>
          </p:nvPicPr>
          <p:blipFill>
            <a:blip r:embed="rId9" cstate="print"/>
            <a:stretch>
              <a:fillRect/>
            </a:stretch>
          </p:blipFill>
          <p:spPr>
            <a:xfrm>
              <a:off x="5957294" y="3604802"/>
              <a:ext cx="117367" cy="116808"/>
            </a:xfrm>
            <a:prstGeom prst="rect">
              <a:avLst/>
            </a:prstGeom>
          </p:spPr>
        </p:pic>
        <p:pic>
          <p:nvPicPr>
            <p:cNvPr id="184" name="object 47">
              <a:extLst>
                <a:ext uri="{FF2B5EF4-FFF2-40B4-BE49-F238E27FC236}">
                  <a16:creationId xmlns:a16="http://schemas.microsoft.com/office/drawing/2014/main" id="{A3DE6F0A-FE07-FAD5-DAF1-0BB3C2B590F0}"/>
                </a:ext>
              </a:extLst>
            </p:cNvPr>
            <p:cNvPicPr/>
            <p:nvPr/>
          </p:nvPicPr>
          <p:blipFill>
            <a:blip r:embed="rId10" cstate="print"/>
            <a:stretch>
              <a:fillRect/>
            </a:stretch>
          </p:blipFill>
          <p:spPr>
            <a:xfrm>
              <a:off x="5957294" y="3758780"/>
              <a:ext cx="117367" cy="116808"/>
            </a:xfrm>
            <a:prstGeom prst="rect">
              <a:avLst/>
            </a:prstGeom>
          </p:spPr>
        </p:pic>
        <p:pic>
          <p:nvPicPr>
            <p:cNvPr id="185" name="object 48">
              <a:extLst>
                <a:ext uri="{FF2B5EF4-FFF2-40B4-BE49-F238E27FC236}">
                  <a16:creationId xmlns:a16="http://schemas.microsoft.com/office/drawing/2014/main" id="{868F9145-1B28-FA50-F5D4-58DE67065D96}"/>
                </a:ext>
              </a:extLst>
            </p:cNvPr>
            <p:cNvPicPr/>
            <p:nvPr/>
          </p:nvPicPr>
          <p:blipFill>
            <a:blip r:embed="rId9" cstate="print"/>
            <a:stretch>
              <a:fillRect/>
            </a:stretch>
          </p:blipFill>
          <p:spPr>
            <a:xfrm>
              <a:off x="5957294" y="3912758"/>
              <a:ext cx="117367" cy="116808"/>
            </a:xfrm>
            <a:prstGeom prst="rect">
              <a:avLst/>
            </a:prstGeom>
          </p:spPr>
        </p:pic>
        <p:pic>
          <p:nvPicPr>
            <p:cNvPr id="186" name="object 49">
              <a:extLst>
                <a:ext uri="{FF2B5EF4-FFF2-40B4-BE49-F238E27FC236}">
                  <a16:creationId xmlns:a16="http://schemas.microsoft.com/office/drawing/2014/main" id="{9053ACB6-5F25-FBB9-7FDD-C895A36559CD}"/>
                </a:ext>
              </a:extLst>
            </p:cNvPr>
            <p:cNvPicPr/>
            <p:nvPr/>
          </p:nvPicPr>
          <p:blipFill>
            <a:blip r:embed="rId10" cstate="print"/>
            <a:stretch>
              <a:fillRect/>
            </a:stretch>
          </p:blipFill>
          <p:spPr>
            <a:xfrm>
              <a:off x="5957294" y="4066737"/>
              <a:ext cx="117367" cy="116808"/>
            </a:xfrm>
            <a:prstGeom prst="rect">
              <a:avLst/>
            </a:prstGeom>
          </p:spPr>
        </p:pic>
        <p:sp>
          <p:nvSpPr>
            <p:cNvPr id="187" name="object 50">
              <a:extLst>
                <a:ext uri="{FF2B5EF4-FFF2-40B4-BE49-F238E27FC236}">
                  <a16:creationId xmlns:a16="http://schemas.microsoft.com/office/drawing/2014/main" id="{1F2E3236-CF8B-8849-8D78-04159FCF34E9}"/>
                </a:ext>
              </a:extLst>
            </p:cNvPr>
            <p:cNvSpPr/>
            <p:nvPr/>
          </p:nvSpPr>
          <p:spPr>
            <a:xfrm>
              <a:off x="5882275" y="3543616"/>
              <a:ext cx="259615" cy="711087"/>
            </a:xfrm>
            <a:custGeom>
              <a:avLst/>
              <a:gdLst/>
              <a:ahLst/>
              <a:cxnLst/>
              <a:rect l="l" t="t" r="r" b="b"/>
              <a:pathLst>
                <a:path w="365759" h="956945">
                  <a:moveTo>
                    <a:pt x="304798" y="0"/>
                  </a:moveTo>
                  <a:lnTo>
                    <a:pt x="328527" y="4790"/>
                  </a:lnTo>
                  <a:lnTo>
                    <a:pt x="347904" y="17855"/>
                  </a:lnTo>
                  <a:lnTo>
                    <a:pt x="360969" y="37232"/>
                  </a:lnTo>
                  <a:lnTo>
                    <a:pt x="365760" y="60961"/>
                  </a:lnTo>
                  <a:lnTo>
                    <a:pt x="365760" y="895642"/>
                  </a:lnTo>
                  <a:lnTo>
                    <a:pt x="360969" y="919371"/>
                  </a:lnTo>
                  <a:lnTo>
                    <a:pt x="347904" y="938748"/>
                  </a:lnTo>
                  <a:lnTo>
                    <a:pt x="328527" y="951813"/>
                  </a:lnTo>
                  <a:lnTo>
                    <a:pt x="304798" y="956604"/>
                  </a:lnTo>
                  <a:lnTo>
                    <a:pt x="60961" y="956604"/>
                  </a:lnTo>
                  <a:lnTo>
                    <a:pt x="37232" y="951813"/>
                  </a:lnTo>
                  <a:lnTo>
                    <a:pt x="17855" y="938748"/>
                  </a:lnTo>
                  <a:lnTo>
                    <a:pt x="4790" y="919371"/>
                  </a:lnTo>
                  <a:lnTo>
                    <a:pt x="0" y="895642"/>
                  </a:lnTo>
                  <a:lnTo>
                    <a:pt x="0" y="60961"/>
                  </a:lnTo>
                  <a:lnTo>
                    <a:pt x="4790" y="37232"/>
                  </a:lnTo>
                  <a:lnTo>
                    <a:pt x="17855" y="17855"/>
                  </a:lnTo>
                  <a:lnTo>
                    <a:pt x="37232" y="4790"/>
                  </a:lnTo>
                  <a:lnTo>
                    <a:pt x="60961" y="0"/>
                  </a:lnTo>
                  <a:lnTo>
                    <a:pt x="304798" y="0"/>
                  </a:lnTo>
                  <a:close/>
                </a:path>
              </a:pathLst>
            </a:custGeom>
            <a:ln w="19050">
              <a:solidFill>
                <a:srgbClr val="610059"/>
              </a:solidFill>
            </a:ln>
          </p:spPr>
          <p:txBody>
            <a:bodyPr wrap="square" lIns="0" tIns="0" rIns="0" bIns="0" rtlCol="0"/>
            <a:lstStyle/>
            <a:p>
              <a:endParaRPr sz="1050" dirty="0">
                <a:latin typeface="Corbel" panose="020B0503020204020204" pitchFamily="34" charset="0"/>
              </a:endParaRPr>
            </a:p>
          </p:txBody>
        </p:sp>
      </p:grpSp>
      <p:sp>
        <p:nvSpPr>
          <p:cNvPr id="188" name="object 51">
            <a:extLst>
              <a:ext uri="{FF2B5EF4-FFF2-40B4-BE49-F238E27FC236}">
                <a16:creationId xmlns:a16="http://schemas.microsoft.com/office/drawing/2014/main" id="{E12DBB9D-4B75-2040-D92D-9346E142253E}"/>
              </a:ext>
            </a:extLst>
          </p:cNvPr>
          <p:cNvSpPr/>
          <p:nvPr/>
        </p:nvSpPr>
        <p:spPr>
          <a:xfrm>
            <a:off x="6786411" y="4226302"/>
            <a:ext cx="78876" cy="325582"/>
          </a:xfrm>
          <a:custGeom>
            <a:avLst/>
            <a:gdLst/>
            <a:ahLst/>
            <a:cxnLst/>
            <a:rect l="l" t="t" r="r" b="b"/>
            <a:pathLst>
              <a:path w="111125" h="438150">
                <a:moveTo>
                  <a:pt x="55327" y="37807"/>
                </a:moveTo>
                <a:lnTo>
                  <a:pt x="45802" y="54135"/>
                </a:lnTo>
                <a:lnTo>
                  <a:pt x="45802" y="438106"/>
                </a:lnTo>
                <a:lnTo>
                  <a:pt x="64852" y="438106"/>
                </a:lnTo>
                <a:lnTo>
                  <a:pt x="64852" y="54135"/>
                </a:lnTo>
                <a:lnTo>
                  <a:pt x="55327" y="37807"/>
                </a:lnTo>
                <a:close/>
              </a:path>
              <a:path w="111125" h="438150">
                <a:moveTo>
                  <a:pt x="55327" y="0"/>
                </a:moveTo>
                <a:lnTo>
                  <a:pt x="0" y="94848"/>
                </a:lnTo>
                <a:lnTo>
                  <a:pt x="1533" y="100680"/>
                </a:lnTo>
                <a:lnTo>
                  <a:pt x="10621" y="105981"/>
                </a:lnTo>
                <a:lnTo>
                  <a:pt x="16453" y="104446"/>
                </a:lnTo>
                <a:lnTo>
                  <a:pt x="45802" y="54136"/>
                </a:lnTo>
                <a:lnTo>
                  <a:pt x="45802" y="18903"/>
                </a:lnTo>
                <a:lnTo>
                  <a:pt x="66354" y="18903"/>
                </a:lnTo>
                <a:lnTo>
                  <a:pt x="55327" y="0"/>
                </a:lnTo>
                <a:close/>
              </a:path>
              <a:path w="111125" h="438150">
                <a:moveTo>
                  <a:pt x="66354" y="18903"/>
                </a:moveTo>
                <a:lnTo>
                  <a:pt x="64852" y="18903"/>
                </a:lnTo>
                <a:lnTo>
                  <a:pt x="64852" y="54136"/>
                </a:lnTo>
                <a:lnTo>
                  <a:pt x="94200" y="104447"/>
                </a:lnTo>
                <a:lnTo>
                  <a:pt x="100032" y="105981"/>
                </a:lnTo>
                <a:lnTo>
                  <a:pt x="109120" y="100680"/>
                </a:lnTo>
                <a:lnTo>
                  <a:pt x="110655" y="94847"/>
                </a:lnTo>
                <a:lnTo>
                  <a:pt x="66354" y="18903"/>
                </a:lnTo>
                <a:close/>
              </a:path>
              <a:path w="111125" h="438150">
                <a:moveTo>
                  <a:pt x="64852" y="18903"/>
                </a:moveTo>
                <a:lnTo>
                  <a:pt x="45802" y="18903"/>
                </a:lnTo>
                <a:lnTo>
                  <a:pt x="45802" y="54136"/>
                </a:lnTo>
                <a:lnTo>
                  <a:pt x="55327" y="37807"/>
                </a:lnTo>
                <a:lnTo>
                  <a:pt x="47100" y="23703"/>
                </a:lnTo>
                <a:lnTo>
                  <a:pt x="64852" y="23703"/>
                </a:lnTo>
                <a:lnTo>
                  <a:pt x="64852" y="18903"/>
                </a:lnTo>
                <a:close/>
              </a:path>
              <a:path w="111125" h="438150">
                <a:moveTo>
                  <a:pt x="64852" y="23703"/>
                </a:moveTo>
                <a:lnTo>
                  <a:pt x="63555" y="23703"/>
                </a:lnTo>
                <a:lnTo>
                  <a:pt x="55327" y="37807"/>
                </a:lnTo>
                <a:lnTo>
                  <a:pt x="64852" y="54135"/>
                </a:lnTo>
                <a:lnTo>
                  <a:pt x="64852" y="23703"/>
                </a:lnTo>
                <a:close/>
              </a:path>
              <a:path w="111125" h="438150">
                <a:moveTo>
                  <a:pt x="63555" y="23703"/>
                </a:moveTo>
                <a:lnTo>
                  <a:pt x="47100" y="23703"/>
                </a:lnTo>
                <a:lnTo>
                  <a:pt x="55327" y="37807"/>
                </a:lnTo>
                <a:lnTo>
                  <a:pt x="63555" y="23703"/>
                </a:lnTo>
                <a:close/>
              </a:path>
            </a:pathLst>
          </a:custGeom>
          <a:solidFill>
            <a:srgbClr val="7F7F7F"/>
          </a:solidFill>
        </p:spPr>
        <p:txBody>
          <a:bodyPr wrap="square" lIns="0" tIns="0" rIns="0" bIns="0" rtlCol="0"/>
          <a:lstStyle/>
          <a:p>
            <a:endParaRPr sz="1050" dirty="0">
              <a:latin typeface="Corbel" panose="020B0503020204020204" pitchFamily="34" charset="0"/>
            </a:endParaRPr>
          </a:p>
        </p:txBody>
      </p:sp>
      <p:pic>
        <p:nvPicPr>
          <p:cNvPr id="189" name="object 52">
            <a:extLst>
              <a:ext uri="{FF2B5EF4-FFF2-40B4-BE49-F238E27FC236}">
                <a16:creationId xmlns:a16="http://schemas.microsoft.com/office/drawing/2014/main" id="{2E9CE985-E5CE-19F5-B0BB-CF2919B58342}"/>
              </a:ext>
            </a:extLst>
          </p:cNvPr>
          <p:cNvPicPr/>
          <p:nvPr/>
        </p:nvPicPr>
        <p:blipFill>
          <a:blip r:embed="rId11" cstate="print"/>
          <a:stretch>
            <a:fillRect/>
          </a:stretch>
        </p:blipFill>
        <p:spPr>
          <a:xfrm>
            <a:off x="6842985" y="4310972"/>
            <a:ext cx="167512" cy="206700"/>
          </a:xfrm>
          <a:prstGeom prst="rect">
            <a:avLst/>
          </a:prstGeom>
        </p:spPr>
      </p:pic>
      <p:pic>
        <p:nvPicPr>
          <p:cNvPr id="190" name="object 53">
            <a:extLst>
              <a:ext uri="{FF2B5EF4-FFF2-40B4-BE49-F238E27FC236}">
                <a16:creationId xmlns:a16="http://schemas.microsoft.com/office/drawing/2014/main" id="{4D890C7A-BEA4-C54B-E153-E2DBDAB35F03}"/>
              </a:ext>
            </a:extLst>
          </p:cNvPr>
          <p:cNvPicPr/>
          <p:nvPr/>
        </p:nvPicPr>
        <p:blipFill>
          <a:blip r:embed="rId12" cstate="print"/>
          <a:stretch>
            <a:fillRect/>
          </a:stretch>
        </p:blipFill>
        <p:spPr>
          <a:xfrm>
            <a:off x="6836557" y="3297001"/>
            <a:ext cx="267866" cy="167022"/>
          </a:xfrm>
          <a:prstGeom prst="rect">
            <a:avLst/>
          </a:prstGeom>
        </p:spPr>
      </p:pic>
      <p:sp>
        <p:nvSpPr>
          <p:cNvPr id="191" name="object 54">
            <a:extLst>
              <a:ext uri="{FF2B5EF4-FFF2-40B4-BE49-F238E27FC236}">
                <a16:creationId xmlns:a16="http://schemas.microsoft.com/office/drawing/2014/main" id="{E6FD5B56-DBF1-26AA-2899-69E1A1F3CC1B}"/>
              </a:ext>
            </a:extLst>
          </p:cNvPr>
          <p:cNvSpPr/>
          <p:nvPr/>
        </p:nvSpPr>
        <p:spPr>
          <a:xfrm>
            <a:off x="6786410" y="3198211"/>
            <a:ext cx="78876" cy="317560"/>
          </a:xfrm>
          <a:custGeom>
            <a:avLst/>
            <a:gdLst/>
            <a:ahLst/>
            <a:cxnLst/>
            <a:rect l="l" t="t" r="r" b="b"/>
            <a:pathLst>
              <a:path w="111125" h="427354">
                <a:moveTo>
                  <a:pt x="55327" y="37806"/>
                </a:moveTo>
                <a:lnTo>
                  <a:pt x="45802" y="54135"/>
                </a:lnTo>
                <a:lnTo>
                  <a:pt x="45801" y="426987"/>
                </a:lnTo>
                <a:lnTo>
                  <a:pt x="64851" y="426987"/>
                </a:lnTo>
                <a:lnTo>
                  <a:pt x="64852" y="54135"/>
                </a:lnTo>
                <a:lnTo>
                  <a:pt x="55327" y="37806"/>
                </a:lnTo>
                <a:close/>
              </a:path>
              <a:path w="111125" h="427354">
                <a:moveTo>
                  <a:pt x="55327" y="0"/>
                </a:moveTo>
                <a:lnTo>
                  <a:pt x="0" y="94848"/>
                </a:lnTo>
                <a:lnTo>
                  <a:pt x="1534" y="100680"/>
                </a:lnTo>
                <a:lnTo>
                  <a:pt x="10622" y="105981"/>
                </a:lnTo>
                <a:lnTo>
                  <a:pt x="16454" y="104447"/>
                </a:lnTo>
                <a:lnTo>
                  <a:pt x="45802" y="54135"/>
                </a:lnTo>
                <a:lnTo>
                  <a:pt x="45802" y="18903"/>
                </a:lnTo>
                <a:lnTo>
                  <a:pt x="66354" y="18903"/>
                </a:lnTo>
                <a:lnTo>
                  <a:pt x="55327" y="0"/>
                </a:lnTo>
                <a:close/>
              </a:path>
              <a:path w="111125" h="427354">
                <a:moveTo>
                  <a:pt x="66354" y="18903"/>
                </a:moveTo>
                <a:lnTo>
                  <a:pt x="64852" y="18903"/>
                </a:lnTo>
                <a:lnTo>
                  <a:pt x="64852" y="54135"/>
                </a:lnTo>
                <a:lnTo>
                  <a:pt x="94200" y="104447"/>
                </a:lnTo>
                <a:lnTo>
                  <a:pt x="100032" y="105981"/>
                </a:lnTo>
                <a:lnTo>
                  <a:pt x="109120" y="100680"/>
                </a:lnTo>
                <a:lnTo>
                  <a:pt x="110655" y="94848"/>
                </a:lnTo>
                <a:lnTo>
                  <a:pt x="66354" y="18903"/>
                </a:lnTo>
                <a:close/>
              </a:path>
              <a:path w="111125" h="427354">
                <a:moveTo>
                  <a:pt x="64852" y="18903"/>
                </a:moveTo>
                <a:lnTo>
                  <a:pt x="45802" y="18903"/>
                </a:lnTo>
                <a:lnTo>
                  <a:pt x="45802" y="54135"/>
                </a:lnTo>
                <a:lnTo>
                  <a:pt x="55327" y="37806"/>
                </a:lnTo>
                <a:lnTo>
                  <a:pt x="47100" y="23703"/>
                </a:lnTo>
                <a:lnTo>
                  <a:pt x="64852" y="23703"/>
                </a:lnTo>
                <a:lnTo>
                  <a:pt x="64852" y="18903"/>
                </a:lnTo>
                <a:close/>
              </a:path>
              <a:path w="111125" h="427354">
                <a:moveTo>
                  <a:pt x="64852" y="23703"/>
                </a:moveTo>
                <a:lnTo>
                  <a:pt x="63554" y="23703"/>
                </a:lnTo>
                <a:lnTo>
                  <a:pt x="55327" y="37806"/>
                </a:lnTo>
                <a:lnTo>
                  <a:pt x="64852" y="54135"/>
                </a:lnTo>
                <a:lnTo>
                  <a:pt x="64852" y="23703"/>
                </a:lnTo>
                <a:close/>
              </a:path>
              <a:path w="111125" h="427354">
                <a:moveTo>
                  <a:pt x="63554" y="23703"/>
                </a:moveTo>
                <a:lnTo>
                  <a:pt x="47100" y="23703"/>
                </a:lnTo>
                <a:lnTo>
                  <a:pt x="55327" y="37806"/>
                </a:lnTo>
                <a:lnTo>
                  <a:pt x="63554" y="23703"/>
                </a:lnTo>
                <a:close/>
              </a:path>
            </a:pathLst>
          </a:custGeom>
          <a:solidFill>
            <a:srgbClr val="7F7F7F"/>
          </a:solidFill>
        </p:spPr>
        <p:txBody>
          <a:bodyPr wrap="square" lIns="0" tIns="0" rIns="0" bIns="0" rtlCol="0"/>
          <a:lstStyle/>
          <a:p>
            <a:endParaRPr sz="1050" dirty="0">
              <a:latin typeface="Corbel" panose="020B0503020204020204" pitchFamily="34" charset="0"/>
            </a:endParaRPr>
          </a:p>
        </p:txBody>
      </p:sp>
      <p:sp>
        <p:nvSpPr>
          <p:cNvPr id="192" name="object 59">
            <a:extLst>
              <a:ext uri="{FF2B5EF4-FFF2-40B4-BE49-F238E27FC236}">
                <a16:creationId xmlns:a16="http://schemas.microsoft.com/office/drawing/2014/main" id="{0FA432F5-F2F2-B9A4-8460-5D8AFC23F7C5}"/>
              </a:ext>
            </a:extLst>
          </p:cNvPr>
          <p:cNvSpPr/>
          <p:nvPr/>
        </p:nvSpPr>
        <p:spPr>
          <a:xfrm>
            <a:off x="6199541" y="2758484"/>
            <a:ext cx="496694" cy="82575"/>
          </a:xfrm>
          <a:custGeom>
            <a:avLst/>
            <a:gdLst/>
            <a:ahLst/>
            <a:cxnLst/>
            <a:rect l="l" t="t" r="r" b="b"/>
            <a:pathLst>
              <a:path w="699770" h="111125">
                <a:moveTo>
                  <a:pt x="604459" y="0"/>
                </a:moveTo>
                <a:lnTo>
                  <a:pt x="598625" y="1535"/>
                </a:lnTo>
                <a:lnTo>
                  <a:pt x="593324" y="10623"/>
                </a:lnTo>
                <a:lnTo>
                  <a:pt x="594859" y="16455"/>
                </a:lnTo>
                <a:lnTo>
                  <a:pt x="645170" y="45803"/>
                </a:lnTo>
                <a:lnTo>
                  <a:pt x="680402" y="45803"/>
                </a:lnTo>
                <a:lnTo>
                  <a:pt x="680402" y="64853"/>
                </a:lnTo>
                <a:lnTo>
                  <a:pt x="645170" y="64853"/>
                </a:lnTo>
                <a:lnTo>
                  <a:pt x="594859" y="94202"/>
                </a:lnTo>
                <a:lnTo>
                  <a:pt x="593324" y="100034"/>
                </a:lnTo>
                <a:lnTo>
                  <a:pt x="598625" y="109122"/>
                </a:lnTo>
                <a:lnTo>
                  <a:pt x="604457" y="110656"/>
                </a:lnTo>
                <a:lnTo>
                  <a:pt x="682977" y="64853"/>
                </a:lnTo>
                <a:lnTo>
                  <a:pt x="680402" y="64853"/>
                </a:lnTo>
                <a:lnTo>
                  <a:pt x="682979" y="64852"/>
                </a:lnTo>
                <a:lnTo>
                  <a:pt x="699306" y="55328"/>
                </a:lnTo>
                <a:lnTo>
                  <a:pt x="604459" y="0"/>
                </a:lnTo>
                <a:close/>
              </a:path>
              <a:path w="699770" h="111125">
                <a:moveTo>
                  <a:pt x="661499" y="55328"/>
                </a:moveTo>
                <a:lnTo>
                  <a:pt x="645171" y="64853"/>
                </a:lnTo>
                <a:lnTo>
                  <a:pt x="680402" y="64853"/>
                </a:lnTo>
                <a:lnTo>
                  <a:pt x="680402" y="63555"/>
                </a:lnTo>
                <a:lnTo>
                  <a:pt x="675603" y="63555"/>
                </a:lnTo>
                <a:lnTo>
                  <a:pt x="661499" y="55328"/>
                </a:lnTo>
                <a:close/>
              </a:path>
              <a:path w="699770" h="111125">
                <a:moveTo>
                  <a:pt x="0" y="45802"/>
                </a:moveTo>
                <a:lnTo>
                  <a:pt x="0" y="64852"/>
                </a:lnTo>
                <a:lnTo>
                  <a:pt x="645173" y="64852"/>
                </a:lnTo>
                <a:lnTo>
                  <a:pt x="661499" y="55328"/>
                </a:lnTo>
                <a:lnTo>
                  <a:pt x="645170" y="45803"/>
                </a:lnTo>
                <a:lnTo>
                  <a:pt x="0" y="45802"/>
                </a:lnTo>
                <a:close/>
              </a:path>
              <a:path w="699770" h="111125">
                <a:moveTo>
                  <a:pt x="675603" y="47101"/>
                </a:moveTo>
                <a:lnTo>
                  <a:pt x="661499" y="55328"/>
                </a:lnTo>
                <a:lnTo>
                  <a:pt x="675603" y="63555"/>
                </a:lnTo>
                <a:lnTo>
                  <a:pt x="675603" y="47101"/>
                </a:lnTo>
                <a:close/>
              </a:path>
              <a:path w="699770" h="111125">
                <a:moveTo>
                  <a:pt x="680402" y="47101"/>
                </a:moveTo>
                <a:lnTo>
                  <a:pt x="675603" y="47101"/>
                </a:lnTo>
                <a:lnTo>
                  <a:pt x="675603" y="63555"/>
                </a:lnTo>
                <a:lnTo>
                  <a:pt x="680402" y="63555"/>
                </a:lnTo>
                <a:lnTo>
                  <a:pt x="680402" y="47101"/>
                </a:lnTo>
                <a:close/>
              </a:path>
              <a:path w="699770" h="111125">
                <a:moveTo>
                  <a:pt x="645170" y="45803"/>
                </a:moveTo>
                <a:lnTo>
                  <a:pt x="661499" y="55328"/>
                </a:lnTo>
                <a:lnTo>
                  <a:pt x="675603" y="47101"/>
                </a:lnTo>
                <a:lnTo>
                  <a:pt x="680402" y="47101"/>
                </a:lnTo>
                <a:lnTo>
                  <a:pt x="680402" y="45803"/>
                </a:lnTo>
                <a:lnTo>
                  <a:pt x="645170" y="45803"/>
                </a:lnTo>
                <a:close/>
              </a:path>
            </a:pathLst>
          </a:custGeom>
          <a:solidFill>
            <a:srgbClr val="7F7F7F"/>
          </a:solidFill>
        </p:spPr>
        <p:txBody>
          <a:bodyPr wrap="square" lIns="0" tIns="0" rIns="0" bIns="0" rtlCol="0"/>
          <a:lstStyle/>
          <a:p>
            <a:endParaRPr sz="1050" dirty="0">
              <a:latin typeface="Corbel" panose="020B0503020204020204" pitchFamily="34" charset="0"/>
            </a:endParaRPr>
          </a:p>
        </p:txBody>
      </p:sp>
      <p:pic>
        <p:nvPicPr>
          <p:cNvPr id="193" name="object 60">
            <a:extLst>
              <a:ext uri="{FF2B5EF4-FFF2-40B4-BE49-F238E27FC236}">
                <a16:creationId xmlns:a16="http://schemas.microsoft.com/office/drawing/2014/main" id="{BF1CDCCD-D4D9-CD29-F4B7-B729F3BC1D5A}"/>
              </a:ext>
            </a:extLst>
          </p:cNvPr>
          <p:cNvPicPr/>
          <p:nvPr/>
        </p:nvPicPr>
        <p:blipFill>
          <a:blip r:embed="rId13" cstate="print"/>
          <a:stretch>
            <a:fillRect/>
          </a:stretch>
        </p:blipFill>
        <p:spPr>
          <a:xfrm>
            <a:off x="6279994" y="2559005"/>
            <a:ext cx="303349" cy="217105"/>
          </a:xfrm>
          <a:prstGeom prst="rect">
            <a:avLst/>
          </a:prstGeom>
        </p:spPr>
      </p:pic>
      <p:grpSp>
        <p:nvGrpSpPr>
          <p:cNvPr id="194" name="Group 193">
            <a:extLst>
              <a:ext uri="{FF2B5EF4-FFF2-40B4-BE49-F238E27FC236}">
                <a16:creationId xmlns:a16="http://schemas.microsoft.com/office/drawing/2014/main" id="{D86A779A-B506-EE1B-5C87-7AB560C05041}"/>
              </a:ext>
            </a:extLst>
          </p:cNvPr>
          <p:cNvGrpSpPr/>
          <p:nvPr/>
        </p:nvGrpSpPr>
        <p:grpSpPr>
          <a:xfrm>
            <a:off x="6535790" y="2225783"/>
            <a:ext cx="419698" cy="972606"/>
            <a:chOff x="5722190" y="2253900"/>
            <a:chExt cx="419698" cy="972606"/>
          </a:xfrm>
        </p:grpSpPr>
        <p:pic>
          <p:nvPicPr>
            <p:cNvPr id="195" name="object 55">
              <a:extLst>
                <a:ext uri="{FF2B5EF4-FFF2-40B4-BE49-F238E27FC236}">
                  <a16:creationId xmlns:a16="http://schemas.microsoft.com/office/drawing/2014/main" id="{865AF6A9-E088-E1FC-A45C-24EDAE2258B5}"/>
                </a:ext>
              </a:extLst>
            </p:cNvPr>
            <p:cNvPicPr/>
            <p:nvPr/>
          </p:nvPicPr>
          <p:blipFill>
            <a:blip r:embed="rId14" cstate="print"/>
            <a:stretch>
              <a:fillRect/>
            </a:stretch>
          </p:blipFill>
          <p:spPr>
            <a:xfrm>
              <a:off x="5957294" y="2498556"/>
              <a:ext cx="117367" cy="129294"/>
            </a:xfrm>
            <a:prstGeom prst="rect">
              <a:avLst/>
            </a:prstGeom>
          </p:spPr>
        </p:pic>
        <p:pic>
          <p:nvPicPr>
            <p:cNvPr id="196" name="object 56">
              <a:extLst>
                <a:ext uri="{FF2B5EF4-FFF2-40B4-BE49-F238E27FC236}">
                  <a16:creationId xmlns:a16="http://schemas.microsoft.com/office/drawing/2014/main" id="{0E64FAB6-69F6-9B16-052C-D2DE703B68E0}"/>
                </a:ext>
              </a:extLst>
            </p:cNvPr>
            <p:cNvPicPr/>
            <p:nvPr/>
          </p:nvPicPr>
          <p:blipFill>
            <a:blip r:embed="rId14" cstate="print"/>
            <a:stretch>
              <a:fillRect/>
            </a:stretch>
          </p:blipFill>
          <p:spPr>
            <a:xfrm>
              <a:off x="5957294" y="2671263"/>
              <a:ext cx="117367" cy="129294"/>
            </a:xfrm>
            <a:prstGeom prst="rect">
              <a:avLst/>
            </a:prstGeom>
          </p:spPr>
        </p:pic>
        <p:pic>
          <p:nvPicPr>
            <p:cNvPr id="197" name="object 57">
              <a:extLst>
                <a:ext uri="{FF2B5EF4-FFF2-40B4-BE49-F238E27FC236}">
                  <a16:creationId xmlns:a16="http://schemas.microsoft.com/office/drawing/2014/main" id="{C4DA14BA-D90E-3912-C8E9-0A60962B7E35}"/>
                </a:ext>
              </a:extLst>
            </p:cNvPr>
            <p:cNvPicPr/>
            <p:nvPr/>
          </p:nvPicPr>
          <p:blipFill>
            <a:blip r:embed="rId14" cstate="print"/>
            <a:stretch>
              <a:fillRect/>
            </a:stretch>
          </p:blipFill>
          <p:spPr>
            <a:xfrm>
              <a:off x="5957294" y="2843970"/>
              <a:ext cx="117367" cy="129294"/>
            </a:xfrm>
            <a:prstGeom prst="rect">
              <a:avLst/>
            </a:prstGeom>
          </p:spPr>
        </p:pic>
        <p:pic>
          <p:nvPicPr>
            <p:cNvPr id="198" name="object 58">
              <a:extLst>
                <a:ext uri="{FF2B5EF4-FFF2-40B4-BE49-F238E27FC236}">
                  <a16:creationId xmlns:a16="http://schemas.microsoft.com/office/drawing/2014/main" id="{961A0508-C88B-3047-09F6-763563B55EDF}"/>
                </a:ext>
              </a:extLst>
            </p:cNvPr>
            <p:cNvPicPr/>
            <p:nvPr/>
          </p:nvPicPr>
          <p:blipFill>
            <a:blip r:embed="rId15" cstate="print"/>
            <a:stretch>
              <a:fillRect/>
            </a:stretch>
          </p:blipFill>
          <p:spPr>
            <a:xfrm>
              <a:off x="5957294" y="3016676"/>
              <a:ext cx="117367" cy="129294"/>
            </a:xfrm>
            <a:prstGeom prst="rect">
              <a:avLst/>
            </a:prstGeom>
          </p:spPr>
        </p:pic>
        <p:pic>
          <p:nvPicPr>
            <p:cNvPr id="199" name="object 61">
              <a:extLst>
                <a:ext uri="{FF2B5EF4-FFF2-40B4-BE49-F238E27FC236}">
                  <a16:creationId xmlns:a16="http://schemas.microsoft.com/office/drawing/2014/main" id="{680D7296-D7E8-723C-ABF7-1852F90EA107}"/>
                </a:ext>
              </a:extLst>
            </p:cNvPr>
            <p:cNvPicPr/>
            <p:nvPr/>
          </p:nvPicPr>
          <p:blipFill>
            <a:blip r:embed="rId16" cstate="print"/>
            <a:stretch>
              <a:fillRect/>
            </a:stretch>
          </p:blipFill>
          <p:spPr>
            <a:xfrm>
              <a:off x="5722190" y="2253900"/>
              <a:ext cx="237985" cy="157637"/>
            </a:xfrm>
            <a:prstGeom prst="rect">
              <a:avLst/>
            </a:prstGeom>
          </p:spPr>
        </p:pic>
        <p:sp>
          <p:nvSpPr>
            <p:cNvPr id="200" name="object 62">
              <a:extLst>
                <a:ext uri="{FF2B5EF4-FFF2-40B4-BE49-F238E27FC236}">
                  <a16:creationId xmlns:a16="http://schemas.microsoft.com/office/drawing/2014/main" id="{10E7FAF4-E271-E49A-3897-6278DCBFA8C7}"/>
                </a:ext>
              </a:extLst>
            </p:cNvPr>
            <p:cNvSpPr/>
            <p:nvPr/>
          </p:nvSpPr>
          <p:spPr>
            <a:xfrm>
              <a:off x="5882273" y="2429068"/>
              <a:ext cx="259615" cy="797438"/>
            </a:xfrm>
            <a:custGeom>
              <a:avLst/>
              <a:gdLst/>
              <a:ahLst/>
              <a:cxnLst/>
              <a:rect l="l" t="t" r="r" b="b"/>
              <a:pathLst>
                <a:path w="365759" h="1073150">
                  <a:moveTo>
                    <a:pt x="304798" y="0"/>
                  </a:moveTo>
                  <a:lnTo>
                    <a:pt x="328527" y="4790"/>
                  </a:lnTo>
                  <a:lnTo>
                    <a:pt x="347904" y="17855"/>
                  </a:lnTo>
                  <a:lnTo>
                    <a:pt x="360969" y="37232"/>
                  </a:lnTo>
                  <a:lnTo>
                    <a:pt x="365760" y="60961"/>
                  </a:lnTo>
                  <a:lnTo>
                    <a:pt x="365760" y="1011994"/>
                  </a:lnTo>
                  <a:lnTo>
                    <a:pt x="360969" y="1035723"/>
                  </a:lnTo>
                  <a:lnTo>
                    <a:pt x="347904" y="1055100"/>
                  </a:lnTo>
                  <a:lnTo>
                    <a:pt x="328527" y="1068165"/>
                  </a:lnTo>
                  <a:lnTo>
                    <a:pt x="304798" y="1072956"/>
                  </a:lnTo>
                  <a:lnTo>
                    <a:pt x="60961" y="1072956"/>
                  </a:lnTo>
                  <a:lnTo>
                    <a:pt x="37232" y="1068165"/>
                  </a:lnTo>
                  <a:lnTo>
                    <a:pt x="17855" y="1055100"/>
                  </a:lnTo>
                  <a:lnTo>
                    <a:pt x="4790" y="1035723"/>
                  </a:lnTo>
                  <a:lnTo>
                    <a:pt x="0" y="1011994"/>
                  </a:lnTo>
                  <a:lnTo>
                    <a:pt x="0" y="60961"/>
                  </a:lnTo>
                  <a:lnTo>
                    <a:pt x="4790" y="37232"/>
                  </a:lnTo>
                  <a:lnTo>
                    <a:pt x="17855" y="17855"/>
                  </a:lnTo>
                  <a:lnTo>
                    <a:pt x="37232" y="4790"/>
                  </a:lnTo>
                  <a:lnTo>
                    <a:pt x="60961" y="0"/>
                  </a:lnTo>
                  <a:lnTo>
                    <a:pt x="304798" y="0"/>
                  </a:lnTo>
                  <a:close/>
                </a:path>
              </a:pathLst>
            </a:custGeom>
            <a:ln w="19050">
              <a:solidFill>
                <a:srgbClr val="8C1515"/>
              </a:solidFill>
            </a:ln>
          </p:spPr>
          <p:txBody>
            <a:bodyPr wrap="square" lIns="0" tIns="0" rIns="0" bIns="0" rtlCol="0"/>
            <a:lstStyle/>
            <a:p>
              <a:endParaRPr sz="1050" dirty="0">
                <a:latin typeface="Corbel" panose="020B0503020204020204" pitchFamily="34" charset="0"/>
              </a:endParaRPr>
            </a:p>
          </p:txBody>
        </p:sp>
      </p:grpSp>
      <p:sp>
        <p:nvSpPr>
          <p:cNvPr id="201" name="object 65">
            <a:extLst>
              <a:ext uri="{FF2B5EF4-FFF2-40B4-BE49-F238E27FC236}">
                <a16:creationId xmlns:a16="http://schemas.microsoft.com/office/drawing/2014/main" id="{A3408004-10E2-8761-22C1-1DD9154A992F}"/>
              </a:ext>
            </a:extLst>
          </p:cNvPr>
          <p:cNvSpPr/>
          <p:nvPr/>
        </p:nvSpPr>
        <p:spPr>
          <a:xfrm>
            <a:off x="6949977" y="2765355"/>
            <a:ext cx="496694" cy="82575"/>
          </a:xfrm>
          <a:custGeom>
            <a:avLst/>
            <a:gdLst/>
            <a:ahLst/>
            <a:cxnLst/>
            <a:rect l="l" t="t" r="r" b="b"/>
            <a:pathLst>
              <a:path w="699770" h="111125">
                <a:moveTo>
                  <a:pt x="661499" y="55328"/>
                </a:moveTo>
                <a:lnTo>
                  <a:pt x="594860" y="94200"/>
                </a:lnTo>
                <a:lnTo>
                  <a:pt x="593326" y="100032"/>
                </a:lnTo>
                <a:lnTo>
                  <a:pt x="598627" y="109120"/>
                </a:lnTo>
                <a:lnTo>
                  <a:pt x="604459" y="110656"/>
                </a:lnTo>
                <a:lnTo>
                  <a:pt x="682979" y="64852"/>
                </a:lnTo>
                <a:lnTo>
                  <a:pt x="680403" y="64852"/>
                </a:lnTo>
                <a:lnTo>
                  <a:pt x="680403" y="63555"/>
                </a:lnTo>
                <a:lnTo>
                  <a:pt x="675604" y="63555"/>
                </a:lnTo>
                <a:lnTo>
                  <a:pt x="661499" y="55328"/>
                </a:lnTo>
                <a:close/>
              </a:path>
              <a:path w="699770" h="111125">
                <a:moveTo>
                  <a:pt x="645170" y="45802"/>
                </a:moveTo>
                <a:lnTo>
                  <a:pt x="0" y="45802"/>
                </a:lnTo>
                <a:lnTo>
                  <a:pt x="0" y="64852"/>
                </a:lnTo>
                <a:lnTo>
                  <a:pt x="645172" y="64852"/>
                </a:lnTo>
                <a:lnTo>
                  <a:pt x="661499" y="55328"/>
                </a:lnTo>
                <a:lnTo>
                  <a:pt x="645170" y="45802"/>
                </a:lnTo>
                <a:close/>
              </a:path>
              <a:path w="699770" h="111125">
                <a:moveTo>
                  <a:pt x="682978" y="45802"/>
                </a:moveTo>
                <a:lnTo>
                  <a:pt x="680403" y="45802"/>
                </a:lnTo>
                <a:lnTo>
                  <a:pt x="680403" y="64852"/>
                </a:lnTo>
                <a:lnTo>
                  <a:pt x="682979" y="64852"/>
                </a:lnTo>
                <a:lnTo>
                  <a:pt x="699307" y="55327"/>
                </a:lnTo>
                <a:lnTo>
                  <a:pt x="682978" y="45802"/>
                </a:lnTo>
                <a:close/>
              </a:path>
              <a:path w="699770" h="111125">
                <a:moveTo>
                  <a:pt x="675604" y="47100"/>
                </a:moveTo>
                <a:lnTo>
                  <a:pt x="661499" y="55328"/>
                </a:lnTo>
                <a:lnTo>
                  <a:pt x="675604" y="63555"/>
                </a:lnTo>
                <a:lnTo>
                  <a:pt x="675604" y="47100"/>
                </a:lnTo>
                <a:close/>
              </a:path>
              <a:path w="699770" h="111125">
                <a:moveTo>
                  <a:pt x="680403" y="47100"/>
                </a:moveTo>
                <a:lnTo>
                  <a:pt x="675604" y="47100"/>
                </a:lnTo>
                <a:lnTo>
                  <a:pt x="675604" y="63555"/>
                </a:lnTo>
                <a:lnTo>
                  <a:pt x="680403" y="63555"/>
                </a:lnTo>
                <a:lnTo>
                  <a:pt x="680403" y="47100"/>
                </a:lnTo>
                <a:close/>
              </a:path>
              <a:path w="699770" h="111125">
                <a:moveTo>
                  <a:pt x="604459" y="0"/>
                </a:moveTo>
                <a:lnTo>
                  <a:pt x="598627" y="1534"/>
                </a:lnTo>
                <a:lnTo>
                  <a:pt x="593326" y="10622"/>
                </a:lnTo>
                <a:lnTo>
                  <a:pt x="594860" y="16454"/>
                </a:lnTo>
                <a:lnTo>
                  <a:pt x="661500" y="55327"/>
                </a:lnTo>
                <a:lnTo>
                  <a:pt x="675604" y="47100"/>
                </a:lnTo>
                <a:lnTo>
                  <a:pt x="680403" y="47100"/>
                </a:lnTo>
                <a:lnTo>
                  <a:pt x="680403" y="45802"/>
                </a:lnTo>
                <a:lnTo>
                  <a:pt x="682978" y="45802"/>
                </a:lnTo>
                <a:lnTo>
                  <a:pt x="604459" y="0"/>
                </a:lnTo>
                <a:close/>
              </a:path>
            </a:pathLst>
          </a:custGeom>
          <a:solidFill>
            <a:srgbClr val="7F7F7F"/>
          </a:solidFill>
        </p:spPr>
        <p:txBody>
          <a:bodyPr wrap="square" lIns="0" tIns="0" rIns="0" bIns="0" rtlCol="0"/>
          <a:lstStyle/>
          <a:p>
            <a:endParaRPr sz="1050" dirty="0">
              <a:latin typeface="Corbel" panose="020B0503020204020204" pitchFamily="34" charset="0"/>
            </a:endParaRPr>
          </a:p>
        </p:txBody>
      </p:sp>
      <p:pic>
        <p:nvPicPr>
          <p:cNvPr id="202" name="object 66">
            <a:extLst>
              <a:ext uri="{FF2B5EF4-FFF2-40B4-BE49-F238E27FC236}">
                <a16:creationId xmlns:a16="http://schemas.microsoft.com/office/drawing/2014/main" id="{26CD2473-4E15-E4BB-2A41-6318715B5C58}"/>
              </a:ext>
            </a:extLst>
          </p:cNvPr>
          <p:cNvPicPr/>
          <p:nvPr/>
        </p:nvPicPr>
        <p:blipFill>
          <a:blip r:embed="rId13" cstate="print"/>
          <a:stretch>
            <a:fillRect/>
          </a:stretch>
        </p:blipFill>
        <p:spPr>
          <a:xfrm>
            <a:off x="7030432" y="2559005"/>
            <a:ext cx="303349" cy="217105"/>
          </a:xfrm>
          <a:prstGeom prst="rect">
            <a:avLst/>
          </a:prstGeom>
        </p:spPr>
      </p:pic>
      <p:pic>
        <p:nvPicPr>
          <p:cNvPr id="203" name="object 67">
            <a:extLst>
              <a:ext uri="{FF2B5EF4-FFF2-40B4-BE49-F238E27FC236}">
                <a16:creationId xmlns:a16="http://schemas.microsoft.com/office/drawing/2014/main" id="{68D60C1C-889E-F180-821D-BE38E015BC4F}"/>
              </a:ext>
            </a:extLst>
          </p:cNvPr>
          <p:cNvPicPr/>
          <p:nvPr/>
        </p:nvPicPr>
        <p:blipFill>
          <a:blip r:embed="rId17" cstate="print"/>
          <a:stretch>
            <a:fillRect/>
          </a:stretch>
        </p:blipFill>
        <p:spPr>
          <a:xfrm>
            <a:off x="7189268" y="3746019"/>
            <a:ext cx="238269" cy="154740"/>
          </a:xfrm>
          <a:prstGeom prst="rect">
            <a:avLst/>
          </a:prstGeom>
        </p:spPr>
      </p:pic>
      <p:grpSp>
        <p:nvGrpSpPr>
          <p:cNvPr id="204" name="Group 203">
            <a:extLst>
              <a:ext uri="{FF2B5EF4-FFF2-40B4-BE49-F238E27FC236}">
                <a16:creationId xmlns:a16="http://schemas.microsoft.com/office/drawing/2014/main" id="{117FD786-FCD7-DD29-D440-711002B59A8B}"/>
              </a:ext>
            </a:extLst>
          </p:cNvPr>
          <p:cNvGrpSpPr/>
          <p:nvPr/>
        </p:nvGrpSpPr>
        <p:grpSpPr>
          <a:xfrm>
            <a:off x="7446313" y="3522370"/>
            <a:ext cx="259615" cy="711087"/>
            <a:chOff x="6632713" y="3550487"/>
            <a:chExt cx="259615" cy="711087"/>
          </a:xfrm>
        </p:grpSpPr>
        <p:pic>
          <p:nvPicPr>
            <p:cNvPr id="205" name="object 68">
              <a:extLst>
                <a:ext uri="{FF2B5EF4-FFF2-40B4-BE49-F238E27FC236}">
                  <a16:creationId xmlns:a16="http://schemas.microsoft.com/office/drawing/2014/main" id="{94575A91-C6CD-C6F0-BDBE-161CE37FCC49}"/>
                </a:ext>
              </a:extLst>
            </p:cNvPr>
            <p:cNvPicPr/>
            <p:nvPr/>
          </p:nvPicPr>
          <p:blipFill>
            <a:blip r:embed="rId18" cstate="print"/>
            <a:stretch>
              <a:fillRect/>
            </a:stretch>
          </p:blipFill>
          <p:spPr>
            <a:xfrm>
              <a:off x="6707731" y="3611674"/>
              <a:ext cx="117367" cy="116808"/>
            </a:xfrm>
            <a:prstGeom prst="rect">
              <a:avLst/>
            </a:prstGeom>
          </p:spPr>
        </p:pic>
        <p:pic>
          <p:nvPicPr>
            <p:cNvPr id="206" name="object 69">
              <a:extLst>
                <a:ext uri="{FF2B5EF4-FFF2-40B4-BE49-F238E27FC236}">
                  <a16:creationId xmlns:a16="http://schemas.microsoft.com/office/drawing/2014/main" id="{BA44B14F-FCAF-5779-B0B0-B9E4AFF4F274}"/>
                </a:ext>
              </a:extLst>
            </p:cNvPr>
            <p:cNvPicPr/>
            <p:nvPr/>
          </p:nvPicPr>
          <p:blipFill>
            <a:blip r:embed="rId18" cstate="print"/>
            <a:stretch>
              <a:fillRect/>
            </a:stretch>
          </p:blipFill>
          <p:spPr>
            <a:xfrm>
              <a:off x="6707731" y="3765650"/>
              <a:ext cx="117367" cy="116808"/>
            </a:xfrm>
            <a:prstGeom prst="rect">
              <a:avLst/>
            </a:prstGeom>
          </p:spPr>
        </p:pic>
        <p:pic>
          <p:nvPicPr>
            <p:cNvPr id="207" name="object 70">
              <a:extLst>
                <a:ext uri="{FF2B5EF4-FFF2-40B4-BE49-F238E27FC236}">
                  <a16:creationId xmlns:a16="http://schemas.microsoft.com/office/drawing/2014/main" id="{4373BFEF-C05A-F577-3BEB-A7E708AA710A}"/>
                </a:ext>
              </a:extLst>
            </p:cNvPr>
            <p:cNvPicPr/>
            <p:nvPr/>
          </p:nvPicPr>
          <p:blipFill>
            <a:blip r:embed="rId19" cstate="print"/>
            <a:stretch>
              <a:fillRect/>
            </a:stretch>
          </p:blipFill>
          <p:spPr>
            <a:xfrm>
              <a:off x="6707731" y="3919629"/>
              <a:ext cx="117367" cy="116808"/>
            </a:xfrm>
            <a:prstGeom prst="rect">
              <a:avLst/>
            </a:prstGeom>
          </p:spPr>
        </p:pic>
        <p:pic>
          <p:nvPicPr>
            <p:cNvPr id="208" name="object 71">
              <a:extLst>
                <a:ext uri="{FF2B5EF4-FFF2-40B4-BE49-F238E27FC236}">
                  <a16:creationId xmlns:a16="http://schemas.microsoft.com/office/drawing/2014/main" id="{7F656E49-369A-7BB5-1E58-5EE415622933}"/>
                </a:ext>
              </a:extLst>
            </p:cNvPr>
            <p:cNvPicPr/>
            <p:nvPr/>
          </p:nvPicPr>
          <p:blipFill>
            <a:blip r:embed="rId18" cstate="print"/>
            <a:stretch>
              <a:fillRect/>
            </a:stretch>
          </p:blipFill>
          <p:spPr>
            <a:xfrm>
              <a:off x="6707731" y="4073607"/>
              <a:ext cx="117367" cy="116808"/>
            </a:xfrm>
            <a:prstGeom prst="rect">
              <a:avLst/>
            </a:prstGeom>
          </p:spPr>
        </p:pic>
        <p:sp>
          <p:nvSpPr>
            <p:cNvPr id="209" name="object 72">
              <a:extLst>
                <a:ext uri="{FF2B5EF4-FFF2-40B4-BE49-F238E27FC236}">
                  <a16:creationId xmlns:a16="http://schemas.microsoft.com/office/drawing/2014/main" id="{4CB46EEC-EFBA-F1E3-98EC-5D43F9761841}"/>
                </a:ext>
              </a:extLst>
            </p:cNvPr>
            <p:cNvSpPr/>
            <p:nvPr/>
          </p:nvSpPr>
          <p:spPr>
            <a:xfrm>
              <a:off x="6632713" y="3550487"/>
              <a:ext cx="259615" cy="711087"/>
            </a:xfrm>
            <a:custGeom>
              <a:avLst/>
              <a:gdLst/>
              <a:ahLst/>
              <a:cxnLst/>
              <a:rect l="l" t="t" r="r" b="b"/>
              <a:pathLst>
                <a:path w="365759" h="956945">
                  <a:moveTo>
                    <a:pt x="304798" y="0"/>
                  </a:moveTo>
                  <a:lnTo>
                    <a:pt x="328527" y="4790"/>
                  </a:lnTo>
                  <a:lnTo>
                    <a:pt x="347904" y="17855"/>
                  </a:lnTo>
                  <a:lnTo>
                    <a:pt x="360969" y="37232"/>
                  </a:lnTo>
                  <a:lnTo>
                    <a:pt x="365760" y="60961"/>
                  </a:lnTo>
                  <a:lnTo>
                    <a:pt x="365760" y="895642"/>
                  </a:lnTo>
                  <a:lnTo>
                    <a:pt x="360969" y="919371"/>
                  </a:lnTo>
                  <a:lnTo>
                    <a:pt x="347904" y="938748"/>
                  </a:lnTo>
                  <a:lnTo>
                    <a:pt x="328527" y="951813"/>
                  </a:lnTo>
                  <a:lnTo>
                    <a:pt x="304798" y="956604"/>
                  </a:lnTo>
                  <a:lnTo>
                    <a:pt x="60961" y="956604"/>
                  </a:lnTo>
                  <a:lnTo>
                    <a:pt x="37232" y="951813"/>
                  </a:lnTo>
                  <a:lnTo>
                    <a:pt x="17855" y="938748"/>
                  </a:lnTo>
                  <a:lnTo>
                    <a:pt x="4790" y="919371"/>
                  </a:lnTo>
                  <a:lnTo>
                    <a:pt x="0" y="895642"/>
                  </a:lnTo>
                  <a:lnTo>
                    <a:pt x="0" y="60961"/>
                  </a:lnTo>
                  <a:lnTo>
                    <a:pt x="4790" y="37232"/>
                  </a:lnTo>
                  <a:lnTo>
                    <a:pt x="17855" y="17855"/>
                  </a:lnTo>
                  <a:lnTo>
                    <a:pt x="37232" y="4790"/>
                  </a:lnTo>
                  <a:lnTo>
                    <a:pt x="60961" y="0"/>
                  </a:lnTo>
                  <a:lnTo>
                    <a:pt x="304798" y="0"/>
                  </a:lnTo>
                  <a:close/>
                </a:path>
              </a:pathLst>
            </a:custGeom>
            <a:ln w="19050">
              <a:solidFill>
                <a:srgbClr val="610059"/>
              </a:solidFill>
            </a:ln>
          </p:spPr>
          <p:txBody>
            <a:bodyPr wrap="square" lIns="0" tIns="0" rIns="0" bIns="0" rtlCol="0"/>
            <a:lstStyle/>
            <a:p>
              <a:endParaRPr sz="1050" dirty="0">
                <a:latin typeface="Corbel" panose="020B0503020204020204" pitchFamily="34" charset="0"/>
              </a:endParaRPr>
            </a:p>
          </p:txBody>
        </p:sp>
      </p:grpSp>
      <p:sp>
        <p:nvSpPr>
          <p:cNvPr id="210" name="object 73">
            <a:extLst>
              <a:ext uri="{FF2B5EF4-FFF2-40B4-BE49-F238E27FC236}">
                <a16:creationId xmlns:a16="http://schemas.microsoft.com/office/drawing/2014/main" id="{8EA8A4BB-10C3-8E76-2B7C-436E9F7F19CD}"/>
              </a:ext>
            </a:extLst>
          </p:cNvPr>
          <p:cNvSpPr/>
          <p:nvPr/>
        </p:nvSpPr>
        <p:spPr>
          <a:xfrm>
            <a:off x="7536849" y="4233171"/>
            <a:ext cx="78876" cy="325582"/>
          </a:xfrm>
          <a:custGeom>
            <a:avLst/>
            <a:gdLst/>
            <a:ahLst/>
            <a:cxnLst/>
            <a:rect l="l" t="t" r="r" b="b"/>
            <a:pathLst>
              <a:path w="111125" h="438150">
                <a:moveTo>
                  <a:pt x="55328" y="37807"/>
                </a:moveTo>
                <a:lnTo>
                  <a:pt x="45803" y="54135"/>
                </a:lnTo>
                <a:lnTo>
                  <a:pt x="45802" y="438107"/>
                </a:lnTo>
                <a:lnTo>
                  <a:pt x="64852" y="438107"/>
                </a:lnTo>
                <a:lnTo>
                  <a:pt x="64852" y="54135"/>
                </a:lnTo>
                <a:lnTo>
                  <a:pt x="55328" y="37807"/>
                </a:lnTo>
                <a:close/>
              </a:path>
              <a:path w="111125" h="438150">
                <a:moveTo>
                  <a:pt x="55327" y="0"/>
                </a:moveTo>
                <a:lnTo>
                  <a:pt x="0" y="94848"/>
                </a:lnTo>
                <a:lnTo>
                  <a:pt x="1534" y="100680"/>
                </a:lnTo>
                <a:lnTo>
                  <a:pt x="10622" y="105981"/>
                </a:lnTo>
                <a:lnTo>
                  <a:pt x="16454" y="104447"/>
                </a:lnTo>
                <a:lnTo>
                  <a:pt x="45802" y="54136"/>
                </a:lnTo>
                <a:lnTo>
                  <a:pt x="45802" y="18903"/>
                </a:lnTo>
                <a:lnTo>
                  <a:pt x="66354" y="18903"/>
                </a:lnTo>
                <a:lnTo>
                  <a:pt x="55327" y="0"/>
                </a:lnTo>
                <a:close/>
              </a:path>
              <a:path w="111125" h="438150">
                <a:moveTo>
                  <a:pt x="66354" y="18903"/>
                </a:moveTo>
                <a:lnTo>
                  <a:pt x="64852" y="18903"/>
                </a:lnTo>
                <a:lnTo>
                  <a:pt x="64853" y="54136"/>
                </a:lnTo>
                <a:lnTo>
                  <a:pt x="94200" y="104447"/>
                </a:lnTo>
                <a:lnTo>
                  <a:pt x="100032" y="105981"/>
                </a:lnTo>
                <a:lnTo>
                  <a:pt x="109120" y="100680"/>
                </a:lnTo>
                <a:lnTo>
                  <a:pt x="110656" y="94848"/>
                </a:lnTo>
                <a:lnTo>
                  <a:pt x="66354" y="18903"/>
                </a:lnTo>
                <a:close/>
              </a:path>
              <a:path w="111125" h="438150">
                <a:moveTo>
                  <a:pt x="64852" y="18903"/>
                </a:moveTo>
                <a:lnTo>
                  <a:pt x="45802" y="18903"/>
                </a:lnTo>
                <a:lnTo>
                  <a:pt x="45802" y="54136"/>
                </a:lnTo>
                <a:lnTo>
                  <a:pt x="55328" y="37807"/>
                </a:lnTo>
                <a:lnTo>
                  <a:pt x="47100" y="23703"/>
                </a:lnTo>
                <a:lnTo>
                  <a:pt x="64852" y="23703"/>
                </a:lnTo>
                <a:lnTo>
                  <a:pt x="64852" y="18903"/>
                </a:lnTo>
                <a:close/>
              </a:path>
              <a:path w="111125" h="438150">
                <a:moveTo>
                  <a:pt x="64852" y="23703"/>
                </a:moveTo>
                <a:lnTo>
                  <a:pt x="63555" y="23703"/>
                </a:lnTo>
                <a:lnTo>
                  <a:pt x="55328" y="37807"/>
                </a:lnTo>
                <a:lnTo>
                  <a:pt x="64852" y="54135"/>
                </a:lnTo>
                <a:lnTo>
                  <a:pt x="64852" y="23703"/>
                </a:lnTo>
                <a:close/>
              </a:path>
              <a:path w="111125" h="438150">
                <a:moveTo>
                  <a:pt x="63555" y="23703"/>
                </a:moveTo>
                <a:lnTo>
                  <a:pt x="47100" y="23703"/>
                </a:lnTo>
                <a:lnTo>
                  <a:pt x="55328" y="37807"/>
                </a:lnTo>
                <a:lnTo>
                  <a:pt x="63555" y="23703"/>
                </a:lnTo>
                <a:close/>
              </a:path>
            </a:pathLst>
          </a:custGeom>
          <a:solidFill>
            <a:srgbClr val="7F7F7F"/>
          </a:solidFill>
        </p:spPr>
        <p:txBody>
          <a:bodyPr wrap="square" lIns="0" tIns="0" rIns="0" bIns="0" rtlCol="0"/>
          <a:lstStyle/>
          <a:p>
            <a:endParaRPr sz="1050" dirty="0">
              <a:latin typeface="Corbel" panose="020B0503020204020204" pitchFamily="34" charset="0"/>
            </a:endParaRPr>
          </a:p>
        </p:txBody>
      </p:sp>
      <p:pic>
        <p:nvPicPr>
          <p:cNvPr id="211" name="object 74">
            <a:extLst>
              <a:ext uri="{FF2B5EF4-FFF2-40B4-BE49-F238E27FC236}">
                <a16:creationId xmlns:a16="http://schemas.microsoft.com/office/drawing/2014/main" id="{08B5C1DE-EFCB-2E4F-6F20-DD2605203661}"/>
              </a:ext>
            </a:extLst>
          </p:cNvPr>
          <p:cNvPicPr/>
          <p:nvPr/>
        </p:nvPicPr>
        <p:blipFill>
          <a:blip r:embed="rId11" cstate="print"/>
          <a:stretch>
            <a:fillRect/>
          </a:stretch>
        </p:blipFill>
        <p:spPr>
          <a:xfrm>
            <a:off x="7593424" y="4310972"/>
            <a:ext cx="167512" cy="206700"/>
          </a:xfrm>
          <a:prstGeom prst="rect">
            <a:avLst/>
          </a:prstGeom>
        </p:spPr>
      </p:pic>
      <p:pic>
        <p:nvPicPr>
          <p:cNvPr id="212" name="object 75">
            <a:extLst>
              <a:ext uri="{FF2B5EF4-FFF2-40B4-BE49-F238E27FC236}">
                <a16:creationId xmlns:a16="http://schemas.microsoft.com/office/drawing/2014/main" id="{248D1DA6-F374-7603-1A74-83443A41AEA1}"/>
              </a:ext>
            </a:extLst>
          </p:cNvPr>
          <p:cNvPicPr/>
          <p:nvPr/>
        </p:nvPicPr>
        <p:blipFill>
          <a:blip r:embed="rId12" cstate="print"/>
          <a:stretch>
            <a:fillRect/>
          </a:stretch>
        </p:blipFill>
        <p:spPr>
          <a:xfrm>
            <a:off x="7586995" y="3297001"/>
            <a:ext cx="267866" cy="167022"/>
          </a:xfrm>
          <a:prstGeom prst="rect">
            <a:avLst/>
          </a:prstGeom>
        </p:spPr>
      </p:pic>
      <p:sp>
        <p:nvSpPr>
          <p:cNvPr id="213" name="object 76">
            <a:extLst>
              <a:ext uri="{FF2B5EF4-FFF2-40B4-BE49-F238E27FC236}">
                <a16:creationId xmlns:a16="http://schemas.microsoft.com/office/drawing/2014/main" id="{F451955C-105E-8598-531B-177C1A21B9B9}"/>
              </a:ext>
            </a:extLst>
          </p:cNvPr>
          <p:cNvSpPr/>
          <p:nvPr/>
        </p:nvSpPr>
        <p:spPr>
          <a:xfrm>
            <a:off x="7536848" y="3205082"/>
            <a:ext cx="78876" cy="317560"/>
          </a:xfrm>
          <a:custGeom>
            <a:avLst/>
            <a:gdLst/>
            <a:ahLst/>
            <a:cxnLst/>
            <a:rect l="l" t="t" r="r" b="b"/>
            <a:pathLst>
              <a:path w="111125" h="427354">
                <a:moveTo>
                  <a:pt x="55328" y="37807"/>
                </a:moveTo>
                <a:lnTo>
                  <a:pt x="45803" y="54135"/>
                </a:lnTo>
                <a:lnTo>
                  <a:pt x="45802" y="426989"/>
                </a:lnTo>
                <a:lnTo>
                  <a:pt x="64852" y="426989"/>
                </a:lnTo>
                <a:lnTo>
                  <a:pt x="64852" y="54135"/>
                </a:lnTo>
                <a:lnTo>
                  <a:pt x="55328" y="37807"/>
                </a:lnTo>
                <a:close/>
              </a:path>
              <a:path w="111125" h="427354">
                <a:moveTo>
                  <a:pt x="55328" y="0"/>
                </a:moveTo>
                <a:lnTo>
                  <a:pt x="0" y="94848"/>
                </a:lnTo>
                <a:lnTo>
                  <a:pt x="1537" y="100681"/>
                </a:lnTo>
                <a:lnTo>
                  <a:pt x="10622" y="105982"/>
                </a:lnTo>
                <a:lnTo>
                  <a:pt x="16455" y="104447"/>
                </a:lnTo>
                <a:lnTo>
                  <a:pt x="45802" y="54137"/>
                </a:lnTo>
                <a:lnTo>
                  <a:pt x="45803" y="18903"/>
                </a:lnTo>
                <a:lnTo>
                  <a:pt x="66355" y="18903"/>
                </a:lnTo>
                <a:lnTo>
                  <a:pt x="55328" y="0"/>
                </a:lnTo>
                <a:close/>
              </a:path>
              <a:path w="111125" h="427354">
                <a:moveTo>
                  <a:pt x="66355" y="18903"/>
                </a:moveTo>
                <a:lnTo>
                  <a:pt x="64853" y="18903"/>
                </a:lnTo>
                <a:lnTo>
                  <a:pt x="64853" y="54137"/>
                </a:lnTo>
                <a:lnTo>
                  <a:pt x="94200" y="104447"/>
                </a:lnTo>
                <a:lnTo>
                  <a:pt x="100034" y="105982"/>
                </a:lnTo>
                <a:lnTo>
                  <a:pt x="109122" y="100680"/>
                </a:lnTo>
                <a:lnTo>
                  <a:pt x="110656" y="94848"/>
                </a:lnTo>
                <a:lnTo>
                  <a:pt x="66355" y="18903"/>
                </a:lnTo>
                <a:close/>
              </a:path>
              <a:path w="111125" h="427354">
                <a:moveTo>
                  <a:pt x="64853" y="23703"/>
                </a:moveTo>
                <a:lnTo>
                  <a:pt x="63555" y="23703"/>
                </a:lnTo>
                <a:lnTo>
                  <a:pt x="55328" y="37807"/>
                </a:lnTo>
                <a:lnTo>
                  <a:pt x="64853" y="54137"/>
                </a:lnTo>
                <a:lnTo>
                  <a:pt x="64853" y="23703"/>
                </a:lnTo>
                <a:close/>
              </a:path>
              <a:path w="111125" h="427354">
                <a:moveTo>
                  <a:pt x="64853" y="18903"/>
                </a:moveTo>
                <a:lnTo>
                  <a:pt x="45803" y="18903"/>
                </a:lnTo>
                <a:lnTo>
                  <a:pt x="45803" y="54135"/>
                </a:lnTo>
                <a:lnTo>
                  <a:pt x="55328" y="37807"/>
                </a:lnTo>
                <a:lnTo>
                  <a:pt x="47100" y="23703"/>
                </a:lnTo>
                <a:lnTo>
                  <a:pt x="64853" y="23703"/>
                </a:lnTo>
                <a:lnTo>
                  <a:pt x="64853" y="18903"/>
                </a:lnTo>
                <a:close/>
              </a:path>
              <a:path w="111125" h="427354">
                <a:moveTo>
                  <a:pt x="63555" y="23703"/>
                </a:moveTo>
                <a:lnTo>
                  <a:pt x="47100" y="23703"/>
                </a:lnTo>
                <a:lnTo>
                  <a:pt x="55328" y="37807"/>
                </a:lnTo>
                <a:lnTo>
                  <a:pt x="63555" y="23703"/>
                </a:lnTo>
                <a:close/>
              </a:path>
            </a:pathLst>
          </a:custGeom>
          <a:solidFill>
            <a:srgbClr val="7F7F7F"/>
          </a:solidFill>
        </p:spPr>
        <p:txBody>
          <a:bodyPr wrap="square" lIns="0" tIns="0" rIns="0" bIns="0" rtlCol="0"/>
          <a:lstStyle/>
          <a:p>
            <a:endParaRPr sz="1050" dirty="0">
              <a:latin typeface="Corbel" panose="020B0503020204020204" pitchFamily="34" charset="0"/>
            </a:endParaRPr>
          </a:p>
        </p:txBody>
      </p:sp>
      <p:grpSp>
        <p:nvGrpSpPr>
          <p:cNvPr id="214" name="Group 213">
            <a:extLst>
              <a:ext uri="{FF2B5EF4-FFF2-40B4-BE49-F238E27FC236}">
                <a16:creationId xmlns:a16="http://schemas.microsoft.com/office/drawing/2014/main" id="{2867EE4C-5E08-AFD7-E4CE-743E70E5C451}"/>
              </a:ext>
            </a:extLst>
          </p:cNvPr>
          <p:cNvGrpSpPr/>
          <p:nvPr/>
        </p:nvGrpSpPr>
        <p:grpSpPr>
          <a:xfrm>
            <a:off x="7288991" y="2225783"/>
            <a:ext cx="416935" cy="979476"/>
            <a:chOff x="6475391" y="2253900"/>
            <a:chExt cx="416935" cy="979476"/>
          </a:xfrm>
        </p:grpSpPr>
        <p:pic>
          <p:nvPicPr>
            <p:cNvPr id="215" name="object 63">
              <a:extLst>
                <a:ext uri="{FF2B5EF4-FFF2-40B4-BE49-F238E27FC236}">
                  <a16:creationId xmlns:a16="http://schemas.microsoft.com/office/drawing/2014/main" id="{C70DD102-5273-74BC-2159-C03524BB2585}"/>
                </a:ext>
              </a:extLst>
            </p:cNvPr>
            <p:cNvPicPr/>
            <p:nvPr/>
          </p:nvPicPr>
          <p:blipFill>
            <a:blip r:embed="rId20" cstate="print"/>
            <a:stretch>
              <a:fillRect/>
            </a:stretch>
          </p:blipFill>
          <p:spPr>
            <a:xfrm>
              <a:off x="6475391" y="2253900"/>
              <a:ext cx="233031" cy="157637"/>
            </a:xfrm>
            <a:prstGeom prst="rect">
              <a:avLst/>
            </a:prstGeom>
          </p:spPr>
        </p:pic>
        <p:sp>
          <p:nvSpPr>
            <p:cNvPr id="216" name="object 64">
              <a:extLst>
                <a:ext uri="{FF2B5EF4-FFF2-40B4-BE49-F238E27FC236}">
                  <a16:creationId xmlns:a16="http://schemas.microsoft.com/office/drawing/2014/main" id="{7A0A1B84-A56C-BDEF-C904-18C716E194EC}"/>
                </a:ext>
              </a:extLst>
            </p:cNvPr>
            <p:cNvSpPr/>
            <p:nvPr/>
          </p:nvSpPr>
          <p:spPr>
            <a:xfrm>
              <a:off x="6632711" y="2435938"/>
              <a:ext cx="259615" cy="797438"/>
            </a:xfrm>
            <a:custGeom>
              <a:avLst/>
              <a:gdLst/>
              <a:ahLst/>
              <a:cxnLst/>
              <a:rect l="l" t="t" r="r" b="b"/>
              <a:pathLst>
                <a:path w="365759" h="1073150">
                  <a:moveTo>
                    <a:pt x="304798" y="0"/>
                  </a:moveTo>
                  <a:lnTo>
                    <a:pt x="328527" y="4790"/>
                  </a:lnTo>
                  <a:lnTo>
                    <a:pt x="347904" y="17855"/>
                  </a:lnTo>
                  <a:lnTo>
                    <a:pt x="360969" y="37232"/>
                  </a:lnTo>
                  <a:lnTo>
                    <a:pt x="365760" y="60961"/>
                  </a:lnTo>
                  <a:lnTo>
                    <a:pt x="365760" y="1011994"/>
                  </a:lnTo>
                  <a:lnTo>
                    <a:pt x="360969" y="1035723"/>
                  </a:lnTo>
                  <a:lnTo>
                    <a:pt x="347904" y="1055100"/>
                  </a:lnTo>
                  <a:lnTo>
                    <a:pt x="328527" y="1068165"/>
                  </a:lnTo>
                  <a:lnTo>
                    <a:pt x="304798" y="1072956"/>
                  </a:lnTo>
                  <a:lnTo>
                    <a:pt x="60961" y="1072956"/>
                  </a:lnTo>
                  <a:lnTo>
                    <a:pt x="37232" y="1068165"/>
                  </a:lnTo>
                  <a:lnTo>
                    <a:pt x="17855" y="1055100"/>
                  </a:lnTo>
                  <a:lnTo>
                    <a:pt x="4790" y="1035723"/>
                  </a:lnTo>
                  <a:lnTo>
                    <a:pt x="0" y="1011994"/>
                  </a:lnTo>
                  <a:lnTo>
                    <a:pt x="0" y="60961"/>
                  </a:lnTo>
                  <a:lnTo>
                    <a:pt x="4790" y="37232"/>
                  </a:lnTo>
                  <a:lnTo>
                    <a:pt x="17855" y="17855"/>
                  </a:lnTo>
                  <a:lnTo>
                    <a:pt x="37232" y="4790"/>
                  </a:lnTo>
                  <a:lnTo>
                    <a:pt x="60961" y="0"/>
                  </a:lnTo>
                  <a:lnTo>
                    <a:pt x="304798" y="0"/>
                  </a:lnTo>
                  <a:close/>
                </a:path>
              </a:pathLst>
            </a:custGeom>
            <a:ln w="19050">
              <a:solidFill>
                <a:srgbClr val="8C1515"/>
              </a:solidFill>
            </a:ln>
          </p:spPr>
          <p:txBody>
            <a:bodyPr wrap="square" lIns="0" tIns="0" rIns="0" bIns="0" rtlCol="0"/>
            <a:lstStyle/>
            <a:p>
              <a:endParaRPr sz="1050" dirty="0">
                <a:latin typeface="Corbel" panose="020B0503020204020204" pitchFamily="34" charset="0"/>
              </a:endParaRPr>
            </a:p>
          </p:txBody>
        </p:sp>
        <p:pic>
          <p:nvPicPr>
            <p:cNvPr id="217" name="object 77">
              <a:extLst>
                <a:ext uri="{FF2B5EF4-FFF2-40B4-BE49-F238E27FC236}">
                  <a16:creationId xmlns:a16="http://schemas.microsoft.com/office/drawing/2014/main" id="{DB2F3488-6D13-3169-3991-C3570601CF98}"/>
                </a:ext>
              </a:extLst>
            </p:cNvPr>
            <p:cNvPicPr/>
            <p:nvPr/>
          </p:nvPicPr>
          <p:blipFill>
            <a:blip r:embed="rId14" cstate="print"/>
            <a:stretch>
              <a:fillRect/>
            </a:stretch>
          </p:blipFill>
          <p:spPr>
            <a:xfrm>
              <a:off x="6707730" y="2505428"/>
              <a:ext cx="117367" cy="129294"/>
            </a:xfrm>
            <a:prstGeom prst="rect">
              <a:avLst/>
            </a:prstGeom>
          </p:spPr>
        </p:pic>
        <p:pic>
          <p:nvPicPr>
            <p:cNvPr id="218" name="object 78">
              <a:extLst>
                <a:ext uri="{FF2B5EF4-FFF2-40B4-BE49-F238E27FC236}">
                  <a16:creationId xmlns:a16="http://schemas.microsoft.com/office/drawing/2014/main" id="{EA6B9C69-476B-18FC-4A25-C2090E6DA5BD}"/>
                </a:ext>
              </a:extLst>
            </p:cNvPr>
            <p:cNvPicPr/>
            <p:nvPr/>
          </p:nvPicPr>
          <p:blipFill>
            <a:blip r:embed="rId14" cstate="print"/>
            <a:stretch>
              <a:fillRect/>
            </a:stretch>
          </p:blipFill>
          <p:spPr>
            <a:xfrm>
              <a:off x="6707730" y="2678134"/>
              <a:ext cx="117367" cy="129294"/>
            </a:xfrm>
            <a:prstGeom prst="rect">
              <a:avLst/>
            </a:prstGeom>
          </p:spPr>
        </p:pic>
        <p:pic>
          <p:nvPicPr>
            <p:cNvPr id="219" name="object 79">
              <a:extLst>
                <a:ext uri="{FF2B5EF4-FFF2-40B4-BE49-F238E27FC236}">
                  <a16:creationId xmlns:a16="http://schemas.microsoft.com/office/drawing/2014/main" id="{2FED9BB1-C53B-F8E0-AA24-30C05C14BA17}"/>
                </a:ext>
              </a:extLst>
            </p:cNvPr>
            <p:cNvPicPr/>
            <p:nvPr/>
          </p:nvPicPr>
          <p:blipFill>
            <a:blip r:embed="rId15" cstate="print"/>
            <a:stretch>
              <a:fillRect/>
            </a:stretch>
          </p:blipFill>
          <p:spPr>
            <a:xfrm>
              <a:off x="6707730" y="2850841"/>
              <a:ext cx="117367" cy="129294"/>
            </a:xfrm>
            <a:prstGeom prst="rect">
              <a:avLst/>
            </a:prstGeom>
          </p:spPr>
        </p:pic>
        <p:pic>
          <p:nvPicPr>
            <p:cNvPr id="220" name="object 80">
              <a:extLst>
                <a:ext uri="{FF2B5EF4-FFF2-40B4-BE49-F238E27FC236}">
                  <a16:creationId xmlns:a16="http://schemas.microsoft.com/office/drawing/2014/main" id="{75DD7517-C4EE-8E9A-D57F-5BD473987DAC}"/>
                </a:ext>
              </a:extLst>
            </p:cNvPr>
            <p:cNvPicPr/>
            <p:nvPr/>
          </p:nvPicPr>
          <p:blipFill>
            <a:blip r:embed="rId15" cstate="print"/>
            <a:stretch>
              <a:fillRect/>
            </a:stretch>
          </p:blipFill>
          <p:spPr>
            <a:xfrm>
              <a:off x="6707730" y="3023547"/>
              <a:ext cx="117367" cy="129294"/>
            </a:xfrm>
            <a:prstGeom prst="rect">
              <a:avLst/>
            </a:prstGeom>
          </p:spPr>
        </p:pic>
      </p:grpSp>
      <p:sp>
        <p:nvSpPr>
          <p:cNvPr id="221" name="object 81">
            <a:extLst>
              <a:ext uri="{FF2B5EF4-FFF2-40B4-BE49-F238E27FC236}">
                <a16:creationId xmlns:a16="http://schemas.microsoft.com/office/drawing/2014/main" id="{CC4711C0-0659-CDBA-2652-19A96809DC7A}"/>
              </a:ext>
            </a:extLst>
          </p:cNvPr>
          <p:cNvSpPr/>
          <p:nvPr/>
        </p:nvSpPr>
        <p:spPr>
          <a:xfrm>
            <a:off x="7714060" y="2758484"/>
            <a:ext cx="496694" cy="82575"/>
          </a:xfrm>
          <a:custGeom>
            <a:avLst/>
            <a:gdLst/>
            <a:ahLst/>
            <a:cxnLst/>
            <a:rect l="l" t="t" r="r" b="b"/>
            <a:pathLst>
              <a:path w="699770" h="111125">
                <a:moveTo>
                  <a:pt x="604459" y="0"/>
                </a:moveTo>
                <a:lnTo>
                  <a:pt x="598625" y="1535"/>
                </a:lnTo>
                <a:lnTo>
                  <a:pt x="593324" y="10623"/>
                </a:lnTo>
                <a:lnTo>
                  <a:pt x="594860" y="16455"/>
                </a:lnTo>
                <a:lnTo>
                  <a:pt x="645172" y="45803"/>
                </a:lnTo>
                <a:lnTo>
                  <a:pt x="680402" y="45803"/>
                </a:lnTo>
                <a:lnTo>
                  <a:pt x="680402" y="64853"/>
                </a:lnTo>
                <a:lnTo>
                  <a:pt x="645172" y="64853"/>
                </a:lnTo>
                <a:lnTo>
                  <a:pt x="594860" y="94202"/>
                </a:lnTo>
                <a:lnTo>
                  <a:pt x="593324" y="100034"/>
                </a:lnTo>
                <a:lnTo>
                  <a:pt x="598625" y="109122"/>
                </a:lnTo>
                <a:lnTo>
                  <a:pt x="604459" y="110656"/>
                </a:lnTo>
                <a:lnTo>
                  <a:pt x="682977" y="64853"/>
                </a:lnTo>
                <a:lnTo>
                  <a:pt x="680402" y="64853"/>
                </a:lnTo>
                <a:lnTo>
                  <a:pt x="682980" y="64852"/>
                </a:lnTo>
                <a:lnTo>
                  <a:pt x="699306" y="55328"/>
                </a:lnTo>
                <a:lnTo>
                  <a:pt x="604459" y="0"/>
                </a:lnTo>
                <a:close/>
              </a:path>
              <a:path w="699770" h="111125">
                <a:moveTo>
                  <a:pt x="661500" y="55328"/>
                </a:moveTo>
                <a:lnTo>
                  <a:pt x="645172" y="64853"/>
                </a:lnTo>
                <a:lnTo>
                  <a:pt x="680402" y="64853"/>
                </a:lnTo>
                <a:lnTo>
                  <a:pt x="680402" y="63555"/>
                </a:lnTo>
                <a:lnTo>
                  <a:pt x="675604" y="63555"/>
                </a:lnTo>
                <a:lnTo>
                  <a:pt x="661500" y="55328"/>
                </a:lnTo>
                <a:close/>
              </a:path>
              <a:path w="699770" h="111125">
                <a:moveTo>
                  <a:pt x="0" y="45802"/>
                </a:moveTo>
                <a:lnTo>
                  <a:pt x="0" y="64852"/>
                </a:lnTo>
                <a:lnTo>
                  <a:pt x="645174" y="64852"/>
                </a:lnTo>
                <a:lnTo>
                  <a:pt x="661500" y="55328"/>
                </a:lnTo>
                <a:lnTo>
                  <a:pt x="645172" y="45803"/>
                </a:lnTo>
                <a:lnTo>
                  <a:pt x="0" y="45802"/>
                </a:lnTo>
                <a:close/>
              </a:path>
              <a:path w="699770" h="111125">
                <a:moveTo>
                  <a:pt x="675604" y="47101"/>
                </a:moveTo>
                <a:lnTo>
                  <a:pt x="661500" y="55328"/>
                </a:lnTo>
                <a:lnTo>
                  <a:pt x="675604" y="63555"/>
                </a:lnTo>
                <a:lnTo>
                  <a:pt x="675604" y="47101"/>
                </a:lnTo>
                <a:close/>
              </a:path>
              <a:path w="699770" h="111125">
                <a:moveTo>
                  <a:pt x="680402" y="47101"/>
                </a:moveTo>
                <a:lnTo>
                  <a:pt x="675604" y="47101"/>
                </a:lnTo>
                <a:lnTo>
                  <a:pt x="675604" y="63555"/>
                </a:lnTo>
                <a:lnTo>
                  <a:pt x="680402" y="63555"/>
                </a:lnTo>
                <a:lnTo>
                  <a:pt x="680402" y="47101"/>
                </a:lnTo>
                <a:close/>
              </a:path>
              <a:path w="699770" h="111125">
                <a:moveTo>
                  <a:pt x="645172" y="45803"/>
                </a:moveTo>
                <a:lnTo>
                  <a:pt x="661500" y="55328"/>
                </a:lnTo>
                <a:lnTo>
                  <a:pt x="675604" y="47101"/>
                </a:lnTo>
                <a:lnTo>
                  <a:pt x="680402" y="47101"/>
                </a:lnTo>
                <a:lnTo>
                  <a:pt x="680402" y="45803"/>
                </a:lnTo>
                <a:lnTo>
                  <a:pt x="645172" y="45803"/>
                </a:lnTo>
                <a:close/>
              </a:path>
            </a:pathLst>
          </a:custGeom>
          <a:solidFill>
            <a:srgbClr val="7F7F7F"/>
          </a:solidFill>
        </p:spPr>
        <p:txBody>
          <a:bodyPr wrap="square" lIns="0" tIns="0" rIns="0" bIns="0" rtlCol="0"/>
          <a:lstStyle/>
          <a:p>
            <a:endParaRPr sz="1050" dirty="0">
              <a:latin typeface="Corbel" panose="020B0503020204020204" pitchFamily="34" charset="0"/>
            </a:endParaRPr>
          </a:p>
        </p:txBody>
      </p:sp>
      <p:pic>
        <p:nvPicPr>
          <p:cNvPr id="222" name="object 82">
            <a:extLst>
              <a:ext uri="{FF2B5EF4-FFF2-40B4-BE49-F238E27FC236}">
                <a16:creationId xmlns:a16="http://schemas.microsoft.com/office/drawing/2014/main" id="{CB44EB49-9E67-EAA4-3E19-F30EBF7CA63B}"/>
              </a:ext>
            </a:extLst>
          </p:cNvPr>
          <p:cNvPicPr/>
          <p:nvPr/>
        </p:nvPicPr>
        <p:blipFill>
          <a:blip r:embed="rId13" cstate="print"/>
          <a:stretch>
            <a:fillRect/>
          </a:stretch>
        </p:blipFill>
        <p:spPr>
          <a:xfrm>
            <a:off x="7794514" y="2559005"/>
            <a:ext cx="303349" cy="217105"/>
          </a:xfrm>
          <a:prstGeom prst="rect">
            <a:avLst/>
          </a:prstGeom>
        </p:spPr>
      </p:pic>
      <p:sp>
        <p:nvSpPr>
          <p:cNvPr id="223" name="object 83">
            <a:extLst>
              <a:ext uri="{FF2B5EF4-FFF2-40B4-BE49-F238E27FC236}">
                <a16:creationId xmlns:a16="http://schemas.microsoft.com/office/drawing/2014/main" id="{0D8D830C-4449-58CB-AA21-090FEF62E354}"/>
              </a:ext>
            </a:extLst>
          </p:cNvPr>
          <p:cNvSpPr/>
          <p:nvPr/>
        </p:nvSpPr>
        <p:spPr>
          <a:xfrm>
            <a:off x="8300930" y="1784653"/>
            <a:ext cx="78876" cy="616717"/>
          </a:xfrm>
          <a:custGeom>
            <a:avLst/>
            <a:gdLst/>
            <a:ahLst/>
            <a:cxnLst/>
            <a:rect l="l" t="t" r="r" b="b"/>
            <a:pathLst>
              <a:path w="111125" h="829944">
                <a:moveTo>
                  <a:pt x="55328" y="37806"/>
                </a:moveTo>
                <a:lnTo>
                  <a:pt x="45803" y="54135"/>
                </a:lnTo>
                <a:lnTo>
                  <a:pt x="45802" y="829381"/>
                </a:lnTo>
                <a:lnTo>
                  <a:pt x="64852" y="829381"/>
                </a:lnTo>
                <a:lnTo>
                  <a:pt x="64853" y="54135"/>
                </a:lnTo>
                <a:lnTo>
                  <a:pt x="55328" y="37806"/>
                </a:lnTo>
                <a:close/>
              </a:path>
              <a:path w="111125" h="829944">
                <a:moveTo>
                  <a:pt x="55328" y="0"/>
                </a:moveTo>
                <a:lnTo>
                  <a:pt x="0" y="94848"/>
                </a:lnTo>
                <a:lnTo>
                  <a:pt x="1535" y="100680"/>
                </a:lnTo>
                <a:lnTo>
                  <a:pt x="10623" y="105982"/>
                </a:lnTo>
                <a:lnTo>
                  <a:pt x="16455" y="104447"/>
                </a:lnTo>
                <a:lnTo>
                  <a:pt x="45803" y="54135"/>
                </a:lnTo>
                <a:lnTo>
                  <a:pt x="45803" y="18903"/>
                </a:lnTo>
                <a:lnTo>
                  <a:pt x="66355" y="18903"/>
                </a:lnTo>
                <a:lnTo>
                  <a:pt x="55328" y="0"/>
                </a:lnTo>
                <a:close/>
              </a:path>
              <a:path w="111125" h="829944">
                <a:moveTo>
                  <a:pt x="66355" y="18903"/>
                </a:moveTo>
                <a:lnTo>
                  <a:pt x="64853" y="18903"/>
                </a:lnTo>
                <a:lnTo>
                  <a:pt x="64853" y="54135"/>
                </a:lnTo>
                <a:lnTo>
                  <a:pt x="94202" y="104447"/>
                </a:lnTo>
                <a:lnTo>
                  <a:pt x="100034" y="105982"/>
                </a:lnTo>
                <a:lnTo>
                  <a:pt x="109122" y="100680"/>
                </a:lnTo>
                <a:lnTo>
                  <a:pt x="110656" y="94848"/>
                </a:lnTo>
                <a:lnTo>
                  <a:pt x="66355" y="18903"/>
                </a:lnTo>
                <a:close/>
              </a:path>
              <a:path w="111125" h="829944">
                <a:moveTo>
                  <a:pt x="64853" y="18903"/>
                </a:moveTo>
                <a:lnTo>
                  <a:pt x="45803" y="18903"/>
                </a:lnTo>
                <a:lnTo>
                  <a:pt x="45803" y="54135"/>
                </a:lnTo>
                <a:lnTo>
                  <a:pt x="55328" y="37806"/>
                </a:lnTo>
                <a:lnTo>
                  <a:pt x="47101" y="23703"/>
                </a:lnTo>
                <a:lnTo>
                  <a:pt x="64853" y="23703"/>
                </a:lnTo>
                <a:lnTo>
                  <a:pt x="64853" y="18903"/>
                </a:lnTo>
                <a:close/>
              </a:path>
              <a:path w="111125" h="829944">
                <a:moveTo>
                  <a:pt x="64853" y="23703"/>
                </a:moveTo>
                <a:lnTo>
                  <a:pt x="63555" y="23703"/>
                </a:lnTo>
                <a:lnTo>
                  <a:pt x="55328" y="37806"/>
                </a:lnTo>
                <a:lnTo>
                  <a:pt x="64853" y="54135"/>
                </a:lnTo>
                <a:lnTo>
                  <a:pt x="64853" y="23703"/>
                </a:lnTo>
                <a:close/>
              </a:path>
              <a:path w="111125" h="829944">
                <a:moveTo>
                  <a:pt x="63555" y="23703"/>
                </a:moveTo>
                <a:lnTo>
                  <a:pt x="47101" y="23703"/>
                </a:lnTo>
                <a:lnTo>
                  <a:pt x="55328" y="37806"/>
                </a:lnTo>
                <a:lnTo>
                  <a:pt x="63555" y="23703"/>
                </a:lnTo>
                <a:close/>
              </a:path>
            </a:pathLst>
          </a:custGeom>
          <a:solidFill>
            <a:srgbClr val="7F7F7F"/>
          </a:solidFill>
        </p:spPr>
        <p:txBody>
          <a:bodyPr wrap="square" lIns="0" tIns="0" rIns="0" bIns="0" rtlCol="0"/>
          <a:lstStyle/>
          <a:p>
            <a:endParaRPr sz="1050" dirty="0">
              <a:latin typeface="Corbel" panose="020B0503020204020204" pitchFamily="34" charset="0"/>
            </a:endParaRPr>
          </a:p>
        </p:txBody>
      </p:sp>
      <p:pic>
        <p:nvPicPr>
          <p:cNvPr id="224" name="object 84">
            <a:extLst>
              <a:ext uri="{FF2B5EF4-FFF2-40B4-BE49-F238E27FC236}">
                <a16:creationId xmlns:a16="http://schemas.microsoft.com/office/drawing/2014/main" id="{7A2375AC-747A-BD4C-42C2-E453389A50B6}"/>
              </a:ext>
            </a:extLst>
          </p:cNvPr>
          <p:cNvPicPr/>
          <p:nvPr/>
        </p:nvPicPr>
        <p:blipFill>
          <a:blip r:embed="rId21" cstate="print"/>
          <a:stretch>
            <a:fillRect/>
          </a:stretch>
        </p:blipFill>
        <p:spPr>
          <a:xfrm>
            <a:off x="8396005" y="1988774"/>
            <a:ext cx="167735" cy="166133"/>
          </a:xfrm>
          <a:prstGeom prst="rect">
            <a:avLst/>
          </a:prstGeom>
        </p:spPr>
      </p:pic>
      <p:pic>
        <p:nvPicPr>
          <p:cNvPr id="225" name="object 90">
            <a:extLst>
              <a:ext uri="{FF2B5EF4-FFF2-40B4-BE49-F238E27FC236}">
                <a16:creationId xmlns:a16="http://schemas.microsoft.com/office/drawing/2014/main" id="{B8C5C582-913D-A040-B93A-787A87EE3B4C}"/>
              </a:ext>
            </a:extLst>
          </p:cNvPr>
          <p:cNvPicPr/>
          <p:nvPr/>
        </p:nvPicPr>
        <p:blipFill>
          <a:blip r:embed="rId22" cstate="print"/>
          <a:stretch>
            <a:fillRect/>
          </a:stretch>
        </p:blipFill>
        <p:spPr>
          <a:xfrm>
            <a:off x="7960330" y="3746019"/>
            <a:ext cx="238250" cy="154740"/>
          </a:xfrm>
          <a:prstGeom prst="rect">
            <a:avLst/>
          </a:prstGeom>
        </p:spPr>
      </p:pic>
      <p:grpSp>
        <p:nvGrpSpPr>
          <p:cNvPr id="226" name="Group 225">
            <a:extLst>
              <a:ext uri="{FF2B5EF4-FFF2-40B4-BE49-F238E27FC236}">
                <a16:creationId xmlns:a16="http://schemas.microsoft.com/office/drawing/2014/main" id="{37F3E98E-B979-8924-618F-D8A5AB86563E}"/>
              </a:ext>
            </a:extLst>
          </p:cNvPr>
          <p:cNvGrpSpPr/>
          <p:nvPr/>
        </p:nvGrpSpPr>
        <p:grpSpPr>
          <a:xfrm>
            <a:off x="8210394" y="3515499"/>
            <a:ext cx="259615" cy="711087"/>
            <a:chOff x="7396794" y="3543616"/>
            <a:chExt cx="259615" cy="711087"/>
          </a:xfrm>
        </p:grpSpPr>
        <p:pic>
          <p:nvPicPr>
            <p:cNvPr id="227" name="object 91">
              <a:extLst>
                <a:ext uri="{FF2B5EF4-FFF2-40B4-BE49-F238E27FC236}">
                  <a16:creationId xmlns:a16="http://schemas.microsoft.com/office/drawing/2014/main" id="{2A1D60D6-8FA1-C685-2236-C97068AD3DCC}"/>
                </a:ext>
              </a:extLst>
            </p:cNvPr>
            <p:cNvPicPr/>
            <p:nvPr/>
          </p:nvPicPr>
          <p:blipFill>
            <a:blip r:embed="rId19" cstate="print"/>
            <a:stretch>
              <a:fillRect/>
            </a:stretch>
          </p:blipFill>
          <p:spPr>
            <a:xfrm>
              <a:off x="7471814" y="3604802"/>
              <a:ext cx="117367" cy="116808"/>
            </a:xfrm>
            <a:prstGeom prst="rect">
              <a:avLst/>
            </a:prstGeom>
          </p:spPr>
        </p:pic>
        <p:pic>
          <p:nvPicPr>
            <p:cNvPr id="228" name="object 92">
              <a:extLst>
                <a:ext uri="{FF2B5EF4-FFF2-40B4-BE49-F238E27FC236}">
                  <a16:creationId xmlns:a16="http://schemas.microsoft.com/office/drawing/2014/main" id="{4BE175DA-5670-D39D-8751-D33969004012}"/>
                </a:ext>
              </a:extLst>
            </p:cNvPr>
            <p:cNvPicPr/>
            <p:nvPr/>
          </p:nvPicPr>
          <p:blipFill>
            <a:blip r:embed="rId18" cstate="print"/>
            <a:stretch>
              <a:fillRect/>
            </a:stretch>
          </p:blipFill>
          <p:spPr>
            <a:xfrm>
              <a:off x="7471814" y="3758780"/>
              <a:ext cx="117367" cy="116808"/>
            </a:xfrm>
            <a:prstGeom prst="rect">
              <a:avLst/>
            </a:prstGeom>
          </p:spPr>
        </p:pic>
        <p:pic>
          <p:nvPicPr>
            <p:cNvPr id="229" name="object 93">
              <a:extLst>
                <a:ext uri="{FF2B5EF4-FFF2-40B4-BE49-F238E27FC236}">
                  <a16:creationId xmlns:a16="http://schemas.microsoft.com/office/drawing/2014/main" id="{C7A5F924-B42B-610D-01E3-9B6ABB6AC467}"/>
                </a:ext>
              </a:extLst>
            </p:cNvPr>
            <p:cNvPicPr/>
            <p:nvPr/>
          </p:nvPicPr>
          <p:blipFill>
            <a:blip r:embed="rId19" cstate="print"/>
            <a:stretch>
              <a:fillRect/>
            </a:stretch>
          </p:blipFill>
          <p:spPr>
            <a:xfrm>
              <a:off x="7471814" y="3912758"/>
              <a:ext cx="117367" cy="116808"/>
            </a:xfrm>
            <a:prstGeom prst="rect">
              <a:avLst/>
            </a:prstGeom>
          </p:spPr>
        </p:pic>
        <p:pic>
          <p:nvPicPr>
            <p:cNvPr id="230" name="object 94">
              <a:extLst>
                <a:ext uri="{FF2B5EF4-FFF2-40B4-BE49-F238E27FC236}">
                  <a16:creationId xmlns:a16="http://schemas.microsoft.com/office/drawing/2014/main" id="{01BBB87B-B3A2-6A54-4923-E942BD92C446}"/>
                </a:ext>
              </a:extLst>
            </p:cNvPr>
            <p:cNvPicPr/>
            <p:nvPr/>
          </p:nvPicPr>
          <p:blipFill>
            <a:blip r:embed="rId18" cstate="print"/>
            <a:stretch>
              <a:fillRect/>
            </a:stretch>
          </p:blipFill>
          <p:spPr>
            <a:xfrm>
              <a:off x="7471814" y="4066737"/>
              <a:ext cx="117367" cy="116808"/>
            </a:xfrm>
            <a:prstGeom prst="rect">
              <a:avLst/>
            </a:prstGeom>
          </p:spPr>
        </p:pic>
        <p:sp>
          <p:nvSpPr>
            <p:cNvPr id="231" name="object 95">
              <a:extLst>
                <a:ext uri="{FF2B5EF4-FFF2-40B4-BE49-F238E27FC236}">
                  <a16:creationId xmlns:a16="http://schemas.microsoft.com/office/drawing/2014/main" id="{EF1F835C-8ECE-4679-B8E1-31E6359DC039}"/>
                </a:ext>
              </a:extLst>
            </p:cNvPr>
            <p:cNvSpPr/>
            <p:nvPr/>
          </p:nvSpPr>
          <p:spPr>
            <a:xfrm>
              <a:off x="7396794" y="3543616"/>
              <a:ext cx="259615" cy="711087"/>
            </a:xfrm>
            <a:custGeom>
              <a:avLst/>
              <a:gdLst/>
              <a:ahLst/>
              <a:cxnLst/>
              <a:rect l="l" t="t" r="r" b="b"/>
              <a:pathLst>
                <a:path w="365759" h="956945">
                  <a:moveTo>
                    <a:pt x="304798" y="0"/>
                  </a:moveTo>
                  <a:lnTo>
                    <a:pt x="328527" y="4790"/>
                  </a:lnTo>
                  <a:lnTo>
                    <a:pt x="347904" y="17855"/>
                  </a:lnTo>
                  <a:lnTo>
                    <a:pt x="360969" y="37232"/>
                  </a:lnTo>
                  <a:lnTo>
                    <a:pt x="365760" y="60961"/>
                  </a:lnTo>
                  <a:lnTo>
                    <a:pt x="365760" y="895642"/>
                  </a:lnTo>
                  <a:lnTo>
                    <a:pt x="360969" y="919371"/>
                  </a:lnTo>
                  <a:lnTo>
                    <a:pt x="347904" y="938748"/>
                  </a:lnTo>
                  <a:lnTo>
                    <a:pt x="328527" y="951813"/>
                  </a:lnTo>
                  <a:lnTo>
                    <a:pt x="304798" y="956604"/>
                  </a:lnTo>
                  <a:lnTo>
                    <a:pt x="60961" y="956604"/>
                  </a:lnTo>
                  <a:lnTo>
                    <a:pt x="37232" y="951813"/>
                  </a:lnTo>
                  <a:lnTo>
                    <a:pt x="17855" y="938748"/>
                  </a:lnTo>
                  <a:lnTo>
                    <a:pt x="4790" y="919371"/>
                  </a:lnTo>
                  <a:lnTo>
                    <a:pt x="0" y="895642"/>
                  </a:lnTo>
                  <a:lnTo>
                    <a:pt x="0" y="60961"/>
                  </a:lnTo>
                  <a:lnTo>
                    <a:pt x="4790" y="37232"/>
                  </a:lnTo>
                  <a:lnTo>
                    <a:pt x="17855" y="17855"/>
                  </a:lnTo>
                  <a:lnTo>
                    <a:pt x="37232" y="4790"/>
                  </a:lnTo>
                  <a:lnTo>
                    <a:pt x="60961" y="0"/>
                  </a:lnTo>
                  <a:lnTo>
                    <a:pt x="304798" y="0"/>
                  </a:lnTo>
                  <a:close/>
                </a:path>
              </a:pathLst>
            </a:custGeom>
            <a:ln w="19050">
              <a:solidFill>
                <a:srgbClr val="610059"/>
              </a:solidFill>
            </a:ln>
          </p:spPr>
          <p:txBody>
            <a:bodyPr wrap="square" lIns="0" tIns="0" rIns="0" bIns="0" rtlCol="0"/>
            <a:lstStyle/>
            <a:p>
              <a:endParaRPr sz="1050" dirty="0">
                <a:latin typeface="Corbel" panose="020B0503020204020204" pitchFamily="34" charset="0"/>
              </a:endParaRPr>
            </a:p>
          </p:txBody>
        </p:sp>
      </p:grpSp>
      <p:sp>
        <p:nvSpPr>
          <p:cNvPr id="232" name="object 96">
            <a:extLst>
              <a:ext uri="{FF2B5EF4-FFF2-40B4-BE49-F238E27FC236}">
                <a16:creationId xmlns:a16="http://schemas.microsoft.com/office/drawing/2014/main" id="{DEC6D245-8727-D98E-B453-8BA1DD594D4F}"/>
              </a:ext>
            </a:extLst>
          </p:cNvPr>
          <p:cNvSpPr/>
          <p:nvPr/>
        </p:nvSpPr>
        <p:spPr>
          <a:xfrm>
            <a:off x="8300931" y="4226302"/>
            <a:ext cx="78876" cy="325582"/>
          </a:xfrm>
          <a:custGeom>
            <a:avLst/>
            <a:gdLst/>
            <a:ahLst/>
            <a:cxnLst/>
            <a:rect l="l" t="t" r="r" b="b"/>
            <a:pathLst>
              <a:path w="111125" h="438150">
                <a:moveTo>
                  <a:pt x="55328" y="37806"/>
                </a:moveTo>
                <a:lnTo>
                  <a:pt x="45803" y="54135"/>
                </a:lnTo>
                <a:lnTo>
                  <a:pt x="45802" y="438106"/>
                </a:lnTo>
                <a:lnTo>
                  <a:pt x="64852" y="438106"/>
                </a:lnTo>
                <a:lnTo>
                  <a:pt x="64853" y="54135"/>
                </a:lnTo>
                <a:lnTo>
                  <a:pt x="55328" y="37806"/>
                </a:lnTo>
                <a:close/>
              </a:path>
              <a:path w="111125" h="438150">
                <a:moveTo>
                  <a:pt x="55328" y="0"/>
                </a:moveTo>
                <a:lnTo>
                  <a:pt x="0" y="94848"/>
                </a:lnTo>
                <a:lnTo>
                  <a:pt x="1535" y="100680"/>
                </a:lnTo>
                <a:lnTo>
                  <a:pt x="10623" y="105981"/>
                </a:lnTo>
                <a:lnTo>
                  <a:pt x="16455" y="104446"/>
                </a:lnTo>
                <a:lnTo>
                  <a:pt x="45803" y="54135"/>
                </a:lnTo>
                <a:lnTo>
                  <a:pt x="45803" y="18903"/>
                </a:lnTo>
                <a:lnTo>
                  <a:pt x="66355" y="18903"/>
                </a:lnTo>
                <a:lnTo>
                  <a:pt x="55328" y="0"/>
                </a:lnTo>
                <a:close/>
              </a:path>
              <a:path w="111125" h="438150">
                <a:moveTo>
                  <a:pt x="66355" y="18903"/>
                </a:moveTo>
                <a:lnTo>
                  <a:pt x="64853" y="18903"/>
                </a:lnTo>
                <a:lnTo>
                  <a:pt x="64853" y="54135"/>
                </a:lnTo>
                <a:lnTo>
                  <a:pt x="94201" y="104447"/>
                </a:lnTo>
                <a:lnTo>
                  <a:pt x="100033" y="105981"/>
                </a:lnTo>
                <a:lnTo>
                  <a:pt x="109121" y="100680"/>
                </a:lnTo>
                <a:lnTo>
                  <a:pt x="110655" y="94847"/>
                </a:lnTo>
                <a:lnTo>
                  <a:pt x="66355" y="18903"/>
                </a:lnTo>
                <a:close/>
              </a:path>
              <a:path w="111125" h="438150">
                <a:moveTo>
                  <a:pt x="64853" y="23703"/>
                </a:moveTo>
                <a:lnTo>
                  <a:pt x="63555" y="23703"/>
                </a:lnTo>
                <a:lnTo>
                  <a:pt x="55328" y="37806"/>
                </a:lnTo>
                <a:lnTo>
                  <a:pt x="64853" y="54135"/>
                </a:lnTo>
                <a:lnTo>
                  <a:pt x="64853" y="23703"/>
                </a:lnTo>
                <a:close/>
              </a:path>
              <a:path w="111125" h="438150">
                <a:moveTo>
                  <a:pt x="64853" y="18903"/>
                </a:moveTo>
                <a:lnTo>
                  <a:pt x="45803" y="18903"/>
                </a:lnTo>
                <a:lnTo>
                  <a:pt x="45803" y="54135"/>
                </a:lnTo>
                <a:lnTo>
                  <a:pt x="55328" y="37806"/>
                </a:lnTo>
                <a:lnTo>
                  <a:pt x="47101" y="23703"/>
                </a:lnTo>
                <a:lnTo>
                  <a:pt x="64853" y="23703"/>
                </a:lnTo>
                <a:lnTo>
                  <a:pt x="64853" y="18903"/>
                </a:lnTo>
                <a:close/>
              </a:path>
              <a:path w="111125" h="438150">
                <a:moveTo>
                  <a:pt x="63555" y="23703"/>
                </a:moveTo>
                <a:lnTo>
                  <a:pt x="47101" y="23703"/>
                </a:lnTo>
                <a:lnTo>
                  <a:pt x="55328" y="37806"/>
                </a:lnTo>
                <a:lnTo>
                  <a:pt x="63555" y="23703"/>
                </a:lnTo>
                <a:close/>
              </a:path>
            </a:pathLst>
          </a:custGeom>
          <a:solidFill>
            <a:srgbClr val="7F7F7F"/>
          </a:solidFill>
        </p:spPr>
        <p:txBody>
          <a:bodyPr wrap="square" lIns="0" tIns="0" rIns="0" bIns="0" rtlCol="0"/>
          <a:lstStyle/>
          <a:p>
            <a:endParaRPr sz="1050" dirty="0">
              <a:latin typeface="Corbel" panose="020B0503020204020204" pitchFamily="34" charset="0"/>
            </a:endParaRPr>
          </a:p>
        </p:txBody>
      </p:sp>
      <p:pic>
        <p:nvPicPr>
          <p:cNvPr id="233" name="object 97">
            <a:extLst>
              <a:ext uri="{FF2B5EF4-FFF2-40B4-BE49-F238E27FC236}">
                <a16:creationId xmlns:a16="http://schemas.microsoft.com/office/drawing/2014/main" id="{7DA9834A-BC15-76D3-F46B-F8F763F61190}"/>
              </a:ext>
            </a:extLst>
          </p:cNvPr>
          <p:cNvPicPr/>
          <p:nvPr/>
        </p:nvPicPr>
        <p:blipFill>
          <a:blip r:embed="rId11" cstate="print"/>
          <a:stretch>
            <a:fillRect/>
          </a:stretch>
        </p:blipFill>
        <p:spPr>
          <a:xfrm>
            <a:off x="8357507" y="4310972"/>
            <a:ext cx="167511" cy="206700"/>
          </a:xfrm>
          <a:prstGeom prst="rect">
            <a:avLst/>
          </a:prstGeom>
        </p:spPr>
      </p:pic>
      <p:pic>
        <p:nvPicPr>
          <p:cNvPr id="234" name="object 98">
            <a:extLst>
              <a:ext uri="{FF2B5EF4-FFF2-40B4-BE49-F238E27FC236}">
                <a16:creationId xmlns:a16="http://schemas.microsoft.com/office/drawing/2014/main" id="{2220D02D-191E-B63B-770D-47C0FF357B4B}"/>
              </a:ext>
            </a:extLst>
          </p:cNvPr>
          <p:cNvPicPr/>
          <p:nvPr/>
        </p:nvPicPr>
        <p:blipFill>
          <a:blip r:embed="rId12" cstate="print"/>
          <a:stretch>
            <a:fillRect/>
          </a:stretch>
        </p:blipFill>
        <p:spPr>
          <a:xfrm>
            <a:off x="8351077" y="3297001"/>
            <a:ext cx="267865" cy="167022"/>
          </a:xfrm>
          <a:prstGeom prst="rect">
            <a:avLst/>
          </a:prstGeom>
        </p:spPr>
      </p:pic>
      <p:sp>
        <p:nvSpPr>
          <p:cNvPr id="235" name="object 99">
            <a:extLst>
              <a:ext uri="{FF2B5EF4-FFF2-40B4-BE49-F238E27FC236}">
                <a16:creationId xmlns:a16="http://schemas.microsoft.com/office/drawing/2014/main" id="{857BE1FF-62C6-0E2A-3139-5CFD8130865D}"/>
              </a:ext>
            </a:extLst>
          </p:cNvPr>
          <p:cNvSpPr/>
          <p:nvPr/>
        </p:nvSpPr>
        <p:spPr>
          <a:xfrm>
            <a:off x="8300930" y="3198211"/>
            <a:ext cx="78876" cy="317560"/>
          </a:xfrm>
          <a:custGeom>
            <a:avLst/>
            <a:gdLst/>
            <a:ahLst/>
            <a:cxnLst/>
            <a:rect l="l" t="t" r="r" b="b"/>
            <a:pathLst>
              <a:path w="111125" h="427354">
                <a:moveTo>
                  <a:pt x="55328" y="37807"/>
                </a:moveTo>
                <a:lnTo>
                  <a:pt x="45803" y="54135"/>
                </a:lnTo>
                <a:lnTo>
                  <a:pt x="45802" y="426987"/>
                </a:lnTo>
                <a:lnTo>
                  <a:pt x="64852" y="426987"/>
                </a:lnTo>
                <a:lnTo>
                  <a:pt x="64852" y="54135"/>
                </a:lnTo>
                <a:lnTo>
                  <a:pt x="55328" y="37807"/>
                </a:lnTo>
                <a:close/>
              </a:path>
              <a:path w="111125" h="427354">
                <a:moveTo>
                  <a:pt x="55327" y="0"/>
                </a:moveTo>
                <a:lnTo>
                  <a:pt x="0" y="94848"/>
                </a:lnTo>
                <a:lnTo>
                  <a:pt x="1534" y="100680"/>
                </a:lnTo>
                <a:lnTo>
                  <a:pt x="10622" y="105981"/>
                </a:lnTo>
                <a:lnTo>
                  <a:pt x="16454" y="104447"/>
                </a:lnTo>
                <a:lnTo>
                  <a:pt x="45802" y="54136"/>
                </a:lnTo>
                <a:lnTo>
                  <a:pt x="45802" y="18903"/>
                </a:lnTo>
                <a:lnTo>
                  <a:pt x="66354" y="18903"/>
                </a:lnTo>
                <a:lnTo>
                  <a:pt x="55327" y="0"/>
                </a:lnTo>
                <a:close/>
              </a:path>
              <a:path w="111125" h="427354">
                <a:moveTo>
                  <a:pt x="66354" y="18903"/>
                </a:moveTo>
                <a:lnTo>
                  <a:pt x="64852" y="18903"/>
                </a:lnTo>
                <a:lnTo>
                  <a:pt x="64853" y="54136"/>
                </a:lnTo>
                <a:lnTo>
                  <a:pt x="94200" y="104447"/>
                </a:lnTo>
                <a:lnTo>
                  <a:pt x="100032" y="105981"/>
                </a:lnTo>
                <a:lnTo>
                  <a:pt x="109120" y="100680"/>
                </a:lnTo>
                <a:lnTo>
                  <a:pt x="110656" y="94848"/>
                </a:lnTo>
                <a:lnTo>
                  <a:pt x="66354" y="18903"/>
                </a:lnTo>
                <a:close/>
              </a:path>
              <a:path w="111125" h="427354">
                <a:moveTo>
                  <a:pt x="64852" y="18903"/>
                </a:moveTo>
                <a:lnTo>
                  <a:pt x="45802" y="18903"/>
                </a:lnTo>
                <a:lnTo>
                  <a:pt x="45802" y="54136"/>
                </a:lnTo>
                <a:lnTo>
                  <a:pt x="55328" y="37807"/>
                </a:lnTo>
                <a:lnTo>
                  <a:pt x="47100" y="23703"/>
                </a:lnTo>
                <a:lnTo>
                  <a:pt x="64852" y="23703"/>
                </a:lnTo>
                <a:lnTo>
                  <a:pt x="64852" y="18903"/>
                </a:lnTo>
                <a:close/>
              </a:path>
              <a:path w="111125" h="427354">
                <a:moveTo>
                  <a:pt x="64852" y="23703"/>
                </a:moveTo>
                <a:lnTo>
                  <a:pt x="63555" y="23703"/>
                </a:lnTo>
                <a:lnTo>
                  <a:pt x="55328" y="37807"/>
                </a:lnTo>
                <a:lnTo>
                  <a:pt x="64852" y="54135"/>
                </a:lnTo>
                <a:lnTo>
                  <a:pt x="64852" y="23703"/>
                </a:lnTo>
                <a:close/>
              </a:path>
              <a:path w="111125" h="427354">
                <a:moveTo>
                  <a:pt x="63555" y="23703"/>
                </a:moveTo>
                <a:lnTo>
                  <a:pt x="47100" y="23703"/>
                </a:lnTo>
                <a:lnTo>
                  <a:pt x="55328" y="37807"/>
                </a:lnTo>
                <a:lnTo>
                  <a:pt x="63555" y="23703"/>
                </a:lnTo>
                <a:close/>
              </a:path>
            </a:pathLst>
          </a:custGeom>
          <a:solidFill>
            <a:srgbClr val="7F7F7F"/>
          </a:solidFill>
        </p:spPr>
        <p:txBody>
          <a:bodyPr wrap="square" lIns="0" tIns="0" rIns="0" bIns="0" rtlCol="0"/>
          <a:lstStyle/>
          <a:p>
            <a:endParaRPr sz="1050" dirty="0">
              <a:latin typeface="Corbel" panose="020B0503020204020204" pitchFamily="34" charset="0"/>
            </a:endParaRPr>
          </a:p>
        </p:txBody>
      </p:sp>
      <p:grpSp>
        <p:nvGrpSpPr>
          <p:cNvPr id="236" name="Group 235">
            <a:extLst>
              <a:ext uri="{FF2B5EF4-FFF2-40B4-BE49-F238E27FC236}">
                <a16:creationId xmlns:a16="http://schemas.microsoft.com/office/drawing/2014/main" id="{EF1183F0-F023-45B1-08EB-F500F152DE58}"/>
              </a:ext>
            </a:extLst>
          </p:cNvPr>
          <p:cNvGrpSpPr/>
          <p:nvPr/>
        </p:nvGrpSpPr>
        <p:grpSpPr>
          <a:xfrm>
            <a:off x="8053466" y="2242090"/>
            <a:ext cx="416543" cy="956299"/>
            <a:chOff x="7239866" y="2270207"/>
            <a:chExt cx="416543" cy="956299"/>
          </a:xfrm>
        </p:grpSpPr>
        <p:pic>
          <p:nvPicPr>
            <p:cNvPr id="237" name="object 85">
              <a:extLst>
                <a:ext uri="{FF2B5EF4-FFF2-40B4-BE49-F238E27FC236}">
                  <a16:creationId xmlns:a16="http://schemas.microsoft.com/office/drawing/2014/main" id="{1349AB42-0D04-0821-3EB0-5F28EAB58266}"/>
                </a:ext>
              </a:extLst>
            </p:cNvPr>
            <p:cNvPicPr/>
            <p:nvPr/>
          </p:nvPicPr>
          <p:blipFill>
            <a:blip r:embed="rId23" cstate="print"/>
            <a:stretch>
              <a:fillRect/>
            </a:stretch>
          </p:blipFill>
          <p:spPr>
            <a:xfrm>
              <a:off x="7239866" y="2270207"/>
              <a:ext cx="233322" cy="141330"/>
            </a:xfrm>
            <a:prstGeom prst="rect">
              <a:avLst/>
            </a:prstGeom>
          </p:spPr>
        </p:pic>
        <p:pic>
          <p:nvPicPr>
            <p:cNvPr id="238" name="object 86">
              <a:extLst>
                <a:ext uri="{FF2B5EF4-FFF2-40B4-BE49-F238E27FC236}">
                  <a16:creationId xmlns:a16="http://schemas.microsoft.com/office/drawing/2014/main" id="{600273FC-3A4D-2C32-BE8D-0CD331232788}"/>
                </a:ext>
              </a:extLst>
            </p:cNvPr>
            <p:cNvPicPr/>
            <p:nvPr/>
          </p:nvPicPr>
          <p:blipFill>
            <a:blip r:embed="rId14" cstate="print"/>
            <a:stretch>
              <a:fillRect/>
            </a:stretch>
          </p:blipFill>
          <p:spPr>
            <a:xfrm>
              <a:off x="7471813" y="2498556"/>
              <a:ext cx="117367" cy="129294"/>
            </a:xfrm>
            <a:prstGeom prst="rect">
              <a:avLst/>
            </a:prstGeom>
          </p:spPr>
        </p:pic>
        <p:pic>
          <p:nvPicPr>
            <p:cNvPr id="239" name="object 87">
              <a:extLst>
                <a:ext uri="{FF2B5EF4-FFF2-40B4-BE49-F238E27FC236}">
                  <a16:creationId xmlns:a16="http://schemas.microsoft.com/office/drawing/2014/main" id="{3C9063EC-B80F-DD99-1F4B-CE7B09E477D1}"/>
                </a:ext>
              </a:extLst>
            </p:cNvPr>
            <p:cNvPicPr/>
            <p:nvPr/>
          </p:nvPicPr>
          <p:blipFill>
            <a:blip r:embed="rId14" cstate="print"/>
            <a:stretch>
              <a:fillRect/>
            </a:stretch>
          </p:blipFill>
          <p:spPr>
            <a:xfrm>
              <a:off x="7471813" y="2671263"/>
              <a:ext cx="117367" cy="129294"/>
            </a:xfrm>
            <a:prstGeom prst="rect">
              <a:avLst/>
            </a:prstGeom>
          </p:spPr>
        </p:pic>
        <p:pic>
          <p:nvPicPr>
            <p:cNvPr id="240" name="object 88">
              <a:extLst>
                <a:ext uri="{FF2B5EF4-FFF2-40B4-BE49-F238E27FC236}">
                  <a16:creationId xmlns:a16="http://schemas.microsoft.com/office/drawing/2014/main" id="{7FF45B5F-EAA1-83D6-E143-C167EBB78BB8}"/>
                </a:ext>
              </a:extLst>
            </p:cNvPr>
            <p:cNvPicPr/>
            <p:nvPr/>
          </p:nvPicPr>
          <p:blipFill>
            <a:blip r:embed="rId14" cstate="print"/>
            <a:stretch>
              <a:fillRect/>
            </a:stretch>
          </p:blipFill>
          <p:spPr>
            <a:xfrm>
              <a:off x="7471813" y="2843970"/>
              <a:ext cx="117367" cy="129294"/>
            </a:xfrm>
            <a:prstGeom prst="rect">
              <a:avLst/>
            </a:prstGeom>
          </p:spPr>
        </p:pic>
        <p:pic>
          <p:nvPicPr>
            <p:cNvPr id="241" name="object 89">
              <a:extLst>
                <a:ext uri="{FF2B5EF4-FFF2-40B4-BE49-F238E27FC236}">
                  <a16:creationId xmlns:a16="http://schemas.microsoft.com/office/drawing/2014/main" id="{3CAF7640-81F6-7683-AA84-1840D15C80D2}"/>
                </a:ext>
              </a:extLst>
            </p:cNvPr>
            <p:cNvPicPr/>
            <p:nvPr/>
          </p:nvPicPr>
          <p:blipFill>
            <a:blip r:embed="rId15" cstate="print"/>
            <a:stretch>
              <a:fillRect/>
            </a:stretch>
          </p:blipFill>
          <p:spPr>
            <a:xfrm>
              <a:off x="7471813" y="3016676"/>
              <a:ext cx="117367" cy="129294"/>
            </a:xfrm>
            <a:prstGeom prst="rect">
              <a:avLst/>
            </a:prstGeom>
          </p:spPr>
        </p:pic>
        <p:sp>
          <p:nvSpPr>
            <p:cNvPr id="242" name="object 100">
              <a:extLst>
                <a:ext uri="{FF2B5EF4-FFF2-40B4-BE49-F238E27FC236}">
                  <a16:creationId xmlns:a16="http://schemas.microsoft.com/office/drawing/2014/main" id="{D82793DB-0084-A1BC-E4DD-71FE3AF6AF34}"/>
                </a:ext>
              </a:extLst>
            </p:cNvPr>
            <p:cNvSpPr/>
            <p:nvPr/>
          </p:nvSpPr>
          <p:spPr>
            <a:xfrm>
              <a:off x="7396794" y="2429068"/>
              <a:ext cx="259615" cy="797438"/>
            </a:xfrm>
            <a:custGeom>
              <a:avLst/>
              <a:gdLst/>
              <a:ahLst/>
              <a:cxnLst/>
              <a:rect l="l" t="t" r="r" b="b"/>
              <a:pathLst>
                <a:path w="365759" h="1073150">
                  <a:moveTo>
                    <a:pt x="304798" y="0"/>
                  </a:moveTo>
                  <a:lnTo>
                    <a:pt x="328527" y="4790"/>
                  </a:lnTo>
                  <a:lnTo>
                    <a:pt x="347904" y="17855"/>
                  </a:lnTo>
                  <a:lnTo>
                    <a:pt x="360969" y="37232"/>
                  </a:lnTo>
                  <a:lnTo>
                    <a:pt x="365760" y="60961"/>
                  </a:lnTo>
                  <a:lnTo>
                    <a:pt x="365760" y="1011994"/>
                  </a:lnTo>
                  <a:lnTo>
                    <a:pt x="360969" y="1035723"/>
                  </a:lnTo>
                  <a:lnTo>
                    <a:pt x="347904" y="1055100"/>
                  </a:lnTo>
                  <a:lnTo>
                    <a:pt x="328527" y="1068165"/>
                  </a:lnTo>
                  <a:lnTo>
                    <a:pt x="304798" y="1072956"/>
                  </a:lnTo>
                  <a:lnTo>
                    <a:pt x="60961" y="1072956"/>
                  </a:lnTo>
                  <a:lnTo>
                    <a:pt x="37232" y="1068165"/>
                  </a:lnTo>
                  <a:lnTo>
                    <a:pt x="17855" y="1055100"/>
                  </a:lnTo>
                  <a:lnTo>
                    <a:pt x="4790" y="1035723"/>
                  </a:lnTo>
                  <a:lnTo>
                    <a:pt x="0" y="1011994"/>
                  </a:lnTo>
                  <a:lnTo>
                    <a:pt x="0" y="60961"/>
                  </a:lnTo>
                  <a:lnTo>
                    <a:pt x="4790" y="37232"/>
                  </a:lnTo>
                  <a:lnTo>
                    <a:pt x="17855" y="17855"/>
                  </a:lnTo>
                  <a:lnTo>
                    <a:pt x="37232" y="4790"/>
                  </a:lnTo>
                  <a:lnTo>
                    <a:pt x="60961" y="0"/>
                  </a:lnTo>
                  <a:lnTo>
                    <a:pt x="304798" y="0"/>
                  </a:lnTo>
                  <a:close/>
                </a:path>
              </a:pathLst>
            </a:custGeom>
            <a:ln w="19050">
              <a:solidFill>
                <a:srgbClr val="8C1515"/>
              </a:solidFill>
            </a:ln>
          </p:spPr>
          <p:txBody>
            <a:bodyPr wrap="square" lIns="0" tIns="0" rIns="0" bIns="0" rtlCol="0"/>
            <a:lstStyle/>
            <a:p>
              <a:endParaRPr sz="1050" dirty="0">
                <a:latin typeface="Corbel" panose="020B0503020204020204" pitchFamily="34" charset="0"/>
              </a:endParaRPr>
            </a:p>
          </p:txBody>
        </p:sp>
      </p:grpSp>
      <p:grpSp>
        <p:nvGrpSpPr>
          <p:cNvPr id="243" name="Group 242">
            <a:extLst>
              <a:ext uri="{FF2B5EF4-FFF2-40B4-BE49-F238E27FC236}">
                <a16:creationId xmlns:a16="http://schemas.microsoft.com/office/drawing/2014/main" id="{3507A463-666A-88D9-0D82-A9641A616668}"/>
              </a:ext>
            </a:extLst>
          </p:cNvPr>
          <p:cNvGrpSpPr/>
          <p:nvPr/>
        </p:nvGrpSpPr>
        <p:grpSpPr>
          <a:xfrm>
            <a:off x="5803252" y="2234646"/>
            <a:ext cx="382604" cy="940761"/>
            <a:chOff x="4989652" y="2262763"/>
            <a:chExt cx="382604" cy="940761"/>
          </a:xfrm>
        </p:grpSpPr>
        <p:pic>
          <p:nvPicPr>
            <p:cNvPr id="244" name="object 101">
              <a:extLst>
                <a:ext uri="{FF2B5EF4-FFF2-40B4-BE49-F238E27FC236}">
                  <a16:creationId xmlns:a16="http://schemas.microsoft.com/office/drawing/2014/main" id="{021902AF-9200-D639-DE47-A5BCCD1A37FC}"/>
                </a:ext>
              </a:extLst>
            </p:cNvPr>
            <p:cNvPicPr/>
            <p:nvPr/>
          </p:nvPicPr>
          <p:blipFill>
            <a:blip r:embed="rId24" cstate="print"/>
            <a:stretch>
              <a:fillRect/>
            </a:stretch>
          </p:blipFill>
          <p:spPr>
            <a:xfrm>
              <a:off x="4989652" y="2262763"/>
              <a:ext cx="228925" cy="141803"/>
            </a:xfrm>
            <a:prstGeom prst="rect">
              <a:avLst/>
            </a:prstGeom>
          </p:spPr>
        </p:pic>
        <p:pic>
          <p:nvPicPr>
            <p:cNvPr id="245" name="object 102">
              <a:extLst>
                <a:ext uri="{FF2B5EF4-FFF2-40B4-BE49-F238E27FC236}">
                  <a16:creationId xmlns:a16="http://schemas.microsoft.com/office/drawing/2014/main" id="{DB92950A-78C3-F850-D906-F8FE2412BF20}"/>
                </a:ext>
              </a:extLst>
            </p:cNvPr>
            <p:cNvPicPr/>
            <p:nvPr/>
          </p:nvPicPr>
          <p:blipFill>
            <a:blip r:embed="rId25" cstate="print"/>
            <a:stretch>
              <a:fillRect/>
            </a:stretch>
          </p:blipFill>
          <p:spPr>
            <a:xfrm>
              <a:off x="5187660" y="2475575"/>
              <a:ext cx="117367" cy="129294"/>
            </a:xfrm>
            <a:prstGeom prst="rect">
              <a:avLst/>
            </a:prstGeom>
          </p:spPr>
        </p:pic>
        <p:pic>
          <p:nvPicPr>
            <p:cNvPr id="246" name="object 103">
              <a:extLst>
                <a:ext uri="{FF2B5EF4-FFF2-40B4-BE49-F238E27FC236}">
                  <a16:creationId xmlns:a16="http://schemas.microsoft.com/office/drawing/2014/main" id="{956A3884-10F3-FC7C-846B-B00C8AF0DA4C}"/>
                </a:ext>
              </a:extLst>
            </p:cNvPr>
            <p:cNvPicPr/>
            <p:nvPr/>
          </p:nvPicPr>
          <p:blipFill>
            <a:blip r:embed="rId25" cstate="print"/>
            <a:stretch>
              <a:fillRect/>
            </a:stretch>
          </p:blipFill>
          <p:spPr>
            <a:xfrm>
              <a:off x="5187660" y="2648282"/>
              <a:ext cx="117367" cy="129294"/>
            </a:xfrm>
            <a:prstGeom prst="rect">
              <a:avLst/>
            </a:prstGeom>
          </p:spPr>
        </p:pic>
        <p:pic>
          <p:nvPicPr>
            <p:cNvPr id="247" name="object 104">
              <a:extLst>
                <a:ext uri="{FF2B5EF4-FFF2-40B4-BE49-F238E27FC236}">
                  <a16:creationId xmlns:a16="http://schemas.microsoft.com/office/drawing/2014/main" id="{F40A927B-688D-9154-AD2C-AAF30F6C40C7}"/>
                </a:ext>
              </a:extLst>
            </p:cNvPr>
            <p:cNvPicPr/>
            <p:nvPr/>
          </p:nvPicPr>
          <p:blipFill>
            <a:blip r:embed="rId26" cstate="print"/>
            <a:stretch>
              <a:fillRect/>
            </a:stretch>
          </p:blipFill>
          <p:spPr>
            <a:xfrm>
              <a:off x="5187660" y="2820989"/>
              <a:ext cx="117367" cy="129294"/>
            </a:xfrm>
            <a:prstGeom prst="rect">
              <a:avLst/>
            </a:prstGeom>
          </p:spPr>
        </p:pic>
        <p:pic>
          <p:nvPicPr>
            <p:cNvPr id="248" name="object 105">
              <a:extLst>
                <a:ext uri="{FF2B5EF4-FFF2-40B4-BE49-F238E27FC236}">
                  <a16:creationId xmlns:a16="http://schemas.microsoft.com/office/drawing/2014/main" id="{8A839B28-7A46-0F2C-4487-6D514BC84D87}"/>
                </a:ext>
              </a:extLst>
            </p:cNvPr>
            <p:cNvPicPr/>
            <p:nvPr/>
          </p:nvPicPr>
          <p:blipFill>
            <a:blip r:embed="rId26" cstate="print"/>
            <a:stretch>
              <a:fillRect/>
            </a:stretch>
          </p:blipFill>
          <p:spPr>
            <a:xfrm>
              <a:off x="5187660" y="2993695"/>
              <a:ext cx="117367" cy="129294"/>
            </a:xfrm>
            <a:prstGeom prst="rect">
              <a:avLst/>
            </a:prstGeom>
          </p:spPr>
        </p:pic>
        <p:sp>
          <p:nvSpPr>
            <p:cNvPr id="249" name="object 106">
              <a:extLst>
                <a:ext uri="{FF2B5EF4-FFF2-40B4-BE49-F238E27FC236}">
                  <a16:creationId xmlns:a16="http://schemas.microsoft.com/office/drawing/2014/main" id="{B4BF15D6-DF36-D737-2EEB-B68B22500929}"/>
                </a:ext>
              </a:extLst>
            </p:cNvPr>
            <p:cNvSpPr/>
            <p:nvPr/>
          </p:nvSpPr>
          <p:spPr>
            <a:xfrm>
              <a:off x="5112641" y="2406086"/>
              <a:ext cx="259615" cy="797438"/>
            </a:xfrm>
            <a:custGeom>
              <a:avLst/>
              <a:gdLst/>
              <a:ahLst/>
              <a:cxnLst/>
              <a:rect l="l" t="t" r="r" b="b"/>
              <a:pathLst>
                <a:path w="365760" h="1073150">
                  <a:moveTo>
                    <a:pt x="304798" y="0"/>
                  </a:moveTo>
                  <a:lnTo>
                    <a:pt x="328527" y="4790"/>
                  </a:lnTo>
                  <a:lnTo>
                    <a:pt x="347904" y="17855"/>
                  </a:lnTo>
                  <a:lnTo>
                    <a:pt x="360969" y="37232"/>
                  </a:lnTo>
                  <a:lnTo>
                    <a:pt x="365760" y="60961"/>
                  </a:lnTo>
                  <a:lnTo>
                    <a:pt x="365760" y="1011994"/>
                  </a:lnTo>
                  <a:lnTo>
                    <a:pt x="360969" y="1035723"/>
                  </a:lnTo>
                  <a:lnTo>
                    <a:pt x="347904" y="1055100"/>
                  </a:lnTo>
                  <a:lnTo>
                    <a:pt x="328527" y="1068165"/>
                  </a:lnTo>
                  <a:lnTo>
                    <a:pt x="304798" y="1072956"/>
                  </a:lnTo>
                  <a:lnTo>
                    <a:pt x="60961" y="1072956"/>
                  </a:lnTo>
                  <a:lnTo>
                    <a:pt x="37232" y="1068165"/>
                  </a:lnTo>
                  <a:lnTo>
                    <a:pt x="17855" y="1055100"/>
                  </a:lnTo>
                  <a:lnTo>
                    <a:pt x="4790" y="1035723"/>
                  </a:lnTo>
                  <a:lnTo>
                    <a:pt x="0" y="1011994"/>
                  </a:lnTo>
                  <a:lnTo>
                    <a:pt x="0" y="60961"/>
                  </a:lnTo>
                  <a:lnTo>
                    <a:pt x="4790" y="37232"/>
                  </a:lnTo>
                  <a:lnTo>
                    <a:pt x="17855" y="17855"/>
                  </a:lnTo>
                  <a:lnTo>
                    <a:pt x="37232" y="4790"/>
                  </a:lnTo>
                  <a:lnTo>
                    <a:pt x="60961" y="0"/>
                  </a:lnTo>
                  <a:lnTo>
                    <a:pt x="304798" y="0"/>
                  </a:lnTo>
                  <a:close/>
                </a:path>
              </a:pathLst>
            </a:custGeom>
            <a:ln w="19050">
              <a:solidFill>
                <a:srgbClr val="8C1515"/>
              </a:solidFill>
            </a:ln>
          </p:spPr>
          <p:txBody>
            <a:bodyPr wrap="square" lIns="0" tIns="0" rIns="0" bIns="0" rtlCol="0"/>
            <a:lstStyle/>
            <a:p>
              <a:endParaRPr sz="1050" dirty="0">
                <a:latin typeface="Corbel" panose="020B0503020204020204" pitchFamily="34" charset="0"/>
              </a:endParaRPr>
            </a:p>
          </p:txBody>
        </p:sp>
      </p:grpSp>
      <p:grpSp>
        <p:nvGrpSpPr>
          <p:cNvPr id="250" name="Group 249">
            <a:extLst>
              <a:ext uri="{FF2B5EF4-FFF2-40B4-BE49-F238E27FC236}">
                <a16:creationId xmlns:a16="http://schemas.microsoft.com/office/drawing/2014/main" id="{86188757-7C54-F59D-49CD-A3280F19A1AA}"/>
              </a:ext>
            </a:extLst>
          </p:cNvPr>
          <p:cNvGrpSpPr/>
          <p:nvPr/>
        </p:nvGrpSpPr>
        <p:grpSpPr>
          <a:xfrm>
            <a:off x="5664888" y="3492517"/>
            <a:ext cx="532664" cy="711087"/>
            <a:chOff x="4851288" y="3520634"/>
            <a:chExt cx="532664" cy="711087"/>
          </a:xfrm>
        </p:grpSpPr>
        <p:pic>
          <p:nvPicPr>
            <p:cNvPr id="251" name="object 107">
              <a:extLst>
                <a:ext uri="{FF2B5EF4-FFF2-40B4-BE49-F238E27FC236}">
                  <a16:creationId xmlns:a16="http://schemas.microsoft.com/office/drawing/2014/main" id="{6D415563-DEF9-2F85-4471-4CC04811449C}"/>
                </a:ext>
              </a:extLst>
            </p:cNvPr>
            <p:cNvPicPr/>
            <p:nvPr/>
          </p:nvPicPr>
          <p:blipFill>
            <a:blip r:embed="rId27" cstate="print"/>
            <a:stretch>
              <a:fillRect/>
            </a:stretch>
          </p:blipFill>
          <p:spPr>
            <a:xfrm>
              <a:off x="4851288" y="3788072"/>
              <a:ext cx="237669" cy="159096"/>
            </a:xfrm>
            <a:prstGeom prst="rect">
              <a:avLst/>
            </a:prstGeom>
          </p:spPr>
        </p:pic>
        <p:pic>
          <p:nvPicPr>
            <p:cNvPr id="252" name="object 108">
              <a:extLst>
                <a:ext uri="{FF2B5EF4-FFF2-40B4-BE49-F238E27FC236}">
                  <a16:creationId xmlns:a16="http://schemas.microsoft.com/office/drawing/2014/main" id="{27F443F8-B180-208E-12B1-208E50C229E6}"/>
                </a:ext>
              </a:extLst>
            </p:cNvPr>
            <p:cNvPicPr/>
            <p:nvPr/>
          </p:nvPicPr>
          <p:blipFill>
            <a:blip r:embed="rId10" cstate="print"/>
            <a:stretch>
              <a:fillRect/>
            </a:stretch>
          </p:blipFill>
          <p:spPr>
            <a:xfrm>
              <a:off x="5199356" y="3581821"/>
              <a:ext cx="117367" cy="116808"/>
            </a:xfrm>
            <a:prstGeom prst="rect">
              <a:avLst/>
            </a:prstGeom>
          </p:spPr>
        </p:pic>
        <p:pic>
          <p:nvPicPr>
            <p:cNvPr id="253" name="object 109">
              <a:extLst>
                <a:ext uri="{FF2B5EF4-FFF2-40B4-BE49-F238E27FC236}">
                  <a16:creationId xmlns:a16="http://schemas.microsoft.com/office/drawing/2014/main" id="{B18807D6-3C0B-A284-F13F-418F8FFC6394}"/>
                </a:ext>
              </a:extLst>
            </p:cNvPr>
            <p:cNvPicPr/>
            <p:nvPr/>
          </p:nvPicPr>
          <p:blipFill>
            <a:blip r:embed="rId10" cstate="print"/>
            <a:stretch>
              <a:fillRect/>
            </a:stretch>
          </p:blipFill>
          <p:spPr>
            <a:xfrm>
              <a:off x="5199356" y="3735798"/>
              <a:ext cx="117367" cy="116808"/>
            </a:xfrm>
            <a:prstGeom prst="rect">
              <a:avLst/>
            </a:prstGeom>
          </p:spPr>
        </p:pic>
        <p:pic>
          <p:nvPicPr>
            <p:cNvPr id="254" name="object 110">
              <a:extLst>
                <a:ext uri="{FF2B5EF4-FFF2-40B4-BE49-F238E27FC236}">
                  <a16:creationId xmlns:a16="http://schemas.microsoft.com/office/drawing/2014/main" id="{D4DA19AE-6455-75F4-ED61-FCE5D37EAA7F}"/>
                </a:ext>
              </a:extLst>
            </p:cNvPr>
            <p:cNvPicPr/>
            <p:nvPr/>
          </p:nvPicPr>
          <p:blipFill>
            <a:blip r:embed="rId9" cstate="print"/>
            <a:stretch>
              <a:fillRect/>
            </a:stretch>
          </p:blipFill>
          <p:spPr>
            <a:xfrm>
              <a:off x="5199356" y="3889777"/>
              <a:ext cx="117367" cy="116808"/>
            </a:xfrm>
            <a:prstGeom prst="rect">
              <a:avLst/>
            </a:prstGeom>
          </p:spPr>
        </p:pic>
        <p:pic>
          <p:nvPicPr>
            <p:cNvPr id="255" name="object 111">
              <a:extLst>
                <a:ext uri="{FF2B5EF4-FFF2-40B4-BE49-F238E27FC236}">
                  <a16:creationId xmlns:a16="http://schemas.microsoft.com/office/drawing/2014/main" id="{63FF0FF0-E4B5-4358-650D-64CF8BFEE10B}"/>
                </a:ext>
              </a:extLst>
            </p:cNvPr>
            <p:cNvPicPr/>
            <p:nvPr/>
          </p:nvPicPr>
          <p:blipFill>
            <a:blip r:embed="rId10" cstate="print"/>
            <a:stretch>
              <a:fillRect/>
            </a:stretch>
          </p:blipFill>
          <p:spPr>
            <a:xfrm>
              <a:off x="5199356" y="4043755"/>
              <a:ext cx="117367" cy="116808"/>
            </a:xfrm>
            <a:prstGeom prst="rect">
              <a:avLst/>
            </a:prstGeom>
          </p:spPr>
        </p:pic>
        <p:sp>
          <p:nvSpPr>
            <p:cNvPr id="256" name="object 112">
              <a:extLst>
                <a:ext uri="{FF2B5EF4-FFF2-40B4-BE49-F238E27FC236}">
                  <a16:creationId xmlns:a16="http://schemas.microsoft.com/office/drawing/2014/main" id="{36748B9F-0E5F-5B19-C8D1-C8B6625657BE}"/>
                </a:ext>
              </a:extLst>
            </p:cNvPr>
            <p:cNvSpPr/>
            <p:nvPr/>
          </p:nvSpPr>
          <p:spPr>
            <a:xfrm>
              <a:off x="5124337" y="3520634"/>
              <a:ext cx="259615" cy="711087"/>
            </a:xfrm>
            <a:custGeom>
              <a:avLst/>
              <a:gdLst/>
              <a:ahLst/>
              <a:cxnLst/>
              <a:rect l="l" t="t" r="r" b="b"/>
              <a:pathLst>
                <a:path w="365759" h="956945">
                  <a:moveTo>
                    <a:pt x="304798" y="0"/>
                  </a:moveTo>
                  <a:lnTo>
                    <a:pt x="328527" y="4790"/>
                  </a:lnTo>
                  <a:lnTo>
                    <a:pt x="347904" y="17855"/>
                  </a:lnTo>
                  <a:lnTo>
                    <a:pt x="360969" y="37232"/>
                  </a:lnTo>
                  <a:lnTo>
                    <a:pt x="365760" y="60961"/>
                  </a:lnTo>
                  <a:lnTo>
                    <a:pt x="365760" y="895642"/>
                  </a:lnTo>
                  <a:lnTo>
                    <a:pt x="360969" y="919371"/>
                  </a:lnTo>
                  <a:lnTo>
                    <a:pt x="347904" y="938748"/>
                  </a:lnTo>
                  <a:lnTo>
                    <a:pt x="328527" y="951813"/>
                  </a:lnTo>
                  <a:lnTo>
                    <a:pt x="304798" y="956604"/>
                  </a:lnTo>
                  <a:lnTo>
                    <a:pt x="60961" y="956604"/>
                  </a:lnTo>
                  <a:lnTo>
                    <a:pt x="37232" y="951813"/>
                  </a:lnTo>
                  <a:lnTo>
                    <a:pt x="17855" y="938748"/>
                  </a:lnTo>
                  <a:lnTo>
                    <a:pt x="4790" y="919371"/>
                  </a:lnTo>
                  <a:lnTo>
                    <a:pt x="0" y="895642"/>
                  </a:lnTo>
                  <a:lnTo>
                    <a:pt x="0" y="60961"/>
                  </a:lnTo>
                  <a:lnTo>
                    <a:pt x="4790" y="37232"/>
                  </a:lnTo>
                  <a:lnTo>
                    <a:pt x="17855" y="17855"/>
                  </a:lnTo>
                  <a:lnTo>
                    <a:pt x="37232" y="4790"/>
                  </a:lnTo>
                  <a:lnTo>
                    <a:pt x="60961" y="0"/>
                  </a:lnTo>
                  <a:lnTo>
                    <a:pt x="304798" y="0"/>
                  </a:lnTo>
                  <a:close/>
                </a:path>
              </a:pathLst>
            </a:custGeom>
            <a:ln w="19050">
              <a:solidFill>
                <a:srgbClr val="610059"/>
              </a:solidFill>
            </a:ln>
          </p:spPr>
          <p:txBody>
            <a:bodyPr wrap="square" lIns="0" tIns="0" rIns="0" bIns="0" rtlCol="0"/>
            <a:lstStyle/>
            <a:p>
              <a:endParaRPr sz="1050" dirty="0">
                <a:latin typeface="Corbel" panose="020B0503020204020204" pitchFamily="34" charset="0"/>
              </a:endParaRPr>
            </a:p>
          </p:txBody>
        </p:sp>
      </p:grpSp>
      <p:sp>
        <p:nvSpPr>
          <p:cNvPr id="257" name="object 113">
            <a:extLst>
              <a:ext uri="{FF2B5EF4-FFF2-40B4-BE49-F238E27FC236}">
                <a16:creationId xmlns:a16="http://schemas.microsoft.com/office/drawing/2014/main" id="{BDD45E59-CB62-EAB3-EFAB-C30CB281CCCA}"/>
              </a:ext>
            </a:extLst>
          </p:cNvPr>
          <p:cNvSpPr/>
          <p:nvPr/>
        </p:nvSpPr>
        <p:spPr>
          <a:xfrm>
            <a:off x="6028472" y="4203319"/>
            <a:ext cx="78876" cy="325582"/>
          </a:xfrm>
          <a:custGeom>
            <a:avLst/>
            <a:gdLst/>
            <a:ahLst/>
            <a:cxnLst/>
            <a:rect l="l" t="t" r="r" b="b"/>
            <a:pathLst>
              <a:path w="111125" h="438150">
                <a:moveTo>
                  <a:pt x="55328" y="37807"/>
                </a:moveTo>
                <a:lnTo>
                  <a:pt x="45803" y="54135"/>
                </a:lnTo>
                <a:lnTo>
                  <a:pt x="45802" y="438107"/>
                </a:lnTo>
                <a:lnTo>
                  <a:pt x="64852" y="438107"/>
                </a:lnTo>
                <a:lnTo>
                  <a:pt x="64852" y="54135"/>
                </a:lnTo>
                <a:lnTo>
                  <a:pt x="55328" y="37807"/>
                </a:lnTo>
                <a:close/>
              </a:path>
              <a:path w="111125" h="438150">
                <a:moveTo>
                  <a:pt x="55328" y="0"/>
                </a:moveTo>
                <a:lnTo>
                  <a:pt x="0" y="94848"/>
                </a:lnTo>
                <a:lnTo>
                  <a:pt x="1535" y="100680"/>
                </a:lnTo>
                <a:lnTo>
                  <a:pt x="10622" y="105981"/>
                </a:lnTo>
                <a:lnTo>
                  <a:pt x="16455" y="104447"/>
                </a:lnTo>
                <a:lnTo>
                  <a:pt x="45802" y="54137"/>
                </a:lnTo>
                <a:lnTo>
                  <a:pt x="45803" y="18903"/>
                </a:lnTo>
                <a:lnTo>
                  <a:pt x="66355" y="18903"/>
                </a:lnTo>
                <a:lnTo>
                  <a:pt x="55328" y="0"/>
                </a:lnTo>
                <a:close/>
              </a:path>
              <a:path w="111125" h="438150">
                <a:moveTo>
                  <a:pt x="66355" y="18903"/>
                </a:moveTo>
                <a:lnTo>
                  <a:pt x="64853" y="18903"/>
                </a:lnTo>
                <a:lnTo>
                  <a:pt x="64853" y="54137"/>
                </a:lnTo>
                <a:lnTo>
                  <a:pt x="94200" y="104447"/>
                </a:lnTo>
                <a:lnTo>
                  <a:pt x="100034" y="105981"/>
                </a:lnTo>
                <a:lnTo>
                  <a:pt x="109120" y="100680"/>
                </a:lnTo>
                <a:lnTo>
                  <a:pt x="110656" y="94848"/>
                </a:lnTo>
                <a:lnTo>
                  <a:pt x="66355" y="18903"/>
                </a:lnTo>
                <a:close/>
              </a:path>
              <a:path w="111125" h="438150">
                <a:moveTo>
                  <a:pt x="64853" y="23703"/>
                </a:moveTo>
                <a:lnTo>
                  <a:pt x="63555" y="23703"/>
                </a:lnTo>
                <a:lnTo>
                  <a:pt x="55328" y="37807"/>
                </a:lnTo>
                <a:lnTo>
                  <a:pt x="64853" y="54137"/>
                </a:lnTo>
                <a:lnTo>
                  <a:pt x="64853" y="23703"/>
                </a:lnTo>
                <a:close/>
              </a:path>
              <a:path w="111125" h="438150">
                <a:moveTo>
                  <a:pt x="64853" y="18903"/>
                </a:moveTo>
                <a:lnTo>
                  <a:pt x="45803" y="18903"/>
                </a:lnTo>
                <a:lnTo>
                  <a:pt x="45803" y="54135"/>
                </a:lnTo>
                <a:lnTo>
                  <a:pt x="55328" y="37807"/>
                </a:lnTo>
                <a:lnTo>
                  <a:pt x="47100" y="23703"/>
                </a:lnTo>
                <a:lnTo>
                  <a:pt x="64853" y="23703"/>
                </a:lnTo>
                <a:lnTo>
                  <a:pt x="64853" y="18903"/>
                </a:lnTo>
                <a:close/>
              </a:path>
              <a:path w="111125" h="438150">
                <a:moveTo>
                  <a:pt x="63555" y="23703"/>
                </a:moveTo>
                <a:lnTo>
                  <a:pt x="47100" y="23703"/>
                </a:lnTo>
                <a:lnTo>
                  <a:pt x="55328" y="37807"/>
                </a:lnTo>
                <a:lnTo>
                  <a:pt x="63555" y="23703"/>
                </a:lnTo>
                <a:close/>
              </a:path>
            </a:pathLst>
          </a:custGeom>
          <a:solidFill>
            <a:srgbClr val="7F7F7F"/>
          </a:solidFill>
        </p:spPr>
        <p:txBody>
          <a:bodyPr wrap="square" lIns="0" tIns="0" rIns="0" bIns="0" rtlCol="0"/>
          <a:lstStyle/>
          <a:p>
            <a:endParaRPr sz="1050" dirty="0">
              <a:latin typeface="Corbel" panose="020B0503020204020204" pitchFamily="34" charset="0"/>
            </a:endParaRPr>
          </a:p>
        </p:txBody>
      </p:sp>
      <p:pic>
        <p:nvPicPr>
          <p:cNvPr id="258" name="object 114">
            <a:extLst>
              <a:ext uri="{FF2B5EF4-FFF2-40B4-BE49-F238E27FC236}">
                <a16:creationId xmlns:a16="http://schemas.microsoft.com/office/drawing/2014/main" id="{A0E7952C-D4B8-5920-EF8A-B2EE5E7EB496}"/>
              </a:ext>
            </a:extLst>
          </p:cNvPr>
          <p:cNvPicPr/>
          <p:nvPr/>
        </p:nvPicPr>
        <p:blipFill>
          <a:blip r:embed="rId11" cstate="print"/>
          <a:stretch>
            <a:fillRect/>
          </a:stretch>
        </p:blipFill>
        <p:spPr>
          <a:xfrm>
            <a:off x="6096076" y="4310972"/>
            <a:ext cx="167511" cy="206700"/>
          </a:xfrm>
          <a:prstGeom prst="rect">
            <a:avLst/>
          </a:prstGeom>
        </p:spPr>
      </p:pic>
      <p:pic>
        <p:nvPicPr>
          <p:cNvPr id="259" name="object 115">
            <a:extLst>
              <a:ext uri="{FF2B5EF4-FFF2-40B4-BE49-F238E27FC236}">
                <a16:creationId xmlns:a16="http://schemas.microsoft.com/office/drawing/2014/main" id="{CCFC4ED8-67E4-F823-21C3-4E7EA1D58FFE}"/>
              </a:ext>
            </a:extLst>
          </p:cNvPr>
          <p:cNvPicPr/>
          <p:nvPr/>
        </p:nvPicPr>
        <p:blipFill>
          <a:blip r:embed="rId12" cstate="print"/>
          <a:stretch>
            <a:fillRect/>
          </a:stretch>
        </p:blipFill>
        <p:spPr>
          <a:xfrm>
            <a:off x="6066925" y="3297001"/>
            <a:ext cx="267865" cy="167022"/>
          </a:xfrm>
          <a:prstGeom prst="rect">
            <a:avLst/>
          </a:prstGeom>
        </p:spPr>
      </p:pic>
      <p:sp>
        <p:nvSpPr>
          <p:cNvPr id="260" name="object 116">
            <a:extLst>
              <a:ext uri="{FF2B5EF4-FFF2-40B4-BE49-F238E27FC236}">
                <a16:creationId xmlns:a16="http://schemas.microsoft.com/office/drawing/2014/main" id="{E37D2DF6-F806-0DF7-28DE-F2727D545D3D}"/>
              </a:ext>
            </a:extLst>
          </p:cNvPr>
          <p:cNvSpPr/>
          <p:nvPr/>
        </p:nvSpPr>
        <p:spPr>
          <a:xfrm>
            <a:off x="5430960" y="2759906"/>
            <a:ext cx="664361" cy="732793"/>
          </a:xfrm>
          <a:custGeom>
            <a:avLst/>
            <a:gdLst/>
            <a:ahLst/>
            <a:cxnLst/>
            <a:rect l="l" t="t" r="r" b="b"/>
            <a:pathLst>
              <a:path w="935989" h="986154">
                <a:moveTo>
                  <a:pt x="699300" y="55321"/>
                </a:moveTo>
                <a:lnTo>
                  <a:pt x="604456" y="0"/>
                </a:lnTo>
                <a:lnTo>
                  <a:pt x="598627" y="1536"/>
                </a:lnTo>
                <a:lnTo>
                  <a:pt x="593318" y="10617"/>
                </a:lnTo>
                <a:lnTo>
                  <a:pt x="594855" y="16446"/>
                </a:lnTo>
                <a:lnTo>
                  <a:pt x="645160" y="45796"/>
                </a:lnTo>
                <a:lnTo>
                  <a:pt x="0" y="45796"/>
                </a:lnTo>
                <a:lnTo>
                  <a:pt x="0" y="64846"/>
                </a:lnTo>
                <a:lnTo>
                  <a:pt x="645160" y="64846"/>
                </a:lnTo>
                <a:lnTo>
                  <a:pt x="594855" y="94195"/>
                </a:lnTo>
                <a:lnTo>
                  <a:pt x="593318" y="100025"/>
                </a:lnTo>
                <a:lnTo>
                  <a:pt x="598627" y="109118"/>
                </a:lnTo>
                <a:lnTo>
                  <a:pt x="604456" y="110655"/>
                </a:lnTo>
                <a:lnTo>
                  <a:pt x="682967" y="64846"/>
                </a:lnTo>
                <a:lnTo>
                  <a:pt x="699300" y="55321"/>
                </a:lnTo>
                <a:close/>
              </a:path>
              <a:path w="935989" h="986154">
                <a:moveTo>
                  <a:pt x="935990" y="653770"/>
                </a:moveTo>
                <a:lnTo>
                  <a:pt x="891679" y="577824"/>
                </a:lnTo>
                <a:lnTo>
                  <a:pt x="880656" y="558927"/>
                </a:lnTo>
                <a:lnTo>
                  <a:pt x="825322" y="653770"/>
                </a:lnTo>
                <a:lnTo>
                  <a:pt x="826858" y="659599"/>
                </a:lnTo>
                <a:lnTo>
                  <a:pt x="835952" y="664908"/>
                </a:lnTo>
                <a:lnTo>
                  <a:pt x="841781" y="663371"/>
                </a:lnTo>
                <a:lnTo>
                  <a:pt x="871131" y="613067"/>
                </a:lnTo>
                <a:lnTo>
                  <a:pt x="871131" y="985913"/>
                </a:lnTo>
                <a:lnTo>
                  <a:pt x="890181" y="985913"/>
                </a:lnTo>
                <a:lnTo>
                  <a:pt x="890181" y="613067"/>
                </a:lnTo>
                <a:lnTo>
                  <a:pt x="919530" y="663371"/>
                </a:lnTo>
                <a:lnTo>
                  <a:pt x="925360" y="664908"/>
                </a:lnTo>
                <a:lnTo>
                  <a:pt x="934453" y="659599"/>
                </a:lnTo>
                <a:lnTo>
                  <a:pt x="935990" y="653770"/>
                </a:lnTo>
                <a:close/>
              </a:path>
            </a:pathLst>
          </a:custGeom>
          <a:solidFill>
            <a:srgbClr val="7F7F7F"/>
          </a:solidFill>
        </p:spPr>
        <p:txBody>
          <a:bodyPr wrap="square" lIns="0" tIns="0" rIns="0" bIns="0" rtlCol="0"/>
          <a:lstStyle/>
          <a:p>
            <a:endParaRPr sz="1050" dirty="0">
              <a:latin typeface="Corbel" panose="020B0503020204020204" pitchFamily="34" charset="0"/>
            </a:endParaRPr>
          </a:p>
        </p:txBody>
      </p:sp>
      <p:pic>
        <p:nvPicPr>
          <p:cNvPr id="261" name="object 117">
            <a:extLst>
              <a:ext uri="{FF2B5EF4-FFF2-40B4-BE49-F238E27FC236}">
                <a16:creationId xmlns:a16="http://schemas.microsoft.com/office/drawing/2014/main" id="{2AEE1C34-5F77-A1AE-EB0A-7BA7E7CA78B7}"/>
              </a:ext>
            </a:extLst>
          </p:cNvPr>
          <p:cNvPicPr/>
          <p:nvPr/>
        </p:nvPicPr>
        <p:blipFill>
          <a:blip r:embed="rId13" cstate="print"/>
          <a:stretch>
            <a:fillRect/>
          </a:stretch>
        </p:blipFill>
        <p:spPr>
          <a:xfrm>
            <a:off x="5511415" y="2559005"/>
            <a:ext cx="303349" cy="217105"/>
          </a:xfrm>
          <a:prstGeom prst="rect">
            <a:avLst/>
          </a:prstGeom>
        </p:spPr>
      </p:pic>
      <p:grpSp>
        <p:nvGrpSpPr>
          <p:cNvPr id="262" name="Group 261">
            <a:extLst>
              <a:ext uri="{FF2B5EF4-FFF2-40B4-BE49-F238E27FC236}">
                <a16:creationId xmlns:a16="http://schemas.microsoft.com/office/drawing/2014/main" id="{9C599855-1DF6-979C-9139-0ED5CF75EE9F}"/>
              </a:ext>
            </a:extLst>
          </p:cNvPr>
          <p:cNvGrpSpPr/>
          <p:nvPr/>
        </p:nvGrpSpPr>
        <p:grpSpPr>
          <a:xfrm>
            <a:off x="4989079" y="2247141"/>
            <a:ext cx="435062" cy="931255"/>
            <a:chOff x="4175479" y="2275258"/>
            <a:chExt cx="435062" cy="931255"/>
          </a:xfrm>
        </p:grpSpPr>
        <p:pic>
          <p:nvPicPr>
            <p:cNvPr id="263" name="object 118">
              <a:extLst>
                <a:ext uri="{FF2B5EF4-FFF2-40B4-BE49-F238E27FC236}">
                  <a16:creationId xmlns:a16="http://schemas.microsoft.com/office/drawing/2014/main" id="{A038E1E6-B227-A043-6B9A-244EE0E00672}"/>
                </a:ext>
              </a:extLst>
            </p:cNvPr>
            <p:cNvPicPr/>
            <p:nvPr/>
          </p:nvPicPr>
          <p:blipFill>
            <a:blip r:embed="rId28" cstate="print"/>
            <a:stretch>
              <a:fillRect/>
            </a:stretch>
          </p:blipFill>
          <p:spPr>
            <a:xfrm>
              <a:off x="4175479" y="2275258"/>
              <a:ext cx="222570" cy="138348"/>
            </a:xfrm>
            <a:prstGeom prst="rect">
              <a:avLst/>
            </a:prstGeom>
          </p:spPr>
        </p:pic>
        <p:pic>
          <p:nvPicPr>
            <p:cNvPr id="264" name="object 119">
              <a:extLst>
                <a:ext uri="{FF2B5EF4-FFF2-40B4-BE49-F238E27FC236}">
                  <a16:creationId xmlns:a16="http://schemas.microsoft.com/office/drawing/2014/main" id="{DC87DBC4-1A7C-5996-62AD-30CEFD044EE7}"/>
                </a:ext>
              </a:extLst>
            </p:cNvPr>
            <p:cNvPicPr/>
            <p:nvPr/>
          </p:nvPicPr>
          <p:blipFill>
            <a:blip r:embed="rId15" cstate="print"/>
            <a:stretch>
              <a:fillRect/>
            </a:stretch>
          </p:blipFill>
          <p:spPr>
            <a:xfrm>
              <a:off x="4425945" y="2478564"/>
              <a:ext cx="117367" cy="129294"/>
            </a:xfrm>
            <a:prstGeom prst="rect">
              <a:avLst/>
            </a:prstGeom>
          </p:spPr>
        </p:pic>
        <p:pic>
          <p:nvPicPr>
            <p:cNvPr id="265" name="object 120">
              <a:extLst>
                <a:ext uri="{FF2B5EF4-FFF2-40B4-BE49-F238E27FC236}">
                  <a16:creationId xmlns:a16="http://schemas.microsoft.com/office/drawing/2014/main" id="{C6AA1A38-9128-DF7B-AC66-025597738898}"/>
                </a:ext>
              </a:extLst>
            </p:cNvPr>
            <p:cNvPicPr/>
            <p:nvPr/>
          </p:nvPicPr>
          <p:blipFill>
            <a:blip r:embed="rId15" cstate="print"/>
            <a:stretch>
              <a:fillRect/>
            </a:stretch>
          </p:blipFill>
          <p:spPr>
            <a:xfrm>
              <a:off x="4425945" y="2651271"/>
              <a:ext cx="117367" cy="129294"/>
            </a:xfrm>
            <a:prstGeom prst="rect">
              <a:avLst/>
            </a:prstGeom>
          </p:spPr>
        </p:pic>
        <p:pic>
          <p:nvPicPr>
            <p:cNvPr id="266" name="object 121">
              <a:extLst>
                <a:ext uri="{FF2B5EF4-FFF2-40B4-BE49-F238E27FC236}">
                  <a16:creationId xmlns:a16="http://schemas.microsoft.com/office/drawing/2014/main" id="{39A4200D-DAD3-F959-5619-92E60877253C}"/>
                </a:ext>
              </a:extLst>
            </p:cNvPr>
            <p:cNvPicPr/>
            <p:nvPr/>
          </p:nvPicPr>
          <p:blipFill>
            <a:blip r:embed="rId14" cstate="print"/>
            <a:stretch>
              <a:fillRect/>
            </a:stretch>
          </p:blipFill>
          <p:spPr>
            <a:xfrm>
              <a:off x="4425945" y="2823978"/>
              <a:ext cx="117367" cy="129294"/>
            </a:xfrm>
            <a:prstGeom prst="rect">
              <a:avLst/>
            </a:prstGeom>
          </p:spPr>
        </p:pic>
        <p:pic>
          <p:nvPicPr>
            <p:cNvPr id="267" name="object 122">
              <a:extLst>
                <a:ext uri="{FF2B5EF4-FFF2-40B4-BE49-F238E27FC236}">
                  <a16:creationId xmlns:a16="http://schemas.microsoft.com/office/drawing/2014/main" id="{423B732B-0D43-61F8-DB8D-1645B87EF77C}"/>
                </a:ext>
              </a:extLst>
            </p:cNvPr>
            <p:cNvPicPr/>
            <p:nvPr/>
          </p:nvPicPr>
          <p:blipFill>
            <a:blip r:embed="rId14" cstate="print"/>
            <a:stretch>
              <a:fillRect/>
            </a:stretch>
          </p:blipFill>
          <p:spPr>
            <a:xfrm>
              <a:off x="4425945" y="2996684"/>
              <a:ext cx="117367" cy="129294"/>
            </a:xfrm>
            <a:prstGeom prst="rect">
              <a:avLst/>
            </a:prstGeom>
          </p:spPr>
        </p:pic>
        <p:sp>
          <p:nvSpPr>
            <p:cNvPr id="268" name="object 123">
              <a:extLst>
                <a:ext uri="{FF2B5EF4-FFF2-40B4-BE49-F238E27FC236}">
                  <a16:creationId xmlns:a16="http://schemas.microsoft.com/office/drawing/2014/main" id="{B5F50F16-31F4-556B-BC5C-48AF51CE9980}"/>
                </a:ext>
              </a:extLst>
            </p:cNvPr>
            <p:cNvSpPr/>
            <p:nvPr/>
          </p:nvSpPr>
          <p:spPr>
            <a:xfrm>
              <a:off x="4350926" y="2409075"/>
              <a:ext cx="259615" cy="797438"/>
            </a:xfrm>
            <a:custGeom>
              <a:avLst/>
              <a:gdLst/>
              <a:ahLst/>
              <a:cxnLst/>
              <a:rect l="l" t="t" r="r" b="b"/>
              <a:pathLst>
                <a:path w="365760" h="1073150">
                  <a:moveTo>
                    <a:pt x="304798" y="0"/>
                  </a:moveTo>
                  <a:lnTo>
                    <a:pt x="328527" y="4790"/>
                  </a:lnTo>
                  <a:lnTo>
                    <a:pt x="347904" y="17855"/>
                  </a:lnTo>
                  <a:lnTo>
                    <a:pt x="360969" y="37232"/>
                  </a:lnTo>
                  <a:lnTo>
                    <a:pt x="365760" y="60961"/>
                  </a:lnTo>
                  <a:lnTo>
                    <a:pt x="365760" y="1011994"/>
                  </a:lnTo>
                  <a:lnTo>
                    <a:pt x="360969" y="1035723"/>
                  </a:lnTo>
                  <a:lnTo>
                    <a:pt x="347904" y="1055100"/>
                  </a:lnTo>
                  <a:lnTo>
                    <a:pt x="328527" y="1068165"/>
                  </a:lnTo>
                  <a:lnTo>
                    <a:pt x="304798" y="1072956"/>
                  </a:lnTo>
                  <a:lnTo>
                    <a:pt x="60961" y="1072956"/>
                  </a:lnTo>
                  <a:lnTo>
                    <a:pt x="37232" y="1068165"/>
                  </a:lnTo>
                  <a:lnTo>
                    <a:pt x="17855" y="1055100"/>
                  </a:lnTo>
                  <a:lnTo>
                    <a:pt x="4790" y="1035723"/>
                  </a:lnTo>
                  <a:lnTo>
                    <a:pt x="0" y="1011994"/>
                  </a:lnTo>
                  <a:lnTo>
                    <a:pt x="0" y="60961"/>
                  </a:lnTo>
                  <a:lnTo>
                    <a:pt x="4790" y="37232"/>
                  </a:lnTo>
                  <a:lnTo>
                    <a:pt x="17855" y="17855"/>
                  </a:lnTo>
                  <a:lnTo>
                    <a:pt x="37232" y="4790"/>
                  </a:lnTo>
                  <a:lnTo>
                    <a:pt x="60961" y="0"/>
                  </a:lnTo>
                  <a:lnTo>
                    <a:pt x="304798" y="0"/>
                  </a:lnTo>
                  <a:close/>
                </a:path>
              </a:pathLst>
            </a:custGeom>
            <a:ln w="19050">
              <a:solidFill>
                <a:srgbClr val="8C1515"/>
              </a:solidFill>
            </a:ln>
          </p:spPr>
          <p:txBody>
            <a:bodyPr wrap="square" lIns="0" tIns="0" rIns="0" bIns="0" rtlCol="0"/>
            <a:lstStyle/>
            <a:p>
              <a:endParaRPr sz="1050" dirty="0">
                <a:latin typeface="Corbel" panose="020B0503020204020204" pitchFamily="34" charset="0"/>
              </a:endParaRPr>
            </a:p>
          </p:txBody>
        </p:sp>
      </p:grpSp>
      <p:sp>
        <p:nvSpPr>
          <p:cNvPr id="274" name="object 3">
            <a:extLst>
              <a:ext uri="{FF2B5EF4-FFF2-40B4-BE49-F238E27FC236}">
                <a16:creationId xmlns:a16="http://schemas.microsoft.com/office/drawing/2014/main" id="{C4D986B1-6C62-AFE4-199A-403FDA84F575}"/>
              </a:ext>
            </a:extLst>
          </p:cNvPr>
          <p:cNvSpPr txBox="1"/>
          <p:nvPr/>
        </p:nvSpPr>
        <p:spPr>
          <a:xfrm>
            <a:off x="6684613" y="4505366"/>
            <a:ext cx="341889" cy="240450"/>
          </a:xfrm>
          <a:prstGeom prst="rect">
            <a:avLst/>
          </a:prstGeom>
        </p:spPr>
        <p:txBody>
          <a:bodyPr vert="horz" wrap="square" lIns="0" tIns="9525" rIns="0" bIns="0" rtlCol="0">
            <a:spAutoFit/>
          </a:bodyPr>
          <a:lstStyle/>
          <a:p>
            <a:pPr marL="9525">
              <a:spcBef>
                <a:spcPts val="75"/>
              </a:spcBef>
              <a:tabLst>
                <a:tab pos="584359" algn="l"/>
              </a:tabLst>
            </a:pPr>
            <a:r>
              <a:rPr lang="en-US" sz="1500" spc="-23" dirty="0">
                <a:latin typeface="Corbel" panose="020B0503020204020204" pitchFamily="34" charset="0"/>
                <a:cs typeface="Calibri"/>
              </a:rPr>
              <a:t>cat</a:t>
            </a:r>
            <a:endParaRPr sz="1500" dirty="0">
              <a:latin typeface="Corbel" panose="020B0503020204020204" pitchFamily="34" charset="0"/>
              <a:cs typeface="Calibri"/>
            </a:endParaRPr>
          </a:p>
        </p:txBody>
      </p:sp>
      <p:cxnSp>
        <p:nvCxnSpPr>
          <p:cNvPr id="277" name="Straight Arrow Connector 276">
            <a:extLst>
              <a:ext uri="{FF2B5EF4-FFF2-40B4-BE49-F238E27FC236}">
                <a16:creationId xmlns:a16="http://schemas.microsoft.com/office/drawing/2014/main" id="{721CFA11-A224-328C-D8C2-0D51A79D789E}"/>
              </a:ext>
            </a:extLst>
          </p:cNvPr>
          <p:cNvCxnSpPr>
            <a:cxnSpLocks/>
          </p:cNvCxnSpPr>
          <p:nvPr/>
        </p:nvCxnSpPr>
        <p:spPr>
          <a:xfrm flipV="1">
            <a:off x="8300930" y="676006"/>
            <a:ext cx="0" cy="256937"/>
          </a:xfrm>
          <a:prstGeom prst="straightConnector1">
            <a:avLst/>
          </a:prstGeom>
          <a:ln w="15875">
            <a:solidFill>
              <a:schemeClr val="bg1">
                <a:lumMod val="50000"/>
              </a:schemeClr>
            </a:solidFill>
            <a:tailEnd type="arrow" w="sm" len="sm"/>
          </a:ln>
        </p:spPr>
        <p:style>
          <a:lnRef idx="1">
            <a:schemeClr val="accent1"/>
          </a:lnRef>
          <a:fillRef idx="0">
            <a:schemeClr val="accent1"/>
          </a:fillRef>
          <a:effectRef idx="0">
            <a:schemeClr val="accent1"/>
          </a:effectRef>
          <a:fontRef idx="minor">
            <a:schemeClr val="tx1"/>
          </a:fontRef>
        </p:style>
      </p:cxnSp>
      <p:sp>
        <p:nvSpPr>
          <p:cNvPr id="313" name="object 12">
            <a:extLst>
              <a:ext uri="{FF2B5EF4-FFF2-40B4-BE49-F238E27FC236}">
                <a16:creationId xmlns:a16="http://schemas.microsoft.com/office/drawing/2014/main" id="{F300748D-20AE-BAF0-9DBF-9FD7C592C808}"/>
              </a:ext>
            </a:extLst>
          </p:cNvPr>
          <p:cNvSpPr txBox="1"/>
          <p:nvPr/>
        </p:nvSpPr>
        <p:spPr>
          <a:xfrm>
            <a:off x="7673750" y="818881"/>
            <a:ext cx="387621" cy="171201"/>
          </a:xfrm>
          <a:prstGeom prst="rect">
            <a:avLst/>
          </a:prstGeom>
        </p:spPr>
        <p:txBody>
          <a:bodyPr vert="horz" wrap="square" lIns="0" tIns="9525" rIns="0" bIns="0" rtlCol="0">
            <a:spAutoFit/>
          </a:bodyPr>
          <a:lstStyle/>
          <a:p>
            <a:pPr marL="9525">
              <a:spcBef>
                <a:spcPts val="75"/>
              </a:spcBef>
            </a:pPr>
            <a:r>
              <a:rPr sz="1050" spc="4" dirty="0">
                <a:solidFill>
                  <a:srgbClr val="175E54"/>
                </a:solidFill>
                <a:latin typeface="Corbel" panose="020B0503020204020204" pitchFamily="34" charset="0"/>
                <a:cs typeface="Calibri"/>
              </a:rPr>
              <a:t>b</a:t>
            </a:r>
            <a:r>
              <a:rPr sz="1050" spc="-8" dirty="0">
                <a:solidFill>
                  <a:srgbClr val="175E54"/>
                </a:solidFill>
                <a:latin typeface="Corbel" panose="020B0503020204020204" pitchFamily="34" charset="0"/>
                <a:cs typeface="Calibri"/>
              </a:rPr>
              <a:t>oo</a:t>
            </a:r>
            <a:r>
              <a:rPr sz="1050" spc="-11" dirty="0">
                <a:solidFill>
                  <a:srgbClr val="175E54"/>
                </a:solidFill>
                <a:latin typeface="Corbel" panose="020B0503020204020204" pitchFamily="34" charset="0"/>
                <a:cs typeface="Calibri"/>
              </a:rPr>
              <a:t>k</a:t>
            </a:r>
            <a:r>
              <a:rPr sz="1050" dirty="0">
                <a:solidFill>
                  <a:srgbClr val="175E54"/>
                </a:solidFill>
                <a:latin typeface="Corbel" panose="020B0503020204020204" pitchFamily="34" charset="0"/>
                <a:cs typeface="Calibri"/>
              </a:rPr>
              <a:t>s</a:t>
            </a:r>
            <a:endParaRPr sz="1050" dirty="0">
              <a:latin typeface="Corbel" panose="020B0503020204020204" pitchFamily="34" charset="0"/>
              <a:cs typeface="Calibri"/>
            </a:endParaRPr>
          </a:p>
        </p:txBody>
      </p:sp>
      <p:sp>
        <p:nvSpPr>
          <p:cNvPr id="314" name="object 13">
            <a:extLst>
              <a:ext uri="{FF2B5EF4-FFF2-40B4-BE49-F238E27FC236}">
                <a16:creationId xmlns:a16="http://schemas.microsoft.com/office/drawing/2014/main" id="{C8617F38-614E-3E46-502D-5524F484D2B9}"/>
              </a:ext>
            </a:extLst>
          </p:cNvPr>
          <p:cNvSpPr txBox="1"/>
          <p:nvPr/>
        </p:nvSpPr>
        <p:spPr>
          <a:xfrm>
            <a:off x="8241989" y="961570"/>
            <a:ext cx="470221" cy="171201"/>
          </a:xfrm>
          <a:prstGeom prst="rect">
            <a:avLst/>
          </a:prstGeom>
        </p:spPr>
        <p:txBody>
          <a:bodyPr vert="horz" wrap="square" lIns="0" tIns="9525" rIns="0" bIns="0" rtlCol="0">
            <a:spAutoFit/>
          </a:bodyPr>
          <a:lstStyle/>
          <a:p>
            <a:pPr marL="9525">
              <a:spcBef>
                <a:spcPts val="75"/>
              </a:spcBef>
            </a:pPr>
            <a:r>
              <a:rPr sz="1050" dirty="0">
                <a:solidFill>
                  <a:srgbClr val="175E54"/>
                </a:solidFill>
                <a:latin typeface="Corbel" panose="020B0503020204020204" pitchFamily="34" charset="0"/>
                <a:cs typeface="Calibri"/>
              </a:rPr>
              <a:t>l</a:t>
            </a:r>
            <a:r>
              <a:rPr sz="1050" spc="4" dirty="0">
                <a:solidFill>
                  <a:srgbClr val="175E54"/>
                </a:solidFill>
                <a:latin typeface="Corbel" panose="020B0503020204020204" pitchFamily="34" charset="0"/>
                <a:cs typeface="Calibri"/>
              </a:rPr>
              <a:t>a</a:t>
            </a:r>
            <a:r>
              <a:rPr sz="1050" spc="-4" dirty="0">
                <a:solidFill>
                  <a:srgbClr val="175E54"/>
                </a:solidFill>
                <a:latin typeface="Corbel" panose="020B0503020204020204" pitchFamily="34" charset="0"/>
                <a:cs typeface="Calibri"/>
              </a:rPr>
              <a:t>p</a:t>
            </a:r>
            <a:r>
              <a:rPr sz="1050" spc="-11" dirty="0">
                <a:solidFill>
                  <a:srgbClr val="175E54"/>
                </a:solidFill>
                <a:latin typeface="Corbel" panose="020B0503020204020204" pitchFamily="34" charset="0"/>
                <a:cs typeface="Calibri"/>
              </a:rPr>
              <a:t>t</a:t>
            </a:r>
            <a:r>
              <a:rPr sz="1050" spc="-8" dirty="0">
                <a:solidFill>
                  <a:srgbClr val="175E54"/>
                </a:solidFill>
                <a:latin typeface="Corbel" panose="020B0503020204020204" pitchFamily="34" charset="0"/>
                <a:cs typeface="Calibri"/>
              </a:rPr>
              <a:t>o</a:t>
            </a:r>
            <a:r>
              <a:rPr sz="1050" spc="-4" dirty="0">
                <a:solidFill>
                  <a:srgbClr val="175E54"/>
                </a:solidFill>
                <a:latin typeface="Corbel" panose="020B0503020204020204" pitchFamily="34" charset="0"/>
                <a:cs typeface="Calibri"/>
              </a:rPr>
              <a:t>p</a:t>
            </a:r>
            <a:r>
              <a:rPr sz="1050" dirty="0">
                <a:solidFill>
                  <a:srgbClr val="175E54"/>
                </a:solidFill>
                <a:latin typeface="Corbel" panose="020B0503020204020204" pitchFamily="34" charset="0"/>
                <a:cs typeface="Calibri"/>
              </a:rPr>
              <a:t>s</a:t>
            </a:r>
            <a:endParaRPr sz="1050" dirty="0">
              <a:latin typeface="Corbel" panose="020B0503020204020204" pitchFamily="34" charset="0"/>
              <a:cs typeface="Calibri"/>
            </a:endParaRPr>
          </a:p>
        </p:txBody>
      </p:sp>
      <p:grpSp>
        <p:nvGrpSpPr>
          <p:cNvPr id="315" name="object 14">
            <a:extLst>
              <a:ext uri="{FF2B5EF4-FFF2-40B4-BE49-F238E27FC236}">
                <a16:creationId xmlns:a16="http://schemas.microsoft.com/office/drawing/2014/main" id="{4FAFB9BF-45A3-AA5C-6736-D3395B3BB130}"/>
              </a:ext>
            </a:extLst>
          </p:cNvPr>
          <p:cNvGrpSpPr/>
          <p:nvPr/>
        </p:nvGrpSpPr>
        <p:grpSpPr>
          <a:xfrm>
            <a:off x="7543266" y="998901"/>
            <a:ext cx="1490982" cy="745570"/>
            <a:chOff x="8191551" y="719274"/>
            <a:chExt cx="2100580" cy="1003349"/>
          </a:xfrm>
        </p:grpSpPr>
        <p:sp>
          <p:nvSpPr>
            <p:cNvPr id="316" name="object 15">
              <a:extLst>
                <a:ext uri="{FF2B5EF4-FFF2-40B4-BE49-F238E27FC236}">
                  <a16:creationId xmlns:a16="http://schemas.microsoft.com/office/drawing/2014/main" id="{21E754EF-AE42-A485-BE9B-567C088C6E48}"/>
                </a:ext>
              </a:extLst>
            </p:cNvPr>
            <p:cNvSpPr/>
            <p:nvPr/>
          </p:nvSpPr>
          <p:spPr>
            <a:xfrm>
              <a:off x="8561431" y="719274"/>
              <a:ext cx="76200" cy="293370"/>
            </a:xfrm>
            <a:custGeom>
              <a:avLst/>
              <a:gdLst/>
              <a:ahLst/>
              <a:cxnLst/>
              <a:rect l="l" t="t" r="r" b="b"/>
              <a:pathLst>
                <a:path w="76200" h="293369">
                  <a:moveTo>
                    <a:pt x="33336" y="216655"/>
                  </a:moveTo>
                  <a:lnTo>
                    <a:pt x="0" y="216707"/>
                  </a:lnTo>
                  <a:lnTo>
                    <a:pt x="38218" y="292848"/>
                  </a:lnTo>
                  <a:lnTo>
                    <a:pt x="69841" y="229355"/>
                  </a:lnTo>
                  <a:lnTo>
                    <a:pt x="33356" y="229355"/>
                  </a:lnTo>
                  <a:lnTo>
                    <a:pt x="33336" y="216655"/>
                  </a:lnTo>
                  <a:close/>
                </a:path>
                <a:path w="76200" h="293369">
                  <a:moveTo>
                    <a:pt x="42861" y="216640"/>
                  </a:moveTo>
                  <a:lnTo>
                    <a:pt x="33336" y="216655"/>
                  </a:lnTo>
                  <a:lnTo>
                    <a:pt x="33356" y="229355"/>
                  </a:lnTo>
                  <a:lnTo>
                    <a:pt x="42881" y="229340"/>
                  </a:lnTo>
                  <a:lnTo>
                    <a:pt x="42861" y="216640"/>
                  </a:lnTo>
                  <a:close/>
                </a:path>
                <a:path w="76200" h="293369">
                  <a:moveTo>
                    <a:pt x="76200" y="216588"/>
                  </a:moveTo>
                  <a:lnTo>
                    <a:pt x="42861" y="216640"/>
                  </a:lnTo>
                  <a:lnTo>
                    <a:pt x="42881" y="229340"/>
                  </a:lnTo>
                  <a:lnTo>
                    <a:pt x="33356" y="229355"/>
                  </a:lnTo>
                  <a:lnTo>
                    <a:pt x="69841" y="229355"/>
                  </a:lnTo>
                  <a:lnTo>
                    <a:pt x="76200" y="216588"/>
                  </a:lnTo>
                  <a:close/>
                </a:path>
                <a:path w="76200" h="293369">
                  <a:moveTo>
                    <a:pt x="42524" y="0"/>
                  </a:moveTo>
                  <a:lnTo>
                    <a:pt x="32999" y="15"/>
                  </a:lnTo>
                  <a:lnTo>
                    <a:pt x="33336" y="216655"/>
                  </a:lnTo>
                  <a:lnTo>
                    <a:pt x="42861" y="216640"/>
                  </a:lnTo>
                  <a:lnTo>
                    <a:pt x="42524" y="0"/>
                  </a:lnTo>
                  <a:close/>
                </a:path>
              </a:pathLst>
            </a:custGeom>
            <a:solidFill>
              <a:srgbClr val="175E54"/>
            </a:solidFill>
          </p:spPr>
          <p:txBody>
            <a:bodyPr wrap="square" lIns="0" tIns="0" rIns="0" bIns="0" rtlCol="0"/>
            <a:lstStyle/>
            <a:p>
              <a:endParaRPr sz="1050" dirty="0">
                <a:latin typeface="Corbel" panose="020B0503020204020204" pitchFamily="34" charset="0"/>
              </a:endParaRPr>
            </a:p>
          </p:txBody>
        </p:sp>
        <p:sp>
          <p:nvSpPr>
            <p:cNvPr id="317" name="object 16">
              <a:extLst>
                <a:ext uri="{FF2B5EF4-FFF2-40B4-BE49-F238E27FC236}">
                  <a16:creationId xmlns:a16="http://schemas.microsoft.com/office/drawing/2014/main" id="{5E2DFA77-5018-B328-0A43-BCA5547FAB02}"/>
                </a:ext>
              </a:extLst>
            </p:cNvPr>
            <p:cNvSpPr/>
            <p:nvPr/>
          </p:nvSpPr>
          <p:spPr>
            <a:xfrm>
              <a:off x="8191551" y="1711511"/>
              <a:ext cx="336550" cy="0"/>
            </a:xfrm>
            <a:custGeom>
              <a:avLst/>
              <a:gdLst/>
              <a:ahLst/>
              <a:cxnLst/>
              <a:rect l="l" t="t" r="r" b="b"/>
              <a:pathLst>
                <a:path w="336550">
                  <a:moveTo>
                    <a:pt x="0" y="0"/>
                  </a:moveTo>
                  <a:lnTo>
                    <a:pt x="336506" y="0"/>
                  </a:lnTo>
                </a:path>
              </a:pathLst>
            </a:custGeom>
            <a:ln w="12576">
              <a:solidFill>
                <a:srgbClr val="175E54"/>
              </a:solidFill>
            </a:ln>
          </p:spPr>
          <p:txBody>
            <a:bodyPr wrap="square" lIns="0" tIns="0" rIns="0" bIns="0" rtlCol="0"/>
            <a:lstStyle/>
            <a:p>
              <a:endParaRPr sz="1050" dirty="0">
                <a:latin typeface="Corbel" panose="020B0503020204020204" pitchFamily="34" charset="0"/>
              </a:endParaRPr>
            </a:p>
          </p:txBody>
        </p:sp>
        <p:sp>
          <p:nvSpPr>
            <p:cNvPr id="318" name="object 17">
              <a:extLst>
                <a:ext uri="{FF2B5EF4-FFF2-40B4-BE49-F238E27FC236}">
                  <a16:creationId xmlns:a16="http://schemas.microsoft.com/office/drawing/2014/main" id="{75A65A31-045E-A34C-5FDA-7EDA06BFAACD}"/>
                </a:ext>
              </a:extLst>
            </p:cNvPr>
            <p:cNvSpPr/>
            <p:nvPr/>
          </p:nvSpPr>
          <p:spPr>
            <a:xfrm>
              <a:off x="8191551" y="1716273"/>
              <a:ext cx="479425" cy="0"/>
            </a:xfrm>
            <a:custGeom>
              <a:avLst/>
              <a:gdLst/>
              <a:ahLst/>
              <a:cxnLst/>
              <a:rect l="l" t="t" r="r" b="b"/>
              <a:pathLst>
                <a:path w="479425">
                  <a:moveTo>
                    <a:pt x="0" y="0"/>
                  </a:moveTo>
                  <a:lnTo>
                    <a:pt x="479204" y="0"/>
                  </a:lnTo>
                </a:path>
              </a:pathLst>
            </a:custGeom>
            <a:ln w="3175">
              <a:solidFill>
                <a:srgbClr val="175E54"/>
              </a:solidFill>
            </a:ln>
          </p:spPr>
          <p:txBody>
            <a:bodyPr wrap="square" lIns="0" tIns="0" rIns="0" bIns="0" rtlCol="0"/>
            <a:lstStyle/>
            <a:p>
              <a:endParaRPr sz="1050" dirty="0">
                <a:latin typeface="Corbel" panose="020B0503020204020204" pitchFamily="34" charset="0"/>
              </a:endParaRPr>
            </a:p>
          </p:txBody>
        </p:sp>
        <p:sp>
          <p:nvSpPr>
            <p:cNvPr id="319" name="object 18">
              <a:extLst>
                <a:ext uri="{FF2B5EF4-FFF2-40B4-BE49-F238E27FC236}">
                  <a16:creationId xmlns:a16="http://schemas.microsoft.com/office/drawing/2014/main" id="{AA2F88F9-AF19-07FD-EE4A-537F899F9A45}"/>
                </a:ext>
              </a:extLst>
            </p:cNvPr>
            <p:cNvSpPr/>
            <p:nvPr/>
          </p:nvSpPr>
          <p:spPr>
            <a:xfrm>
              <a:off x="10098210" y="1711511"/>
              <a:ext cx="193675" cy="0"/>
            </a:xfrm>
            <a:custGeom>
              <a:avLst/>
              <a:gdLst/>
              <a:ahLst/>
              <a:cxnLst/>
              <a:rect l="l" t="t" r="r" b="b"/>
              <a:pathLst>
                <a:path w="193675">
                  <a:moveTo>
                    <a:pt x="0" y="0"/>
                  </a:moveTo>
                  <a:lnTo>
                    <a:pt x="193322" y="0"/>
                  </a:lnTo>
                </a:path>
              </a:pathLst>
            </a:custGeom>
            <a:ln w="12576">
              <a:solidFill>
                <a:srgbClr val="175E54"/>
              </a:solidFill>
            </a:ln>
          </p:spPr>
          <p:txBody>
            <a:bodyPr wrap="square" lIns="0" tIns="0" rIns="0" bIns="0" rtlCol="0"/>
            <a:lstStyle/>
            <a:p>
              <a:endParaRPr sz="1050" dirty="0">
                <a:latin typeface="Corbel" panose="020B0503020204020204" pitchFamily="34" charset="0"/>
              </a:endParaRPr>
            </a:p>
          </p:txBody>
        </p:sp>
        <p:sp>
          <p:nvSpPr>
            <p:cNvPr id="320" name="object 19">
              <a:extLst>
                <a:ext uri="{FF2B5EF4-FFF2-40B4-BE49-F238E27FC236}">
                  <a16:creationId xmlns:a16="http://schemas.microsoft.com/office/drawing/2014/main" id="{32800DE3-83F7-2F08-3425-D2D7117B4B12}"/>
                </a:ext>
              </a:extLst>
            </p:cNvPr>
            <p:cNvSpPr/>
            <p:nvPr/>
          </p:nvSpPr>
          <p:spPr>
            <a:xfrm>
              <a:off x="8191551" y="1716273"/>
              <a:ext cx="2100580" cy="6350"/>
            </a:xfrm>
            <a:custGeom>
              <a:avLst/>
              <a:gdLst/>
              <a:ahLst/>
              <a:cxnLst/>
              <a:rect l="l" t="t" r="r" b="b"/>
              <a:pathLst>
                <a:path w="2100579" h="6350">
                  <a:moveTo>
                    <a:pt x="1906658" y="0"/>
                  </a:moveTo>
                  <a:lnTo>
                    <a:pt x="2099981" y="0"/>
                  </a:lnTo>
                </a:path>
                <a:path w="2100579" h="6350">
                  <a:moveTo>
                    <a:pt x="0" y="6288"/>
                  </a:moveTo>
                  <a:lnTo>
                    <a:pt x="2099981" y="6288"/>
                  </a:lnTo>
                </a:path>
              </a:pathLst>
            </a:custGeom>
            <a:ln w="3175">
              <a:solidFill>
                <a:srgbClr val="175E54"/>
              </a:solidFill>
            </a:ln>
          </p:spPr>
          <p:txBody>
            <a:bodyPr wrap="square" lIns="0" tIns="0" rIns="0" bIns="0" rtlCol="0"/>
            <a:lstStyle/>
            <a:p>
              <a:endParaRPr sz="1050" dirty="0">
                <a:latin typeface="Corbel" panose="020B0503020204020204" pitchFamily="34" charset="0"/>
              </a:endParaRPr>
            </a:p>
          </p:txBody>
        </p:sp>
        <p:sp>
          <p:nvSpPr>
            <p:cNvPr id="321" name="object 20">
              <a:extLst>
                <a:ext uri="{FF2B5EF4-FFF2-40B4-BE49-F238E27FC236}">
                  <a16:creationId xmlns:a16="http://schemas.microsoft.com/office/drawing/2014/main" id="{4F80230B-8A84-6A22-C866-9C6C99FA3788}"/>
                </a:ext>
              </a:extLst>
            </p:cNvPr>
            <p:cNvSpPr/>
            <p:nvPr/>
          </p:nvSpPr>
          <p:spPr>
            <a:xfrm>
              <a:off x="8385361" y="1630302"/>
              <a:ext cx="143510" cy="87630"/>
            </a:xfrm>
            <a:custGeom>
              <a:avLst/>
              <a:gdLst/>
              <a:ahLst/>
              <a:cxnLst/>
              <a:rect l="l" t="t" r="r" b="b"/>
              <a:pathLst>
                <a:path w="143509" h="87630">
                  <a:moveTo>
                    <a:pt x="143183" y="0"/>
                  </a:moveTo>
                  <a:lnTo>
                    <a:pt x="0" y="0"/>
                  </a:lnTo>
                  <a:lnTo>
                    <a:pt x="0" y="87496"/>
                  </a:lnTo>
                  <a:lnTo>
                    <a:pt x="143183" y="87496"/>
                  </a:lnTo>
                  <a:lnTo>
                    <a:pt x="143183" y="0"/>
                  </a:lnTo>
                  <a:close/>
                </a:path>
              </a:pathLst>
            </a:custGeom>
            <a:solidFill>
              <a:srgbClr val="92D050"/>
            </a:solidFill>
          </p:spPr>
          <p:txBody>
            <a:bodyPr wrap="square" lIns="0" tIns="0" rIns="0" bIns="0" rtlCol="0"/>
            <a:lstStyle/>
            <a:p>
              <a:endParaRPr sz="1050" dirty="0">
                <a:latin typeface="Corbel" panose="020B0503020204020204" pitchFamily="34" charset="0"/>
              </a:endParaRPr>
            </a:p>
          </p:txBody>
        </p:sp>
        <p:sp>
          <p:nvSpPr>
            <p:cNvPr id="322" name="object 21">
              <a:extLst>
                <a:ext uri="{FF2B5EF4-FFF2-40B4-BE49-F238E27FC236}">
                  <a16:creationId xmlns:a16="http://schemas.microsoft.com/office/drawing/2014/main" id="{E7EB70BF-2837-1EE6-AE5B-006841923753}"/>
                </a:ext>
              </a:extLst>
            </p:cNvPr>
            <p:cNvSpPr/>
            <p:nvPr/>
          </p:nvSpPr>
          <p:spPr>
            <a:xfrm>
              <a:off x="8385361" y="1630302"/>
              <a:ext cx="143510" cy="87630"/>
            </a:xfrm>
            <a:custGeom>
              <a:avLst/>
              <a:gdLst/>
              <a:ahLst/>
              <a:cxnLst/>
              <a:rect l="l" t="t" r="r" b="b"/>
              <a:pathLst>
                <a:path w="143509" h="87630">
                  <a:moveTo>
                    <a:pt x="0" y="0"/>
                  </a:moveTo>
                  <a:lnTo>
                    <a:pt x="143184" y="0"/>
                  </a:lnTo>
                  <a:lnTo>
                    <a:pt x="143184" y="87496"/>
                  </a:lnTo>
                  <a:lnTo>
                    <a:pt x="0" y="87496"/>
                  </a:lnTo>
                  <a:lnTo>
                    <a:pt x="0" y="0"/>
                  </a:lnTo>
                  <a:close/>
                </a:path>
              </a:pathLst>
            </a:custGeom>
            <a:ln w="9525">
              <a:solidFill>
                <a:srgbClr val="175E54"/>
              </a:solidFill>
            </a:ln>
          </p:spPr>
          <p:txBody>
            <a:bodyPr wrap="square" lIns="0" tIns="0" rIns="0" bIns="0" rtlCol="0"/>
            <a:lstStyle/>
            <a:p>
              <a:endParaRPr sz="1050" dirty="0">
                <a:latin typeface="Corbel" panose="020B0503020204020204" pitchFamily="34" charset="0"/>
              </a:endParaRPr>
            </a:p>
          </p:txBody>
        </p:sp>
        <p:sp>
          <p:nvSpPr>
            <p:cNvPr id="323" name="object 22">
              <a:extLst>
                <a:ext uri="{FF2B5EF4-FFF2-40B4-BE49-F238E27FC236}">
                  <a16:creationId xmlns:a16="http://schemas.microsoft.com/office/drawing/2014/main" id="{A41D9C1E-AA32-40C8-2BDA-7D3F8639D3C5}"/>
                </a:ext>
              </a:extLst>
            </p:cNvPr>
            <p:cNvSpPr/>
            <p:nvPr/>
          </p:nvSpPr>
          <p:spPr>
            <a:xfrm>
              <a:off x="8528058" y="1012122"/>
              <a:ext cx="143510" cy="706120"/>
            </a:xfrm>
            <a:custGeom>
              <a:avLst/>
              <a:gdLst/>
              <a:ahLst/>
              <a:cxnLst/>
              <a:rect l="l" t="t" r="r" b="b"/>
              <a:pathLst>
                <a:path w="143509" h="706119">
                  <a:moveTo>
                    <a:pt x="143183" y="0"/>
                  </a:moveTo>
                  <a:lnTo>
                    <a:pt x="0" y="0"/>
                  </a:lnTo>
                  <a:lnTo>
                    <a:pt x="0" y="705676"/>
                  </a:lnTo>
                  <a:lnTo>
                    <a:pt x="143183" y="705676"/>
                  </a:lnTo>
                  <a:lnTo>
                    <a:pt x="143183" y="0"/>
                  </a:lnTo>
                  <a:close/>
                </a:path>
              </a:pathLst>
            </a:custGeom>
            <a:solidFill>
              <a:srgbClr val="92D050"/>
            </a:solidFill>
          </p:spPr>
          <p:txBody>
            <a:bodyPr wrap="square" lIns="0" tIns="0" rIns="0" bIns="0" rtlCol="0"/>
            <a:lstStyle/>
            <a:p>
              <a:endParaRPr sz="1050" dirty="0">
                <a:latin typeface="Corbel" panose="020B0503020204020204" pitchFamily="34" charset="0"/>
              </a:endParaRPr>
            </a:p>
          </p:txBody>
        </p:sp>
        <p:sp>
          <p:nvSpPr>
            <p:cNvPr id="324" name="object 23">
              <a:extLst>
                <a:ext uri="{FF2B5EF4-FFF2-40B4-BE49-F238E27FC236}">
                  <a16:creationId xmlns:a16="http://schemas.microsoft.com/office/drawing/2014/main" id="{CC3059CB-8A98-0DE1-7303-31CBF096061A}"/>
                </a:ext>
              </a:extLst>
            </p:cNvPr>
            <p:cNvSpPr/>
            <p:nvPr/>
          </p:nvSpPr>
          <p:spPr>
            <a:xfrm>
              <a:off x="8528058" y="1012122"/>
              <a:ext cx="143510" cy="706120"/>
            </a:xfrm>
            <a:custGeom>
              <a:avLst/>
              <a:gdLst/>
              <a:ahLst/>
              <a:cxnLst/>
              <a:rect l="l" t="t" r="r" b="b"/>
              <a:pathLst>
                <a:path w="143509" h="706119">
                  <a:moveTo>
                    <a:pt x="0" y="0"/>
                  </a:moveTo>
                  <a:lnTo>
                    <a:pt x="143184" y="0"/>
                  </a:lnTo>
                  <a:lnTo>
                    <a:pt x="143184" y="705676"/>
                  </a:lnTo>
                  <a:lnTo>
                    <a:pt x="0" y="705676"/>
                  </a:lnTo>
                  <a:lnTo>
                    <a:pt x="0" y="0"/>
                  </a:lnTo>
                  <a:close/>
                </a:path>
              </a:pathLst>
            </a:custGeom>
            <a:ln w="9525">
              <a:solidFill>
                <a:srgbClr val="175E54"/>
              </a:solidFill>
            </a:ln>
          </p:spPr>
          <p:txBody>
            <a:bodyPr wrap="square" lIns="0" tIns="0" rIns="0" bIns="0" rtlCol="0"/>
            <a:lstStyle/>
            <a:p>
              <a:endParaRPr sz="1050" dirty="0">
                <a:latin typeface="Corbel" panose="020B0503020204020204" pitchFamily="34" charset="0"/>
              </a:endParaRPr>
            </a:p>
          </p:txBody>
        </p:sp>
        <p:sp>
          <p:nvSpPr>
            <p:cNvPr id="325" name="object 24">
              <a:extLst>
                <a:ext uri="{FF2B5EF4-FFF2-40B4-BE49-F238E27FC236}">
                  <a16:creationId xmlns:a16="http://schemas.microsoft.com/office/drawing/2014/main" id="{13452486-75F4-F5EF-CA4D-5CC3EA5FC36E}"/>
                </a:ext>
              </a:extLst>
            </p:cNvPr>
            <p:cNvSpPr/>
            <p:nvPr/>
          </p:nvSpPr>
          <p:spPr>
            <a:xfrm>
              <a:off x="8670755" y="1535343"/>
              <a:ext cx="143510" cy="182880"/>
            </a:xfrm>
            <a:custGeom>
              <a:avLst/>
              <a:gdLst/>
              <a:ahLst/>
              <a:cxnLst/>
              <a:rect l="l" t="t" r="r" b="b"/>
              <a:pathLst>
                <a:path w="143509" h="182880">
                  <a:moveTo>
                    <a:pt x="143183" y="0"/>
                  </a:moveTo>
                  <a:lnTo>
                    <a:pt x="0" y="0"/>
                  </a:lnTo>
                  <a:lnTo>
                    <a:pt x="0" y="182455"/>
                  </a:lnTo>
                  <a:lnTo>
                    <a:pt x="143183" y="182455"/>
                  </a:lnTo>
                  <a:lnTo>
                    <a:pt x="143183" y="0"/>
                  </a:lnTo>
                  <a:close/>
                </a:path>
              </a:pathLst>
            </a:custGeom>
            <a:solidFill>
              <a:srgbClr val="92D050"/>
            </a:solidFill>
          </p:spPr>
          <p:txBody>
            <a:bodyPr wrap="square" lIns="0" tIns="0" rIns="0" bIns="0" rtlCol="0"/>
            <a:lstStyle/>
            <a:p>
              <a:endParaRPr sz="1050" dirty="0">
                <a:latin typeface="Corbel" panose="020B0503020204020204" pitchFamily="34" charset="0"/>
              </a:endParaRPr>
            </a:p>
          </p:txBody>
        </p:sp>
        <p:sp>
          <p:nvSpPr>
            <p:cNvPr id="326" name="object 25">
              <a:extLst>
                <a:ext uri="{FF2B5EF4-FFF2-40B4-BE49-F238E27FC236}">
                  <a16:creationId xmlns:a16="http://schemas.microsoft.com/office/drawing/2014/main" id="{8234649C-2AA0-6024-3B1C-CCF41241C07C}"/>
                </a:ext>
              </a:extLst>
            </p:cNvPr>
            <p:cNvSpPr/>
            <p:nvPr/>
          </p:nvSpPr>
          <p:spPr>
            <a:xfrm>
              <a:off x="8670755" y="1535343"/>
              <a:ext cx="143510" cy="182880"/>
            </a:xfrm>
            <a:custGeom>
              <a:avLst/>
              <a:gdLst/>
              <a:ahLst/>
              <a:cxnLst/>
              <a:rect l="l" t="t" r="r" b="b"/>
              <a:pathLst>
                <a:path w="143509" h="182880">
                  <a:moveTo>
                    <a:pt x="0" y="0"/>
                  </a:moveTo>
                  <a:lnTo>
                    <a:pt x="143184" y="0"/>
                  </a:lnTo>
                  <a:lnTo>
                    <a:pt x="143184" y="182455"/>
                  </a:lnTo>
                  <a:lnTo>
                    <a:pt x="0" y="182455"/>
                  </a:lnTo>
                  <a:lnTo>
                    <a:pt x="0" y="0"/>
                  </a:lnTo>
                  <a:close/>
                </a:path>
              </a:pathLst>
            </a:custGeom>
            <a:ln w="9525">
              <a:solidFill>
                <a:srgbClr val="175E54"/>
              </a:solidFill>
            </a:ln>
          </p:spPr>
          <p:txBody>
            <a:bodyPr wrap="square" lIns="0" tIns="0" rIns="0" bIns="0" rtlCol="0"/>
            <a:lstStyle/>
            <a:p>
              <a:endParaRPr sz="1050" dirty="0">
                <a:latin typeface="Corbel" panose="020B0503020204020204" pitchFamily="34" charset="0"/>
              </a:endParaRPr>
            </a:p>
          </p:txBody>
        </p:sp>
        <p:sp>
          <p:nvSpPr>
            <p:cNvPr id="327" name="object 26">
              <a:extLst>
                <a:ext uri="{FF2B5EF4-FFF2-40B4-BE49-F238E27FC236}">
                  <a16:creationId xmlns:a16="http://schemas.microsoft.com/office/drawing/2014/main" id="{228A9741-B089-D548-A2EF-27C2DDFA3551}"/>
                </a:ext>
              </a:extLst>
            </p:cNvPr>
            <p:cNvSpPr/>
            <p:nvPr/>
          </p:nvSpPr>
          <p:spPr>
            <a:xfrm>
              <a:off x="8813451" y="1427091"/>
              <a:ext cx="143510" cy="290830"/>
            </a:xfrm>
            <a:custGeom>
              <a:avLst/>
              <a:gdLst/>
              <a:ahLst/>
              <a:cxnLst/>
              <a:rect l="l" t="t" r="r" b="b"/>
              <a:pathLst>
                <a:path w="143509" h="290830">
                  <a:moveTo>
                    <a:pt x="143184" y="0"/>
                  </a:moveTo>
                  <a:lnTo>
                    <a:pt x="0" y="0"/>
                  </a:lnTo>
                  <a:lnTo>
                    <a:pt x="0" y="290708"/>
                  </a:lnTo>
                  <a:lnTo>
                    <a:pt x="143184" y="290708"/>
                  </a:lnTo>
                  <a:lnTo>
                    <a:pt x="143184" y="0"/>
                  </a:lnTo>
                  <a:close/>
                </a:path>
              </a:pathLst>
            </a:custGeom>
            <a:solidFill>
              <a:srgbClr val="92D050"/>
            </a:solidFill>
          </p:spPr>
          <p:txBody>
            <a:bodyPr wrap="square" lIns="0" tIns="0" rIns="0" bIns="0" rtlCol="0"/>
            <a:lstStyle/>
            <a:p>
              <a:endParaRPr sz="1050" dirty="0">
                <a:latin typeface="Corbel" panose="020B0503020204020204" pitchFamily="34" charset="0"/>
              </a:endParaRPr>
            </a:p>
          </p:txBody>
        </p:sp>
        <p:sp>
          <p:nvSpPr>
            <p:cNvPr id="328" name="object 27">
              <a:extLst>
                <a:ext uri="{FF2B5EF4-FFF2-40B4-BE49-F238E27FC236}">
                  <a16:creationId xmlns:a16="http://schemas.microsoft.com/office/drawing/2014/main" id="{5E2F68FA-87AC-1A7A-D263-1440CF90C706}"/>
                </a:ext>
              </a:extLst>
            </p:cNvPr>
            <p:cNvSpPr/>
            <p:nvPr/>
          </p:nvSpPr>
          <p:spPr>
            <a:xfrm>
              <a:off x="8813451" y="1427091"/>
              <a:ext cx="143510" cy="290830"/>
            </a:xfrm>
            <a:custGeom>
              <a:avLst/>
              <a:gdLst/>
              <a:ahLst/>
              <a:cxnLst/>
              <a:rect l="l" t="t" r="r" b="b"/>
              <a:pathLst>
                <a:path w="143509" h="290830">
                  <a:moveTo>
                    <a:pt x="0" y="0"/>
                  </a:moveTo>
                  <a:lnTo>
                    <a:pt x="143184" y="0"/>
                  </a:lnTo>
                  <a:lnTo>
                    <a:pt x="143184" y="290707"/>
                  </a:lnTo>
                  <a:lnTo>
                    <a:pt x="0" y="290707"/>
                  </a:lnTo>
                  <a:lnTo>
                    <a:pt x="0" y="0"/>
                  </a:lnTo>
                  <a:close/>
                </a:path>
              </a:pathLst>
            </a:custGeom>
            <a:ln w="9525">
              <a:solidFill>
                <a:srgbClr val="175E54"/>
              </a:solidFill>
            </a:ln>
          </p:spPr>
          <p:txBody>
            <a:bodyPr wrap="square" lIns="0" tIns="0" rIns="0" bIns="0" rtlCol="0"/>
            <a:lstStyle/>
            <a:p>
              <a:endParaRPr sz="1050" dirty="0">
                <a:latin typeface="Corbel" panose="020B0503020204020204" pitchFamily="34" charset="0"/>
              </a:endParaRPr>
            </a:p>
          </p:txBody>
        </p:sp>
        <p:sp>
          <p:nvSpPr>
            <p:cNvPr id="329" name="object 28">
              <a:extLst>
                <a:ext uri="{FF2B5EF4-FFF2-40B4-BE49-F238E27FC236}">
                  <a16:creationId xmlns:a16="http://schemas.microsoft.com/office/drawing/2014/main" id="{5FE716E7-8E5E-154F-7005-284F23B192BB}"/>
                </a:ext>
              </a:extLst>
            </p:cNvPr>
            <p:cNvSpPr/>
            <p:nvPr/>
          </p:nvSpPr>
          <p:spPr>
            <a:xfrm>
              <a:off x="8956149" y="1630302"/>
              <a:ext cx="143510" cy="87630"/>
            </a:xfrm>
            <a:custGeom>
              <a:avLst/>
              <a:gdLst/>
              <a:ahLst/>
              <a:cxnLst/>
              <a:rect l="l" t="t" r="r" b="b"/>
              <a:pathLst>
                <a:path w="143509" h="87630">
                  <a:moveTo>
                    <a:pt x="143184" y="0"/>
                  </a:moveTo>
                  <a:lnTo>
                    <a:pt x="0" y="0"/>
                  </a:lnTo>
                  <a:lnTo>
                    <a:pt x="0" y="87496"/>
                  </a:lnTo>
                  <a:lnTo>
                    <a:pt x="143184" y="87496"/>
                  </a:lnTo>
                  <a:lnTo>
                    <a:pt x="143184" y="0"/>
                  </a:lnTo>
                  <a:close/>
                </a:path>
              </a:pathLst>
            </a:custGeom>
            <a:solidFill>
              <a:srgbClr val="92D050"/>
            </a:solidFill>
          </p:spPr>
          <p:txBody>
            <a:bodyPr wrap="square" lIns="0" tIns="0" rIns="0" bIns="0" rtlCol="0"/>
            <a:lstStyle/>
            <a:p>
              <a:endParaRPr sz="1050" dirty="0">
                <a:latin typeface="Corbel" panose="020B0503020204020204" pitchFamily="34" charset="0"/>
              </a:endParaRPr>
            </a:p>
          </p:txBody>
        </p:sp>
        <p:sp>
          <p:nvSpPr>
            <p:cNvPr id="330" name="object 29">
              <a:extLst>
                <a:ext uri="{FF2B5EF4-FFF2-40B4-BE49-F238E27FC236}">
                  <a16:creationId xmlns:a16="http://schemas.microsoft.com/office/drawing/2014/main" id="{21CCAA87-6F43-932A-9FA5-5B14B3DA6D5F}"/>
                </a:ext>
              </a:extLst>
            </p:cNvPr>
            <p:cNvSpPr/>
            <p:nvPr/>
          </p:nvSpPr>
          <p:spPr>
            <a:xfrm>
              <a:off x="8956149" y="1630302"/>
              <a:ext cx="143510" cy="87630"/>
            </a:xfrm>
            <a:custGeom>
              <a:avLst/>
              <a:gdLst/>
              <a:ahLst/>
              <a:cxnLst/>
              <a:rect l="l" t="t" r="r" b="b"/>
              <a:pathLst>
                <a:path w="143509" h="87630">
                  <a:moveTo>
                    <a:pt x="0" y="0"/>
                  </a:moveTo>
                  <a:lnTo>
                    <a:pt x="143184" y="0"/>
                  </a:lnTo>
                  <a:lnTo>
                    <a:pt x="143184" y="87496"/>
                  </a:lnTo>
                  <a:lnTo>
                    <a:pt x="0" y="87496"/>
                  </a:lnTo>
                  <a:lnTo>
                    <a:pt x="0" y="0"/>
                  </a:lnTo>
                  <a:close/>
                </a:path>
              </a:pathLst>
            </a:custGeom>
            <a:ln w="9525">
              <a:solidFill>
                <a:srgbClr val="175E54"/>
              </a:solidFill>
            </a:ln>
          </p:spPr>
          <p:txBody>
            <a:bodyPr wrap="square" lIns="0" tIns="0" rIns="0" bIns="0" rtlCol="0"/>
            <a:lstStyle/>
            <a:p>
              <a:endParaRPr sz="1050" dirty="0">
                <a:latin typeface="Corbel" panose="020B0503020204020204" pitchFamily="34" charset="0"/>
              </a:endParaRPr>
            </a:p>
          </p:txBody>
        </p:sp>
        <p:sp>
          <p:nvSpPr>
            <p:cNvPr id="331" name="object 30">
              <a:extLst>
                <a:ext uri="{FF2B5EF4-FFF2-40B4-BE49-F238E27FC236}">
                  <a16:creationId xmlns:a16="http://schemas.microsoft.com/office/drawing/2014/main" id="{3B9072DA-FCC2-0279-B7D0-939D9391FA85}"/>
                </a:ext>
              </a:extLst>
            </p:cNvPr>
            <p:cNvSpPr/>
            <p:nvPr/>
          </p:nvSpPr>
          <p:spPr>
            <a:xfrm>
              <a:off x="9098846" y="1403269"/>
              <a:ext cx="143510" cy="314960"/>
            </a:xfrm>
            <a:custGeom>
              <a:avLst/>
              <a:gdLst/>
              <a:ahLst/>
              <a:cxnLst/>
              <a:rect l="l" t="t" r="r" b="b"/>
              <a:pathLst>
                <a:path w="143509" h="314960">
                  <a:moveTo>
                    <a:pt x="143184" y="0"/>
                  </a:moveTo>
                  <a:lnTo>
                    <a:pt x="0" y="0"/>
                  </a:lnTo>
                  <a:lnTo>
                    <a:pt x="0" y="314529"/>
                  </a:lnTo>
                  <a:lnTo>
                    <a:pt x="143184" y="314529"/>
                  </a:lnTo>
                  <a:lnTo>
                    <a:pt x="143184" y="0"/>
                  </a:lnTo>
                  <a:close/>
                </a:path>
              </a:pathLst>
            </a:custGeom>
            <a:solidFill>
              <a:srgbClr val="92D050"/>
            </a:solidFill>
          </p:spPr>
          <p:txBody>
            <a:bodyPr wrap="square" lIns="0" tIns="0" rIns="0" bIns="0" rtlCol="0"/>
            <a:lstStyle/>
            <a:p>
              <a:endParaRPr sz="1050" dirty="0">
                <a:latin typeface="Corbel" panose="020B0503020204020204" pitchFamily="34" charset="0"/>
              </a:endParaRPr>
            </a:p>
          </p:txBody>
        </p:sp>
        <p:sp>
          <p:nvSpPr>
            <p:cNvPr id="332" name="object 31">
              <a:extLst>
                <a:ext uri="{FF2B5EF4-FFF2-40B4-BE49-F238E27FC236}">
                  <a16:creationId xmlns:a16="http://schemas.microsoft.com/office/drawing/2014/main" id="{1E261442-A3DF-0793-E2DD-1DFFFAC6DA12}"/>
                </a:ext>
              </a:extLst>
            </p:cNvPr>
            <p:cNvSpPr/>
            <p:nvPr/>
          </p:nvSpPr>
          <p:spPr>
            <a:xfrm>
              <a:off x="9098846" y="1403269"/>
              <a:ext cx="143510" cy="314960"/>
            </a:xfrm>
            <a:custGeom>
              <a:avLst/>
              <a:gdLst/>
              <a:ahLst/>
              <a:cxnLst/>
              <a:rect l="l" t="t" r="r" b="b"/>
              <a:pathLst>
                <a:path w="143509" h="314960">
                  <a:moveTo>
                    <a:pt x="0" y="0"/>
                  </a:moveTo>
                  <a:lnTo>
                    <a:pt x="143184" y="0"/>
                  </a:lnTo>
                  <a:lnTo>
                    <a:pt x="143184" y="314529"/>
                  </a:lnTo>
                  <a:lnTo>
                    <a:pt x="0" y="314529"/>
                  </a:lnTo>
                  <a:lnTo>
                    <a:pt x="0" y="0"/>
                  </a:lnTo>
                  <a:close/>
                </a:path>
              </a:pathLst>
            </a:custGeom>
            <a:ln w="9525">
              <a:solidFill>
                <a:srgbClr val="175E54"/>
              </a:solidFill>
            </a:ln>
          </p:spPr>
          <p:txBody>
            <a:bodyPr wrap="square" lIns="0" tIns="0" rIns="0" bIns="0" rtlCol="0"/>
            <a:lstStyle/>
            <a:p>
              <a:endParaRPr sz="1050" dirty="0">
                <a:latin typeface="Corbel" panose="020B0503020204020204" pitchFamily="34" charset="0"/>
              </a:endParaRPr>
            </a:p>
          </p:txBody>
        </p:sp>
        <p:sp>
          <p:nvSpPr>
            <p:cNvPr id="333" name="object 32">
              <a:extLst>
                <a:ext uri="{FF2B5EF4-FFF2-40B4-BE49-F238E27FC236}">
                  <a16:creationId xmlns:a16="http://schemas.microsoft.com/office/drawing/2014/main" id="{786DCBB4-6909-431A-1B41-F6626B951A3C}"/>
                </a:ext>
              </a:extLst>
            </p:cNvPr>
            <p:cNvSpPr/>
            <p:nvPr/>
          </p:nvSpPr>
          <p:spPr>
            <a:xfrm>
              <a:off x="9241543" y="1427091"/>
              <a:ext cx="143510" cy="290830"/>
            </a:xfrm>
            <a:custGeom>
              <a:avLst/>
              <a:gdLst/>
              <a:ahLst/>
              <a:cxnLst/>
              <a:rect l="l" t="t" r="r" b="b"/>
              <a:pathLst>
                <a:path w="143509" h="290830">
                  <a:moveTo>
                    <a:pt x="143184" y="0"/>
                  </a:moveTo>
                  <a:lnTo>
                    <a:pt x="0" y="0"/>
                  </a:lnTo>
                  <a:lnTo>
                    <a:pt x="0" y="290708"/>
                  </a:lnTo>
                  <a:lnTo>
                    <a:pt x="143184" y="290708"/>
                  </a:lnTo>
                  <a:lnTo>
                    <a:pt x="143184" y="0"/>
                  </a:lnTo>
                  <a:close/>
                </a:path>
              </a:pathLst>
            </a:custGeom>
            <a:solidFill>
              <a:srgbClr val="92D050"/>
            </a:solidFill>
          </p:spPr>
          <p:txBody>
            <a:bodyPr wrap="square" lIns="0" tIns="0" rIns="0" bIns="0" rtlCol="0"/>
            <a:lstStyle/>
            <a:p>
              <a:endParaRPr sz="1050" dirty="0">
                <a:latin typeface="Corbel" panose="020B0503020204020204" pitchFamily="34" charset="0"/>
              </a:endParaRPr>
            </a:p>
          </p:txBody>
        </p:sp>
        <p:sp>
          <p:nvSpPr>
            <p:cNvPr id="334" name="object 33">
              <a:extLst>
                <a:ext uri="{FF2B5EF4-FFF2-40B4-BE49-F238E27FC236}">
                  <a16:creationId xmlns:a16="http://schemas.microsoft.com/office/drawing/2014/main" id="{BAB20802-0FEA-7EB9-283D-00D3D1B47F5A}"/>
                </a:ext>
              </a:extLst>
            </p:cNvPr>
            <p:cNvSpPr/>
            <p:nvPr/>
          </p:nvSpPr>
          <p:spPr>
            <a:xfrm>
              <a:off x="9241543" y="1427091"/>
              <a:ext cx="143510" cy="290830"/>
            </a:xfrm>
            <a:custGeom>
              <a:avLst/>
              <a:gdLst/>
              <a:ahLst/>
              <a:cxnLst/>
              <a:rect l="l" t="t" r="r" b="b"/>
              <a:pathLst>
                <a:path w="143509" h="290830">
                  <a:moveTo>
                    <a:pt x="0" y="0"/>
                  </a:moveTo>
                  <a:lnTo>
                    <a:pt x="143184" y="0"/>
                  </a:lnTo>
                  <a:lnTo>
                    <a:pt x="143184" y="290708"/>
                  </a:lnTo>
                  <a:lnTo>
                    <a:pt x="0" y="290708"/>
                  </a:lnTo>
                  <a:lnTo>
                    <a:pt x="0" y="0"/>
                  </a:lnTo>
                  <a:close/>
                </a:path>
              </a:pathLst>
            </a:custGeom>
            <a:ln w="9525">
              <a:solidFill>
                <a:srgbClr val="175E54"/>
              </a:solidFill>
            </a:ln>
          </p:spPr>
          <p:txBody>
            <a:bodyPr wrap="square" lIns="0" tIns="0" rIns="0" bIns="0" rtlCol="0"/>
            <a:lstStyle/>
            <a:p>
              <a:endParaRPr sz="1050" dirty="0">
                <a:latin typeface="Corbel" panose="020B0503020204020204" pitchFamily="34" charset="0"/>
              </a:endParaRPr>
            </a:p>
          </p:txBody>
        </p:sp>
        <p:sp>
          <p:nvSpPr>
            <p:cNvPr id="335" name="object 34">
              <a:extLst>
                <a:ext uri="{FF2B5EF4-FFF2-40B4-BE49-F238E27FC236}">
                  <a16:creationId xmlns:a16="http://schemas.microsoft.com/office/drawing/2014/main" id="{CE0885B8-0403-98E5-7880-4AFA25198A69}"/>
                </a:ext>
              </a:extLst>
            </p:cNvPr>
            <p:cNvSpPr/>
            <p:nvPr/>
          </p:nvSpPr>
          <p:spPr>
            <a:xfrm>
              <a:off x="9526937" y="1585520"/>
              <a:ext cx="143510" cy="132715"/>
            </a:xfrm>
            <a:custGeom>
              <a:avLst/>
              <a:gdLst/>
              <a:ahLst/>
              <a:cxnLst/>
              <a:rect l="l" t="t" r="r" b="b"/>
              <a:pathLst>
                <a:path w="143509" h="132714">
                  <a:moveTo>
                    <a:pt x="143183" y="0"/>
                  </a:moveTo>
                  <a:lnTo>
                    <a:pt x="0" y="0"/>
                  </a:lnTo>
                  <a:lnTo>
                    <a:pt x="0" y="132279"/>
                  </a:lnTo>
                  <a:lnTo>
                    <a:pt x="143183" y="132279"/>
                  </a:lnTo>
                  <a:lnTo>
                    <a:pt x="143183" y="0"/>
                  </a:lnTo>
                  <a:close/>
                </a:path>
              </a:pathLst>
            </a:custGeom>
            <a:solidFill>
              <a:srgbClr val="92D050"/>
            </a:solidFill>
          </p:spPr>
          <p:txBody>
            <a:bodyPr wrap="square" lIns="0" tIns="0" rIns="0" bIns="0" rtlCol="0"/>
            <a:lstStyle/>
            <a:p>
              <a:endParaRPr sz="1050" dirty="0">
                <a:latin typeface="Corbel" panose="020B0503020204020204" pitchFamily="34" charset="0"/>
              </a:endParaRPr>
            </a:p>
          </p:txBody>
        </p:sp>
        <p:sp>
          <p:nvSpPr>
            <p:cNvPr id="336" name="object 35">
              <a:extLst>
                <a:ext uri="{FF2B5EF4-FFF2-40B4-BE49-F238E27FC236}">
                  <a16:creationId xmlns:a16="http://schemas.microsoft.com/office/drawing/2014/main" id="{E1D37B58-E72F-23F7-C288-8192C5FE756C}"/>
                </a:ext>
              </a:extLst>
            </p:cNvPr>
            <p:cNvSpPr/>
            <p:nvPr/>
          </p:nvSpPr>
          <p:spPr>
            <a:xfrm>
              <a:off x="9526937" y="1585520"/>
              <a:ext cx="143510" cy="132715"/>
            </a:xfrm>
            <a:custGeom>
              <a:avLst/>
              <a:gdLst/>
              <a:ahLst/>
              <a:cxnLst/>
              <a:rect l="l" t="t" r="r" b="b"/>
              <a:pathLst>
                <a:path w="143509" h="132714">
                  <a:moveTo>
                    <a:pt x="0" y="0"/>
                  </a:moveTo>
                  <a:lnTo>
                    <a:pt x="143184" y="0"/>
                  </a:lnTo>
                  <a:lnTo>
                    <a:pt x="143184" y="132279"/>
                  </a:lnTo>
                  <a:lnTo>
                    <a:pt x="0" y="132279"/>
                  </a:lnTo>
                  <a:lnTo>
                    <a:pt x="0" y="0"/>
                  </a:lnTo>
                  <a:close/>
                </a:path>
              </a:pathLst>
            </a:custGeom>
            <a:ln w="9525">
              <a:solidFill>
                <a:srgbClr val="175E54"/>
              </a:solidFill>
            </a:ln>
          </p:spPr>
          <p:txBody>
            <a:bodyPr wrap="square" lIns="0" tIns="0" rIns="0" bIns="0" rtlCol="0"/>
            <a:lstStyle/>
            <a:p>
              <a:endParaRPr sz="1050" dirty="0">
                <a:latin typeface="Corbel" panose="020B0503020204020204" pitchFamily="34" charset="0"/>
              </a:endParaRPr>
            </a:p>
          </p:txBody>
        </p:sp>
        <p:sp>
          <p:nvSpPr>
            <p:cNvPr id="337" name="object 36">
              <a:extLst>
                <a:ext uri="{FF2B5EF4-FFF2-40B4-BE49-F238E27FC236}">
                  <a16:creationId xmlns:a16="http://schemas.microsoft.com/office/drawing/2014/main" id="{C2F42C88-3CF7-F0DB-EA9C-25A86FC2BDC2}"/>
                </a:ext>
              </a:extLst>
            </p:cNvPr>
            <p:cNvSpPr/>
            <p:nvPr/>
          </p:nvSpPr>
          <p:spPr>
            <a:xfrm>
              <a:off x="9669635" y="1479669"/>
              <a:ext cx="143510" cy="238125"/>
            </a:xfrm>
            <a:custGeom>
              <a:avLst/>
              <a:gdLst/>
              <a:ahLst/>
              <a:cxnLst/>
              <a:rect l="l" t="t" r="r" b="b"/>
              <a:pathLst>
                <a:path w="143509" h="238125">
                  <a:moveTo>
                    <a:pt x="143183" y="0"/>
                  </a:moveTo>
                  <a:lnTo>
                    <a:pt x="0" y="0"/>
                  </a:lnTo>
                  <a:lnTo>
                    <a:pt x="0" y="238130"/>
                  </a:lnTo>
                  <a:lnTo>
                    <a:pt x="143183" y="238130"/>
                  </a:lnTo>
                  <a:lnTo>
                    <a:pt x="143183" y="0"/>
                  </a:lnTo>
                  <a:close/>
                </a:path>
              </a:pathLst>
            </a:custGeom>
            <a:solidFill>
              <a:srgbClr val="92D050"/>
            </a:solidFill>
          </p:spPr>
          <p:txBody>
            <a:bodyPr wrap="square" lIns="0" tIns="0" rIns="0" bIns="0" rtlCol="0"/>
            <a:lstStyle/>
            <a:p>
              <a:endParaRPr sz="1050" dirty="0">
                <a:latin typeface="Corbel" panose="020B0503020204020204" pitchFamily="34" charset="0"/>
              </a:endParaRPr>
            </a:p>
          </p:txBody>
        </p:sp>
        <p:sp>
          <p:nvSpPr>
            <p:cNvPr id="338" name="object 37">
              <a:extLst>
                <a:ext uri="{FF2B5EF4-FFF2-40B4-BE49-F238E27FC236}">
                  <a16:creationId xmlns:a16="http://schemas.microsoft.com/office/drawing/2014/main" id="{04D2DB6C-F381-ABDD-241B-1D34B73D8514}"/>
                </a:ext>
              </a:extLst>
            </p:cNvPr>
            <p:cNvSpPr/>
            <p:nvPr/>
          </p:nvSpPr>
          <p:spPr>
            <a:xfrm>
              <a:off x="9669635" y="1479669"/>
              <a:ext cx="143510" cy="238125"/>
            </a:xfrm>
            <a:custGeom>
              <a:avLst/>
              <a:gdLst/>
              <a:ahLst/>
              <a:cxnLst/>
              <a:rect l="l" t="t" r="r" b="b"/>
              <a:pathLst>
                <a:path w="143509" h="238125">
                  <a:moveTo>
                    <a:pt x="0" y="0"/>
                  </a:moveTo>
                  <a:lnTo>
                    <a:pt x="143184" y="0"/>
                  </a:lnTo>
                  <a:lnTo>
                    <a:pt x="143184" y="238129"/>
                  </a:lnTo>
                  <a:lnTo>
                    <a:pt x="0" y="238129"/>
                  </a:lnTo>
                  <a:lnTo>
                    <a:pt x="0" y="0"/>
                  </a:lnTo>
                  <a:close/>
                </a:path>
              </a:pathLst>
            </a:custGeom>
            <a:ln w="9525">
              <a:solidFill>
                <a:srgbClr val="175E54"/>
              </a:solidFill>
            </a:ln>
          </p:spPr>
          <p:txBody>
            <a:bodyPr wrap="square" lIns="0" tIns="0" rIns="0" bIns="0" rtlCol="0"/>
            <a:lstStyle/>
            <a:p>
              <a:endParaRPr sz="1050" dirty="0">
                <a:latin typeface="Corbel" panose="020B0503020204020204" pitchFamily="34" charset="0"/>
              </a:endParaRPr>
            </a:p>
          </p:txBody>
        </p:sp>
        <p:sp>
          <p:nvSpPr>
            <p:cNvPr id="339" name="object 38">
              <a:extLst>
                <a:ext uri="{FF2B5EF4-FFF2-40B4-BE49-F238E27FC236}">
                  <a16:creationId xmlns:a16="http://schemas.microsoft.com/office/drawing/2014/main" id="{0C6C807B-8BDC-37E1-50AB-E729B051CB77}"/>
                </a:ext>
              </a:extLst>
            </p:cNvPr>
            <p:cNvSpPr/>
            <p:nvPr/>
          </p:nvSpPr>
          <p:spPr>
            <a:xfrm>
              <a:off x="9812332" y="1396268"/>
              <a:ext cx="143510" cy="321945"/>
            </a:xfrm>
            <a:custGeom>
              <a:avLst/>
              <a:gdLst/>
              <a:ahLst/>
              <a:cxnLst/>
              <a:rect l="l" t="t" r="r" b="b"/>
              <a:pathLst>
                <a:path w="143509" h="321944">
                  <a:moveTo>
                    <a:pt x="143183" y="0"/>
                  </a:moveTo>
                  <a:lnTo>
                    <a:pt x="0" y="0"/>
                  </a:lnTo>
                  <a:lnTo>
                    <a:pt x="0" y="321530"/>
                  </a:lnTo>
                  <a:lnTo>
                    <a:pt x="143183" y="321530"/>
                  </a:lnTo>
                  <a:lnTo>
                    <a:pt x="143183" y="0"/>
                  </a:lnTo>
                  <a:close/>
                </a:path>
              </a:pathLst>
            </a:custGeom>
            <a:solidFill>
              <a:srgbClr val="92D050"/>
            </a:solidFill>
          </p:spPr>
          <p:txBody>
            <a:bodyPr wrap="square" lIns="0" tIns="0" rIns="0" bIns="0" rtlCol="0"/>
            <a:lstStyle/>
            <a:p>
              <a:endParaRPr sz="1050" dirty="0">
                <a:latin typeface="Corbel" panose="020B0503020204020204" pitchFamily="34" charset="0"/>
              </a:endParaRPr>
            </a:p>
          </p:txBody>
        </p:sp>
        <p:sp>
          <p:nvSpPr>
            <p:cNvPr id="340" name="object 39">
              <a:extLst>
                <a:ext uri="{FF2B5EF4-FFF2-40B4-BE49-F238E27FC236}">
                  <a16:creationId xmlns:a16="http://schemas.microsoft.com/office/drawing/2014/main" id="{F5C1404B-F565-4AC3-AB6B-1F39DC0F5830}"/>
                </a:ext>
              </a:extLst>
            </p:cNvPr>
            <p:cNvSpPr/>
            <p:nvPr/>
          </p:nvSpPr>
          <p:spPr>
            <a:xfrm>
              <a:off x="9812332" y="1396268"/>
              <a:ext cx="143510" cy="321945"/>
            </a:xfrm>
            <a:custGeom>
              <a:avLst/>
              <a:gdLst/>
              <a:ahLst/>
              <a:cxnLst/>
              <a:rect l="l" t="t" r="r" b="b"/>
              <a:pathLst>
                <a:path w="143509" h="321944">
                  <a:moveTo>
                    <a:pt x="0" y="0"/>
                  </a:moveTo>
                  <a:lnTo>
                    <a:pt x="143184" y="0"/>
                  </a:lnTo>
                  <a:lnTo>
                    <a:pt x="143184" y="321531"/>
                  </a:lnTo>
                  <a:lnTo>
                    <a:pt x="0" y="321531"/>
                  </a:lnTo>
                  <a:lnTo>
                    <a:pt x="0" y="0"/>
                  </a:lnTo>
                  <a:close/>
                </a:path>
              </a:pathLst>
            </a:custGeom>
            <a:ln w="9525">
              <a:solidFill>
                <a:srgbClr val="175E54"/>
              </a:solidFill>
            </a:ln>
          </p:spPr>
          <p:txBody>
            <a:bodyPr wrap="square" lIns="0" tIns="0" rIns="0" bIns="0" rtlCol="0"/>
            <a:lstStyle/>
            <a:p>
              <a:endParaRPr sz="1050" dirty="0">
                <a:latin typeface="Corbel" panose="020B0503020204020204" pitchFamily="34" charset="0"/>
              </a:endParaRPr>
            </a:p>
          </p:txBody>
        </p:sp>
        <p:sp>
          <p:nvSpPr>
            <p:cNvPr id="341" name="object 40">
              <a:extLst>
                <a:ext uri="{FF2B5EF4-FFF2-40B4-BE49-F238E27FC236}">
                  <a16:creationId xmlns:a16="http://schemas.microsoft.com/office/drawing/2014/main" id="{36538BA4-0B77-2B70-6221-9CA8192FC063}"/>
                </a:ext>
              </a:extLst>
            </p:cNvPr>
            <p:cNvSpPr/>
            <p:nvPr/>
          </p:nvSpPr>
          <p:spPr>
            <a:xfrm>
              <a:off x="9955026" y="1661887"/>
              <a:ext cx="143510" cy="56515"/>
            </a:xfrm>
            <a:custGeom>
              <a:avLst/>
              <a:gdLst/>
              <a:ahLst/>
              <a:cxnLst/>
              <a:rect l="l" t="t" r="r" b="b"/>
              <a:pathLst>
                <a:path w="143509" h="56514">
                  <a:moveTo>
                    <a:pt x="143183" y="0"/>
                  </a:moveTo>
                  <a:lnTo>
                    <a:pt x="0" y="0"/>
                  </a:lnTo>
                  <a:lnTo>
                    <a:pt x="0" y="55911"/>
                  </a:lnTo>
                  <a:lnTo>
                    <a:pt x="143183" y="55911"/>
                  </a:lnTo>
                  <a:lnTo>
                    <a:pt x="143183" y="0"/>
                  </a:lnTo>
                  <a:close/>
                </a:path>
              </a:pathLst>
            </a:custGeom>
            <a:solidFill>
              <a:srgbClr val="92D050"/>
            </a:solidFill>
          </p:spPr>
          <p:txBody>
            <a:bodyPr wrap="square" lIns="0" tIns="0" rIns="0" bIns="0" rtlCol="0"/>
            <a:lstStyle/>
            <a:p>
              <a:endParaRPr sz="1050" dirty="0">
                <a:latin typeface="Corbel" panose="020B0503020204020204" pitchFamily="34" charset="0"/>
              </a:endParaRPr>
            </a:p>
          </p:txBody>
        </p:sp>
        <p:sp>
          <p:nvSpPr>
            <p:cNvPr id="342" name="object 41">
              <a:extLst>
                <a:ext uri="{FF2B5EF4-FFF2-40B4-BE49-F238E27FC236}">
                  <a16:creationId xmlns:a16="http://schemas.microsoft.com/office/drawing/2014/main" id="{A4480F9A-F85E-602D-6A07-FBFEE8BD6D7E}"/>
                </a:ext>
              </a:extLst>
            </p:cNvPr>
            <p:cNvSpPr/>
            <p:nvPr/>
          </p:nvSpPr>
          <p:spPr>
            <a:xfrm>
              <a:off x="9955026" y="1661887"/>
              <a:ext cx="143510" cy="56515"/>
            </a:xfrm>
            <a:custGeom>
              <a:avLst/>
              <a:gdLst/>
              <a:ahLst/>
              <a:cxnLst/>
              <a:rect l="l" t="t" r="r" b="b"/>
              <a:pathLst>
                <a:path w="143509" h="56514">
                  <a:moveTo>
                    <a:pt x="0" y="0"/>
                  </a:moveTo>
                  <a:lnTo>
                    <a:pt x="143184" y="0"/>
                  </a:lnTo>
                  <a:lnTo>
                    <a:pt x="143184" y="55911"/>
                  </a:lnTo>
                  <a:lnTo>
                    <a:pt x="0" y="55911"/>
                  </a:lnTo>
                  <a:lnTo>
                    <a:pt x="0" y="0"/>
                  </a:lnTo>
                  <a:close/>
                </a:path>
              </a:pathLst>
            </a:custGeom>
            <a:ln w="9525">
              <a:solidFill>
                <a:srgbClr val="175E54"/>
              </a:solidFill>
            </a:ln>
          </p:spPr>
          <p:txBody>
            <a:bodyPr wrap="square" lIns="0" tIns="0" rIns="0" bIns="0" rtlCol="0"/>
            <a:lstStyle/>
            <a:p>
              <a:endParaRPr sz="1050" dirty="0">
                <a:latin typeface="Corbel" panose="020B0503020204020204" pitchFamily="34" charset="0"/>
              </a:endParaRPr>
            </a:p>
          </p:txBody>
        </p:sp>
        <p:pic>
          <p:nvPicPr>
            <p:cNvPr id="343" name="object 43">
              <a:extLst>
                <a:ext uri="{FF2B5EF4-FFF2-40B4-BE49-F238E27FC236}">
                  <a16:creationId xmlns:a16="http://schemas.microsoft.com/office/drawing/2014/main" id="{E17BA52D-5D23-0ADB-7A52-1040B721F337}"/>
                </a:ext>
              </a:extLst>
            </p:cNvPr>
            <p:cNvPicPr/>
            <p:nvPr/>
          </p:nvPicPr>
          <p:blipFill>
            <a:blip r:embed="rId29" cstate="print"/>
            <a:stretch>
              <a:fillRect/>
            </a:stretch>
          </p:blipFill>
          <p:spPr>
            <a:xfrm>
              <a:off x="9417733" y="954994"/>
              <a:ext cx="76200" cy="233111"/>
            </a:xfrm>
            <a:prstGeom prst="rect">
              <a:avLst/>
            </a:prstGeom>
          </p:spPr>
        </p:pic>
      </p:grpSp>
      <p:grpSp>
        <p:nvGrpSpPr>
          <p:cNvPr id="344" name="object 129">
            <a:extLst>
              <a:ext uri="{FF2B5EF4-FFF2-40B4-BE49-F238E27FC236}">
                <a16:creationId xmlns:a16="http://schemas.microsoft.com/office/drawing/2014/main" id="{2BF17364-9AAE-C2CE-6883-8725AC65C8AC}"/>
              </a:ext>
            </a:extLst>
          </p:cNvPr>
          <p:cNvGrpSpPr/>
          <p:nvPr/>
        </p:nvGrpSpPr>
        <p:grpSpPr>
          <a:xfrm>
            <a:off x="8386450" y="1343741"/>
            <a:ext cx="108623" cy="401079"/>
            <a:chOff x="9379478" y="1183342"/>
            <a:chExt cx="153035" cy="539750"/>
          </a:xfrm>
        </p:grpSpPr>
        <p:sp>
          <p:nvSpPr>
            <p:cNvPr id="345" name="object 130">
              <a:extLst>
                <a:ext uri="{FF2B5EF4-FFF2-40B4-BE49-F238E27FC236}">
                  <a16:creationId xmlns:a16="http://schemas.microsoft.com/office/drawing/2014/main" id="{76B0249A-E303-38D0-2FBB-9A9CFDD6B6D6}"/>
                </a:ext>
              </a:extLst>
            </p:cNvPr>
            <p:cNvSpPr/>
            <p:nvPr/>
          </p:nvSpPr>
          <p:spPr>
            <a:xfrm>
              <a:off x="9384241" y="1188105"/>
              <a:ext cx="143510" cy="530225"/>
            </a:xfrm>
            <a:custGeom>
              <a:avLst/>
              <a:gdLst/>
              <a:ahLst/>
              <a:cxnLst/>
              <a:rect l="l" t="t" r="r" b="b"/>
              <a:pathLst>
                <a:path w="143509" h="530225">
                  <a:moveTo>
                    <a:pt x="143184" y="0"/>
                  </a:moveTo>
                  <a:lnTo>
                    <a:pt x="0" y="0"/>
                  </a:lnTo>
                  <a:lnTo>
                    <a:pt x="0" y="529694"/>
                  </a:lnTo>
                  <a:lnTo>
                    <a:pt x="143184" y="529694"/>
                  </a:lnTo>
                  <a:lnTo>
                    <a:pt x="143184" y="0"/>
                  </a:lnTo>
                  <a:close/>
                </a:path>
              </a:pathLst>
            </a:custGeom>
            <a:solidFill>
              <a:srgbClr val="92D050"/>
            </a:solidFill>
          </p:spPr>
          <p:txBody>
            <a:bodyPr wrap="square" lIns="0" tIns="0" rIns="0" bIns="0" rtlCol="0"/>
            <a:lstStyle/>
            <a:p>
              <a:endParaRPr sz="1050" dirty="0">
                <a:latin typeface="Corbel" panose="020B0503020204020204" pitchFamily="34" charset="0"/>
              </a:endParaRPr>
            </a:p>
          </p:txBody>
        </p:sp>
        <p:sp>
          <p:nvSpPr>
            <p:cNvPr id="346" name="object 131">
              <a:extLst>
                <a:ext uri="{FF2B5EF4-FFF2-40B4-BE49-F238E27FC236}">
                  <a16:creationId xmlns:a16="http://schemas.microsoft.com/office/drawing/2014/main" id="{0799F9E3-C0D7-CFD2-9E14-89234CD6B117}"/>
                </a:ext>
              </a:extLst>
            </p:cNvPr>
            <p:cNvSpPr/>
            <p:nvPr/>
          </p:nvSpPr>
          <p:spPr>
            <a:xfrm>
              <a:off x="9384241" y="1188105"/>
              <a:ext cx="143510" cy="530225"/>
            </a:xfrm>
            <a:custGeom>
              <a:avLst/>
              <a:gdLst/>
              <a:ahLst/>
              <a:cxnLst/>
              <a:rect l="l" t="t" r="r" b="b"/>
              <a:pathLst>
                <a:path w="143509" h="530225">
                  <a:moveTo>
                    <a:pt x="0" y="0"/>
                  </a:moveTo>
                  <a:lnTo>
                    <a:pt x="143184" y="0"/>
                  </a:lnTo>
                  <a:lnTo>
                    <a:pt x="143184" y="529694"/>
                  </a:lnTo>
                  <a:lnTo>
                    <a:pt x="0" y="529694"/>
                  </a:lnTo>
                  <a:lnTo>
                    <a:pt x="0" y="0"/>
                  </a:lnTo>
                  <a:close/>
                </a:path>
              </a:pathLst>
            </a:custGeom>
            <a:ln w="9525">
              <a:solidFill>
                <a:srgbClr val="175E54"/>
              </a:solidFill>
            </a:ln>
          </p:spPr>
          <p:txBody>
            <a:bodyPr wrap="square" lIns="0" tIns="0" rIns="0" bIns="0" rtlCol="0"/>
            <a:lstStyle/>
            <a:p>
              <a:endParaRPr sz="1050" dirty="0">
                <a:latin typeface="Corbel" panose="020B0503020204020204" pitchFamily="34" charset="0"/>
              </a:endParaRPr>
            </a:p>
          </p:txBody>
        </p:sp>
      </p:grpSp>
      <mc:AlternateContent xmlns:mc="http://schemas.openxmlformats.org/markup-compatibility/2006" xmlns:a14="http://schemas.microsoft.com/office/drawing/2010/main">
        <mc:Choice Requires="a14">
          <p:sp>
            <p:nvSpPr>
              <p:cNvPr id="347" name="TextBox 346">
                <a:extLst>
                  <a:ext uri="{FF2B5EF4-FFF2-40B4-BE49-F238E27FC236}">
                    <a16:creationId xmlns:a16="http://schemas.microsoft.com/office/drawing/2014/main" id="{4BF5C701-2F5F-9D7C-254B-6956CB6D21ED}"/>
                  </a:ext>
                </a:extLst>
              </p:cNvPr>
              <p:cNvSpPr txBox="1"/>
              <p:nvPr/>
            </p:nvSpPr>
            <p:spPr>
              <a:xfrm>
                <a:off x="8217594" y="389754"/>
                <a:ext cx="146770" cy="215444"/>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mtClean="0">
                          <a:latin typeface="Cambria Math" panose="02040503050406030204" pitchFamily="18" charset="0"/>
                          <a:ea typeface="Cambria Math" panose="02040503050406030204" pitchFamily="18" charset="0"/>
                        </a:rPr>
                        <m:t>ℒ</m:t>
                      </m:r>
                    </m:oMath>
                  </m:oMathPara>
                </a14:m>
                <a:endParaRPr lang="en-US" dirty="0">
                  <a:latin typeface="Corbel" panose="020B0503020204020204" pitchFamily="34" charset="0"/>
                </a:endParaRPr>
              </a:p>
            </p:txBody>
          </p:sp>
        </mc:Choice>
        <mc:Fallback xmlns="">
          <p:sp>
            <p:nvSpPr>
              <p:cNvPr id="347" name="TextBox 346">
                <a:extLst>
                  <a:ext uri="{FF2B5EF4-FFF2-40B4-BE49-F238E27FC236}">
                    <a16:creationId xmlns:a16="http://schemas.microsoft.com/office/drawing/2014/main" id="{4BF5C701-2F5F-9D7C-254B-6956CB6D21ED}"/>
                  </a:ext>
                </a:extLst>
              </p:cNvPr>
              <p:cNvSpPr txBox="1">
                <a:spLocks noRot="1" noChangeAspect="1" noMove="1" noResize="1" noEditPoints="1" noAdjustHandles="1" noChangeArrowheads="1" noChangeShapeType="1" noTextEdit="1"/>
              </p:cNvSpPr>
              <p:nvPr/>
            </p:nvSpPr>
            <p:spPr>
              <a:xfrm>
                <a:off x="8217594" y="389754"/>
                <a:ext cx="146770" cy="215444"/>
              </a:xfrm>
              <a:prstGeom prst="rect">
                <a:avLst/>
              </a:prstGeom>
              <a:blipFill>
                <a:blip r:embed="rId30"/>
                <a:stretch>
                  <a:fillRect l="-33333" r="-25000" b="-5556"/>
                </a:stretch>
              </a:blipFill>
            </p:spPr>
            <p:txBody>
              <a:bodyPr/>
              <a:lstStyle/>
              <a:p>
                <a:r>
                  <a:rPr lang="en-US">
                    <a:noFill/>
                  </a:rPr>
                  <a:t> </a:t>
                </a:r>
              </a:p>
            </p:txBody>
          </p:sp>
        </mc:Fallback>
      </mc:AlternateContent>
      <p:cxnSp>
        <p:nvCxnSpPr>
          <p:cNvPr id="348" name="Elbow Connector 347">
            <a:extLst>
              <a:ext uri="{FF2B5EF4-FFF2-40B4-BE49-F238E27FC236}">
                <a16:creationId xmlns:a16="http://schemas.microsoft.com/office/drawing/2014/main" id="{AEA66885-FAC3-780B-4C57-3DD0218E14FD}"/>
              </a:ext>
            </a:extLst>
          </p:cNvPr>
          <p:cNvCxnSpPr>
            <a:cxnSpLocks/>
            <a:stCxn id="347" idx="3"/>
          </p:cNvCxnSpPr>
          <p:nvPr/>
        </p:nvCxnSpPr>
        <p:spPr>
          <a:xfrm>
            <a:off x="8364364" y="497476"/>
            <a:ext cx="401758" cy="1746423"/>
          </a:xfrm>
          <a:prstGeom prst="bentConnector2">
            <a:avLst/>
          </a:prstGeom>
          <a:ln w="25400">
            <a:solidFill>
              <a:schemeClr val="accent1"/>
            </a:solidFill>
            <a:prstDash val="sysDash"/>
            <a:tailEnd type="triangle"/>
          </a:ln>
        </p:spPr>
        <p:style>
          <a:lnRef idx="1">
            <a:schemeClr val="accent1"/>
          </a:lnRef>
          <a:fillRef idx="0">
            <a:schemeClr val="accent1"/>
          </a:fillRef>
          <a:effectRef idx="0">
            <a:schemeClr val="accent1"/>
          </a:effectRef>
          <a:fontRef idx="minor">
            <a:schemeClr val="tx1"/>
          </a:fontRef>
        </p:style>
      </p:cxnSp>
      <p:cxnSp>
        <p:nvCxnSpPr>
          <p:cNvPr id="354" name="Elbow Connector 353">
            <a:extLst>
              <a:ext uri="{FF2B5EF4-FFF2-40B4-BE49-F238E27FC236}">
                <a16:creationId xmlns:a16="http://schemas.microsoft.com/office/drawing/2014/main" id="{76368D81-AE1C-6A49-96B8-A35AA459BE59}"/>
              </a:ext>
            </a:extLst>
          </p:cNvPr>
          <p:cNvCxnSpPr>
            <a:cxnSpLocks/>
            <a:endCxn id="234" idx="3"/>
          </p:cNvCxnSpPr>
          <p:nvPr/>
        </p:nvCxnSpPr>
        <p:spPr>
          <a:xfrm rot="5400000">
            <a:off x="8110523" y="2723714"/>
            <a:ext cx="1165218" cy="148379"/>
          </a:xfrm>
          <a:prstGeom prst="bentConnector2">
            <a:avLst/>
          </a:prstGeom>
          <a:ln w="25400">
            <a:solidFill>
              <a:schemeClr val="accent1"/>
            </a:solidFill>
            <a:prstDash val="sysDash"/>
            <a:tailEnd type="triangle"/>
          </a:ln>
        </p:spPr>
        <p:style>
          <a:lnRef idx="1">
            <a:schemeClr val="accent1"/>
          </a:lnRef>
          <a:fillRef idx="0">
            <a:schemeClr val="accent1"/>
          </a:fillRef>
          <a:effectRef idx="0">
            <a:schemeClr val="accent1"/>
          </a:effectRef>
          <a:fontRef idx="minor">
            <a:schemeClr val="tx1"/>
          </a:fontRef>
        </p:style>
      </p:cxnSp>
      <p:cxnSp>
        <p:nvCxnSpPr>
          <p:cNvPr id="357" name="Elbow Connector 356">
            <a:extLst>
              <a:ext uri="{FF2B5EF4-FFF2-40B4-BE49-F238E27FC236}">
                <a16:creationId xmlns:a16="http://schemas.microsoft.com/office/drawing/2014/main" id="{4BDEF5E8-F1F6-6B4B-A5E3-3CC993DB0281}"/>
              </a:ext>
            </a:extLst>
          </p:cNvPr>
          <p:cNvCxnSpPr>
            <a:cxnSpLocks/>
          </p:cNvCxnSpPr>
          <p:nvPr/>
        </p:nvCxnSpPr>
        <p:spPr>
          <a:xfrm rot="10800000">
            <a:off x="5814766" y="2667557"/>
            <a:ext cx="2980206" cy="4249"/>
          </a:xfrm>
          <a:prstGeom prst="bentConnector3">
            <a:avLst>
              <a:gd name="adj1" fmla="val 50000"/>
            </a:avLst>
          </a:prstGeom>
          <a:ln w="25400">
            <a:solidFill>
              <a:schemeClr val="accent1"/>
            </a:solidFill>
            <a:prstDash val="sysDash"/>
            <a:tailEnd type="triangle"/>
          </a:ln>
        </p:spPr>
        <p:style>
          <a:lnRef idx="1">
            <a:schemeClr val="accent1"/>
          </a:lnRef>
          <a:fillRef idx="0">
            <a:schemeClr val="accent1"/>
          </a:fillRef>
          <a:effectRef idx="0">
            <a:schemeClr val="accent1"/>
          </a:effectRef>
          <a:fontRef idx="minor">
            <a:schemeClr val="tx1"/>
          </a:fontRef>
        </p:style>
      </p:cxnSp>
      <p:cxnSp>
        <p:nvCxnSpPr>
          <p:cNvPr id="361" name="Elbow Connector 360">
            <a:extLst>
              <a:ext uri="{FF2B5EF4-FFF2-40B4-BE49-F238E27FC236}">
                <a16:creationId xmlns:a16="http://schemas.microsoft.com/office/drawing/2014/main" id="{6E7BF162-65AC-57E0-71DF-1425FAA35149}"/>
              </a:ext>
            </a:extLst>
          </p:cNvPr>
          <p:cNvCxnSpPr>
            <a:cxnSpLocks/>
            <a:endCxn id="212" idx="3"/>
          </p:cNvCxnSpPr>
          <p:nvPr/>
        </p:nvCxnSpPr>
        <p:spPr>
          <a:xfrm rot="5400000">
            <a:off x="7530804" y="2946853"/>
            <a:ext cx="757717" cy="109601"/>
          </a:xfrm>
          <a:prstGeom prst="bentConnector2">
            <a:avLst/>
          </a:prstGeom>
          <a:ln w="25400">
            <a:solidFill>
              <a:schemeClr val="accent1"/>
            </a:solidFill>
            <a:prstDash val="sysDash"/>
            <a:tailEnd type="triangle"/>
          </a:ln>
        </p:spPr>
        <p:style>
          <a:lnRef idx="1">
            <a:schemeClr val="accent1"/>
          </a:lnRef>
          <a:fillRef idx="0">
            <a:schemeClr val="accent1"/>
          </a:fillRef>
          <a:effectRef idx="0">
            <a:schemeClr val="accent1"/>
          </a:effectRef>
          <a:fontRef idx="minor">
            <a:schemeClr val="tx1"/>
          </a:fontRef>
        </p:style>
      </p:cxnSp>
      <p:cxnSp>
        <p:nvCxnSpPr>
          <p:cNvPr id="371" name="Elbow Connector 370">
            <a:extLst>
              <a:ext uri="{FF2B5EF4-FFF2-40B4-BE49-F238E27FC236}">
                <a16:creationId xmlns:a16="http://schemas.microsoft.com/office/drawing/2014/main" id="{D25E012C-0894-5C0D-14F1-AE44D99361D1}"/>
              </a:ext>
            </a:extLst>
          </p:cNvPr>
          <p:cNvCxnSpPr>
            <a:cxnSpLocks/>
            <a:endCxn id="190" idx="3"/>
          </p:cNvCxnSpPr>
          <p:nvPr/>
        </p:nvCxnSpPr>
        <p:spPr>
          <a:xfrm rot="5400000">
            <a:off x="6821413" y="2954818"/>
            <a:ext cx="708704" cy="142684"/>
          </a:xfrm>
          <a:prstGeom prst="bentConnector2">
            <a:avLst/>
          </a:prstGeom>
          <a:ln w="25400">
            <a:solidFill>
              <a:schemeClr val="accent1"/>
            </a:solidFill>
            <a:prstDash val="sysDash"/>
            <a:tailEnd type="triangle"/>
          </a:ln>
        </p:spPr>
        <p:style>
          <a:lnRef idx="1">
            <a:schemeClr val="accent1"/>
          </a:lnRef>
          <a:fillRef idx="0">
            <a:schemeClr val="accent1"/>
          </a:fillRef>
          <a:effectRef idx="0">
            <a:schemeClr val="accent1"/>
          </a:effectRef>
          <a:fontRef idx="minor">
            <a:schemeClr val="tx1"/>
          </a:fontRef>
        </p:style>
      </p:cxnSp>
      <p:cxnSp>
        <p:nvCxnSpPr>
          <p:cNvPr id="375" name="Elbow Connector 374">
            <a:extLst>
              <a:ext uri="{FF2B5EF4-FFF2-40B4-BE49-F238E27FC236}">
                <a16:creationId xmlns:a16="http://schemas.microsoft.com/office/drawing/2014/main" id="{C413D855-7DE2-FEF0-0DAE-1CD2D4EECF07}"/>
              </a:ext>
            </a:extLst>
          </p:cNvPr>
          <p:cNvCxnSpPr>
            <a:cxnSpLocks/>
            <a:endCxn id="259" idx="3"/>
          </p:cNvCxnSpPr>
          <p:nvPr/>
        </p:nvCxnSpPr>
        <p:spPr>
          <a:xfrm rot="5400000">
            <a:off x="6042376" y="2959971"/>
            <a:ext cx="712955" cy="128126"/>
          </a:xfrm>
          <a:prstGeom prst="bentConnector2">
            <a:avLst/>
          </a:prstGeom>
          <a:ln w="25400">
            <a:solidFill>
              <a:schemeClr val="accent1"/>
            </a:solidFill>
            <a:prstDash val="sysDash"/>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4205982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 name="Content Placeholder 2">
            <a:extLst>
              <a:ext uri="{FF2B5EF4-FFF2-40B4-BE49-F238E27FC236}">
                <a16:creationId xmlns:a16="http://schemas.microsoft.com/office/drawing/2014/main" id="{8CC99D59-00C0-1445-91B3-013E005D8BDE}"/>
              </a:ext>
            </a:extLst>
          </p:cNvPr>
          <p:cNvSpPr txBox="1">
            <a:spLocks/>
          </p:cNvSpPr>
          <p:nvPr/>
        </p:nvSpPr>
        <p:spPr>
          <a:xfrm>
            <a:off x="1867324" y="1332710"/>
            <a:ext cx="5675810" cy="484324"/>
          </a:xfrm>
          <a:prstGeom prst="rect">
            <a:avLst/>
          </a:prstGeom>
        </p:spPr>
        <p:txBody>
          <a:bodyPr vert="horz" lIns="68580" tIns="34290" rIns="68580" bIns="3429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venir" panose="02000503020000020003"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venir" panose="02000503020000020003"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venir" panose="02000503020000020003"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20000"/>
              </a:lnSpc>
              <a:buNone/>
            </a:pPr>
            <a:endParaRPr lang="en-US" sz="1800" dirty="0">
              <a:solidFill>
                <a:schemeClr val="accent5">
                  <a:lumMod val="75000"/>
                </a:schemeClr>
              </a:solidFill>
              <a:latin typeface="Corbel" panose="020B0503020204020204" pitchFamily="34" charset="0"/>
            </a:endParaRPr>
          </a:p>
        </p:txBody>
      </p:sp>
      <p:sp>
        <p:nvSpPr>
          <p:cNvPr id="14" name="Title 1">
            <a:extLst>
              <a:ext uri="{FF2B5EF4-FFF2-40B4-BE49-F238E27FC236}">
                <a16:creationId xmlns:a16="http://schemas.microsoft.com/office/drawing/2014/main" id="{5C6A5A32-2E40-2D4D-98C7-2C6E4ADB0BB5}"/>
              </a:ext>
            </a:extLst>
          </p:cNvPr>
          <p:cNvSpPr>
            <a:spLocks noGrp="1"/>
          </p:cNvSpPr>
          <p:nvPr>
            <p:ph type="title"/>
          </p:nvPr>
        </p:nvSpPr>
        <p:spPr/>
        <p:txBody>
          <a:bodyPr>
            <a:normAutofit fontScale="90000"/>
          </a:bodyPr>
          <a:lstStyle/>
          <a:p>
            <a:r>
              <a:rPr lang="en-US" dirty="0"/>
              <a:t>RNN: Generation</a:t>
            </a:r>
          </a:p>
        </p:txBody>
      </p:sp>
      <mc:AlternateContent xmlns:mc="http://schemas.openxmlformats.org/markup-compatibility/2006" xmlns:a14="http://schemas.microsoft.com/office/drawing/2010/main">
        <mc:Choice Requires="a14">
          <p:sp>
            <p:nvSpPr>
              <p:cNvPr id="2" name="Content Placeholder 1">
                <a:extLst>
                  <a:ext uri="{FF2B5EF4-FFF2-40B4-BE49-F238E27FC236}">
                    <a16:creationId xmlns:a16="http://schemas.microsoft.com/office/drawing/2014/main" id="{7C39985D-081A-50A5-17A2-CADB08076423}"/>
                  </a:ext>
                </a:extLst>
              </p:cNvPr>
              <p:cNvSpPr>
                <a:spLocks noGrp="1"/>
              </p:cNvSpPr>
              <p:nvPr>
                <p:ph idx="1"/>
              </p:nvPr>
            </p:nvSpPr>
            <p:spPr/>
            <p:txBody>
              <a:bodyPr/>
              <a:lstStyle/>
              <a:p>
                <a:pPr marL="0" indent="0">
                  <a:lnSpc>
                    <a:spcPct val="100000"/>
                  </a:lnSpc>
                  <a:buNone/>
                </a:pPr>
                <a:r>
                  <a:rPr lang="en-US" dirty="0">
                    <a:latin typeface="Corbel" panose="020B0503020204020204" pitchFamily="34" charset="0"/>
                  </a:rPr>
                  <a:t>We can generate the most likely next event (e.g., word) by sampling from </a:t>
                </a:r>
                <a14:m>
                  <m:oMath xmlns:m="http://schemas.openxmlformats.org/officeDocument/2006/math">
                    <m:acc>
                      <m:accPr>
                        <m:chr m:val="̂"/>
                        <m:ctrlPr>
                          <a:rPr lang="en-US" b="1" i="1" dirty="0">
                            <a:solidFill>
                              <a:srgbClr val="C00000"/>
                            </a:solidFill>
                            <a:latin typeface="Cambria Math" panose="02040503050406030204" pitchFamily="18" charset="0"/>
                          </a:rPr>
                        </m:ctrlPr>
                      </m:accPr>
                      <m:e>
                        <m:r>
                          <a:rPr lang="en-US" b="1" i="1" dirty="0">
                            <a:solidFill>
                              <a:srgbClr val="C00000"/>
                            </a:solidFill>
                            <a:latin typeface="Cambria Math" panose="02040503050406030204" pitchFamily="18" charset="0"/>
                          </a:rPr>
                          <m:t>𝒚</m:t>
                        </m:r>
                      </m:e>
                    </m:acc>
                  </m:oMath>
                </a14:m>
                <a:endParaRPr lang="en-US" dirty="0">
                  <a:solidFill>
                    <a:srgbClr val="C00000"/>
                  </a:solidFill>
                  <a:latin typeface="Corbel" panose="020B0503020204020204" pitchFamily="34" charset="0"/>
                </a:endParaRPr>
              </a:p>
              <a:p>
                <a:pPr marL="0" indent="0">
                  <a:lnSpc>
                    <a:spcPct val="100000"/>
                  </a:lnSpc>
                  <a:buNone/>
                </a:pPr>
                <a:r>
                  <a:rPr lang="en-US" dirty="0">
                    <a:latin typeface="Corbel" panose="020B0503020204020204" pitchFamily="34" charset="0"/>
                  </a:rPr>
                  <a:t>Continue until we generate </a:t>
                </a:r>
                <a:r>
                  <a:rPr lang="en-US" dirty="0">
                    <a:solidFill>
                      <a:srgbClr val="7030A0"/>
                    </a:solidFill>
                    <a:latin typeface="Corbel" panose="020B0503020204020204" pitchFamily="34" charset="0"/>
                  </a:rPr>
                  <a:t>&lt;EOS&gt; </a:t>
                </a:r>
                <a:r>
                  <a:rPr lang="en-US" dirty="0">
                    <a:latin typeface="Corbel" panose="020B0503020204020204" pitchFamily="34" charset="0"/>
                  </a:rPr>
                  <a:t>symbol.</a:t>
                </a:r>
              </a:p>
            </p:txBody>
          </p:sp>
        </mc:Choice>
        <mc:Fallback xmlns="">
          <p:sp>
            <p:nvSpPr>
              <p:cNvPr id="2" name="Content Placeholder 1">
                <a:extLst>
                  <a:ext uri="{FF2B5EF4-FFF2-40B4-BE49-F238E27FC236}">
                    <a16:creationId xmlns:a16="http://schemas.microsoft.com/office/drawing/2014/main" id="{7C39985D-081A-50A5-17A2-CADB08076423}"/>
                  </a:ext>
                </a:extLst>
              </p:cNvPr>
              <p:cNvSpPr>
                <a:spLocks noGrp="1" noRot="1" noChangeAspect="1" noMove="1" noResize="1" noEditPoints="1" noAdjustHandles="1" noChangeArrowheads="1" noChangeShapeType="1" noTextEdit="1"/>
              </p:cNvSpPr>
              <p:nvPr>
                <p:ph idx="1"/>
              </p:nvPr>
            </p:nvSpPr>
            <p:spPr>
              <a:blipFill>
                <a:blip r:embed="rId2"/>
                <a:stretch>
                  <a:fillRect l="-595"/>
                </a:stretch>
              </a:blipFill>
            </p:spPr>
            <p:txBody>
              <a:bodyPr/>
              <a:lstStyle/>
              <a:p>
                <a:r>
                  <a:rPr lang="en-US">
                    <a:noFill/>
                  </a:rPr>
                  <a:t> </a:t>
                </a:r>
              </a:p>
            </p:txBody>
          </p:sp>
        </mc:Fallback>
      </mc:AlternateContent>
      <p:sp>
        <p:nvSpPr>
          <p:cNvPr id="6" name="Slide Number Placeholder 9">
            <a:extLst>
              <a:ext uri="{FF2B5EF4-FFF2-40B4-BE49-F238E27FC236}">
                <a16:creationId xmlns:a16="http://schemas.microsoft.com/office/drawing/2014/main" id="{94160222-6E55-7345-A4C7-E498619B7C99}"/>
              </a:ext>
            </a:extLst>
          </p:cNvPr>
          <p:cNvSpPr>
            <a:spLocks noGrp="1"/>
          </p:cNvSpPr>
          <p:nvPr>
            <p:ph type="sldNum" sz="quarter" idx="12"/>
          </p:nvPr>
        </p:nvSpPr>
        <p:spPr>
          <a:prstGeom prst="rect">
            <a:avLst/>
          </a:prstGeom>
        </p:spPr>
        <p:txBody>
          <a:bodyPr spcFirstLastPara="1" vert="horz" wrap="square" lIns="68580" tIns="34290" rIns="68580" bIns="34290" rtlCol="0" anchor="ctr" anchorCtr="0">
            <a:normAutofit/>
          </a:bodyPr>
          <a:lstStyle>
            <a:defPPr>
              <a:defRPr lang="en-US"/>
            </a:defPPr>
            <a:lvl1pPr marL="0" algn="r" defTabSz="685800" rtl="0" eaLnBrk="1" latinLnBrk="0" hangingPunct="1">
              <a:defRPr sz="900" kern="1200">
                <a:solidFill>
                  <a:schemeClr val="tx1">
                    <a:tint val="75000"/>
                  </a:schemeClr>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fld id="{FB0400E9-F1C7-9247-B747-5922BAF97538}" type="slidenum">
              <a:rPr lang="en-US" smtClean="0"/>
              <a:pPr/>
              <a:t>33</a:t>
            </a:fld>
            <a:endParaRPr lang="en-US" dirty="0"/>
          </a:p>
        </p:txBody>
      </p:sp>
    </p:spTree>
    <p:extLst>
      <p:ext uri="{BB962C8B-B14F-4D97-AF65-F5344CB8AC3E}">
        <p14:creationId xmlns:p14="http://schemas.microsoft.com/office/powerpoint/2010/main" val="389118814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 name="Content Placeholder 2">
            <a:extLst>
              <a:ext uri="{FF2B5EF4-FFF2-40B4-BE49-F238E27FC236}">
                <a16:creationId xmlns:a16="http://schemas.microsoft.com/office/drawing/2014/main" id="{8CC99D59-00C0-1445-91B3-013E005D8BDE}"/>
              </a:ext>
            </a:extLst>
          </p:cNvPr>
          <p:cNvSpPr txBox="1">
            <a:spLocks/>
          </p:cNvSpPr>
          <p:nvPr/>
        </p:nvSpPr>
        <p:spPr>
          <a:xfrm>
            <a:off x="1867324" y="1332710"/>
            <a:ext cx="5675810" cy="484324"/>
          </a:xfrm>
          <a:prstGeom prst="rect">
            <a:avLst/>
          </a:prstGeom>
        </p:spPr>
        <p:txBody>
          <a:bodyPr vert="horz" lIns="68580" tIns="34290" rIns="68580" bIns="3429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venir" panose="02000503020000020003"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venir" panose="02000503020000020003"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venir" panose="02000503020000020003"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20000"/>
              </a:lnSpc>
              <a:buNone/>
            </a:pPr>
            <a:endParaRPr lang="en-US" sz="1800" dirty="0">
              <a:solidFill>
                <a:schemeClr val="accent5">
                  <a:lumMod val="75000"/>
                </a:schemeClr>
              </a:solidFill>
              <a:latin typeface="Corbel" panose="020B0503020204020204" pitchFamily="34" charset="0"/>
            </a:endParaRPr>
          </a:p>
        </p:txBody>
      </p:sp>
      <p:sp>
        <p:nvSpPr>
          <p:cNvPr id="32" name="Content Placeholder 2">
            <a:extLst>
              <a:ext uri="{FF2B5EF4-FFF2-40B4-BE49-F238E27FC236}">
                <a16:creationId xmlns:a16="http://schemas.microsoft.com/office/drawing/2014/main" id="{2E20838C-4570-4248-A55C-6F1735047636}"/>
              </a:ext>
            </a:extLst>
          </p:cNvPr>
          <p:cNvSpPr txBox="1">
            <a:spLocks/>
          </p:cNvSpPr>
          <p:nvPr/>
        </p:nvSpPr>
        <p:spPr>
          <a:xfrm>
            <a:off x="198123" y="3937963"/>
            <a:ext cx="1148116" cy="353597"/>
          </a:xfrm>
          <a:prstGeom prst="rect">
            <a:avLst/>
          </a:prstGeom>
        </p:spPr>
        <p:txBody>
          <a:bodyPr vert="horz" lIns="68580" tIns="34290" rIns="68580" bIns="3429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venir" panose="02000503020000020003"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venir" panose="02000503020000020003"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venir" panose="02000503020000020003"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lnSpc>
                <a:spcPct val="120000"/>
              </a:lnSpc>
              <a:buNone/>
            </a:pPr>
            <a:r>
              <a:rPr lang="en-US" sz="1350" dirty="0">
                <a:solidFill>
                  <a:schemeClr val="tx1">
                    <a:lumMod val="85000"/>
                    <a:lumOff val="15000"/>
                  </a:schemeClr>
                </a:solidFill>
                <a:latin typeface="Corbel" panose="020B0503020204020204" pitchFamily="34" charset="0"/>
              </a:rPr>
              <a:t>Input layer</a:t>
            </a:r>
          </a:p>
        </p:txBody>
      </p:sp>
      <p:sp>
        <p:nvSpPr>
          <p:cNvPr id="33" name="Content Placeholder 2">
            <a:extLst>
              <a:ext uri="{FF2B5EF4-FFF2-40B4-BE49-F238E27FC236}">
                <a16:creationId xmlns:a16="http://schemas.microsoft.com/office/drawing/2014/main" id="{CC1E9B1C-9F75-8B44-AEA5-03BF6822FBF7}"/>
              </a:ext>
            </a:extLst>
          </p:cNvPr>
          <p:cNvSpPr txBox="1">
            <a:spLocks/>
          </p:cNvSpPr>
          <p:nvPr/>
        </p:nvSpPr>
        <p:spPr>
          <a:xfrm>
            <a:off x="110510" y="3066354"/>
            <a:ext cx="1303470" cy="353597"/>
          </a:xfrm>
          <a:prstGeom prst="rect">
            <a:avLst/>
          </a:prstGeom>
        </p:spPr>
        <p:txBody>
          <a:bodyPr vert="horz" lIns="68580" tIns="34290" rIns="68580" bIns="3429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venir" panose="02000503020000020003"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venir" panose="02000503020000020003"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venir" panose="02000503020000020003"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lnSpc>
                <a:spcPct val="120000"/>
              </a:lnSpc>
              <a:buNone/>
            </a:pPr>
            <a:r>
              <a:rPr lang="en-US" sz="1350" dirty="0">
                <a:solidFill>
                  <a:schemeClr val="tx1">
                    <a:lumMod val="85000"/>
                    <a:lumOff val="15000"/>
                  </a:schemeClr>
                </a:solidFill>
                <a:latin typeface="Corbel" panose="020B0503020204020204" pitchFamily="34" charset="0"/>
              </a:rPr>
              <a:t>Hidden layer</a:t>
            </a:r>
          </a:p>
        </p:txBody>
      </p:sp>
      <p:sp>
        <p:nvSpPr>
          <p:cNvPr id="34" name="Content Placeholder 2">
            <a:extLst>
              <a:ext uri="{FF2B5EF4-FFF2-40B4-BE49-F238E27FC236}">
                <a16:creationId xmlns:a16="http://schemas.microsoft.com/office/drawing/2014/main" id="{EB6428D5-21EE-2A45-BB91-3CC55CE57983}"/>
              </a:ext>
            </a:extLst>
          </p:cNvPr>
          <p:cNvSpPr txBox="1">
            <a:spLocks/>
          </p:cNvSpPr>
          <p:nvPr/>
        </p:nvSpPr>
        <p:spPr>
          <a:xfrm>
            <a:off x="181351" y="2214114"/>
            <a:ext cx="1291040" cy="353597"/>
          </a:xfrm>
          <a:prstGeom prst="rect">
            <a:avLst/>
          </a:prstGeom>
        </p:spPr>
        <p:txBody>
          <a:bodyPr vert="horz" lIns="68580" tIns="34290" rIns="68580" bIns="3429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venir" panose="02000503020000020003"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venir" panose="02000503020000020003"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venir" panose="02000503020000020003"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lnSpc>
                <a:spcPct val="120000"/>
              </a:lnSpc>
              <a:buNone/>
            </a:pPr>
            <a:r>
              <a:rPr lang="en-US" sz="1350" dirty="0">
                <a:solidFill>
                  <a:schemeClr val="tx1">
                    <a:lumMod val="85000"/>
                    <a:lumOff val="15000"/>
                  </a:schemeClr>
                </a:solidFill>
                <a:latin typeface="Corbel" panose="020B0503020204020204" pitchFamily="34" charset="0"/>
              </a:rPr>
              <a:t>Output layer</a:t>
            </a:r>
          </a:p>
        </p:txBody>
      </p:sp>
      <p:sp>
        <p:nvSpPr>
          <p:cNvPr id="35" name="Rounded Rectangle 34">
            <a:extLst>
              <a:ext uri="{FF2B5EF4-FFF2-40B4-BE49-F238E27FC236}">
                <a16:creationId xmlns:a16="http://schemas.microsoft.com/office/drawing/2014/main" id="{77B69781-0344-E042-A0B5-54BF3F9ECA64}"/>
              </a:ext>
            </a:extLst>
          </p:cNvPr>
          <p:cNvSpPr/>
          <p:nvPr/>
        </p:nvSpPr>
        <p:spPr>
          <a:xfrm>
            <a:off x="1920871" y="3965290"/>
            <a:ext cx="897101" cy="247549"/>
          </a:xfrm>
          <a:prstGeom prst="round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sp>
        <p:nvSpPr>
          <p:cNvPr id="36" name="Oval 35">
            <a:extLst>
              <a:ext uri="{FF2B5EF4-FFF2-40B4-BE49-F238E27FC236}">
                <a16:creationId xmlns:a16="http://schemas.microsoft.com/office/drawing/2014/main" id="{0CFFAB33-964C-7748-BF35-4721918EB4C8}"/>
              </a:ext>
            </a:extLst>
          </p:cNvPr>
          <p:cNvSpPr/>
          <p:nvPr/>
        </p:nvSpPr>
        <p:spPr>
          <a:xfrm>
            <a:off x="1999457" y="4006803"/>
            <a:ext cx="152400" cy="152400"/>
          </a:xfrm>
          <a:prstGeom prst="ellipse">
            <a:avLst/>
          </a:prstGeom>
          <a:solidFill>
            <a:schemeClr val="bg1">
              <a:lumMod val="5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sp>
        <p:nvSpPr>
          <p:cNvPr id="37" name="Oval 36">
            <a:extLst>
              <a:ext uri="{FF2B5EF4-FFF2-40B4-BE49-F238E27FC236}">
                <a16:creationId xmlns:a16="http://schemas.microsoft.com/office/drawing/2014/main" id="{14156E0B-A953-BD41-BB2C-FE9ED66A0882}"/>
              </a:ext>
            </a:extLst>
          </p:cNvPr>
          <p:cNvSpPr/>
          <p:nvPr/>
        </p:nvSpPr>
        <p:spPr>
          <a:xfrm>
            <a:off x="2184151" y="4006803"/>
            <a:ext cx="152400" cy="152400"/>
          </a:xfrm>
          <a:prstGeom prst="ellipse">
            <a:avLst/>
          </a:prstGeom>
          <a:solidFill>
            <a:schemeClr val="bg1">
              <a:lumMod val="5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sp>
        <p:nvSpPr>
          <p:cNvPr id="38" name="Oval 37">
            <a:extLst>
              <a:ext uri="{FF2B5EF4-FFF2-40B4-BE49-F238E27FC236}">
                <a16:creationId xmlns:a16="http://schemas.microsoft.com/office/drawing/2014/main" id="{441D775C-F264-E346-8817-9BF41FF99B04}"/>
              </a:ext>
            </a:extLst>
          </p:cNvPr>
          <p:cNvSpPr/>
          <p:nvPr/>
        </p:nvSpPr>
        <p:spPr>
          <a:xfrm>
            <a:off x="2368845" y="4006803"/>
            <a:ext cx="152400" cy="152400"/>
          </a:xfrm>
          <a:prstGeom prst="ellipse">
            <a:avLst/>
          </a:prstGeom>
          <a:solidFill>
            <a:schemeClr val="bg1">
              <a:lumMod val="5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sp>
        <p:nvSpPr>
          <p:cNvPr id="39" name="Oval 38">
            <a:extLst>
              <a:ext uri="{FF2B5EF4-FFF2-40B4-BE49-F238E27FC236}">
                <a16:creationId xmlns:a16="http://schemas.microsoft.com/office/drawing/2014/main" id="{387E50D9-5CE3-5441-A6BE-A6E097B4A0B3}"/>
              </a:ext>
            </a:extLst>
          </p:cNvPr>
          <p:cNvSpPr/>
          <p:nvPr/>
        </p:nvSpPr>
        <p:spPr>
          <a:xfrm>
            <a:off x="2557747" y="4006803"/>
            <a:ext cx="152400" cy="152400"/>
          </a:xfrm>
          <a:prstGeom prst="ellipse">
            <a:avLst/>
          </a:prstGeom>
          <a:solidFill>
            <a:schemeClr val="bg1">
              <a:lumMod val="5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sp>
        <p:nvSpPr>
          <p:cNvPr id="40" name="Oval 39">
            <a:extLst>
              <a:ext uri="{FF2B5EF4-FFF2-40B4-BE49-F238E27FC236}">
                <a16:creationId xmlns:a16="http://schemas.microsoft.com/office/drawing/2014/main" id="{1C7A0456-9E4C-C94A-8F0A-49ADA1484771}"/>
              </a:ext>
            </a:extLst>
          </p:cNvPr>
          <p:cNvSpPr/>
          <p:nvPr/>
        </p:nvSpPr>
        <p:spPr>
          <a:xfrm>
            <a:off x="1999457" y="2276690"/>
            <a:ext cx="152400" cy="152400"/>
          </a:xfrm>
          <a:prstGeom prst="ellipse">
            <a:avLst/>
          </a:prstGeom>
          <a:solidFill>
            <a:srgbClr val="92D050"/>
          </a:solidFill>
          <a:ln w="19050">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sp>
        <p:nvSpPr>
          <p:cNvPr id="41" name="Oval 40">
            <a:extLst>
              <a:ext uri="{FF2B5EF4-FFF2-40B4-BE49-F238E27FC236}">
                <a16:creationId xmlns:a16="http://schemas.microsoft.com/office/drawing/2014/main" id="{76755897-25B7-004E-A748-A9A07B35D1C1}"/>
              </a:ext>
            </a:extLst>
          </p:cNvPr>
          <p:cNvSpPr/>
          <p:nvPr/>
        </p:nvSpPr>
        <p:spPr>
          <a:xfrm>
            <a:off x="2184151" y="2276690"/>
            <a:ext cx="152400" cy="152400"/>
          </a:xfrm>
          <a:prstGeom prst="ellipse">
            <a:avLst/>
          </a:prstGeom>
          <a:solidFill>
            <a:srgbClr val="92D050"/>
          </a:solidFill>
          <a:ln w="19050">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sp>
        <p:nvSpPr>
          <p:cNvPr id="42" name="Oval 41">
            <a:extLst>
              <a:ext uri="{FF2B5EF4-FFF2-40B4-BE49-F238E27FC236}">
                <a16:creationId xmlns:a16="http://schemas.microsoft.com/office/drawing/2014/main" id="{F3AAD522-87CB-2248-A091-7D69B2D76DA2}"/>
              </a:ext>
            </a:extLst>
          </p:cNvPr>
          <p:cNvSpPr/>
          <p:nvPr/>
        </p:nvSpPr>
        <p:spPr>
          <a:xfrm>
            <a:off x="2368845" y="2276690"/>
            <a:ext cx="152400" cy="152400"/>
          </a:xfrm>
          <a:prstGeom prst="ellipse">
            <a:avLst/>
          </a:prstGeom>
          <a:solidFill>
            <a:srgbClr val="92D050"/>
          </a:solidFill>
          <a:ln w="19050">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sp>
        <p:nvSpPr>
          <p:cNvPr id="43" name="Oval 42">
            <a:extLst>
              <a:ext uri="{FF2B5EF4-FFF2-40B4-BE49-F238E27FC236}">
                <a16:creationId xmlns:a16="http://schemas.microsoft.com/office/drawing/2014/main" id="{49583858-2EF7-C541-A4C8-6B64B755C426}"/>
              </a:ext>
            </a:extLst>
          </p:cNvPr>
          <p:cNvSpPr/>
          <p:nvPr/>
        </p:nvSpPr>
        <p:spPr>
          <a:xfrm>
            <a:off x="2557747" y="2276690"/>
            <a:ext cx="152400" cy="152400"/>
          </a:xfrm>
          <a:prstGeom prst="ellipse">
            <a:avLst/>
          </a:prstGeom>
          <a:solidFill>
            <a:srgbClr val="92D050"/>
          </a:solidFill>
          <a:ln w="19050">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sp>
        <p:nvSpPr>
          <p:cNvPr id="44" name="Rounded Rectangle 43">
            <a:extLst>
              <a:ext uri="{FF2B5EF4-FFF2-40B4-BE49-F238E27FC236}">
                <a16:creationId xmlns:a16="http://schemas.microsoft.com/office/drawing/2014/main" id="{78DA54E1-DEBC-FA47-B33C-EC57979E0AC8}"/>
              </a:ext>
            </a:extLst>
          </p:cNvPr>
          <p:cNvSpPr/>
          <p:nvPr/>
        </p:nvSpPr>
        <p:spPr>
          <a:xfrm>
            <a:off x="1833755" y="3096102"/>
            <a:ext cx="1023168" cy="233527"/>
          </a:xfrm>
          <a:prstGeom prst="roundRect">
            <a:avLst/>
          </a:prstGeom>
          <a:noFill/>
          <a:ln w="3810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sp>
        <p:nvSpPr>
          <p:cNvPr id="45" name="Oval 44">
            <a:extLst>
              <a:ext uri="{FF2B5EF4-FFF2-40B4-BE49-F238E27FC236}">
                <a16:creationId xmlns:a16="http://schemas.microsoft.com/office/drawing/2014/main" id="{D6D1AFD7-0467-F54B-80D1-0A7A609972DE}"/>
              </a:ext>
            </a:extLst>
          </p:cNvPr>
          <p:cNvSpPr/>
          <p:nvPr/>
        </p:nvSpPr>
        <p:spPr>
          <a:xfrm>
            <a:off x="1897168" y="3136052"/>
            <a:ext cx="152400" cy="152400"/>
          </a:xfrm>
          <a:prstGeom prst="ellipse">
            <a:avLst/>
          </a:prstGeom>
          <a:solidFill>
            <a:schemeClr val="accent5">
              <a:lumMod val="60000"/>
              <a:lumOff val="40000"/>
            </a:schemeClr>
          </a:solidFill>
          <a:ln w="1905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sp>
        <p:nvSpPr>
          <p:cNvPr id="46" name="Oval 45">
            <a:extLst>
              <a:ext uri="{FF2B5EF4-FFF2-40B4-BE49-F238E27FC236}">
                <a16:creationId xmlns:a16="http://schemas.microsoft.com/office/drawing/2014/main" id="{252D735C-4E41-C74A-81FB-F1D9BA23F974}"/>
              </a:ext>
            </a:extLst>
          </p:cNvPr>
          <p:cNvSpPr/>
          <p:nvPr/>
        </p:nvSpPr>
        <p:spPr>
          <a:xfrm>
            <a:off x="2081862" y="3136052"/>
            <a:ext cx="152400" cy="152400"/>
          </a:xfrm>
          <a:prstGeom prst="ellipse">
            <a:avLst/>
          </a:prstGeom>
          <a:solidFill>
            <a:schemeClr val="accent5">
              <a:lumMod val="60000"/>
              <a:lumOff val="40000"/>
            </a:schemeClr>
          </a:solidFill>
          <a:ln w="1905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sp>
        <p:nvSpPr>
          <p:cNvPr id="47" name="Oval 46">
            <a:extLst>
              <a:ext uri="{FF2B5EF4-FFF2-40B4-BE49-F238E27FC236}">
                <a16:creationId xmlns:a16="http://schemas.microsoft.com/office/drawing/2014/main" id="{6D55EDF1-111B-6A43-BF0C-42F1DFEDFF65}"/>
              </a:ext>
            </a:extLst>
          </p:cNvPr>
          <p:cNvSpPr/>
          <p:nvPr/>
        </p:nvSpPr>
        <p:spPr>
          <a:xfrm>
            <a:off x="2266556" y="3136052"/>
            <a:ext cx="152400" cy="152400"/>
          </a:xfrm>
          <a:prstGeom prst="ellipse">
            <a:avLst/>
          </a:prstGeom>
          <a:solidFill>
            <a:schemeClr val="accent5">
              <a:lumMod val="60000"/>
              <a:lumOff val="40000"/>
            </a:schemeClr>
          </a:solidFill>
          <a:ln w="1905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sp>
        <p:nvSpPr>
          <p:cNvPr id="48" name="Oval 47">
            <a:extLst>
              <a:ext uri="{FF2B5EF4-FFF2-40B4-BE49-F238E27FC236}">
                <a16:creationId xmlns:a16="http://schemas.microsoft.com/office/drawing/2014/main" id="{AF50432D-5742-2A48-B65C-56F873CA56C8}"/>
              </a:ext>
            </a:extLst>
          </p:cNvPr>
          <p:cNvSpPr/>
          <p:nvPr/>
        </p:nvSpPr>
        <p:spPr>
          <a:xfrm>
            <a:off x="2455458" y="3136052"/>
            <a:ext cx="152400" cy="152400"/>
          </a:xfrm>
          <a:prstGeom prst="ellipse">
            <a:avLst/>
          </a:prstGeom>
          <a:solidFill>
            <a:schemeClr val="accent5">
              <a:lumMod val="60000"/>
              <a:lumOff val="40000"/>
            </a:schemeClr>
          </a:solidFill>
          <a:ln w="1905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sp>
        <p:nvSpPr>
          <p:cNvPr id="49" name="Oval 48">
            <a:extLst>
              <a:ext uri="{FF2B5EF4-FFF2-40B4-BE49-F238E27FC236}">
                <a16:creationId xmlns:a16="http://schemas.microsoft.com/office/drawing/2014/main" id="{19AC9E29-3D62-D745-8082-BD6C496326A2}"/>
              </a:ext>
            </a:extLst>
          </p:cNvPr>
          <p:cNvSpPr/>
          <p:nvPr/>
        </p:nvSpPr>
        <p:spPr>
          <a:xfrm>
            <a:off x="2648955" y="3137765"/>
            <a:ext cx="152400" cy="152400"/>
          </a:xfrm>
          <a:prstGeom prst="ellipse">
            <a:avLst/>
          </a:prstGeom>
          <a:solidFill>
            <a:schemeClr val="accent5">
              <a:lumMod val="60000"/>
              <a:lumOff val="40000"/>
            </a:schemeClr>
          </a:solidFill>
          <a:ln w="1905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sp>
        <p:nvSpPr>
          <p:cNvPr id="50" name="Rounded Rectangle 49">
            <a:extLst>
              <a:ext uri="{FF2B5EF4-FFF2-40B4-BE49-F238E27FC236}">
                <a16:creationId xmlns:a16="http://schemas.microsoft.com/office/drawing/2014/main" id="{5FE82E85-5FBB-5345-9301-873D2290C74B}"/>
              </a:ext>
            </a:extLst>
          </p:cNvPr>
          <p:cNvSpPr/>
          <p:nvPr/>
        </p:nvSpPr>
        <p:spPr>
          <a:xfrm>
            <a:off x="1935188" y="2241423"/>
            <a:ext cx="846082" cy="233527"/>
          </a:xfrm>
          <a:prstGeom prst="roundRect">
            <a:avLst/>
          </a:prstGeom>
          <a:noFill/>
          <a:ln w="38100">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sp>
        <p:nvSpPr>
          <p:cNvPr id="51" name="Right Arrow 50">
            <a:extLst>
              <a:ext uri="{FF2B5EF4-FFF2-40B4-BE49-F238E27FC236}">
                <a16:creationId xmlns:a16="http://schemas.microsoft.com/office/drawing/2014/main" id="{E38C0E88-53E6-D147-828E-73334C31EC81}"/>
              </a:ext>
            </a:extLst>
          </p:cNvPr>
          <p:cNvSpPr/>
          <p:nvPr/>
        </p:nvSpPr>
        <p:spPr>
          <a:xfrm rot="16200000">
            <a:off x="2164404" y="2629484"/>
            <a:ext cx="425578" cy="247112"/>
          </a:xfrm>
          <a:prstGeom prst="rightArrow">
            <a:avLst>
              <a:gd name="adj1" fmla="val 27574"/>
              <a:gd name="adj2" fmla="val 69623"/>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sp>
        <p:nvSpPr>
          <p:cNvPr id="52" name="Right Arrow 51">
            <a:extLst>
              <a:ext uri="{FF2B5EF4-FFF2-40B4-BE49-F238E27FC236}">
                <a16:creationId xmlns:a16="http://schemas.microsoft.com/office/drawing/2014/main" id="{76B1BEC2-7535-A142-80EE-6B5CD50FAE56}"/>
              </a:ext>
            </a:extLst>
          </p:cNvPr>
          <p:cNvSpPr/>
          <p:nvPr/>
        </p:nvSpPr>
        <p:spPr>
          <a:xfrm rot="16200000">
            <a:off x="2180574" y="3506345"/>
            <a:ext cx="425578" cy="247112"/>
          </a:xfrm>
          <a:prstGeom prst="rightArrow">
            <a:avLst>
              <a:gd name="adj1" fmla="val 27574"/>
              <a:gd name="adj2" fmla="val 69623"/>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mc:AlternateContent xmlns:mc="http://schemas.openxmlformats.org/markup-compatibility/2006" xmlns:a14="http://schemas.microsoft.com/office/drawing/2010/main">
        <mc:Choice Requires="a14">
          <p:sp>
            <p:nvSpPr>
              <p:cNvPr id="53" name="Content Placeholder 2">
                <a:extLst>
                  <a:ext uri="{FF2B5EF4-FFF2-40B4-BE49-F238E27FC236}">
                    <a16:creationId xmlns:a16="http://schemas.microsoft.com/office/drawing/2014/main" id="{753B7FC2-D6A0-AE40-A65D-C095A483881A}"/>
                  </a:ext>
                </a:extLst>
              </p:cNvPr>
              <p:cNvSpPr txBox="1">
                <a:spLocks/>
              </p:cNvSpPr>
              <p:nvPr/>
            </p:nvSpPr>
            <p:spPr>
              <a:xfrm>
                <a:off x="1782926" y="3474410"/>
                <a:ext cx="525996" cy="377691"/>
              </a:xfrm>
              <a:prstGeom prst="rect">
                <a:avLst/>
              </a:prstGeom>
            </p:spPr>
            <p:txBody>
              <a:bodyPr vert="horz" lIns="68580" tIns="34290" rIns="68580" bIns="3429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venir" panose="02000503020000020003"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venir" panose="02000503020000020003"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venir" panose="02000503020000020003"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lnSpc>
                    <a:spcPct val="120000"/>
                  </a:lnSpc>
                  <a:buNone/>
                </a:pPr>
                <a14:m>
                  <m:oMathPara xmlns:m="http://schemas.openxmlformats.org/officeDocument/2006/math">
                    <m:oMathParaPr>
                      <m:jc m:val="centerGroup"/>
                    </m:oMathParaPr>
                    <m:oMath xmlns:m="http://schemas.openxmlformats.org/officeDocument/2006/math">
                      <m:r>
                        <a:rPr lang="en-US" sz="1800" i="1" dirty="0">
                          <a:solidFill>
                            <a:srgbClr val="C00000"/>
                          </a:solidFill>
                          <a:latin typeface="Cambria Math" panose="02040503050406030204" pitchFamily="18" charset="0"/>
                        </a:rPr>
                        <m:t>𝑊</m:t>
                      </m:r>
                    </m:oMath>
                  </m:oMathPara>
                </a14:m>
                <a:endParaRPr lang="en-US" sz="1800" dirty="0">
                  <a:solidFill>
                    <a:srgbClr val="C00000"/>
                  </a:solidFill>
                  <a:latin typeface="Corbel" panose="020B0503020204020204" pitchFamily="34" charset="0"/>
                </a:endParaRPr>
              </a:p>
            </p:txBody>
          </p:sp>
        </mc:Choice>
        <mc:Fallback xmlns="">
          <p:sp>
            <p:nvSpPr>
              <p:cNvPr id="53" name="Content Placeholder 2">
                <a:extLst>
                  <a:ext uri="{FF2B5EF4-FFF2-40B4-BE49-F238E27FC236}">
                    <a16:creationId xmlns:a16="http://schemas.microsoft.com/office/drawing/2014/main" id="{753B7FC2-D6A0-AE40-A65D-C095A483881A}"/>
                  </a:ext>
                </a:extLst>
              </p:cNvPr>
              <p:cNvSpPr txBox="1">
                <a:spLocks noRot="1" noChangeAspect="1" noMove="1" noResize="1" noEditPoints="1" noAdjustHandles="1" noChangeArrowheads="1" noChangeShapeType="1" noTextEdit="1"/>
              </p:cNvSpPr>
              <p:nvPr/>
            </p:nvSpPr>
            <p:spPr>
              <a:xfrm>
                <a:off x="1782926" y="3474410"/>
                <a:ext cx="525996" cy="377691"/>
              </a:xfrm>
              <a:prstGeom prst="rect">
                <a:avLst/>
              </a:prstGeom>
              <a:blipFill>
                <a:blip r:embed="rId2"/>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4" name="Content Placeholder 2">
                <a:extLst>
                  <a:ext uri="{FF2B5EF4-FFF2-40B4-BE49-F238E27FC236}">
                    <a16:creationId xmlns:a16="http://schemas.microsoft.com/office/drawing/2014/main" id="{8A9A5F62-D191-874B-A14D-BA57D80A95B9}"/>
                  </a:ext>
                </a:extLst>
              </p:cNvPr>
              <p:cNvSpPr txBox="1">
                <a:spLocks/>
              </p:cNvSpPr>
              <p:nvPr/>
            </p:nvSpPr>
            <p:spPr>
              <a:xfrm>
                <a:off x="1788408" y="2590205"/>
                <a:ext cx="525996" cy="377691"/>
              </a:xfrm>
              <a:prstGeom prst="rect">
                <a:avLst/>
              </a:prstGeom>
            </p:spPr>
            <p:txBody>
              <a:bodyPr vert="horz" lIns="68580" tIns="34290" rIns="68580" bIns="3429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venir" panose="02000503020000020003"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venir" panose="02000503020000020003"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venir" panose="02000503020000020003"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lnSpc>
                    <a:spcPct val="120000"/>
                  </a:lnSpc>
                  <a:buNone/>
                </a:pPr>
                <a14:m>
                  <m:oMathPara xmlns:m="http://schemas.openxmlformats.org/officeDocument/2006/math">
                    <m:oMathParaPr>
                      <m:jc m:val="centerGroup"/>
                    </m:oMathParaPr>
                    <m:oMath xmlns:m="http://schemas.openxmlformats.org/officeDocument/2006/math">
                      <m:r>
                        <a:rPr lang="en-US" sz="1800" i="1" dirty="0">
                          <a:solidFill>
                            <a:srgbClr val="C00000"/>
                          </a:solidFill>
                          <a:latin typeface="Cambria Math" panose="02040503050406030204" pitchFamily="18" charset="0"/>
                        </a:rPr>
                        <m:t>𝑈</m:t>
                      </m:r>
                    </m:oMath>
                  </m:oMathPara>
                </a14:m>
                <a:endParaRPr lang="en-US" sz="1800" dirty="0">
                  <a:solidFill>
                    <a:srgbClr val="C00000"/>
                  </a:solidFill>
                  <a:latin typeface="Corbel" panose="020B0503020204020204" pitchFamily="34" charset="0"/>
                </a:endParaRPr>
              </a:p>
            </p:txBody>
          </p:sp>
        </mc:Choice>
        <mc:Fallback xmlns="">
          <p:sp>
            <p:nvSpPr>
              <p:cNvPr id="54" name="Content Placeholder 2">
                <a:extLst>
                  <a:ext uri="{FF2B5EF4-FFF2-40B4-BE49-F238E27FC236}">
                    <a16:creationId xmlns:a16="http://schemas.microsoft.com/office/drawing/2014/main" id="{8A9A5F62-D191-874B-A14D-BA57D80A95B9}"/>
                  </a:ext>
                </a:extLst>
              </p:cNvPr>
              <p:cNvSpPr txBox="1">
                <a:spLocks noRot="1" noChangeAspect="1" noMove="1" noResize="1" noEditPoints="1" noAdjustHandles="1" noChangeArrowheads="1" noChangeShapeType="1" noTextEdit="1"/>
              </p:cNvSpPr>
              <p:nvPr/>
            </p:nvSpPr>
            <p:spPr>
              <a:xfrm>
                <a:off x="1788408" y="2590205"/>
                <a:ext cx="525996" cy="377691"/>
              </a:xfrm>
              <a:prstGeom prst="rect">
                <a:avLst/>
              </a:prstGeom>
              <a:blipFill>
                <a:blip r:embed="rId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15" name="Content Placeholder 2">
                <a:extLst>
                  <a:ext uri="{FF2B5EF4-FFF2-40B4-BE49-F238E27FC236}">
                    <a16:creationId xmlns:a16="http://schemas.microsoft.com/office/drawing/2014/main" id="{1F028BB4-661E-8048-88CA-0B4E65E37760}"/>
                  </a:ext>
                </a:extLst>
              </p:cNvPr>
              <p:cNvSpPr txBox="1">
                <a:spLocks/>
              </p:cNvSpPr>
              <p:nvPr/>
            </p:nvSpPr>
            <p:spPr>
              <a:xfrm>
                <a:off x="2202304" y="4175093"/>
                <a:ext cx="349775" cy="377691"/>
              </a:xfrm>
              <a:prstGeom prst="rect">
                <a:avLst/>
              </a:prstGeom>
            </p:spPr>
            <p:txBody>
              <a:bodyPr vert="horz" lIns="68580" tIns="34290" rIns="68580" bIns="3429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venir" panose="02000503020000020003"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venir" panose="02000503020000020003"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venir" panose="02000503020000020003"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20000"/>
                  </a:lnSpc>
                  <a:buNone/>
                </a:pPr>
                <a14:m>
                  <m:oMathPara xmlns:m="http://schemas.openxmlformats.org/officeDocument/2006/math">
                    <m:oMathParaPr>
                      <m:jc m:val="centerGroup"/>
                    </m:oMathParaPr>
                    <m:oMath xmlns:m="http://schemas.openxmlformats.org/officeDocument/2006/math">
                      <m:sSub>
                        <m:sSubPr>
                          <m:ctrlPr>
                            <a:rPr lang="en-US" sz="1800" i="1" dirty="0">
                              <a:latin typeface="Cambria Math" panose="02040503050406030204" pitchFamily="18" charset="0"/>
                            </a:rPr>
                          </m:ctrlPr>
                        </m:sSubPr>
                        <m:e>
                          <m:r>
                            <a:rPr lang="en-US" sz="1800" i="1" dirty="0">
                              <a:latin typeface="Cambria Math" panose="02040503050406030204" pitchFamily="18" charset="0"/>
                            </a:rPr>
                            <m:t>𝑥</m:t>
                          </m:r>
                        </m:e>
                        <m:sub>
                          <m:r>
                            <a:rPr lang="en-US" sz="1800" i="1" dirty="0">
                              <a:latin typeface="Cambria Math" panose="02040503050406030204" pitchFamily="18" charset="0"/>
                            </a:rPr>
                            <m:t>1</m:t>
                          </m:r>
                        </m:sub>
                      </m:sSub>
                    </m:oMath>
                  </m:oMathPara>
                </a14:m>
                <a:endParaRPr lang="en-US" sz="1800" dirty="0">
                  <a:latin typeface="Corbel" panose="020B0503020204020204" pitchFamily="34" charset="0"/>
                </a:endParaRPr>
              </a:p>
              <a:p>
                <a:pPr marL="0" indent="0" algn="ctr">
                  <a:lnSpc>
                    <a:spcPct val="120000"/>
                  </a:lnSpc>
                  <a:buNone/>
                </a:pPr>
                <a:endParaRPr lang="en-US" sz="1800" dirty="0">
                  <a:latin typeface="Corbel" panose="020B0503020204020204" pitchFamily="34" charset="0"/>
                </a:endParaRPr>
              </a:p>
            </p:txBody>
          </p:sp>
        </mc:Choice>
        <mc:Fallback xmlns="">
          <p:sp>
            <p:nvSpPr>
              <p:cNvPr id="115" name="Content Placeholder 2">
                <a:extLst>
                  <a:ext uri="{FF2B5EF4-FFF2-40B4-BE49-F238E27FC236}">
                    <a16:creationId xmlns:a16="http://schemas.microsoft.com/office/drawing/2014/main" id="{1F028BB4-661E-8048-88CA-0B4E65E37760}"/>
                  </a:ext>
                </a:extLst>
              </p:cNvPr>
              <p:cNvSpPr txBox="1">
                <a:spLocks noRot="1" noChangeAspect="1" noMove="1" noResize="1" noEditPoints="1" noAdjustHandles="1" noChangeArrowheads="1" noChangeShapeType="1" noTextEdit="1"/>
              </p:cNvSpPr>
              <p:nvPr/>
            </p:nvSpPr>
            <p:spPr>
              <a:xfrm>
                <a:off x="2202304" y="4175093"/>
                <a:ext cx="349775" cy="377691"/>
              </a:xfrm>
              <a:prstGeom prst="rect">
                <a:avLst/>
              </a:prstGeom>
              <a:blipFill>
                <a:blip r:embed="rId4"/>
                <a:stretch>
                  <a:fillRect l="-6897"/>
                </a:stretch>
              </a:blipFill>
            </p:spPr>
            <p:txBody>
              <a:bodyPr/>
              <a:lstStyle/>
              <a:p>
                <a:r>
                  <a:rPr lang="en-US">
                    <a:noFill/>
                  </a:rPr>
                  <a:t> </a:t>
                </a:r>
              </a:p>
            </p:txBody>
          </p:sp>
        </mc:Fallback>
      </mc:AlternateContent>
      <p:sp>
        <p:nvSpPr>
          <p:cNvPr id="128" name="Content Placeholder 2">
            <a:extLst>
              <a:ext uri="{FF2B5EF4-FFF2-40B4-BE49-F238E27FC236}">
                <a16:creationId xmlns:a16="http://schemas.microsoft.com/office/drawing/2014/main" id="{F0DB991D-8AC4-2F49-958D-C6E6F9DD54A7}"/>
              </a:ext>
            </a:extLst>
          </p:cNvPr>
          <p:cNvSpPr txBox="1">
            <a:spLocks/>
          </p:cNvSpPr>
          <p:nvPr/>
        </p:nvSpPr>
        <p:spPr>
          <a:xfrm>
            <a:off x="1724901" y="4502623"/>
            <a:ext cx="1203192" cy="377691"/>
          </a:xfrm>
          <a:prstGeom prst="rect">
            <a:avLst/>
          </a:prstGeom>
        </p:spPr>
        <p:txBody>
          <a:bodyPr vert="horz" lIns="68580" tIns="34290" rIns="68580" bIns="3429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venir" panose="02000503020000020003"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venir" panose="02000503020000020003"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venir" panose="02000503020000020003"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lnSpc>
                <a:spcPct val="120000"/>
              </a:lnSpc>
              <a:buNone/>
            </a:pPr>
            <a:r>
              <a:rPr lang="en-US" sz="1800" dirty="0">
                <a:solidFill>
                  <a:srgbClr val="7030A0"/>
                </a:solidFill>
                <a:latin typeface="Corbel" panose="020B0503020204020204" pitchFamily="34" charset="0"/>
              </a:rPr>
              <a:t>&lt;START&gt;</a:t>
            </a:r>
          </a:p>
        </p:txBody>
      </p:sp>
      <p:sp>
        <p:nvSpPr>
          <p:cNvPr id="132" name="Content Placeholder 2">
            <a:extLst>
              <a:ext uri="{FF2B5EF4-FFF2-40B4-BE49-F238E27FC236}">
                <a16:creationId xmlns:a16="http://schemas.microsoft.com/office/drawing/2014/main" id="{F1255D89-8DB7-7941-98CF-858601200D88}"/>
              </a:ext>
            </a:extLst>
          </p:cNvPr>
          <p:cNvSpPr txBox="1">
            <a:spLocks/>
          </p:cNvSpPr>
          <p:nvPr/>
        </p:nvSpPr>
        <p:spPr>
          <a:xfrm>
            <a:off x="1956114" y="1806104"/>
            <a:ext cx="917488" cy="377691"/>
          </a:xfrm>
          <a:prstGeom prst="rect">
            <a:avLst/>
          </a:prstGeom>
        </p:spPr>
        <p:txBody>
          <a:bodyPr vert="horz" lIns="68580" tIns="34290" rIns="68580" bIns="3429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venir" panose="02000503020000020003"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venir" panose="02000503020000020003"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venir" panose="02000503020000020003"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lnSpc>
                <a:spcPct val="120000"/>
              </a:lnSpc>
              <a:buNone/>
            </a:pPr>
            <a:r>
              <a:rPr lang="en-US" sz="1800" dirty="0">
                <a:solidFill>
                  <a:srgbClr val="7030A0"/>
                </a:solidFill>
                <a:latin typeface="Corbel" panose="020B0503020204020204" pitchFamily="34" charset="0"/>
              </a:rPr>
              <a:t>“Sorry”</a:t>
            </a:r>
          </a:p>
        </p:txBody>
      </p:sp>
      <p:sp>
        <p:nvSpPr>
          <p:cNvPr id="2" name="Title 1">
            <a:extLst>
              <a:ext uri="{FF2B5EF4-FFF2-40B4-BE49-F238E27FC236}">
                <a16:creationId xmlns:a16="http://schemas.microsoft.com/office/drawing/2014/main" id="{3DD82834-B11A-A6F3-E6AC-CB441C022E89}"/>
              </a:ext>
            </a:extLst>
          </p:cNvPr>
          <p:cNvSpPr>
            <a:spLocks noGrp="1"/>
          </p:cNvSpPr>
          <p:nvPr>
            <p:ph type="title"/>
          </p:nvPr>
        </p:nvSpPr>
        <p:spPr/>
        <p:txBody>
          <a:bodyPr>
            <a:normAutofit fontScale="90000"/>
          </a:bodyPr>
          <a:lstStyle/>
          <a:p>
            <a:r>
              <a:rPr lang="en-US" sz="2800" dirty="0"/>
              <a:t>RNN: Generation</a:t>
            </a:r>
            <a:endParaRPr lang="en-US" dirty="0"/>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DDCC7C15-D734-2858-3A76-25971A1371F2}"/>
                  </a:ext>
                </a:extLst>
              </p:cNvPr>
              <p:cNvSpPr>
                <a:spLocks noGrp="1"/>
              </p:cNvSpPr>
              <p:nvPr>
                <p:ph idx="1"/>
              </p:nvPr>
            </p:nvSpPr>
            <p:spPr/>
            <p:txBody>
              <a:bodyPr/>
              <a:lstStyle/>
              <a:p>
                <a:pPr marL="0" indent="0">
                  <a:lnSpc>
                    <a:spcPct val="100000"/>
                  </a:lnSpc>
                  <a:buNone/>
                </a:pPr>
                <a:r>
                  <a:rPr lang="en-US" sz="1800" dirty="0">
                    <a:latin typeface="Corbel" panose="020B0503020204020204" pitchFamily="34" charset="0"/>
                  </a:rPr>
                  <a:t>We can generate the most likely next event (e.g., word) by sampling from </a:t>
                </a:r>
                <a14:m>
                  <m:oMath xmlns:m="http://schemas.openxmlformats.org/officeDocument/2006/math">
                    <m:acc>
                      <m:accPr>
                        <m:chr m:val="̂"/>
                        <m:ctrlPr>
                          <a:rPr lang="en-US" sz="1800" b="1" i="1" dirty="0">
                            <a:solidFill>
                              <a:srgbClr val="C00000"/>
                            </a:solidFill>
                            <a:latin typeface="Cambria Math" panose="02040503050406030204" pitchFamily="18" charset="0"/>
                          </a:rPr>
                        </m:ctrlPr>
                      </m:accPr>
                      <m:e>
                        <m:r>
                          <a:rPr lang="en-US" sz="1800" b="1" i="1" dirty="0">
                            <a:solidFill>
                              <a:srgbClr val="C00000"/>
                            </a:solidFill>
                            <a:latin typeface="Cambria Math" panose="02040503050406030204" pitchFamily="18" charset="0"/>
                          </a:rPr>
                          <m:t>𝒚</m:t>
                        </m:r>
                      </m:e>
                    </m:acc>
                  </m:oMath>
                </a14:m>
                <a:endParaRPr lang="en-US" sz="1800" dirty="0">
                  <a:solidFill>
                    <a:srgbClr val="C00000"/>
                  </a:solidFill>
                  <a:latin typeface="Corbel" panose="020B0503020204020204" pitchFamily="34" charset="0"/>
                </a:endParaRPr>
              </a:p>
              <a:p>
                <a:pPr marL="0" indent="0">
                  <a:lnSpc>
                    <a:spcPct val="100000"/>
                  </a:lnSpc>
                  <a:buNone/>
                </a:pPr>
                <a:r>
                  <a:rPr lang="en-US" sz="1800" dirty="0">
                    <a:latin typeface="Corbel" panose="020B0503020204020204" pitchFamily="34" charset="0"/>
                  </a:rPr>
                  <a:t>Continue until we generate </a:t>
                </a:r>
                <a:r>
                  <a:rPr lang="en-US" sz="1800" dirty="0">
                    <a:solidFill>
                      <a:srgbClr val="7030A0"/>
                    </a:solidFill>
                    <a:latin typeface="Corbel" panose="020B0503020204020204" pitchFamily="34" charset="0"/>
                  </a:rPr>
                  <a:t>&lt;EOS&gt; </a:t>
                </a:r>
                <a:r>
                  <a:rPr lang="en-US" sz="1800" dirty="0">
                    <a:latin typeface="Corbel" panose="020B0503020204020204" pitchFamily="34" charset="0"/>
                  </a:rPr>
                  <a:t>symbol.</a:t>
                </a:r>
              </a:p>
              <a:p>
                <a:endParaRPr lang="en-US" dirty="0"/>
              </a:p>
            </p:txBody>
          </p:sp>
        </mc:Choice>
        <mc:Fallback xmlns="">
          <p:sp>
            <p:nvSpPr>
              <p:cNvPr id="3" name="Content Placeholder 2">
                <a:extLst>
                  <a:ext uri="{FF2B5EF4-FFF2-40B4-BE49-F238E27FC236}">
                    <a16:creationId xmlns:a16="http://schemas.microsoft.com/office/drawing/2014/main" id="{DDCC7C15-D734-2858-3A76-25971A1371F2}"/>
                  </a:ext>
                </a:extLst>
              </p:cNvPr>
              <p:cNvSpPr>
                <a:spLocks noGrp="1" noRot="1" noChangeAspect="1" noMove="1" noResize="1" noEditPoints="1" noAdjustHandles="1" noChangeArrowheads="1" noChangeShapeType="1" noTextEdit="1"/>
              </p:cNvSpPr>
              <p:nvPr>
                <p:ph idx="1"/>
              </p:nvPr>
            </p:nvSpPr>
            <p:spPr>
              <a:blipFill>
                <a:blip r:embed="rId5"/>
                <a:stretch>
                  <a:fillRect l="-595"/>
                </a:stretch>
              </a:blipFill>
            </p:spPr>
            <p:txBody>
              <a:bodyPr/>
              <a:lstStyle/>
              <a:p>
                <a:r>
                  <a:rPr lang="en-US">
                    <a:noFill/>
                  </a:rPr>
                  <a:t> </a:t>
                </a:r>
              </a:p>
            </p:txBody>
          </p:sp>
        </mc:Fallback>
      </mc:AlternateContent>
      <p:sp>
        <p:nvSpPr>
          <p:cNvPr id="57" name="Slide Number Placeholder 9">
            <a:extLst>
              <a:ext uri="{FF2B5EF4-FFF2-40B4-BE49-F238E27FC236}">
                <a16:creationId xmlns:a16="http://schemas.microsoft.com/office/drawing/2014/main" id="{7175259B-9D7E-894A-BE26-B6843F9B4FD6}"/>
              </a:ext>
            </a:extLst>
          </p:cNvPr>
          <p:cNvSpPr>
            <a:spLocks noGrp="1"/>
          </p:cNvSpPr>
          <p:nvPr>
            <p:ph type="sldNum" sz="quarter" idx="12"/>
          </p:nvPr>
        </p:nvSpPr>
        <p:spPr>
          <a:prstGeom prst="rect">
            <a:avLst/>
          </a:prstGeom>
        </p:spPr>
        <p:txBody>
          <a:bodyPr spcFirstLastPara="1" vert="horz" wrap="square" lIns="68580" tIns="34290" rIns="68580" bIns="34290" rtlCol="0" anchor="ctr" anchorCtr="0">
            <a:normAutofit/>
          </a:bodyPr>
          <a:lstStyle>
            <a:defPPr>
              <a:defRPr lang="en-US"/>
            </a:defPPr>
            <a:lvl1pPr marL="0" algn="r" defTabSz="685800" rtl="0" eaLnBrk="1" latinLnBrk="0" hangingPunct="1">
              <a:defRPr sz="900" kern="1200">
                <a:solidFill>
                  <a:schemeClr val="tx1">
                    <a:tint val="75000"/>
                  </a:schemeClr>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fld id="{FB0400E9-F1C7-9247-B747-5922BAF97538}" type="slidenum">
              <a:rPr lang="en-US" smtClean="0"/>
              <a:pPr/>
              <a:t>34</a:t>
            </a:fld>
            <a:endParaRPr lang="en-US" dirty="0"/>
          </a:p>
        </p:txBody>
      </p:sp>
    </p:spTree>
    <p:extLst>
      <p:ext uri="{BB962C8B-B14F-4D97-AF65-F5344CB8AC3E}">
        <p14:creationId xmlns:p14="http://schemas.microsoft.com/office/powerpoint/2010/main" val="307897298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 name="Title 1">
            <a:extLst>
              <a:ext uri="{FF2B5EF4-FFF2-40B4-BE49-F238E27FC236}">
                <a16:creationId xmlns:a16="http://schemas.microsoft.com/office/drawing/2014/main" id="{FF867746-7A2F-644D-88D5-C3102C6A99EA}"/>
              </a:ext>
            </a:extLst>
          </p:cNvPr>
          <p:cNvSpPr>
            <a:spLocks noGrp="1"/>
          </p:cNvSpPr>
          <p:nvPr>
            <p:ph type="title"/>
          </p:nvPr>
        </p:nvSpPr>
        <p:spPr/>
        <p:txBody>
          <a:bodyPr>
            <a:normAutofit fontScale="90000"/>
          </a:bodyPr>
          <a:lstStyle/>
          <a:p>
            <a:r>
              <a:rPr lang="en-US" dirty="0"/>
              <a:t>RNN: Generation</a:t>
            </a:r>
          </a:p>
        </p:txBody>
      </p:sp>
      <mc:AlternateContent xmlns:mc="http://schemas.openxmlformats.org/markup-compatibility/2006" xmlns:a14="http://schemas.microsoft.com/office/drawing/2010/main">
        <mc:Choice Requires="a14">
          <p:sp>
            <p:nvSpPr>
              <p:cNvPr id="2" name="Content Placeholder 1">
                <a:extLst>
                  <a:ext uri="{FF2B5EF4-FFF2-40B4-BE49-F238E27FC236}">
                    <a16:creationId xmlns:a16="http://schemas.microsoft.com/office/drawing/2014/main" id="{A9AFBBB2-6E49-9E4B-C718-A2C51BC20875}"/>
                  </a:ext>
                </a:extLst>
              </p:cNvPr>
              <p:cNvSpPr>
                <a:spLocks noGrp="1"/>
              </p:cNvSpPr>
              <p:nvPr>
                <p:ph idx="1"/>
              </p:nvPr>
            </p:nvSpPr>
            <p:spPr/>
            <p:txBody>
              <a:bodyPr/>
              <a:lstStyle/>
              <a:p>
                <a:pPr marL="0" indent="0">
                  <a:lnSpc>
                    <a:spcPct val="100000"/>
                  </a:lnSpc>
                  <a:buNone/>
                </a:pPr>
                <a:r>
                  <a:rPr lang="en-US" sz="1800" dirty="0">
                    <a:latin typeface="Corbel" panose="020B0503020204020204" pitchFamily="34" charset="0"/>
                  </a:rPr>
                  <a:t>We can generate the most likely next event (e.g., word) by sampling from </a:t>
                </a:r>
                <a14:m>
                  <m:oMath xmlns:m="http://schemas.openxmlformats.org/officeDocument/2006/math">
                    <m:acc>
                      <m:accPr>
                        <m:chr m:val="̂"/>
                        <m:ctrlPr>
                          <a:rPr lang="en-US" sz="1800" b="1" i="1" dirty="0">
                            <a:solidFill>
                              <a:srgbClr val="C00000"/>
                            </a:solidFill>
                            <a:latin typeface="Cambria Math" panose="02040503050406030204" pitchFamily="18" charset="0"/>
                          </a:rPr>
                        </m:ctrlPr>
                      </m:accPr>
                      <m:e>
                        <m:r>
                          <a:rPr lang="en-US" sz="1800" b="1" i="1" dirty="0">
                            <a:solidFill>
                              <a:srgbClr val="C00000"/>
                            </a:solidFill>
                            <a:latin typeface="Cambria Math" panose="02040503050406030204" pitchFamily="18" charset="0"/>
                          </a:rPr>
                          <m:t>𝒚</m:t>
                        </m:r>
                      </m:e>
                    </m:acc>
                  </m:oMath>
                </a14:m>
                <a:endParaRPr lang="en-US" sz="1800" dirty="0">
                  <a:solidFill>
                    <a:srgbClr val="C00000"/>
                  </a:solidFill>
                  <a:latin typeface="Corbel" panose="020B0503020204020204" pitchFamily="34" charset="0"/>
                </a:endParaRPr>
              </a:p>
              <a:p>
                <a:pPr marL="0" indent="0">
                  <a:lnSpc>
                    <a:spcPct val="100000"/>
                  </a:lnSpc>
                  <a:buNone/>
                </a:pPr>
                <a:r>
                  <a:rPr lang="en-US" sz="1800" dirty="0">
                    <a:latin typeface="Corbel" panose="020B0503020204020204" pitchFamily="34" charset="0"/>
                  </a:rPr>
                  <a:t>Continue until we generate </a:t>
                </a:r>
                <a:r>
                  <a:rPr lang="en-US" sz="1800" dirty="0">
                    <a:solidFill>
                      <a:srgbClr val="7030A0"/>
                    </a:solidFill>
                    <a:latin typeface="Corbel" panose="020B0503020204020204" pitchFamily="34" charset="0"/>
                  </a:rPr>
                  <a:t>&lt;EOS&gt; </a:t>
                </a:r>
                <a:r>
                  <a:rPr lang="en-US" sz="1800" dirty="0">
                    <a:latin typeface="Corbel" panose="020B0503020204020204" pitchFamily="34" charset="0"/>
                  </a:rPr>
                  <a:t>symbol.</a:t>
                </a:r>
              </a:p>
              <a:p>
                <a:endParaRPr lang="en-US" dirty="0"/>
              </a:p>
            </p:txBody>
          </p:sp>
        </mc:Choice>
        <mc:Fallback xmlns="">
          <p:sp>
            <p:nvSpPr>
              <p:cNvPr id="2" name="Content Placeholder 1">
                <a:extLst>
                  <a:ext uri="{FF2B5EF4-FFF2-40B4-BE49-F238E27FC236}">
                    <a16:creationId xmlns:a16="http://schemas.microsoft.com/office/drawing/2014/main" id="{A9AFBBB2-6E49-9E4B-C718-A2C51BC20875}"/>
                  </a:ext>
                </a:extLst>
              </p:cNvPr>
              <p:cNvSpPr>
                <a:spLocks noGrp="1" noRot="1" noChangeAspect="1" noMove="1" noResize="1" noEditPoints="1" noAdjustHandles="1" noChangeArrowheads="1" noChangeShapeType="1" noTextEdit="1"/>
              </p:cNvSpPr>
              <p:nvPr>
                <p:ph idx="1"/>
              </p:nvPr>
            </p:nvSpPr>
            <p:spPr>
              <a:blipFill>
                <a:blip r:embed="rId2"/>
                <a:stretch>
                  <a:fillRect l="-595"/>
                </a:stretch>
              </a:blipFill>
            </p:spPr>
            <p:txBody>
              <a:bodyPr/>
              <a:lstStyle/>
              <a:p>
                <a:r>
                  <a:rPr lang="en-US">
                    <a:noFill/>
                  </a:rPr>
                  <a:t> </a:t>
                </a:r>
              </a:p>
            </p:txBody>
          </p:sp>
        </mc:Fallback>
      </mc:AlternateContent>
      <p:sp>
        <p:nvSpPr>
          <p:cNvPr id="75" name="Slide Number Placeholder 9">
            <a:extLst>
              <a:ext uri="{FF2B5EF4-FFF2-40B4-BE49-F238E27FC236}">
                <a16:creationId xmlns:a16="http://schemas.microsoft.com/office/drawing/2014/main" id="{1961FC9E-5935-C04A-97B5-727D1C9434BE}"/>
              </a:ext>
            </a:extLst>
          </p:cNvPr>
          <p:cNvSpPr>
            <a:spLocks noGrp="1"/>
          </p:cNvSpPr>
          <p:nvPr>
            <p:ph type="sldNum" sz="quarter" idx="12"/>
          </p:nvPr>
        </p:nvSpPr>
        <p:spPr>
          <a:prstGeom prst="rect">
            <a:avLst/>
          </a:prstGeom>
        </p:spPr>
        <p:txBody>
          <a:bodyPr spcFirstLastPara="1" vert="horz" wrap="square" lIns="68580" tIns="34290" rIns="68580" bIns="34290" rtlCol="0" anchor="ctr" anchorCtr="0">
            <a:normAutofit/>
          </a:bodyPr>
          <a:lstStyle>
            <a:defPPr>
              <a:defRPr lang="en-US"/>
            </a:defPPr>
            <a:lvl1pPr marL="0" algn="r" defTabSz="685800" rtl="0" eaLnBrk="1" latinLnBrk="0" hangingPunct="1">
              <a:defRPr sz="900" kern="1200">
                <a:solidFill>
                  <a:schemeClr val="tx1">
                    <a:tint val="75000"/>
                  </a:schemeClr>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fld id="{FB0400E9-F1C7-9247-B747-5922BAF97538}" type="slidenum">
              <a:rPr lang="en-US" smtClean="0"/>
              <a:pPr/>
              <a:t>35</a:t>
            </a:fld>
            <a:endParaRPr lang="en-US" dirty="0"/>
          </a:p>
        </p:txBody>
      </p:sp>
      <p:sp>
        <p:nvSpPr>
          <p:cNvPr id="123" name="Content Placeholder 2">
            <a:extLst>
              <a:ext uri="{FF2B5EF4-FFF2-40B4-BE49-F238E27FC236}">
                <a16:creationId xmlns:a16="http://schemas.microsoft.com/office/drawing/2014/main" id="{8CC99D59-00C0-1445-91B3-013E005D8BDE}"/>
              </a:ext>
            </a:extLst>
          </p:cNvPr>
          <p:cNvSpPr txBox="1">
            <a:spLocks/>
          </p:cNvSpPr>
          <p:nvPr/>
        </p:nvSpPr>
        <p:spPr>
          <a:xfrm>
            <a:off x="1867324" y="1332710"/>
            <a:ext cx="5675810" cy="484324"/>
          </a:xfrm>
          <a:prstGeom prst="rect">
            <a:avLst/>
          </a:prstGeom>
        </p:spPr>
        <p:txBody>
          <a:bodyPr vert="horz" lIns="68580" tIns="34290" rIns="68580" bIns="3429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venir" panose="02000503020000020003"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venir" panose="02000503020000020003"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venir" panose="02000503020000020003"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20000"/>
              </a:lnSpc>
              <a:buNone/>
            </a:pPr>
            <a:endParaRPr lang="en-US" sz="1800" dirty="0">
              <a:solidFill>
                <a:schemeClr val="accent5">
                  <a:lumMod val="75000"/>
                </a:schemeClr>
              </a:solidFill>
              <a:latin typeface="Corbel" panose="020B0503020204020204" pitchFamily="34" charset="0"/>
            </a:endParaRPr>
          </a:p>
        </p:txBody>
      </p:sp>
      <p:sp>
        <p:nvSpPr>
          <p:cNvPr id="32" name="Content Placeholder 2">
            <a:extLst>
              <a:ext uri="{FF2B5EF4-FFF2-40B4-BE49-F238E27FC236}">
                <a16:creationId xmlns:a16="http://schemas.microsoft.com/office/drawing/2014/main" id="{2E20838C-4570-4248-A55C-6F1735047636}"/>
              </a:ext>
            </a:extLst>
          </p:cNvPr>
          <p:cNvSpPr txBox="1">
            <a:spLocks/>
          </p:cNvSpPr>
          <p:nvPr/>
        </p:nvSpPr>
        <p:spPr>
          <a:xfrm>
            <a:off x="198123" y="3937963"/>
            <a:ext cx="1148116" cy="353597"/>
          </a:xfrm>
          <a:prstGeom prst="rect">
            <a:avLst/>
          </a:prstGeom>
        </p:spPr>
        <p:txBody>
          <a:bodyPr vert="horz" lIns="68580" tIns="34290" rIns="68580" bIns="3429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venir" panose="02000503020000020003"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venir" panose="02000503020000020003"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venir" panose="02000503020000020003"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lnSpc>
                <a:spcPct val="120000"/>
              </a:lnSpc>
              <a:buNone/>
            </a:pPr>
            <a:r>
              <a:rPr lang="en-US" sz="1350" dirty="0">
                <a:solidFill>
                  <a:schemeClr val="tx1">
                    <a:lumMod val="85000"/>
                    <a:lumOff val="15000"/>
                  </a:schemeClr>
                </a:solidFill>
                <a:latin typeface="Corbel" panose="020B0503020204020204" pitchFamily="34" charset="0"/>
              </a:rPr>
              <a:t>Input layer</a:t>
            </a:r>
          </a:p>
        </p:txBody>
      </p:sp>
      <p:sp>
        <p:nvSpPr>
          <p:cNvPr id="33" name="Content Placeholder 2">
            <a:extLst>
              <a:ext uri="{FF2B5EF4-FFF2-40B4-BE49-F238E27FC236}">
                <a16:creationId xmlns:a16="http://schemas.microsoft.com/office/drawing/2014/main" id="{CC1E9B1C-9F75-8B44-AEA5-03BF6822FBF7}"/>
              </a:ext>
            </a:extLst>
          </p:cNvPr>
          <p:cNvSpPr txBox="1">
            <a:spLocks/>
          </p:cNvSpPr>
          <p:nvPr/>
        </p:nvSpPr>
        <p:spPr>
          <a:xfrm>
            <a:off x="110510" y="3066354"/>
            <a:ext cx="1303470" cy="353597"/>
          </a:xfrm>
          <a:prstGeom prst="rect">
            <a:avLst/>
          </a:prstGeom>
        </p:spPr>
        <p:txBody>
          <a:bodyPr vert="horz" lIns="68580" tIns="34290" rIns="68580" bIns="3429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venir" panose="02000503020000020003"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venir" panose="02000503020000020003"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venir" panose="02000503020000020003"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lnSpc>
                <a:spcPct val="120000"/>
              </a:lnSpc>
              <a:buNone/>
            </a:pPr>
            <a:r>
              <a:rPr lang="en-US" sz="1350" dirty="0">
                <a:solidFill>
                  <a:schemeClr val="tx1">
                    <a:lumMod val="85000"/>
                    <a:lumOff val="15000"/>
                  </a:schemeClr>
                </a:solidFill>
                <a:latin typeface="Corbel" panose="020B0503020204020204" pitchFamily="34" charset="0"/>
              </a:rPr>
              <a:t>Hidden layer</a:t>
            </a:r>
          </a:p>
        </p:txBody>
      </p:sp>
      <p:sp>
        <p:nvSpPr>
          <p:cNvPr id="34" name="Content Placeholder 2">
            <a:extLst>
              <a:ext uri="{FF2B5EF4-FFF2-40B4-BE49-F238E27FC236}">
                <a16:creationId xmlns:a16="http://schemas.microsoft.com/office/drawing/2014/main" id="{EB6428D5-21EE-2A45-BB91-3CC55CE57983}"/>
              </a:ext>
            </a:extLst>
          </p:cNvPr>
          <p:cNvSpPr txBox="1">
            <a:spLocks/>
          </p:cNvSpPr>
          <p:nvPr/>
        </p:nvSpPr>
        <p:spPr>
          <a:xfrm>
            <a:off x="181351" y="2214114"/>
            <a:ext cx="1291040" cy="353597"/>
          </a:xfrm>
          <a:prstGeom prst="rect">
            <a:avLst/>
          </a:prstGeom>
        </p:spPr>
        <p:txBody>
          <a:bodyPr vert="horz" lIns="68580" tIns="34290" rIns="68580" bIns="3429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venir" panose="02000503020000020003"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venir" panose="02000503020000020003"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venir" panose="02000503020000020003"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lnSpc>
                <a:spcPct val="120000"/>
              </a:lnSpc>
              <a:buNone/>
            </a:pPr>
            <a:r>
              <a:rPr lang="en-US" sz="1350" dirty="0">
                <a:solidFill>
                  <a:schemeClr val="tx1">
                    <a:lumMod val="85000"/>
                    <a:lumOff val="15000"/>
                  </a:schemeClr>
                </a:solidFill>
                <a:latin typeface="Corbel" panose="020B0503020204020204" pitchFamily="34" charset="0"/>
              </a:rPr>
              <a:t>Output layer</a:t>
            </a:r>
          </a:p>
        </p:txBody>
      </p:sp>
      <p:sp>
        <p:nvSpPr>
          <p:cNvPr id="35" name="Rounded Rectangle 34">
            <a:extLst>
              <a:ext uri="{FF2B5EF4-FFF2-40B4-BE49-F238E27FC236}">
                <a16:creationId xmlns:a16="http://schemas.microsoft.com/office/drawing/2014/main" id="{77B69781-0344-E042-A0B5-54BF3F9ECA64}"/>
              </a:ext>
            </a:extLst>
          </p:cNvPr>
          <p:cNvSpPr/>
          <p:nvPr/>
        </p:nvSpPr>
        <p:spPr>
          <a:xfrm>
            <a:off x="1920871" y="3965290"/>
            <a:ext cx="897101" cy="247549"/>
          </a:xfrm>
          <a:prstGeom prst="round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sp>
        <p:nvSpPr>
          <p:cNvPr id="36" name="Oval 35">
            <a:extLst>
              <a:ext uri="{FF2B5EF4-FFF2-40B4-BE49-F238E27FC236}">
                <a16:creationId xmlns:a16="http://schemas.microsoft.com/office/drawing/2014/main" id="{0CFFAB33-964C-7748-BF35-4721918EB4C8}"/>
              </a:ext>
            </a:extLst>
          </p:cNvPr>
          <p:cNvSpPr/>
          <p:nvPr/>
        </p:nvSpPr>
        <p:spPr>
          <a:xfrm>
            <a:off x="1999457" y="4006803"/>
            <a:ext cx="152400" cy="152400"/>
          </a:xfrm>
          <a:prstGeom prst="ellipse">
            <a:avLst/>
          </a:prstGeom>
          <a:solidFill>
            <a:schemeClr val="bg1">
              <a:lumMod val="5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sp>
        <p:nvSpPr>
          <p:cNvPr id="37" name="Oval 36">
            <a:extLst>
              <a:ext uri="{FF2B5EF4-FFF2-40B4-BE49-F238E27FC236}">
                <a16:creationId xmlns:a16="http://schemas.microsoft.com/office/drawing/2014/main" id="{14156E0B-A953-BD41-BB2C-FE9ED66A0882}"/>
              </a:ext>
            </a:extLst>
          </p:cNvPr>
          <p:cNvSpPr/>
          <p:nvPr/>
        </p:nvSpPr>
        <p:spPr>
          <a:xfrm>
            <a:off x="2184151" y="4006803"/>
            <a:ext cx="152400" cy="152400"/>
          </a:xfrm>
          <a:prstGeom prst="ellipse">
            <a:avLst/>
          </a:prstGeom>
          <a:solidFill>
            <a:schemeClr val="bg1">
              <a:lumMod val="5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sp>
        <p:nvSpPr>
          <p:cNvPr id="38" name="Oval 37">
            <a:extLst>
              <a:ext uri="{FF2B5EF4-FFF2-40B4-BE49-F238E27FC236}">
                <a16:creationId xmlns:a16="http://schemas.microsoft.com/office/drawing/2014/main" id="{441D775C-F264-E346-8817-9BF41FF99B04}"/>
              </a:ext>
            </a:extLst>
          </p:cNvPr>
          <p:cNvSpPr/>
          <p:nvPr/>
        </p:nvSpPr>
        <p:spPr>
          <a:xfrm>
            <a:off x="2368845" y="4006803"/>
            <a:ext cx="152400" cy="152400"/>
          </a:xfrm>
          <a:prstGeom prst="ellipse">
            <a:avLst/>
          </a:prstGeom>
          <a:solidFill>
            <a:schemeClr val="bg1">
              <a:lumMod val="5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sp>
        <p:nvSpPr>
          <p:cNvPr id="39" name="Oval 38">
            <a:extLst>
              <a:ext uri="{FF2B5EF4-FFF2-40B4-BE49-F238E27FC236}">
                <a16:creationId xmlns:a16="http://schemas.microsoft.com/office/drawing/2014/main" id="{387E50D9-5CE3-5441-A6BE-A6E097B4A0B3}"/>
              </a:ext>
            </a:extLst>
          </p:cNvPr>
          <p:cNvSpPr/>
          <p:nvPr/>
        </p:nvSpPr>
        <p:spPr>
          <a:xfrm>
            <a:off x="2557747" y="4006803"/>
            <a:ext cx="152400" cy="152400"/>
          </a:xfrm>
          <a:prstGeom prst="ellipse">
            <a:avLst/>
          </a:prstGeom>
          <a:solidFill>
            <a:schemeClr val="bg1">
              <a:lumMod val="5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sp>
        <p:nvSpPr>
          <p:cNvPr id="40" name="Oval 39">
            <a:extLst>
              <a:ext uri="{FF2B5EF4-FFF2-40B4-BE49-F238E27FC236}">
                <a16:creationId xmlns:a16="http://schemas.microsoft.com/office/drawing/2014/main" id="{1C7A0456-9E4C-C94A-8F0A-49ADA1484771}"/>
              </a:ext>
            </a:extLst>
          </p:cNvPr>
          <p:cNvSpPr/>
          <p:nvPr/>
        </p:nvSpPr>
        <p:spPr>
          <a:xfrm>
            <a:off x="1999457" y="2276690"/>
            <a:ext cx="152400" cy="152400"/>
          </a:xfrm>
          <a:prstGeom prst="ellipse">
            <a:avLst/>
          </a:prstGeom>
          <a:solidFill>
            <a:srgbClr val="92D050"/>
          </a:solidFill>
          <a:ln w="19050">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sp>
        <p:nvSpPr>
          <p:cNvPr id="41" name="Oval 40">
            <a:extLst>
              <a:ext uri="{FF2B5EF4-FFF2-40B4-BE49-F238E27FC236}">
                <a16:creationId xmlns:a16="http://schemas.microsoft.com/office/drawing/2014/main" id="{76755897-25B7-004E-A748-A9A07B35D1C1}"/>
              </a:ext>
            </a:extLst>
          </p:cNvPr>
          <p:cNvSpPr/>
          <p:nvPr/>
        </p:nvSpPr>
        <p:spPr>
          <a:xfrm>
            <a:off x="2184151" y="2276690"/>
            <a:ext cx="152400" cy="152400"/>
          </a:xfrm>
          <a:prstGeom prst="ellipse">
            <a:avLst/>
          </a:prstGeom>
          <a:solidFill>
            <a:srgbClr val="92D050"/>
          </a:solidFill>
          <a:ln w="19050">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sp>
        <p:nvSpPr>
          <p:cNvPr id="42" name="Oval 41">
            <a:extLst>
              <a:ext uri="{FF2B5EF4-FFF2-40B4-BE49-F238E27FC236}">
                <a16:creationId xmlns:a16="http://schemas.microsoft.com/office/drawing/2014/main" id="{F3AAD522-87CB-2248-A091-7D69B2D76DA2}"/>
              </a:ext>
            </a:extLst>
          </p:cNvPr>
          <p:cNvSpPr/>
          <p:nvPr/>
        </p:nvSpPr>
        <p:spPr>
          <a:xfrm>
            <a:off x="2368845" y="2276690"/>
            <a:ext cx="152400" cy="152400"/>
          </a:xfrm>
          <a:prstGeom prst="ellipse">
            <a:avLst/>
          </a:prstGeom>
          <a:solidFill>
            <a:srgbClr val="92D050"/>
          </a:solidFill>
          <a:ln w="19050">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sp>
        <p:nvSpPr>
          <p:cNvPr id="43" name="Oval 42">
            <a:extLst>
              <a:ext uri="{FF2B5EF4-FFF2-40B4-BE49-F238E27FC236}">
                <a16:creationId xmlns:a16="http://schemas.microsoft.com/office/drawing/2014/main" id="{49583858-2EF7-C541-A4C8-6B64B755C426}"/>
              </a:ext>
            </a:extLst>
          </p:cNvPr>
          <p:cNvSpPr/>
          <p:nvPr/>
        </p:nvSpPr>
        <p:spPr>
          <a:xfrm>
            <a:off x="2557747" y="2276690"/>
            <a:ext cx="152400" cy="152400"/>
          </a:xfrm>
          <a:prstGeom prst="ellipse">
            <a:avLst/>
          </a:prstGeom>
          <a:solidFill>
            <a:srgbClr val="92D050"/>
          </a:solidFill>
          <a:ln w="19050">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sp>
        <p:nvSpPr>
          <p:cNvPr id="44" name="Rounded Rectangle 43">
            <a:extLst>
              <a:ext uri="{FF2B5EF4-FFF2-40B4-BE49-F238E27FC236}">
                <a16:creationId xmlns:a16="http://schemas.microsoft.com/office/drawing/2014/main" id="{78DA54E1-DEBC-FA47-B33C-EC57979E0AC8}"/>
              </a:ext>
            </a:extLst>
          </p:cNvPr>
          <p:cNvSpPr/>
          <p:nvPr/>
        </p:nvSpPr>
        <p:spPr>
          <a:xfrm>
            <a:off x="1833755" y="3096102"/>
            <a:ext cx="1023168" cy="233527"/>
          </a:xfrm>
          <a:prstGeom prst="roundRect">
            <a:avLst/>
          </a:prstGeom>
          <a:noFill/>
          <a:ln w="3810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sp>
        <p:nvSpPr>
          <p:cNvPr id="45" name="Oval 44">
            <a:extLst>
              <a:ext uri="{FF2B5EF4-FFF2-40B4-BE49-F238E27FC236}">
                <a16:creationId xmlns:a16="http://schemas.microsoft.com/office/drawing/2014/main" id="{D6D1AFD7-0467-F54B-80D1-0A7A609972DE}"/>
              </a:ext>
            </a:extLst>
          </p:cNvPr>
          <p:cNvSpPr/>
          <p:nvPr/>
        </p:nvSpPr>
        <p:spPr>
          <a:xfrm>
            <a:off x="1897168" y="3136052"/>
            <a:ext cx="152400" cy="152400"/>
          </a:xfrm>
          <a:prstGeom prst="ellipse">
            <a:avLst/>
          </a:prstGeom>
          <a:solidFill>
            <a:schemeClr val="accent5">
              <a:lumMod val="60000"/>
              <a:lumOff val="40000"/>
            </a:schemeClr>
          </a:solidFill>
          <a:ln w="1905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sp>
        <p:nvSpPr>
          <p:cNvPr id="46" name="Oval 45">
            <a:extLst>
              <a:ext uri="{FF2B5EF4-FFF2-40B4-BE49-F238E27FC236}">
                <a16:creationId xmlns:a16="http://schemas.microsoft.com/office/drawing/2014/main" id="{252D735C-4E41-C74A-81FB-F1D9BA23F974}"/>
              </a:ext>
            </a:extLst>
          </p:cNvPr>
          <p:cNvSpPr/>
          <p:nvPr/>
        </p:nvSpPr>
        <p:spPr>
          <a:xfrm>
            <a:off x="2081862" y="3136052"/>
            <a:ext cx="152400" cy="152400"/>
          </a:xfrm>
          <a:prstGeom prst="ellipse">
            <a:avLst/>
          </a:prstGeom>
          <a:solidFill>
            <a:schemeClr val="accent5">
              <a:lumMod val="60000"/>
              <a:lumOff val="40000"/>
            </a:schemeClr>
          </a:solidFill>
          <a:ln w="1905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sp>
        <p:nvSpPr>
          <p:cNvPr id="47" name="Oval 46">
            <a:extLst>
              <a:ext uri="{FF2B5EF4-FFF2-40B4-BE49-F238E27FC236}">
                <a16:creationId xmlns:a16="http://schemas.microsoft.com/office/drawing/2014/main" id="{6D55EDF1-111B-6A43-BF0C-42F1DFEDFF65}"/>
              </a:ext>
            </a:extLst>
          </p:cNvPr>
          <p:cNvSpPr/>
          <p:nvPr/>
        </p:nvSpPr>
        <p:spPr>
          <a:xfrm>
            <a:off x="2266556" y="3136052"/>
            <a:ext cx="152400" cy="152400"/>
          </a:xfrm>
          <a:prstGeom prst="ellipse">
            <a:avLst/>
          </a:prstGeom>
          <a:solidFill>
            <a:schemeClr val="accent5">
              <a:lumMod val="60000"/>
              <a:lumOff val="40000"/>
            </a:schemeClr>
          </a:solidFill>
          <a:ln w="1905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sp>
        <p:nvSpPr>
          <p:cNvPr id="48" name="Oval 47">
            <a:extLst>
              <a:ext uri="{FF2B5EF4-FFF2-40B4-BE49-F238E27FC236}">
                <a16:creationId xmlns:a16="http://schemas.microsoft.com/office/drawing/2014/main" id="{AF50432D-5742-2A48-B65C-56F873CA56C8}"/>
              </a:ext>
            </a:extLst>
          </p:cNvPr>
          <p:cNvSpPr/>
          <p:nvPr/>
        </p:nvSpPr>
        <p:spPr>
          <a:xfrm>
            <a:off x="2455458" y="3136052"/>
            <a:ext cx="152400" cy="152400"/>
          </a:xfrm>
          <a:prstGeom prst="ellipse">
            <a:avLst/>
          </a:prstGeom>
          <a:solidFill>
            <a:schemeClr val="accent5">
              <a:lumMod val="60000"/>
              <a:lumOff val="40000"/>
            </a:schemeClr>
          </a:solidFill>
          <a:ln w="1905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sp>
        <p:nvSpPr>
          <p:cNvPr id="49" name="Oval 48">
            <a:extLst>
              <a:ext uri="{FF2B5EF4-FFF2-40B4-BE49-F238E27FC236}">
                <a16:creationId xmlns:a16="http://schemas.microsoft.com/office/drawing/2014/main" id="{19AC9E29-3D62-D745-8082-BD6C496326A2}"/>
              </a:ext>
            </a:extLst>
          </p:cNvPr>
          <p:cNvSpPr/>
          <p:nvPr/>
        </p:nvSpPr>
        <p:spPr>
          <a:xfrm>
            <a:off x="2648955" y="3137765"/>
            <a:ext cx="152400" cy="152400"/>
          </a:xfrm>
          <a:prstGeom prst="ellipse">
            <a:avLst/>
          </a:prstGeom>
          <a:solidFill>
            <a:schemeClr val="accent5">
              <a:lumMod val="60000"/>
              <a:lumOff val="40000"/>
            </a:schemeClr>
          </a:solidFill>
          <a:ln w="1905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sp>
        <p:nvSpPr>
          <p:cNvPr id="50" name="Rounded Rectangle 49">
            <a:extLst>
              <a:ext uri="{FF2B5EF4-FFF2-40B4-BE49-F238E27FC236}">
                <a16:creationId xmlns:a16="http://schemas.microsoft.com/office/drawing/2014/main" id="{5FE82E85-5FBB-5345-9301-873D2290C74B}"/>
              </a:ext>
            </a:extLst>
          </p:cNvPr>
          <p:cNvSpPr/>
          <p:nvPr/>
        </p:nvSpPr>
        <p:spPr>
          <a:xfrm>
            <a:off x="1935188" y="2241423"/>
            <a:ext cx="846082" cy="233527"/>
          </a:xfrm>
          <a:prstGeom prst="roundRect">
            <a:avLst/>
          </a:prstGeom>
          <a:noFill/>
          <a:ln w="38100">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sp>
        <p:nvSpPr>
          <p:cNvPr id="51" name="Right Arrow 50">
            <a:extLst>
              <a:ext uri="{FF2B5EF4-FFF2-40B4-BE49-F238E27FC236}">
                <a16:creationId xmlns:a16="http://schemas.microsoft.com/office/drawing/2014/main" id="{E38C0E88-53E6-D147-828E-73334C31EC81}"/>
              </a:ext>
            </a:extLst>
          </p:cNvPr>
          <p:cNvSpPr/>
          <p:nvPr/>
        </p:nvSpPr>
        <p:spPr>
          <a:xfrm rot="16200000">
            <a:off x="2164404" y="2629484"/>
            <a:ext cx="425578" cy="247112"/>
          </a:xfrm>
          <a:prstGeom prst="rightArrow">
            <a:avLst>
              <a:gd name="adj1" fmla="val 27574"/>
              <a:gd name="adj2" fmla="val 69623"/>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sp>
        <p:nvSpPr>
          <p:cNvPr id="52" name="Right Arrow 51">
            <a:extLst>
              <a:ext uri="{FF2B5EF4-FFF2-40B4-BE49-F238E27FC236}">
                <a16:creationId xmlns:a16="http://schemas.microsoft.com/office/drawing/2014/main" id="{76B1BEC2-7535-A142-80EE-6B5CD50FAE56}"/>
              </a:ext>
            </a:extLst>
          </p:cNvPr>
          <p:cNvSpPr/>
          <p:nvPr/>
        </p:nvSpPr>
        <p:spPr>
          <a:xfrm rot="16200000">
            <a:off x="2180574" y="3506345"/>
            <a:ext cx="425578" cy="247112"/>
          </a:xfrm>
          <a:prstGeom prst="rightArrow">
            <a:avLst>
              <a:gd name="adj1" fmla="val 27574"/>
              <a:gd name="adj2" fmla="val 69623"/>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mc:AlternateContent xmlns:mc="http://schemas.openxmlformats.org/markup-compatibility/2006" xmlns:a14="http://schemas.microsoft.com/office/drawing/2010/main">
        <mc:Choice Requires="a14">
          <p:sp>
            <p:nvSpPr>
              <p:cNvPr id="53" name="Content Placeholder 2">
                <a:extLst>
                  <a:ext uri="{FF2B5EF4-FFF2-40B4-BE49-F238E27FC236}">
                    <a16:creationId xmlns:a16="http://schemas.microsoft.com/office/drawing/2014/main" id="{753B7FC2-D6A0-AE40-A65D-C095A483881A}"/>
                  </a:ext>
                </a:extLst>
              </p:cNvPr>
              <p:cNvSpPr txBox="1">
                <a:spLocks/>
              </p:cNvSpPr>
              <p:nvPr/>
            </p:nvSpPr>
            <p:spPr>
              <a:xfrm>
                <a:off x="1782926" y="3474410"/>
                <a:ext cx="525996" cy="377691"/>
              </a:xfrm>
              <a:prstGeom prst="rect">
                <a:avLst/>
              </a:prstGeom>
            </p:spPr>
            <p:txBody>
              <a:bodyPr vert="horz" lIns="68580" tIns="34290" rIns="68580" bIns="3429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venir" panose="02000503020000020003"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venir" panose="02000503020000020003"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venir" panose="02000503020000020003"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lnSpc>
                    <a:spcPct val="120000"/>
                  </a:lnSpc>
                  <a:buNone/>
                </a:pPr>
                <a14:m>
                  <m:oMathPara xmlns:m="http://schemas.openxmlformats.org/officeDocument/2006/math">
                    <m:oMathParaPr>
                      <m:jc m:val="centerGroup"/>
                    </m:oMathParaPr>
                    <m:oMath xmlns:m="http://schemas.openxmlformats.org/officeDocument/2006/math">
                      <m:r>
                        <a:rPr lang="en-US" sz="1800" i="1" dirty="0">
                          <a:solidFill>
                            <a:srgbClr val="C00000"/>
                          </a:solidFill>
                          <a:latin typeface="Cambria Math" panose="02040503050406030204" pitchFamily="18" charset="0"/>
                        </a:rPr>
                        <m:t>𝑊</m:t>
                      </m:r>
                    </m:oMath>
                  </m:oMathPara>
                </a14:m>
                <a:endParaRPr lang="en-US" sz="1800" dirty="0">
                  <a:solidFill>
                    <a:srgbClr val="C00000"/>
                  </a:solidFill>
                  <a:latin typeface="Corbel" panose="020B0503020204020204" pitchFamily="34" charset="0"/>
                </a:endParaRPr>
              </a:p>
            </p:txBody>
          </p:sp>
        </mc:Choice>
        <mc:Fallback xmlns="">
          <p:sp>
            <p:nvSpPr>
              <p:cNvPr id="53" name="Content Placeholder 2">
                <a:extLst>
                  <a:ext uri="{FF2B5EF4-FFF2-40B4-BE49-F238E27FC236}">
                    <a16:creationId xmlns:a16="http://schemas.microsoft.com/office/drawing/2014/main" id="{753B7FC2-D6A0-AE40-A65D-C095A483881A}"/>
                  </a:ext>
                </a:extLst>
              </p:cNvPr>
              <p:cNvSpPr txBox="1">
                <a:spLocks noRot="1" noChangeAspect="1" noMove="1" noResize="1" noEditPoints="1" noAdjustHandles="1" noChangeArrowheads="1" noChangeShapeType="1" noTextEdit="1"/>
              </p:cNvSpPr>
              <p:nvPr/>
            </p:nvSpPr>
            <p:spPr>
              <a:xfrm>
                <a:off x="1782926" y="3474410"/>
                <a:ext cx="525996" cy="377691"/>
              </a:xfrm>
              <a:prstGeom prst="rect">
                <a:avLst/>
              </a:prstGeom>
              <a:blipFill>
                <a:blip r:embed="rId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4" name="Content Placeholder 2">
                <a:extLst>
                  <a:ext uri="{FF2B5EF4-FFF2-40B4-BE49-F238E27FC236}">
                    <a16:creationId xmlns:a16="http://schemas.microsoft.com/office/drawing/2014/main" id="{8A9A5F62-D191-874B-A14D-BA57D80A95B9}"/>
                  </a:ext>
                </a:extLst>
              </p:cNvPr>
              <p:cNvSpPr txBox="1">
                <a:spLocks/>
              </p:cNvSpPr>
              <p:nvPr/>
            </p:nvSpPr>
            <p:spPr>
              <a:xfrm>
                <a:off x="1788408" y="2590205"/>
                <a:ext cx="525996" cy="377691"/>
              </a:xfrm>
              <a:prstGeom prst="rect">
                <a:avLst/>
              </a:prstGeom>
            </p:spPr>
            <p:txBody>
              <a:bodyPr vert="horz" lIns="68580" tIns="34290" rIns="68580" bIns="3429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venir" panose="02000503020000020003"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venir" panose="02000503020000020003"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venir" panose="02000503020000020003"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lnSpc>
                    <a:spcPct val="120000"/>
                  </a:lnSpc>
                  <a:buNone/>
                </a:pPr>
                <a14:m>
                  <m:oMathPara xmlns:m="http://schemas.openxmlformats.org/officeDocument/2006/math">
                    <m:oMathParaPr>
                      <m:jc m:val="centerGroup"/>
                    </m:oMathParaPr>
                    <m:oMath xmlns:m="http://schemas.openxmlformats.org/officeDocument/2006/math">
                      <m:r>
                        <a:rPr lang="en-US" sz="1800" i="1" dirty="0">
                          <a:solidFill>
                            <a:srgbClr val="C00000"/>
                          </a:solidFill>
                          <a:latin typeface="Cambria Math" panose="02040503050406030204" pitchFamily="18" charset="0"/>
                        </a:rPr>
                        <m:t>𝑈</m:t>
                      </m:r>
                    </m:oMath>
                  </m:oMathPara>
                </a14:m>
                <a:endParaRPr lang="en-US" sz="1800" dirty="0">
                  <a:solidFill>
                    <a:srgbClr val="C00000"/>
                  </a:solidFill>
                  <a:latin typeface="Corbel" panose="020B0503020204020204" pitchFamily="34" charset="0"/>
                </a:endParaRPr>
              </a:p>
            </p:txBody>
          </p:sp>
        </mc:Choice>
        <mc:Fallback xmlns="">
          <p:sp>
            <p:nvSpPr>
              <p:cNvPr id="54" name="Content Placeholder 2">
                <a:extLst>
                  <a:ext uri="{FF2B5EF4-FFF2-40B4-BE49-F238E27FC236}">
                    <a16:creationId xmlns:a16="http://schemas.microsoft.com/office/drawing/2014/main" id="{8A9A5F62-D191-874B-A14D-BA57D80A95B9}"/>
                  </a:ext>
                </a:extLst>
              </p:cNvPr>
              <p:cNvSpPr txBox="1">
                <a:spLocks noRot="1" noChangeAspect="1" noMove="1" noResize="1" noEditPoints="1" noAdjustHandles="1" noChangeArrowheads="1" noChangeShapeType="1" noTextEdit="1"/>
              </p:cNvSpPr>
              <p:nvPr/>
            </p:nvSpPr>
            <p:spPr>
              <a:xfrm>
                <a:off x="1788408" y="2590205"/>
                <a:ext cx="525996" cy="377691"/>
              </a:xfrm>
              <a:prstGeom prst="rect">
                <a:avLst/>
              </a:prstGeom>
              <a:blipFill>
                <a:blip r:embed="rId4"/>
                <a:stretch>
                  <a:fillRect/>
                </a:stretch>
              </a:blipFill>
            </p:spPr>
            <p:txBody>
              <a:bodyPr/>
              <a:lstStyle/>
              <a:p>
                <a:r>
                  <a:rPr lang="en-US">
                    <a:noFill/>
                  </a:rPr>
                  <a:t> </a:t>
                </a:r>
              </a:p>
            </p:txBody>
          </p:sp>
        </mc:Fallback>
      </mc:AlternateContent>
      <p:sp>
        <p:nvSpPr>
          <p:cNvPr id="55" name="Rounded Rectangle 54">
            <a:extLst>
              <a:ext uri="{FF2B5EF4-FFF2-40B4-BE49-F238E27FC236}">
                <a16:creationId xmlns:a16="http://schemas.microsoft.com/office/drawing/2014/main" id="{DC349C25-6D70-744A-8A3F-AC2AF36398F9}"/>
              </a:ext>
            </a:extLst>
          </p:cNvPr>
          <p:cNvSpPr/>
          <p:nvPr/>
        </p:nvSpPr>
        <p:spPr>
          <a:xfrm>
            <a:off x="3558059" y="3985704"/>
            <a:ext cx="897101" cy="247549"/>
          </a:xfrm>
          <a:prstGeom prst="round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sp>
        <p:nvSpPr>
          <p:cNvPr id="56" name="Oval 55">
            <a:extLst>
              <a:ext uri="{FF2B5EF4-FFF2-40B4-BE49-F238E27FC236}">
                <a16:creationId xmlns:a16="http://schemas.microsoft.com/office/drawing/2014/main" id="{B25134CF-28BB-1C41-90D8-249BAEEE9A60}"/>
              </a:ext>
            </a:extLst>
          </p:cNvPr>
          <p:cNvSpPr/>
          <p:nvPr/>
        </p:nvSpPr>
        <p:spPr>
          <a:xfrm>
            <a:off x="3636645" y="4027217"/>
            <a:ext cx="152400" cy="152400"/>
          </a:xfrm>
          <a:prstGeom prst="ellipse">
            <a:avLst/>
          </a:prstGeom>
          <a:solidFill>
            <a:schemeClr val="bg1">
              <a:lumMod val="5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sp>
        <p:nvSpPr>
          <p:cNvPr id="57" name="Oval 56">
            <a:extLst>
              <a:ext uri="{FF2B5EF4-FFF2-40B4-BE49-F238E27FC236}">
                <a16:creationId xmlns:a16="http://schemas.microsoft.com/office/drawing/2014/main" id="{D988B1A3-A160-0C40-AFD3-D3B37337006D}"/>
              </a:ext>
            </a:extLst>
          </p:cNvPr>
          <p:cNvSpPr/>
          <p:nvPr/>
        </p:nvSpPr>
        <p:spPr>
          <a:xfrm>
            <a:off x="3821339" y="4027217"/>
            <a:ext cx="152400" cy="152400"/>
          </a:xfrm>
          <a:prstGeom prst="ellipse">
            <a:avLst/>
          </a:prstGeom>
          <a:solidFill>
            <a:schemeClr val="bg1">
              <a:lumMod val="5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sp>
        <p:nvSpPr>
          <p:cNvPr id="58" name="Oval 57">
            <a:extLst>
              <a:ext uri="{FF2B5EF4-FFF2-40B4-BE49-F238E27FC236}">
                <a16:creationId xmlns:a16="http://schemas.microsoft.com/office/drawing/2014/main" id="{3519B87C-A702-B548-ACCE-93008BAACCB5}"/>
              </a:ext>
            </a:extLst>
          </p:cNvPr>
          <p:cNvSpPr/>
          <p:nvPr/>
        </p:nvSpPr>
        <p:spPr>
          <a:xfrm>
            <a:off x="4006034" y="4027217"/>
            <a:ext cx="152400" cy="152400"/>
          </a:xfrm>
          <a:prstGeom prst="ellipse">
            <a:avLst/>
          </a:prstGeom>
          <a:solidFill>
            <a:schemeClr val="bg1">
              <a:lumMod val="5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sp>
        <p:nvSpPr>
          <p:cNvPr id="59" name="Oval 58">
            <a:extLst>
              <a:ext uri="{FF2B5EF4-FFF2-40B4-BE49-F238E27FC236}">
                <a16:creationId xmlns:a16="http://schemas.microsoft.com/office/drawing/2014/main" id="{FAD745E0-4D65-694B-952D-D0828FCE103F}"/>
              </a:ext>
            </a:extLst>
          </p:cNvPr>
          <p:cNvSpPr/>
          <p:nvPr/>
        </p:nvSpPr>
        <p:spPr>
          <a:xfrm>
            <a:off x="4194935" y="4027217"/>
            <a:ext cx="152400" cy="152400"/>
          </a:xfrm>
          <a:prstGeom prst="ellipse">
            <a:avLst/>
          </a:prstGeom>
          <a:solidFill>
            <a:schemeClr val="bg1">
              <a:lumMod val="5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sp>
        <p:nvSpPr>
          <p:cNvPr id="60" name="Oval 59">
            <a:extLst>
              <a:ext uri="{FF2B5EF4-FFF2-40B4-BE49-F238E27FC236}">
                <a16:creationId xmlns:a16="http://schemas.microsoft.com/office/drawing/2014/main" id="{FF26331E-E39E-A348-957A-1FCBF3D0D6E0}"/>
              </a:ext>
            </a:extLst>
          </p:cNvPr>
          <p:cNvSpPr/>
          <p:nvPr/>
        </p:nvSpPr>
        <p:spPr>
          <a:xfrm>
            <a:off x="3636645" y="2297104"/>
            <a:ext cx="152400" cy="152400"/>
          </a:xfrm>
          <a:prstGeom prst="ellipse">
            <a:avLst/>
          </a:prstGeom>
          <a:solidFill>
            <a:srgbClr val="92D050"/>
          </a:solidFill>
          <a:ln w="19050">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sp>
        <p:nvSpPr>
          <p:cNvPr id="61" name="Oval 60">
            <a:extLst>
              <a:ext uri="{FF2B5EF4-FFF2-40B4-BE49-F238E27FC236}">
                <a16:creationId xmlns:a16="http://schemas.microsoft.com/office/drawing/2014/main" id="{55E92C9F-29F8-0043-A63A-DF60EF569982}"/>
              </a:ext>
            </a:extLst>
          </p:cNvPr>
          <p:cNvSpPr/>
          <p:nvPr/>
        </p:nvSpPr>
        <p:spPr>
          <a:xfrm>
            <a:off x="3821339" y="2297104"/>
            <a:ext cx="152400" cy="152400"/>
          </a:xfrm>
          <a:prstGeom prst="ellipse">
            <a:avLst/>
          </a:prstGeom>
          <a:solidFill>
            <a:srgbClr val="92D050"/>
          </a:solidFill>
          <a:ln w="19050">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sp>
        <p:nvSpPr>
          <p:cNvPr id="62" name="Oval 61">
            <a:extLst>
              <a:ext uri="{FF2B5EF4-FFF2-40B4-BE49-F238E27FC236}">
                <a16:creationId xmlns:a16="http://schemas.microsoft.com/office/drawing/2014/main" id="{B551A2F2-C1F6-2744-985E-6AC993230C6F}"/>
              </a:ext>
            </a:extLst>
          </p:cNvPr>
          <p:cNvSpPr/>
          <p:nvPr/>
        </p:nvSpPr>
        <p:spPr>
          <a:xfrm>
            <a:off x="4006034" y="2297104"/>
            <a:ext cx="152400" cy="152400"/>
          </a:xfrm>
          <a:prstGeom prst="ellipse">
            <a:avLst/>
          </a:prstGeom>
          <a:solidFill>
            <a:srgbClr val="92D050"/>
          </a:solidFill>
          <a:ln w="19050">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sp>
        <p:nvSpPr>
          <p:cNvPr id="63" name="Oval 62">
            <a:extLst>
              <a:ext uri="{FF2B5EF4-FFF2-40B4-BE49-F238E27FC236}">
                <a16:creationId xmlns:a16="http://schemas.microsoft.com/office/drawing/2014/main" id="{FE38D034-BDA7-ED4F-9613-29D79A26AE3F}"/>
              </a:ext>
            </a:extLst>
          </p:cNvPr>
          <p:cNvSpPr/>
          <p:nvPr/>
        </p:nvSpPr>
        <p:spPr>
          <a:xfrm>
            <a:off x="4194935" y="2297104"/>
            <a:ext cx="152400" cy="152400"/>
          </a:xfrm>
          <a:prstGeom prst="ellipse">
            <a:avLst/>
          </a:prstGeom>
          <a:solidFill>
            <a:srgbClr val="92D050"/>
          </a:solidFill>
          <a:ln w="19050">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sp>
        <p:nvSpPr>
          <p:cNvPr id="64" name="Rounded Rectangle 63">
            <a:extLst>
              <a:ext uri="{FF2B5EF4-FFF2-40B4-BE49-F238E27FC236}">
                <a16:creationId xmlns:a16="http://schemas.microsoft.com/office/drawing/2014/main" id="{571308DA-CA90-004D-A0AA-5772A33EF3F0}"/>
              </a:ext>
            </a:extLst>
          </p:cNvPr>
          <p:cNvSpPr/>
          <p:nvPr/>
        </p:nvSpPr>
        <p:spPr>
          <a:xfrm>
            <a:off x="3470944" y="3116515"/>
            <a:ext cx="1023168" cy="233527"/>
          </a:xfrm>
          <a:prstGeom prst="roundRect">
            <a:avLst/>
          </a:prstGeom>
          <a:noFill/>
          <a:ln w="3810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sp>
        <p:nvSpPr>
          <p:cNvPr id="65" name="Oval 64">
            <a:extLst>
              <a:ext uri="{FF2B5EF4-FFF2-40B4-BE49-F238E27FC236}">
                <a16:creationId xmlns:a16="http://schemas.microsoft.com/office/drawing/2014/main" id="{160832F5-81B7-DF46-99B0-C97E4628FB35}"/>
              </a:ext>
            </a:extLst>
          </p:cNvPr>
          <p:cNvSpPr/>
          <p:nvPr/>
        </p:nvSpPr>
        <p:spPr>
          <a:xfrm>
            <a:off x="3534356" y="3156465"/>
            <a:ext cx="152400" cy="152400"/>
          </a:xfrm>
          <a:prstGeom prst="ellipse">
            <a:avLst/>
          </a:prstGeom>
          <a:solidFill>
            <a:schemeClr val="accent5">
              <a:lumMod val="60000"/>
              <a:lumOff val="40000"/>
            </a:schemeClr>
          </a:solidFill>
          <a:ln w="1905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sp>
        <p:nvSpPr>
          <p:cNvPr id="66" name="Oval 65">
            <a:extLst>
              <a:ext uri="{FF2B5EF4-FFF2-40B4-BE49-F238E27FC236}">
                <a16:creationId xmlns:a16="http://schemas.microsoft.com/office/drawing/2014/main" id="{97D9343E-2E42-774D-8F68-04D8584529FC}"/>
              </a:ext>
            </a:extLst>
          </p:cNvPr>
          <p:cNvSpPr/>
          <p:nvPr/>
        </p:nvSpPr>
        <p:spPr>
          <a:xfrm>
            <a:off x="3719051" y="3156465"/>
            <a:ext cx="152400" cy="152400"/>
          </a:xfrm>
          <a:prstGeom prst="ellipse">
            <a:avLst/>
          </a:prstGeom>
          <a:solidFill>
            <a:schemeClr val="accent5">
              <a:lumMod val="60000"/>
              <a:lumOff val="40000"/>
            </a:schemeClr>
          </a:solidFill>
          <a:ln w="1905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sp>
        <p:nvSpPr>
          <p:cNvPr id="67" name="Oval 66">
            <a:extLst>
              <a:ext uri="{FF2B5EF4-FFF2-40B4-BE49-F238E27FC236}">
                <a16:creationId xmlns:a16="http://schemas.microsoft.com/office/drawing/2014/main" id="{6668A97C-DE2A-3B41-BE66-8D5D3E7742B6}"/>
              </a:ext>
            </a:extLst>
          </p:cNvPr>
          <p:cNvSpPr/>
          <p:nvPr/>
        </p:nvSpPr>
        <p:spPr>
          <a:xfrm>
            <a:off x="3903745" y="3156465"/>
            <a:ext cx="152400" cy="152400"/>
          </a:xfrm>
          <a:prstGeom prst="ellipse">
            <a:avLst/>
          </a:prstGeom>
          <a:solidFill>
            <a:schemeClr val="accent5">
              <a:lumMod val="60000"/>
              <a:lumOff val="40000"/>
            </a:schemeClr>
          </a:solidFill>
          <a:ln w="1905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sp>
        <p:nvSpPr>
          <p:cNvPr id="68" name="Oval 67">
            <a:extLst>
              <a:ext uri="{FF2B5EF4-FFF2-40B4-BE49-F238E27FC236}">
                <a16:creationId xmlns:a16="http://schemas.microsoft.com/office/drawing/2014/main" id="{C00FE93E-F3E5-A843-9D86-64C7FD1608B2}"/>
              </a:ext>
            </a:extLst>
          </p:cNvPr>
          <p:cNvSpPr/>
          <p:nvPr/>
        </p:nvSpPr>
        <p:spPr>
          <a:xfrm>
            <a:off x="4092647" y="3156465"/>
            <a:ext cx="152400" cy="152400"/>
          </a:xfrm>
          <a:prstGeom prst="ellipse">
            <a:avLst/>
          </a:prstGeom>
          <a:solidFill>
            <a:schemeClr val="accent5">
              <a:lumMod val="60000"/>
              <a:lumOff val="40000"/>
            </a:schemeClr>
          </a:solidFill>
          <a:ln w="1905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sp>
        <p:nvSpPr>
          <p:cNvPr id="69" name="Oval 68">
            <a:extLst>
              <a:ext uri="{FF2B5EF4-FFF2-40B4-BE49-F238E27FC236}">
                <a16:creationId xmlns:a16="http://schemas.microsoft.com/office/drawing/2014/main" id="{1FC2A4A0-15E5-304A-99F7-9482DC660A49}"/>
              </a:ext>
            </a:extLst>
          </p:cNvPr>
          <p:cNvSpPr/>
          <p:nvPr/>
        </p:nvSpPr>
        <p:spPr>
          <a:xfrm>
            <a:off x="4286144" y="3158178"/>
            <a:ext cx="152400" cy="152400"/>
          </a:xfrm>
          <a:prstGeom prst="ellipse">
            <a:avLst/>
          </a:prstGeom>
          <a:solidFill>
            <a:schemeClr val="accent5">
              <a:lumMod val="60000"/>
              <a:lumOff val="40000"/>
            </a:schemeClr>
          </a:solidFill>
          <a:ln w="1905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sp>
        <p:nvSpPr>
          <p:cNvPr id="70" name="Rounded Rectangle 69">
            <a:extLst>
              <a:ext uri="{FF2B5EF4-FFF2-40B4-BE49-F238E27FC236}">
                <a16:creationId xmlns:a16="http://schemas.microsoft.com/office/drawing/2014/main" id="{78CAD346-E00E-254C-A40F-717C132CF10E}"/>
              </a:ext>
            </a:extLst>
          </p:cNvPr>
          <p:cNvSpPr/>
          <p:nvPr/>
        </p:nvSpPr>
        <p:spPr>
          <a:xfrm>
            <a:off x="3572376" y="2261836"/>
            <a:ext cx="846082" cy="233527"/>
          </a:xfrm>
          <a:prstGeom prst="roundRect">
            <a:avLst/>
          </a:prstGeom>
          <a:noFill/>
          <a:ln w="38100">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sp>
        <p:nvSpPr>
          <p:cNvPr id="71" name="Right Arrow 70">
            <a:extLst>
              <a:ext uri="{FF2B5EF4-FFF2-40B4-BE49-F238E27FC236}">
                <a16:creationId xmlns:a16="http://schemas.microsoft.com/office/drawing/2014/main" id="{0B7844AE-D3C0-B843-A88C-F3D8368BCF19}"/>
              </a:ext>
            </a:extLst>
          </p:cNvPr>
          <p:cNvSpPr/>
          <p:nvPr/>
        </p:nvSpPr>
        <p:spPr>
          <a:xfrm rot="16200000">
            <a:off x="3801592" y="2649898"/>
            <a:ext cx="425578" cy="247112"/>
          </a:xfrm>
          <a:prstGeom prst="rightArrow">
            <a:avLst>
              <a:gd name="adj1" fmla="val 27574"/>
              <a:gd name="adj2" fmla="val 69623"/>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sp>
        <p:nvSpPr>
          <p:cNvPr id="72" name="Right Arrow 71">
            <a:extLst>
              <a:ext uri="{FF2B5EF4-FFF2-40B4-BE49-F238E27FC236}">
                <a16:creationId xmlns:a16="http://schemas.microsoft.com/office/drawing/2014/main" id="{B8E6EF4A-CBDA-6049-8A12-A588515097B8}"/>
              </a:ext>
            </a:extLst>
          </p:cNvPr>
          <p:cNvSpPr/>
          <p:nvPr/>
        </p:nvSpPr>
        <p:spPr>
          <a:xfrm rot="16200000">
            <a:off x="3817762" y="3526759"/>
            <a:ext cx="425578" cy="247112"/>
          </a:xfrm>
          <a:prstGeom prst="rightArrow">
            <a:avLst>
              <a:gd name="adj1" fmla="val 27574"/>
              <a:gd name="adj2" fmla="val 69623"/>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mc:AlternateContent xmlns:mc="http://schemas.openxmlformats.org/markup-compatibility/2006" xmlns:a14="http://schemas.microsoft.com/office/drawing/2010/main">
        <mc:Choice Requires="a14">
          <p:sp>
            <p:nvSpPr>
              <p:cNvPr id="73" name="Content Placeholder 2">
                <a:extLst>
                  <a:ext uri="{FF2B5EF4-FFF2-40B4-BE49-F238E27FC236}">
                    <a16:creationId xmlns:a16="http://schemas.microsoft.com/office/drawing/2014/main" id="{E7C20D21-0C77-3D4D-A35E-14C2CC15F63D}"/>
                  </a:ext>
                </a:extLst>
              </p:cNvPr>
              <p:cNvSpPr txBox="1">
                <a:spLocks/>
              </p:cNvSpPr>
              <p:nvPr/>
            </p:nvSpPr>
            <p:spPr>
              <a:xfrm>
                <a:off x="3420115" y="3494824"/>
                <a:ext cx="525996" cy="377691"/>
              </a:xfrm>
              <a:prstGeom prst="rect">
                <a:avLst/>
              </a:prstGeom>
            </p:spPr>
            <p:txBody>
              <a:bodyPr vert="horz" lIns="68580" tIns="34290" rIns="68580" bIns="3429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venir" panose="02000503020000020003"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venir" panose="02000503020000020003"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venir" panose="02000503020000020003"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lnSpc>
                    <a:spcPct val="120000"/>
                  </a:lnSpc>
                  <a:buNone/>
                </a:pPr>
                <a14:m>
                  <m:oMathPara xmlns:m="http://schemas.openxmlformats.org/officeDocument/2006/math">
                    <m:oMathParaPr>
                      <m:jc m:val="centerGroup"/>
                    </m:oMathParaPr>
                    <m:oMath xmlns:m="http://schemas.openxmlformats.org/officeDocument/2006/math">
                      <m:r>
                        <a:rPr lang="en-US" sz="1800" i="1" dirty="0">
                          <a:solidFill>
                            <a:srgbClr val="C00000"/>
                          </a:solidFill>
                          <a:latin typeface="Cambria Math" panose="02040503050406030204" pitchFamily="18" charset="0"/>
                        </a:rPr>
                        <m:t>𝑊</m:t>
                      </m:r>
                    </m:oMath>
                  </m:oMathPara>
                </a14:m>
                <a:endParaRPr lang="en-US" sz="1800" dirty="0">
                  <a:solidFill>
                    <a:srgbClr val="C00000"/>
                  </a:solidFill>
                  <a:latin typeface="Corbel" panose="020B0503020204020204" pitchFamily="34" charset="0"/>
                </a:endParaRPr>
              </a:p>
            </p:txBody>
          </p:sp>
        </mc:Choice>
        <mc:Fallback xmlns="">
          <p:sp>
            <p:nvSpPr>
              <p:cNvPr id="73" name="Content Placeholder 2">
                <a:extLst>
                  <a:ext uri="{FF2B5EF4-FFF2-40B4-BE49-F238E27FC236}">
                    <a16:creationId xmlns:a16="http://schemas.microsoft.com/office/drawing/2014/main" id="{E7C20D21-0C77-3D4D-A35E-14C2CC15F63D}"/>
                  </a:ext>
                </a:extLst>
              </p:cNvPr>
              <p:cNvSpPr txBox="1">
                <a:spLocks noRot="1" noChangeAspect="1" noMove="1" noResize="1" noEditPoints="1" noAdjustHandles="1" noChangeArrowheads="1" noChangeShapeType="1" noTextEdit="1"/>
              </p:cNvSpPr>
              <p:nvPr/>
            </p:nvSpPr>
            <p:spPr>
              <a:xfrm>
                <a:off x="3420115" y="3494824"/>
                <a:ext cx="525996" cy="377691"/>
              </a:xfrm>
              <a:prstGeom prst="rect">
                <a:avLst/>
              </a:prstGeom>
              <a:blipFill>
                <a:blip r:embed="rId5"/>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4" name="Content Placeholder 2">
                <a:extLst>
                  <a:ext uri="{FF2B5EF4-FFF2-40B4-BE49-F238E27FC236}">
                    <a16:creationId xmlns:a16="http://schemas.microsoft.com/office/drawing/2014/main" id="{BEF4F9A5-FF28-8440-9DAF-1D1ED4100CFB}"/>
                  </a:ext>
                </a:extLst>
              </p:cNvPr>
              <p:cNvSpPr txBox="1">
                <a:spLocks/>
              </p:cNvSpPr>
              <p:nvPr/>
            </p:nvSpPr>
            <p:spPr>
              <a:xfrm>
                <a:off x="3425597" y="2610618"/>
                <a:ext cx="525996" cy="377691"/>
              </a:xfrm>
              <a:prstGeom prst="rect">
                <a:avLst/>
              </a:prstGeom>
            </p:spPr>
            <p:txBody>
              <a:bodyPr vert="horz" lIns="68580" tIns="34290" rIns="68580" bIns="3429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venir" panose="02000503020000020003"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venir" panose="02000503020000020003"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venir" panose="02000503020000020003"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lnSpc>
                    <a:spcPct val="120000"/>
                  </a:lnSpc>
                  <a:buNone/>
                </a:pPr>
                <a14:m>
                  <m:oMathPara xmlns:m="http://schemas.openxmlformats.org/officeDocument/2006/math">
                    <m:oMathParaPr>
                      <m:jc m:val="centerGroup"/>
                    </m:oMathParaPr>
                    <m:oMath xmlns:m="http://schemas.openxmlformats.org/officeDocument/2006/math">
                      <m:r>
                        <a:rPr lang="en-US" sz="1800" i="1" dirty="0">
                          <a:solidFill>
                            <a:srgbClr val="C00000"/>
                          </a:solidFill>
                          <a:latin typeface="Cambria Math" panose="02040503050406030204" pitchFamily="18" charset="0"/>
                        </a:rPr>
                        <m:t>𝑈</m:t>
                      </m:r>
                    </m:oMath>
                  </m:oMathPara>
                </a14:m>
                <a:endParaRPr lang="en-US" sz="1800" dirty="0">
                  <a:solidFill>
                    <a:srgbClr val="C00000"/>
                  </a:solidFill>
                  <a:latin typeface="Corbel" panose="020B0503020204020204" pitchFamily="34" charset="0"/>
                </a:endParaRPr>
              </a:p>
            </p:txBody>
          </p:sp>
        </mc:Choice>
        <mc:Fallback xmlns="">
          <p:sp>
            <p:nvSpPr>
              <p:cNvPr id="74" name="Content Placeholder 2">
                <a:extLst>
                  <a:ext uri="{FF2B5EF4-FFF2-40B4-BE49-F238E27FC236}">
                    <a16:creationId xmlns:a16="http://schemas.microsoft.com/office/drawing/2014/main" id="{BEF4F9A5-FF28-8440-9DAF-1D1ED4100CFB}"/>
                  </a:ext>
                </a:extLst>
              </p:cNvPr>
              <p:cNvSpPr txBox="1">
                <a:spLocks noRot="1" noChangeAspect="1" noMove="1" noResize="1" noEditPoints="1" noAdjustHandles="1" noChangeArrowheads="1" noChangeShapeType="1" noTextEdit="1"/>
              </p:cNvSpPr>
              <p:nvPr/>
            </p:nvSpPr>
            <p:spPr>
              <a:xfrm>
                <a:off x="3425597" y="2610618"/>
                <a:ext cx="525996" cy="377691"/>
              </a:xfrm>
              <a:prstGeom prst="rect">
                <a:avLst/>
              </a:prstGeom>
              <a:blipFill>
                <a:blip r:embed="rId6"/>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15" name="Content Placeholder 2">
                <a:extLst>
                  <a:ext uri="{FF2B5EF4-FFF2-40B4-BE49-F238E27FC236}">
                    <a16:creationId xmlns:a16="http://schemas.microsoft.com/office/drawing/2014/main" id="{1F028BB4-661E-8048-88CA-0B4E65E37760}"/>
                  </a:ext>
                </a:extLst>
              </p:cNvPr>
              <p:cNvSpPr txBox="1">
                <a:spLocks/>
              </p:cNvSpPr>
              <p:nvPr/>
            </p:nvSpPr>
            <p:spPr>
              <a:xfrm>
                <a:off x="2202304" y="4175093"/>
                <a:ext cx="349775" cy="377691"/>
              </a:xfrm>
              <a:prstGeom prst="rect">
                <a:avLst/>
              </a:prstGeom>
            </p:spPr>
            <p:txBody>
              <a:bodyPr vert="horz" lIns="68580" tIns="34290" rIns="68580" bIns="3429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venir" panose="02000503020000020003"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venir" panose="02000503020000020003"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venir" panose="02000503020000020003"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20000"/>
                  </a:lnSpc>
                  <a:buNone/>
                </a:pPr>
                <a14:m>
                  <m:oMathPara xmlns:m="http://schemas.openxmlformats.org/officeDocument/2006/math">
                    <m:oMathParaPr>
                      <m:jc m:val="centerGroup"/>
                    </m:oMathParaPr>
                    <m:oMath xmlns:m="http://schemas.openxmlformats.org/officeDocument/2006/math">
                      <m:sSub>
                        <m:sSubPr>
                          <m:ctrlPr>
                            <a:rPr lang="en-US" sz="1800" i="1" dirty="0">
                              <a:latin typeface="Cambria Math" panose="02040503050406030204" pitchFamily="18" charset="0"/>
                            </a:rPr>
                          </m:ctrlPr>
                        </m:sSubPr>
                        <m:e>
                          <m:r>
                            <a:rPr lang="en-US" sz="1800" i="1" dirty="0">
                              <a:latin typeface="Cambria Math" panose="02040503050406030204" pitchFamily="18" charset="0"/>
                            </a:rPr>
                            <m:t>𝑥</m:t>
                          </m:r>
                        </m:e>
                        <m:sub>
                          <m:r>
                            <a:rPr lang="en-US" sz="1800" i="1" dirty="0">
                              <a:latin typeface="Cambria Math" panose="02040503050406030204" pitchFamily="18" charset="0"/>
                            </a:rPr>
                            <m:t>1</m:t>
                          </m:r>
                        </m:sub>
                      </m:sSub>
                    </m:oMath>
                  </m:oMathPara>
                </a14:m>
                <a:endParaRPr lang="en-US" sz="1800" dirty="0">
                  <a:latin typeface="Corbel" panose="020B0503020204020204" pitchFamily="34" charset="0"/>
                </a:endParaRPr>
              </a:p>
              <a:p>
                <a:pPr marL="0" indent="0" algn="ctr">
                  <a:lnSpc>
                    <a:spcPct val="120000"/>
                  </a:lnSpc>
                  <a:buNone/>
                </a:pPr>
                <a:endParaRPr lang="en-US" sz="1800" dirty="0">
                  <a:latin typeface="Corbel" panose="020B0503020204020204" pitchFamily="34" charset="0"/>
                </a:endParaRPr>
              </a:p>
            </p:txBody>
          </p:sp>
        </mc:Choice>
        <mc:Fallback xmlns="">
          <p:sp>
            <p:nvSpPr>
              <p:cNvPr id="115" name="Content Placeholder 2">
                <a:extLst>
                  <a:ext uri="{FF2B5EF4-FFF2-40B4-BE49-F238E27FC236}">
                    <a16:creationId xmlns:a16="http://schemas.microsoft.com/office/drawing/2014/main" id="{1F028BB4-661E-8048-88CA-0B4E65E37760}"/>
                  </a:ext>
                </a:extLst>
              </p:cNvPr>
              <p:cNvSpPr txBox="1">
                <a:spLocks noRot="1" noChangeAspect="1" noMove="1" noResize="1" noEditPoints="1" noAdjustHandles="1" noChangeArrowheads="1" noChangeShapeType="1" noTextEdit="1"/>
              </p:cNvSpPr>
              <p:nvPr/>
            </p:nvSpPr>
            <p:spPr>
              <a:xfrm>
                <a:off x="2202304" y="4175093"/>
                <a:ext cx="349775" cy="377691"/>
              </a:xfrm>
              <a:prstGeom prst="rect">
                <a:avLst/>
              </a:prstGeom>
              <a:blipFill>
                <a:blip r:embed="rId7"/>
                <a:stretch>
                  <a:fillRect l="-689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16" name="Content Placeholder 2">
                <a:extLst>
                  <a:ext uri="{FF2B5EF4-FFF2-40B4-BE49-F238E27FC236}">
                    <a16:creationId xmlns:a16="http://schemas.microsoft.com/office/drawing/2014/main" id="{243F4651-A9CA-A549-A6D2-0B1A30201F1B}"/>
                  </a:ext>
                </a:extLst>
              </p:cNvPr>
              <p:cNvSpPr txBox="1">
                <a:spLocks/>
              </p:cNvSpPr>
              <p:nvPr/>
            </p:nvSpPr>
            <p:spPr>
              <a:xfrm>
                <a:off x="3917759" y="4196310"/>
                <a:ext cx="349775" cy="377691"/>
              </a:xfrm>
              <a:prstGeom prst="rect">
                <a:avLst/>
              </a:prstGeom>
            </p:spPr>
            <p:txBody>
              <a:bodyPr vert="horz" lIns="68580" tIns="34290" rIns="68580" bIns="3429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venir" panose="02000503020000020003"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venir" panose="02000503020000020003"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venir" panose="02000503020000020003"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20000"/>
                  </a:lnSpc>
                  <a:buNone/>
                </a:pPr>
                <a14:m>
                  <m:oMathPara xmlns:m="http://schemas.openxmlformats.org/officeDocument/2006/math">
                    <m:oMathParaPr>
                      <m:jc m:val="centerGroup"/>
                    </m:oMathParaPr>
                    <m:oMath xmlns:m="http://schemas.openxmlformats.org/officeDocument/2006/math">
                      <m:sSub>
                        <m:sSubPr>
                          <m:ctrlPr>
                            <a:rPr lang="en-US" sz="1800" i="1" dirty="0">
                              <a:latin typeface="Cambria Math" panose="02040503050406030204" pitchFamily="18" charset="0"/>
                            </a:rPr>
                          </m:ctrlPr>
                        </m:sSubPr>
                        <m:e>
                          <m:r>
                            <a:rPr lang="en-US" sz="1800" i="1" dirty="0">
                              <a:latin typeface="Cambria Math" panose="02040503050406030204" pitchFamily="18" charset="0"/>
                            </a:rPr>
                            <m:t>𝑥</m:t>
                          </m:r>
                        </m:e>
                        <m:sub>
                          <m:r>
                            <a:rPr lang="en-US" sz="1800" i="1" dirty="0">
                              <a:latin typeface="Cambria Math" panose="02040503050406030204" pitchFamily="18" charset="0"/>
                            </a:rPr>
                            <m:t>2</m:t>
                          </m:r>
                        </m:sub>
                      </m:sSub>
                    </m:oMath>
                  </m:oMathPara>
                </a14:m>
                <a:endParaRPr lang="en-US" sz="1800" dirty="0">
                  <a:latin typeface="Corbel" panose="020B0503020204020204" pitchFamily="34" charset="0"/>
                </a:endParaRPr>
              </a:p>
              <a:p>
                <a:pPr marL="0" indent="0" algn="ctr">
                  <a:lnSpc>
                    <a:spcPct val="120000"/>
                  </a:lnSpc>
                  <a:buNone/>
                </a:pPr>
                <a:endParaRPr lang="en-US" sz="1800" dirty="0">
                  <a:latin typeface="Corbel" panose="020B0503020204020204" pitchFamily="34" charset="0"/>
                </a:endParaRPr>
              </a:p>
            </p:txBody>
          </p:sp>
        </mc:Choice>
        <mc:Fallback xmlns="">
          <p:sp>
            <p:nvSpPr>
              <p:cNvPr id="116" name="Content Placeholder 2">
                <a:extLst>
                  <a:ext uri="{FF2B5EF4-FFF2-40B4-BE49-F238E27FC236}">
                    <a16:creationId xmlns:a16="http://schemas.microsoft.com/office/drawing/2014/main" id="{243F4651-A9CA-A549-A6D2-0B1A30201F1B}"/>
                  </a:ext>
                </a:extLst>
              </p:cNvPr>
              <p:cNvSpPr txBox="1">
                <a:spLocks noRot="1" noChangeAspect="1" noMove="1" noResize="1" noEditPoints="1" noAdjustHandles="1" noChangeArrowheads="1" noChangeShapeType="1" noTextEdit="1"/>
              </p:cNvSpPr>
              <p:nvPr/>
            </p:nvSpPr>
            <p:spPr>
              <a:xfrm>
                <a:off x="3917759" y="4196310"/>
                <a:ext cx="349775" cy="377691"/>
              </a:xfrm>
              <a:prstGeom prst="rect">
                <a:avLst/>
              </a:prstGeom>
              <a:blipFill>
                <a:blip r:embed="rId8"/>
                <a:stretch>
                  <a:fillRect l="-7143"/>
                </a:stretch>
              </a:blipFill>
            </p:spPr>
            <p:txBody>
              <a:bodyPr/>
              <a:lstStyle/>
              <a:p>
                <a:r>
                  <a:rPr lang="en-US">
                    <a:noFill/>
                  </a:rPr>
                  <a:t> </a:t>
                </a:r>
              </a:p>
            </p:txBody>
          </p:sp>
        </mc:Fallback>
      </mc:AlternateContent>
      <p:sp>
        <p:nvSpPr>
          <p:cNvPr id="119" name="Right Arrow 118">
            <a:extLst>
              <a:ext uri="{FF2B5EF4-FFF2-40B4-BE49-F238E27FC236}">
                <a16:creationId xmlns:a16="http://schemas.microsoft.com/office/drawing/2014/main" id="{FB5B8560-2125-4B4D-A746-768335D23018}"/>
              </a:ext>
            </a:extLst>
          </p:cNvPr>
          <p:cNvSpPr/>
          <p:nvPr/>
        </p:nvSpPr>
        <p:spPr>
          <a:xfrm>
            <a:off x="2963919" y="3088696"/>
            <a:ext cx="425578" cy="247112"/>
          </a:xfrm>
          <a:prstGeom prst="rightArrow">
            <a:avLst>
              <a:gd name="adj1" fmla="val 27574"/>
              <a:gd name="adj2" fmla="val 69623"/>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mc:AlternateContent xmlns:mc="http://schemas.openxmlformats.org/markup-compatibility/2006" xmlns:a14="http://schemas.microsoft.com/office/drawing/2010/main">
        <mc:Choice Requires="a14">
          <p:sp>
            <p:nvSpPr>
              <p:cNvPr id="122" name="Content Placeholder 2">
                <a:extLst>
                  <a:ext uri="{FF2B5EF4-FFF2-40B4-BE49-F238E27FC236}">
                    <a16:creationId xmlns:a16="http://schemas.microsoft.com/office/drawing/2014/main" id="{C649DF52-D45F-6F45-9821-F2CA15B64CD6}"/>
                  </a:ext>
                </a:extLst>
              </p:cNvPr>
              <p:cNvSpPr txBox="1">
                <a:spLocks/>
              </p:cNvSpPr>
              <p:nvPr/>
            </p:nvSpPr>
            <p:spPr>
              <a:xfrm>
                <a:off x="2863500" y="2743252"/>
                <a:ext cx="525996" cy="377691"/>
              </a:xfrm>
              <a:prstGeom prst="rect">
                <a:avLst/>
              </a:prstGeom>
            </p:spPr>
            <p:txBody>
              <a:bodyPr vert="horz" lIns="68580" tIns="34290" rIns="68580" bIns="3429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venir" panose="02000503020000020003"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venir" panose="02000503020000020003"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venir" panose="02000503020000020003"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lnSpc>
                    <a:spcPct val="120000"/>
                  </a:lnSpc>
                  <a:buNone/>
                </a:pPr>
                <a14:m>
                  <m:oMathPara xmlns:m="http://schemas.openxmlformats.org/officeDocument/2006/math">
                    <m:oMathParaPr>
                      <m:jc m:val="centerGroup"/>
                    </m:oMathParaPr>
                    <m:oMath xmlns:m="http://schemas.openxmlformats.org/officeDocument/2006/math">
                      <m:r>
                        <a:rPr lang="en-US" sz="1800" i="1">
                          <a:solidFill>
                            <a:srgbClr val="C00000"/>
                          </a:solidFill>
                          <a:latin typeface="Cambria Math" panose="02040503050406030204" pitchFamily="18" charset="0"/>
                        </a:rPr>
                        <m:t>𝑉</m:t>
                      </m:r>
                    </m:oMath>
                  </m:oMathPara>
                </a14:m>
                <a:endParaRPr lang="en-US" sz="1800" dirty="0">
                  <a:solidFill>
                    <a:srgbClr val="C00000"/>
                  </a:solidFill>
                  <a:latin typeface="Corbel" panose="020B0503020204020204" pitchFamily="34" charset="0"/>
                </a:endParaRPr>
              </a:p>
            </p:txBody>
          </p:sp>
        </mc:Choice>
        <mc:Fallback xmlns="">
          <p:sp>
            <p:nvSpPr>
              <p:cNvPr id="122" name="Content Placeholder 2">
                <a:extLst>
                  <a:ext uri="{FF2B5EF4-FFF2-40B4-BE49-F238E27FC236}">
                    <a16:creationId xmlns:a16="http://schemas.microsoft.com/office/drawing/2014/main" id="{C649DF52-D45F-6F45-9821-F2CA15B64CD6}"/>
                  </a:ext>
                </a:extLst>
              </p:cNvPr>
              <p:cNvSpPr txBox="1">
                <a:spLocks noRot="1" noChangeAspect="1" noMove="1" noResize="1" noEditPoints="1" noAdjustHandles="1" noChangeArrowheads="1" noChangeShapeType="1" noTextEdit="1"/>
              </p:cNvSpPr>
              <p:nvPr/>
            </p:nvSpPr>
            <p:spPr>
              <a:xfrm>
                <a:off x="2863500" y="2743252"/>
                <a:ext cx="525996" cy="377691"/>
              </a:xfrm>
              <a:prstGeom prst="rect">
                <a:avLst/>
              </a:prstGeom>
              <a:blipFill>
                <a:blip r:embed="rId9"/>
                <a:stretch>
                  <a:fillRect/>
                </a:stretch>
              </a:blipFill>
            </p:spPr>
            <p:txBody>
              <a:bodyPr/>
              <a:lstStyle/>
              <a:p>
                <a:r>
                  <a:rPr lang="en-US">
                    <a:noFill/>
                  </a:rPr>
                  <a:t> </a:t>
                </a:r>
              </a:p>
            </p:txBody>
          </p:sp>
        </mc:Fallback>
      </mc:AlternateContent>
      <p:sp>
        <p:nvSpPr>
          <p:cNvPr id="128" name="Content Placeholder 2">
            <a:extLst>
              <a:ext uri="{FF2B5EF4-FFF2-40B4-BE49-F238E27FC236}">
                <a16:creationId xmlns:a16="http://schemas.microsoft.com/office/drawing/2014/main" id="{F0DB991D-8AC4-2F49-958D-C6E6F9DD54A7}"/>
              </a:ext>
            </a:extLst>
          </p:cNvPr>
          <p:cNvSpPr txBox="1">
            <a:spLocks/>
          </p:cNvSpPr>
          <p:nvPr/>
        </p:nvSpPr>
        <p:spPr>
          <a:xfrm>
            <a:off x="1724901" y="4502623"/>
            <a:ext cx="1203192" cy="377691"/>
          </a:xfrm>
          <a:prstGeom prst="rect">
            <a:avLst/>
          </a:prstGeom>
        </p:spPr>
        <p:txBody>
          <a:bodyPr vert="horz" lIns="68580" tIns="34290" rIns="68580" bIns="3429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venir" panose="02000503020000020003"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venir" panose="02000503020000020003"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venir" panose="02000503020000020003"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lnSpc>
                <a:spcPct val="120000"/>
              </a:lnSpc>
              <a:buNone/>
            </a:pPr>
            <a:r>
              <a:rPr lang="en-US" sz="1800" dirty="0">
                <a:solidFill>
                  <a:srgbClr val="7030A0"/>
                </a:solidFill>
                <a:latin typeface="Corbel" panose="020B0503020204020204" pitchFamily="34" charset="0"/>
              </a:rPr>
              <a:t>&lt;START&gt;</a:t>
            </a:r>
          </a:p>
        </p:txBody>
      </p:sp>
      <p:sp>
        <p:nvSpPr>
          <p:cNvPr id="129" name="Content Placeholder 2">
            <a:extLst>
              <a:ext uri="{FF2B5EF4-FFF2-40B4-BE49-F238E27FC236}">
                <a16:creationId xmlns:a16="http://schemas.microsoft.com/office/drawing/2014/main" id="{94A19662-B16E-ED4C-8FEE-5BEB725A07A3}"/>
              </a:ext>
            </a:extLst>
          </p:cNvPr>
          <p:cNvSpPr txBox="1">
            <a:spLocks/>
          </p:cNvSpPr>
          <p:nvPr/>
        </p:nvSpPr>
        <p:spPr>
          <a:xfrm>
            <a:off x="3564132" y="4502623"/>
            <a:ext cx="917488" cy="377691"/>
          </a:xfrm>
          <a:prstGeom prst="rect">
            <a:avLst/>
          </a:prstGeom>
        </p:spPr>
        <p:txBody>
          <a:bodyPr vert="horz" lIns="68580" tIns="34290" rIns="68580" bIns="3429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venir" panose="02000503020000020003"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venir" panose="02000503020000020003"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venir" panose="02000503020000020003"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lnSpc>
                <a:spcPct val="120000"/>
              </a:lnSpc>
              <a:buNone/>
            </a:pPr>
            <a:r>
              <a:rPr lang="en-US" sz="1800" dirty="0">
                <a:solidFill>
                  <a:srgbClr val="7030A0"/>
                </a:solidFill>
                <a:latin typeface="Corbel" panose="020B0503020204020204" pitchFamily="34" charset="0"/>
              </a:rPr>
              <a:t>“Sorry”</a:t>
            </a:r>
          </a:p>
        </p:txBody>
      </p:sp>
      <p:sp>
        <p:nvSpPr>
          <p:cNvPr id="132" name="Content Placeholder 2">
            <a:extLst>
              <a:ext uri="{FF2B5EF4-FFF2-40B4-BE49-F238E27FC236}">
                <a16:creationId xmlns:a16="http://schemas.microsoft.com/office/drawing/2014/main" id="{F1255D89-8DB7-7941-98CF-858601200D88}"/>
              </a:ext>
            </a:extLst>
          </p:cNvPr>
          <p:cNvSpPr txBox="1">
            <a:spLocks/>
          </p:cNvSpPr>
          <p:nvPr/>
        </p:nvSpPr>
        <p:spPr>
          <a:xfrm>
            <a:off x="1956114" y="1806104"/>
            <a:ext cx="917488" cy="377691"/>
          </a:xfrm>
          <a:prstGeom prst="rect">
            <a:avLst/>
          </a:prstGeom>
        </p:spPr>
        <p:txBody>
          <a:bodyPr vert="horz" lIns="68580" tIns="34290" rIns="68580" bIns="3429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venir" panose="02000503020000020003"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venir" panose="02000503020000020003"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venir" panose="02000503020000020003"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lnSpc>
                <a:spcPct val="120000"/>
              </a:lnSpc>
              <a:buNone/>
            </a:pPr>
            <a:r>
              <a:rPr lang="en-US" sz="1800" dirty="0">
                <a:solidFill>
                  <a:srgbClr val="7030A0"/>
                </a:solidFill>
                <a:latin typeface="Corbel" panose="020B0503020204020204" pitchFamily="34" charset="0"/>
              </a:rPr>
              <a:t>“Sorry”</a:t>
            </a:r>
          </a:p>
        </p:txBody>
      </p:sp>
      <p:sp>
        <p:nvSpPr>
          <p:cNvPr id="133" name="Content Placeholder 2">
            <a:extLst>
              <a:ext uri="{FF2B5EF4-FFF2-40B4-BE49-F238E27FC236}">
                <a16:creationId xmlns:a16="http://schemas.microsoft.com/office/drawing/2014/main" id="{6055F11A-E12F-2E43-9AED-1595523374A6}"/>
              </a:ext>
            </a:extLst>
          </p:cNvPr>
          <p:cNvSpPr txBox="1">
            <a:spLocks/>
          </p:cNvSpPr>
          <p:nvPr/>
        </p:nvSpPr>
        <p:spPr>
          <a:xfrm>
            <a:off x="3540680" y="1807216"/>
            <a:ext cx="763196" cy="377691"/>
          </a:xfrm>
          <a:prstGeom prst="rect">
            <a:avLst/>
          </a:prstGeom>
        </p:spPr>
        <p:txBody>
          <a:bodyPr vert="horz" lIns="68580" tIns="34290" rIns="68580" bIns="3429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venir" panose="02000503020000020003"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venir" panose="02000503020000020003"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venir" panose="02000503020000020003"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lnSpc>
                <a:spcPct val="120000"/>
              </a:lnSpc>
              <a:buNone/>
            </a:pPr>
            <a:r>
              <a:rPr lang="en-US" sz="1800" dirty="0">
                <a:solidFill>
                  <a:srgbClr val="7030A0"/>
                </a:solidFill>
                <a:latin typeface="Corbel" panose="020B0503020204020204" pitchFamily="34" charset="0"/>
              </a:rPr>
              <a:t>Harry</a:t>
            </a:r>
          </a:p>
        </p:txBody>
      </p:sp>
      <p:cxnSp>
        <p:nvCxnSpPr>
          <p:cNvPr id="137" name="Straight Arrow Connector 136">
            <a:extLst>
              <a:ext uri="{FF2B5EF4-FFF2-40B4-BE49-F238E27FC236}">
                <a16:creationId xmlns:a16="http://schemas.microsoft.com/office/drawing/2014/main" id="{16465CDF-351B-2949-883F-BD50C6674F44}"/>
              </a:ext>
            </a:extLst>
          </p:cNvPr>
          <p:cNvCxnSpPr>
            <a:cxnSpLocks/>
          </p:cNvCxnSpPr>
          <p:nvPr/>
        </p:nvCxnSpPr>
        <p:spPr>
          <a:xfrm>
            <a:off x="2817971" y="2020254"/>
            <a:ext cx="792585" cy="2551580"/>
          </a:xfrm>
          <a:prstGeom prst="straightConnector1">
            <a:avLst/>
          </a:prstGeom>
          <a:ln w="69850" cmpd="sng">
            <a:solidFill>
              <a:srgbClr val="7030A0">
                <a:alpha val="39000"/>
              </a:srgbClr>
            </a:solidFill>
            <a:prstDash val="sysDot"/>
            <a:headEnd w="lg" len="lg"/>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5010386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 name="Title 1">
            <a:extLst>
              <a:ext uri="{FF2B5EF4-FFF2-40B4-BE49-F238E27FC236}">
                <a16:creationId xmlns:a16="http://schemas.microsoft.com/office/drawing/2014/main" id="{FF867746-7A2F-644D-88D5-C3102C6A99EA}"/>
              </a:ext>
            </a:extLst>
          </p:cNvPr>
          <p:cNvSpPr>
            <a:spLocks noGrp="1"/>
          </p:cNvSpPr>
          <p:nvPr>
            <p:ph type="title"/>
          </p:nvPr>
        </p:nvSpPr>
        <p:spPr/>
        <p:txBody>
          <a:bodyPr>
            <a:normAutofit fontScale="90000"/>
          </a:bodyPr>
          <a:lstStyle/>
          <a:p>
            <a:r>
              <a:rPr lang="en-US" dirty="0"/>
              <a:t>RNN: Generation</a:t>
            </a:r>
          </a:p>
        </p:txBody>
      </p:sp>
      <mc:AlternateContent xmlns:mc="http://schemas.openxmlformats.org/markup-compatibility/2006" xmlns:a14="http://schemas.microsoft.com/office/drawing/2010/main">
        <mc:Choice Requires="a14">
          <p:sp>
            <p:nvSpPr>
              <p:cNvPr id="2" name="Content Placeholder 1">
                <a:extLst>
                  <a:ext uri="{FF2B5EF4-FFF2-40B4-BE49-F238E27FC236}">
                    <a16:creationId xmlns:a16="http://schemas.microsoft.com/office/drawing/2014/main" id="{7C0F9652-E792-4ED0-1172-270D0B660674}"/>
                  </a:ext>
                </a:extLst>
              </p:cNvPr>
              <p:cNvSpPr>
                <a:spLocks noGrp="1"/>
              </p:cNvSpPr>
              <p:nvPr>
                <p:ph idx="1"/>
              </p:nvPr>
            </p:nvSpPr>
            <p:spPr/>
            <p:txBody>
              <a:bodyPr/>
              <a:lstStyle/>
              <a:p>
                <a:pPr marL="0" indent="0">
                  <a:lnSpc>
                    <a:spcPct val="100000"/>
                  </a:lnSpc>
                  <a:buNone/>
                </a:pPr>
                <a:r>
                  <a:rPr lang="en-US" sz="1800" dirty="0">
                    <a:latin typeface="Corbel" panose="020B0503020204020204" pitchFamily="34" charset="0"/>
                  </a:rPr>
                  <a:t>We can generate the most likely next event (e.g., word) by sampling from </a:t>
                </a:r>
                <a14:m>
                  <m:oMath xmlns:m="http://schemas.openxmlformats.org/officeDocument/2006/math">
                    <m:acc>
                      <m:accPr>
                        <m:chr m:val="̂"/>
                        <m:ctrlPr>
                          <a:rPr lang="en-US" sz="1800" b="1" i="1" dirty="0">
                            <a:solidFill>
                              <a:srgbClr val="C00000"/>
                            </a:solidFill>
                            <a:latin typeface="Cambria Math" panose="02040503050406030204" pitchFamily="18" charset="0"/>
                          </a:rPr>
                        </m:ctrlPr>
                      </m:accPr>
                      <m:e>
                        <m:r>
                          <a:rPr lang="en-US" sz="1800" b="1" i="1" dirty="0">
                            <a:solidFill>
                              <a:srgbClr val="C00000"/>
                            </a:solidFill>
                            <a:latin typeface="Cambria Math" panose="02040503050406030204" pitchFamily="18" charset="0"/>
                          </a:rPr>
                          <m:t>𝒚</m:t>
                        </m:r>
                      </m:e>
                    </m:acc>
                  </m:oMath>
                </a14:m>
                <a:endParaRPr lang="en-US" sz="1800" dirty="0">
                  <a:solidFill>
                    <a:srgbClr val="C00000"/>
                  </a:solidFill>
                  <a:latin typeface="Corbel" panose="020B0503020204020204" pitchFamily="34" charset="0"/>
                </a:endParaRPr>
              </a:p>
              <a:p>
                <a:pPr marL="0" indent="0">
                  <a:lnSpc>
                    <a:spcPct val="100000"/>
                  </a:lnSpc>
                  <a:buNone/>
                </a:pPr>
                <a:r>
                  <a:rPr lang="en-US" sz="1800" dirty="0">
                    <a:latin typeface="Corbel" panose="020B0503020204020204" pitchFamily="34" charset="0"/>
                  </a:rPr>
                  <a:t>Continue until we generate </a:t>
                </a:r>
                <a:r>
                  <a:rPr lang="en-US" sz="1800" dirty="0">
                    <a:solidFill>
                      <a:srgbClr val="7030A0"/>
                    </a:solidFill>
                    <a:latin typeface="Corbel" panose="020B0503020204020204" pitchFamily="34" charset="0"/>
                  </a:rPr>
                  <a:t>&lt;EOS&gt; </a:t>
                </a:r>
                <a:r>
                  <a:rPr lang="en-US" sz="1800" dirty="0">
                    <a:latin typeface="Corbel" panose="020B0503020204020204" pitchFamily="34" charset="0"/>
                  </a:rPr>
                  <a:t>symbol.</a:t>
                </a:r>
              </a:p>
              <a:p>
                <a:endParaRPr lang="en-US" dirty="0"/>
              </a:p>
            </p:txBody>
          </p:sp>
        </mc:Choice>
        <mc:Fallback xmlns="">
          <p:sp>
            <p:nvSpPr>
              <p:cNvPr id="2" name="Content Placeholder 1">
                <a:extLst>
                  <a:ext uri="{FF2B5EF4-FFF2-40B4-BE49-F238E27FC236}">
                    <a16:creationId xmlns:a16="http://schemas.microsoft.com/office/drawing/2014/main" id="{7C0F9652-E792-4ED0-1172-270D0B660674}"/>
                  </a:ext>
                </a:extLst>
              </p:cNvPr>
              <p:cNvSpPr>
                <a:spLocks noGrp="1" noRot="1" noChangeAspect="1" noMove="1" noResize="1" noEditPoints="1" noAdjustHandles="1" noChangeArrowheads="1" noChangeShapeType="1" noTextEdit="1"/>
              </p:cNvSpPr>
              <p:nvPr>
                <p:ph idx="1"/>
              </p:nvPr>
            </p:nvSpPr>
            <p:spPr>
              <a:blipFill>
                <a:blip r:embed="rId2"/>
                <a:stretch>
                  <a:fillRect l="-595"/>
                </a:stretch>
              </a:blipFill>
            </p:spPr>
            <p:txBody>
              <a:bodyPr/>
              <a:lstStyle/>
              <a:p>
                <a:r>
                  <a:rPr lang="en-US">
                    <a:noFill/>
                  </a:rPr>
                  <a:t> </a:t>
                </a:r>
              </a:p>
            </p:txBody>
          </p:sp>
        </mc:Fallback>
      </mc:AlternateContent>
      <p:sp>
        <p:nvSpPr>
          <p:cNvPr id="95" name="Slide Number Placeholder 9">
            <a:extLst>
              <a:ext uri="{FF2B5EF4-FFF2-40B4-BE49-F238E27FC236}">
                <a16:creationId xmlns:a16="http://schemas.microsoft.com/office/drawing/2014/main" id="{64CAD85A-21F8-AC4D-B2F9-8F48E4640403}"/>
              </a:ext>
            </a:extLst>
          </p:cNvPr>
          <p:cNvSpPr>
            <a:spLocks noGrp="1"/>
          </p:cNvSpPr>
          <p:nvPr>
            <p:ph type="sldNum" sz="quarter" idx="12"/>
          </p:nvPr>
        </p:nvSpPr>
        <p:spPr>
          <a:prstGeom prst="rect">
            <a:avLst/>
          </a:prstGeom>
        </p:spPr>
        <p:txBody>
          <a:bodyPr spcFirstLastPara="1" vert="horz" wrap="square" lIns="68580" tIns="34290" rIns="68580" bIns="34290" rtlCol="0" anchor="ctr" anchorCtr="0">
            <a:normAutofit/>
          </a:bodyPr>
          <a:lstStyle>
            <a:defPPr>
              <a:defRPr lang="en-US"/>
            </a:defPPr>
            <a:lvl1pPr marL="0" algn="r" defTabSz="685800" rtl="0" eaLnBrk="1" latinLnBrk="0" hangingPunct="1">
              <a:defRPr sz="900" kern="1200">
                <a:solidFill>
                  <a:schemeClr val="tx1">
                    <a:tint val="75000"/>
                  </a:schemeClr>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fld id="{FB0400E9-F1C7-9247-B747-5922BAF97538}" type="slidenum">
              <a:rPr lang="en-US" smtClean="0"/>
              <a:pPr/>
              <a:t>36</a:t>
            </a:fld>
            <a:endParaRPr lang="en-US" dirty="0"/>
          </a:p>
        </p:txBody>
      </p:sp>
      <p:sp>
        <p:nvSpPr>
          <p:cNvPr id="123" name="Content Placeholder 2">
            <a:extLst>
              <a:ext uri="{FF2B5EF4-FFF2-40B4-BE49-F238E27FC236}">
                <a16:creationId xmlns:a16="http://schemas.microsoft.com/office/drawing/2014/main" id="{8CC99D59-00C0-1445-91B3-013E005D8BDE}"/>
              </a:ext>
            </a:extLst>
          </p:cNvPr>
          <p:cNvSpPr txBox="1">
            <a:spLocks/>
          </p:cNvSpPr>
          <p:nvPr/>
        </p:nvSpPr>
        <p:spPr>
          <a:xfrm>
            <a:off x="1867324" y="1332710"/>
            <a:ext cx="5675810" cy="484324"/>
          </a:xfrm>
          <a:prstGeom prst="rect">
            <a:avLst/>
          </a:prstGeom>
        </p:spPr>
        <p:txBody>
          <a:bodyPr vert="horz" lIns="68580" tIns="34290" rIns="68580" bIns="3429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venir" panose="02000503020000020003"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venir" panose="02000503020000020003"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venir" panose="02000503020000020003"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20000"/>
              </a:lnSpc>
              <a:buNone/>
            </a:pPr>
            <a:endParaRPr lang="en-US" sz="1800" dirty="0">
              <a:solidFill>
                <a:schemeClr val="accent5">
                  <a:lumMod val="75000"/>
                </a:schemeClr>
              </a:solidFill>
              <a:latin typeface="Corbel" panose="020B0503020204020204" pitchFamily="34" charset="0"/>
            </a:endParaRPr>
          </a:p>
        </p:txBody>
      </p:sp>
      <p:sp>
        <p:nvSpPr>
          <p:cNvPr id="32" name="Content Placeholder 2">
            <a:extLst>
              <a:ext uri="{FF2B5EF4-FFF2-40B4-BE49-F238E27FC236}">
                <a16:creationId xmlns:a16="http://schemas.microsoft.com/office/drawing/2014/main" id="{2E20838C-4570-4248-A55C-6F1735047636}"/>
              </a:ext>
            </a:extLst>
          </p:cNvPr>
          <p:cNvSpPr txBox="1">
            <a:spLocks/>
          </p:cNvSpPr>
          <p:nvPr/>
        </p:nvSpPr>
        <p:spPr>
          <a:xfrm>
            <a:off x="198123" y="3937963"/>
            <a:ext cx="1148116" cy="353597"/>
          </a:xfrm>
          <a:prstGeom prst="rect">
            <a:avLst/>
          </a:prstGeom>
        </p:spPr>
        <p:txBody>
          <a:bodyPr vert="horz" lIns="68580" tIns="34290" rIns="68580" bIns="3429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venir" panose="02000503020000020003"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venir" panose="02000503020000020003"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venir" panose="02000503020000020003"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lnSpc>
                <a:spcPct val="120000"/>
              </a:lnSpc>
              <a:buNone/>
            </a:pPr>
            <a:r>
              <a:rPr lang="en-US" sz="1350" dirty="0">
                <a:solidFill>
                  <a:schemeClr val="tx1">
                    <a:lumMod val="85000"/>
                    <a:lumOff val="15000"/>
                  </a:schemeClr>
                </a:solidFill>
                <a:latin typeface="Corbel" panose="020B0503020204020204" pitchFamily="34" charset="0"/>
              </a:rPr>
              <a:t>Input layer</a:t>
            </a:r>
          </a:p>
        </p:txBody>
      </p:sp>
      <p:sp>
        <p:nvSpPr>
          <p:cNvPr id="33" name="Content Placeholder 2">
            <a:extLst>
              <a:ext uri="{FF2B5EF4-FFF2-40B4-BE49-F238E27FC236}">
                <a16:creationId xmlns:a16="http://schemas.microsoft.com/office/drawing/2014/main" id="{CC1E9B1C-9F75-8B44-AEA5-03BF6822FBF7}"/>
              </a:ext>
            </a:extLst>
          </p:cNvPr>
          <p:cNvSpPr txBox="1">
            <a:spLocks/>
          </p:cNvSpPr>
          <p:nvPr/>
        </p:nvSpPr>
        <p:spPr>
          <a:xfrm>
            <a:off x="110510" y="3066354"/>
            <a:ext cx="1303470" cy="353597"/>
          </a:xfrm>
          <a:prstGeom prst="rect">
            <a:avLst/>
          </a:prstGeom>
        </p:spPr>
        <p:txBody>
          <a:bodyPr vert="horz" lIns="68580" tIns="34290" rIns="68580" bIns="3429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venir" panose="02000503020000020003"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venir" panose="02000503020000020003"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venir" panose="02000503020000020003"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lnSpc>
                <a:spcPct val="120000"/>
              </a:lnSpc>
              <a:buNone/>
            </a:pPr>
            <a:r>
              <a:rPr lang="en-US" sz="1350" dirty="0">
                <a:solidFill>
                  <a:schemeClr val="tx1">
                    <a:lumMod val="85000"/>
                    <a:lumOff val="15000"/>
                  </a:schemeClr>
                </a:solidFill>
                <a:latin typeface="Corbel" panose="020B0503020204020204" pitchFamily="34" charset="0"/>
              </a:rPr>
              <a:t>Hidden layer</a:t>
            </a:r>
          </a:p>
        </p:txBody>
      </p:sp>
      <p:sp>
        <p:nvSpPr>
          <p:cNvPr id="34" name="Content Placeholder 2">
            <a:extLst>
              <a:ext uri="{FF2B5EF4-FFF2-40B4-BE49-F238E27FC236}">
                <a16:creationId xmlns:a16="http://schemas.microsoft.com/office/drawing/2014/main" id="{EB6428D5-21EE-2A45-BB91-3CC55CE57983}"/>
              </a:ext>
            </a:extLst>
          </p:cNvPr>
          <p:cNvSpPr txBox="1">
            <a:spLocks/>
          </p:cNvSpPr>
          <p:nvPr/>
        </p:nvSpPr>
        <p:spPr>
          <a:xfrm>
            <a:off x="181351" y="2214114"/>
            <a:ext cx="1291040" cy="353597"/>
          </a:xfrm>
          <a:prstGeom prst="rect">
            <a:avLst/>
          </a:prstGeom>
        </p:spPr>
        <p:txBody>
          <a:bodyPr vert="horz" lIns="68580" tIns="34290" rIns="68580" bIns="3429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venir" panose="02000503020000020003"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venir" panose="02000503020000020003"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venir" panose="02000503020000020003"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lnSpc>
                <a:spcPct val="120000"/>
              </a:lnSpc>
              <a:buNone/>
            </a:pPr>
            <a:r>
              <a:rPr lang="en-US" sz="1350" dirty="0">
                <a:solidFill>
                  <a:schemeClr val="tx1">
                    <a:lumMod val="85000"/>
                    <a:lumOff val="15000"/>
                  </a:schemeClr>
                </a:solidFill>
                <a:latin typeface="Corbel" panose="020B0503020204020204" pitchFamily="34" charset="0"/>
              </a:rPr>
              <a:t>Output layer</a:t>
            </a:r>
          </a:p>
        </p:txBody>
      </p:sp>
      <p:sp>
        <p:nvSpPr>
          <p:cNvPr id="35" name="Rounded Rectangle 34">
            <a:extLst>
              <a:ext uri="{FF2B5EF4-FFF2-40B4-BE49-F238E27FC236}">
                <a16:creationId xmlns:a16="http://schemas.microsoft.com/office/drawing/2014/main" id="{77B69781-0344-E042-A0B5-54BF3F9ECA64}"/>
              </a:ext>
            </a:extLst>
          </p:cNvPr>
          <p:cNvSpPr/>
          <p:nvPr/>
        </p:nvSpPr>
        <p:spPr>
          <a:xfrm>
            <a:off x="1920871" y="3965290"/>
            <a:ext cx="897101" cy="247549"/>
          </a:xfrm>
          <a:prstGeom prst="round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sp>
        <p:nvSpPr>
          <p:cNvPr id="36" name="Oval 35">
            <a:extLst>
              <a:ext uri="{FF2B5EF4-FFF2-40B4-BE49-F238E27FC236}">
                <a16:creationId xmlns:a16="http://schemas.microsoft.com/office/drawing/2014/main" id="{0CFFAB33-964C-7748-BF35-4721918EB4C8}"/>
              </a:ext>
            </a:extLst>
          </p:cNvPr>
          <p:cNvSpPr/>
          <p:nvPr/>
        </p:nvSpPr>
        <p:spPr>
          <a:xfrm>
            <a:off x="1999457" y="4006803"/>
            <a:ext cx="152400" cy="152400"/>
          </a:xfrm>
          <a:prstGeom prst="ellipse">
            <a:avLst/>
          </a:prstGeom>
          <a:solidFill>
            <a:schemeClr val="bg1">
              <a:lumMod val="5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sp>
        <p:nvSpPr>
          <p:cNvPr id="37" name="Oval 36">
            <a:extLst>
              <a:ext uri="{FF2B5EF4-FFF2-40B4-BE49-F238E27FC236}">
                <a16:creationId xmlns:a16="http://schemas.microsoft.com/office/drawing/2014/main" id="{14156E0B-A953-BD41-BB2C-FE9ED66A0882}"/>
              </a:ext>
            </a:extLst>
          </p:cNvPr>
          <p:cNvSpPr/>
          <p:nvPr/>
        </p:nvSpPr>
        <p:spPr>
          <a:xfrm>
            <a:off x="2184151" y="4006803"/>
            <a:ext cx="152400" cy="152400"/>
          </a:xfrm>
          <a:prstGeom prst="ellipse">
            <a:avLst/>
          </a:prstGeom>
          <a:solidFill>
            <a:schemeClr val="bg1">
              <a:lumMod val="5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sp>
        <p:nvSpPr>
          <p:cNvPr id="38" name="Oval 37">
            <a:extLst>
              <a:ext uri="{FF2B5EF4-FFF2-40B4-BE49-F238E27FC236}">
                <a16:creationId xmlns:a16="http://schemas.microsoft.com/office/drawing/2014/main" id="{441D775C-F264-E346-8817-9BF41FF99B04}"/>
              </a:ext>
            </a:extLst>
          </p:cNvPr>
          <p:cNvSpPr/>
          <p:nvPr/>
        </p:nvSpPr>
        <p:spPr>
          <a:xfrm>
            <a:off x="2368845" y="4006803"/>
            <a:ext cx="152400" cy="152400"/>
          </a:xfrm>
          <a:prstGeom prst="ellipse">
            <a:avLst/>
          </a:prstGeom>
          <a:solidFill>
            <a:schemeClr val="bg1">
              <a:lumMod val="5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sp>
        <p:nvSpPr>
          <p:cNvPr id="39" name="Oval 38">
            <a:extLst>
              <a:ext uri="{FF2B5EF4-FFF2-40B4-BE49-F238E27FC236}">
                <a16:creationId xmlns:a16="http://schemas.microsoft.com/office/drawing/2014/main" id="{387E50D9-5CE3-5441-A6BE-A6E097B4A0B3}"/>
              </a:ext>
            </a:extLst>
          </p:cNvPr>
          <p:cNvSpPr/>
          <p:nvPr/>
        </p:nvSpPr>
        <p:spPr>
          <a:xfrm>
            <a:off x="2557747" y="4006803"/>
            <a:ext cx="152400" cy="152400"/>
          </a:xfrm>
          <a:prstGeom prst="ellipse">
            <a:avLst/>
          </a:prstGeom>
          <a:solidFill>
            <a:schemeClr val="bg1">
              <a:lumMod val="5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sp>
        <p:nvSpPr>
          <p:cNvPr id="40" name="Oval 39">
            <a:extLst>
              <a:ext uri="{FF2B5EF4-FFF2-40B4-BE49-F238E27FC236}">
                <a16:creationId xmlns:a16="http://schemas.microsoft.com/office/drawing/2014/main" id="{1C7A0456-9E4C-C94A-8F0A-49ADA1484771}"/>
              </a:ext>
            </a:extLst>
          </p:cNvPr>
          <p:cNvSpPr/>
          <p:nvPr/>
        </p:nvSpPr>
        <p:spPr>
          <a:xfrm>
            <a:off x="1999457" y="2276690"/>
            <a:ext cx="152400" cy="152400"/>
          </a:xfrm>
          <a:prstGeom prst="ellipse">
            <a:avLst/>
          </a:prstGeom>
          <a:solidFill>
            <a:srgbClr val="92D050"/>
          </a:solidFill>
          <a:ln w="19050">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sp>
        <p:nvSpPr>
          <p:cNvPr id="41" name="Oval 40">
            <a:extLst>
              <a:ext uri="{FF2B5EF4-FFF2-40B4-BE49-F238E27FC236}">
                <a16:creationId xmlns:a16="http://schemas.microsoft.com/office/drawing/2014/main" id="{76755897-25B7-004E-A748-A9A07B35D1C1}"/>
              </a:ext>
            </a:extLst>
          </p:cNvPr>
          <p:cNvSpPr/>
          <p:nvPr/>
        </p:nvSpPr>
        <p:spPr>
          <a:xfrm>
            <a:off x="2184151" y="2276690"/>
            <a:ext cx="152400" cy="152400"/>
          </a:xfrm>
          <a:prstGeom prst="ellipse">
            <a:avLst/>
          </a:prstGeom>
          <a:solidFill>
            <a:srgbClr val="92D050"/>
          </a:solidFill>
          <a:ln w="19050">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sp>
        <p:nvSpPr>
          <p:cNvPr id="42" name="Oval 41">
            <a:extLst>
              <a:ext uri="{FF2B5EF4-FFF2-40B4-BE49-F238E27FC236}">
                <a16:creationId xmlns:a16="http://schemas.microsoft.com/office/drawing/2014/main" id="{F3AAD522-87CB-2248-A091-7D69B2D76DA2}"/>
              </a:ext>
            </a:extLst>
          </p:cNvPr>
          <p:cNvSpPr/>
          <p:nvPr/>
        </p:nvSpPr>
        <p:spPr>
          <a:xfrm>
            <a:off x="2368845" y="2276690"/>
            <a:ext cx="152400" cy="152400"/>
          </a:xfrm>
          <a:prstGeom prst="ellipse">
            <a:avLst/>
          </a:prstGeom>
          <a:solidFill>
            <a:srgbClr val="92D050"/>
          </a:solidFill>
          <a:ln w="19050">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sp>
        <p:nvSpPr>
          <p:cNvPr id="43" name="Oval 42">
            <a:extLst>
              <a:ext uri="{FF2B5EF4-FFF2-40B4-BE49-F238E27FC236}">
                <a16:creationId xmlns:a16="http://schemas.microsoft.com/office/drawing/2014/main" id="{49583858-2EF7-C541-A4C8-6B64B755C426}"/>
              </a:ext>
            </a:extLst>
          </p:cNvPr>
          <p:cNvSpPr/>
          <p:nvPr/>
        </p:nvSpPr>
        <p:spPr>
          <a:xfrm>
            <a:off x="2557747" y="2276690"/>
            <a:ext cx="152400" cy="152400"/>
          </a:xfrm>
          <a:prstGeom prst="ellipse">
            <a:avLst/>
          </a:prstGeom>
          <a:solidFill>
            <a:srgbClr val="92D050"/>
          </a:solidFill>
          <a:ln w="19050">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sp>
        <p:nvSpPr>
          <p:cNvPr id="44" name="Rounded Rectangle 43">
            <a:extLst>
              <a:ext uri="{FF2B5EF4-FFF2-40B4-BE49-F238E27FC236}">
                <a16:creationId xmlns:a16="http://schemas.microsoft.com/office/drawing/2014/main" id="{78DA54E1-DEBC-FA47-B33C-EC57979E0AC8}"/>
              </a:ext>
            </a:extLst>
          </p:cNvPr>
          <p:cNvSpPr/>
          <p:nvPr/>
        </p:nvSpPr>
        <p:spPr>
          <a:xfrm>
            <a:off x="1833755" y="3096102"/>
            <a:ext cx="1023168" cy="233527"/>
          </a:xfrm>
          <a:prstGeom prst="roundRect">
            <a:avLst/>
          </a:prstGeom>
          <a:noFill/>
          <a:ln w="3810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sp>
        <p:nvSpPr>
          <p:cNvPr id="45" name="Oval 44">
            <a:extLst>
              <a:ext uri="{FF2B5EF4-FFF2-40B4-BE49-F238E27FC236}">
                <a16:creationId xmlns:a16="http://schemas.microsoft.com/office/drawing/2014/main" id="{D6D1AFD7-0467-F54B-80D1-0A7A609972DE}"/>
              </a:ext>
            </a:extLst>
          </p:cNvPr>
          <p:cNvSpPr/>
          <p:nvPr/>
        </p:nvSpPr>
        <p:spPr>
          <a:xfrm>
            <a:off x="1897168" y="3136052"/>
            <a:ext cx="152400" cy="152400"/>
          </a:xfrm>
          <a:prstGeom prst="ellipse">
            <a:avLst/>
          </a:prstGeom>
          <a:solidFill>
            <a:schemeClr val="accent5">
              <a:lumMod val="60000"/>
              <a:lumOff val="40000"/>
            </a:schemeClr>
          </a:solidFill>
          <a:ln w="1905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sp>
        <p:nvSpPr>
          <p:cNvPr id="46" name="Oval 45">
            <a:extLst>
              <a:ext uri="{FF2B5EF4-FFF2-40B4-BE49-F238E27FC236}">
                <a16:creationId xmlns:a16="http://schemas.microsoft.com/office/drawing/2014/main" id="{252D735C-4E41-C74A-81FB-F1D9BA23F974}"/>
              </a:ext>
            </a:extLst>
          </p:cNvPr>
          <p:cNvSpPr/>
          <p:nvPr/>
        </p:nvSpPr>
        <p:spPr>
          <a:xfrm>
            <a:off x="2081862" y="3136052"/>
            <a:ext cx="152400" cy="152400"/>
          </a:xfrm>
          <a:prstGeom prst="ellipse">
            <a:avLst/>
          </a:prstGeom>
          <a:solidFill>
            <a:schemeClr val="accent5">
              <a:lumMod val="60000"/>
              <a:lumOff val="40000"/>
            </a:schemeClr>
          </a:solidFill>
          <a:ln w="1905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sp>
        <p:nvSpPr>
          <p:cNvPr id="47" name="Oval 46">
            <a:extLst>
              <a:ext uri="{FF2B5EF4-FFF2-40B4-BE49-F238E27FC236}">
                <a16:creationId xmlns:a16="http://schemas.microsoft.com/office/drawing/2014/main" id="{6D55EDF1-111B-6A43-BF0C-42F1DFEDFF65}"/>
              </a:ext>
            </a:extLst>
          </p:cNvPr>
          <p:cNvSpPr/>
          <p:nvPr/>
        </p:nvSpPr>
        <p:spPr>
          <a:xfrm>
            <a:off x="2266556" y="3136052"/>
            <a:ext cx="152400" cy="152400"/>
          </a:xfrm>
          <a:prstGeom prst="ellipse">
            <a:avLst/>
          </a:prstGeom>
          <a:solidFill>
            <a:schemeClr val="accent5">
              <a:lumMod val="60000"/>
              <a:lumOff val="40000"/>
            </a:schemeClr>
          </a:solidFill>
          <a:ln w="1905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sp>
        <p:nvSpPr>
          <p:cNvPr id="48" name="Oval 47">
            <a:extLst>
              <a:ext uri="{FF2B5EF4-FFF2-40B4-BE49-F238E27FC236}">
                <a16:creationId xmlns:a16="http://schemas.microsoft.com/office/drawing/2014/main" id="{AF50432D-5742-2A48-B65C-56F873CA56C8}"/>
              </a:ext>
            </a:extLst>
          </p:cNvPr>
          <p:cNvSpPr/>
          <p:nvPr/>
        </p:nvSpPr>
        <p:spPr>
          <a:xfrm>
            <a:off x="2455458" y="3136052"/>
            <a:ext cx="152400" cy="152400"/>
          </a:xfrm>
          <a:prstGeom prst="ellipse">
            <a:avLst/>
          </a:prstGeom>
          <a:solidFill>
            <a:schemeClr val="accent5">
              <a:lumMod val="60000"/>
              <a:lumOff val="40000"/>
            </a:schemeClr>
          </a:solidFill>
          <a:ln w="1905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sp>
        <p:nvSpPr>
          <p:cNvPr id="49" name="Oval 48">
            <a:extLst>
              <a:ext uri="{FF2B5EF4-FFF2-40B4-BE49-F238E27FC236}">
                <a16:creationId xmlns:a16="http://schemas.microsoft.com/office/drawing/2014/main" id="{19AC9E29-3D62-D745-8082-BD6C496326A2}"/>
              </a:ext>
            </a:extLst>
          </p:cNvPr>
          <p:cNvSpPr/>
          <p:nvPr/>
        </p:nvSpPr>
        <p:spPr>
          <a:xfrm>
            <a:off x="2648955" y="3137765"/>
            <a:ext cx="152400" cy="152400"/>
          </a:xfrm>
          <a:prstGeom prst="ellipse">
            <a:avLst/>
          </a:prstGeom>
          <a:solidFill>
            <a:schemeClr val="accent5">
              <a:lumMod val="60000"/>
              <a:lumOff val="40000"/>
            </a:schemeClr>
          </a:solidFill>
          <a:ln w="1905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sp>
        <p:nvSpPr>
          <p:cNvPr id="50" name="Rounded Rectangle 49">
            <a:extLst>
              <a:ext uri="{FF2B5EF4-FFF2-40B4-BE49-F238E27FC236}">
                <a16:creationId xmlns:a16="http://schemas.microsoft.com/office/drawing/2014/main" id="{5FE82E85-5FBB-5345-9301-873D2290C74B}"/>
              </a:ext>
            </a:extLst>
          </p:cNvPr>
          <p:cNvSpPr/>
          <p:nvPr/>
        </p:nvSpPr>
        <p:spPr>
          <a:xfrm>
            <a:off x="1935188" y="2241423"/>
            <a:ext cx="846082" cy="233527"/>
          </a:xfrm>
          <a:prstGeom prst="roundRect">
            <a:avLst/>
          </a:prstGeom>
          <a:noFill/>
          <a:ln w="38100">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sp>
        <p:nvSpPr>
          <p:cNvPr id="51" name="Right Arrow 50">
            <a:extLst>
              <a:ext uri="{FF2B5EF4-FFF2-40B4-BE49-F238E27FC236}">
                <a16:creationId xmlns:a16="http://schemas.microsoft.com/office/drawing/2014/main" id="{E38C0E88-53E6-D147-828E-73334C31EC81}"/>
              </a:ext>
            </a:extLst>
          </p:cNvPr>
          <p:cNvSpPr/>
          <p:nvPr/>
        </p:nvSpPr>
        <p:spPr>
          <a:xfrm rot="16200000">
            <a:off x="2164404" y="2629484"/>
            <a:ext cx="425578" cy="247112"/>
          </a:xfrm>
          <a:prstGeom prst="rightArrow">
            <a:avLst>
              <a:gd name="adj1" fmla="val 27574"/>
              <a:gd name="adj2" fmla="val 69623"/>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sp>
        <p:nvSpPr>
          <p:cNvPr id="52" name="Right Arrow 51">
            <a:extLst>
              <a:ext uri="{FF2B5EF4-FFF2-40B4-BE49-F238E27FC236}">
                <a16:creationId xmlns:a16="http://schemas.microsoft.com/office/drawing/2014/main" id="{76B1BEC2-7535-A142-80EE-6B5CD50FAE56}"/>
              </a:ext>
            </a:extLst>
          </p:cNvPr>
          <p:cNvSpPr/>
          <p:nvPr/>
        </p:nvSpPr>
        <p:spPr>
          <a:xfrm rot="16200000">
            <a:off x="2180574" y="3506345"/>
            <a:ext cx="425578" cy="247112"/>
          </a:xfrm>
          <a:prstGeom prst="rightArrow">
            <a:avLst>
              <a:gd name="adj1" fmla="val 27574"/>
              <a:gd name="adj2" fmla="val 69623"/>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mc:AlternateContent xmlns:mc="http://schemas.openxmlformats.org/markup-compatibility/2006" xmlns:a14="http://schemas.microsoft.com/office/drawing/2010/main">
        <mc:Choice Requires="a14">
          <p:sp>
            <p:nvSpPr>
              <p:cNvPr id="53" name="Content Placeholder 2">
                <a:extLst>
                  <a:ext uri="{FF2B5EF4-FFF2-40B4-BE49-F238E27FC236}">
                    <a16:creationId xmlns:a16="http://schemas.microsoft.com/office/drawing/2014/main" id="{753B7FC2-D6A0-AE40-A65D-C095A483881A}"/>
                  </a:ext>
                </a:extLst>
              </p:cNvPr>
              <p:cNvSpPr txBox="1">
                <a:spLocks/>
              </p:cNvSpPr>
              <p:nvPr/>
            </p:nvSpPr>
            <p:spPr>
              <a:xfrm>
                <a:off x="1782926" y="3474410"/>
                <a:ext cx="525996" cy="377691"/>
              </a:xfrm>
              <a:prstGeom prst="rect">
                <a:avLst/>
              </a:prstGeom>
            </p:spPr>
            <p:txBody>
              <a:bodyPr vert="horz" lIns="68580" tIns="34290" rIns="68580" bIns="3429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venir" panose="02000503020000020003"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venir" panose="02000503020000020003"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venir" panose="02000503020000020003"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lnSpc>
                    <a:spcPct val="120000"/>
                  </a:lnSpc>
                  <a:buNone/>
                </a:pPr>
                <a14:m>
                  <m:oMathPara xmlns:m="http://schemas.openxmlformats.org/officeDocument/2006/math">
                    <m:oMathParaPr>
                      <m:jc m:val="centerGroup"/>
                    </m:oMathParaPr>
                    <m:oMath xmlns:m="http://schemas.openxmlformats.org/officeDocument/2006/math">
                      <m:r>
                        <a:rPr lang="en-US" sz="1800" i="1" dirty="0">
                          <a:solidFill>
                            <a:srgbClr val="C00000"/>
                          </a:solidFill>
                          <a:latin typeface="Cambria Math" panose="02040503050406030204" pitchFamily="18" charset="0"/>
                        </a:rPr>
                        <m:t>𝑊</m:t>
                      </m:r>
                    </m:oMath>
                  </m:oMathPara>
                </a14:m>
                <a:endParaRPr lang="en-US" sz="1800" dirty="0">
                  <a:solidFill>
                    <a:srgbClr val="C00000"/>
                  </a:solidFill>
                  <a:latin typeface="Corbel" panose="020B0503020204020204" pitchFamily="34" charset="0"/>
                </a:endParaRPr>
              </a:p>
            </p:txBody>
          </p:sp>
        </mc:Choice>
        <mc:Fallback xmlns="">
          <p:sp>
            <p:nvSpPr>
              <p:cNvPr id="53" name="Content Placeholder 2">
                <a:extLst>
                  <a:ext uri="{FF2B5EF4-FFF2-40B4-BE49-F238E27FC236}">
                    <a16:creationId xmlns:a16="http://schemas.microsoft.com/office/drawing/2014/main" id="{753B7FC2-D6A0-AE40-A65D-C095A483881A}"/>
                  </a:ext>
                </a:extLst>
              </p:cNvPr>
              <p:cNvSpPr txBox="1">
                <a:spLocks noRot="1" noChangeAspect="1" noMove="1" noResize="1" noEditPoints="1" noAdjustHandles="1" noChangeArrowheads="1" noChangeShapeType="1" noTextEdit="1"/>
              </p:cNvSpPr>
              <p:nvPr/>
            </p:nvSpPr>
            <p:spPr>
              <a:xfrm>
                <a:off x="1782926" y="3474410"/>
                <a:ext cx="525996" cy="377691"/>
              </a:xfrm>
              <a:prstGeom prst="rect">
                <a:avLst/>
              </a:prstGeom>
              <a:blipFill>
                <a:blip r:embed="rId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4" name="Content Placeholder 2">
                <a:extLst>
                  <a:ext uri="{FF2B5EF4-FFF2-40B4-BE49-F238E27FC236}">
                    <a16:creationId xmlns:a16="http://schemas.microsoft.com/office/drawing/2014/main" id="{8A9A5F62-D191-874B-A14D-BA57D80A95B9}"/>
                  </a:ext>
                </a:extLst>
              </p:cNvPr>
              <p:cNvSpPr txBox="1">
                <a:spLocks/>
              </p:cNvSpPr>
              <p:nvPr/>
            </p:nvSpPr>
            <p:spPr>
              <a:xfrm>
                <a:off x="1788408" y="2590205"/>
                <a:ext cx="525996" cy="377691"/>
              </a:xfrm>
              <a:prstGeom prst="rect">
                <a:avLst/>
              </a:prstGeom>
            </p:spPr>
            <p:txBody>
              <a:bodyPr vert="horz" lIns="68580" tIns="34290" rIns="68580" bIns="3429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venir" panose="02000503020000020003"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venir" panose="02000503020000020003"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venir" panose="02000503020000020003"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lnSpc>
                    <a:spcPct val="120000"/>
                  </a:lnSpc>
                  <a:buNone/>
                </a:pPr>
                <a14:m>
                  <m:oMathPara xmlns:m="http://schemas.openxmlformats.org/officeDocument/2006/math">
                    <m:oMathParaPr>
                      <m:jc m:val="centerGroup"/>
                    </m:oMathParaPr>
                    <m:oMath xmlns:m="http://schemas.openxmlformats.org/officeDocument/2006/math">
                      <m:r>
                        <a:rPr lang="en-US" sz="1800" i="1" dirty="0">
                          <a:solidFill>
                            <a:srgbClr val="C00000"/>
                          </a:solidFill>
                          <a:latin typeface="Cambria Math" panose="02040503050406030204" pitchFamily="18" charset="0"/>
                        </a:rPr>
                        <m:t>𝑈</m:t>
                      </m:r>
                    </m:oMath>
                  </m:oMathPara>
                </a14:m>
                <a:endParaRPr lang="en-US" sz="1800" dirty="0">
                  <a:solidFill>
                    <a:srgbClr val="C00000"/>
                  </a:solidFill>
                  <a:latin typeface="Corbel" panose="020B0503020204020204" pitchFamily="34" charset="0"/>
                </a:endParaRPr>
              </a:p>
            </p:txBody>
          </p:sp>
        </mc:Choice>
        <mc:Fallback xmlns="">
          <p:sp>
            <p:nvSpPr>
              <p:cNvPr id="54" name="Content Placeholder 2">
                <a:extLst>
                  <a:ext uri="{FF2B5EF4-FFF2-40B4-BE49-F238E27FC236}">
                    <a16:creationId xmlns:a16="http://schemas.microsoft.com/office/drawing/2014/main" id="{8A9A5F62-D191-874B-A14D-BA57D80A95B9}"/>
                  </a:ext>
                </a:extLst>
              </p:cNvPr>
              <p:cNvSpPr txBox="1">
                <a:spLocks noRot="1" noChangeAspect="1" noMove="1" noResize="1" noEditPoints="1" noAdjustHandles="1" noChangeArrowheads="1" noChangeShapeType="1" noTextEdit="1"/>
              </p:cNvSpPr>
              <p:nvPr/>
            </p:nvSpPr>
            <p:spPr>
              <a:xfrm>
                <a:off x="1788408" y="2590205"/>
                <a:ext cx="525996" cy="377691"/>
              </a:xfrm>
              <a:prstGeom prst="rect">
                <a:avLst/>
              </a:prstGeom>
              <a:blipFill>
                <a:blip r:embed="rId4"/>
                <a:stretch>
                  <a:fillRect/>
                </a:stretch>
              </a:blipFill>
            </p:spPr>
            <p:txBody>
              <a:bodyPr/>
              <a:lstStyle/>
              <a:p>
                <a:r>
                  <a:rPr lang="en-US">
                    <a:noFill/>
                  </a:rPr>
                  <a:t> </a:t>
                </a:r>
              </a:p>
            </p:txBody>
          </p:sp>
        </mc:Fallback>
      </mc:AlternateContent>
      <p:sp>
        <p:nvSpPr>
          <p:cNvPr id="55" name="Rounded Rectangle 54">
            <a:extLst>
              <a:ext uri="{FF2B5EF4-FFF2-40B4-BE49-F238E27FC236}">
                <a16:creationId xmlns:a16="http://schemas.microsoft.com/office/drawing/2014/main" id="{DC349C25-6D70-744A-8A3F-AC2AF36398F9}"/>
              </a:ext>
            </a:extLst>
          </p:cNvPr>
          <p:cNvSpPr/>
          <p:nvPr/>
        </p:nvSpPr>
        <p:spPr>
          <a:xfrm>
            <a:off x="3558059" y="3985704"/>
            <a:ext cx="897101" cy="247549"/>
          </a:xfrm>
          <a:prstGeom prst="round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sp>
        <p:nvSpPr>
          <p:cNvPr id="56" name="Oval 55">
            <a:extLst>
              <a:ext uri="{FF2B5EF4-FFF2-40B4-BE49-F238E27FC236}">
                <a16:creationId xmlns:a16="http://schemas.microsoft.com/office/drawing/2014/main" id="{B25134CF-28BB-1C41-90D8-249BAEEE9A60}"/>
              </a:ext>
            </a:extLst>
          </p:cNvPr>
          <p:cNvSpPr/>
          <p:nvPr/>
        </p:nvSpPr>
        <p:spPr>
          <a:xfrm>
            <a:off x="3636645" y="4027217"/>
            <a:ext cx="152400" cy="152400"/>
          </a:xfrm>
          <a:prstGeom prst="ellipse">
            <a:avLst/>
          </a:prstGeom>
          <a:solidFill>
            <a:schemeClr val="bg1">
              <a:lumMod val="5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sp>
        <p:nvSpPr>
          <p:cNvPr id="57" name="Oval 56">
            <a:extLst>
              <a:ext uri="{FF2B5EF4-FFF2-40B4-BE49-F238E27FC236}">
                <a16:creationId xmlns:a16="http://schemas.microsoft.com/office/drawing/2014/main" id="{D988B1A3-A160-0C40-AFD3-D3B37337006D}"/>
              </a:ext>
            </a:extLst>
          </p:cNvPr>
          <p:cNvSpPr/>
          <p:nvPr/>
        </p:nvSpPr>
        <p:spPr>
          <a:xfrm>
            <a:off x="3821339" y="4027217"/>
            <a:ext cx="152400" cy="152400"/>
          </a:xfrm>
          <a:prstGeom prst="ellipse">
            <a:avLst/>
          </a:prstGeom>
          <a:solidFill>
            <a:schemeClr val="bg1">
              <a:lumMod val="5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sp>
        <p:nvSpPr>
          <p:cNvPr id="58" name="Oval 57">
            <a:extLst>
              <a:ext uri="{FF2B5EF4-FFF2-40B4-BE49-F238E27FC236}">
                <a16:creationId xmlns:a16="http://schemas.microsoft.com/office/drawing/2014/main" id="{3519B87C-A702-B548-ACCE-93008BAACCB5}"/>
              </a:ext>
            </a:extLst>
          </p:cNvPr>
          <p:cNvSpPr/>
          <p:nvPr/>
        </p:nvSpPr>
        <p:spPr>
          <a:xfrm>
            <a:off x="4006034" y="4027217"/>
            <a:ext cx="152400" cy="152400"/>
          </a:xfrm>
          <a:prstGeom prst="ellipse">
            <a:avLst/>
          </a:prstGeom>
          <a:solidFill>
            <a:schemeClr val="bg1">
              <a:lumMod val="5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sp>
        <p:nvSpPr>
          <p:cNvPr id="59" name="Oval 58">
            <a:extLst>
              <a:ext uri="{FF2B5EF4-FFF2-40B4-BE49-F238E27FC236}">
                <a16:creationId xmlns:a16="http://schemas.microsoft.com/office/drawing/2014/main" id="{FAD745E0-4D65-694B-952D-D0828FCE103F}"/>
              </a:ext>
            </a:extLst>
          </p:cNvPr>
          <p:cNvSpPr/>
          <p:nvPr/>
        </p:nvSpPr>
        <p:spPr>
          <a:xfrm>
            <a:off x="4194935" y="4027217"/>
            <a:ext cx="152400" cy="152400"/>
          </a:xfrm>
          <a:prstGeom prst="ellipse">
            <a:avLst/>
          </a:prstGeom>
          <a:solidFill>
            <a:schemeClr val="bg1">
              <a:lumMod val="5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sp>
        <p:nvSpPr>
          <p:cNvPr id="60" name="Oval 59">
            <a:extLst>
              <a:ext uri="{FF2B5EF4-FFF2-40B4-BE49-F238E27FC236}">
                <a16:creationId xmlns:a16="http://schemas.microsoft.com/office/drawing/2014/main" id="{FF26331E-E39E-A348-957A-1FCBF3D0D6E0}"/>
              </a:ext>
            </a:extLst>
          </p:cNvPr>
          <p:cNvSpPr/>
          <p:nvPr/>
        </p:nvSpPr>
        <p:spPr>
          <a:xfrm>
            <a:off x="3636645" y="2297104"/>
            <a:ext cx="152400" cy="152400"/>
          </a:xfrm>
          <a:prstGeom prst="ellipse">
            <a:avLst/>
          </a:prstGeom>
          <a:solidFill>
            <a:srgbClr val="92D050"/>
          </a:solidFill>
          <a:ln w="19050">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sp>
        <p:nvSpPr>
          <p:cNvPr id="61" name="Oval 60">
            <a:extLst>
              <a:ext uri="{FF2B5EF4-FFF2-40B4-BE49-F238E27FC236}">
                <a16:creationId xmlns:a16="http://schemas.microsoft.com/office/drawing/2014/main" id="{55E92C9F-29F8-0043-A63A-DF60EF569982}"/>
              </a:ext>
            </a:extLst>
          </p:cNvPr>
          <p:cNvSpPr/>
          <p:nvPr/>
        </p:nvSpPr>
        <p:spPr>
          <a:xfrm>
            <a:off x="3821339" y="2297104"/>
            <a:ext cx="152400" cy="152400"/>
          </a:xfrm>
          <a:prstGeom prst="ellipse">
            <a:avLst/>
          </a:prstGeom>
          <a:solidFill>
            <a:srgbClr val="92D050"/>
          </a:solidFill>
          <a:ln w="19050">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sp>
        <p:nvSpPr>
          <p:cNvPr id="62" name="Oval 61">
            <a:extLst>
              <a:ext uri="{FF2B5EF4-FFF2-40B4-BE49-F238E27FC236}">
                <a16:creationId xmlns:a16="http://schemas.microsoft.com/office/drawing/2014/main" id="{B551A2F2-C1F6-2744-985E-6AC993230C6F}"/>
              </a:ext>
            </a:extLst>
          </p:cNvPr>
          <p:cNvSpPr/>
          <p:nvPr/>
        </p:nvSpPr>
        <p:spPr>
          <a:xfrm>
            <a:off x="4006034" y="2297104"/>
            <a:ext cx="152400" cy="152400"/>
          </a:xfrm>
          <a:prstGeom prst="ellipse">
            <a:avLst/>
          </a:prstGeom>
          <a:solidFill>
            <a:srgbClr val="92D050"/>
          </a:solidFill>
          <a:ln w="19050">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sp>
        <p:nvSpPr>
          <p:cNvPr id="63" name="Oval 62">
            <a:extLst>
              <a:ext uri="{FF2B5EF4-FFF2-40B4-BE49-F238E27FC236}">
                <a16:creationId xmlns:a16="http://schemas.microsoft.com/office/drawing/2014/main" id="{FE38D034-BDA7-ED4F-9613-29D79A26AE3F}"/>
              </a:ext>
            </a:extLst>
          </p:cNvPr>
          <p:cNvSpPr/>
          <p:nvPr/>
        </p:nvSpPr>
        <p:spPr>
          <a:xfrm>
            <a:off x="4194935" y="2297104"/>
            <a:ext cx="152400" cy="152400"/>
          </a:xfrm>
          <a:prstGeom prst="ellipse">
            <a:avLst/>
          </a:prstGeom>
          <a:solidFill>
            <a:srgbClr val="92D050"/>
          </a:solidFill>
          <a:ln w="19050">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sp>
        <p:nvSpPr>
          <p:cNvPr id="64" name="Rounded Rectangle 63">
            <a:extLst>
              <a:ext uri="{FF2B5EF4-FFF2-40B4-BE49-F238E27FC236}">
                <a16:creationId xmlns:a16="http://schemas.microsoft.com/office/drawing/2014/main" id="{571308DA-CA90-004D-A0AA-5772A33EF3F0}"/>
              </a:ext>
            </a:extLst>
          </p:cNvPr>
          <p:cNvSpPr/>
          <p:nvPr/>
        </p:nvSpPr>
        <p:spPr>
          <a:xfrm>
            <a:off x="3470944" y="3116515"/>
            <a:ext cx="1023168" cy="233527"/>
          </a:xfrm>
          <a:prstGeom prst="roundRect">
            <a:avLst/>
          </a:prstGeom>
          <a:noFill/>
          <a:ln w="3810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sp>
        <p:nvSpPr>
          <p:cNvPr id="65" name="Oval 64">
            <a:extLst>
              <a:ext uri="{FF2B5EF4-FFF2-40B4-BE49-F238E27FC236}">
                <a16:creationId xmlns:a16="http://schemas.microsoft.com/office/drawing/2014/main" id="{160832F5-81B7-DF46-99B0-C97E4628FB35}"/>
              </a:ext>
            </a:extLst>
          </p:cNvPr>
          <p:cNvSpPr/>
          <p:nvPr/>
        </p:nvSpPr>
        <p:spPr>
          <a:xfrm>
            <a:off x="3534356" y="3156465"/>
            <a:ext cx="152400" cy="152400"/>
          </a:xfrm>
          <a:prstGeom prst="ellipse">
            <a:avLst/>
          </a:prstGeom>
          <a:solidFill>
            <a:schemeClr val="accent5">
              <a:lumMod val="60000"/>
              <a:lumOff val="40000"/>
            </a:schemeClr>
          </a:solidFill>
          <a:ln w="1905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sp>
        <p:nvSpPr>
          <p:cNvPr id="66" name="Oval 65">
            <a:extLst>
              <a:ext uri="{FF2B5EF4-FFF2-40B4-BE49-F238E27FC236}">
                <a16:creationId xmlns:a16="http://schemas.microsoft.com/office/drawing/2014/main" id="{97D9343E-2E42-774D-8F68-04D8584529FC}"/>
              </a:ext>
            </a:extLst>
          </p:cNvPr>
          <p:cNvSpPr/>
          <p:nvPr/>
        </p:nvSpPr>
        <p:spPr>
          <a:xfrm>
            <a:off x="3719051" y="3156465"/>
            <a:ext cx="152400" cy="152400"/>
          </a:xfrm>
          <a:prstGeom prst="ellipse">
            <a:avLst/>
          </a:prstGeom>
          <a:solidFill>
            <a:schemeClr val="accent5">
              <a:lumMod val="60000"/>
              <a:lumOff val="40000"/>
            </a:schemeClr>
          </a:solidFill>
          <a:ln w="1905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sp>
        <p:nvSpPr>
          <p:cNvPr id="67" name="Oval 66">
            <a:extLst>
              <a:ext uri="{FF2B5EF4-FFF2-40B4-BE49-F238E27FC236}">
                <a16:creationId xmlns:a16="http://schemas.microsoft.com/office/drawing/2014/main" id="{6668A97C-DE2A-3B41-BE66-8D5D3E7742B6}"/>
              </a:ext>
            </a:extLst>
          </p:cNvPr>
          <p:cNvSpPr/>
          <p:nvPr/>
        </p:nvSpPr>
        <p:spPr>
          <a:xfrm>
            <a:off x="3903745" y="3156465"/>
            <a:ext cx="152400" cy="152400"/>
          </a:xfrm>
          <a:prstGeom prst="ellipse">
            <a:avLst/>
          </a:prstGeom>
          <a:solidFill>
            <a:schemeClr val="accent5">
              <a:lumMod val="60000"/>
              <a:lumOff val="40000"/>
            </a:schemeClr>
          </a:solidFill>
          <a:ln w="1905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sp>
        <p:nvSpPr>
          <p:cNvPr id="68" name="Oval 67">
            <a:extLst>
              <a:ext uri="{FF2B5EF4-FFF2-40B4-BE49-F238E27FC236}">
                <a16:creationId xmlns:a16="http://schemas.microsoft.com/office/drawing/2014/main" id="{C00FE93E-F3E5-A843-9D86-64C7FD1608B2}"/>
              </a:ext>
            </a:extLst>
          </p:cNvPr>
          <p:cNvSpPr/>
          <p:nvPr/>
        </p:nvSpPr>
        <p:spPr>
          <a:xfrm>
            <a:off x="4092647" y="3156465"/>
            <a:ext cx="152400" cy="152400"/>
          </a:xfrm>
          <a:prstGeom prst="ellipse">
            <a:avLst/>
          </a:prstGeom>
          <a:solidFill>
            <a:schemeClr val="accent5">
              <a:lumMod val="60000"/>
              <a:lumOff val="40000"/>
            </a:schemeClr>
          </a:solidFill>
          <a:ln w="1905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sp>
        <p:nvSpPr>
          <p:cNvPr id="69" name="Oval 68">
            <a:extLst>
              <a:ext uri="{FF2B5EF4-FFF2-40B4-BE49-F238E27FC236}">
                <a16:creationId xmlns:a16="http://schemas.microsoft.com/office/drawing/2014/main" id="{1FC2A4A0-15E5-304A-99F7-9482DC660A49}"/>
              </a:ext>
            </a:extLst>
          </p:cNvPr>
          <p:cNvSpPr/>
          <p:nvPr/>
        </p:nvSpPr>
        <p:spPr>
          <a:xfrm>
            <a:off x="4286144" y="3158178"/>
            <a:ext cx="152400" cy="152400"/>
          </a:xfrm>
          <a:prstGeom prst="ellipse">
            <a:avLst/>
          </a:prstGeom>
          <a:solidFill>
            <a:schemeClr val="accent5">
              <a:lumMod val="60000"/>
              <a:lumOff val="40000"/>
            </a:schemeClr>
          </a:solidFill>
          <a:ln w="1905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sp>
        <p:nvSpPr>
          <p:cNvPr id="70" name="Rounded Rectangle 69">
            <a:extLst>
              <a:ext uri="{FF2B5EF4-FFF2-40B4-BE49-F238E27FC236}">
                <a16:creationId xmlns:a16="http://schemas.microsoft.com/office/drawing/2014/main" id="{78CAD346-E00E-254C-A40F-717C132CF10E}"/>
              </a:ext>
            </a:extLst>
          </p:cNvPr>
          <p:cNvSpPr/>
          <p:nvPr/>
        </p:nvSpPr>
        <p:spPr>
          <a:xfrm>
            <a:off x="3572376" y="2261836"/>
            <a:ext cx="846082" cy="233527"/>
          </a:xfrm>
          <a:prstGeom prst="roundRect">
            <a:avLst/>
          </a:prstGeom>
          <a:noFill/>
          <a:ln w="38100">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sp>
        <p:nvSpPr>
          <p:cNvPr id="71" name="Right Arrow 70">
            <a:extLst>
              <a:ext uri="{FF2B5EF4-FFF2-40B4-BE49-F238E27FC236}">
                <a16:creationId xmlns:a16="http://schemas.microsoft.com/office/drawing/2014/main" id="{0B7844AE-D3C0-B843-A88C-F3D8368BCF19}"/>
              </a:ext>
            </a:extLst>
          </p:cNvPr>
          <p:cNvSpPr/>
          <p:nvPr/>
        </p:nvSpPr>
        <p:spPr>
          <a:xfrm rot="16200000">
            <a:off x="3801592" y="2649898"/>
            <a:ext cx="425578" cy="247112"/>
          </a:xfrm>
          <a:prstGeom prst="rightArrow">
            <a:avLst>
              <a:gd name="adj1" fmla="val 27574"/>
              <a:gd name="adj2" fmla="val 69623"/>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sp>
        <p:nvSpPr>
          <p:cNvPr id="72" name="Right Arrow 71">
            <a:extLst>
              <a:ext uri="{FF2B5EF4-FFF2-40B4-BE49-F238E27FC236}">
                <a16:creationId xmlns:a16="http://schemas.microsoft.com/office/drawing/2014/main" id="{B8E6EF4A-CBDA-6049-8A12-A588515097B8}"/>
              </a:ext>
            </a:extLst>
          </p:cNvPr>
          <p:cNvSpPr/>
          <p:nvPr/>
        </p:nvSpPr>
        <p:spPr>
          <a:xfrm rot="16200000">
            <a:off x="3817762" y="3526759"/>
            <a:ext cx="425578" cy="247112"/>
          </a:xfrm>
          <a:prstGeom prst="rightArrow">
            <a:avLst>
              <a:gd name="adj1" fmla="val 27574"/>
              <a:gd name="adj2" fmla="val 69623"/>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mc:AlternateContent xmlns:mc="http://schemas.openxmlformats.org/markup-compatibility/2006" xmlns:a14="http://schemas.microsoft.com/office/drawing/2010/main">
        <mc:Choice Requires="a14">
          <p:sp>
            <p:nvSpPr>
              <p:cNvPr id="73" name="Content Placeholder 2">
                <a:extLst>
                  <a:ext uri="{FF2B5EF4-FFF2-40B4-BE49-F238E27FC236}">
                    <a16:creationId xmlns:a16="http://schemas.microsoft.com/office/drawing/2014/main" id="{E7C20D21-0C77-3D4D-A35E-14C2CC15F63D}"/>
                  </a:ext>
                </a:extLst>
              </p:cNvPr>
              <p:cNvSpPr txBox="1">
                <a:spLocks/>
              </p:cNvSpPr>
              <p:nvPr/>
            </p:nvSpPr>
            <p:spPr>
              <a:xfrm>
                <a:off x="3420115" y="3494824"/>
                <a:ext cx="525996" cy="377691"/>
              </a:xfrm>
              <a:prstGeom prst="rect">
                <a:avLst/>
              </a:prstGeom>
            </p:spPr>
            <p:txBody>
              <a:bodyPr vert="horz" lIns="68580" tIns="34290" rIns="68580" bIns="3429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venir" panose="02000503020000020003"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venir" panose="02000503020000020003"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venir" panose="02000503020000020003"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lnSpc>
                    <a:spcPct val="120000"/>
                  </a:lnSpc>
                  <a:buNone/>
                </a:pPr>
                <a14:m>
                  <m:oMathPara xmlns:m="http://schemas.openxmlformats.org/officeDocument/2006/math">
                    <m:oMathParaPr>
                      <m:jc m:val="centerGroup"/>
                    </m:oMathParaPr>
                    <m:oMath xmlns:m="http://schemas.openxmlformats.org/officeDocument/2006/math">
                      <m:r>
                        <a:rPr lang="en-US" sz="1800" i="1" dirty="0">
                          <a:solidFill>
                            <a:srgbClr val="C00000"/>
                          </a:solidFill>
                          <a:latin typeface="Cambria Math" panose="02040503050406030204" pitchFamily="18" charset="0"/>
                        </a:rPr>
                        <m:t>𝑊</m:t>
                      </m:r>
                    </m:oMath>
                  </m:oMathPara>
                </a14:m>
                <a:endParaRPr lang="en-US" sz="1800" dirty="0">
                  <a:solidFill>
                    <a:srgbClr val="C00000"/>
                  </a:solidFill>
                  <a:latin typeface="Corbel" panose="020B0503020204020204" pitchFamily="34" charset="0"/>
                </a:endParaRPr>
              </a:p>
            </p:txBody>
          </p:sp>
        </mc:Choice>
        <mc:Fallback xmlns="">
          <p:sp>
            <p:nvSpPr>
              <p:cNvPr id="73" name="Content Placeholder 2">
                <a:extLst>
                  <a:ext uri="{FF2B5EF4-FFF2-40B4-BE49-F238E27FC236}">
                    <a16:creationId xmlns:a16="http://schemas.microsoft.com/office/drawing/2014/main" id="{E7C20D21-0C77-3D4D-A35E-14C2CC15F63D}"/>
                  </a:ext>
                </a:extLst>
              </p:cNvPr>
              <p:cNvSpPr txBox="1">
                <a:spLocks noRot="1" noChangeAspect="1" noMove="1" noResize="1" noEditPoints="1" noAdjustHandles="1" noChangeArrowheads="1" noChangeShapeType="1" noTextEdit="1"/>
              </p:cNvSpPr>
              <p:nvPr/>
            </p:nvSpPr>
            <p:spPr>
              <a:xfrm>
                <a:off x="3420115" y="3494824"/>
                <a:ext cx="525996" cy="377691"/>
              </a:xfrm>
              <a:prstGeom prst="rect">
                <a:avLst/>
              </a:prstGeom>
              <a:blipFill>
                <a:blip r:embed="rId5"/>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4" name="Content Placeholder 2">
                <a:extLst>
                  <a:ext uri="{FF2B5EF4-FFF2-40B4-BE49-F238E27FC236}">
                    <a16:creationId xmlns:a16="http://schemas.microsoft.com/office/drawing/2014/main" id="{BEF4F9A5-FF28-8440-9DAF-1D1ED4100CFB}"/>
                  </a:ext>
                </a:extLst>
              </p:cNvPr>
              <p:cNvSpPr txBox="1">
                <a:spLocks/>
              </p:cNvSpPr>
              <p:nvPr/>
            </p:nvSpPr>
            <p:spPr>
              <a:xfrm>
                <a:off x="3425597" y="2610618"/>
                <a:ext cx="525996" cy="377691"/>
              </a:xfrm>
              <a:prstGeom prst="rect">
                <a:avLst/>
              </a:prstGeom>
            </p:spPr>
            <p:txBody>
              <a:bodyPr vert="horz" lIns="68580" tIns="34290" rIns="68580" bIns="3429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venir" panose="02000503020000020003"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venir" panose="02000503020000020003"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venir" panose="02000503020000020003"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lnSpc>
                    <a:spcPct val="120000"/>
                  </a:lnSpc>
                  <a:buNone/>
                </a:pPr>
                <a14:m>
                  <m:oMathPara xmlns:m="http://schemas.openxmlformats.org/officeDocument/2006/math">
                    <m:oMathParaPr>
                      <m:jc m:val="centerGroup"/>
                    </m:oMathParaPr>
                    <m:oMath xmlns:m="http://schemas.openxmlformats.org/officeDocument/2006/math">
                      <m:r>
                        <a:rPr lang="en-US" sz="1800" i="1" dirty="0">
                          <a:solidFill>
                            <a:srgbClr val="C00000"/>
                          </a:solidFill>
                          <a:latin typeface="Cambria Math" panose="02040503050406030204" pitchFamily="18" charset="0"/>
                        </a:rPr>
                        <m:t>𝑈</m:t>
                      </m:r>
                    </m:oMath>
                  </m:oMathPara>
                </a14:m>
                <a:endParaRPr lang="en-US" sz="1800" dirty="0">
                  <a:solidFill>
                    <a:srgbClr val="C00000"/>
                  </a:solidFill>
                  <a:latin typeface="Corbel" panose="020B0503020204020204" pitchFamily="34" charset="0"/>
                </a:endParaRPr>
              </a:p>
            </p:txBody>
          </p:sp>
        </mc:Choice>
        <mc:Fallback xmlns="">
          <p:sp>
            <p:nvSpPr>
              <p:cNvPr id="74" name="Content Placeholder 2">
                <a:extLst>
                  <a:ext uri="{FF2B5EF4-FFF2-40B4-BE49-F238E27FC236}">
                    <a16:creationId xmlns:a16="http://schemas.microsoft.com/office/drawing/2014/main" id="{BEF4F9A5-FF28-8440-9DAF-1D1ED4100CFB}"/>
                  </a:ext>
                </a:extLst>
              </p:cNvPr>
              <p:cNvSpPr txBox="1">
                <a:spLocks noRot="1" noChangeAspect="1" noMove="1" noResize="1" noEditPoints="1" noAdjustHandles="1" noChangeArrowheads="1" noChangeShapeType="1" noTextEdit="1"/>
              </p:cNvSpPr>
              <p:nvPr/>
            </p:nvSpPr>
            <p:spPr>
              <a:xfrm>
                <a:off x="3425597" y="2610618"/>
                <a:ext cx="525996" cy="377691"/>
              </a:xfrm>
              <a:prstGeom prst="rect">
                <a:avLst/>
              </a:prstGeom>
              <a:blipFill>
                <a:blip r:embed="rId6"/>
                <a:stretch>
                  <a:fillRect/>
                </a:stretch>
              </a:blipFill>
            </p:spPr>
            <p:txBody>
              <a:bodyPr/>
              <a:lstStyle/>
              <a:p>
                <a:r>
                  <a:rPr lang="en-US">
                    <a:noFill/>
                  </a:rPr>
                  <a:t> </a:t>
                </a:r>
              </a:p>
            </p:txBody>
          </p:sp>
        </mc:Fallback>
      </mc:AlternateContent>
      <p:sp>
        <p:nvSpPr>
          <p:cNvPr id="75" name="Rounded Rectangle 74">
            <a:extLst>
              <a:ext uri="{FF2B5EF4-FFF2-40B4-BE49-F238E27FC236}">
                <a16:creationId xmlns:a16="http://schemas.microsoft.com/office/drawing/2014/main" id="{785C13DA-1245-8B4B-BA3B-0F9CC8642C27}"/>
              </a:ext>
            </a:extLst>
          </p:cNvPr>
          <p:cNvSpPr/>
          <p:nvPr/>
        </p:nvSpPr>
        <p:spPr>
          <a:xfrm>
            <a:off x="5264733" y="3998017"/>
            <a:ext cx="897101" cy="247549"/>
          </a:xfrm>
          <a:prstGeom prst="round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sp>
        <p:nvSpPr>
          <p:cNvPr id="76" name="Oval 75">
            <a:extLst>
              <a:ext uri="{FF2B5EF4-FFF2-40B4-BE49-F238E27FC236}">
                <a16:creationId xmlns:a16="http://schemas.microsoft.com/office/drawing/2014/main" id="{832CC637-0D04-E045-97EC-62301A2FB517}"/>
              </a:ext>
            </a:extLst>
          </p:cNvPr>
          <p:cNvSpPr/>
          <p:nvPr/>
        </p:nvSpPr>
        <p:spPr>
          <a:xfrm>
            <a:off x="5343319" y="4039530"/>
            <a:ext cx="152400" cy="152400"/>
          </a:xfrm>
          <a:prstGeom prst="ellipse">
            <a:avLst/>
          </a:prstGeom>
          <a:solidFill>
            <a:schemeClr val="bg1">
              <a:lumMod val="5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sp>
        <p:nvSpPr>
          <p:cNvPr id="77" name="Oval 76">
            <a:extLst>
              <a:ext uri="{FF2B5EF4-FFF2-40B4-BE49-F238E27FC236}">
                <a16:creationId xmlns:a16="http://schemas.microsoft.com/office/drawing/2014/main" id="{6B9AD6A7-0092-C344-8EAB-211E6AE860AB}"/>
              </a:ext>
            </a:extLst>
          </p:cNvPr>
          <p:cNvSpPr/>
          <p:nvPr/>
        </p:nvSpPr>
        <p:spPr>
          <a:xfrm>
            <a:off x="5528013" y="4039530"/>
            <a:ext cx="152400" cy="152400"/>
          </a:xfrm>
          <a:prstGeom prst="ellipse">
            <a:avLst/>
          </a:prstGeom>
          <a:solidFill>
            <a:schemeClr val="bg1">
              <a:lumMod val="5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sp>
        <p:nvSpPr>
          <p:cNvPr id="78" name="Oval 77">
            <a:extLst>
              <a:ext uri="{FF2B5EF4-FFF2-40B4-BE49-F238E27FC236}">
                <a16:creationId xmlns:a16="http://schemas.microsoft.com/office/drawing/2014/main" id="{C378B29B-7E2C-3849-BFFB-1EDFCD931458}"/>
              </a:ext>
            </a:extLst>
          </p:cNvPr>
          <p:cNvSpPr/>
          <p:nvPr/>
        </p:nvSpPr>
        <p:spPr>
          <a:xfrm>
            <a:off x="5712707" y="4039530"/>
            <a:ext cx="152400" cy="152400"/>
          </a:xfrm>
          <a:prstGeom prst="ellipse">
            <a:avLst/>
          </a:prstGeom>
          <a:solidFill>
            <a:schemeClr val="bg1">
              <a:lumMod val="5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sp>
        <p:nvSpPr>
          <p:cNvPr id="79" name="Oval 78">
            <a:extLst>
              <a:ext uri="{FF2B5EF4-FFF2-40B4-BE49-F238E27FC236}">
                <a16:creationId xmlns:a16="http://schemas.microsoft.com/office/drawing/2014/main" id="{C1E9E263-7724-C04E-8CC1-2A991EFB6236}"/>
              </a:ext>
            </a:extLst>
          </p:cNvPr>
          <p:cNvSpPr/>
          <p:nvPr/>
        </p:nvSpPr>
        <p:spPr>
          <a:xfrm>
            <a:off x="5901609" y="4039530"/>
            <a:ext cx="152400" cy="152400"/>
          </a:xfrm>
          <a:prstGeom prst="ellipse">
            <a:avLst/>
          </a:prstGeom>
          <a:solidFill>
            <a:schemeClr val="bg1">
              <a:lumMod val="5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sp>
        <p:nvSpPr>
          <p:cNvPr id="80" name="Oval 79">
            <a:extLst>
              <a:ext uri="{FF2B5EF4-FFF2-40B4-BE49-F238E27FC236}">
                <a16:creationId xmlns:a16="http://schemas.microsoft.com/office/drawing/2014/main" id="{9ABB77AE-E600-2D4A-A8F6-DA5796922715}"/>
              </a:ext>
            </a:extLst>
          </p:cNvPr>
          <p:cNvSpPr/>
          <p:nvPr/>
        </p:nvSpPr>
        <p:spPr>
          <a:xfrm>
            <a:off x="5343319" y="2309417"/>
            <a:ext cx="152400" cy="152400"/>
          </a:xfrm>
          <a:prstGeom prst="ellipse">
            <a:avLst/>
          </a:prstGeom>
          <a:solidFill>
            <a:srgbClr val="92D050"/>
          </a:solidFill>
          <a:ln w="19050">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sp>
        <p:nvSpPr>
          <p:cNvPr id="81" name="Oval 80">
            <a:extLst>
              <a:ext uri="{FF2B5EF4-FFF2-40B4-BE49-F238E27FC236}">
                <a16:creationId xmlns:a16="http://schemas.microsoft.com/office/drawing/2014/main" id="{6897086D-0408-F142-9B0F-D6527B2A3184}"/>
              </a:ext>
            </a:extLst>
          </p:cNvPr>
          <p:cNvSpPr/>
          <p:nvPr/>
        </p:nvSpPr>
        <p:spPr>
          <a:xfrm>
            <a:off x="5528013" y="2309417"/>
            <a:ext cx="152400" cy="152400"/>
          </a:xfrm>
          <a:prstGeom prst="ellipse">
            <a:avLst/>
          </a:prstGeom>
          <a:solidFill>
            <a:srgbClr val="92D050"/>
          </a:solidFill>
          <a:ln w="19050">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sp>
        <p:nvSpPr>
          <p:cNvPr id="82" name="Oval 81">
            <a:extLst>
              <a:ext uri="{FF2B5EF4-FFF2-40B4-BE49-F238E27FC236}">
                <a16:creationId xmlns:a16="http://schemas.microsoft.com/office/drawing/2014/main" id="{2F285B13-1EBB-874A-908F-A4275B96C77D}"/>
              </a:ext>
            </a:extLst>
          </p:cNvPr>
          <p:cNvSpPr/>
          <p:nvPr/>
        </p:nvSpPr>
        <p:spPr>
          <a:xfrm>
            <a:off x="5712707" y="2309417"/>
            <a:ext cx="152400" cy="152400"/>
          </a:xfrm>
          <a:prstGeom prst="ellipse">
            <a:avLst/>
          </a:prstGeom>
          <a:solidFill>
            <a:srgbClr val="92D050"/>
          </a:solidFill>
          <a:ln w="19050">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sp>
        <p:nvSpPr>
          <p:cNvPr id="83" name="Oval 82">
            <a:extLst>
              <a:ext uri="{FF2B5EF4-FFF2-40B4-BE49-F238E27FC236}">
                <a16:creationId xmlns:a16="http://schemas.microsoft.com/office/drawing/2014/main" id="{B671CE2A-1182-4B4E-99DF-3D670317CCC9}"/>
              </a:ext>
            </a:extLst>
          </p:cNvPr>
          <p:cNvSpPr/>
          <p:nvPr/>
        </p:nvSpPr>
        <p:spPr>
          <a:xfrm>
            <a:off x="5901609" y="2309417"/>
            <a:ext cx="152400" cy="152400"/>
          </a:xfrm>
          <a:prstGeom prst="ellipse">
            <a:avLst/>
          </a:prstGeom>
          <a:solidFill>
            <a:srgbClr val="92D050"/>
          </a:solidFill>
          <a:ln w="19050">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sp>
        <p:nvSpPr>
          <p:cNvPr id="84" name="Rounded Rectangle 83">
            <a:extLst>
              <a:ext uri="{FF2B5EF4-FFF2-40B4-BE49-F238E27FC236}">
                <a16:creationId xmlns:a16="http://schemas.microsoft.com/office/drawing/2014/main" id="{B3D261A4-B0C0-8045-97D9-44DA955B3884}"/>
              </a:ext>
            </a:extLst>
          </p:cNvPr>
          <p:cNvSpPr/>
          <p:nvPr/>
        </p:nvSpPr>
        <p:spPr>
          <a:xfrm>
            <a:off x="5177618" y="3128829"/>
            <a:ext cx="1023168" cy="233527"/>
          </a:xfrm>
          <a:prstGeom prst="roundRect">
            <a:avLst/>
          </a:prstGeom>
          <a:noFill/>
          <a:ln w="3810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sp>
        <p:nvSpPr>
          <p:cNvPr id="85" name="Oval 84">
            <a:extLst>
              <a:ext uri="{FF2B5EF4-FFF2-40B4-BE49-F238E27FC236}">
                <a16:creationId xmlns:a16="http://schemas.microsoft.com/office/drawing/2014/main" id="{23D2774D-5820-6A4D-A429-89A1609B30F6}"/>
              </a:ext>
            </a:extLst>
          </p:cNvPr>
          <p:cNvSpPr/>
          <p:nvPr/>
        </p:nvSpPr>
        <p:spPr>
          <a:xfrm>
            <a:off x="5241030" y="3168779"/>
            <a:ext cx="152400" cy="152400"/>
          </a:xfrm>
          <a:prstGeom prst="ellipse">
            <a:avLst/>
          </a:prstGeom>
          <a:solidFill>
            <a:schemeClr val="accent5">
              <a:lumMod val="60000"/>
              <a:lumOff val="40000"/>
            </a:schemeClr>
          </a:solidFill>
          <a:ln w="1905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sp>
        <p:nvSpPr>
          <p:cNvPr id="86" name="Oval 85">
            <a:extLst>
              <a:ext uri="{FF2B5EF4-FFF2-40B4-BE49-F238E27FC236}">
                <a16:creationId xmlns:a16="http://schemas.microsoft.com/office/drawing/2014/main" id="{10CC57D3-EA98-B648-BB88-074D0CC018B5}"/>
              </a:ext>
            </a:extLst>
          </p:cNvPr>
          <p:cNvSpPr/>
          <p:nvPr/>
        </p:nvSpPr>
        <p:spPr>
          <a:xfrm>
            <a:off x="5425724" y="3168779"/>
            <a:ext cx="152400" cy="152400"/>
          </a:xfrm>
          <a:prstGeom prst="ellipse">
            <a:avLst/>
          </a:prstGeom>
          <a:solidFill>
            <a:schemeClr val="accent5">
              <a:lumMod val="60000"/>
              <a:lumOff val="40000"/>
            </a:schemeClr>
          </a:solidFill>
          <a:ln w="1905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sp>
        <p:nvSpPr>
          <p:cNvPr id="87" name="Oval 86">
            <a:extLst>
              <a:ext uri="{FF2B5EF4-FFF2-40B4-BE49-F238E27FC236}">
                <a16:creationId xmlns:a16="http://schemas.microsoft.com/office/drawing/2014/main" id="{CA536028-C6A6-5B4B-83D2-BF2CC5A2998B}"/>
              </a:ext>
            </a:extLst>
          </p:cNvPr>
          <p:cNvSpPr/>
          <p:nvPr/>
        </p:nvSpPr>
        <p:spPr>
          <a:xfrm>
            <a:off x="5610419" y="3168779"/>
            <a:ext cx="152400" cy="152400"/>
          </a:xfrm>
          <a:prstGeom prst="ellipse">
            <a:avLst/>
          </a:prstGeom>
          <a:solidFill>
            <a:schemeClr val="accent5">
              <a:lumMod val="60000"/>
              <a:lumOff val="40000"/>
            </a:schemeClr>
          </a:solidFill>
          <a:ln w="1905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sp>
        <p:nvSpPr>
          <p:cNvPr id="88" name="Oval 87">
            <a:extLst>
              <a:ext uri="{FF2B5EF4-FFF2-40B4-BE49-F238E27FC236}">
                <a16:creationId xmlns:a16="http://schemas.microsoft.com/office/drawing/2014/main" id="{30E489B1-C4A4-7546-A23F-7F124981A1E0}"/>
              </a:ext>
            </a:extLst>
          </p:cNvPr>
          <p:cNvSpPr/>
          <p:nvPr/>
        </p:nvSpPr>
        <p:spPr>
          <a:xfrm>
            <a:off x="5799320" y="3168779"/>
            <a:ext cx="152400" cy="152400"/>
          </a:xfrm>
          <a:prstGeom prst="ellipse">
            <a:avLst/>
          </a:prstGeom>
          <a:solidFill>
            <a:schemeClr val="accent5">
              <a:lumMod val="60000"/>
              <a:lumOff val="40000"/>
            </a:schemeClr>
          </a:solidFill>
          <a:ln w="1905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sp>
        <p:nvSpPr>
          <p:cNvPr id="89" name="Oval 88">
            <a:extLst>
              <a:ext uri="{FF2B5EF4-FFF2-40B4-BE49-F238E27FC236}">
                <a16:creationId xmlns:a16="http://schemas.microsoft.com/office/drawing/2014/main" id="{90F6EA35-7F78-CD48-ACED-D83E68475749}"/>
              </a:ext>
            </a:extLst>
          </p:cNvPr>
          <p:cNvSpPr/>
          <p:nvPr/>
        </p:nvSpPr>
        <p:spPr>
          <a:xfrm>
            <a:off x="5992817" y="3170492"/>
            <a:ext cx="152400" cy="152400"/>
          </a:xfrm>
          <a:prstGeom prst="ellipse">
            <a:avLst/>
          </a:prstGeom>
          <a:solidFill>
            <a:schemeClr val="accent5">
              <a:lumMod val="60000"/>
              <a:lumOff val="40000"/>
            </a:schemeClr>
          </a:solidFill>
          <a:ln w="1905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sp>
        <p:nvSpPr>
          <p:cNvPr id="90" name="Rounded Rectangle 89">
            <a:extLst>
              <a:ext uri="{FF2B5EF4-FFF2-40B4-BE49-F238E27FC236}">
                <a16:creationId xmlns:a16="http://schemas.microsoft.com/office/drawing/2014/main" id="{6875A797-80F5-A248-A860-62BFAD11A91A}"/>
              </a:ext>
            </a:extLst>
          </p:cNvPr>
          <p:cNvSpPr/>
          <p:nvPr/>
        </p:nvSpPr>
        <p:spPr>
          <a:xfrm>
            <a:off x="5279050" y="2274150"/>
            <a:ext cx="846082" cy="233527"/>
          </a:xfrm>
          <a:prstGeom prst="roundRect">
            <a:avLst/>
          </a:prstGeom>
          <a:noFill/>
          <a:ln w="38100">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sp>
        <p:nvSpPr>
          <p:cNvPr id="91" name="Right Arrow 90">
            <a:extLst>
              <a:ext uri="{FF2B5EF4-FFF2-40B4-BE49-F238E27FC236}">
                <a16:creationId xmlns:a16="http://schemas.microsoft.com/office/drawing/2014/main" id="{7D91609B-B92C-1247-A422-2CC602A7E43B}"/>
              </a:ext>
            </a:extLst>
          </p:cNvPr>
          <p:cNvSpPr/>
          <p:nvPr/>
        </p:nvSpPr>
        <p:spPr>
          <a:xfrm rot="16200000">
            <a:off x="5508266" y="2662211"/>
            <a:ext cx="425578" cy="247112"/>
          </a:xfrm>
          <a:prstGeom prst="rightArrow">
            <a:avLst>
              <a:gd name="adj1" fmla="val 27574"/>
              <a:gd name="adj2" fmla="val 69623"/>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sp>
        <p:nvSpPr>
          <p:cNvPr id="92" name="Right Arrow 91">
            <a:extLst>
              <a:ext uri="{FF2B5EF4-FFF2-40B4-BE49-F238E27FC236}">
                <a16:creationId xmlns:a16="http://schemas.microsoft.com/office/drawing/2014/main" id="{D8A9A8AE-3DF1-E94E-BB96-24CE5A8FC703}"/>
              </a:ext>
            </a:extLst>
          </p:cNvPr>
          <p:cNvSpPr/>
          <p:nvPr/>
        </p:nvSpPr>
        <p:spPr>
          <a:xfrm rot="16200000">
            <a:off x="5524436" y="3539072"/>
            <a:ext cx="425578" cy="247112"/>
          </a:xfrm>
          <a:prstGeom prst="rightArrow">
            <a:avLst>
              <a:gd name="adj1" fmla="val 27574"/>
              <a:gd name="adj2" fmla="val 69623"/>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mc:AlternateContent xmlns:mc="http://schemas.openxmlformats.org/markup-compatibility/2006" xmlns:a14="http://schemas.microsoft.com/office/drawing/2010/main">
        <mc:Choice Requires="a14">
          <p:sp>
            <p:nvSpPr>
              <p:cNvPr id="93" name="Content Placeholder 2">
                <a:extLst>
                  <a:ext uri="{FF2B5EF4-FFF2-40B4-BE49-F238E27FC236}">
                    <a16:creationId xmlns:a16="http://schemas.microsoft.com/office/drawing/2014/main" id="{602D8282-08EF-044E-A2EC-1C0B30FE97C2}"/>
                  </a:ext>
                </a:extLst>
              </p:cNvPr>
              <p:cNvSpPr txBox="1">
                <a:spLocks/>
              </p:cNvSpPr>
              <p:nvPr/>
            </p:nvSpPr>
            <p:spPr>
              <a:xfrm>
                <a:off x="5126789" y="3507137"/>
                <a:ext cx="525996" cy="377691"/>
              </a:xfrm>
              <a:prstGeom prst="rect">
                <a:avLst/>
              </a:prstGeom>
            </p:spPr>
            <p:txBody>
              <a:bodyPr vert="horz" lIns="68580" tIns="34290" rIns="68580" bIns="3429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venir" panose="02000503020000020003"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venir" panose="02000503020000020003"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venir" panose="02000503020000020003"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lnSpc>
                    <a:spcPct val="120000"/>
                  </a:lnSpc>
                  <a:buNone/>
                </a:pPr>
                <a14:m>
                  <m:oMathPara xmlns:m="http://schemas.openxmlformats.org/officeDocument/2006/math">
                    <m:oMathParaPr>
                      <m:jc m:val="centerGroup"/>
                    </m:oMathParaPr>
                    <m:oMath xmlns:m="http://schemas.openxmlformats.org/officeDocument/2006/math">
                      <m:r>
                        <a:rPr lang="en-US" sz="1800" i="1" dirty="0">
                          <a:solidFill>
                            <a:srgbClr val="C00000"/>
                          </a:solidFill>
                          <a:latin typeface="Cambria Math" panose="02040503050406030204" pitchFamily="18" charset="0"/>
                        </a:rPr>
                        <m:t>𝑊</m:t>
                      </m:r>
                    </m:oMath>
                  </m:oMathPara>
                </a14:m>
                <a:endParaRPr lang="en-US" sz="1800" dirty="0">
                  <a:solidFill>
                    <a:srgbClr val="C00000"/>
                  </a:solidFill>
                  <a:latin typeface="Corbel" panose="020B0503020204020204" pitchFamily="34" charset="0"/>
                </a:endParaRPr>
              </a:p>
            </p:txBody>
          </p:sp>
        </mc:Choice>
        <mc:Fallback xmlns="">
          <p:sp>
            <p:nvSpPr>
              <p:cNvPr id="93" name="Content Placeholder 2">
                <a:extLst>
                  <a:ext uri="{FF2B5EF4-FFF2-40B4-BE49-F238E27FC236}">
                    <a16:creationId xmlns:a16="http://schemas.microsoft.com/office/drawing/2014/main" id="{602D8282-08EF-044E-A2EC-1C0B30FE97C2}"/>
                  </a:ext>
                </a:extLst>
              </p:cNvPr>
              <p:cNvSpPr txBox="1">
                <a:spLocks noRot="1" noChangeAspect="1" noMove="1" noResize="1" noEditPoints="1" noAdjustHandles="1" noChangeArrowheads="1" noChangeShapeType="1" noTextEdit="1"/>
              </p:cNvSpPr>
              <p:nvPr/>
            </p:nvSpPr>
            <p:spPr>
              <a:xfrm>
                <a:off x="5126789" y="3507137"/>
                <a:ext cx="525996" cy="377691"/>
              </a:xfrm>
              <a:prstGeom prst="rect">
                <a:avLst/>
              </a:prstGeom>
              <a:blipFill>
                <a:blip r:embed="rId5"/>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4" name="Content Placeholder 2">
                <a:extLst>
                  <a:ext uri="{FF2B5EF4-FFF2-40B4-BE49-F238E27FC236}">
                    <a16:creationId xmlns:a16="http://schemas.microsoft.com/office/drawing/2014/main" id="{87AB8E62-4C6B-CB4F-A510-0F8315F3AD25}"/>
                  </a:ext>
                </a:extLst>
              </p:cNvPr>
              <p:cNvSpPr txBox="1">
                <a:spLocks/>
              </p:cNvSpPr>
              <p:nvPr/>
            </p:nvSpPr>
            <p:spPr>
              <a:xfrm>
                <a:off x="5132270" y="2622932"/>
                <a:ext cx="525996" cy="377691"/>
              </a:xfrm>
              <a:prstGeom prst="rect">
                <a:avLst/>
              </a:prstGeom>
            </p:spPr>
            <p:txBody>
              <a:bodyPr vert="horz" lIns="68580" tIns="34290" rIns="68580" bIns="3429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venir" panose="02000503020000020003"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venir" panose="02000503020000020003"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venir" panose="02000503020000020003"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lnSpc>
                    <a:spcPct val="120000"/>
                  </a:lnSpc>
                  <a:buNone/>
                </a:pPr>
                <a14:m>
                  <m:oMathPara xmlns:m="http://schemas.openxmlformats.org/officeDocument/2006/math">
                    <m:oMathParaPr>
                      <m:jc m:val="centerGroup"/>
                    </m:oMathParaPr>
                    <m:oMath xmlns:m="http://schemas.openxmlformats.org/officeDocument/2006/math">
                      <m:r>
                        <a:rPr lang="en-US" sz="1800" i="1" dirty="0">
                          <a:solidFill>
                            <a:srgbClr val="C00000"/>
                          </a:solidFill>
                          <a:latin typeface="Cambria Math" panose="02040503050406030204" pitchFamily="18" charset="0"/>
                        </a:rPr>
                        <m:t>𝑈</m:t>
                      </m:r>
                    </m:oMath>
                  </m:oMathPara>
                </a14:m>
                <a:endParaRPr lang="en-US" sz="1800" dirty="0">
                  <a:solidFill>
                    <a:srgbClr val="C00000"/>
                  </a:solidFill>
                  <a:latin typeface="Corbel" panose="020B0503020204020204" pitchFamily="34" charset="0"/>
                </a:endParaRPr>
              </a:p>
            </p:txBody>
          </p:sp>
        </mc:Choice>
        <mc:Fallback xmlns="">
          <p:sp>
            <p:nvSpPr>
              <p:cNvPr id="94" name="Content Placeholder 2">
                <a:extLst>
                  <a:ext uri="{FF2B5EF4-FFF2-40B4-BE49-F238E27FC236}">
                    <a16:creationId xmlns:a16="http://schemas.microsoft.com/office/drawing/2014/main" id="{87AB8E62-4C6B-CB4F-A510-0F8315F3AD25}"/>
                  </a:ext>
                </a:extLst>
              </p:cNvPr>
              <p:cNvSpPr txBox="1">
                <a:spLocks noRot="1" noChangeAspect="1" noMove="1" noResize="1" noEditPoints="1" noAdjustHandles="1" noChangeArrowheads="1" noChangeShapeType="1" noTextEdit="1"/>
              </p:cNvSpPr>
              <p:nvPr/>
            </p:nvSpPr>
            <p:spPr>
              <a:xfrm>
                <a:off x="5132270" y="2622932"/>
                <a:ext cx="525996" cy="377691"/>
              </a:xfrm>
              <a:prstGeom prst="rect">
                <a:avLst/>
              </a:prstGeom>
              <a:blipFill>
                <a:blip r:embed="rId7"/>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15" name="Content Placeholder 2">
                <a:extLst>
                  <a:ext uri="{FF2B5EF4-FFF2-40B4-BE49-F238E27FC236}">
                    <a16:creationId xmlns:a16="http://schemas.microsoft.com/office/drawing/2014/main" id="{1F028BB4-661E-8048-88CA-0B4E65E37760}"/>
                  </a:ext>
                </a:extLst>
              </p:cNvPr>
              <p:cNvSpPr txBox="1">
                <a:spLocks/>
              </p:cNvSpPr>
              <p:nvPr/>
            </p:nvSpPr>
            <p:spPr>
              <a:xfrm>
                <a:off x="2202304" y="4175093"/>
                <a:ext cx="349775" cy="377691"/>
              </a:xfrm>
              <a:prstGeom prst="rect">
                <a:avLst/>
              </a:prstGeom>
            </p:spPr>
            <p:txBody>
              <a:bodyPr vert="horz" lIns="68580" tIns="34290" rIns="68580" bIns="3429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venir" panose="02000503020000020003"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venir" panose="02000503020000020003"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venir" panose="02000503020000020003"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20000"/>
                  </a:lnSpc>
                  <a:buNone/>
                </a:pPr>
                <a14:m>
                  <m:oMathPara xmlns:m="http://schemas.openxmlformats.org/officeDocument/2006/math">
                    <m:oMathParaPr>
                      <m:jc m:val="centerGroup"/>
                    </m:oMathParaPr>
                    <m:oMath xmlns:m="http://schemas.openxmlformats.org/officeDocument/2006/math">
                      <m:sSub>
                        <m:sSubPr>
                          <m:ctrlPr>
                            <a:rPr lang="en-US" sz="1800" i="1" dirty="0">
                              <a:latin typeface="Cambria Math" panose="02040503050406030204" pitchFamily="18" charset="0"/>
                            </a:rPr>
                          </m:ctrlPr>
                        </m:sSubPr>
                        <m:e>
                          <m:r>
                            <a:rPr lang="en-US" sz="1800" i="1" dirty="0">
                              <a:latin typeface="Cambria Math" panose="02040503050406030204" pitchFamily="18" charset="0"/>
                            </a:rPr>
                            <m:t>𝑥</m:t>
                          </m:r>
                        </m:e>
                        <m:sub>
                          <m:r>
                            <a:rPr lang="en-US" sz="1800" i="1" dirty="0">
                              <a:latin typeface="Cambria Math" panose="02040503050406030204" pitchFamily="18" charset="0"/>
                            </a:rPr>
                            <m:t>1</m:t>
                          </m:r>
                        </m:sub>
                      </m:sSub>
                    </m:oMath>
                  </m:oMathPara>
                </a14:m>
                <a:endParaRPr lang="en-US" sz="1800" dirty="0">
                  <a:latin typeface="Corbel" panose="020B0503020204020204" pitchFamily="34" charset="0"/>
                </a:endParaRPr>
              </a:p>
              <a:p>
                <a:pPr marL="0" indent="0" algn="ctr">
                  <a:lnSpc>
                    <a:spcPct val="120000"/>
                  </a:lnSpc>
                  <a:buNone/>
                </a:pPr>
                <a:endParaRPr lang="en-US" sz="1800" dirty="0">
                  <a:latin typeface="Corbel" panose="020B0503020204020204" pitchFamily="34" charset="0"/>
                </a:endParaRPr>
              </a:p>
            </p:txBody>
          </p:sp>
        </mc:Choice>
        <mc:Fallback xmlns="">
          <p:sp>
            <p:nvSpPr>
              <p:cNvPr id="115" name="Content Placeholder 2">
                <a:extLst>
                  <a:ext uri="{FF2B5EF4-FFF2-40B4-BE49-F238E27FC236}">
                    <a16:creationId xmlns:a16="http://schemas.microsoft.com/office/drawing/2014/main" id="{1F028BB4-661E-8048-88CA-0B4E65E37760}"/>
                  </a:ext>
                </a:extLst>
              </p:cNvPr>
              <p:cNvSpPr txBox="1">
                <a:spLocks noRot="1" noChangeAspect="1" noMove="1" noResize="1" noEditPoints="1" noAdjustHandles="1" noChangeArrowheads="1" noChangeShapeType="1" noTextEdit="1"/>
              </p:cNvSpPr>
              <p:nvPr/>
            </p:nvSpPr>
            <p:spPr>
              <a:xfrm>
                <a:off x="2202304" y="4175093"/>
                <a:ext cx="349775" cy="377691"/>
              </a:xfrm>
              <a:prstGeom prst="rect">
                <a:avLst/>
              </a:prstGeom>
              <a:blipFill>
                <a:blip r:embed="rId8"/>
                <a:stretch>
                  <a:fillRect l="-689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16" name="Content Placeholder 2">
                <a:extLst>
                  <a:ext uri="{FF2B5EF4-FFF2-40B4-BE49-F238E27FC236}">
                    <a16:creationId xmlns:a16="http://schemas.microsoft.com/office/drawing/2014/main" id="{243F4651-A9CA-A549-A6D2-0B1A30201F1B}"/>
                  </a:ext>
                </a:extLst>
              </p:cNvPr>
              <p:cNvSpPr txBox="1">
                <a:spLocks/>
              </p:cNvSpPr>
              <p:nvPr/>
            </p:nvSpPr>
            <p:spPr>
              <a:xfrm>
                <a:off x="3917759" y="4196310"/>
                <a:ext cx="349775" cy="377691"/>
              </a:xfrm>
              <a:prstGeom prst="rect">
                <a:avLst/>
              </a:prstGeom>
            </p:spPr>
            <p:txBody>
              <a:bodyPr vert="horz" lIns="68580" tIns="34290" rIns="68580" bIns="3429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venir" panose="02000503020000020003"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venir" panose="02000503020000020003"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venir" panose="02000503020000020003"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20000"/>
                  </a:lnSpc>
                  <a:buNone/>
                </a:pPr>
                <a14:m>
                  <m:oMathPara xmlns:m="http://schemas.openxmlformats.org/officeDocument/2006/math">
                    <m:oMathParaPr>
                      <m:jc m:val="centerGroup"/>
                    </m:oMathParaPr>
                    <m:oMath xmlns:m="http://schemas.openxmlformats.org/officeDocument/2006/math">
                      <m:sSub>
                        <m:sSubPr>
                          <m:ctrlPr>
                            <a:rPr lang="en-US" sz="1800" i="1" dirty="0">
                              <a:latin typeface="Cambria Math" panose="02040503050406030204" pitchFamily="18" charset="0"/>
                            </a:rPr>
                          </m:ctrlPr>
                        </m:sSubPr>
                        <m:e>
                          <m:r>
                            <a:rPr lang="en-US" sz="1800" i="1" dirty="0">
                              <a:latin typeface="Cambria Math" panose="02040503050406030204" pitchFamily="18" charset="0"/>
                            </a:rPr>
                            <m:t>𝑥</m:t>
                          </m:r>
                        </m:e>
                        <m:sub>
                          <m:r>
                            <a:rPr lang="en-US" sz="1800" i="1" dirty="0">
                              <a:latin typeface="Cambria Math" panose="02040503050406030204" pitchFamily="18" charset="0"/>
                            </a:rPr>
                            <m:t>2</m:t>
                          </m:r>
                        </m:sub>
                      </m:sSub>
                    </m:oMath>
                  </m:oMathPara>
                </a14:m>
                <a:endParaRPr lang="en-US" sz="1800" dirty="0">
                  <a:latin typeface="Corbel" panose="020B0503020204020204" pitchFamily="34" charset="0"/>
                </a:endParaRPr>
              </a:p>
              <a:p>
                <a:pPr marL="0" indent="0" algn="ctr">
                  <a:lnSpc>
                    <a:spcPct val="120000"/>
                  </a:lnSpc>
                  <a:buNone/>
                </a:pPr>
                <a:endParaRPr lang="en-US" sz="1800" dirty="0">
                  <a:latin typeface="Corbel" panose="020B0503020204020204" pitchFamily="34" charset="0"/>
                </a:endParaRPr>
              </a:p>
            </p:txBody>
          </p:sp>
        </mc:Choice>
        <mc:Fallback xmlns="">
          <p:sp>
            <p:nvSpPr>
              <p:cNvPr id="116" name="Content Placeholder 2">
                <a:extLst>
                  <a:ext uri="{FF2B5EF4-FFF2-40B4-BE49-F238E27FC236}">
                    <a16:creationId xmlns:a16="http://schemas.microsoft.com/office/drawing/2014/main" id="{243F4651-A9CA-A549-A6D2-0B1A30201F1B}"/>
                  </a:ext>
                </a:extLst>
              </p:cNvPr>
              <p:cNvSpPr txBox="1">
                <a:spLocks noRot="1" noChangeAspect="1" noMove="1" noResize="1" noEditPoints="1" noAdjustHandles="1" noChangeArrowheads="1" noChangeShapeType="1" noTextEdit="1"/>
              </p:cNvSpPr>
              <p:nvPr/>
            </p:nvSpPr>
            <p:spPr>
              <a:xfrm>
                <a:off x="3917759" y="4196310"/>
                <a:ext cx="349775" cy="377691"/>
              </a:xfrm>
              <a:prstGeom prst="rect">
                <a:avLst/>
              </a:prstGeom>
              <a:blipFill>
                <a:blip r:embed="rId9"/>
                <a:stretch>
                  <a:fillRect l="-714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17" name="Content Placeholder 2">
                <a:extLst>
                  <a:ext uri="{FF2B5EF4-FFF2-40B4-BE49-F238E27FC236}">
                    <a16:creationId xmlns:a16="http://schemas.microsoft.com/office/drawing/2014/main" id="{DDBA0AC8-46E8-5B45-A307-B9147A8FAB75}"/>
                  </a:ext>
                </a:extLst>
              </p:cNvPr>
              <p:cNvSpPr txBox="1">
                <a:spLocks/>
              </p:cNvSpPr>
              <p:nvPr/>
            </p:nvSpPr>
            <p:spPr>
              <a:xfrm>
                <a:off x="5573971" y="4177576"/>
                <a:ext cx="349775" cy="377691"/>
              </a:xfrm>
              <a:prstGeom prst="rect">
                <a:avLst/>
              </a:prstGeom>
            </p:spPr>
            <p:txBody>
              <a:bodyPr vert="horz" lIns="68580" tIns="34290" rIns="68580" bIns="3429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venir" panose="02000503020000020003"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venir" panose="02000503020000020003"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venir" panose="02000503020000020003"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20000"/>
                  </a:lnSpc>
                  <a:buNone/>
                </a:pPr>
                <a14:m>
                  <m:oMathPara xmlns:m="http://schemas.openxmlformats.org/officeDocument/2006/math">
                    <m:oMathParaPr>
                      <m:jc m:val="centerGroup"/>
                    </m:oMathParaPr>
                    <m:oMath xmlns:m="http://schemas.openxmlformats.org/officeDocument/2006/math">
                      <m:sSub>
                        <m:sSubPr>
                          <m:ctrlPr>
                            <a:rPr lang="en-US" sz="1800" i="1" dirty="0">
                              <a:latin typeface="Cambria Math" panose="02040503050406030204" pitchFamily="18" charset="0"/>
                            </a:rPr>
                          </m:ctrlPr>
                        </m:sSubPr>
                        <m:e>
                          <m:r>
                            <a:rPr lang="en-US" sz="1800" i="1" dirty="0">
                              <a:latin typeface="Cambria Math" panose="02040503050406030204" pitchFamily="18" charset="0"/>
                            </a:rPr>
                            <m:t>𝑥</m:t>
                          </m:r>
                        </m:e>
                        <m:sub>
                          <m:r>
                            <a:rPr lang="en-US" sz="1800" i="1" dirty="0">
                              <a:latin typeface="Cambria Math" panose="02040503050406030204" pitchFamily="18" charset="0"/>
                            </a:rPr>
                            <m:t>3</m:t>
                          </m:r>
                        </m:sub>
                      </m:sSub>
                    </m:oMath>
                  </m:oMathPara>
                </a14:m>
                <a:endParaRPr lang="en-US" sz="1800" dirty="0">
                  <a:latin typeface="Corbel" panose="020B0503020204020204" pitchFamily="34" charset="0"/>
                </a:endParaRPr>
              </a:p>
              <a:p>
                <a:pPr marL="0" indent="0" algn="ctr">
                  <a:lnSpc>
                    <a:spcPct val="120000"/>
                  </a:lnSpc>
                  <a:buNone/>
                </a:pPr>
                <a:endParaRPr lang="en-US" sz="1800" dirty="0">
                  <a:latin typeface="Corbel" panose="020B0503020204020204" pitchFamily="34" charset="0"/>
                </a:endParaRPr>
              </a:p>
            </p:txBody>
          </p:sp>
        </mc:Choice>
        <mc:Fallback xmlns="">
          <p:sp>
            <p:nvSpPr>
              <p:cNvPr id="117" name="Content Placeholder 2">
                <a:extLst>
                  <a:ext uri="{FF2B5EF4-FFF2-40B4-BE49-F238E27FC236}">
                    <a16:creationId xmlns:a16="http://schemas.microsoft.com/office/drawing/2014/main" id="{DDBA0AC8-46E8-5B45-A307-B9147A8FAB75}"/>
                  </a:ext>
                </a:extLst>
              </p:cNvPr>
              <p:cNvSpPr txBox="1">
                <a:spLocks noRot="1" noChangeAspect="1" noMove="1" noResize="1" noEditPoints="1" noAdjustHandles="1" noChangeArrowheads="1" noChangeShapeType="1" noTextEdit="1"/>
              </p:cNvSpPr>
              <p:nvPr/>
            </p:nvSpPr>
            <p:spPr>
              <a:xfrm>
                <a:off x="5573971" y="4177576"/>
                <a:ext cx="349775" cy="377691"/>
              </a:xfrm>
              <a:prstGeom prst="rect">
                <a:avLst/>
              </a:prstGeom>
              <a:blipFill>
                <a:blip r:embed="rId10"/>
                <a:stretch>
                  <a:fillRect l="-3448"/>
                </a:stretch>
              </a:blipFill>
            </p:spPr>
            <p:txBody>
              <a:bodyPr/>
              <a:lstStyle/>
              <a:p>
                <a:r>
                  <a:rPr lang="en-US">
                    <a:noFill/>
                  </a:rPr>
                  <a:t> </a:t>
                </a:r>
              </a:p>
            </p:txBody>
          </p:sp>
        </mc:Fallback>
      </mc:AlternateContent>
      <p:sp>
        <p:nvSpPr>
          <p:cNvPr id="119" name="Right Arrow 118">
            <a:extLst>
              <a:ext uri="{FF2B5EF4-FFF2-40B4-BE49-F238E27FC236}">
                <a16:creationId xmlns:a16="http://schemas.microsoft.com/office/drawing/2014/main" id="{FB5B8560-2125-4B4D-A746-768335D23018}"/>
              </a:ext>
            </a:extLst>
          </p:cNvPr>
          <p:cNvSpPr/>
          <p:nvPr/>
        </p:nvSpPr>
        <p:spPr>
          <a:xfrm>
            <a:off x="2963919" y="3088696"/>
            <a:ext cx="425578" cy="247112"/>
          </a:xfrm>
          <a:prstGeom prst="rightArrow">
            <a:avLst>
              <a:gd name="adj1" fmla="val 27574"/>
              <a:gd name="adj2" fmla="val 69623"/>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mc:AlternateContent xmlns:mc="http://schemas.openxmlformats.org/markup-compatibility/2006" xmlns:a14="http://schemas.microsoft.com/office/drawing/2010/main">
        <mc:Choice Requires="a14">
          <p:sp>
            <p:nvSpPr>
              <p:cNvPr id="122" name="Content Placeholder 2">
                <a:extLst>
                  <a:ext uri="{FF2B5EF4-FFF2-40B4-BE49-F238E27FC236}">
                    <a16:creationId xmlns:a16="http://schemas.microsoft.com/office/drawing/2014/main" id="{C649DF52-D45F-6F45-9821-F2CA15B64CD6}"/>
                  </a:ext>
                </a:extLst>
              </p:cNvPr>
              <p:cNvSpPr txBox="1">
                <a:spLocks/>
              </p:cNvSpPr>
              <p:nvPr/>
            </p:nvSpPr>
            <p:spPr>
              <a:xfrm>
                <a:off x="2863500" y="2743252"/>
                <a:ext cx="525996" cy="377691"/>
              </a:xfrm>
              <a:prstGeom prst="rect">
                <a:avLst/>
              </a:prstGeom>
            </p:spPr>
            <p:txBody>
              <a:bodyPr vert="horz" lIns="68580" tIns="34290" rIns="68580" bIns="3429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venir" panose="02000503020000020003"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venir" panose="02000503020000020003"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venir" panose="02000503020000020003"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lnSpc>
                    <a:spcPct val="120000"/>
                  </a:lnSpc>
                  <a:buNone/>
                </a:pPr>
                <a14:m>
                  <m:oMathPara xmlns:m="http://schemas.openxmlformats.org/officeDocument/2006/math">
                    <m:oMathParaPr>
                      <m:jc m:val="centerGroup"/>
                    </m:oMathParaPr>
                    <m:oMath xmlns:m="http://schemas.openxmlformats.org/officeDocument/2006/math">
                      <m:r>
                        <a:rPr lang="en-US" sz="1800" i="1">
                          <a:solidFill>
                            <a:srgbClr val="C00000"/>
                          </a:solidFill>
                          <a:latin typeface="Cambria Math" panose="02040503050406030204" pitchFamily="18" charset="0"/>
                        </a:rPr>
                        <m:t>𝑉</m:t>
                      </m:r>
                    </m:oMath>
                  </m:oMathPara>
                </a14:m>
                <a:endParaRPr lang="en-US" sz="1800" dirty="0">
                  <a:solidFill>
                    <a:srgbClr val="C00000"/>
                  </a:solidFill>
                  <a:latin typeface="Corbel" panose="020B0503020204020204" pitchFamily="34" charset="0"/>
                </a:endParaRPr>
              </a:p>
            </p:txBody>
          </p:sp>
        </mc:Choice>
        <mc:Fallback xmlns="">
          <p:sp>
            <p:nvSpPr>
              <p:cNvPr id="122" name="Content Placeholder 2">
                <a:extLst>
                  <a:ext uri="{FF2B5EF4-FFF2-40B4-BE49-F238E27FC236}">
                    <a16:creationId xmlns:a16="http://schemas.microsoft.com/office/drawing/2014/main" id="{C649DF52-D45F-6F45-9821-F2CA15B64CD6}"/>
                  </a:ext>
                </a:extLst>
              </p:cNvPr>
              <p:cNvSpPr txBox="1">
                <a:spLocks noRot="1" noChangeAspect="1" noMove="1" noResize="1" noEditPoints="1" noAdjustHandles="1" noChangeArrowheads="1" noChangeShapeType="1" noTextEdit="1"/>
              </p:cNvSpPr>
              <p:nvPr/>
            </p:nvSpPr>
            <p:spPr>
              <a:xfrm>
                <a:off x="2863500" y="2743252"/>
                <a:ext cx="525996" cy="377691"/>
              </a:xfrm>
              <a:prstGeom prst="rect">
                <a:avLst/>
              </a:prstGeom>
              <a:blipFill>
                <a:blip r:embed="rId11"/>
                <a:stretch>
                  <a:fillRect/>
                </a:stretch>
              </a:blipFill>
            </p:spPr>
            <p:txBody>
              <a:bodyPr/>
              <a:lstStyle/>
              <a:p>
                <a:r>
                  <a:rPr lang="en-US">
                    <a:noFill/>
                  </a:rPr>
                  <a:t> </a:t>
                </a:r>
              </a:p>
            </p:txBody>
          </p:sp>
        </mc:Fallback>
      </mc:AlternateContent>
      <p:sp>
        <p:nvSpPr>
          <p:cNvPr id="124" name="Right Arrow 123">
            <a:extLst>
              <a:ext uri="{FF2B5EF4-FFF2-40B4-BE49-F238E27FC236}">
                <a16:creationId xmlns:a16="http://schemas.microsoft.com/office/drawing/2014/main" id="{739140FE-B41D-0744-BFC8-87DCC29C976C}"/>
              </a:ext>
            </a:extLst>
          </p:cNvPr>
          <p:cNvSpPr/>
          <p:nvPr/>
        </p:nvSpPr>
        <p:spPr>
          <a:xfrm>
            <a:off x="4612845" y="3119597"/>
            <a:ext cx="425578" cy="247112"/>
          </a:xfrm>
          <a:prstGeom prst="rightArrow">
            <a:avLst>
              <a:gd name="adj1" fmla="val 27574"/>
              <a:gd name="adj2" fmla="val 69623"/>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mc:AlternateContent xmlns:mc="http://schemas.openxmlformats.org/markup-compatibility/2006" xmlns:a14="http://schemas.microsoft.com/office/drawing/2010/main">
        <mc:Choice Requires="a14">
          <p:sp>
            <p:nvSpPr>
              <p:cNvPr id="125" name="Content Placeholder 2">
                <a:extLst>
                  <a:ext uri="{FF2B5EF4-FFF2-40B4-BE49-F238E27FC236}">
                    <a16:creationId xmlns:a16="http://schemas.microsoft.com/office/drawing/2014/main" id="{63F69B9E-A61F-D040-9D60-E053AC71C5B0}"/>
                  </a:ext>
                </a:extLst>
              </p:cNvPr>
              <p:cNvSpPr txBox="1">
                <a:spLocks/>
              </p:cNvSpPr>
              <p:nvPr/>
            </p:nvSpPr>
            <p:spPr>
              <a:xfrm>
                <a:off x="4512427" y="2774153"/>
                <a:ext cx="525996" cy="377691"/>
              </a:xfrm>
              <a:prstGeom prst="rect">
                <a:avLst/>
              </a:prstGeom>
            </p:spPr>
            <p:txBody>
              <a:bodyPr vert="horz" lIns="68580" tIns="34290" rIns="68580" bIns="3429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venir" panose="02000503020000020003"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venir" panose="02000503020000020003"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venir" panose="02000503020000020003"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lnSpc>
                    <a:spcPct val="120000"/>
                  </a:lnSpc>
                  <a:buNone/>
                </a:pPr>
                <a14:m>
                  <m:oMathPara xmlns:m="http://schemas.openxmlformats.org/officeDocument/2006/math">
                    <m:oMathParaPr>
                      <m:jc m:val="centerGroup"/>
                    </m:oMathParaPr>
                    <m:oMath xmlns:m="http://schemas.openxmlformats.org/officeDocument/2006/math">
                      <m:r>
                        <a:rPr lang="en-US" sz="1800" i="1">
                          <a:solidFill>
                            <a:srgbClr val="C00000"/>
                          </a:solidFill>
                          <a:latin typeface="Cambria Math" panose="02040503050406030204" pitchFamily="18" charset="0"/>
                        </a:rPr>
                        <m:t>𝑉</m:t>
                      </m:r>
                    </m:oMath>
                  </m:oMathPara>
                </a14:m>
                <a:endParaRPr lang="en-US" sz="1800" dirty="0">
                  <a:solidFill>
                    <a:srgbClr val="C00000"/>
                  </a:solidFill>
                  <a:latin typeface="Corbel" panose="020B0503020204020204" pitchFamily="34" charset="0"/>
                </a:endParaRPr>
              </a:p>
            </p:txBody>
          </p:sp>
        </mc:Choice>
        <mc:Fallback xmlns="">
          <p:sp>
            <p:nvSpPr>
              <p:cNvPr id="125" name="Content Placeholder 2">
                <a:extLst>
                  <a:ext uri="{FF2B5EF4-FFF2-40B4-BE49-F238E27FC236}">
                    <a16:creationId xmlns:a16="http://schemas.microsoft.com/office/drawing/2014/main" id="{63F69B9E-A61F-D040-9D60-E053AC71C5B0}"/>
                  </a:ext>
                </a:extLst>
              </p:cNvPr>
              <p:cNvSpPr txBox="1">
                <a:spLocks noRot="1" noChangeAspect="1" noMove="1" noResize="1" noEditPoints="1" noAdjustHandles="1" noChangeArrowheads="1" noChangeShapeType="1" noTextEdit="1"/>
              </p:cNvSpPr>
              <p:nvPr/>
            </p:nvSpPr>
            <p:spPr>
              <a:xfrm>
                <a:off x="4512427" y="2774153"/>
                <a:ext cx="525996" cy="377691"/>
              </a:xfrm>
              <a:prstGeom prst="rect">
                <a:avLst/>
              </a:prstGeom>
              <a:blipFill>
                <a:blip r:embed="rId12"/>
                <a:stretch>
                  <a:fillRect/>
                </a:stretch>
              </a:blipFill>
            </p:spPr>
            <p:txBody>
              <a:bodyPr/>
              <a:lstStyle/>
              <a:p>
                <a:r>
                  <a:rPr lang="en-US">
                    <a:noFill/>
                  </a:rPr>
                  <a:t> </a:t>
                </a:r>
              </a:p>
            </p:txBody>
          </p:sp>
        </mc:Fallback>
      </mc:AlternateContent>
      <p:sp>
        <p:nvSpPr>
          <p:cNvPr id="128" name="Content Placeholder 2">
            <a:extLst>
              <a:ext uri="{FF2B5EF4-FFF2-40B4-BE49-F238E27FC236}">
                <a16:creationId xmlns:a16="http://schemas.microsoft.com/office/drawing/2014/main" id="{F0DB991D-8AC4-2F49-958D-C6E6F9DD54A7}"/>
              </a:ext>
            </a:extLst>
          </p:cNvPr>
          <p:cNvSpPr txBox="1">
            <a:spLocks/>
          </p:cNvSpPr>
          <p:nvPr/>
        </p:nvSpPr>
        <p:spPr>
          <a:xfrm>
            <a:off x="1724901" y="4502623"/>
            <a:ext cx="1203192" cy="377691"/>
          </a:xfrm>
          <a:prstGeom prst="rect">
            <a:avLst/>
          </a:prstGeom>
        </p:spPr>
        <p:txBody>
          <a:bodyPr vert="horz" lIns="68580" tIns="34290" rIns="68580" bIns="3429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venir" panose="02000503020000020003"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venir" panose="02000503020000020003"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venir" panose="02000503020000020003"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lnSpc>
                <a:spcPct val="120000"/>
              </a:lnSpc>
              <a:buNone/>
            </a:pPr>
            <a:r>
              <a:rPr lang="en-US" sz="1800" dirty="0">
                <a:solidFill>
                  <a:srgbClr val="7030A0"/>
                </a:solidFill>
                <a:latin typeface="Corbel" panose="020B0503020204020204" pitchFamily="34" charset="0"/>
              </a:rPr>
              <a:t>&lt;START&gt;</a:t>
            </a:r>
          </a:p>
        </p:txBody>
      </p:sp>
      <p:sp>
        <p:nvSpPr>
          <p:cNvPr id="129" name="Content Placeholder 2">
            <a:extLst>
              <a:ext uri="{FF2B5EF4-FFF2-40B4-BE49-F238E27FC236}">
                <a16:creationId xmlns:a16="http://schemas.microsoft.com/office/drawing/2014/main" id="{94A19662-B16E-ED4C-8FEE-5BEB725A07A3}"/>
              </a:ext>
            </a:extLst>
          </p:cNvPr>
          <p:cNvSpPr txBox="1">
            <a:spLocks/>
          </p:cNvSpPr>
          <p:nvPr/>
        </p:nvSpPr>
        <p:spPr>
          <a:xfrm>
            <a:off x="3564132" y="4502623"/>
            <a:ext cx="917488" cy="377691"/>
          </a:xfrm>
          <a:prstGeom prst="rect">
            <a:avLst/>
          </a:prstGeom>
        </p:spPr>
        <p:txBody>
          <a:bodyPr vert="horz" lIns="68580" tIns="34290" rIns="68580" bIns="3429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venir" panose="02000503020000020003"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venir" panose="02000503020000020003"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venir" panose="02000503020000020003"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lnSpc>
                <a:spcPct val="120000"/>
              </a:lnSpc>
              <a:buNone/>
            </a:pPr>
            <a:r>
              <a:rPr lang="en-US" sz="1800" dirty="0">
                <a:solidFill>
                  <a:srgbClr val="7030A0"/>
                </a:solidFill>
                <a:latin typeface="Corbel" panose="020B0503020204020204" pitchFamily="34" charset="0"/>
              </a:rPr>
              <a:t>“Sorry”</a:t>
            </a:r>
          </a:p>
        </p:txBody>
      </p:sp>
      <p:sp>
        <p:nvSpPr>
          <p:cNvPr id="130" name="Content Placeholder 2">
            <a:extLst>
              <a:ext uri="{FF2B5EF4-FFF2-40B4-BE49-F238E27FC236}">
                <a16:creationId xmlns:a16="http://schemas.microsoft.com/office/drawing/2014/main" id="{6CC75B8A-D385-5248-8A24-7AF95C38AF0C}"/>
              </a:ext>
            </a:extLst>
          </p:cNvPr>
          <p:cNvSpPr txBox="1">
            <a:spLocks/>
          </p:cNvSpPr>
          <p:nvPr/>
        </p:nvSpPr>
        <p:spPr>
          <a:xfrm>
            <a:off x="5305021" y="4494586"/>
            <a:ext cx="763196" cy="377691"/>
          </a:xfrm>
          <a:prstGeom prst="rect">
            <a:avLst/>
          </a:prstGeom>
        </p:spPr>
        <p:txBody>
          <a:bodyPr vert="horz" lIns="68580" tIns="34290" rIns="68580" bIns="3429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venir" panose="02000503020000020003"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venir" panose="02000503020000020003"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venir" panose="02000503020000020003"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lnSpc>
                <a:spcPct val="120000"/>
              </a:lnSpc>
              <a:buNone/>
            </a:pPr>
            <a:r>
              <a:rPr lang="en-US" sz="1800" dirty="0">
                <a:solidFill>
                  <a:srgbClr val="7030A0"/>
                </a:solidFill>
                <a:latin typeface="Corbel" panose="020B0503020204020204" pitchFamily="34" charset="0"/>
              </a:rPr>
              <a:t>Harry</a:t>
            </a:r>
          </a:p>
        </p:txBody>
      </p:sp>
      <p:sp>
        <p:nvSpPr>
          <p:cNvPr id="132" name="Content Placeholder 2">
            <a:extLst>
              <a:ext uri="{FF2B5EF4-FFF2-40B4-BE49-F238E27FC236}">
                <a16:creationId xmlns:a16="http://schemas.microsoft.com/office/drawing/2014/main" id="{F1255D89-8DB7-7941-98CF-858601200D88}"/>
              </a:ext>
            </a:extLst>
          </p:cNvPr>
          <p:cNvSpPr txBox="1">
            <a:spLocks/>
          </p:cNvSpPr>
          <p:nvPr/>
        </p:nvSpPr>
        <p:spPr>
          <a:xfrm>
            <a:off x="1956114" y="1806104"/>
            <a:ext cx="917488" cy="377691"/>
          </a:xfrm>
          <a:prstGeom prst="rect">
            <a:avLst/>
          </a:prstGeom>
        </p:spPr>
        <p:txBody>
          <a:bodyPr vert="horz" lIns="68580" tIns="34290" rIns="68580" bIns="3429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venir" panose="02000503020000020003"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venir" panose="02000503020000020003"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venir" panose="02000503020000020003"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lnSpc>
                <a:spcPct val="120000"/>
              </a:lnSpc>
              <a:buNone/>
            </a:pPr>
            <a:r>
              <a:rPr lang="en-US" sz="1800" dirty="0">
                <a:solidFill>
                  <a:srgbClr val="7030A0"/>
                </a:solidFill>
                <a:latin typeface="Corbel" panose="020B0503020204020204" pitchFamily="34" charset="0"/>
              </a:rPr>
              <a:t>“Sorry”</a:t>
            </a:r>
          </a:p>
        </p:txBody>
      </p:sp>
      <p:sp>
        <p:nvSpPr>
          <p:cNvPr id="133" name="Content Placeholder 2">
            <a:extLst>
              <a:ext uri="{FF2B5EF4-FFF2-40B4-BE49-F238E27FC236}">
                <a16:creationId xmlns:a16="http://schemas.microsoft.com/office/drawing/2014/main" id="{6055F11A-E12F-2E43-9AED-1595523374A6}"/>
              </a:ext>
            </a:extLst>
          </p:cNvPr>
          <p:cNvSpPr txBox="1">
            <a:spLocks/>
          </p:cNvSpPr>
          <p:nvPr/>
        </p:nvSpPr>
        <p:spPr>
          <a:xfrm>
            <a:off x="3540680" y="1807216"/>
            <a:ext cx="763196" cy="377691"/>
          </a:xfrm>
          <a:prstGeom prst="rect">
            <a:avLst/>
          </a:prstGeom>
        </p:spPr>
        <p:txBody>
          <a:bodyPr vert="horz" lIns="68580" tIns="34290" rIns="68580" bIns="3429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venir" panose="02000503020000020003"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venir" panose="02000503020000020003"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venir" panose="02000503020000020003"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lnSpc>
                <a:spcPct val="120000"/>
              </a:lnSpc>
              <a:buNone/>
            </a:pPr>
            <a:r>
              <a:rPr lang="en-US" sz="1800" dirty="0">
                <a:solidFill>
                  <a:srgbClr val="7030A0"/>
                </a:solidFill>
                <a:latin typeface="Corbel" panose="020B0503020204020204" pitchFamily="34" charset="0"/>
              </a:rPr>
              <a:t>Harry</a:t>
            </a:r>
          </a:p>
        </p:txBody>
      </p:sp>
      <p:sp>
        <p:nvSpPr>
          <p:cNvPr id="135" name="Content Placeholder 2">
            <a:extLst>
              <a:ext uri="{FF2B5EF4-FFF2-40B4-BE49-F238E27FC236}">
                <a16:creationId xmlns:a16="http://schemas.microsoft.com/office/drawing/2014/main" id="{E116A7AC-950A-E24B-AF51-0564C2551321}"/>
              </a:ext>
            </a:extLst>
          </p:cNvPr>
          <p:cNvSpPr txBox="1">
            <a:spLocks/>
          </p:cNvSpPr>
          <p:nvPr/>
        </p:nvSpPr>
        <p:spPr>
          <a:xfrm>
            <a:off x="5053681" y="1872819"/>
            <a:ext cx="1091537" cy="377691"/>
          </a:xfrm>
          <a:prstGeom prst="rect">
            <a:avLst/>
          </a:prstGeom>
        </p:spPr>
        <p:txBody>
          <a:bodyPr vert="horz" lIns="68580" tIns="34290" rIns="68580" bIns="3429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venir" panose="02000503020000020003"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venir" panose="02000503020000020003"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venir" panose="02000503020000020003"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lnSpc>
                <a:spcPct val="120000"/>
              </a:lnSpc>
              <a:buNone/>
            </a:pPr>
            <a:r>
              <a:rPr lang="en-US" sz="1800" dirty="0">
                <a:solidFill>
                  <a:srgbClr val="7030A0"/>
                </a:solidFill>
                <a:latin typeface="Corbel" panose="020B0503020204020204" pitchFamily="34" charset="0"/>
              </a:rPr>
              <a:t>shouted,</a:t>
            </a:r>
          </a:p>
        </p:txBody>
      </p:sp>
      <p:cxnSp>
        <p:nvCxnSpPr>
          <p:cNvPr id="137" name="Straight Arrow Connector 136">
            <a:extLst>
              <a:ext uri="{FF2B5EF4-FFF2-40B4-BE49-F238E27FC236}">
                <a16:creationId xmlns:a16="http://schemas.microsoft.com/office/drawing/2014/main" id="{16465CDF-351B-2949-883F-BD50C6674F44}"/>
              </a:ext>
            </a:extLst>
          </p:cNvPr>
          <p:cNvCxnSpPr>
            <a:cxnSpLocks/>
          </p:cNvCxnSpPr>
          <p:nvPr/>
        </p:nvCxnSpPr>
        <p:spPr>
          <a:xfrm>
            <a:off x="2817971" y="2020254"/>
            <a:ext cx="792585" cy="2551580"/>
          </a:xfrm>
          <a:prstGeom prst="straightConnector1">
            <a:avLst/>
          </a:prstGeom>
          <a:ln w="69850" cmpd="sng">
            <a:solidFill>
              <a:srgbClr val="7030A0">
                <a:alpha val="39000"/>
              </a:srgbClr>
            </a:solidFill>
            <a:prstDash val="sysDot"/>
            <a:headEnd w="lg" len="lg"/>
            <a:tailEnd type="triangle"/>
          </a:ln>
        </p:spPr>
        <p:style>
          <a:lnRef idx="1">
            <a:schemeClr val="accent1"/>
          </a:lnRef>
          <a:fillRef idx="0">
            <a:schemeClr val="accent1"/>
          </a:fillRef>
          <a:effectRef idx="0">
            <a:schemeClr val="accent1"/>
          </a:effectRef>
          <a:fontRef idx="minor">
            <a:schemeClr val="tx1"/>
          </a:fontRef>
        </p:style>
      </p:cxnSp>
      <p:cxnSp>
        <p:nvCxnSpPr>
          <p:cNvPr id="138" name="Straight Arrow Connector 137">
            <a:extLst>
              <a:ext uri="{FF2B5EF4-FFF2-40B4-BE49-F238E27FC236}">
                <a16:creationId xmlns:a16="http://schemas.microsoft.com/office/drawing/2014/main" id="{4E25251F-F8F5-7747-8D53-389F51ED5350}"/>
              </a:ext>
            </a:extLst>
          </p:cNvPr>
          <p:cNvCxnSpPr>
            <a:cxnSpLocks/>
          </p:cNvCxnSpPr>
          <p:nvPr/>
        </p:nvCxnSpPr>
        <p:spPr>
          <a:xfrm>
            <a:off x="4313106" y="2052125"/>
            <a:ext cx="1078034" cy="2639344"/>
          </a:xfrm>
          <a:prstGeom prst="straightConnector1">
            <a:avLst/>
          </a:prstGeom>
          <a:ln w="69850" cmpd="sng">
            <a:solidFill>
              <a:srgbClr val="7030A0">
                <a:alpha val="39000"/>
              </a:srgbClr>
            </a:solidFill>
            <a:prstDash val="sysDot"/>
            <a:headEnd w="lg" len="lg"/>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7549669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 name="Title 1">
            <a:extLst>
              <a:ext uri="{FF2B5EF4-FFF2-40B4-BE49-F238E27FC236}">
                <a16:creationId xmlns:a16="http://schemas.microsoft.com/office/drawing/2014/main" id="{FF867746-7A2F-644D-88D5-C3102C6A99EA}"/>
              </a:ext>
            </a:extLst>
          </p:cNvPr>
          <p:cNvSpPr>
            <a:spLocks noGrp="1"/>
          </p:cNvSpPr>
          <p:nvPr>
            <p:ph type="title"/>
          </p:nvPr>
        </p:nvSpPr>
        <p:spPr/>
        <p:txBody>
          <a:bodyPr>
            <a:normAutofit fontScale="90000"/>
          </a:bodyPr>
          <a:lstStyle/>
          <a:p>
            <a:r>
              <a:rPr lang="en-US" dirty="0"/>
              <a:t>RNN: Generation</a:t>
            </a:r>
          </a:p>
        </p:txBody>
      </p:sp>
      <mc:AlternateContent xmlns:mc="http://schemas.openxmlformats.org/markup-compatibility/2006" xmlns:a14="http://schemas.microsoft.com/office/drawing/2010/main">
        <mc:Choice Requires="a14">
          <p:sp>
            <p:nvSpPr>
              <p:cNvPr id="2" name="Content Placeholder 1">
                <a:extLst>
                  <a:ext uri="{FF2B5EF4-FFF2-40B4-BE49-F238E27FC236}">
                    <a16:creationId xmlns:a16="http://schemas.microsoft.com/office/drawing/2014/main" id="{81CF3768-D2D0-D7BD-879F-E8BB61214A78}"/>
                  </a:ext>
                </a:extLst>
              </p:cNvPr>
              <p:cNvSpPr>
                <a:spLocks noGrp="1"/>
              </p:cNvSpPr>
              <p:nvPr>
                <p:ph idx="1"/>
              </p:nvPr>
            </p:nvSpPr>
            <p:spPr/>
            <p:txBody>
              <a:bodyPr/>
              <a:lstStyle/>
              <a:p>
                <a:pPr marL="0" indent="0">
                  <a:lnSpc>
                    <a:spcPct val="100000"/>
                  </a:lnSpc>
                  <a:buNone/>
                </a:pPr>
                <a:r>
                  <a:rPr lang="en-US" sz="1800" dirty="0">
                    <a:latin typeface="Corbel" panose="020B0503020204020204" pitchFamily="34" charset="0"/>
                  </a:rPr>
                  <a:t>We can generate the most likely next event (e.g., word) by sampling from </a:t>
                </a:r>
                <a14:m>
                  <m:oMath xmlns:m="http://schemas.openxmlformats.org/officeDocument/2006/math">
                    <m:acc>
                      <m:accPr>
                        <m:chr m:val="̂"/>
                        <m:ctrlPr>
                          <a:rPr lang="en-US" sz="1800" b="1" i="1" dirty="0">
                            <a:solidFill>
                              <a:srgbClr val="C00000"/>
                            </a:solidFill>
                            <a:latin typeface="Cambria Math" panose="02040503050406030204" pitchFamily="18" charset="0"/>
                          </a:rPr>
                        </m:ctrlPr>
                      </m:accPr>
                      <m:e>
                        <m:r>
                          <a:rPr lang="en-US" sz="1800" b="1" i="1" dirty="0">
                            <a:solidFill>
                              <a:srgbClr val="C00000"/>
                            </a:solidFill>
                            <a:latin typeface="Cambria Math" panose="02040503050406030204" pitchFamily="18" charset="0"/>
                          </a:rPr>
                          <m:t>𝒚</m:t>
                        </m:r>
                      </m:e>
                    </m:acc>
                  </m:oMath>
                </a14:m>
                <a:endParaRPr lang="en-US" sz="1800" dirty="0">
                  <a:solidFill>
                    <a:srgbClr val="C00000"/>
                  </a:solidFill>
                  <a:latin typeface="Corbel" panose="020B0503020204020204" pitchFamily="34" charset="0"/>
                </a:endParaRPr>
              </a:p>
              <a:p>
                <a:pPr marL="0" indent="0">
                  <a:lnSpc>
                    <a:spcPct val="100000"/>
                  </a:lnSpc>
                  <a:buNone/>
                </a:pPr>
                <a:r>
                  <a:rPr lang="en-US" sz="1800" dirty="0">
                    <a:latin typeface="Corbel" panose="020B0503020204020204" pitchFamily="34" charset="0"/>
                  </a:rPr>
                  <a:t>Continue until we generate </a:t>
                </a:r>
                <a:r>
                  <a:rPr lang="en-US" sz="1800" dirty="0">
                    <a:solidFill>
                      <a:srgbClr val="7030A0"/>
                    </a:solidFill>
                    <a:latin typeface="Corbel" panose="020B0503020204020204" pitchFamily="34" charset="0"/>
                  </a:rPr>
                  <a:t>&lt;EOS&gt; </a:t>
                </a:r>
                <a:r>
                  <a:rPr lang="en-US" sz="1800" dirty="0">
                    <a:latin typeface="Corbel" panose="020B0503020204020204" pitchFamily="34" charset="0"/>
                  </a:rPr>
                  <a:t>symbol.</a:t>
                </a:r>
              </a:p>
              <a:p>
                <a:endParaRPr lang="en-US" dirty="0"/>
              </a:p>
            </p:txBody>
          </p:sp>
        </mc:Choice>
        <mc:Fallback xmlns="">
          <p:sp>
            <p:nvSpPr>
              <p:cNvPr id="2" name="Content Placeholder 1">
                <a:extLst>
                  <a:ext uri="{FF2B5EF4-FFF2-40B4-BE49-F238E27FC236}">
                    <a16:creationId xmlns:a16="http://schemas.microsoft.com/office/drawing/2014/main" id="{81CF3768-D2D0-D7BD-879F-E8BB61214A78}"/>
                  </a:ext>
                </a:extLst>
              </p:cNvPr>
              <p:cNvSpPr>
                <a:spLocks noGrp="1" noRot="1" noChangeAspect="1" noMove="1" noResize="1" noEditPoints="1" noAdjustHandles="1" noChangeArrowheads="1" noChangeShapeType="1" noTextEdit="1"/>
              </p:cNvSpPr>
              <p:nvPr>
                <p:ph idx="1"/>
              </p:nvPr>
            </p:nvSpPr>
            <p:spPr>
              <a:blipFill>
                <a:blip r:embed="rId2"/>
                <a:stretch>
                  <a:fillRect l="-595"/>
                </a:stretch>
              </a:blipFill>
            </p:spPr>
            <p:txBody>
              <a:bodyPr/>
              <a:lstStyle/>
              <a:p>
                <a:r>
                  <a:rPr lang="en-US">
                    <a:noFill/>
                  </a:rPr>
                  <a:t> </a:t>
                </a:r>
              </a:p>
            </p:txBody>
          </p:sp>
        </mc:Fallback>
      </mc:AlternateContent>
      <p:sp>
        <p:nvSpPr>
          <p:cNvPr id="121" name="Slide Number Placeholder 9">
            <a:extLst>
              <a:ext uri="{FF2B5EF4-FFF2-40B4-BE49-F238E27FC236}">
                <a16:creationId xmlns:a16="http://schemas.microsoft.com/office/drawing/2014/main" id="{2B37F5A5-A419-F544-BBD5-C1F3D3765E96}"/>
              </a:ext>
            </a:extLst>
          </p:cNvPr>
          <p:cNvSpPr>
            <a:spLocks noGrp="1"/>
          </p:cNvSpPr>
          <p:nvPr>
            <p:ph type="sldNum" sz="quarter" idx="12"/>
          </p:nvPr>
        </p:nvSpPr>
        <p:spPr>
          <a:prstGeom prst="rect">
            <a:avLst/>
          </a:prstGeom>
        </p:spPr>
        <p:txBody>
          <a:bodyPr spcFirstLastPara="1" vert="horz" wrap="square" lIns="68580" tIns="34290" rIns="68580" bIns="34290" rtlCol="0" anchor="ctr" anchorCtr="0">
            <a:normAutofit/>
          </a:bodyPr>
          <a:lstStyle>
            <a:defPPr>
              <a:defRPr lang="en-US"/>
            </a:defPPr>
            <a:lvl1pPr marL="0" algn="r" defTabSz="685800" rtl="0" eaLnBrk="1" latinLnBrk="0" hangingPunct="1">
              <a:defRPr sz="900" kern="1200">
                <a:solidFill>
                  <a:schemeClr val="tx1">
                    <a:tint val="75000"/>
                  </a:schemeClr>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fld id="{FB0400E9-F1C7-9247-B747-5922BAF97538}" type="slidenum">
              <a:rPr lang="en-US" smtClean="0"/>
              <a:pPr/>
              <a:t>37</a:t>
            </a:fld>
            <a:endParaRPr lang="en-US" dirty="0"/>
          </a:p>
        </p:txBody>
      </p:sp>
      <p:sp>
        <p:nvSpPr>
          <p:cNvPr id="123" name="Content Placeholder 2">
            <a:extLst>
              <a:ext uri="{FF2B5EF4-FFF2-40B4-BE49-F238E27FC236}">
                <a16:creationId xmlns:a16="http://schemas.microsoft.com/office/drawing/2014/main" id="{8CC99D59-00C0-1445-91B3-013E005D8BDE}"/>
              </a:ext>
            </a:extLst>
          </p:cNvPr>
          <p:cNvSpPr txBox="1">
            <a:spLocks/>
          </p:cNvSpPr>
          <p:nvPr/>
        </p:nvSpPr>
        <p:spPr>
          <a:xfrm>
            <a:off x="1867324" y="1332710"/>
            <a:ext cx="5675810" cy="484324"/>
          </a:xfrm>
          <a:prstGeom prst="rect">
            <a:avLst/>
          </a:prstGeom>
        </p:spPr>
        <p:txBody>
          <a:bodyPr vert="horz" lIns="68580" tIns="34290" rIns="68580" bIns="3429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venir" panose="02000503020000020003"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venir" panose="02000503020000020003"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venir" panose="02000503020000020003"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20000"/>
              </a:lnSpc>
              <a:buNone/>
            </a:pPr>
            <a:endParaRPr lang="en-US" sz="1800" dirty="0">
              <a:solidFill>
                <a:schemeClr val="accent5">
                  <a:lumMod val="75000"/>
                </a:schemeClr>
              </a:solidFill>
              <a:latin typeface="Corbel" panose="020B0503020204020204" pitchFamily="34" charset="0"/>
            </a:endParaRPr>
          </a:p>
        </p:txBody>
      </p:sp>
      <p:sp>
        <p:nvSpPr>
          <p:cNvPr id="32" name="Content Placeholder 2">
            <a:extLst>
              <a:ext uri="{FF2B5EF4-FFF2-40B4-BE49-F238E27FC236}">
                <a16:creationId xmlns:a16="http://schemas.microsoft.com/office/drawing/2014/main" id="{2E20838C-4570-4248-A55C-6F1735047636}"/>
              </a:ext>
            </a:extLst>
          </p:cNvPr>
          <p:cNvSpPr txBox="1">
            <a:spLocks/>
          </p:cNvSpPr>
          <p:nvPr/>
        </p:nvSpPr>
        <p:spPr>
          <a:xfrm>
            <a:off x="198123" y="3937963"/>
            <a:ext cx="1148116" cy="353597"/>
          </a:xfrm>
          <a:prstGeom prst="rect">
            <a:avLst/>
          </a:prstGeom>
        </p:spPr>
        <p:txBody>
          <a:bodyPr vert="horz" lIns="68580" tIns="34290" rIns="68580" bIns="3429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venir" panose="02000503020000020003"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venir" panose="02000503020000020003"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venir" panose="02000503020000020003"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lnSpc>
                <a:spcPct val="120000"/>
              </a:lnSpc>
              <a:buNone/>
            </a:pPr>
            <a:r>
              <a:rPr lang="en-US" sz="1350" dirty="0">
                <a:solidFill>
                  <a:schemeClr val="tx1">
                    <a:lumMod val="85000"/>
                    <a:lumOff val="15000"/>
                  </a:schemeClr>
                </a:solidFill>
                <a:latin typeface="Corbel" panose="020B0503020204020204" pitchFamily="34" charset="0"/>
              </a:rPr>
              <a:t>Input layer</a:t>
            </a:r>
          </a:p>
        </p:txBody>
      </p:sp>
      <p:sp>
        <p:nvSpPr>
          <p:cNvPr id="33" name="Content Placeholder 2">
            <a:extLst>
              <a:ext uri="{FF2B5EF4-FFF2-40B4-BE49-F238E27FC236}">
                <a16:creationId xmlns:a16="http://schemas.microsoft.com/office/drawing/2014/main" id="{CC1E9B1C-9F75-8B44-AEA5-03BF6822FBF7}"/>
              </a:ext>
            </a:extLst>
          </p:cNvPr>
          <p:cNvSpPr txBox="1">
            <a:spLocks/>
          </p:cNvSpPr>
          <p:nvPr/>
        </p:nvSpPr>
        <p:spPr>
          <a:xfrm>
            <a:off x="110510" y="3066354"/>
            <a:ext cx="1303470" cy="353597"/>
          </a:xfrm>
          <a:prstGeom prst="rect">
            <a:avLst/>
          </a:prstGeom>
        </p:spPr>
        <p:txBody>
          <a:bodyPr vert="horz" lIns="68580" tIns="34290" rIns="68580" bIns="3429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venir" panose="02000503020000020003"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venir" panose="02000503020000020003"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venir" panose="02000503020000020003"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lnSpc>
                <a:spcPct val="120000"/>
              </a:lnSpc>
              <a:buNone/>
            </a:pPr>
            <a:r>
              <a:rPr lang="en-US" sz="1350" dirty="0">
                <a:solidFill>
                  <a:schemeClr val="tx1">
                    <a:lumMod val="85000"/>
                    <a:lumOff val="15000"/>
                  </a:schemeClr>
                </a:solidFill>
                <a:latin typeface="Corbel" panose="020B0503020204020204" pitchFamily="34" charset="0"/>
              </a:rPr>
              <a:t>Hidden layer</a:t>
            </a:r>
          </a:p>
        </p:txBody>
      </p:sp>
      <p:sp>
        <p:nvSpPr>
          <p:cNvPr id="34" name="Content Placeholder 2">
            <a:extLst>
              <a:ext uri="{FF2B5EF4-FFF2-40B4-BE49-F238E27FC236}">
                <a16:creationId xmlns:a16="http://schemas.microsoft.com/office/drawing/2014/main" id="{EB6428D5-21EE-2A45-BB91-3CC55CE57983}"/>
              </a:ext>
            </a:extLst>
          </p:cNvPr>
          <p:cNvSpPr txBox="1">
            <a:spLocks/>
          </p:cNvSpPr>
          <p:nvPr/>
        </p:nvSpPr>
        <p:spPr>
          <a:xfrm>
            <a:off x="181351" y="2214114"/>
            <a:ext cx="1291040" cy="353597"/>
          </a:xfrm>
          <a:prstGeom prst="rect">
            <a:avLst/>
          </a:prstGeom>
        </p:spPr>
        <p:txBody>
          <a:bodyPr vert="horz" lIns="68580" tIns="34290" rIns="68580" bIns="3429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venir" panose="02000503020000020003"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venir" panose="02000503020000020003"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venir" panose="02000503020000020003"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lnSpc>
                <a:spcPct val="120000"/>
              </a:lnSpc>
              <a:buNone/>
            </a:pPr>
            <a:r>
              <a:rPr lang="en-US" sz="1350" dirty="0">
                <a:solidFill>
                  <a:schemeClr val="tx1">
                    <a:lumMod val="85000"/>
                    <a:lumOff val="15000"/>
                  </a:schemeClr>
                </a:solidFill>
                <a:latin typeface="Corbel" panose="020B0503020204020204" pitchFamily="34" charset="0"/>
              </a:rPr>
              <a:t>Output layer</a:t>
            </a:r>
          </a:p>
        </p:txBody>
      </p:sp>
      <p:sp>
        <p:nvSpPr>
          <p:cNvPr id="35" name="Rounded Rectangle 34">
            <a:extLst>
              <a:ext uri="{FF2B5EF4-FFF2-40B4-BE49-F238E27FC236}">
                <a16:creationId xmlns:a16="http://schemas.microsoft.com/office/drawing/2014/main" id="{77B69781-0344-E042-A0B5-54BF3F9ECA64}"/>
              </a:ext>
            </a:extLst>
          </p:cNvPr>
          <p:cNvSpPr/>
          <p:nvPr/>
        </p:nvSpPr>
        <p:spPr>
          <a:xfrm>
            <a:off x="1920871" y="3965290"/>
            <a:ext cx="897101" cy="247549"/>
          </a:xfrm>
          <a:prstGeom prst="round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sp>
        <p:nvSpPr>
          <p:cNvPr id="36" name="Oval 35">
            <a:extLst>
              <a:ext uri="{FF2B5EF4-FFF2-40B4-BE49-F238E27FC236}">
                <a16:creationId xmlns:a16="http://schemas.microsoft.com/office/drawing/2014/main" id="{0CFFAB33-964C-7748-BF35-4721918EB4C8}"/>
              </a:ext>
            </a:extLst>
          </p:cNvPr>
          <p:cNvSpPr/>
          <p:nvPr/>
        </p:nvSpPr>
        <p:spPr>
          <a:xfrm>
            <a:off x="1999457" y="4006803"/>
            <a:ext cx="152400" cy="152400"/>
          </a:xfrm>
          <a:prstGeom prst="ellipse">
            <a:avLst/>
          </a:prstGeom>
          <a:solidFill>
            <a:schemeClr val="bg1">
              <a:lumMod val="5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sp>
        <p:nvSpPr>
          <p:cNvPr id="37" name="Oval 36">
            <a:extLst>
              <a:ext uri="{FF2B5EF4-FFF2-40B4-BE49-F238E27FC236}">
                <a16:creationId xmlns:a16="http://schemas.microsoft.com/office/drawing/2014/main" id="{14156E0B-A953-BD41-BB2C-FE9ED66A0882}"/>
              </a:ext>
            </a:extLst>
          </p:cNvPr>
          <p:cNvSpPr/>
          <p:nvPr/>
        </p:nvSpPr>
        <p:spPr>
          <a:xfrm>
            <a:off x="2184151" y="4006803"/>
            <a:ext cx="152400" cy="152400"/>
          </a:xfrm>
          <a:prstGeom prst="ellipse">
            <a:avLst/>
          </a:prstGeom>
          <a:solidFill>
            <a:schemeClr val="bg1">
              <a:lumMod val="5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sp>
        <p:nvSpPr>
          <p:cNvPr id="38" name="Oval 37">
            <a:extLst>
              <a:ext uri="{FF2B5EF4-FFF2-40B4-BE49-F238E27FC236}">
                <a16:creationId xmlns:a16="http://schemas.microsoft.com/office/drawing/2014/main" id="{441D775C-F264-E346-8817-9BF41FF99B04}"/>
              </a:ext>
            </a:extLst>
          </p:cNvPr>
          <p:cNvSpPr/>
          <p:nvPr/>
        </p:nvSpPr>
        <p:spPr>
          <a:xfrm>
            <a:off x="2368845" y="4006803"/>
            <a:ext cx="152400" cy="152400"/>
          </a:xfrm>
          <a:prstGeom prst="ellipse">
            <a:avLst/>
          </a:prstGeom>
          <a:solidFill>
            <a:schemeClr val="bg1">
              <a:lumMod val="5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sp>
        <p:nvSpPr>
          <p:cNvPr id="39" name="Oval 38">
            <a:extLst>
              <a:ext uri="{FF2B5EF4-FFF2-40B4-BE49-F238E27FC236}">
                <a16:creationId xmlns:a16="http://schemas.microsoft.com/office/drawing/2014/main" id="{387E50D9-5CE3-5441-A6BE-A6E097B4A0B3}"/>
              </a:ext>
            </a:extLst>
          </p:cNvPr>
          <p:cNvSpPr/>
          <p:nvPr/>
        </p:nvSpPr>
        <p:spPr>
          <a:xfrm>
            <a:off x="2557747" y="4006803"/>
            <a:ext cx="152400" cy="152400"/>
          </a:xfrm>
          <a:prstGeom prst="ellipse">
            <a:avLst/>
          </a:prstGeom>
          <a:solidFill>
            <a:schemeClr val="bg1">
              <a:lumMod val="5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sp>
        <p:nvSpPr>
          <p:cNvPr id="40" name="Oval 39">
            <a:extLst>
              <a:ext uri="{FF2B5EF4-FFF2-40B4-BE49-F238E27FC236}">
                <a16:creationId xmlns:a16="http://schemas.microsoft.com/office/drawing/2014/main" id="{1C7A0456-9E4C-C94A-8F0A-49ADA1484771}"/>
              </a:ext>
            </a:extLst>
          </p:cNvPr>
          <p:cNvSpPr/>
          <p:nvPr/>
        </p:nvSpPr>
        <p:spPr>
          <a:xfrm>
            <a:off x="1999457" y="2276690"/>
            <a:ext cx="152400" cy="152400"/>
          </a:xfrm>
          <a:prstGeom prst="ellipse">
            <a:avLst/>
          </a:prstGeom>
          <a:solidFill>
            <a:srgbClr val="92D050"/>
          </a:solidFill>
          <a:ln w="19050">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sp>
        <p:nvSpPr>
          <p:cNvPr id="41" name="Oval 40">
            <a:extLst>
              <a:ext uri="{FF2B5EF4-FFF2-40B4-BE49-F238E27FC236}">
                <a16:creationId xmlns:a16="http://schemas.microsoft.com/office/drawing/2014/main" id="{76755897-25B7-004E-A748-A9A07B35D1C1}"/>
              </a:ext>
            </a:extLst>
          </p:cNvPr>
          <p:cNvSpPr/>
          <p:nvPr/>
        </p:nvSpPr>
        <p:spPr>
          <a:xfrm>
            <a:off x="2184151" y="2276690"/>
            <a:ext cx="152400" cy="152400"/>
          </a:xfrm>
          <a:prstGeom prst="ellipse">
            <a:avLst/>
          </a:prstGeom>
          <a:solidFill>
            <a:srgbClr val="92D050"/>
          </a:solidFill>
          <a:ln w="19050">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sp>
        <p:nvSpPr>
          <p:cNvPr id="42" name="Oval 41">
            <a:extLst>
              <a:ext uri="{FF2B5EF4-FFF2-40B4-BE49-F238E27FC236}">
                <a16:creationId xmlns:a16="http://schemas.microsoft.com/office/drawing/2014/main" id="{F3AAD522-87CB-2248-A091-7D69B2D76DA2}"/>
              </a:ext>
            </a:extLst>
          </p:cNvPr>
          <p:cNvSpPr/>
          <p:nvPr/>
        </p:nvSpPr>
        <p:spPr>
          <a:xfrm>
            <a:off x="2368845" y="2276690"/>
            <a:ext cx="152400" cy="152400"/>
          </a:xfrm>
          <a:prstGeom prst="ellipse">
            <a:avLst/>
          </a:prstGeom>
          <a:solidFill>
            <a:srgbClr val="92D050"/>
          </a:solidFill>
          <a:ln w="19050">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sp>
        <p:nvSpPr>
          <p:cNvPr id="43" name="Oval 42">
            <a:extLst>
              <a:ext uri="{FF2B5EF4-FFF2-40B4-BE49-F238E27FC236}">
                <a16:creationId xmlns:a16="http://schemas.microsoft.com/office/drawing/2014/main" id="{49583858-2EF7-C541-A4C8-6B64B755C426}"/>
              </a:ext>
            </a:extLst>
          </p:cNvPr>
          <p:cNvSpPr/>
          <p:nvPr/>
        </p:nvSpPr>
        <p:spPr>
          <a:xfrm>
            <a:off x="2557747" y="2276690"/>
            <a:ext cx="152400" cy="152400"/>
          </a:xfrm>
          <a:prstGeom prst="ellipse">
            <a:avLst/>
          </a:prstGeom>
          <a:solidFill>
            <a:srgbClr val="92D050"/>
          </a:solidFill>
          <a:ln w="19050">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sp>
        <p:nvSpPr>
          <p:cNvPr id="44" name="Rounded Rectangle 43">
            <a:extLst>
              <a:ext uri="{FF2B5EF4-FFF2-40B4-BE49-F238E27FC236}">
                <a16:creationId xmlns:a16="http://schemas.microsoft.com/office/drawing/2014/main" id="{78DA54E1-DEBC-FA47-B33C-EC57979E0AC8}"/>
              </a:ext>
            </a:extLst>
          </p:cNvPr>
          <p:cNvSpPr/>
          <p:nvPr/>
        </p:nvSpPr>
        <p:spPr>
          <a:xfrm>
            <a:off x="1833755" y="3096102"/>
            <a:ext cx="1023168" cy="233527"/>
          </a:xfrm>
          <a:prstGeom prst="roundRect">
            <a:avLst/>
          </a:prstGeom>
          <a:noFill/>
          <a:ln w="3810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sp>
        <p:nvSpPr>
          <p:cNvPr id="45" name="Oval 44">
            <a:extLst>
              <a:ext uri="{FF2B5EF4-FFF2-40B4-BE49-F238E27FC236}">
                <a16:creationId xmlns:a16="http://schemas.microsoft.com/office/drawing/2014/main" id="{D6D1AFD7-0467-F54B-80D1-0A7A609972DE}"/>
              </a:ext>
            </a:extLst>
          </p:cNvPr>
          <p:cNvSpPr/>
          <p:nvPr/>
        </p:nvSpPr>
        <p:spPr>
          <a:xfrm>
            <a:off x="1897168" y="3136052"/>
            <a:ext cx="152400" cy="152400"/>
          </a:xfrm>
          <a:prstGeom prst="ellipse">
            <a:avLst/>
          </a:prstGeom>
          <a:solidFill>
            <a:schemeClr val="accent5">
              <a:lumMod val="60000"/>
              <a:lumOff val="40000"/>
            </a:schemeClr>
          </a:solidFill>
          <a:ln w="1905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sp>
        <p:nvSpPr>
          <p:cNvPr id="46" name="Oval 45">
            <a:extLst>
              <a:ext uri="{FF2B5EF4-FFF2-40B4-BE49-F238E27FC236}">
                <a16:creationId xmlns:a16="http://schemas.microsoft.com/office/drawing/2014/main" id="{252D735C-4E41-C74A-81FB-F1D9BA23F974}"/>
              </a:ext>
            </a:extLst>
          </p:cNvPr>
          <p:cNvSpPr/>
          <p:nvPr/>
        </p:nvSpPr>
        <p:spPr>
          <a:xfrm>
            <a:off x="2081862" y="3136052"/>
            <a:ext cx="152400" cy="152400"/>
          </a:xfrm>
          <a:prstGeom prst="ellipse">
            <a:avLst/>
          </a:prstGeom>
          <a:solidFill>
            <a:schemeClr val="accent5">
              <a:lumMod val="60000"/>
              <a:lumOff val="40000"/>
            </a:schemeClr>
          </a:solidFill>
          <a:ln w="1905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sp>
        <p:nvSpPr>
          <p:cNvPr id="47" name="Oval 46">
            <a:extLst>
              <a:ext uri="{FF2B5EF4-FFF2-40B4-BE49-F238E27FC236}">
                <a16:creationId xmlns:a16="http://schemas.microsoft.com/office/drawing/2014/main" id="{6D55EDF1-111B-6A43-BF0C-42F1DFEDFF65}"/>
              </a:ext>
            </a:extLst>
          </p:cNvPr>
          <p:cNvSpPr/>
          <p:nvPr/>
        </p:nvSpPr>
        <p:spPr>
          <a:xfrm>
            <a:off x="2266556" y="3136052"/>
            <a:ext cx="152400" cy="152400"/>
          </a:xfrm>
          <a:prstGeom prst="ellipse">
            <a:avLst/>
          </a:prstGeom>
          <a:solidFill>
            <a:schemeClr val="accent5">
              <a:lumMod val="60000"/>
              <a:lumOff val="40000"/>
            </a:schemeClr>
          </a:solidFill>
          <a:ln w="1905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sp>
        <p:nvSpPr>
          <p:cNvPr id="48" name="Oval 47">
            <a:extLst>
              <a:ext uri="{FF2B5EF4-FFF2-40B4-BE49-F238E27FC236}">
                <a16:creationId xmlns:a16="http://schemas.microsoft.com/office/drawing/2014/main" id="{AF50432D-5742-2A48-B65C-56F873CA56C8}"/>
              </a:ext>
            </a:extLst>
          </p:cNvPr>
          <p:cNvSpPr/>
          <p:nvPr/>
        </p:nvSpPr>
        <p:spPr>
          <a:xfrm>
            <a:off x="2455458" y="3136052"/>
            <a:ext cx="152400" cy="152400"/>
          </a:xfrm>
          <a:prstGeom prst="ellipse">
            <a:avLst/>
          </a:prstGeom>
          <a:solidFill>
            <a:schemeClr val="accent5">
              <a:lumMod val="60000"/>
              <a:lumOff val="40000"/>
            </a:schemeClr>
          </a:solidFill>
          <a:ln w="1905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sp>
        <p:nvSpPr>
          <p:cNvPr id="49" name="Oval 48">
            <a:extLst>
              <a:ext uri="{FF2B5EF4-FFF2-40B4-BE49-F238E27FC236}">
                <a16:creationId xmlns:a16="http://schemas.microsoft.com/office/drawing/2014/main" id="{19AC9E29-3D62-D745-8082-BD6C496326A2}"/>
              </a:ext>
            </a:extLst>
          </p:cNvPr>
          <p:cNvSpPr/>
          <p:nvPr/>
        </p:nvSpPr>
        <p:spPr>
          <a:xfrm>
            <a:off x="2648955" y="3137765"/>
            <a:ext cx="152400" cy="152400"/>
          </a:xfrm>
          <a:prstGeom prst="ellipse">
            <a:avLst/>
          </a:prstGeom>
          <a:solidFill>
            <a:schemeClr val="accent5">
              <a:lumMod val="60000"/>
              <a:lumOff val="40000"/>
            </a:schemeClr>
          </a:solidFill>
          <a:ln w="1905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sp>
        <p:nvSpPr>
          <p:cNvPr id="50" name="Rounded Rectangle 49">
            <a:extLst>
              <a:ext uri="{FF2B5EF4-FFF2-40B4-BE49-F238E27FC236}">
                <a16:creationId xmlns:a16="http://schemas.microsoft.com/office/drawing/2014/main" id="{5FE82E85-5FBB-5345-9301-873D2290C74B}"/>
              </a:ext>
            </a:extLst>
          </p:cNvPr>
          <p:cNvSpPr/>
          <p:nvPr/>
        </p:nvSpPr>
        <p:spPr>
          <a:xfrm>
            <a:off x="1935188" y="2241423"/>
            <a:ext cx="846082" cy="233527"/>
          </a:xfrm>
          <a:prstGeom prst="roundRect">
            <a:avLst/>
          </a:prstGeom>
          <a:noFill/>
          <a:ln w="38100">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sp>
        <p:nvSpPr>
          <p:cNvPr id="51" name="Right Arrow 50">
            <a:extLst>
              <a:ext uri="{FF2B5EF4-FFF2-40B4-BE49-F238E27FC236}">
                <a16:creationId xmlns:a16="http://schemas.microsoft.com/office/drawing/2014/main" id="{E38C0E88-53E6-D147-828E-73334C31EC81}"/>
              </a:ext>
            </a:extLst>
          </p:cNvPr>
          <p:cNvSpPr/>
          <p:nvPr/>
        </p:nvSpPr>
        <p:spPr>
          <a:xfrm rot="16200000">
            <a:off x="2164404" y="2629484"/>
            <a:ext cx="425578" cy="247112"/>
          </a:xfrm>
          <a:prstGeom prst="rightArrow">
            <a:avLst>
              <a:gd name="adj1" fmla="val 27574"/>
              <a:gd name="adj2" fmla="val 69623"/>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sp>
        <p:nvSpPr>
          <p:cNvPr id="52" name="Right Arrow 51">
            <a:extLst>
              <a:ext uri="{FF2B5EF4-FFF2-40B4-BE49-F238E27FC236}">
                <a16:creationId xmlns:a16="http://schemas.microsoft.com/office/drawing/2014/main" id="{76B1BEC2-7535-A142-80EE-6B5CD50FAE56}"/>
              </a:ext>
            </a:extLst>
          </p:cNvPr>
          <p:cNvSpPr/>
          <p:nvPr/>
        </p:nvSpPr>
        <p:spPr>
          <a:xfrm rot="16200000">
            <a:off x="2180574" y="3506345"/>
            <a:ext cx="425578" cy="247112"/>
          </a:xfrm>
          <a:prstGeom prst="rightArrow">
            <a:avLst>
              <a:gd name="adj1" fmla="val 27574"/>
              <a:gd name="adj2" fmla="val 69623"/>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mc:AlternateContent xmlns:mc="http://schemas.openxmlformats.org/markup-compatibility/2006" xmlns:a14="http://schemas.microsoft.com/office/drawing/2010/main">
        <mc:Choice Requires="a14">
          <p:sp>
            <p:nvSpPr>
              <p:cNvPr id="53" name="Content Placeholder 2">
                <a:extLst>
                  <a:ext uri="{FF2B5EF4-FFF2-40B4-BE49-F238E27FC236}">
                    <a16:creationId xmlns:a16="http://schemas.microsoft.com/office/drawing/2014/main" id="{753B7FC2-D6A0-AE40-A65D-C095A483881A}"/>
                  </a:ext>
                </a:extLst>
              </p:cNvPr>
              <p:cNvSpPr txBox="1">
                <a:spLocks/>
              </p:cNvSpPr>
              <p:nvPr/>
            </p:nvSpPr>
            <p:spPr>
              <a:xfrm>
                <a:off x="1782926" y="3474410"/>
                <a:ext cx="525996" cy="377691"/>
              </a:xfrm>
              <a:prstGeom prst="rect">
                <a:avLst/>
              </a:prstGeom>
            </p:spPr>
            <p:txBody>
              <a:bodyPr vert="horz" lIns="68580" tIns="34290" rIns="68580" bIns="3429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venir" panose="02000503020000020003"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venir" panose="02000503020000020003"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venir" panose="02000503020000020003"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lnSpc>
                    <a:spcPct val="120000"/>
                  </a:lnSpc>
                  <a:buNone/>
                </a:pPr>
                <a14:m>
                  <m:oMathPara xmlns:m="http://schemas.openxmlformats.org/officeDocument/2006/math">
                    <m:oMathParaPr>
                      <m:jc m:val="centerGroup"/>
                    </m:oMathParaPr>
                    <m:oMath xmlns:m="http://schemas.openxmlformats.org/officeDocument/2006/math">
                      <m:r>
                        <a:rPr lang="en-US" sz="1800" i="1" dirty="0">
                          <a:solidFill>
                            <a:srgbClr val="C00000"/>
                          </a:solidFill>
                          <a:latin typeface="Cambria Math" panose="02040503050406030204" pitchFamily="18" charset="0"/>
                        </a:rPr>
                        <m:t>𝑊</m:t>
                      </m:r>
                    </m:oMath>
                  </m:oMathPara>
                </a14:m>
                <a:endParaRPr lang="en-US" sz="1800" dirty="0">
                  <a:solidFill>
                    <a:srgbClr val="C00000"/>
                  </a:solidFill>
                  <a:latin typeface="Corbel" panose="020B0503020204020204" pitchFamily="34" charset="0"/>
                </a:endParaRPr>
              </a:p>
            </p:txBody>
          </p:sp>
        </mc:Choice>
        <mc:Fallback xmlns="">
          <p:sp>
            <p:nvSpPr>
              <p:cNvPr id="53" name="Content Placeholder 2">
                <a:extLst>
                  <a:ext uri="{FF2B5EF4-FFF2-40B4-BE49-F238E27FC236}">
                    <a16:creationId xmlns:a16="http://schemas.microsoft.com/office/drawing/2014/main" id="{753B7FC2-D6A0-AE40-A65D-C095A483881A}"/>
                  </a:ext>
                </a:extLst>
              </p:cNvPr>
              <p:cNvSpPr txBox="1">
                <a:spLocks noRot="1" noChangeAspect="1" noMove="1" noResize="1" noEditPoints="1" noAdjustHandles="1" noChangeArrowheads="1" noChangeShapeType="1" noTextEdit="1"/>
              </p:cNvSpPr>
              <p:nvPr/>
            </p:nvSpPr>
            <p:spPr>
              <a:xfrm>
                <a:off x="1782926" y="3474410"/>
                <a:ext cx="525996" cy="377691"/>
              </a:xfrm>
              <a:prstGeom prst="rect">
                <a:avLst/>
              </a:prstGeom>
              <a:blipFill>
                <a:blip r:embed="rId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4" name="Content Placeholder 2">
                <a:extLst>
                  <a:ext uri="{FF2B5EF4-FFF2-40B4-BE49-F238E27FC236}">
                    <a16:creationId xmlns:a16="http://schemas.microsoft.com/office/drawing/2014/main" id="{8A9A5F62-D191-874B-A14D-BA57D80A95B9}"/>
                  </a:ext>
                </a:extLst>
              </p:cNvPr>
              <p:cNvSpPr txBox="1">
                <a:spLocks/>
              </p:cNvSpPr>
              <p:nvPr/>
            </p:nvSpPr>
            <p:spPr>
              <a:xfrm>
                <a:off x="1788408" y="2590205"/>
                <a:ext cx="525996" cy="377691"/>
              </a:xfrm>
              <a:prstGeom prst="rect">
                <a:avLst/>
              </a:prstGeom>
            </p:spPr>
            <p:txBody>
              <a:bodyPr vert="horz" lIns="68580" tIns="34290" rIns="68580" bIns="3429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venir" panose="02000503020000020003"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venir" panose="02000503020000020003"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venir" panose="02000503020000020003"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lnSpc>
                    <a:spcPct val="120000"/>
                  </a:lnSpc>
                  <a:buNone/>
                </a:pPr>
                <a14:m>
                  <m:oMathPara xmlns:m="http://schemas.openxmlformats.org/officeDocument/2006/math">
                    <m:oMathParaPr>
                      <m:jc m:val="centerGroup"/>
                    </m:oMathParaPr>
                    <m:oMath xmlns:m="http://schemas.openxmlformats.org/officeDocument/2006/math">
                      <m:r>
                        <a:rPr lang="en-US" sz="1800" i="1" dirty="0">
                          <a:solidFill>
                            <a:srgbClr val="C00000"/>
                          </a:solidFill>
                          <a:latin typeface="Cambria Math" panose="02040503050406030204" pitchFamily="18" charset="0"/>
                        </a:rPr>
                        <m:t>𝑈</m:t>
                      </m:r>
                    </m:oMath>
                  </m:oMathPara>
                </a14:m>
                <a:endParaRPr lang="en-US" sz="1800" dirty="0">
                  <a:solidFill>
                    <a:srgbClr val="C00000"/>
                  </a:solidFill>
                  <a:latin typeface="Corbel" panose="020B0503020204020204" pitchFamily="34" charset="0"/>
                </a:endParaRPr>
              </a:p>
            </p:txBody>
          </p:sp>
        </mc:Choice>
        <mc:Fallback xmlns="">
          <p:sp>
            <p:nvSpPr>
              <p:cNvPr id="54" name="Content Placeholder 2">
                <a:extLst>
                  <a:ext uri="{FF2B5EF4-FFF2-40B4-BE49-F238E27FC236}">
                    <a16:creationId xmlns:a16="http://schemas.microsoft.com/office/drawing/2014/main" id="{8A9A5F62-D191-874B-A14D-BA57D80A95B9}"/>
                  </a:ext>
                </a:extLst>
              </p:cNvPr>
              <p:cNvSpPr txBox="1">
                <a:spLocks noRot="1" noChangeAspect="1" noMove="1" noResize="1" noEditPoints="1" noAdjustHandles="1" noChangeArrowheads="1" noChangeShapeType="1" noTextEdit="1"/>
              </p:cNvSpPr>
              <p:nvPr/>
            </p:nvSpPr>
            <p:spPr>
              <a:xfrm>
                <a:off x="1788408" y="2590205"/>
                <a:ext cx="525996" cy="377691"/>
              </a:xfrm>
              <a:prstGeom prst="rect">
                <a:avLst/>
              </a:prstGeom>
              <a:blipFill>
                <a:blip r:embed="rId4"/>
                <a:stretch>
                  <a:fillRect/>
                </a:stretch>
              </a:blipFill>
            </p:spPr>
            <p:txBody>
              <a:bodyPr/>
              <a:lstStyle/>
              <a:p>
                <a:r>
                  <a:rPr lang="en-US">
                    <a:noFill/>
                  </a:rPr>
                  <a:t> </a:t>
                </a:r>
              </a:p>
            </p:txBody>
          </p:sp>
        </mc:Fallback>
      </mc:AlternateContent>
      <p:sp>
        <p:nvSpPr>
          <p:cNvPr id="55" name="Rounded Rectangle 54">
            <a:extLst>
              <a:ext uri="{FF2B5EF4-FFF2-40B4-BE49-F238E27FC236}">
                <a16:creationId xmlns:a16="http://schemas.microsoft.com/office/drawing/2014/main" id="{DC349C25-6D70-744A-8A3F-AC2AF36398F9}"/>
              </a:ext>
            </a:extLst>
          </p:cNvPr>
          <p:cNvSpPr/>
          <p:nvPr/>
        </p:nvSpPr>
        <p:spPr>
          <a:xfrm>
            <a:off x="3558059" y="3985704"/>
            <a:ext cx="897101" cy="247549"/>
          </a:xfrm>
          <a:prstGeom prst="round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sp>
        <p:nvSpPr>
          <p:cNvPr id="56" name="Oval 55">
            <a:extLst>
              <a:ext uri="{FF2B5EF4-FFF2-40B4-BE49-F238E27FC236}">
                <a16:creationId xmlns:a16="http://schemas.microsoft.com/office/drawing/2014/main" id="{B25134CF-28BB-1C41-90D8-249BAEEE9A60}"/>
              </a:ext>
            </a:extLst>
          </p:cNvPr>
          <p:cNvSpPr/>
          <p:nvPr/>
        </p:nvSpPr>
        <p:spPr>
          <a:xfrm>
            <a:off x="3636645" y="4027217"/>
            <a:ext cx="152400" cy="152400"/>
          </a:xfrm>
          <a:prstGeom prst="ellipse">
            <a:avLst/>
          </a:prstGeom>
          <a:solidFill>
            <a:schemeClr val="bg1">
              <a:lumMod val="5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sp>
        <p:nvSpPr>
          <p:cNvPr id="57" name="Oval 56">
            <a:extLst>
              <a:ext uri="{FF2B5EF4-FFF2-40B4-BE49-F238E27FC236}">
                <a16:creationId xmlns:a16="http://schemas.microsoft.com/office/drawing/2014/main" id="{D988B1A3-A160-0C40-AFD3-D3B37337006D}"/>
              </a:ext>
            </a:extLst>
          </p:cNvPr>
          <p:cNvSpPr/>
          <p:nvPr/>
        </p:nvSpPr>
        <p:spPr>
          <a:xfrm>
            <a:off x="3821339" y="4027217"/>
            <a:ext cx="152400" cy="152400"/>
          </a:xfrm>
          <a:prstGeom prst="ellipse">
            <a:avLst/>
          </a:prstGeom>
          <a:solidFill>
            <a:schemeClr val="bg1">
              <a:lumMod val="5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sp>
        <p:nvSpPr>
          <p:cNvPr id="58" name="Oval 57">
            <a:extLst>
              <a:ext uri="{FF2B5EF4-FFF2-40B4-BE49-F238E27FC236}">
                <a16:creationId xmlns:a16="http://schemas.microsoft.com/office/drawing/2014/main" id="{3519B87C-A702-B548-ACCE-93008BAACCB5}"/>
              </a:ext>
            </a:extLst>
          </p:cNvPr>
          <p:cNvSpPr/>
          <p:nvPr/>
        </p:nvSpPr>
        <p:spPr>
          <a:xfrm>
            <a:off x="4006034" y="4027217"/>
            <a:ext cx="152400" cy="152400"/>
          </a:xfrm>
          <a:prstGeom prst="ellipse">
            <a:avLst/>
          </a:prstGeom>
          <a:solidFill>
            <a:schemeClr val="bg1">
              <a:lumMod val="5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sp>
        <p:nvSpPr>
          <p:cNvPr id="59" name="Oval 58">
            <a:extLst>
              <a:ext uri="{FF2B5EF4-FFF2-40B4-BE49-F238E27FC236}">
                <a16:creationId xmlns:a16="http://schemas.microsoft.com/office/drawing/2014/main" id="{FAD745E0-4D65-694B-952D-D0828FCE103F}"/>
              </a:ext>
            </a:extLst>
          </p:cNvPr>
          <p:cNvSpPr/>
          <p:nvPr/>
        </p:nvSpPr>
        <p:spPr>
          <a:xfrm>
            <a:off x="4194935" y="4027217"/>
            <a:ext cx="152400" cy="152400"/>
          </a:xfrm>
          <a:prstGeom prst="ellipse">
            <a:avLst/>
          </a:prstGeom>
          <a:solidFill>
            <a:schemeClr val="bg1">
              <a:lumMod val="5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sp>
        <p:nvSpPr>
          <p:cNvPr id="60" name="Oval 59">
            <a:extLst>
              <a:ext uri="{FF2B5EF4-FFF2-40B4-BE49-F238E27FC236}">
                <a16:creationId xmlns:a16="http://schemas.microsoft.com/office/drawing/2014/main" id="{FF26331E-E39E-A348-957A-1FCBF3D0D6E0}"/>
              </a:ext>
            </a:extLst>
          </p:cNvPr>
          <p:cNvSpPr/>
          <p:nvPr/>
        </p:nvSpPr>
        <p:spPr>
          <a:xfrm>
            <a:off x="3636645" y="2297104"/>
            <a:ext cx="152400" cy="152400"/>
          </a:xfrm>
          <a:prstGeom prst="ellipse">
            <a:avLst/>
          </a:prstGeom>
          <a:solidFill>
            <a:srgbClr val="92D050"/>
          </a:solidFill>
          <a:ln w="19050">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sp>
        <p:nvSpPr>
          <p:cNvPr id="61" name="Oval 60">
            <a:extLst>
              <a:ext uri="{FF2B5EF4-FFF2-40B4-BE49-F238E27FC236}">
                <a16:creationId xmlns:a16="http://schemas.microsoft.com/office/drawing/2014/main" id="{55E92C9F-29F8-0043-A63A-DF60EF569982}"/>
              </a:ext>
            </a:extLst>
          </p:cNvPr>
          <p:cNvSpPr/>
          <p:nvPr/>
        </p:nvSpPr>
        <p:spPr>
          <a:xfrm>
            <a:off x="3821339" y="2297104"/>
            <a:ext cx="152400" cy="152400"/>
          </a:xfrm>
          <a:prstGeom prst="ellipse">
            <a:avLst/>
          </a:prstGeom>
          <a:solidFill>
            <a:srgbClr val="92D050"/>
          </a:solidFill>
          <a:ln w="19050">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sp>
        <p:nvSpPr>
          <p:cNvPr id="62" name="Oval 61">
            <a:extLst>
              <a:ext uri="{FF2B5EF4-FFF2-40B4-BE49-F238E27FC236}">
                <a16:creationId xmlns:a16="http://schemas.microsoft.com/office/drawing/2014/main" id="{B551A2F2-C1F6-2744-985E-6AC993230C6F}"/>
              </a:ext>
            </a:extLst>
          </p:cNvPr>
          <p:cNvSpPr/>
          <p:nvPr/>
        </p:nvSpPr>
        <p:spPr>
          <a:xfrm>
            <a:off x="4006034" y="2297104"/>
            <a:ext cx="152400" cy="152400"/>
          </a:xfrm>
          <a:prstGeom prst="ellipse">
            <a:avLst/>
          </a:prstGeom>
          <a:solidFill>
            <a:srgbClr val="92D050"/>
          </a:solidFill>
          <a:ln w="19050">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sp>
        <p:nvSpPr>
          <p:cNvPr id="63" name="Oval 62">
            <a:extLst>
              <a:ext uri="{FF2B5EF4-FFF2-40B4-BE49-F238E27FC236}">
                <a16:creationId xmlns:a16="http://schemas.microsoft.com/office/drawing/2014/main" id="{FE38D034-BDA7-ED4F-9613-29D79A26AE3F}"/>
              </a:ext>
            </a:extLst>
          </p:cNvPr>
          <p:cNvSpPr/>
          <p:nvPr/>
        </p:nvSpPr>
        <p:spPr>
          <a:xfrm>
            <a:off x="4194935" y="2297104"/>
            <a:ext cx="152400" cy="152400"/>
          </a:xfrm>
          <a:prstGeom prst="ellipse">
            <a:avLst/>
          </a:prstGeom>
          <a:solidFill>
            <a:srgbClr val="92D050"/>
          </a:solidFill>
          <a:ln w="19050">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sp>
        <p:nvSpPr>
          <p:cNvPr id="64" name="Rounded Rectangle 63">
            <a:extLst>
              <a:ext uri="{FF2B5EF4-FFF2-40B4-BE49-F238E27FC236}">
                <a16:creationId xmlns:a16="http://schemas.microsoft.com/office/drawing/2014/main" id="{571308DA-CA90-004D-A0AA-5772A33EF3F0}"/>
              </a:ext>
            </a:extLst>
          </p:cNvPr>
          <p:cNvSpPr/>
          <p:nvPr/>
        </p:nvSpPr>
        <p:spPr>
          <a:xfrm>
            <a:off x="3470944" y="3116515"/>
            <a:ext cx="1023168" cy="233527"/>
          </a:xfrm>
          <a:prstGeom prst="roundRect">
            <a:avLst/>
          </a:prstGeom>
          <a:noFill/>
          <a:ln w="3810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sp>
        <p:nvSpPr>
          <p:cNvPr id="65" name="Oval 64">
            <a:extLst>
              <a:ext uri="{FF2B5EF4-FFF2-40B4-BE49-F238E27FC236}">
                <a16:creationId xmlns:a16="http://schemas.microsoft.com/office/drawing/2014/main" id="{160832F5-81B7-DF46-99B0-C97E4628FB35}"/>
              </a:ext>
            </a:extLst>
          </p:cNvPr>
          <p:cNvSpPr/>
          <p:nvPr/>
        </p:nvSpPr>
        <p:spPr>
          <a:xfrm>
            <a:off x="3534356" y="3156465"/>
            <a:ext cx="152400" cy="152400"/>
          </a:xfrm>
          <a:prstGeom prst="ellipse">
            <a:avLst/>
          </a:prstGeom>
          <a:solidFill>
            <a:schemeClr val="accent5">
              <a:lumMod val="60000"/>
              <a:lumOff val="40000"/>
            </a:schemeClr>
          </a:solidFill>
          <a:ln w="1905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sp>
        <p:nvSpPr>
          <p:cNvPr id="66" name="Oval 65">
            <a:extLst>
              <a:ext uri="{FF2B5EF4-FFF2-40B4-BE49-F238E27FC236}">
                <a16:creationId xmlns:a16="http://schemas.microsoft.com/office/drawing/2014/main" id="{97D9343E-2E42-774D-8F68-04D8584529FC}"/>
              </a:ext>
            </a:extLst>
          </p:cNvPr>
          <p:cNvSpPr/>
          <p:nvPr/>
        </p:nvSpPr>
        <p:spPr>
          <a:xfrm>
            <a:off x="3719051" y="3156465"/>
            <a:ext cx="152400" cy="152400"/>
          </a:xfrm>
          <a:prstGeom prst="ellipse">
            <a:avLst/>
          </a:prstGeom>
          <a:solidFill>
            <a:schemeClr val="accent5">
              <a:lumMod val="60000"/>
              <a:lumOff val="40000"/>
            </a:schemeClr>
          </a:solidFill>
          <a:ln w="1905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sp>
        <p:nvSpPr>
          <p:cNvPr id="67" name="Oval 66">
            <a:extLst>
              <a:ext uri="{FF2B5EF4-FFF2-40B4-BE49-F238E27FC236}">
                <a16:creationId xmlns:a16="http://schemas.microsoft.com/office/drawing/2014/main" id="{6668A97C-DE2A-3B41-BE66-8D5D3E7742B6}"/>
              </a:ext>
            </a:extLst>
          </p:cNvPr>
          <p:cNvSpPr/>
          <p:nvPr/>
        </p:nvSpPr>
        <p:spPr>
          <a:xfrm>
            <a:off x="3903745" y="3156465"/>
            <a:ext cx="152400" cy="152400"/>
          </a:xfrm>
          <a:prstGeom prst="ellipse">
            <a:avLst/>
          </a:prstGeom>
          <a:solidFill>
            <a:schemeClr val="accent5">
              <a:lumMod val="60000"/>
              <a:lumOff val="40000"/>
            </a:schemeClr>
          </a:solidFill>
          <a:ln w="1905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sp>
        <p:nvSpPr>
          <p:cNvPr id="68" name="Oval 67">
            <a:extLst>
              <a:ext uri="{FF2B5EF4-FFF2-40B4-BE49-F238E27FC236}">
                <a16:creationId xmlns:a16="http://schemas.microsoft.com/office/drawing/2014/main" id="{C00FE93E-F3E5-A843-9D86-64C7FD1608B2}"/>
              </a:ext>
            </a:extLst>
          </p:cNvPr>
          <p:cNvSpPr/>
          <p:nvPr/>
        </p:nvSpPr>
        <p:spPr>
          <a:xfrm>
            <a:off x="4092647" y="3156465"/>
            <a:ext cx="152400" cy="152400"/>
          </a:xfrm>
          <a:prstGeom prst="ellipse">
            <a:avLst/>
          </a:prstGeom>
          <a:solidFill>
            <a:schemeClr val="accent5">
              <a:lumMod val="60000"/>
              <a:lumOff val="40000"/>
            </a:schemeClr>
          </a:solidFill>
          <a:ln w="1905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sp>
        <p:nvSpPr>
          <p:cNvPr id="69" name="Oval 68">
            <a:extLst>
              <a:ext uri="{FF2B5EF4-FFF2-40B4-BE49-F238E27FC236}">
                <a16:creationId xmlns:a16="http://schemas.microsoft.com/office/drawing/2014/main" id="{1FC2A4A0-15E5-304A-99F7-9482DC660A49}"/>
              </a:ext>
            </a:extLst>
          </p:cNvPr>
          <p:cNvSpPr/>
          <p:nvPr/>
        </p:nvSpPr>
        <p:spPr>
          <a:xfrm>
            <a:off x="4286144" y="3158178"/>
            <a:ext cx="152400" cy="152400"/>
          </a:xfrm>
          <a:prstGeom prst="ellipse">
            <a:avLst/>
          </a:prstGeom>
          <a:solidFill>
            <a:schemeClr val="accent5">
              <a:lumMod val="60000"/>
              <a:lumOff val="40000"/>
            </a:schemeClr>
          </a:solidFill>
          <a:ln w="1905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sp>
        <p:nvSpPr>
          <p:cNvPr id="70" name="Rounded Rectangle 69">
            <a:extLst>
              <a:ext uri="{FF2B5EF4-FFF2-40B4-BE49-F238E27FC236}">
                <a16:creationId xmlns:a16="http://schemas.microsoft.com/office/drawing/2014/main" id="{78CAD346-E00E-254C-A40F-717C132CF10E}"/>
              </a:ext>
            </a:extLst>
          </p:cNvPr>
          <p:cNvSpPr/>
          <p:nvPr/>
        </p:nvSpPr>
        <p:spPr>
          <a:xfrm>
            <a:off x="3572376" y="2261836"/>
            <a:ext cx="846082" cy="233527"/>
          </a:xfrm>
          <a:prstGeom prst="roundRect">
            <a:avLst/>
          </a:prstGeom>
          <a:noFill/>
          <a:ln w="38100">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sp>
        <p:nvSpPr>
          <p:cNvPr id="71" name="Right Arrow 70">
            <a:extLst>
              <a:ext uri="{FF2B5EF4-FFF2-40B4-BE49-F238E27FC236}">
                <a16:creationId xmlns:a16="http://schemas.microsoft.com/office/drawing/2014/main" id="{0B7844AE-D3C0-B843-A88C-F3D8368BCF19}"/>
              </a:ext>
            </a:extLst>
          </p:cNvPr>
          <p:cNvSpPr/>
          <p:nvPr/>
        </p:nvSpPr>
        <p:spPr>
          <a:xfrm rot="16200000">
            <a:off x="3801592" y="2649898"/>
            <a:ext cx="425578" cy="247112"/>
          </a:xfrm>
          <a:prstGeom prst="rightArrow">
            <a:avLst>
              <a:gd name="adj1" fmla="val 27574"/>
              <a:gd name="adj2" fmla="val 69623"/>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sp>
        <p:nvSpPr>
          <p:cNvPr id="72" name="Right Arrow 71">
            <a:extLst>
              <a:ext uri="{FF2B5EF4-FFF2-40B4-BE49-F238E27FC236}">
                <a16:creationId xmlns:a16="http://schemas.microsoft.com/office/drawing/2014/main" id="{B8E6EF4A-CBDA-6049-8A12-A588515097B8}"/>
              </a:ext>
            </a:extLst>
          </p:cNvPr>
          <p:cNvSpPr/>
          <p:nvPr/>
        </p:nvSpPr>
        <p:spPr>
          <a:xfrm rot="16200000">
            <a:off x="3817762" y="3526759"/>
            <a:ext cx="425578" cy="247112"/>
          </a:xfrm>
          <a:prstGeom prst="rightArrow">
            <a:avLst>
              <a:gd name="adj1" fmla="val 27574"/>
              <a:gd name="adj2" fmla="val 69623"/>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mc:AlternateContent xmlns:mc="http://schemas.openxmlformats.org/markup-compatibility/2006" xmlns:a14="http://schemas.microsoft.com/office/drawing/2010/main">
        <mc:Choice Requires="a14">
          <p:sp>
            <p:nvSpPr>
              <p:cNvPr id="73" name="Content Placeholder 2">
                <a:extLst>
                  <a:ext uri="{FF2B5EF4-FFF2-40B4-BE49-F238E27FC236}">
                    <a16:creationId xmlns:a16="http://schemas.microsoft.com/office/drawing/2014/main" id="{E7C20D21-0C77-3D4D-A35E-14C2CC15F63D}"/>
                  </a:ext>
                </a:extLst>
              </p:cNvPr>
              <p:cNvSpPr txBox="1">
                <a:spLocks/>
              </p:cNvSpPr>
              <p:nvPr/>
            </p:nvSpPr>
            <p:spPr>
              <a:xfrm>
                <a:off x="3420115" y="3494824"/>
                <a:ext cx="525996" cy="377691"/>
              </a:xfrm>
              <a:prstGeom prst="rect">
                <a:avLst/>
              </a:prstGeom>
            </p:spPr>
            <p:txBody>
              <a:bodyPr vert="horz" lIns="68580" tIns="34290" rIns="68580" bIns="3429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venir" panose="02000503020000020003"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venir" panose="02000503020000020003"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venir" panose="02000503020000020003"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lnSpc>
                    <a:spcPct val="120000"/>
                  </a:lnSpc>
                  <a:buNone/>
                </a:pPr>
                <a14:m>
                  <m:oMathPara xmlns:m="http://schemas.openxmlformats.org/officeDocument/2006/math">
                    <m:oMathParaPr>
                      <m:jc m:val="centerGroup"/>
                    </m:oMathParaPr>
                    <m:oMath xmlns:m="http://schemas.openxmlformats.org/officeDocument/2006/math">
                      <m:r>
                        <a:rPr lang="en-US" sz="1800" i="1" dirty="0">
                          <a:solidFill>
                            <a:srgbClr val="C00000"/>
                          </a:solidFill>
                          <a:latin typeface="Cambria Math" panose="02040503050406030204" pitchFamily="18" charset="0"/>
                        </a:rPr>
                        <m:t>𝑊</m:t>
                      </m:r>
                    </m:oMath>
                  </m:oMathPara>
                </a14:m>
                <a:endParaRPr lang="en-US" sz="1800" dirty="0">
                  <a:solidFill>
                    <a:srgbClr val="C00000"/>
                  </a:solidFill>
                  <a:latin typeface="Corbel" panose="020B0503020204020204" pitchFamily="34" charset="0"/>
                </a:endParaRPr>
              </a:p>
            </p:txBody>
          </p:sp>
        </mc:Choice>
        <mc:Fallback xmlns="">
          <p:sp>
            <p:nvSpPr>
              <p:cNvPr id="73" name="Content Placeholder 2">
                <a:extLst>
                  <a:ext uri="{FF2B5EF4-FFF2-40B4-BE49-F238E27FC236}">
                    <a16:creationId xmlns:a16="http://schemas.microsoft.com/office/drawing/2014/main" id="{E7C20D21-0C77-3D4D-A35E-14C2CC15F63D}"/>
                  </a:ext>
                </a:extLst>
              </p:cNvPr>
              <p:cNvSpPr txBox="1">
                <a:spLocks noRot="1" noChangeAspect="1" noMove="1" noResize="1" noEditPoints="1" noAdjustHandles="1" noChangeArrowheads="1" noChangeShapeType="1" noTextEdit="1"/>
              </p:cNvSpPr>
              <p:nvPr/>
            </p:nvSpPr>
            <p:spPr>
              <a:xfrm>
                <a:off x="3420115" y="3494824"/>
                <a:ext cx="525996" cy="377691"/>
              </a:xfrm>
              <a:prstGeom prst="rect">
                <a:avLst/>
              </a:prstGeom>
              <a:blipFill>
                <a:blip r:embed="rId5"/>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4" name="Content Placeholder 2">
                <a:extLst>
                  <a:ext uri="{FF2B5EF4-FFF2-40B4-BE49-F238E27FC236}">
                    <a16:creationId xmlns:a16="http://schemas.microsoft.com/office/drawing/2014/main" id="{BEF4F9A5-FF28-8440-9DAF-1D1ED4100CFB}"/>
                  </a:ext>
                </a:extLst>
              </p:cNvPr>
              <p:cNvSpPr txBox="1">
                <a:spLocks/>
              </p:cNvSpPr>
              <p:nvPr/>
            </p:nvSpPr>
            <p:spPr>
              <a:xfrm>
                <a:off x="3425597" y="2610618"/>
                <a:ext cx="525996" cy="377691"/>
              </a:xfrm>
              <a:prstGeom prst="rect">
                <a:avLst/>
              </a:prstGeom>
            </p:spPr>
            <p:txBody>
              <a:bodyPr vert="horz" lIns="68580" tIns="34290" rIns="68580" bIns="3429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venir" panose="02000503020000020003"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venir" panose="02000503020000020003"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venir" panose="02000503020000020003"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lnSpc>
                    <a:spcPct val="120000"/>
                  </a:lnSpc>
                  <a:buNone/>
                </a:pPr>
                <a14:m>
                  <m:oMathPara xmlns:m="http://schemas.openxmlformats.org/officeDocument/2006/math">
                    <m:oMathParaPr>
                      <m:jc m:val="centerGroup"/>
                    </m:oMathParaPr>
                    <m:oMath xmlns:m="http://schemas.openxmlformats.org/officeDocument/2006/math">
                      <m:r>
                        <a:rPr lang="en-US" sz="1800" i="1" dirty="0">
                          <a:solidFill>
                            <a:srgbClr val="C00000"/>
                          </a:solidFill>
                          <a:latin typeface="Cambria Math" panose="02040503050406030204" pitchFamily="18" charset="0"/>
                        </a:rPr>
                        <m:t>𝑈</m:t>
                      </m:r>
                    </m:oMath>
                  </m:oMathPara>
                </a14:m>
                <a:endParaRPr lang="en-US" sz="1800" dirty="0">
                  <a:solidFill>
                    <a:srgbClr val="C00000"/>
                  </a:solidFill>
                  <a:latin typeface="Corbel" panose="020B0503020204020204" pitchFamily="34" charset="0"/>
                </a:endParaRPr>
              </a:p>
            </p:txBody>
          </p:sp>
        </mc:Choice>
        <mc:Fallback xmlns="">
          <p:sp>
            <p:nvSpPr>
              <p:cNvPr id="74" name="Content Placeholder 2">
                <a:extLst>
                  <a:ext uri="{FF2B5EF4-FFF2-40B4-BE49-F238E27FC236}">
                    <a16:creationId xmlns:a16="http://schemas.microsoft.com/office/drawing/2014/main" id="{BEF4F9A5-FF28-8440-9DAF-1D1ED4100CFB}"/>
                  </a:ext>
                </a:extLst>
              </p:cNvPr>
              <p:cNvSpPr txBox="1">
                <a:spLocks noRot="1" noChangeAspect="1" noMove="1" noResize="1" noEditPoints="1" noAdjustHandles="1" noChangeArrowheads="1" noChangeShapeType="1" noTextEdit="1"/>
              </p:cNvSpPr>
              <p:nvPr/>
            </p:nvSpPr>
            <p:spPr>
              <a:xfrm>
                <a:off x="3425597" y="2610618"/>
                <a:ext cx="525996" cy="377691"/>
              </a:xfrm>
              <a:prstGeom prst="rect">
                <a:avLst/>
              </a:prstGeom>
              <a:blipFill>
                <a:blip r:embed="rId6"/>
                <a:stretch>
                  <a:fillRect/>
                </a:stretch>
              </a:blipFill>
            </p:spPr>
            <p:txBody>
              <a:bodyPr/>
              <a:lstStyle/>
              <a:p>
                <a:r>
                  <a:rPr lang="en-US">
                    <a:noFill/>
                  </a:rPr>
                  <a:t> </a:t>
                </a:r>
              </a:p>
            </p:txBody>
          </p:sp>
        </mc:Fallback>
      </mc:AlternateContent>
      <p:sp>
        <p:nvSpPr>
          <p:cNvPr id="75" name="Rounded Rectangle 74">
            <a:extLst>
              <a:ext uri="{FF2B5EF4-FFF2-40B4-BE49-F238E27FC236}">
                <a16:creationId xmlns:a16="http://schemas.microsoft.com/office/drawing/2014/main" id="{785C13DA-1245-8B4B-BA3B-0F9CC8642C27}"/>
              </a:ext>
            </a:extLst>
          </p:cNvPr>
          <p:cNvSpPr/>
          <p:nvPr/>
        </p:nvSpPr>
        <p:spPr>
          <a:xfrm>
            <a:off x="5264733" y="3998017"/>
            <a:ext cx="897101" cy="247549"/>
          </a:xfrm>
          <a:prstGeom prst="round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sp>
        <p:nvSpPr>
          <p:cNvPr id="76" name="Oval 75">
            <a:extLst>
              <a:ext uri="{FF2B5EF4-FFF2-40B4-BE49-F238E27FC236}">
                <a16:creationId xmlns:a16="http://schemas.microsoft.com/office/drawing/2014/main" id="{832CC637-0D04-E045-97EC-62301A2FB517}"/>
              </a:ext>
            </a:extLst>
          </p:cNvPr>
          <p:cNvSpPr/>
          <p:nvPr/>
        </p:nvSpPr>
        <p:spPr>
          <a:xfrm>
            <a:off x="5343319" y="4039530"/>
            <a:ext cx="152400" cy="152400"/>
          </a:xfrm>
          <a:prstGeom prst="ellipse">
            <a:avLst/>
          </a:prstGeom>
          <a:solidFill>
            <a:schemeClr val="bg1">
              <a:lumMod val="5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sp>
        <p:nvSpPr>
          <p:cNvPr id="77" name="Oval 76">
            <a:extLst>
              <a:ext uri="{FF2B5EF4-FFF2-40B4-BE49-F238E27FC236}">
                <a16:creationId xmlns:a16="http://schemas.microsoft.com/office/drawing/2014/main" id="{6B9AD6A7-0092-C344-8EAB-211E6AE860AB}"/>
              </a:ext>
            </a:extLst>
          </p:cNvPr>
          <p:cNvSpPr/>
          <p:nvPr/>
        </p:nvSpPr>
        <p:spPr>
          <a:xfrm>
            <a:off x="5528013" y="4039530"/>
            <a:ext cx="152400" cy="152400"/>
          </a:xfrm>
          <a:prstGeom prst="ellipse">
            <a:avLst/>
          </a:prstGeom>
          <a:solidFill>
            <a:schemeClr val="bg1">
              <a:lumMod val="5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sp>
        <p:nvSpPr>
          <p:cNvPr id="78" name="Oval 77">
            <a:extLst>
              <a:ext uri="{FF2B5EF4-FFF2-40B4-BE49-F238E27FC236}">
                <a16:creationId xmlns:a16="http://schemas.microsoft.com/office/drawing/2014/main" id="{C378B29B-7E2C-3849-BFFB-1EDFCD931458}"/>
              </a:ext>
            </a:extLst>
          </p:cNvPr>
          <p:cNvSpPr/>
          <p:nvPr/>
        </p:nvSpPr>
        <p:spPr>
          <a:xfrm>
            <a:off x="5712707" y="4039530"/>
            <a:ext cx="152400" cy="152400"/>
          </a:xfrm>
          <a:prstGeom prst="ellipse">
            <a:avLst/>
          </a:prstGeom>
          <a:solidFill>
            <a:schemeClr val="bg1">
              <a:lumMod val="5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sp>
        <p:nvSpPr>
          <p:cNvPr id="79" name="Oval 78">
            <a:extLst>
              <a:ext uri="{FF2B5EF4-FFF2-40B4-BE49-F238E27FC236}">
                <a16:creationId xmlns:a16="http://schemas.microsoft.com/office/drawing/2014/main" id="{C1E9E263-7724-C04E-8CC1-2A991EFB6236}"/>
              </a:ext>
            </a:extLst>
          </p:cNvPr>
          <p:cNvSpPr/>
          <p:nvPr/>
        </p:nvSpPr>
        <p:spPr>
          <a:xfrm>
            <a:off x="5901609" y="4039530"/>
            <a:ext cx="152400" cy="152400"/>
          </a:xfrm>
          <a:prstGeom prst="ellipse">
            <a:avLst/>
          </a:prstGeom>
          <a:solidFill>
            <a:schemeClr val="bg1">
              <a:lumMod val="5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sp>
        <p:nvSpPr>
          <p:cNvPr id="80" name="Oval 79">
            <a:extLst>
              <a:ext uri="{FF2B5EF4-FFF2-40B4-BE49-F238E27FC236}">
                <a16:creationId xmlns:a16="http://schemas.microsoft.com/office/drawing/2014/main" id="{9ABB77AE-E600-2D4A-A8F6-DA5796922715}"/>
              </a:ext>
            </a:extLst>
          </p:cNvPr>
          <p:cNvSpPr/>
          <p:nvPr/>
        </p:nvSpPr>
        <p:spPr>
          <a:xfrm>
            <a:off x="5343319" y="2309417"/>
            <a:ext cx="152400" cy="152400"/>
          </a:xfrm>
          <a:prstGeom prst="ellipse">
            <a:avLst/>
          </a:prstGeom>
          <a:solidFill>
            <a:srgbClr val="92D050"/>
          </a:solidFill>
          <a:ln w="19050">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sp>
        <p:nvSpPr>
          <p:cNvPr id="81" name="Oval 80">
            <a:extLst>
              <a:ext uri="{FF2B5EF4-FFF2-40B4-BE49-F238E27FC236}">
                <a16:creationId xmlns:a16="http://schemas.microsoft.com/office/drawing/2014/main" id="{6897086D-0408-F142-9B0F-D6527B2A3184}"/>
              </a:ext>
            </a:extLst>
          </p:cNvPr>
          <p:cNvSpPr/>
          <p:nvPr/>
        </p:nvSpPr>
        <p:spPr>
          <a:xfrm>
            <a:off x="5528013" y="2309417"/>
            <a:ext cx="152400" cy="152400"/>
          </a:xfrm>
          <a:prstGeom prst="ellipse">
            <a:avLst/>
          </a:prstGeom>
          <a:solidFill>
            <a:srgbClr val="92D050"/>
          </a:solidFill>
          <a:ln w="19050">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sp>
        <p:nvSpPr>
          <p:cNvPr id="82" name="Oval 81">
            <a:extLst>
              <a:ext uri="{FF2B5EF4-FFF2-40B4-BE49-F238E27FC236}">
                <a16:creationId xmlns:a16="http://schemas.microsoft.com/office/drawing/2014/main" id="{2F285B13-1EBB-874A-908F-A4275B96C77D}"/>
              </a:ext>
            </a:extLst>
          </p:cNvPr>
          <p:cNvSpPr/>
          <p:nvPr/>
        </p:nvSpPr>
        <p:spPr>
          <a:xfrm>
            <a:off x="5712707" y="2309417"/>
            <a:ext cx="152400" cy="152400"/>
          </a:xfrm>
          <a:prstGeom prst="ellipse">
            <a:avLst/>
          </a:prstGeom>
          <a:solidFill>
            <a:srgbClr val="92D050"/>
          </a:solidFill>
          <a:ln w="19050">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sp>
        <p:nvSpPr>
          <p:cNvPr id="83" name="Oval 82">
            <a:extLst>
              <a:ext uri="{FF2B5EF4-FFF2-40B4-BE49-F238E27FC236}">
                <a16:creationId xmlns:a16="http://schemas.microsoft.com/office/drawing/2014/main" id="{B671CE2A-1182-4B4E-99DF-3D670317CCC9}"/>
              </a:ext>
            </a:extLst>
          </p:cNvPr>
          <p:cNvSpPr/>
          <p:nvPr/>
        </p:nvSpPr>
        <p:spPr>
          <a:xfrm>
            <a:off x="5901609" y="2309417"/>
            <a:ext cx="152400" cy="152400"/>
          </a:xfrm>
          <a:prstGeom prst="ellipse">
            <a:avLst/>
          </a:prstGeom>
          <a:solidFill>
            <a:srgbClr val="92D050"/>
          </a:solidFill>
          <a:ln w="19050">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sp>
        <p:nvSpPr>
          <p:cNvPr id="84" name="Rounded Rectangle 83">
            <a:extLst>
              <a:ext uri="{FF2B5EF4-FFF2-40B4-BE49-F238E27FC236}">
                <a16:creationId xmlns:a16="http://schemas.microsoft.com/office/drawing/2014/main" id="{B3D261A4-B0C0-8045-97D9-44DA955B3884}"/>
              </a:ext>
            </a:extLst>
          </p:cNvPr>
          <p:cNvSpPr/>
          <p:nvPr/>
        </p:nvSpPr>
        <p:spPr>
          <a:xfrm>
            <a:off x="5177618" y="3128829"/>
            <a:ext cx="1023168" cy="233527"/>
          </a:xfrm>
          <a:prstGeom prst="roundRect">
            <a:avLst/>
          </a:prstGeom>
          <a:noFill/>
          <a:ln w="3810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sp>
        <p:nvSpPr>
          <p:cNvPr id="85" name="Oval 84">
            <a:extLst>
              <a:ext uri="{FF2B5EF4-FFF2-40B4-BE49-F238E27FC236}">
                <a16:creationId xmlns:a16="http://schemas.microsoft.com/office/drawing/2014/main" id="{23D2774D-5820-6A4D-A429-89A1609B30F6}"/>
              </a:ext>
            </a:extLst>
          </p:cNvPr>
          <p:cNvSpPr/>
          <p:nvPr/>
        </p:nvSpPr>
        <p:spPr>
          <a:xfrm>
            <a:off x="5241030" y="3168779"/>
            <a:ext cx="152400" cy="152400"/>
          </a:xfrm>
          <a:prstGeom prst="ellipse">
            <a:avLst/>
          </a:prstGeom>
          <a:solidFill>
            <a:schemeClr val="accent5">
              <a:lumMod val="60000"/>
              <a:lumOff val="40000"/>
            </a:schemeClr>
          </a:solidFill>
          <a:ln w="1905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sp>
        <p:nvSpPr>
          <p:cNvPr id="86" name="Oval 85">
            <a:extLst>
              <a:ext uri="{FF2B5EF4-FFF2-40B4-BE49-F238E27FC236}">
                <a16:creationId xmlns:a16="http://schemas.microsoft.com/office/drawing/2014/main" id="{10CC57D3-EA98-B648-BB88-074D0CC018B5}"/>
              </a:ext>
            </a:extLst>
          </p:cNvPr>
          <p:cNvSpPr/>
          <p:nvPr/>
        </p:nvSpPr>
        <p:spPr>
          <a:xfrm>
            <a:off x="5425724" y="3168779"/>
            <a:ext cx="152400" cy="152400"/>
          </a:xfrm>
          <a:prstGeom prst="ellipse">
            <a:avLst/>
          </a:prstGeom>
          <a:solidFill>
            <a:schemeClr val="accent5">
              <a:lumMod val="60000"/>
              <a:lumOff val="40000"/>
            </a:schemeClr>
          </a:solidFill>
          <a:ln w="1905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sp>
        <p:nvSpPr>
          <p:cNvPr id="87" name="Oval 86">
            <a:extLst>
              <a:ext uri="{FF2B5EF4-FFF2-40B4-BE49-F238E27FC236}">
                <a16:creationId xmlns:a16="http://schemas.microsoft.com/office/drawing/2014/main" id="{CA536028-C6A6-5B4B-83D2-BF2CC5A2998B}"/>
              </a:ext>
            </a:extLst>
          </p:cNvPr>
          <p:cNvSpPr/>
          <p:nvPr/>
        </p:nvSpPr>
        <p:spPr>
          <a:xfrm>
            <a:off x="5610419" y="3168779"/>
            <a:ext cx="152400" cy="152400"/>
          </a:xfrm>
          <a:prstGeom prst="ellipse">
            <a:avLst/>
          </a:prstGeom>
          <a:solidFill>
            <a:schemeClr val="accent5">
              <a:lumMod val="60000"/>
              <a:lumOff val="40000"/>
            </a:schemeClr>
          </a:solidFill>
          <a:ln w="1905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sp>
        <p:nvSpPr>
          <p:cNvPr id="88" name="Oval 87">
            <a:extLst>
              <a:ext uri="{FF2B5EF4-FFF2-40B4-BE49-F238E27FC236}">
                <a16:creationId xmlns:a16="http://schemas.microsoft.com/office/drawing/2014/main" id="{30E489B1-C4A4-7546-A23F-7F124981A1E0}"/>
              </a:ext>
            </a:extLst>
          </p:cNvPr>
          <p:cNvSpPr/>
          <p:nvPr/>
        </p:nvSpPr>
        <p:spPr>
          <a:xfrm>
            <a:off x="5799320" y="3168779"/>
            <a:ext cx="152400" cy="152400"/>
          </a:xfrm>
          <a:prstGeom prst="ellipse">
            <a:avLst/>
          </a:prstGeom>
          <a:solidFill>
            <a:schemeClr val="accent5">
              <a:lumMod val="60000"/>
              <a:lumOff val="40000"/>
            </a:schemeClr>
          </a:solidFill>
          <a:ln w="1905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sp>
        <p:nvSpPr>
          <p:cNvPr id="89" name="Oval 88">
            <a:extLst>
              <a:ext uri="{FF2B5EF4-FFF2-40B4-BE49-F238E27FC236}">
                <a16:creationId xmlns:a16="http://schemas.microsoft.com/office/drawing/2014/main" id="{90F6EA35-7F78-CD48-ACED-D83E68475749}"/>
              </a:ext>
            </a:extLst>
          </p:cNvPr>
          <p:cNvSpPr/>
          <p:nvPr/>
        </p:nvSpPr>
        <p:spPr>
          <a:xfrm>
            <a:off x="5992817" y="3170492"/>
            <a:ext cx="152400" cy="152400"/>
          </a:xfrm>
          <a:prstGeom prst="ellipse">
            <a:avLst/>
          </a:prstGeom>
          <a:solidFill>
            <a:schemeClr val="accent5">
              <a:lumMod val="60000"/>
              <a:lumOff val="40000"/>
            </a:schemeClr>
          </a:solidFill>
          <a:ln w="1905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sp>
        <p:nvSpPr>
          <p:cNvPr id="90" name="Rounded Rectangle 89">
            <a:extLst>
              <a:ext uri="{FF2B5EF4-FFF2-40B4-BE49-F238E27FC236}">
                <a16:creationId xmlns:a16="http://schemas.microsoft.com/office/drawing/2014/main" id="{6875A797-80F5-A248-A860-62BFAD11A91A}"/>
              </a:ext>
            </a:extLst>
          </p:cNvPr>
          <p:cNvSpPr/>
          <p:nvPr/>
        </p:nvSpPr>
        <p:spPr>
          <a:xfrm>
            <a:off x="5279050" y="2274150"/>
            <a:ext cx="846082" cy="233527"/>
          </a:xfrm>
          <a:prstGeom prst="roundRect">
            <a:avLst/>
          </a:prstGeom>
          <a:noFill/>
          <a:ln w="38100">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sp>
        <p:nvSpPr>
          <p:cNvPr id="91" name="Right Arrow 90">
            <a:extLst>
              <a:ext uri="{FF2B5EF4-FFF2-40B4-BE49-F238E27FC236}">
                <a16:creationId xmlns:a16="http://schemas.microsoft.com/office/drawing/2014/main" id="{7D91609B-B92C-1247-A422-2CC602A7E43B}"/>
              </a:ext>
            </a:extLst>
          </p:cNvPr>
          <p:cNvSpPr/>
          <p:nvPr/>
        </p:nvSpPr>
        <p:spPr>
          <a:xfrm rot="16200000">
            <a:off x="5508266" y="2662211"/>
            <a:ext cx="425578" cy="247112"/>
          </a:xfrm>
          <a:prstGeom prst="rightArrow">
            <a:avLst>
              <a:gd name="adj1" fmla="val 27574"/>
              <a:gd name="adj2" fmla="val 69623"/>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sp>
        <p:nvSpPr>
          <p:cNvPr id="92" name="Right Arrow 91">
            <a:extLst>
              <a:ext uri="{FF2B5EF4-FFF2-40B4-BE49-F238E27FC236}">
                <a16:creationId xmlns:a16="http://schemas.microsoft.com/office/drawing/2014/main" id="{D8A9A8AE-3DF1-E94E-BB96-24CE5A8FC703}"/>
              </a:ext>
            </a:extLst>
          </p:cNvPr>
          <p:cNvSpPr/>
          <p:nvPr/>
        </p:nvSpPr>
        <p:spPr>
          <a:xfrm rot="16200000">
            <a:off x="5524436" y="3539072"/>
            <a:ext cx="425578" cy="247112"/>
          </a:xfrm>
          <a:prstGeom prst="rightArrow">
            <a:avLst>
              <a:gd name="adj1" fmla="val 27574"/>
              <a:gd name="adj2" fmla="val 69623"/>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mc:AlternateContent xmlns:mc="http://schemas.openxmlformats.org/markup-compatibility/2006" xmlns:a14="http://schemas.microsoft.com/office/drawing/2010/main">
        <mc:Choice Requires="a14">
          <p:sp>
            <p:nvSpPr>
              <p:cNvPr id="93" name="Content Placeholder 2">
                <a:extLst>
                  <a:ext uri="{FF2B5EF4-FFF2-40B4-BE49-F238E27FC236}">
                    <a16:creationId xmlns:a16="http://schemas.microsoft.com/office/drawing/2014/main" id="{602D8282-08EF-044E-A2EC-1C0B30FE97C2}"/>
                  </a:ext>
                </a:extLst>
              </p:cNvPr>
              <p:cNvSpPr txBox="1">
                <a:spLocks/>
              </p:cNvSpPr>
              <p:nvPr/>
            </p:nvSpPr>
            <p:spPr>
              <a:xfrm>
                <a:off x="5126789" y="3507137"/>
                <a:ext cx="525996" cy="377691"/>
              </a:xfrm>
              <a:prstGeom prst="rect">
                <a:avLst/>
              </a:prstGeom>
            </p:spPr>
            <p:txBody>
              <a:bodyPr vert="horz" lIns="68580" tIns="34290" rIns="68580" bIns="3429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venir" panose="02000503020000020003"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venir" panose="02000503020000020003"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venir" panose="02000503020000020003"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lnSpc>
                    <a:spcPct val="120000"/>
                  </a:lnSpc>
                  <a:buNone/>
                </a:pPr>
                <a14:m>
                  <m:oMathPara xmlns:m="http://schemas.openxmlformats.org/officeDocument/2006/math">
                    <m:oMathParaPr>
                      <m:jc m:val="centerGroup"/>
                    </m:oMathParaPr>
                    <m:oMath xmlns:m="http://schemas.openxmlformats.org/officeDocument/2006/math">
                      <m:r>
                        <a:rPr lang="en-US" sz="1800" i="1" dirty="0">
                          <a:solidFill>
                            <a:srgbClr val="C00000"/>
                          </a:solidFill>
                          <a:latin typeface="Cambria Math" panose="02040503050406030204" pitchFamily="18" charset="0"/>
                        </a:rPr>
                        <m:t>𝑊</m:t>
                      </m:r>
                    </m:oMath>
                  </m:oMathPara>
                </a14:m>
                <a:endParaRPr lang="en-US" sz="1800" dirty="0">
                  <a:solidFill>
                    <a:srgbClr val="C00000"/>
                  </a:solidFill>
                  <a:latin typeface="Corbel" panose="020B0503020204020204" pitchFamily="34" charset="0"/>
                </a:endParaRPr>
              </a:p>
            </p:txBody>
          </p:sp>
        </mc:Choice>
        <mc:Fallback xmlns="">
          <p:sp>
            <p:nvSpPr>
              <p:cNvPr id="93" name="Content Placeholder 2">
                <a:extLst>
                  <a:ext uri="{FF2B5EF4-FFF2-40B4-BE49-F238E27FC236}">
                    <a16:creationId xmlns:a16="http://schemas.microsoft.com/office/drawing/2014/main" id="{602D8282-08EF-044E-A2EC-1C0B30FE97C2}"/>
                  </a:ext>
                </a:extLst>
              </p:cNvPr>
              <p:cNvSpPr txBox="1">
                <a:spLocks noRot="1" noChangeAspect="1" noMove="1" noResize="1" noEditPoints="1" noAdjustHandles="1" noChangeArrowheads="1" noChangeShapeType="1" noTextEdit="1"/>
              </p:cNvSpPr>
              <p:nvPr/>
            </p:nvSpPr>
            <p:spPr>
              <a:xfrm>
                <a:off x="5126789" y="3507137"/>
                <a:ext cx="525996" cy="377691"/>
              </a:xfrm>
              <a:prstGeom prst="rect">
                <a:avLst/>
              </a:prstGeom>
              <a:blipFill>
                <a:blip r:embed="rId5"/>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4" name="Content Placeholder 2">
                <a:extLst>
                  <a:ext uri="{FF2B5EF4-FFF2-40B4-BE49-F238E27FC236}">
                    <a16:creationId xmlns:a16="http://schemas.microsoft.com/office/drawing/2014/main" id="{87AB8E62-4C6B-CB4F-A510-0F8315F3AD25}"/>
                  </a:ext>
                </a:extLst>
              </p:cNvPr>
              <p:cNvSpPr txBox="1">
                <a:spLocks/>
              </p:cNvSpPr>
              <p:nvPr/>
            </p:nvSpPr>
            <p:spPr>
              <a:xfrm>
                <a:off x="5132270" y="2622932"/>
                <a:ext cx="525996" cy="377691"/>
              </a:xfrm>
              <a:prstGeom prst="rect">
                <a:avLst/>
              </a:prstGeom>
            </p:spPr>
            <p:txBody>
              <a:bodyPr vert="horz" lIns="68580" tIns="34290" rIns="68580" bIns="3429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venir" panose="02000503020000020003"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venir" panose="02000503020000020003"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venir" panose="02000503020000020003"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lnSpc>
                    <a:spcPct val="120000"/>
                  </a:lnSpc>
                  <a:buNone/>
                </a:pPr>
                <a14:m>
                  <m:oMathPara xmlns:m="http://schemas.openxmlformats.org/officeDocument/2006/math">
                    <m:oMathParaPr>
                      <m:jc m:val="centerGroup"/>
                    </m:oMathParaPr>
                    <m:oMath xmlns:m="http://schemas.openxmlformats.org/officeDocument/2006/math">
                      <m:r>
                        <a:rPr lang="en-US" sz="1800" i="1" dirty="0">
                          <a:solidFill>
                            <a:srgbClr val="C00000"/>
                          </a:solidFill>
                          <a:latin typeface="Cambria Math" panose="02040503050406030204" pitchFamily="18" charset="0"/>
                        </a:rPr>
                        <m:t>𝑈</m:t>
                      </m:r>
                    </m:oMath>
                  </m:oMathPara>
                </a14:m>
                <a:endParaRPr lang="en-US" sz="1800" dirty="0">
                  <a:solidFill>
                    <a:srgbClr val="C00000"/>
                  </a:solidFill>
                  <a:latin typeface="Corbel" panose="020B0503020204020204" pitchFamily="34" charset="0"/>
                </a:endParaRPr>
              </a:p>
            </p:txBody>
          </p:sp>
        </mc:Choice>
        <mc:Fallback xmlns="">
          <p:sp>
            <p:nvSpPr>
              <p:cNvPr id="94" name="Content Placeholder 2">
                <a:extLst>
                  <a:ext uri="{FF2B5EF4-FFF2-40B4-BE49-F238E27FC236}">
                    <a16:creationId xmlns:a16="http://schemas.microsoft.com/office/drawing/2014/main" id="{87AB8E62-4C6B-CB4F-A510-0F8315F3AD25}"/>
                  </a:ext>
                </a:extLst>
              </p:cNvPr>
              <p:cNvSpPr txBox="1">
                <a:spLocks noRot="1" noChangeAspect="1" noMove="1" noResize="1" noEditPoints="1" noAdjustHandles="1" noChangeArrowheads="1" noChangeShapeType="1" noTextEdit="1"/>
              </p:cNvSpPr>
              <p:nvPr/>
            </p:nvSpPr>
            <p:spPr>
              <a:xfrm>
                <a:off x="5132270" y="2622932"/>
                <a:ext cx="525996" cy="377691"/>
              </a:xfrm>
              <a:prstGeom prst="rect">
                <a:avLst/>
              </a:prstGeom>
              <a:blipFill>
                <a:blip r:embed="rId7"/>
                <a:stretch>
                  <a:fillRect/>
                </a:stretch>
              </a:blipFill>
            </p:spPr>
            <p:txBody>
              <a:bodyPr/>
              <a:lstStyle/>
              <a:p>
                <a:r>
                  <a:rPr lang="en-US">
                    <a:noFill/>
                  </a:rPr>
                  <a:t> </a:t>
                </a:r>
              </a:p>
            </p:txBody>
          </p:sp>
        </mc:Fallback>
      </mc:AlternateContent>
      <p:sp>
        <p:nvSpPr>
          <p:cNvPr id="95" name="Rounded Rectangle 94">
            <a:extLst>
              <a:ext uri="{FF2B5EF4-FFF2-40B4-BE49-F238E27FC236}">
                <a16:creationId xmlns:a16="http://schemas.microsoft.com/office/drawing/2014/main" id="{DA0C9841-20B3-B447-842F-EEE2526D8E9B}"/>
              </a:ext>
            </a:extLst>
          </p:cNvPr>
          <p:cNvSpPr/>
          <p:nvPr/>
        </p:nvSpPr>
        <p:spPr>
          <a:xfrm>
            <a:off x="6990487" y="4004754"/>
            <a:ext cx="897101" cy="247549"/>
          </a:xfrm>
          <a:prstGeom prst="round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sp>
        <p:nvSpPr>
          <p:cNvPr id="96" name="Oval 95">
            <a:extLst>
              <a:ext uri="{FF2B5EF4-FFF2-40B4-BE49-F238E27FC236}">
                <a16:creationId xmlns:a16="http://schemas.microsoft.com/office/drawing/2014/main" id="{745A7BE7-8F2F-D342-8ECF-284129E35120}"/>
              </a:ext>
            </a:extLst>
          </p:cNvPr>
          <p:cNvSpPr/>
          <p:nvPr/>
        </p:nvSpPr>
        <p:spPr>
          <a:xfrm>
            <a:off x="7069073" y="4046267"/>
            <a:ext cx="152400" cy="152400"/>
          </a:xfrm>
          <a:prstGeom prst="ellipse">
            <a:avLst/>
          </a:prstGeom>
          <a:solidFill>
            <a:schemeClr val="bg1">
              <a:lumMod val="5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sp>
        <p:nvSpPr>
          <p:cNvPr id="97" name="Oval 96">
            <a:extLst>
              <a:ext uri="{FF2B5EF4-FFF2-40B4-BE49-F238E27FC236}">
                <a16:creationId xmlns:a16="http://schemas.microsoft.com/office/drawing/2014/main" id="{D96327BA-CD73-9F4C-872F-66F2FBB435EC}"/>
              </a:ext>
            </a:extLst>
          </p:cNvPr>
          <p:cNvSpPr/>
          <p:nvPr/>
        </p:nvSpPr>
        <p:spPr>
          <a:xfrm>
            <a:off x="7253768" y="4046267"/>
            <a:ext cx="152400" cy="152400"/>
          </a:xfrm>
          <a:prstGeom prst="ellipse">
            <a:avLst/>
          </a:prstGeom>
          <a:solidFill>
            <a:schemeClr val="bg1">
              <a:lumMod val="5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sp>
        <p:nvSpPr>
          <p:cNvPr id="98" name="Oval 97">
            <a:extLst>
              <a:ext uri="{FF2B5EF4-FFF2-40B4-BE49-F238E27FC236}">
                <a16:creationId xmlns:a16="http://schemas.microsoft.com/office/drawing/2014/main" id="{86936CAA-083E-F74C-83DC-47EFA16BA7F1}"/>
              </a:ext>
            </a:extLst>
          </p:cNvPr>
          <p:cNvSpPr/>
          <p:nvPr/>
        </p:nvSpPr>
        <p:spPr>
          <a:xfrm>
            <a:off x="7438462" y="4046267"/>
            <a:ext cx="152400" cy="152400"/>
          </a:xfrm>
          <a:prstGeom prst="ellipse">
            <a:avLst/>
          </a:prstGeom>
          <a:solidFill>
            <a:schemeClr val="bg1">
              <a:lumMod val="5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sp>
        <p:nvSpPr>
          <p:cNvPr id="99" name="Oval 98">
            <a:extLst>
              <a:ext uri="{FF2B5EF4-FFF2-40B4-BE49-F238E27FC236}">
                <a16:creationId xmlns:a16="http://schemas.microsoft.com/office/drawing/2014/main" id="{E721BFC8-488A-E544-8039-FF95473E4677}"/>
              </a:ext>
            </a:extLst>
          </p:cNvPr>
          <p:cNvSpPr/>
          <p:nvPr/>
        </p:nvSpPr>
        <p:spPr>
          <a:xfrm>
            <a:off x="7627364" y="4046267"/>
            <a:ext cx="152400" cy="152400"/>
          </a:xfrm>
          <a:prstGeom prst="ellipse">
            <a:avLst/>
          </a:prstGeom>
          <a:solidFill>
            <a:schemeClr val="bg1">
              <a:lumMod val="5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sp>
        <p:nvSpPr>
          <p:cNvPr id="100" name="Oval 99">
            <a:extLst>
              <a:ext uri="{FF2B5EF4-FFF2-40B4-BE49-F238E27FC236}">
                <a16:creationId xmlns:a16="http://schemas.microsoft.com/office/drawing/2014/main" id="{D8B98019-A811-8A43-A9EC-3F968DD6AF5F}"/>
              </a:ext>
            </a:extLst>
          </p:cNvPr>
          <p:cNvSpPr/>
          <p:nvPr/>
        </p:nvSpPr>
        <p:spPr>
          <a:xfrm>
            <a:off x="7069073" y="2316154"/>
            <a:ext cx="152400" cy="152400"/>
          </a:xfrm>
          <a:prstGeom prst="ellipse">
            <a:avLst/>
          </a:prstGeom>
          <a:solidFill>
            <a:srgbClr val="92D050"/>
          </a:solidFill>
          <a:ln w="19050">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sp>
        <p:nvSpPr>
          <p:cNvPr id="101" name="Oval 100">
            <a:extLst>
              <a:ext uri="{FF2B5EF4-FFF2-40B4-BE49-F238E27FC236}">
                <a16:creationId xmlns:a16="http://schemas.microsoft.com/office/drawing/2014/main" id="{C2E9BF57-C376-B741-A36B-15614D8A562E}"/>
              </a:ext>
            </a:extLst>
          </p:cNvPr>
          <p:cNvSpPr/>
          <p:nvPr/>
        </p:nvSpPr>
        <p:spPr>
          <a:xfrm>
            <a:off x="7253768" y="2316154"/>
            <a:ext cx="152400" cy="152400"/>
          </a:xfrm>
          <a:prstGeom prst="ellipse">
            <a:avLst/>
          </a:prstGeom>
          <a:solidFill>
            <a:srgbClr val="92D050"/>
          </a:solidFill>
          <a:ln w="19050">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sp>
        <p:nvSpPr>
          <p:cNvPr id="102" name="Oval 101">
            <a:extLst>
              <a:ext uri="{FF2B5EF4-FFF2-40B4-BE49-F238E27FC236}">
                <a16:creationId xmlns:a16="http://schemas.microsoft.com/office/drawing/2014/main" id="{FA74C246-0177-C74B-80B5-763B069F3911}"/>
              </a:ext>
            </a:extLst>
          </p:cNvPr>
          <p:cNvSpPr/>
          <p:nvPr/>
        </p:nvSpPr>
        <p:spPr>
          <a:xfrm>
            <a:off x="7438462" y="2316154"/>
            <a:ext cx="152400" cy="152400"/>
          </a:xfrm>
          <a:prstGeom prst="ellipse">
            <a:avLst/>
          </a:prstGeom>
          <a:solidFill>
            <a:srgbClr val="92D050"/>
          </a:solidFill>
          <a:ln w="19050">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sp>
        <p:nvSpPr>
          <p:cNvPr id="103" name="Oval 102">
            <a:extLst>
              <a:ext uri="{FF2B5EF4-FFF2-40B4-BE49-F238E27FC236}">
                <a16:creationId xmlns:a16="http://schemas.microsoft.com/office/drawing/2014/main" id="{6258B4E7-45B9-8E4F-8412-2DA1BE33A73C}"/>
              </a:ext>
            </a:extLst>
          </p:cNvPr>
          <p:cNvSpPr/>
          <p:nvPr/>
        </p:nvSpPr>
        <p:spPr>
          <a:xfrm>
            <a:off x="7627364" y="2316154"/>
            <a:ext cx="152400" cy="152400"/>
          </a:xfrm>
          <a:prstGeom prst="ellipse">
            <a:avLst/>
          </a:prstGeom>
          <a:solidFill>
            <a:srgbClr val="92D050"/>
          </a:solidFill>
          <a:ln w="19050">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sp>
        <p:nvSpPr>
          <p:cNvPr id="104" name="Rounded Rectangle 103">
            <a:extLst>
              <a:ext uri="{FF2B5EF4-FFF2-40B4-BE49-F238E27FC236}">
                <a16:creationId xmlns:a16="http://schemas.microsoft.com/office/drawing/2014/main" id="{A2210478-1028-B04C-B747-19F17823E06D}"/>
              </a:ext>
            </a:extLst>
          </p:cNvPr>
          <p:cNvSpPr/>
          <p:nvPr/>
        </p:nvSpPr>
        <p:spPr>
          <a:xfrm>
            <a:off x="6903372" y="3135565"/>
            <a:ext cx="1023168" cy="233527"/>
          </a:xfrm>
          <a:prstGeom prst="roundRect">
            <a:avLst/>
          </a:prstGeom>
          <a:noFill/>
          <a:ln w="3810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sp>
        <p:nvSpPr>
          <p:cNvPr id="105" name="Oval 104">
            <a:extLst>
              <a:ext uri="{FF2B5EF4-FFF2-40B4-BE49-F238E27FC236}">
                <a16:creationId xmlns:a16="http://schemas.microsoft.com/office/drawing/2014/main" id="{8D101897-56E6-2C44-8EEF-760D3063C9B3}"/>
              </a:ext>
            </a:extLst>
          </p:cNvPr>
          <p:cNvSpPr/>
          <p:nvPr/>
        </p:nvSpPr>
        <p:spPr>
          <a:xfrm>
            <a:off x="6966785" y="3175515"/>
            <a:ext cx="152400" cy="152400"/>
          </a:xfrm>
          <a:prstGeom prst="ellipse">
            <a:avLst/>
          </a:prstGeom>
          <a:solidFill>
            <a:schemeClr val="accent5">
              <a:lumMod val="60000"/>
              <a:lumOff val="40000"/>
            </a:schemeClr>
          </a:solidFill>
          <a:ln w="1905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sp>
        <p:nvSpPr>
          <p:cNvPr id="106" name="Oval 105">
            <a:extLst>
              <a:ext uri="{FF2B5EF4-FFF2-40B4-BE49-F238E27FC236}">
                <a16:creationId xmlns:a16="http://schemas.microsoft.com/office/drawing/2014/main" id="{CA229551-A421-EC43-8BAD-C21801E155A4}"/>
              </a:ext>
            </a:extLst>
          </p:cNvPr>
          <p:cNvSpPr/>
          <p:nvPr/>
        </p:nvSpPr>
        <p:spPr>
          <a:xfrm>
            <a:off x="7151479" y="3175515"/>
            <a:ext cx="152400" cy="152400"/>
          </a:xfrm>
          <a:prstGeom prst="ellipse">
            <a:avLst/>
          </a:prstGeom>
          <a:solidFill>
            <a:schemeClr val="accent5">
              <a:lumMod val="60000"/>
              <a:lumOff val="40000"/>
            </a:schemeClr>
          </a:solidFill>
          <a:ln w="1905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sp>
        <p:nvSpPr>
          <p:cNvPr id="107" name="Oval 106">
            <a:extLst>
              <a:ext uri="{FF2B5EF4-FFF2-40B4-BE49-F238E27FC236}">
                <a16:creationId xmlns:a16="http://schemas.microsoft.com/office/drawing/2014/main" id="{259D13A2-CE3E-2E41-B48F-DCC78D236584}"/>
              </a:ext>
            </a:extLst>
          </p:cNvPr>
          <p:cNvSpPr/>
          <p:nvPr/>
        </p:nvSpPr>
        <p:spPr>
          <a:xfrm>
            <a:off x="7336173" y="3175515"/>
            <a:ext cx="152400" cy="152400"/>
          </a:xfrm>
          <a:prstGeom prst="ellipse">
            <a:avLst/>
          </a:prstGeom>
          <a:solidFill>
            <a:schemeClr val="accent5">
              <a:lumMod val="60000"/>
              <a:lumOff val="40000"/>
            </a:schemeClr>
          </a:solidFill>
          <a:ln w="1905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sp>
        <p:nvSpPr>
          <p:cNvPr id="108" name="Oval 107">
            <a:extLst>
              <a:ext uri="{FF2B5EF4-FFF2-40B4-BE49-F238E27FC236}">
                <a16:creationId xmlns:a16="http://schemas.microsoft.com/office/drawing/2014/main" id="{93D29972-0753-0549-AFDB-7999F2CA7064}"/>
              </a:ext>
            </a:extLst>
          </p:cNvPr>
          <p:cNvSpPr/>
          <p:nvPr/>
        </p:nvSpPr>
        <p:spPr>
          <a:xfrm>
            <a:off x="7525075" y="3175515"/>
            <a:ext cx="152400" cy="152400"/>
          </a:xfrm>
          <a:prstGeom prst="ellipse">
            <a:avLst/>
          </a:prstGeom>
          <a:solidFill>
            <a:schemeClr val="accent5">
              <a:lumMod val="60000"/>
              <a:lumOff val="40000"/>
            </a:schemeClr>
          </a:solidFill>
          <a:ln w="1905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sp>
        <p:nvSpPr>
          <p:cNvPr id="109" name="Oval 108">
            <a:extLst>
              <a:ext uri="{FF2B5EF4-FFF2-40B4-BE49-F238E27FC236}">
                <a16:creationId xmlns:a16="http://schemas.microsoft.com/office/drawing/2014/main" id="{FCA96AC2-2AE4-4147-9B5F-E6DEF428D471}"/>
              </a:ext>
            </a:extLst>
          </p:cNvPr>
          <p:cNvSpPr/>
          <p:nvPr/>
        </p:nvSpPr>
        <p:spPr>
          <a:xfrm>
            <a:off x="7718572" y="3177228"/>
            <a:ext cx="152400" cy="152400"/>
          </a:xfrm>
          <a:prstGeom prst="ellipse">
            <a:avLst/>
          </a:prstGeom>
          <a:solidFill>
            <a:schemeClr val="accent5">
              <a:lumMod val="60000"/>
              <a:lumOff val="40000"/>
            </a:schemeClr>
          </a:solidFill>
          <a:ln w="1905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sp>
        <p:nvSpPr>
          <p:cNvPr id="110" name="Rounded Rectangle 109">
            <a:extLst>
              <a:ext uri="{FF2B5EF4-FFF2-40B4-BE49-F238E27FC236}">
                <a16:creationId xmlns:a16="http://schemas.microsoft.com/office/drawing/2014/main" id="{BBC3F028-A301-0444-B329-2B6F15D2F043}"/>
              </a:ext>
            </a:extLst>
          </p:cNvPr>
          <p:cNvSpPr/>
          <p:nvPr/>
        </p:nvSpPr>
        <p:spPr>
          <a:xfrm>
            <a:off x="7004805" y="2280886"/>
            <a:ext cx="846082" cy="233527"/>
          </a:xfrm>
          <a:prstGeom prst="roundRect">
            <a:avLst/>
          </a:prstGeom>
          <a:noFill/>
          <a:ln w="38100">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sp>
        <p:nvSpPr>
          <p:cNvPr id="111" name="Right Arrow 110">
            <a:extLst>
              <a:ext uri="{FF2B5EF4-FFF2-40B4-BE49-F238E27FC236}">
                <a16:creationId xmlns:a16="http://schemas.microsoft.com/office/drawing/2014/main" id="{32478F26-EE47-7345-A1B2-7925B2619638}"/>
              </a:ext>
            </a:extLst>
          </p:cNvPr>
          <p:cNvSpPr/>
          <p:nvPr/>
        </p:nvSpPr>
        <p:spPr>
          <a:xfrm rot="16200000">
            <a:off x="7234020" y="2668948"/>
            <a:ext cx="425578" cy="247112"/>
          </a:xfrm>
          <a:prstGeom prst="rightArrow">
            <a:avLst>
              <a:gd name="adj1" fmla="val 27574"/>
              <a:gd name="adj2" fmla="val 69623"/>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sp>
        <p:nvSpPr>
          <p:cNvPr id="112" name="Right Arrow 111">
            <a:extLst>
              <a:ext uri="{FF2B5EF4-FFF2-40B4-BE49-F238E27FC236}">
                <a16:creationId xmlns:a16="http://schemas.microsoft.com/office/drawing/2014/main" id="{B3D7E915-F51E-9443-8CDE-2E1277F20217}"/>
              </a:ext>
            </a:extLst>
          </p:cNvPr>
          <p:cNvSpPr/>
          <p:nvPr/>
        </p:nvSpPr>
        <p:spPr>
          <a:xfrm rot="16200000">
            <a:off x="7250190" y="3545809"/>
            <a:ext cx="425578" cy="247112"/>
          </a:xfrm>
          <a:prstGeom prst="rightArrow">
            <a:avLst>
              <a:gd name="adj1" fmla="val 27574"/>
              <a:gd name="adj2" fmla="val 69623"/>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mc:AlternateContent xmlns:mc="http://schemas.openxmlformats.org/markup-compatibility/2006" xmlns:a14="http://schemas.microsoft.com/office/drawing/2010/main">
        <mc:Choice Requires="a14">
          <p:sp>
            <p:nvSpPr>
              <p:cNvPr id="113" name="Content Placeholder 2">
                <a:extLst>
                  <a:ext uri="{FF2B5EF4-FFF2-40B4-BE49-F238E27FC236}">
                    <a16:creationId xmlns:a16="http://schemas.microsoft.com/office/drawing/2014/main" id="{EBA1707F-0296-2D46-8FEF-C1BC6F5D1ECD}"/>
                  </a:ext>
                </a:extLst>
              </p:cNvPr>
              <p:cNvSpPr txBox="1">
                <a:spLocks/>
              </p:cNvSpPr>
              <p:nvPr/>
            </p:nvSpPr>
            <p:spPr>
              <a:xfrm>
                <a:off x="6852543" y="3513874"/>
                <a:ext cx="525996" cy="377691"/>
              </a:xfrm>
              <a:prstGeom prst="rect">
                <a:avLst/>
              </a:prstGeom>
            </p:spPr>
            <p:txBody>
              <a:bodyPr vert="horz" lIns="68580" tIns="34290" rIns="68580" bIns="3429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venir" panose="02000503020000020003"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venir" panose="02000503020000020003"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venir" panose="02000503020000020003"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lnSpc>
                    <a:spcPct val="120000"/>
                  </a:lnSpc>
                  <a:buNone/>
                </a:pPr>
                <a14:m>
                  <m:oMathPara xmlns:m="http://schemas.openxmlformats.org/officeDocument/2006/math">
                    <m:oMathParaPr>
                      <m:jc m:val="centerGroup"/>
                    </m:oMathParaPr>
                    <m:oMath xmlns:m="http://schemas.openxmlformats.org/officeDocument/2006/math">
                      <m:r>
                        <a:rPr lang="en-US" sz="1800" i="1" dirty="0">
                          <a:solidFill>
                            <a:srgbClr val="C00000"/>
                          </a:solidFill>
                          <a:latin typeface="Cambria Math" panose="02040503050406030204" pitchFamily="18" charset="0"/>
                        </a:rPr>
                        <m:t>𝑊</m:t>
                      </m:r>
                    </m:oMath>
                  </m:oMathPara>
                </a14:m>
                <a:endParaRPr lang="en-US" sz="1800" dirty="0">
                  <a:solidFill>
                    <a:srgbClr val="C00000"/>
                  </a:solidFill>
                  <a:latin typeface="Corbel" panose="020B0503020204020204" pitchFamily="34" charset="0"/>
                </a:endParaRPr>
              </a:p>
            </p:txBody>
          </p:sp>
        </mc:Choice>
        <mc:Fallback xmlns="">
          <p:sp>
            <p:nvSpPr>
              <p:cNvPr id="113" name="Content Placeholder 2">
                <a:extLst>
                  <a:ext uri="{FF2B5EF4-FFF2-40B4-BE49-F238E27FC236}">
                    <a16:creationId xmlns:a16="http://schemas.microsoft.com/office/drawing/2014/main" id="{EBA1707F-0296-2D46-8FEF-C1BC6F5D1ECD}"/>
                  </a:ext>
                </a:extLst>
              </p:cNvPr>
              <p:cNvSpPr txBox="1">
                <a:spLocks noRot="1" noChangeAspect="1" noMove="1" noResize="1" noEditPoints="1" noAdjustHandles="1" noChangeArrowheads="1" noChangeShapeType="1" noTextEdit="1"/>
              </p:cNvSpPr>
              <p:nvPr/>
            </p:nvSpPr>
            <p:spPr>
              <a:xfrm>
                <a:off x="6852543" y="3513874"/>
                <a:ext cx="525996" cy="377691"/>
              </a:xfrm>
              <a:prstGeom prst="rect">
                <a:avLst/>
              </a:prstGeom>
              <a:blipFill>
                <a:blip r:embed="rId8"/>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14" name="Content Placeholder 2">
                <a:extLst>
                  <a:ext uri="{FF2B5EF4-FFF2-40B4-BE49-F238E27FC236}">
                    <a16:creationId xmlns:a16="http://schemas.microsoft.com/office/drawing/2014/main" id="{88F6B711-6275-BE47-A1C4-0638E67C3331}"/>
                  </a:ext>
                </a:extLst>
              </p:cNvPr>
              <p:cNvSpPr txBox="1">
                <a:spLocks/>
              </p:cNvSpPr>
              <p:nvPr/>
            </p:nvSpPr>
            <p:spPr>
              <a:xfrm>
                <a:off x="6858025" y="2629668"/>
                <a:ext cx="525996" cy="377691"/>
              </a:xfrm>
              <a:prstGeom prst="rect">
                <a:avLst/>
              </a:prstGeom>
            </p:spPr>
            <p:txBody>
              <a:bodyPr vert="horz" lIns="68580" tIns="34290" rIns="68580" bIns="3429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venir" panose="02000503020000020003"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venir" panose="02000503020000020003"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venir" panose="02000503020000020003"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lnSpc>
                    <a:spcPct val="120000"/>
                  </a:lnSpc>
                  <a:buNone/>
                </a:pPr>
                <a14:m>
                  <m:oMathPara xmlns:m="http://schemas.openxmlformats.org/officeDocument/2006/math">
                    <m:oMathParaPr>
                      <m:jc m:val="centerGroup"/>
                    </m:oMathParaPr>
                    <m:oMath xmlns:m="http://schemas.openxmlformats.org/officeDocument/2006/math">
                      <m:r>
                        <a:rPr lang="en-US" sz="1800" i="1" dirty="0">
                          <a:solidFill>
                            <a:srgbClr val="C00000"/>
                          </a:solidFill>
                          <a:latin typeface="Cambria Math" panose="02040503050406030204" pitchFamily="18" charset="0"/>
                        </a:rPr>
                        <m:t>𝑈</m:t>
                      </m:r>
                    </m:oMath>
                  </m:oMathPara>
                </a14:m>
                <a:endParaRPr lang="en-US" sz="1800" dirty="0">
                  <a:solidFill>
                    <a:srgbClr val="C00000"/>
                  </a:solidFill>
                  <a:latin typeface="Corbel" panose="020B0503020204020204" pitchFamily="34" charset="0"/>
                </a:endParaRPr>
              </a:p>
            </p:txBody>
          </p:sp>
        </mc:Choice>
        <mc:Fallback xmlns="">
          <p:sp>
            <p:nvSpPr>
              <p:cNvPr id="114" name="Content Placeholder 2">
                <a:extLst>
                  <a:ext uri="{FF2B5EF4-FFF2-40B4-BE49-F238E27FC236}">
                    <a16:creationId xmlns:a16="http://schemas.microsoft.com/office/drawing/2014/main" id="{88F6B711-6275-BE47-A1C4-0638E67C3331}"/>
                  </a:ext>
                </a:extLst>
              </p:cNvPr>
              <p:cNvSpPr txBox="1">
                <a:spLocks noRot="1" noChangeAspect="1" noMove="1" noResize="1" noEditPoints="1" noAdjustHandles="1" noChangeArrowheads="1" noChangeShapeType="1" noTextEdit="1"/>
              </p:cNvSpPr>
              <p:nvPr/>
            </p:nvSpPr>
            <p:spPr>
              <a:xfrm>
                <a:off x="6858025" y="2629668"/>
                <a:ext cx="525996" cy="377691"/>
              </a:xfrm>
              <a:prstGeom prst="rect">
                <a:avLst/>
              </a:prstGeom>
              <a:blipFill>
                <a:blip r:embed="rId9"/>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15" name="Content Placeholder 2">
                <a:extLst>
                  <a:ext uri="{FF2B5EF4-FFF2-40B4-BE49-F238E27FC236}">
                    <a16:creationId xmlns:a16="http://schemas.microsoft.com/office/drawing/2014/main" id="{1F028BB4-661E-8048-88CA-0B4E65E37760}"/>
                  </a:ext>
                </a:extLst>
              </p:cNvPr>
              <p:cNvSpPr txBox="1">
                <a:spLocks/>
              </p:cNvSpPr>
              <p:nvPr/>
            </p:nvSpPr>
            <p:spPr>
              <a:xfrm>
                <a:off x="2202304" y="4175093"/>
                <a:ext cx="349775" cy="377691"/>
              </a:xfrm>
              <a:prstGeom prst="rect">
                <a:avLst/>
              </a:prstGeom>
            </p:spPr>
            <p:txBody>
              <a:bodyPr vert="horz" lIns="68580" tIns="34290" rIns="68580" bIns="3429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venir" panose="02000503020000020003"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venir" panose="02000503020000020003"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venir" panose="02000503020000020003"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20000"/>
                  </a:lnSpc>
                  <a:buNone/>
                </a:pPr>
                <a14:m>
                  <m:oMathPara xmlns:m="http://schemas.openxmlformats.org/officeDocument/2006/math">
                    <m:oMathParaPr>
                      <m:jc m:val="centerGroup"/>
                    </m:oMathParaPr>
                    <m:oMath xmlns:m="http://schemas.openxmlformats.org/officeDocument/2006/math">
                      <m:sSub>
                        <m:sSubPr>
                          <m:ctrlPr>
                            <a:rPr lang="en-US" sz="1800" i="1" dirty="0">
                              <a:latin typeface="Cambria Math" panose="02040503050406030204" pitchFamily="18" charset="0"/>
                            </a:rPr>
                          </m:ctrlPr>
                        </m:sSubPr>
                        <m:e>
                          <m:r>
                            <a:rPr lang="en-US" sz="1800" i="1" dirty="0">
                              <a:latin typeface="Cambria Math" panose="02040503050406030204" pitchFamily="18" charset="0"/>
                            </a:rPr>
                            <m:t>𝑥</m:t>
                          </m:r>
                        </m:e>
                        <m:sub>
                          <m:r>
                            <a:rPr lang="en-US" sz="1800" i="1" dirty="0">
                              <a:latin typeface="Cambria Math" panose="02040503050406030204" pitchFamily="18" charset="0"/>
                            </a:rPr>
                            <m:t>1</m:t>
                          </m:r>
                        </m:sub>
                      </m:sSub>
                    </m:oMath>
                  </m:oMathPara>
                </a14:m>
                <a:endParaRPr lang="en-US" sz="1800" dirty="0">
                  <a:latin typeface="Corbel" panose="020B0503020204020204" pitchFamily="34" charset="0"/>
                </a:endParaRPr>
              </a:p>
              <a:p>
                <a:pPr marL="0" indent="0" algn="ctr">
                  <a:lnSpc>
                    <a:spcPct val="120000"/>
                  </a:lnSpc>
                  <a:buNone/>
                </a:pPr>
                <a:endParaRPr lang="en-US" sz="1800" dirty="0">
                  <a:latin typeface="Corbel" panose="020B0503020204020204" pitchFamily="34" charset="0"/>
                </a:endParaRPr>
              </a:p>
            </p:txBody>
          </p:sp>
        </mc:Choice>
        <mc:Fallback xmlns="">
          <p:sp>
            <p:nvSpPr>
              <p:cNvPr id="115" name="Content Placeholder 2">
                <a:extLst>
                  <a:ext uri="{FF2B5EF4-FFF2-40B4-BE49-F238E27FC236}">
                    <a16:creationId xmlns:a16="http://schemas.microsoft.com/office/drawing/2014/main" id="{1F028BB4-661E-8048-88CA-0B4E65E37760}"/>
                  </a:ext>
                </a:extLst>
              </p:cNvPr>
              <p:cNvSpPr txBox="1">
                <a:spLocks noRot="1" noChangeAspect="1" noMove="1" noResize="1" noEditPoints="1" noAdjustHandles="1" noChangeArrowheads="1" noChangeShapeType="1" noTextEdit="1"/>
              </p:cNvSpPr>
              <p:nvPr/>
            </p:nvSpPr>
            <p:spPr>
              <a:xfrm>
                <a:off x="2202304" y="4175093"/>
                <a:ext cx="349775" cy="377691"/>
              </a:xfrm>
              <a:prstGeom prst="rect">
                <a:avLst/>
              </a:prstGeom>
              <a:blipFill>
                <a:blip r:embed="rId10"/>
                <a:stretch>
                  <a:fillRect l="-689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16" name="Content Placeholder 2">
                <a:extLst>
                  <a:ext uri="{FF2B5EF4-FFF2-40B4-BE49-F238E27FC236}">
                    <a16:creationId xmlns:a16="http://schemas.microsoft.com/office/drawing/2014/main" id="{243F4651-A9CA-A549-A6D2-0B1A30201F1B}"/>
                  </a:ext>
                </a:extLst>
              </p:cNvPr>
              <p:cNvSpPr txBox="1">
                <a:spLocks/>
              </p:cNvSpPr>
              <p:nvPr/>
            </p:nvSpPr>
            <p:spPr>
              <a:xfrm>
                <a:off x="3917759" y="4196310"/>
                <a:ext cx="349775" cy="377691"/>
              </a:xfrm>
              <a:prstGeom prst="rect">
                <a:avLst/>
              </a:prstGeom>
            </p:spPr>
            <p:txBody>
              <a:bodyPr vert="horz" lIns="68580" tIns="34290" rIns="68580" bIns="3429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venir" panose="02000503020000020003"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venir" panose="02000503020000020003"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venir" panose="02000503020000020003"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20000"/>
                  </a:lnSpc>
                  <a:buNone/>
                </a:pPr>
                <a14:m>
                  <m:oMathPara xmlns:m="http://schemas.openxmlformats.org/officeDocument/2006/math">
                    <m:oMathParaPr>
                      <m:jc m:val="centerGroup"/>
                    </m:oMathParaPr>
                    <m:oMath xmlns:m="http://schemas.openxmlformats.org/officeDocument/2006/math">
                      <m:sSub>
                        <m:sSubPr>
                          <m:ctrlPr>
                            <a:rPr lang="en-US" sz="1800" i="1" dirty="0">
                              <a:latin typeface="Cambria Math" panose="02040503050406030204" pitchFamily="18" charset="0"/>
                            </a:rPr>
                          </m:ctrlPr>
                        </m:sSubPr>
                        <m:e>
                          <m:r>
                            <a:rPr lang="en-US" sz="1800" i="1" dirty="0">
                              <a:latin typeface="Cambria Math" panose="02040503050406030204" pitchFamily="18" charset="0"/>
                            </a:rPr>
                            <m:t>𝑥</m:t>
                          </m:r>
                        </m:e>
                        <m:sub>
                          <m:r>
                            <a:rPr lang="en-US" sz="1800" i="1" dirty="0">
                              <a:latin typeface="Cambria Math" panose="02040503050406030204" pitchFamily="18" charset="0"/>
                            </a:rPr>
                            <m:t>2</m:t>
                          </m:r>
                        </m:sub>
                      </m:sSub>
                    </m:oMath>
                  </m:oMathPara>
                </a14:m>
                <a:endParaRPr lang="en-US" sz="1800" dirty="0">
                  <a:latin typeface="Corbel" panose="020B0503020204020204" pitchFamily="34" charset="0"/>
                </a:endParaRPr>
              </a:p>
              <a:p>
                <a:pPr marL="0" indent="0" algn="ctr">
                  <a:lnSpc>
                    <a:spcPct val="120000"/>
                  </a:lnSpc>
                  <a:buNone/>
                </a:pPr>
                <a:endParaRPr lang="en-US" sz="1800" dirty="0">
                  <a:latin typeface="Corbel" panose="020B0503020204020204" pitchFamily="34" charset="0"/>
                </a:endParaRPr>
              </a:p>
            </p:txBody>
          </p:sp>
        </mc:Choice>
        <mc:Fallback xmlns="">
          <p:sp>
            <p:nvSpPr>
              <p:cNvPr id="116" name="Content Placeholder 2">
                <a:extLst>
                  <a:ext uri="{FF2B5EF4-FFF2-40B4-BE49-F238E27FC236}">
                    <a16:creationId xmlns:a16="http://schemas.microsoft.com/office/drawing/2014/main" id="{243F4651-A9CA-A549-A6D2-0B1A30201F1B}"/>
                  </a:ext>
                </a:extLst>
              </p:cNvPr>
              <p:cNvSpPr txBox="1">
                <a:spLocks noRot="1" noChangeAspect="1" noMove="1" noResize="1" noEditPoints="1" noAdjustHandles="1" noChangeArrowheads="1" noChangeShapeType="1" noTextEdit="1"/>
              </p:cNvSpPr>
              <p:nvPr/>
            </p:nvSpPr>
            <p:spPr>
              <a:xfrm>
                <a:off x="3917759" y="4196310"/>
                <a:ext cx="349775" cy="377691"/>
              </a:xfrm>
              <a:prstGeom prst="rect">
                <a:avLst/>
              </a:prstGeom>
              <a:blipFill>
                <a:blip r:embed="rId11"/>
                <a:stretch>
                  <a:fillRect l="-714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17" name="Content Placeholder 2">
                <a:extLst>
                  <a:ext uri="{FF2B5EF4-FFF2-40B4-BE49-F238E27FC236}">
                    <a16:creationId xmlns:a16="http://schemas.microsoft.com/office/drawing/2014/main" id="{DDBA0AC8-46E8-5B45-A307-B9147A8FAB75}"/>
                  </a:ext>
                </a:extLst>
              </p:cNvPr>
              <p:cNvSpPr txBox="1">
                <a:spLocks/>
              </p:cNvSpPr>
              <p:nvPr/>
            </p:nvSpPr>
            <p:spPr>
              <a:xfrm>
                <a:off x="5573971" y="4177576"/>
                <a:ext cx="349775" cy="377691"/>
              </a:xfrm>
              <a:prstGeom prst="rect">
                <a:avLst/>
              </a:prstGeom>
            </p:spPr>
            <p:txBody>
              <a:bodyPr vert="horz" lIns="68580" tIns="34290" rIns="68580" bIns="3429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venir" panose="02000503020000020003"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venir" panose="02000503020000020003"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venir" panose="02000503020000020003"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20000"/>
                  </a:lnSpc>
                  <a:buNone/>
                </a:pPr>
                <a14:m>
                  <m:oMathPara xmlns:m="http://schemas.openxmlformats.org/officeDocument/2006/math">
                    <m:oMathParaPr>
                      <m:jc m:val="centerGroup"/>
                    </m:oMathParaPr>
                    <m:oMath xmlns:m="http://schemas.openxmlformats.org/officeDocument/2006/math">
                      <m:sSub>
                        <m:sSubPr>
                          <m:ctrlPr>
                            <a:rPr lang="en-US" sz="1800" i="1" dirty="0">
                              <a:latin typeface="Cambria Math" panose="02040503050406030204" pitchFamily="18" charset="0"/>
                            </a:rPr>
                          </m:ctrlPr>
                        </m:sSubPr>
                        <m:e>
                          <m:r>
                            <a:rPr lang="en-US" sz="1800" i="1" dirty="0">
                              <a:latin typeface="Cambria Math" panose="02040503050406030204" pitchFamily="18" charset="0"/>
                            </a:rPr>
                            <m:t>𝑥</m:t>
                          </m:r>
                        </m:e>
                        <m:sub>
                          <m:r>
                            <a:rPr lang="en-US" sz="1800" i="1" dirty="0">
                              <a:latin typeface="Cambria Math" panose="02040503050406030204" pitchFamily="18" charset="0"/>
                            </a:rPr>
                            <m:t>3</m:t>
                          </m:r>
                        </m:sub>
                      </m:sSub>
                    </m:oMath>
                  </m:oMathPara>
                </a14:m>
                <a:endParaRPr lang="en-US" sz="1800" dirty="0">
                  <a:latin typeface="Corbel" panose="020B0503020204020204" pitchFamily="34" charset="0"/>
                </a:endParaRPr>
              </a:p>
              <a:p>
                <a:pPr marL="0" indent="0" algn="ctr">
                  <a:lnSpc>
                    <a:spcPct val="120000"/>
                  </a:lnSpc>
                  <a:buNone/>
                </a:pPr>
                <a:endParaRPr lang="en-US" sz="1800" dirty="0">
                  <a:latin typeface="Corbel" panose="020B0503020204020204" pitchFamily="34" charset="0"/>
                </a:endParaRPr>
              </a:p>
            </p:txBody>
          </p:sp>
        </mc:Choice>
        <mc:Fallback xmlns="">
          <p:sp>
            <p:nvSpPr>
              <p:cNvPr id="117" name="Content Placeholder 2">
                <a:extLst>
                  <a:ext uri="{FF2B5EF4-FFF2-40B4-BE49-F238E27FC236}">
                    <a16:creationId xmlns:a16="http://schemas.microsoft.com/office/drawing/2014/main" id="{DDBA0AC8-46E8-5B45-A307-B9147A8FAB75}"/>
                  </a:ext>
                </a:extLst>
              </p:cNvPr>
              <p:cNvSpPr txBox="1">
                <a:spLocks noRot="1" noChangeAspect="1" noMove="1" noResize="1" noEditPoints="1" noAdjustHandles="1" noChangeArrowheads="1" noChangeShapeType="1" noTextEdit="1"/>
              </p:cNvSpPr>
              <p:nvPr/>
            </p:nvSpPr>
            <p:spPr>
              <a:xfrm>
                <a:off x="5573971" y="4177576"/>
                <a:ext cx="349775" cy="377691"/>
              </a:xfrm>
              <a:prstGeom prst="rect">
                <a:avLst/>
              </a:prstGeom>
              <a:blipFill>
                <a:blip r:embed="rId12"/>
                <a:stretch>
                  <a:fillRect l="-3448"/>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18" name="Content Placeholder 2">
                <a:extLst>
                  <a:ext uri="{FF2B5EF4-FFF2-40B4-BE49-F238E27FC236}">
                    <a16:creationId xmlns:a16="http://schemas.microsoft.com/office/drawing/2014/main" id="{5C95443F-7D87-8C40-8ECA-F7C1BEB62329}"/>
                  </a:ext>
                </a:extLst>
              </p:cNvPr>
              <p:cNvSpPr txBox="1">
                <a:spLocks/>
              </p:cNvSpPr>
              <p:nvPr/>
            </p:nvSpPr>
            <p:spPr>
              <a:xfrm>
                <a:off x="7327700" y="4194143"/>
                <a:ext cx="349775" cy="377691"/>
              </a:xfrm>
              <a:prstGeom prst="rect">
                <a:avLst/>
              </a:prstGeom>
            </p:spPr>
            <p:txBody>
              <a:bodyPr vert="horz" lIns="68580" tIns="34290" rIns="68580" bIns="3429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venir" panose="02000503020000020003"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venir" panose="02000503020000020003"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venir" panose="02000503020000020003"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20000"/>
                  </a:lnSpc>
                  <a:buNone/>
                </a:pPr>
                <a14:m>
                  <m:oMathPara xmlns:m="http://schemas.openxmlformats.org/officeDocument/2006/math">
                    <m:oMathParaPr>
                      <m:jc m:val="centerGroup"/>
                    </m:oMathParaPr>
                    <m:oMath xmlns:m="http://schemas.openxmlformats.org/officeDocument/2006/math">
                      <m:sSub>
                        <m:sSubPr>
                          <m:ctrlPr>
                            <a:rPr lang="en-US" sz="1800" i="1" dirty="0">
                              <a:latin typeface="Cambria Math" panose="02040503050406030204" pitchFamily="18" charset="0"/>
                            </a:rPr>
                          </m:ctrlPr>
                        </m:sSubPr>
                        <m:e>
                          <m:r>
                            <a:rPr lang="en-US" sz="1800" i="1" dirty="0">
                              <a:latin typeface="Cambria Math" panose="02040503050406030204" pitchFamily="18" charset="0"/>
                            </a:rPr>
                            <m:t>𝑥</m:t>
                          </m:r>
                        </m:e>
                        <m:sub>
                          <m:r>
                            <a:rPr lang="en-US" sz="1800" i="1" dirty="0">
                              <a:latin typeface="Cambria Math" panose="02040503050406030204" pitchFamily="18" charset="0"/>
                            </a:rPr>
                            <m:t>4</m:t>
                          </m:r>
                        </m:sub>
                      </m:sSub>
                    </m:oMath>
                  </m:oMathPara>
                </a14:m>
                <a:endParaRPr lang="en-US" sz="1800" dirty="0">
                  <a:latin typeface="Corbel" panose="020B0503020204020204" pitchFamily="34" charset="0"/>
                </a:endParaRPr>
              </a:p>
              <a:p>
                <a:pPr marL="0" indent="0" algn="ctr">
                  <a:lnSpc>
                    <a:spcPct val="120000"/>
                  </a:lnSpc>
                  <a:buNone/>
                </a:pPr>
                <a:endParaRPr lang="en-US" sz="1800" dirty="0">
                  <a:latin typeface="Corbel" panose="020B0503020204020204" pitchFamily="34" charset="0"/>
                </a:endParaRPr>
              </a:p>
            </p:txBody>
          </p:sp>
        </mc:Choice>
        <mc:Fallback xmlns="">
          <p:sp>
            <p:nvSpPr>
              <p:cNvPr id="118" name="Content Placeholder 2">
                <a:extLst>
                  <a:ext uri="{FF2B5EF4-FFF2-40B4-BE49-F238E27FC236}">
                    <a16:creationId xmlns:a16="http://schemas.microsoft.com/office/drawing/2014/main" id="{5C95443F-7D87-8C40-8ECA-F7C1BEB62329}"/>
                  </a:ext>
                </a:extLst>
              </p:cNvPr>
              <p:cNvSpPr txBox="1">
                <a:spLocks noRot="1" noChangeAspect="1" noMove="1" noResize="1" noEditPoints="1" noAdjustHandles="1" noChangeArrowheads="1" noChangeShapeType="1" noTextEdit="1"/>
              </p:cNvSpPr>
              <p:nvPr/>
            </p:nvSpPr>
            <p:spPr>
              <a:xfrm>
                <a:off x="7327700" y="4194143"/>
                <a:ext cx="349775" cy="377691"/>
              </a:xfrm>
              <a:prstGeom prst="rect">
                <a:avLst/>
              </a:prstGeom>
              <a:blipFill>
                <a:blip r:embed="rId13"/>
                <a:stretch>
                  <a:fillRect l="-3448"/>
                </a:stretch>
              </a:blipFill>
            </p:spPr>
            <p:txBody>
              <a:bodyPr/>
              <a:lstStyle/>
              <a:p>
                <a:r>
                  <a:rPr lang="en-US">
                    <a:noFill/>
                  </a:rPr>
                  <a:t> </a:t>
                </a:r>
              </a:p>
            </p:txBody>
          </p:sp>
        </mc:Fallback>
      </mc:AlternateContent>
      <p:sp>
        <p:nvSpPr>
          <p:cNvPr id="119" name="Right Arrow 118">
            <a:extLst>
              <a:ext uri="{FF2B5EF4-FFF2-40B4-BE49-F238E27FC236}">
                <a16:creationId xmlns:a16="http://schemas.microsoft.com/office/drawing/2014/main" id="{FB5B8560-2125-4B4D-A746-768335D23018}"/>
              </a:ext>
            </a:extLst>
          </p:cNvPr>
          <p:cNvSpPr/>
          <p:nvPr/>
        </p:nvSpPr>
        <p:spPr>
          <a:xfrm>
            <a:off x="2963919" y="3088696"/>
            <a:ext cx="425578" cy="247112"/>
          </a:xfrm>
          <a:prstGeom prst="rightArrow">
            <a:avLst>
              <a:gd name="adj1" fmla="val 27574"/>
              <a:gd name="adj2" fmla="val 69623"/>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mc:AlternateContent xmlns:mc="http://schemas.openxmlformats.org/markup-compatibility/2006" xmlns:a14="http://schemas.microsoft.com/office/drawing/2010/main">
        <mc:Choice Requires="a14">
          <p:sp>
            <p:nvSpPr>
              <p:cNvPr id="122" name="Content Placeholder 2">
                <a:extLst>
                  <a:ext uri="{FF2B5EF4-FFF2-40B4-BE49-F238E27FC236}">
                    <a16:creationId xmlns:a16="http://schemas.microsoft.com/office/drawing/2014/main" id="{C649DF52-D45F-6F45-9821-F2CA15B64CD6}"/>
                  </a:ext>
                </a:extLst>
              </p:cNvPr>
              <p:cNvSpPr txBox="1">
                <a:spLocks/>
              </p:cNvSpPr>
              <p:nvPr/>
            </p:nvSpPr>
            <p:spPr>
              <a:xfrm>
                <a:off x="2863500" y="2743252"/>
                <a:ext cx="525996" cy="377691"/>
              </a:xfrm>
              <a:prstGeom prst="rect">
                <a:avLst/>
              </a:prstGeom>
            </p:spPr>
            <p:txBody>
              <a:bodyPr vert="horz" lIns="68580" tIns="34290" rIns="68580" bIns="3429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venir" panose="02000503020000020003"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venir" panose="02000503020000020003"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venir" panose="02000503020000020003"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lnSpc>
                    <a:spcPct val="120000"/>
                  </a:lnSpc>
                  <a:buNone/>
                </a:pPr>
                <a14:m>
                  <m:oMathPara xmlns:m="http://schemas.openxmlformats.org/officeDocument/2006/math">
                    <m:oMathParaPr>
                      <m:jc m:val="centerGroup"/>
                    </m:oMathParaPr>
                    <m:oMath xmlns:m="http://schemas.openxmlformats.org/officeDocument/2006/math">
                      <m:r>
                        <a:rPr lang="en-US" sz="1800" i="1">
                          <a:solidFill>
                            <a:srgbClr val="C00000"/>
                          </a:solidFill>
                          <a:latin typeface="Cambria Math" panose="02040503050406030204" pitchFamily="18" charset="0"/>
                        </a:rPr>
                        <m:t>𝑉</m:t>
                      </m:r>
                    </m:oMath>
                  </m:oMathPara>
                </a14:m>
                <a:endParaRPr lang="en-US" sz="1800" dirty="0">
                  <a:solidFill>
                    <a:srgbClr val="C00000"/>
                  </a:solidFill>
                  <a:latin typeface="Corbel" panose="020B0503020204020204" pitchFamily="34" charset="0"/>
                </a:endParaRPr>
              </a:p>
            </p:txBody>
          </p:sp>
        </mc:Choice>
        <mc:Fallback xmlns="">
          <p:sp>
            <p:nvSpPr>
              <p:cNvPr id="122" name="Content Placeholder 2">
                <a:extLst>
                  <a:ext uri="{FF2B5EF4-FFF2-40B4-BE49-F238E27FC236}">
                    <a16:creationId xmlns:a16="http://schemas.microsoft.com/office/drawing/2014/main" id="{C649DF52-D45F-6F45-9821-F2CA15B64CD6}"/>
                  </a:ext>
                </a:extLst>
              </p:cNvPr>
              <p:cNvSpPr txBox="1">
                <a:spLocks noRot="1" noChangeAspect="1" noMove="1" noResize="1" noEditPoints="1" noAdjustHandles="1" noChangeArrowheads="1" noChangeShapeType="1" noTextEdit="1"/>
              </p:cNvSpPr>
              <p:nvPr/>
            </p:nvSpPr>
            <p:spPr>
              <a:xfrm>
                <a:off x="2863500" y="2743252"/>
                <a:ext cx="525996" cy="377691"/>
              </a:xfrm>
              <a:prstGeom prst="rect">
                <a:avLst/>
              </a:prstGeom>
              <a:blipFill>
                <a:blip r:embed="rId14"/>
                <a:stretch>
                  <a:fillRect/>
                </a:stretch>
              </a:blipFill>
            </p:spPr>
            <p:txBody>
              <a:bodyPr/>
              <a:lstStyle/>
              <a:p>
                <a:r>
                  <a:rPr lang="en-US">
                    <a:noFill/>
                  </a:rPr>
                  <a:t> </a:t>
                </a:r>
              </a:p>
            </p:txBody>
          </p:sp>
        </mc:Fallback>
      </mc:AlternateContent>
      <p:sp>
        <p:nvSpPr>
          <p:cNvPr id="124" name="Right Arrow 123">
            <a:extLst>
              <a:ext uri="{FF2B5EF4-FFF2-40B4-BE49-F238E27FC236}">
                <a16:creationId xmlns:a16="http://schemas.microsoft.com/office/drawing/2014/main" id="{739140FE-B41D-0744-BFC8-87DCC29C976C}"/>
              </a:ext>
            </a:extLst>
          </p:cNvPr>
          <p:cNvSpPr/>
          <p:nvPr/>
        </p:nvSpPr>
        <p:spPr>
          <a:xfrm>
            <a:off x="4612845" y="3119597"/>
            <a:ext cx="425578" cy="247112"/>
          </a:xfrm>
          <a:prstGeom prst="rightArrow">
            <a:avLst>
              <a:gd name="adj1" fmla="val 27574"/>
              <a:gd name="adj2" fmla="val 69623"/>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mc:AlternateContent xmlns:mc="http://schemas.openxmlformats.org/markup-compatibility/2006" xmlns:a14="http://schemas.microsoft.com/office/drawing/2010/main">
        <mc:Choice Requires="a14">
          <p:sp>
            <p:nvSpPr>
              <p:cNvPr id="125" name="Content Placeholder 2">
                <a:extLst>
                  <a:ext uri="{FF2B5EF4-FFF2-40B4-BE49-F238E27FC236}">
                    <a16:creationId xmlns:a16="http://schemas.microsoft.com/office/drawing/2014/main" id="{63F69B9E-A61F-D040-9D60-E053AC71C5B0}"/>
                  </a:ext>
                </a:extLst>
              </p:cNvPr>
              <p:cNvSpPr txBox="1">
                <a:spLocks/>
              </p:cNvSpPr>
              <p:nvPr/>
            </p:nvSpPr>
            <p:spPr>
              <a:xfrm>
                <a:off x="4512427" y="2774153"/>
                <a:ext cx="525996" cy="377691"/>
              </a:xfrm>
              <a:prstGeom prst="rect">
                <a:avLst/>
              </a:prstGeom>
            </p:spPr>
            <p:txBody>
              <a:bodyPr vert="horz" lIns="68580" tIns="34290" rIns="68580" bIns="3429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venir" panose="02000503020000020003"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venir" panose="02000503020000020003"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venir" panose="02000503020000020003"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lnSpc>
                    <a:spcPct val="120000"/>
                  </a:lnSpc>
                  <a:buNone/>
                </a:pPr>
                <a14:m>
                  <m:oMathPara xmlns:m="http://schemas.openxmlformats.org/officeDocument/2006/math">
                    <m:oMathParaPr>
                      <m:jc m:val="centerGroup"/>
                    </m:oMathParaPr>
                    <m:oMath xmlns:m="http://schemas.openxmlformats.org/officeDocument/2006/math">
                      <m:r>
                        <a:rPr lang="en-US" sz="1800" i="1">
                          <a:solidFill>
                            <a:srgbClr val="C00000"/>
                          </a:solidFill>
                          <a:latin typeface="Cambria Math" panose="02040503050406030204" pitchFamily="18" charset="0"/>
                        </a:rPr>
                        <m:t>𝑉</m:t>
                      </m:r>
                    </m:oMath>
                  </m:oMathPara>
                </a14:m>
                <a:endParaRPr lang="en-US" sz="1800" dirty="0">
                  <a:solidFill>
                    <a:srgbClr val="C00000"/>
                  </a:solidFill>
                  <a:latin typeface="Corbel" panose="020B0503020204020204" pitchFamily="34" charset="0"/>
                </a:endParaRPr>
              </a:p>
            </p:txBody>
          </p:sp>
        </mc:Choice>
        <mc:Fallback xmlns="">
          <p:sp>
            <p:nvSpPr>
              <p:cNvPr id="125" name="Content Placeholder 2">
                <a:extLst>
                  <a:ext uri="{FF2B5EF4-FFF2-40B4-BE49-F238E27FC236}">
                    <a16:creationId xmlns:a16="http://schemas.microsoft.com/office/drawing/2014/main" id="{63F69B9E-A61F-D040-9D60-E053AC71C5B0}"/>
                  </a:ext>
                </a:extLst>
              </p:cNvPr>
              <p:cNvSpPr txBox="1">
                <a:spLocks noRot="1" noChangeAspect="1" noMove="1" noResize="1" noEditPoints="1" noAdjustHandles="1" noChangeArrowheads="1" noChangeShapeType="1" noTextEdit="1"/>
              </p:cNvSpPr>
              <p:nvPr/>
            </p:nvSpPr>
            <p:spPr>
              <a:xfrm>
                <a:off x="4512427" y="2774153"/>
                <a:ext cx="525996" cy="377691"/>
              </a:xfrm>
              <a:prstGeom prst="rect">
                <a:avLst/>
              </a:prstGeom>
              <a:blipFill>
                <a:blip r:embed="rId15"/>
                <a:stretch>
                  <a:fillRect/>
                </a:stretch>
              </a:blipFill>
            </p:spPr>
            <p:txBody>
              <a:bodyPr/>
              <a:lstStyle/>
              <a:p>
                <a:r>
                  <a:rPr lang="en-US">
                    <a:noFill/>
                  </a:rPr>
                  <a:t> </a:t>
                </a:r>
              </a:p>
            </p:txBody>
          </p:sp>
        </mc:Fallback>
      </mc:AlternateContent>
      <p:sp>
        <p:nvSpPr>
          <p:cNvPr id="126" name="Right Arrow 125">
            <a:extLst>
              <a:ext uri="{FF2B5EF4-FFF2-40B4-BE49-F238E27FC236}">
                <a16:creationId xmlns:a16="http://schemas.microsoft.com/office/drawing/2014/main" id="{A0B97A06-4B1A-7E46-A61F-E2ABE595FBF3}"/>
              </a:ext>
            </a:extLst>
          </p:cNvPr>
          <p:cNvSpPr/>
          <p:nvPr/>
        </p:nvSpPr>
        <p:spPr>
          <a:xfrm>
            <a:off x="6328520" y="3135565"/>
            <a:ext cx="425578" cy="247112"/>
          </a:xfrm>
          <a:prstGeom prst="rightArrow">
            <a:avLst>
              <a:gd name="adj1" fmla="val 27574"/>
              <a:gd name="adj2" fmla="val 69623"/>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mc:AlternateContent xmlns:mc="http://schemas.openxmlformats.org/markup-compatibility/2006" xmlns:a14="http://schemas.microsoft.com/office/drawing/2010/main">
        <mc:Choice Requires="a14">
          <p:sp>
            <p:nvSpPr>
              <p:cNvPr id="127" name="Content Placeholder 2">
                <a:extLst>
                  <a:ext uri="{FF2B5EF4-FFF2-40B4-BE49-F238E27FC236}">
                    <a16:creationId xmlns:a16="http://schemas.microsoft.com/office/drawing/2014/main" id="{92CCF0C2-D072-A042-B07D-879687D67FEF}"/>
                  </a:ext>
                </a:extLst>
              </p:cNvPr>
              <p:cNvSpPr txBox="1">
                <a:spLocks/>
              </p:cNvSpPr>
              <p:nvPr/>
            </p:nvSpPr>
            <p:spPr>
              <a:xfrm>
                <a:off x="6228101" y="2790122"/>
                <a:ext cx="525996" cy="377691"/>
              </a:xfrm>
              <a:prstGeom prst="rect">
                <a:avLst/>
              </a:prstGeom>
            </p:spPr>
            <p:txBody>
              <a:bodyPr vert="horz" lIns="68580" tIns="34290" rIns="68580" bIns="3429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venir" panose="02000503020000020003"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venir" panose="02000503020000020003"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venir" panose="02000503020000020003"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lnSpc>
                    <a:spcPct val="120000"/>
                  </a:lnSpc>
                  <a:buNone/>
                </a:pPr>
                <a14:m>
                  <m:oMathPara xmlns:m="http://schemas.openxmlformats.org/officeDocument/2006/math">
                    <m:oMathParaPr>
                      <m:jc m:val="centerGroup"/>
                    </m:oMathParaPr>
                    <m:oMath xmlns:m="http://schemas.openxmlformats.org/officeDocument/2006/math">
                      <m:r>
                        <a:rPr lang="en-US" sz="1800" i="1">
                          <a:solidFill>
                            <a:srgbClr val="C00000"/>
                          </a:solidFill>
                          <a:latin typeface="Cambria Math" panose="02040503050406030204" pitchFamily="18" charset="0"/>
                        </a:rPr>
                        <m:t>𝑉</m:t>
                      </m:r>
                    </m:oMath>
                  </m:oMathPara>
                </a14:m>
                <a:endParaRPr lang="en-US" sz="1800" dirty="0">
                  <a:solidFill>
                    <a:srgbClr val="C00000"/>
                  </a:solidFill>
                  <a:latin typeface="Corbel" panose="020B0503020204020204" pitchFamily="34" charset="0"/>
                </a:endParaRPr>
              </a:p>
            </p:txBody>
          </p:sp>
        </mc:Choice>
        <mc:Fallback xmlns="">
          <p:sp>
            <p:nvSpPr>
              <p:cNvPr id="127" name="Content Placeholder 2">
                <a:extLst>
                  <a:ext uri="{FF2B5EF4-FFF2-40B4-BE49-F238E27FC236}">
                    <a16:creationId xmlns:a16="http://schemas.microsoft.com/office/drawing/2014/main" id="{92CCF0C2-D072-A042-B07D-879687D67FEF}"/>
                  </a:ext>
                </a:extLst>
              </p:cNvPr>
              <p:cNvSpPr txBox="1">
                <a:spLocks noRot="1" noChangeAspect="1" noMove="1" noResize="1" noEditPoints="1" noAdjustHandles="1" noChangeArrowheads="1" noChangeShapeType="1" noTextEdit="1"/>
              </p:cNvSpPr>
              <p:nvPr/>
            </p:nvSpPr>
            <p:spPr>
              <a:xfrm>
                <a:off x="6228101" y="2790122"/>
                <a:ext cx="525996" cy="377691"/>
              </a:xfrm>
              <a:prstGeom prst="rect">
                <a:avLst/>
              </a:prstGeom>
              <a:blipFill>
                <a:blip r:embed="rId16"/>
                <a:stretch>
                  <a:fillRect/>
                </a:stretch>
              </a:blipFill>
            </p:spPr>
            <p:txBody>
              <a:bodyPr/>
              <a:lstStyle/>
              <a:p>
                <a:r>
                  <a:rPr lang="en-US">
                    <a:noFill/>
                  </a:rPr>
                  <a:t> </a:t>
                </a:r>
              </a:p>
            </p:txBody>
          </p:sp>
        </mc:Fallback>
      </mc:AlternateContent>
      <p:sp>
        <p:nvSpPr>
          <p:cNvPr id="128" name="Content Placeholder 2">
            <a:extLst>
              <a:ext uri="{FF2B5EF4-FFF2-40B4-BE49-F238E27FC236}">
                <a16:creationId xmlns:a16="http://schemas.microsoft.com/office/drawing/2014/main" id="{F0DB991D-8AC4-2F49-958D-C6E6F9DD54A7}"/>
              </a:ext>
            </a:extLst>
          </p:cNvPr>
          <p:cNvSpPr txBox="1">
            <a:spLocks/>
          </p:cNvSpPr>
          <p:nvPr/>
        </p:nvSpPr>
        <p:spPr>
          <a:xfrm>
            <a:off x="1724901" y="4502623"/>
            <a:ext cx="1203192" cy="377691"/>
          </a:xfrm>
          <a:prstGeom prst="rect">
            <a:avLst/>
          </a:prstGeom>
        </p:spPr>
        <p:txBody>
          <a:bodyPr vert="horz" lIns="68580" tIns="34290" rIns="68580" bIns="3429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venir" panose="02000503020000020003"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venir" panose="02000503020000020003"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venir" panose="02000503020000020003"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lnSpc>
                <a:spcPct val="120000"/>
              </a:lnSpc>
              <a:buNone/>
            </a:pPr>
            <a:r>
              <a:rPr lang="en-US" sz="1800" dirty="0">
                <a:solidFill>
                  <a:srgbClr val="7030A0"/>
                </a:solidFill>
                <a:latin typeface="Corbel" panose="020B0503020204020204" pitchFamily="34" charset="0"/>
              </a:rPr>
              <a:t>&lt;START&gt;</a:t>
            </a:r>
          </a:p>
        </p:txBody>
      </p:sp>
      <p:sp>
        <p:nvSpPr>
          <p:cNvPr id="129" name="Content Placeholder 2">
            <a:extLst>
              <a:ext uri="{FF2B5EF4-FFF2-40B4-BE49-F238E27FC236}">
                <a16:creationId xmlns:a16="http://schemas.microsoft.com/office/drawing/2014/main" id="{94A19662-B16E-ED4C-8FEE-5BEB725A07A3}"/>
              </a:ext>
            </a:extLst>
          </p:cNvPr>
          <p:cNvSpPr txBox="1">
            <a:spLocks/>
          </p:cNvSpPr>
          <p:nvPr/>
        </p:nvSpPr>
        <p:spPr>
          <a:xfrm>
            <a:off x="3564132" y="4502623"/>
            <a:ext cx="917488" cy="377691"/>
          </a:xfrm>
          <a:prstGeom prst="rect">
            <a:avLst/>
          </a:prstGeom>
        </p:spPr>
        <p:txBody>
          <a:bodyPr vert="horz" lIns="68580" tIns="34290" rIns="68580" bIns="3429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venir" panose="02000503020000020003"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venir" panose="02000503020000020003"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venir" panose="02000503020000020003"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lnSpc>
                <a:spcPct val="120000"/>
              </a:lnSpc>
              <a:buNone/>
            </a:pPr>
            <a:r>
              <a:rPr lang="en-US" sz="1800" dirty="0">
                <a:solidFill>
                  <a:srgbClr val="7030A0"/>
                </a:solidFill>
                <a:latin typeface="Corbel" panose="020B0503020204020204" pitchFamily="34" charset="0"/>
              </a:rPr>
              <a:t>“Sorry”</a:t>
            </a:r>
          </a:p>
        </p:txBody>
      </p:sp>
      <p:sp>
        <p:nvSpPr>
          <p:cNvPr id="130" name="Content Placeholder 2">
            <a:extLst>
              <a:ext uri="{FF2B5EF4-FFF2-40B4-BE49-F238E27FC236}">
                <a16:creationId xmlns:a16="http://schemas.microsoft.com/office/drawing/2014/main" id="{6CC75B8A-D385-5248-8A24-7AF95C38AF0C}"/>
              </a:ext>
            </a:extLst>
          </p:cNvPr>
          <p:cNvSpPr txBox="1">
            <a:spLocks/>
          </p:cNvSpPr>
          <p:nvPr/>
        </p:nvSpPr>
        <p:spPr>
          <a:xfrm>
            <a:off x="5305021" y="4494586"/>
            <a:ext cx="763196" cy="377691"/>
          </a:xfrm>
          <a:prstGeom prst="rect">
            <a:avLst/>
          </a:prstGeom>
        </p:spPr>
        <p:txBody>
          <a:bodyPr vert="horz" lIns="68580" tIns="34290" rIns="68580" bIns="3429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venir" panose="02000503020000020003"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venir" panose="02000503020000020003"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venir" panose="02000503020000020003"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lnSpc>
                <a:spcPct val="120000"/>
              </a:lnSpc>
              <a:buNone/>
            </a:pPr>
            <a:r>
              <a:rPr lang="en-US" sz="1800" dirty="0">
                <a:solidFill>
                  <a:srgbClr val="7030A0"/>
                </a:solidFill>
                <a:latin typeface="Corbel" panose="020B0503020204020204" pitchFamily="34" charset="0"/>
              </a:rPr>
              <a:t>Harry</a:t>
            </a:r>
          </a:p>
        </p:txBody>
      </p:sp>
      <p:sp>
        <p:nvSpPr>
          <p:cNvPr id="131" name="Content Placeholder 2">
            <a:extLst>
              <a:ext uri="{FF2B5EF4-FFF2-40B4-BE49-F238E27FC236}">
                <a16:creationId xmlns:a16="http://schemas.microsoft.com/office/drawing/2014/main" id="{484E887D-AB94-554C-B8D9-1B0556A74897}"/>
              </a:ext>
            </a:extLst>
          </p:cNvPr>
          <p:cNvSpPr txBox="1">
            <a:spLocks/>
          </p:cNvSpPr>
          <p:nvPr/>
        </p:nvSpPr>
        <p:spPr>
          <a:xfrm>
            <a:off x="7050076" y="4502623"/>
            <a:ext cx="1040579" cy="377691"/>
          </a:xfrm>
          <a:prstGeom prst="rect">
            <a:avLst/>
          </a:prstGeom>
        </p:spPr>
        <p:txBody>
          <a:bodyPr vert="horz" lIns="68580" tIns="34290" rIns="68580" bIns="3429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venir" panose="02000503020000020003"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venir" panose="02000503020000020003"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venir" panose="02000503020000020003"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lnSpc>
                <a:spcPct val="120000"/>
              </a:lnSpc>
              <a:buNone/>
            </a:pPr>
            <a:r>
              <a:rPr lang="en-US" sz="1800" dirty="0">
                <a:solidFill>
                  <a:srgbClr val="7030A0"/>
                </a:solidFill>
                <a:latin typeface="Corbel" panose="020B0503020204020204" pitchFamily="34" charset="0"/>
              </a:rPr>
              <a:t>shouted,</a:t>
            </a:r>
          </a:p>
        </p:txBody>
      </p:sp>
      <p:sp>
        <p:nvSpPr>
          <p:cNvPr id="132" name="Content Placeholder 2">
            <a:extLst>
              <a:ext uri="{FF2B5EF4-FFF2-40B4-BE49-F238E27FC236}">
                <a16:creationId xmlns:a16="http://schemas.microsoft.com/office/drawing/2014/main" id="{F1255D89-8DB7-7941-98CF-858601200D88}"/>
              </a:ext>
            </a:extLst>
          </p:cNvPr>
          <p:cNvSpPr txBox="1">
            <a:spLocks/>
          </p:cNvSpPr>
          <p:nvPr/>
        </p:nvSpPr>
        <p:spPr>
          <a:xfrm>
            <a:off x="1956114" y="1806104"/>
            <a:ext cx="917488" cy="377691"/>
          </a:xfrm>
          <a:prstGeom prst="rect">
            <a:avLst/>
          </a:prstGeom>
        </p:spPr>
        <p:txBody>
          <a:bodyPr vert="horz" lIns="68580" tIns="34290" rIns="68580" bIns="3429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venir" panose="02000503020000020003"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venir" panose="02000503020000020003"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venir" panose="02000503020000020003"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lnSpc>
                <a:spcPct val="120000"/>
              </a:lnSpc>
              <a:buNone/>
            </a:pPr>
            <a:r>
              <a:rPr lang="en-US" sz="1800" dirty="0">
                <a:solidFill>
                  <a:srgbClr val="7030A0"/>
                </a:solidFill>
                <a:latin typeface="Corbel" panose="020B0503020204020204" pitchFamily="34" charset="0"/>
              </a:rPr>
              <a:t>“Sorry”</a:t>
            </a:r>
          </a:p>
        </p:txBody>
      </p:sp>
      <p:sp>
        <p:nvSpPr>
          <p:cNvPr id="133" name="Content Placeholder 2">
            <a:extLst>
              <a:ext uri="{FF2B5EF4-FFF2-40B4-BE49-F238E27FC236}">
                <a16:creationId xmlns:a16="http://schemas.microsoft.com/office/drawing/2014/main" id="{6055F11A-E12F-2E43-9AED-1595523374A6}"/>
              </a:ext>
            </a:extLst>
          </p:cNvPr>
          <p:cNvSpPr txBox="1">
            <a:spLocks/>
          </p:cNvSpPr>
          <p:nvPr/>
        </p:nvSpPr>
        <p:spPr>
          <a:xfrm>
            <a:off x="3540680" y="1807216"/>
            <a:ext cx="763196" cy="377691"/>
          </a:xfrm>
          <a:prstGeom prst="rect">
            <a:avLst/>
          </a:prstGeom>
        </p:spPr>
        <p:txBody>
          <a:bodyPr vert="horz" lIns="68580" tIns="34290" rIns="68580" bIns="3429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venir" panose="02000503020000020003"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venir" panose="02000503020000020003"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venir" panose="02000503020000020003"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lnSpc>
                <a:spcPct val="120000"/>
              </a:lnSpc>
              <a:buNone/>
            </a:pPr>
            <a:r>
              <a:rPr lang="en-US" sz="1800" dirty="0">
                <a:solidFill>
                  <a:srgbClr val="7030A0"/>
                </a:solidFill>
                <a:latin typeface="Corbel" panose="020B0503020204020204" pitchFamily="34" charset="0"/>
              </a:rPr>
              <a:t>Harry</a:t>
            </a:r>
          </a:p>
        </p:txBody>
      </p:sp>
      <p:sp>
        <p:nvSpPr>
          <p:cNvPr id="135" name="Content Placeholder 2">
            <a:extLst>
              <a:ext uri="{FF2B5EF4-FFF2-40B4-BE49-F238E27FC236}">
                <a16:creationId xmlns:a16="http://schemas.microsoft.com/office/drawing/2014/main" id="{E116A7AC-950A-E24B-AF51-0564C2551321}"/>
              </a:ext>
            </a:extLst>
          </p:cNvPr>
          <p:cNvSpPr txBox="1">
            <a:spLocks/>
          </p:cNvSpPr>
          <p:nvPr/>
        </p:nvSpPr>
        <p:spPr>
          <a:xfrm>
            <a:off x="5053681" y="1872819"/>
            <a:ext cx="1091537" cy="377691"/>
          </a:xfrm>
          <a:prstGeom prst="rect">
            <a:avLst/>
          </a:prstGeom>
        </p:spPr>
        <p:txBody>
          <a:bodyPr vert="horz" lIns="68580" tIns="34290" rIns="68580" bIns="3429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venir" panose="02000503020000020003"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venir" panose="02000503020000020003"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venir" panose="02000503020000020003"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lnSpc>
                <a:spcPct val="120000"/>
              </a:lnSpc>
              <a:buNone/>
            </a:pPr>
            <a:r>
              <a:rPr lang="en-US" sz="1800" dirty="0">
                <a:solidFill>
                  <a:srgbClr val="7030A0"/>
                </a:solidFill>
                <a:latin typeface="Corbel" panose="020B0503020204020204" pitchFamily="34" charset="0"/>
              </a:rPr>
              <a:t>shouted,</a:t>
            </a:r>
          </a:p>
        </p:txBody>
      </p:sp>
      <p:sp>
        <p:nvSpPr>
          <p:cNvPr id="136" name="Content Placeholder 2">
            <a:extLst>
              <a:ext uri="{FF2B5EF4-FFF2-40B4-BE49-F238E27FC236}">
                <a16:creationId xmlns:a16="http://schemas.microsoft.com/office/drawing/2014/main" id="{C5A77B7D-71E1-3C4A-86B2-85017D8AA4E6}"/>
              </a:ext>
            </a:extLst>
          </p:cNvPr>
          <p:cNvSpPr txBox="1">
            <a:spLocks/>
          </p:cNvSpPr>
          <p:nvPr/>
        </p:nvSpPr>
        <p:spPr>
          <a:xfrm>
            <a:off x="6730488" y="1815711"/>
            <a:ext cx="1307065" cy="377691"/>
          </a:xfrm>
          <a:prstGeom prst="rect">
            <a:avLst/>
          </a:prstGeom>
        </p:spPr>
        <p:txBody>
          <a:bodyPr vert="horz" lIns="68580" tIns="34290" rIns="68580" bIns="3429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venir" panose="02000503020000020003"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venir" panose="02000503020000020003"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venir" panose="02000503020000020003"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lnSpc>
                <a:spcPct val="120000"/>
              </a:lnSpc>
              <a:buNone/>
            </a:pPr>
            <a:r>
              <a:rPr lang="en-US" sz="1800" dirty="0">
                <a:solidFill>
                  <a:srgbClr val="7030A0"/>
                </a:solidFill>
                <a:latin typeface="Corbel" panose="020B0503020204020204" pitchFamily="34" charset="0"/>
              </a:rPr>
              <a:t>panicking</a:t>
            </a:r>
          </a:p>
        </p:txBody>
      </p:sp>
      <p:cxnSp>
        <p:nvCxnSpPr>
          <p:cNvPr id="137" name="Straight Arrow Connector 136">
            <a:extLst>
              <a:ext uri="{FF2B5EF4-FFF2-40B4-BE49-F238E27FC236}">
                <a16:creationId xmlns:a16="http://schemas.microsoft.com/office/drawing/2014/main" id="{16465CDF-351B-2949-883F-BD50C6674F44}"/>
              </a:ext>
            </a:extLst>
          </p:cNvPr>
          <p:cNvCxnSpPr>
            <a:cxnSpLocks/>
          </p:cNvCxnSpPr>
          <p:nvPr/>
        </p:nvCxnSpPr>
        <p:spPr>
          <a:xfrm>
            <a:off x="2817971" y="2020254"/>
            <a:ext cx="792585" cy="2551580"/>
          </a:xfrm>
          <a:prstGeom prst="straightConnector1">
            <a:avLst/>
          </a:prstGeom>
          <a:ln w="69850" cmpd="sng">
            <a:solidFill>
              <a:srgbClr val="7030A0">
                <a:alpha val="39000"/>
              </a:srgbClr>
            </a:solidFill>
            <a:prstDash val="sysDot"/>
            <a:headEnd w="lg" len="lg"/>
            <a:tailEnd type="triangle"/>
          </a:ln>
        </p:spPr>
        <p:style>
          <a:lnRef idx="1">
            <a:schemeClr val="accent1"/>
          </a:lnRef>
          <a:fillRef idx="0">
            <a:schemeClr val="accent1"/>
          </a:fillRef>
          <a:effectRef idx="0">
            <a:schemeClr val="accent1"/>
          </a:effectRef>
          <a:fontRef idx="minor">
            <a:schemeClr val="tx1"/>
          </a:fontRef>
        </p:style>
      </p:cxnSp>
      <p:cxnSp>
        <p:nvCxnSpPr>
          <p:cNvPr id="138" name="Straight Arrow Connector 137">
            <a:extLst>
              <a:ext uri="{FF2B5EF4-FFF2-40B4-BE49-F238E27FC236}">
                <a16:creationId xmlns:a16="http://schemas.microsoft.com/office/drawing/2014/main" id="{4E25251F-F8F5-7747-8D53-389F51ED5350}"/>
              </a:ext>
            </a:extLst>
          </p:cNvPr>
          <p:cNvCxnSpPr>
            <a:cxnSpLocks/>
          </p:cNvCxnSpPr>
          <p:nvPr/>
        </p:nvCxnSpPr>
        <p:spPr>
          <a:xfrm>
            <a:off x="4313106" y="2052125"/>
            <a:ext cx="1078034" cy="2639344"/>
          </a:xfrm>
          <a:prstGeom prst="straightConnector1">
            <a:avLst/>
          </a:prstGeom>
          <a:ln w="69850" cmpd="sng">
            <a:solidFill>
              <a:srgbClr val="7030A0">
                <a:alpha val="39000"/>
              </a:srgbClr>
            </a:solidFill>
            <a:prstDash val="sysDot"/>
            <a:headEnd w="lg" len="lg"/>
            <a:tailEnd type="triangle"/>
          </a:ln>
        </p:spPr>
        <p:style>
          <a:lnRef idx="1">
            <a:schemeClr val="accent1"/>
          </a:lnRef>
          <a:fillRef idx="0">
            <a:schemeClr val="accent1"/>
          </a:fillRef>
          <a:effectRef idx="0">
            <a:schemeClr val="accent1"/>
          </a:effectRef>
          <a:fontRef idx="minor">
            <a:schemeClr val="tx1"/>
          </a:fontRef>
        </p:style>
      </p:cxnSp>
      <p:cxnSp>
        <p:nvCxnSpPr>
          <p:cNvPr id="139" name="Straight Arrow Connector 138">
            <a:extLst>
              <a:ext uri="{FF2B5EF4-FFF2-40B4-BE49-F238E27FC236}">
                <a16:creationId xmlns:a16="http://schemas.microsoft.com/office/drawing/2014/main" id="{B0FD8718-42F1-1B4F-BC74-C65E04471A51}"/>
              </a:ext>
            </a:extLst>
          </p:cNvPr>
          <p:cNvCxnSpPr>
            <a:cxnSpLocks/>
            <a:endCxn id="131" idx="1"/>
          </p:cNvCxnSpPr>
          <p:nvPr/>
        </p:nvCxnSpPr>
        <p:spPr>
          <a:xfrm>
            <a:off x="6094733" y="2035682"/>
            <a:ext cx="955343" cy="2655787"/>
          </a:xfrm>
          <a:prstGeom prst="straightConnector1">
            <a:avLst/>
          </a:prstGeom>
          <a:ln w="69850" cmpd="sng">
            <a:solidFill>
              <a:srgbClr val="7030A0">
                <a:alpha val="39000"/>
              </a:srgbClr>
            </a:solidFill>
            <a:prstDash val="sysDot"/>
            <a:headEnd w="lg" len="lg"/>
            <a:tailEnd type="triangle"/>
          </a:ln>
        </p:spPr>
        <p:style>
          <a:lnRef idx="1">
            <a:schemeClr val="accent1"/>
          </a:lnRef>
          <a:fillRef idx="0">
            <a:schemeClr val="accent1"/>
          </a:fillRef>
          <a:effectRef idx="0">
            <a:schemeClr val="accent1"/>
          </a:effectRef>
          <a:fontRef idx="minor">
            <a:schemeClr val="tx1"/>
          </a:fontRef>
        </p:style>
      </p:cxnSp>
      <p:cxnSp>
        <p:nvCxnSpPr>
          <p:cNvPr id="140" name="Straight Arrow Connector 139">
            <a:extLst>
              <a:ext uri="{FF2B5EF4-FFF2-40B4-BE49-F238E27FC236}">
                <a16:creationId xmlns:a16="http://schemas.microsoft.com/office/drawing/2014/main" id="{A4A08260-5139-F248-99EA-2C0BF5510566}"/>
              </a:ext>
            </a:extLst>
          </p:cNvPr>
          <p:cNvCxnSpPr>
            <a:cxnSpLocks/>
          </p:cNvCxnSpPr>
          <p:nvPr/>
        </p:nvCxnSpPr>
        <p:spPr>
          <a:xfrm>
            <a:off x="8086428" y="2027645"/>
            <a:ext cx="955343" cy="2655787"/>
          </a:xfrm>
          <a:prstGeom prst="straightConnector1">
            <a:avLst/>
          </a:prstGeom>
          <a:ln w="69850" cmpd="sng">
            <a:solidFill>
              <a:srgbClr val="7030A0">
                <a:alpha val="39000"/>
              </a:srgbClr>
            </a:solidFill>
            <a:prstDash val="sysDot"/>
            <a:headEnd w="lg" len="lg"/>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3632285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 name="Title 1">
            <a:extLst>
              <a:ext uri="{FF2B5EF4-FFF2-40B4-BE49-F238E27FC236}">
                <a16:creationId xmlns:a16="http://schemas.microsoft.com/office/drawing/2014/main" id="{FF867746-7A2F-644D-88D5-C3102C6A99EA}"/>
              </a:ext>
            </a:extLst>
          </p:cNvPr>
          <p:cNvSpPr>
            <a:spLocks noGrp="1"/>
          </p:cNvSpPr>
          <p:nvPr>
            <p:ph type="title"/>
          </p:nvPr>
        </p:nvSpPr>
        <p:spPr/>
        <p:txBody>
          <a:bodyPr>
            <a:normAutofit fontScale="90000"/>
          </a:bodyPr>
          <a:lstStyle/>
          <a:p>
            <a:r>
              <a:rPr lang="en-US" dirty="0"/>
              <a:t>RNN: Generation</a:t>
            </a:r>
          </a:p>
        </p:txBody>
      </p:sp>
      <p:sp>
        <p:nvSpPr>
          <p:cNvPr id="2" name="Content Placeholder 1">
            <a:extLst>
              <a:ext uri="{FF2B5EF4-FFF2-40B4-BE49-F238E27FC236}">
                <a16:creationId xmlns:a16="http://schemas.microsoft.com/office/drawing/2014/main" id="{B3B82F49-3419-AD7B-FFBB-E0D59B556FFB}"/>
              </a:ext>
            </a:extLst>
          </p:cNvPr>
          <p:cNvSpPr>
            <a:spLocks noGrp="1"/>
          </p:cNvSpPr>
          <p:nvPr>
            <p:ph idx="1"/>
          </p:nvPr>
        </p:nvSpPr>
        <p:spPr/>
        <p:txBody>
          <a:bodyPr/>
          <a:lstStyle/>
          <a:p>
            <a:r>
              <a:rPr lang="en-US" sz="1800" dirty="0">
                <a:latin typeface="Corbel" panose="020B0503020204020204" pitchFamily="34" charset="0"/>
              </a:rPr>
              <a:t>NOTE: we are transmitting contextual information over time. </a:t>
            </a:r>
            <a:endParaRPr lang="en-US" dirty="0"/>
          </a:p>
        </p:txBody>
      </p:sp>
      <p:sp>
        <p:nvSpPr>
          <p:cNvPr id="121" name="Slide Number Placeholder 9">
            <a:extLst>
              <a:ext uri="{FF2B5EF4-FFF2-40B4-BE49-F238E27FC236}">
                <a16:creationId xmlns:a16="http://schemas.microsoft.com/office/drawing/2014/main" id="{EB687209-428F-274A-9F84-EB818397901F}"/>
              </a:ext>
            </a:extLst>
          </p:cNvPr>
          <p:cNvSpPr>
            <a:spLocks noGrp="1"/>
          </p:cNvSpPr>
          <p:nvPr>
            <p:ph type="sldNum" sz="quarter" idx="12"/>
          </p:nvPr>
        </p:nvSpPr>
        <p:spPr>
          <a:prstGeom prst="rect">
            <a:avLst/>
          </a:prstGeom>
        </p:spPr>
        <p:txBody>
          <a:bodyPr spcFirstLastPara="1" vert="horz" wrap="square" lIns="68580" tIns="34290" rIns="68580" bIns="34290" rtlCol="0" anchor="ctr" anchorCtr="0">
            <a:normAutofit/>
          </a:bodyPr>
          <a:lstStyle>
            <a:defPPr>
              <a:defRPr lang="en-US"/>
            </a:defPPr>
            <a:lvl1pPr marL="0" algn="r" defTabSz="685800" rtl="0" eaLnBrk="1" latinLnBrk="0" hangingPunct="1">
              <a:defRPr sz="900" kern="1200">
                <a:solidFill>
                  <a:schemeClr val="tx1">
                    <a:tint val="75000"/>
                  </a:schemeClr>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fld id="{FB0400E9-F1C7-9247-B747-5922BAF97538}" type="slidenum">
              <a:rPr lang="en-US" smtClean="0"/>
              <a:pPr/>
              <a:t>38</a:t>
            </a:fld>
            <a:endParaRPr lang="en-US" dirty="0"/>
          </a:p>
        </p:txBody>
      </p:sp>
      <p:sp>
        <p:nvSpPr>
          <p:cNvPr id="123" name="Content Placeholder 2">
            <a:extLst>
              <a:ext uri="{FF2B5EF4-FFF2-40B4-BE49-F238E27FC236}">
                <a16:creationId xmlns:a16="http://schemas.microsoft.com/office/drawing/2014/main" id="{8CC99D59-00C0-1445-91B3-013E005D8BDE}"/>
              </a:ext>
            </a:extLst>
          </p:cNvPr>
          <p:cNvSpPr txBox="1">
            <a:spLocks/>
          </p:cNvSpPr>
          <p:nvPr/>
        </p:nvSpPr>
        <p:spPr>
          <a:xfrm>
            <a:off x="1867324" y="1332710"/>
            <a:ext cx="5675810" cy="484324"/>
          </a:xfrm>
          <a:prstGeom prst="rect">
            <a:avLst/>
          </a:prstGeom>
        </p:spPr>
        <p:txBody>
          <a:bodyPr vert="horz" lIns="68580" tIns="34290" rIns="68580" bIns="3429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venir" panose="02000503020000020003"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venir" panose="02000503020000020003"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venir" panose="02000503020000020003"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20000"/>
              </a:lnSpc>
              <a:buNone/>
            </a:pPr>
            <a:endParaRPr lang="en-US" sz="1800" dirty="0">
              <a:solidFill>
                <a:schemeClr val="accent5">
                  <a:lumMod val="75000"/>
                </a:schemeClr>
              </a:solidFill>
              <a:latin typeface="Corbel" panose="020B0503020204020204" pitchFamily="34" charset="0"/>
            </a:endParaRPr>
          </a:p>
        </p:txBody>
      </p:sp>
      <p:sp>
        <p:nvSpPr>
          <p:cNvPr id="32" name="Content Placeholder 2">
            <a:extLst>
              <a:ext uri="{FF2B5EF4-FFF2-40B4-BE49-F238E27FC236}">
                <a16:creationId xmlns:a16="http://schemas.microsoft.com/office/drawing/2014/main" id="{2E20838C-4570-4248-A55C-6F1735047636}"/>
              </a:ext>
            </a:extLst>
          </p:cNvPr>
          <p:cNvSpPr txBox="1">
            <a:spLocks/>
          </p:cNvSpPr>
          <p:nvPr/>
        </p:nvSpPr>
        <p:spPr>
          <a:xfrm>
            <a:off x="198123" y="3937963"/>
            <a:ext cx="1148116" cy="353597"/>
          </a:xfrm>
          <a:prstGeom prst="rect">
            <a:avLst/>
          </a:prstGeom>
        </p:spPr>
        <p:txBody>
          <a:bodyPr vert="horz" lIns="68580" tIns="34290" rIns="68580" bIns="3429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venir" panose="02000503020000020003"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venir" panose="02000503020000020003"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venir" panose="02000503020000020003"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lnSpc>
                <a:spcPct val="120000"/>
              </a:lnSpc>
              <a:buNone/>
            </a:pPr>
            <a:r>
              <a:rPr lang="en-US" sz="1350" dirty="0">
                <a:solidFill>
                  <a:schemeClr val="tx1">
                    <a:lumMod val="85000"/>
                    <a:lumOff val="15000"/>
                  </a:schemeClr>
                </a:solidFill>
                <a:latin typeface="Corbel" panose="020B0503020204020204" pitchFamily="34" charset="0"/>
              </a:rPr>
              <a:t>Input layer</a:t>
            </a:r>
          </a:p>
        </p:txBody>
      </p:sp>
      <p:sp>
        <p:nvSpPr>
          <p:cNvPr id="33" name="Content Placeholder 2">
            <a:extLst>
              <a:ext uri="{FF2B5EF4-FFF2-40B4-BE49-F238E27FC236}">
                <a16:creationId xmlns:a16="http://schemas.microsoft.com/office/drawing/2014/main" id="{CC1E9B1C-9F75-8B44-AEA5-03BF6822FBF7}"/>
              </a:ext>
            </a:extLst>
          </p:cNvPr>
          <p:cNvSpPr txBox="1">
            <a:spLocks/>
          </p:cNvSpPr>
          <p:nvPr/>
        </p:nvSpPr>
        <p:spPr>
          <a:xfrm>
            <a:off x="110510" y="3066354"/>
            <a:ext cx="1303470" cy="353597"/>
          </a:xfrm>
          <a:prstGeom prst="rect">
            <a:avLst/>
          </a:prstGeom>
        </p:spPr>
        <p:txBody>
          <a:bodyPr vert="horz" lIns="68580" tIns="34290" rIns="68580" bIns="3429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venir" panose="02000503020000020003"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venir" panose="02000503020000020003"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venir" panose="02000503020000020003"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lnSpc>
                <a:spcPct val="120000"/>
              </a:lnSpc>
              <a:buNone/>
            </a:pPr>
            <a:r>
              <a:rPr lang="en-US" sz="1350" dirty="0">
                <a:solidFill>
                  <a:schemeClr val="tx1">
                    <a:lumMod val="85000"/>
                    <a:lumOff val="15000"/>
                  </a:schemeClr>
                </a:solidFill>
                <a:latin typeface="Corbel" panose="020B0503020204020204" pitchFamily="34" charset="0"/>
              </a:rPr>
              <a:t>Hidden layer</a:t>
            </a:r>
          </a:p>
        </p:txBody>
      </p:sp>
      <p:sp>
        <p:nvSpPr>
          <p:cNvPr id="34" name="Content Placeholder 2">
            <a:extLst>
              <a:ext uri="{FF2B5EF4-FFF2-40B4-BE49-F238E27FC236}">
                <a16:creationId xmlns:a16="http://schemas.microsoft.com/office/drawing/2014/main" id="{EB6428D5-21EE-2A45-BB91-3CC55CE57983}"/>
              </a:ext>
            </a:extLst>
          </p:cNvPr>
          <p:cNvSpPr txBox="1">
            <a:spLocks/>
          </p:cNvSpPr>
          <p:nvPr/>
        </p:nvSpPr>
        <p:spPr>
          <a:xfrm>
            <a:off x="181351" y="2214114"/>
            <a:ext cx="1291040" cy="353597"/>
          </a:xfrm>
          <a:prstGeom prst="rect">
            <a:avLst/>
          </a:prstGeom>
        </p:spPr>
        <p:txBody>
          <a:bodyPr vert="horz" lIns="68580" tIns="34290" rIns="68580" bIns="3429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venir" panose="02000503020000020003"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venir" panose="02000503020000020003"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venir" panose="02000503020000020003"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lnSpc>
                <a:spcPct val="120000"/>
              </a:lnSpc>
              <a:buNone/>
            </a:pPr>
            <a:r>
              <a:rPr lang="en-US" sz="1350" dirty="0">
                <a:solidFill>
                  <a:schemeClr val="tx1">
                    <a:lumMod val="85000"/>
                    <a:lumOff val="15000"/>
                  </a:schemeClr>
                </a:solidFill>
                <a:latin typeface="Corbel" panose="020B0503020204020204" pitchFamily="34" charset="0"/>
              </a:rPr>
              <a:t>Output layer</a:t>
            </a:r>
          </a:p>
        </p:txBody>
      </p:sp>
      <p:sp>
        <p:nvSpPr>
          <p:cNvPr id="35" name="Rounded Rectangle 34">
            <a:extLst>
              <a:ext uri="{FF2B5EF4-FFF2-40B4-BE49-F238E27FC236}">
                <a16:creationId xmlns:a16="http://schemas.microsoft.com/office/drawing/2014/main" id="{77B69781-0344-E042-A0B5-54BF3F9ECA64}"/>
              </a:ext>
            </a:extLst>
          </p:cNvPr>
          <p:cNvSpPr/>
          <p:nvPr/>
        </p:nvSpPr>
        <p:spPr>
          <a:xfrm>
            <a:off x="1920871" y="3965290"/>
            <a:ext cx="897101" cy="247549"/>
          </a:xfrm>
          <a:prstGeom prst="round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sp>
        <p:nvSpPr>
          <p:cNvPr id="36" name="Oval 35">
            <a:extLst>
              <a:ext uri="{FF2B5EF4-FFF2-40B4-BE49-F238E27FC236}">
                <a16:creationId xmlns:a16="http://schemas.microsoft.com/office/drawing/2014/main" id="{0CFFAB33-964C-7748-BF35-4721918EB4C8}"/>
              </a:ext>
            </a:extLst>
          </p:cNvPr>
          <p:cNvSpPr/>
          <p:nvPr/>
        </p:nvSpPr>
        <p:spPr>
          <a:xfrm>
            <a:off x="1999457" y="4006803"/>
            <a:ext cx="152400" cy="152400"/>
          </a:xfrm>
          <a:prstGeom prst="ellipse">
            <a:avLst/>
          </a:prstGeom>
          <a:solidFill>
            <a:schemeClr val="bg1">
              <a:lumMod val="5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sp>
        <p:nvSpPr>
          <p:cNvPr id="37" name="Oval 36">
            <a:extLst>
              <a:ext uri="{FF2B5EF4-FFF2-40B4-BE49-F238E27FC236}">
                <a16:creationId xmlns:a16="http://schemas.microsoft.com/office/drawing/2014/main" id="{14156E0B-A953-BD41-BB2C-FE9ED66A0882}"/>
              </a:ext>
            </a:extLst>
          </p:cNvPr>
          <p:cNvSpPr/>
          <p:nvPr/>
        </p:nvSpPr>
        <p:spPr>
          <a:xfrm>
            <a:off x="2184151" y="4006803"/>
            <a:ext cx="152400" cy="152400"/>
          </a:xfrm>
          <a:prstGeom prst="ellipse">
            <a:avLst/>
          </a:prstGeom>
          <a:solidFill>
            <a:schemeClr val="bg1">
              <a:lumMod val="5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sp>
        <p:nvSpPr>
          <p:cNvPr id="38" name="Oval 37">
            <a:extLst>
              <a:ext uri="{FF2B5EF4-FFF2-40B4-BE49-F238E27FC236}">
                <a16:creationId xmlns:a16="http://schemas.microsoft.com/office/drawing/2014/main" id="{441D775C-F264-E346-8817-9BF41FF99B04}"/>
              </a:ext>
            </a:extLst>
          </p:cNvPr>
          <p:cNvSpPr/>
          <p:nvPr/>
        </p:nvSpPr>
        <p:spPr>
          <a:xfrm>
            <a:off x="2368845" y="4006803"/>
            <a:ext cx="152400" cy="152400"/>
          </a:xfrm>
          <a:prstGeom prst="ellipse">
            <a:avLst/>
          </a:prstGeom>
          <a:solidFill>
            <a:schemeClr val="bg1">
              <a:lumMod val="5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sp>
        <p:nvSpPr>
          <p:cNvPr id="39" name="Oval 38">
            <a:extLst>
              <a:ext uri="{FF2B5EF4-FFF2-40B4-BE49-F238E27FC236}">
                <a16:creationId xmlns:a16="http://schemas.microsoft.com/office/drawing/2014/main" id="{387E50D9-5CE3-5441-A6BE-A6E097B4A0B3}"/>
              </a:ext>
            </a:extLst>
          </p:cNvPr>
          <p:cNvSpPr/>
          <p:nvPr/>
        </p:nvSpPr>
        <p:spPr>
          <a:xfrm>
            <a:off x="2557747" y="4006803"/>
            <a:ext cx="152400" cy="152400"/>
          </a:xfrm>
          <a:prstGeom prst="ellipse">
            <a:avLst/>
          </a:prstGeom>
          <a:solidFill>
            <a:schemeClr val="bg1">
              <a:lumMod val="5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sp>
        <p:nvSpPr>
          <p:cNvPr id="40" name="Oval 39">
            <a:extLst>
              <a:ext uri="{FF2B5EF4-FFF2-40B4-BE49-F238E27FC236}">
                <a16:creationId xmlns:a16="http://schemas.microsoft.com/office/drawing/2014/main" id="{1C7A0456-9E4C-C94A-8F0A-49ADA1484771}"/>
              </a:ext>
            </a:extLst>
          </p:cNvPr>
          <p:cNvSpPr/>
          <p:nvPr/>
        </p:nvSpPr>
        <p:spPr>
          <a:xfrm>
            <a:off x="1999457" y="2276690"/>
            <a:ext cx="152400" cy="152400"/>
          </a:xfrm>
          <a:prstGeom prst="ellipse">
            <a:avLst/>
          </a:prstGeom>
          <a:solidFill>
            <a:srgbClr val="92D050"/>
          </a:solidFill>
          <a:ln w="19050">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sp>
        <p:nvSpPr>
          <p:cNvPr id="41" name="Oval 40">
            <a:extLst>
              <a:ext uri="{FF2B5EF4-FFF2-40B4-BE49-F238E27FC236}">
                <a16:creationId xmlns:a16="http://schemas.microsoft.com/office/drawing/2014/main" id="{76755897-25B7-004E-A748-A9A07B35D1C1}"/>
              </a:ext>
            </a:extLst>
          </p:cNvPr>
          <p:cNvSpPr/>
          <p:nvPr/>
        </p:nvSpPr>
        <p:spPr>
          <a:xfrm>
            <a:off x="2184151" y="2276690"/>
            <a:ext cx="152400" cy="152400"/>
          </a:xfrm>
          <a:prstGeom prst="ellipse">
            <a:avLst/>
          </a:prstGeom>
          <a:solidFill>
            <a:srgbClr val="92D050"/>
          </a:solidFill>
          <a:ln w="19050">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sp>
        <p:nvSpPr>
          <p:cNvPr id="42" name="Oval 41">
            <a:extLst>
              <a:ext uri="{FF2B5EF4-FFF2-40B4-BE49-F238E27FC236}">
                <a16:creationId xmlns:a16="http://schemas.microsoft.com/office/drawing/2014/main" id="{F3AAD522-87CB-2248-A091-7D69B2D76DA2}"/>
              </a:ext>
            </a:extLst>
          </p:cNvPr>
          <p:cNvSpPr/>
          <p:nvPr/>
        </p:nvSpPr>
        <p:spPr>
          <a:xfrm>
            <a:off x="2368845" y="2276690"/>
            <a:ext cx="152400" cy="152400"/>
          </a:xfrm>
          <a:prstGeom prst="ellipse">
            <a:avLst/>
          </a:prstGeom>
          <a:solidFill>
            <a:srgbClr val="92D050"/>
          </a:solidFill>
          <a:ln w="19050">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sp>
        <p:nvSpPr>
          <p:cNvPr id="43" name="Oval 42">
            <a:extLst>
              <a:ext uri="{FF2B5EF4-FFF2-40B4-BE49-F238E27FC236}">
                <a16:creationId xmlns:a16="http://schemas.microsoft.com/office/drawing/2014/main" id="{49583858-2EF7-C541-A4C8-6B64B755C426}"/>
              </a:ext>
            </a:extLst>
          </p:cNvPr>
          <p:cNvSpPr/>
          <p:nvPr/>
        </p:nvSpPr>
        <p:spPr>
          <a:xfrm>
            <a:off x="2557747" y="2276690"/>
            <a:ext cx="152400" cy="152400"/>
          </a:xfrm>
          <a:prstGeom prst="ellipse">
            <a:avLst/>
          </a:prstGeom>
          <a:solidFill>
            <a:srgbClr val="92D050"/>
          </a:solidFill>
          <a:ln w="19050">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sp>
        <p:nvSpPr>
          <p:cNvPr id="44" name="Rounded Rectangle 43">
            <a:extLst>
              <a:ext uri="{FF2B5EF4-FFF2-40B4-BE49-F238E27FC236}">
                <a16:creationId xmlns:a16="http://schemas.microsoft.com/office/drawing/2014/main" id="{78DA54E1-DEBC-FA47-B33C-EC57979E0AC8}"/>
              </a:ext>
            </a:extLst>
          </p:cNvPr>
          <p:cNvSpPr/>
          <p:nvPr/>
        </p:nvSpPr>
        <p:spPr>
          <a:xfrm>
            <a:off x="1833755" y="3096102"/>
            <a:ext cx="1023168" cy="233527"/>
          </a:xfrm>
          <a:prstGeom prst="roundRect">
            <a:avLst/>
          </a:prstGeom>
          <a:noFill/>
          <a:ln w="3810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sp>
        <p:nvSpPr>
          <p:cNvPr id="45" name="Oval 44">
            <a:extLst>
              <a:ext uri="{FF2B5EF4-FFF2-40B4-BE49-F238E27FC236}">
                <a16:creationId xmlns:a16="http://schemas.microsoft.com/office/drawing/2014/main" id="{D6D1AFD7-0467-F54B-80D1-0A7A609972DE}"/>
              </a:ext>
            </a:extLst>
          </p:cNvPr>
          <p:cNvSpPr/>
          <p:nvPr/>
        </p:nvSpPr>
        <p:spPr>
          <a:xfrm>
            <a:off x="1897168" y="3136052"/>
            <a:ext cx="152400" cy="152400"/>
          </a:xfrm>
          <a:prstGeom prst="ellipse">
            <a:avLst/>
          </a:prstGeom>
          <a:solidFill>
            <a:schemeClr val="accent5">
              <a:lumMod val="60000"/>
              <a:lumOff val="40000"/>
            </a:schemeClr>
          </a:solidFill>
          <a:ln w="1905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sp>
        <p:nvSpPr>
          <p:cNvPr id="46" name="Oval 45">
            <a:extLst>
              <a:ext uri="{FF2B5EF4-FFF2-40B4-BE49-F238E27FC236}">
                <a16:creationId xmlns:a16="http://schemas.microsoft.com/office/drawing/2014/main" id="{252D735C-4E41-C74A-81FB-F1D9BA23F974}"/>
              </a:ext>
            </a:extLst>
          </p:cNvPr>
          <p:cNvSpPr/>
          <p:nvPr/>
        </p:nvSpPr>
        <p:spPr>
          <a:xfrm>
            <a:off x="2081862" y="3136052"/>
            <a:ext cx="152400" cy="152400"/>
          </a:xfrm>
          <a:prstGeom prst="ellipse">
            <a:avLst/>
          </a:prstGeom>
          <a:solidFill>
            <a:schemeClr val="accent5">
              <a:lumMod val="60000"/>
              <a:lumOff val="40000"/>
            </a:schemeClr>
          </a:solidFill>
          <a:ln w="1905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sp>
        <p:nvSpPr>
          <p:cNvPr id="47" name="Oval 46">
            <a:extLst>
              <a:ext uri="{FF2B5EF4-FFF2-40B4-BE49-F238E27FC236}">
                <a16:creationId xmlns:a16="http://schemas.microsoft.com/office/drawing/2014/main" id="{6D55EDF1-111B-6A43-BF0C-42F1DFEDFF65}"/>
              </a:ext>
            </a:extLst>
          </p:cNvPr>
          <p:cNvSpPr/>
          <p:nvPr/>
        </p:nvSpPr>
        <p:spPr>
          <a:xfrm>
            <a:off x="2266556" y="3136052"/>
            <a:ext cx="152400" cy="152400"/>
          </a:xfrm>
          <a:prstGeom prst="ellipse">
            <a:avLst/>
          </a:prstGeom>
          <a:solidFill>
            <a:schemeClr val="accent5">
              <a:lumMod val="60000"/>
              <a:lumOff val="40000"/>
            </a:schemeClr>
          </a:solidFill>
          <a:ln w="1905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sp>
        <p:nvSpPr>
          <p:cNvPr id="48" name="Oval 47">
            <a:extLst>
              <a:ext uri="{FF2B5EF4-FFF2-40B4-BE49-F238E27FC236}">
                <a16:creationId xmlns:a16="http://schemas.microsoft.com/office/drawing/2014/main" id="{AF50432D-5742-2A48-B65C-56F873CA56C8}"/>
              </a:ext>
            </a:extLst>
          </p:cNvPr>
          <p:cNvSpPr/>
          <p:nvPr/>
        </p:nvSpPr>
        <p:spPr>
          <a:xfrm>
            <a:off x="2455458" y="3136052"/>
            <a:ext cx="152400" cy="152400"/>
          </a:xfrm>
          <a:prstGeom prst="ellipse">
            <a:avLst/>
          </a:prstGeom>
          <a:solidFill>
            <a:schemeClr val="accent5">
              <a:lumMod val="60000"/>
              <a:lumOff val="40000"/>
            </a:schemeClr>
          </a:solidFill>
          <a:ln w="1905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sp>
        <p:nvSpPr>
          <p:cNvPr id="49" name="Oval 48">
            <a:extLst>
              <a:ext uri="{FF2B5EF4-FFF2-40B4-BE49-F238E27FC236}">
                <a16:creationId xmlns:a16="http://schemas.microsoft.com/office/drawing/2014/main" id="{19AC9E29-3D62-D745-8082-BD6C496326A2}"/>
              </a:ext>
            </a:extLst>
          </p:cNvPr>
          <p:cNvSpPr/>
          <p:nvPr/>
        </p:nvSpPr>
        <p:spPr>
          <a:xfrm>
            <a:off x="2648955" y="3137765"/>
            <a:ext cx="152400" cy="152400"/>
          </a:xfrm>
          <a:prstGeom prst="ellipse">
            <a:avLst/>
          </a:prstGeom>
          <a:solidFill>
            <a:schemeClr val="accent5">
              <a:lumMod val="60000"/>
              <a:lumOff val="40000"/>
            </a:schemeClr>
          </a:solidFill>
          <a:ln w="1905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sp>
        <p:nvSpPr>
          <p:cNvPr id="50" name="Rounded Rectangle 49">
            <a:extLst>
              <a:ext uri="{FF2B5EF4-FFF2-40B4-BE49-F238E27FC236}">
                <a16:creationId xmlns:a16="http://schemas.microsoft.com/office/drawing/2014/main" id="{5FE82E85-5FBB-5345-9301-873D2290C74B}"/>
              </a:ext>
            </a:extLst>
          </p:cNvPr>
          <p:cNvSpPr/>
          <p:nvPr/>
        </p:nvSpPr>
        <p:spPr>
          <a:xfrm>
            <a:off x="1935188" y="2241423"/>
            <a:ext cx="846082" cy="233527"/>
          </a:xfrm>
          <a:prstGeom prst="roundRect">
            <a:avLst/>
          </a:prstGeom>
          <a:noFill/>
          <a:ln w="38100">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sp>
        <p:nvSpPr>
          <p:cNvPr id="51" name="Right Arrow 50">
            <a:extLst>
              <a:ext uri="{FF2B5EF4-FFF2-40B4-BE49-F238E27FC236}">
                <a16:creationId xmlns:a16="http://schemas.microsoft.com/office/drawing/2014/main" id="{E38C0E88-53E6-D147-828E-73334C31EC81}"/>
              </a:ext>
            </a:extLst>
          </p:cNvPr>
          <p:cNvSpPr/>
          <p:nvPr/>
        </p:nvSpPr>
        <p:spPr>
          <a:xfrm rot="16200000">
            <a:off x="2164404" y="2629484"/>
            <a:ext cx="425578" cy="247112"/>
          </a:xfrm>
          <a:prstGeom prst="rightArrow">
            <a:avLst>
              <a:gd name="adj1" fmla="val 27574"/>
              <a:gd name="adj2" fmla="val 69623"/>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sp>
        <p:nvSpPr>
          <p:cNvPr id="52" name="Right Arrow 51">
            <a:extLst>
              <a:ext uri="{FF2B5EF4-FFF2-40B4-BE49-F238E27FC236}">
                <a16:creationId xmlns:a16="http://schemas.microsoft.com/office/drawing/2014/main" id="{76B1BEC2-7535-A142-80EE-6B5CD50FAE56}"/>
              </a:ext>
            </a:extLst>
          </p:cNvPr>
          <p:cNvSpPr/>
          <p:nvPr/>
        </p:nvSpPr>
        <p:spPr>
          <a:xfrm rot="16200000">
            <a:off x="2180574" y="3506345"/>
            <a:ext cx="425578" cy="247112"/>
          </a:xfrm>
          <a:prstGeom prst="rightArrow">
            <a:avLst>
              <a:gd name="adj1" fmla="val 27574"/>
              <a:gd name="adj2" fmla="val 69623"/>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mc:AlternateContent xmlns:mc="http://schemas.openxmlformats.org/markup-compatibility/2006" xmlns:a14="http://schemas.microsoft.com/office/drawing/2010/main">
        <mc:Choice Requires="a14">
          <p:sp>
            <p:nvSpPr>
              <p:cNvPr id="53" name="Content Placeholder 2">
                <a:extLst>
                  <a:ext uri="{FF2B5EF4-FFF2-40B4-BE49-F238E27FC236}">
                    <a16:creationId xmlns:a16="http://schemas.microsoft.com/office/drawing/2014/main" id="{753B7FC2-D6A0-AE40-A65D-C095A483881A}"/>
                  </a:ext>
                </a:extLst>
              </p:cNvPr>
              <p:cNvSpPr txBox="1">
                <a:spLocks/>
              </p:cNvSpPr>
              <p:nvPr/>
            </p:nvSpPr>
            <p:spPr>
              <a:xfrm>
                <a:off x="1782926" y="3474410"/>
                <a:ext cx="525996" cy="377691"/>
              </a:xfrm>
              <a:prstGeom prst="rect">
                <a:avLst/>
              </a:prstGeom>
            </p:spPr>
            <p:txBody>
              <a:bodyPr vert="horz" lIns="68580" tIns="34290" rIns="68580" bIns="3429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venir" panose="02000503020000020003"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venir" panose="02000503020000020003"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venir" panose="02000503020000020003"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lnSpc>
                    <a:spcPct val="120000"/>
                  </a:lnSpc>
                  <a:buNone/>
                </a:pPr>
                <a14:m>
                  <m:oMathPara xmlns:m="http://schemas.openxmlformats.org/officeDocument/2006/math">
                    <m:oMathParaPr>
                      <m:jc m:val="centerGroup"/>
                    </m:oMathParaPr>
                    <m:oMath xmlns:m="http://schemas.openxmlformats.org/officeDocument/2006/math">
                      <m:r>
                        <a:rPr lang="en-US" sz="1800" i="1" dirty="0">
                          <a:solidFill>
                            <a:srgbClr val="C00000"/>
                          </a:solidFill>
                          <a:latin typeface="Cambria Math" panose="02040503050406030204" pitchFamily="18" charset="0"/>
                        </a:rPr>
                        <m:t>𝑊</m:t>
                      </m:r>
                    </m:oMath>
                  </m:oMathPara>
                </a14:m>
                <a:endParaRPr lang="en-US" sz="1800" dirty="0">
                  <a:solidFill>
                    <a:srgbClr val="C00000"/>
                  </a:solidFill>
                  <a:latin typeface="Corbel" panose="020B0503020204020204" pitchFamily="34" charset="0"/>
                </a:endParaRPr>
              </a:p>
            </p:txBody>
          </p:sp>
        </mc:Choice>
        <mc:Fallback xmlns="">
          <p:sp>
            <p:nvSpPr>
              <p:cNvPr id="53" name="Content Placeholder 2">
                <a:extLst>
                  <a:ext uri="{FF2B5EF4-FFF2-40B4-BE49-F238E27FC236}">
                    <a16:creationId xmlns:a16="http://schemas.microsoft.com/office/drawing/2014/main" id="{753B7FC2-D6A0-AE40-A65D-C095A483881A}"/>
                  </a:ext>
                </a:extLst>
              </p:cNvPr>
              <p:cNvSpPr txBox="1">
                <a:spLocks noRot="1" noChangeAspect="1" noMove="1" noResize="1" noEditPoints="1" noAdjustHandles="1" noChangeArrowheads="1" noChangeShapeType="1" noTextEdit="1"/>
              </p:cNvSpPr>
              <p:nvPr/>
            </p:nvSpPr>
            <p:spPr>
              <a:xfrm>
                <a:off x="1782926" y="3474410"/>
                <a:ext cx="525996" cy="377691"/>
              </a:xfrm>
              <a:prstGeom prst="rect">
                <a:avLst/>
              </a:prstGeom>
              <a:blipFill>
                <a:blip r:embed="rId2"/>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4" name="Content Placeholder 2">
                <a:extLst>
                  <a:ext uri="{FF2B5EF4-FFF2-40B4-BE49-F238E27FC236}">
                    <a16:creationId xmlns:a16="http://schemas.microsoft.com/office/drawing/2014/main" id="{8A9A5F62-D191-874B-A14D-BA57D80A95B9}"/>
                  </a:ext>
                </a:extLst>
              </p:cNvPr>
              <p:cNvSpPr txBox="1">
                <a:spLocks/>
              </p:cNvSpPr>
              <p:nvPr/>
            </p:nvSpPr>
            <p:spPr>
              <a:xfrm>
                <a:off x="1788408" y="2590205"/>
                <a:ext cx="525996" cy="377691"/>
              </a:xfrm>
              <a:prstGeom prst="rect">
                <a:avLst/>
              </a:prstGeom>
            </p:spPr>
            <p:txBody>
              <a:bodyPr vert="horz" lIns="68580" tIns="34290" rIns="68580" bIns="3429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venir" panose="02000503020000020003"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venir" panose="02000503020000020003"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venir" panose="02000503020000020003"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lnSpc>
                    <a:spcPct val="120000"/>
                  </a:lnSpc>
                  <a:buNone/>
                </a:pPr>
                <a14:m>
                  <m:oMathPara xmlns:m="http://schemas.openxmlformats.org/officeDocument/2006/math">
                    <m:oMathParaPr>
                      <m:jc m:val="centerGroup"/>
                    </m:oMathParaPr>
                    <m:oMath xmlns:m="http://schemas.openxmlformats.org/officeDocument/2006/math">
                      <m:r>
                        <a:rPr lang="en-US" sz="1800" i="1" dirty="0">
                          <a:solidFill>
                            <a:srgbClr val="C00000"/>
                          </a:solidFill>
                          <a:latin typeface="Cambria Math" panose="02040503050406030204" pitchFamily="18" charset="0"/>
                        </a:rPr>
                        <m:t>𝑈</m:t>
                      </m:r>
                    </m:oMath>
                  </m:oMathPara>
                </a14:m>
                <a:endParaRPr lang="en-US" sz="1800" dirty="0">
                  <a:solidFill>
                    <a:srgbClr val="C00000"/>
                  </a:solidFill>
                  <a:latin typeface="Corbel" panose="020B0503020204020204" pitchFamily="34" charset="0"/>
                </a:endParaRPr>
              </a:p>
            </p:txBody>
          </p:sp>
        </mc:Choice>
        <mc:Fallback xmlns="">
          <p:sp>
            <p:nvSpPr>
              <p:cNvPr id="54" name="Content Placeholder 2">
                <a:extLst>
                  <a:ext uri="{FF2B5EF4-FFF2-40B4-BE49-F238E27FC236}">
                    <a16:creationId xmlns:a16="http://schemas.microsoft.com/office/drawing/2014/main" id="{8A9A5F62-D191-874B-A14D-BA57D80A95B9}"/>
                  </a:ext>
                </a:extLst>
              </p:cNvPr>
              <p:cNvSpPr txBox="1">
                <a:spLocks noRot="1" noChangeAspect="1" noMove="1" noResize="1" noEditPoints="1" noAdjustHandles="1" noChangeArrowheads="1" noChangeShapeType="1" noTextEdit="1"/>
              </p:cNvSpPr>
              <p:nvPr/>
            </p:nvSpPr>
            <p:spPr>
              <a:xfrm>
                <a:off x="1788408" y="2590205"/>
                <a:ext cx="525996" cy="377691"/>
              </a:xfrm>
              <a:prstGeom prst="rect">
                <a:avLst/>
              </a:prstGeom>
              <a:blipFill>
                <a:blip r:embed="rId3"/>
                <a:stretch>
                  <a:fillRect/>
                </a:stretch>
              </a:blipFill>
            </p:spPr>
            <p:txBody>
              <a:bodyPr/>
              <a:lstStyle/>
              <a:p>
                <a:r>
                  <a:rPr lang="en-US">
                    <a:noFill/>
                  </a:rPr>
                  <a:t> </a:t>
                </a:r>
              </a:p>
            </p:txBody>
          </p:sp>
        </mc:Fallback>
      </mc:AlternateContent>
      <p:sp>
        <p:nvSpPr>
          <p:cNvPr id="55" name="Rounded Rectangle 54">
            <a:extLst>
              <a:ext uri="{FF2B5EF4-FFF2-40B4-BE49-F238E27FC236}">
                <a16:creationId xmlns:a16="http://schemas.microsoft.com/office/drawing/2014/main" id="{DC349C25-6D70-744A-8A3F-AC2AF36398F9}"/>
              </a:ext>
            </a:extLst>
          </p:cNvPr>
          <p:cNvSpPr/>
          <p:nvPr/>
        </p:nvSpPr>
        <p:spPr>
          <a:xfrm>
            <a:off x="3558059" y="3985704"/>
            <a:ext cx="897101" cy="247549"/>
          </a:xfrm>
          <a:prstGeom prst="round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sp>
        <p:nvSpPr>
          <p:cNvPr id="56" name="Oval 55">
            <a:extLst>
              <a:ext uri="{FF2B5EF4-FFF2-40B4-BE49-F238E27FC236}">
                <a16:creationId xmlns:a16="http://schemas.microsoft.com/office/drawing/2014/main" id="{B25134CF-28BB-1C41-90D8-249BAEEE9A60}"/>
              </a:ext>
            </a:extLst>
          </p:cNvPr>
          <p:cNvSpPr/>
          <p:nvPr/>
        </p:nvSpPr>
        <p:spPr>
          <a:xfrm>
            <a:off x="3636645" y="4027217"/>
            <a:ext cx="152400" cy="152400"/>
          </a:xfrm>
          <a:prstGeom prst="ellipse">
            <a:avLst/>
          </a:prstGeom>
          <a:solidFill>
            <a:schemeClr val="bg1">
              <a:lumMod val="5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sp>
        <p:nvSpPr>
          <p:cNvPr id="57" name="Oval 56">
            <a:extLst>
              <a:ext uri="{FF2B5EF4-FFF2-40B4-BE49-F238E27FC236}">
                <a16:creationId xmlns:a16="http://schemas.microsoft.com/office/drawing/2014/main" id="{D988B1A3-A160-0C40-AFD3-D3B37337006D}"/>
              </a:ext>
            </a:extLst>
          </p:cNvPr>
          <p:cNvSpPr/>
          <p:nvPr/>
        </p:nvSpPr>
        <p:spPr>
          <a:xfrm>
            <a:off x="3821339" y="4027217"/>
            <a:ext cx="152400" cy="152400"/>
          </a:xfrm>
          <a:prstGeom prst="ellipse">
            <a:avLst/>
          </a:prstGeom>
          <a:solidFill>
            <a:schemeClr val="bg1">
              <a:lumMod val="5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sp>
        <p:nvSpPr>
          <p:cNvPr id="58" name="Oval 57">
            <a:extLst>
              <a:ext uri="{FF2B5EF4-FFF2-40B4-BE49-F238E27FC236}">
                <a16:creationId xmlns:a16="http://schemas.microsoft.com/office/drawing/2014/main" id="{3519B87C-A702-B548-ACCE-93008BAACCB5}"/>
              </a:ext>
            </a:extLst>
          </p:cNvPr>
          <p:cNvSpPr/>
          <p:nvPr/>
        </p:nvSpPr>
        <p:spPr>
          <a:xfrm>
            <a:off x="4006034" y="4027217"/>
            <a:ext cx="152400" cy="152400"/>
          </a:xfrm>
          <a:prstGeom prst="ellipse">
            <a:avLst/>
          </a:prstGeom>
          <a:solidFill>
            <a:schemeClr val="bg1">
              <a:lumMod val="5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sp>
        <p:nvSpPr>
          <p:cNvPr id="59" name="Oval 58">
            <a:extLst>
              <a:ext uri="{FF2B5EF4-FFF2-40B4-BE49-F238E27FC236}">
                <a16:creationId xmlns:a16="http://schemas.microsoft.com/office/drawing/2014/main" id="{FAD745E0-4D65-694B-952D-D0828FCE103F}"/>
              </a:ext>
            </a:extLst>
          </p:cNvPr>
          <p:cNvSpPr/>
          <p:nvPr/>
        </p:nvSpPr>
        <p:spPr>
          <a:xfrm>
            <a:off x="4194935" y="4027217"/>
            <a:ext cx="152400" cy="152400"/>
          </a:xfrm>
          <a:prstGeom prst="ellipse">
            <a:avLst/>
          </a:prstGeom>
          <a:solidFill>
            <a:schemeClr val="bg1">
              <a:lumMod val="5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sp>
        <p:nvSpPr>
          <p:cNvPr id="60" name="Oval 59">
            <a:extLst>
              <a:ext uri="{FF2B5EF4-FFF2-40B4-BE49-F238E27FC236}">
                <a16:creationId xmlns:a16="http://schemas.microsoft.com/office/drawing/2014/main" id="{FF26331E-E39E-A348-957A-1FCBF3D0D6E0}"/>
              </a:ext>
            </a:extLst>
          </p:cNvPr>
          <p:cNvSpPr/>
          <p:nvPr/>
        </p:nvSpPr>
        <p:spPr>
          <a:xfrm>
            <a:off x="3636645" y="2297104"/>
            <a:ext cx="152400" cy="152400"/>
          </a:xfrm>
          <a:prstGeom prst="ellipse">
            <a:avLst/>
          </a:prstGeom>
          <a:solidFill>
            <a:srgbClr val="92D050"/>
          </a:solidFill>
          <a:ln w="19050">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sp>
        <p:nvSpPr>
          <p:cNvPr id="61" name="Oval 60">
            <a:extLst>
              <a:ext uri="{FF2B5EF4-FFF2-40B4-BE49-F238E27FC236}">
                <a16:creationId xmlns:a16="http://schemas.microsoft.com/office/drawing/2014/main" id="{55E92C9F-29F8-0043-A63A-DF60EF569982}"/>
              </a:ext>
            </a:extLst>
          </p:cNvPr>
          <p:cNvSpPr/>
          <p:nvPr/>
        </p:nvSpPr>
        <p:spPr>
          <a:xfrm>
            <a:off x="3821339" y="2297104"/>
            <a:ext cx="152400" cy="152400"/>
          </a:xfrm>
          <a:prstGeom prst="ellipse">
            <a:avLst/>
          </a:prstGeom>
          <a:solidFill>
            <a:srgbClr val="92D050"/>
          </a:solidFill>
          <a:ln w="19050">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sp>
        <p:nvSpPr>
          <p:cNvPr id="62" name="Oval 61">
            <a:extLst>
              <a:ext uri="{FF2B5EF4-FFF2-40B4-BE49-F238E27FC236}">
                <a16:creationId xmlns:a16="http://schemas.microsoft.com/office/drawing/2014/main" id="{B551A2F2-C1F6-2744-985E-6AC993230C6F}"/>
              </a:ext>
            </a:extLst>
          </p:cNvPr>
          <p:cNvSpPr/>
          <p:nvPr/>
        </p:nvSpPr>
        <p:spPr>
          <a:xfrm>
            <a:off x="4006034" y="2297104"/>
            <a:ext cx="152400" cy="152400"/>
          </a:xfrm>
          <a:prstGeom prst="ellipse">
            <a:avLst/>
          </a:prstGeom>
          <a:solidFill>
            <a:srgbClr val="92D050"/>
          </a:solidFill>
          <a:ln w="19050">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sp>
        <p:nvSpPr>
          <p:cNvPr id="63" name="Oval 62">
            <a:extLst>
              <a:ext uri="{FF2B5EF4-FFF2-40B4-BE49-F238E27FC236}">
                <a16:creationId xmlns:a16="http://schemas.microsoft.com/office/drawing/2014/main" id="{FE38D034-BDA7-ED4F-9613-29D79A26AE3F}"/>
              </a:ext>
            </a:extLst>
          </p:cNvPr>
          <p:cNvSpPr/>
          <p:nvPr/>
        </p:nvSpPr>
        <p:spPr>
          <a:xfrm>
            <a:off x="4194935" y="2297104"/>
            <a:ext cx="152400" cy="152400"/>
          </a:xfrm>
          <a:prstGeom prst="ellipse">
            <a:avLst/>
          </a:prstGeom>
          <a:solidFill>
            <a:srgbClr val="92D050"/>
          </a:solidFill>
          <a:ln w="19050">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sp>
        <p:nvSpPr>
          <p:cNvPr id="64" name="Rounded Rectangle 63">
            <a:extLst>
              <a:ext uri="{FF2B5EF4-FFF2-40B4-BE49-F238E27FC236}">
                <a16:creationId xmlns:a16="http://schemas.microsoft.com/office/drawing/2014/main" id="{571308DA-CA90-004D-A0AA-5772A33EF3F0}"/>
              </a:ext>
            </a:extLst>
          </p:cNvPr>
          <p:cNvSpPr/>
          <p:nvPr/>
        </p:nvSpPr>
        <p:spPr>
          <a:xfrm>
            <a:off x="3470944" y="3116515"/>
            <a:ext cx="1023168" cy="233527"/>
          </a:xfrm>
          <a:prstGeom prst="roundRect">
            <a:avLst/>
          </a:prstGeom>
          <a:noFill/>
          <a:ln w="3810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sp>
        <p:nvSpPr>
          <p:cNvPr id="65" name="Oval 64">
            <a:extLst>
              <a:ext uri="{FF2B5EF4-FFF2-40B4-BE49-F238E27FC236}">
                <a16:creationId xmlns:a16="http://schemas.microsoft.com/office/drawing/2014/main" id="{160832F5-81B7-DF46-99B0-C97E4628FB35}"/>
              </a:ext>
            </a:extLst>
          </p:cNvPr>
          <p:cNvSpPr/>
          <p:nvPr/>
        </p:nvSpPr>
        <p:spPr>
          <a:xfrm>
            <a:off x="3534356" y="3156465"/>
            <a:ext cx="152400" cy="152400"/>
          </a:xfrm>
          <a:prstGeom prst="ellipse">
            <a:avLst/>
          </a:prstGeom>
          <a:solidFill>
            <a:schemeClr val="accent5">
              <a:lumMod val="60000"/>
              <a:lumOff val="40000"/>
            </a:schemeClr>
          </a:solidFill>
          <a:ln w="1905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sp>
        <p:nvSpPr>
          <p:cNvPr id="66" name="Oval 65">
            <a:extLst>
              <a:ext uri="{FF2B5EF4-FFF2-40B4-BE49-F238E27FC236}">
                <a16:creationId xmlns:a16="http://schemas.microsoft.com/office/drawing/2014/main" id="{97D9343E-2E42-774D-8F68-04D8584529FC}"/>
              </a:ext>
            </a:extLst>
          </p:cNvPr>
          <p:cNvSpPr/>
          <p:nvPr/>
        </p:nvSpPr>
        <p:spPr>
          <a:xfrm>
            <a:off x="3719051" y="3156465"/>
            <a:ext cx="152400" cy="152400"/>
          </a:xfrm>
          <a:prstGeom prst="ellipse">
            <a:avLst/>
          </a:prstGeom>
          <a:solidFill>
            <a:schemeClr val="accent5">
              <a:lumMod val="60000"/>
              <a:lumOff val="40000"/>
            </a:schemeClr>
          </a:solidFill>
          <a:ln w="1905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sp>
        <p:nvSpPr>
          <p:cNvPr id="67" name="Oval 66">
            <a:extLst>
              <a:ext uri="{FF2B5EF4-FFF2-40B4-BE49-F238E27FC236}">
                <a16:creationId xmlns:a16="http://schemas.microsoft.com/office/drawing/2014/main" id="{6668A97C-DE2A-3B41-BE66-8D5D3E7742B6}"/>
              </a:ext>
            </a:extLst>
          </p:cNvPr>
          <p:cNvSpPr/>
          <p:nvPr/>
        </p:nvSpPr>
        <p:spPr>
          <a:xfrm>
            <a:off x="3903745" y="3156465"/>
            <a:ext cx="152400" cy="152400"/>
          </a:xfrm>
          <a:prstGeom prst="ellipse">
            <a:avLst/>
          </a:prstGeom>
          <a:solidFill>
            <a:schemeClr val="accent5">
              <a:lumMod val="60000"/>
              <a:lumOff val="40000"/>
            </a:schemeClr>
          </a:solidFill>
          <a:ln w="1905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sp>
        <p:nvSpPr>
          <p:cNvPr id="68" name="Oval 67">
            <a:extLst>
              <a:ext uri="{FF2B5EF4-FFF2-40B4-BE49-F238E27FC236}">
                <a16:creationId xmlns:a16="http://schemas.microsoft.com/office/drawing/2014/main" id="{C00FE93E-F3E5-A843-9D86-64C7FD1608B2}"/>
              </a:ext>
            </a:extLst>
          </p:cNvPr>
          <p:cNvSpPr/>
          <p:nvPr/>
        </p:nvSpPr>
        <p:spPr>
          <a:xfrm>
            <a:off x="4092647" y="3156465"/>
            <a:ext cx="152400" cy="152400"/>
          </a:xfrm>
          <a:prstGeom prst="ellipse">
            <a:avLst/>
          </a:prstGeom>
          <a:solidFill>
            <a:schemeClr val="accent5">
              <a:lumMod val="60000"/>
              <a:lumOff val="40000"/>
            </a:schemeClr>
          </a:solidFill>
          <a:ln w="1905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sp>
        <p:nvSpPr>
          <p:cNvPr id="69" name="Oval 68">
            <a:extLst>
              <a:ext uri="{FF2B5EF4-FFF2-40B4-BE49-F238E27FC236}">
                <a16:creationId xmlns:a16="http://schemas.microsoft.com/office/drawing/2014/main" id="{1FC2A4A0-15E5-304A-99F7-9482DC660A49}"/>
              </a:ext>
            </a:extLst>
          </p:cNvPr>
          <p:cNvSpPr/>
          <p:nvPr/>
        </p:nvSpPr>
        <p:spPr>
          <a:xfrm>
            <a:off x="4286144" y="3158178"/>
            <a:ext cx="152400" cy="152400"/>
          </a:xfrm>
          <a:prstGeom prst="ellipse">
            <a:avLst/>
          </a:prstGeom>
          <a:solidFill>
            <a:schemeClr val="accent5">
              <a:lumMod val="60000"/>
              <a:lumOff val="40000"/>
            </a:schemeClr>
          </a:solidFill>
          <a:ln w="1905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sp>
        <p:nvSpPr>
          <p:cNvPr id="70" name="Rounded Rectangle 69">
            <a:extLst>
              <a:ext uri="{FF2B5EF4-FFF2-40B4-BE49-F238E27FC236}">
                <a16:creationId xmlns:a16="http://schemas.microsoft.com/office/drawing/2014/main" id="{78CAD346-E00E-254C-A40F-717C132CF10E}"/>
              </a:ext>
            </a:extLst>
          </p:cNvPr>
          <p:cNvSpPr/>
          <p:nvPr/>
        </p:nvSpPr>
        <p:spPr>
          <a:xfrm>
            <a:off x="3572376" y="2261836"/>
            <a:ext cx="846082" cy="233527"/>
          </a:xfrm>
          <a:prstGeom prst="roundRect">
            <a:avLst/>
          </a:prstGeom>
          <a:noFill/>
          <a:ln w="38100">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sp>
        <p:nvSpPr>
          <p:cNvPr id="71" name="Right Arrow 70">
            <a:extLst>
              <a:ext uri="{FF2B5EF4-FFF2-40B4-BE49-F238E27FC236}">
                <a16:creationId xmlns:a16="http://schemas.microsoft.com/office/drawing/2014/main" id="{0B7844AE-D3C0-B843-A88C-F3D8368BCF19}"/>
              </a:ext>
            </a:extLst>
          </p:cNvPr>
          <p:cNvSpPr/>
          <p:nvPr/>
        </p:nvSpPr>
        <p:spPr>
          <a:xfrm rot="16200000">
            <a:off x="3801592" y="2649898"/>
            <a:ext cx="425578" cy="247112"/>
          </a:xfrm>
          <a:prstGeom prst="rightArrow">
            <a:avLst>
              <a:gd name="adj1" fmla="val 27574"/>
              <a:gd name="adj2" fmla="val 69623"/>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sp>
        <p:nvSpPr>
          <p:cNvPr id="72" name="Right Arrow 71">
            <a:extLst>
              <a:ext uri="{FF2B5EF4-FFF2-40B4-BE49-F238E27FC236}">
                <a16:creationId xmlns:a16="http://schemas.microsoft.com/office/drawing/2014/main" id="{B8E6EF4A-CBDA-6049-8A12-A588515097B8}"/>
              </a:ext>
            </a:extLst>
          </p:cNvPr>
          <p:cNvSpPr/>
          <p:nvPr/>
        </p:nvSpPr>
        <p:spPr>
          <a:xfrm rot="16200000">
            <a:off x="3817762" y="3526759"/>
            <a:ext cx="425578" cy="247112"/>
          </a:xfrm>
          <a:prstGeom prst="rightArrow">
            <a:avLst>
              <a:gd name="adj1" fmla="val 27574"/>
              <a:gd name="adj2" fmla="val 69623"/>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mc:AlternateContent xmlns:mc="http://schemas.openxmlformats.org/markup-compatibility/2006" xmlns:a14="http://schemas.microsoft.com/office/drawing/2010/main">
        <mc:Choice Requires="a14">
          <p:sp>
            <p:nvSpPr>
              <p:cNvPr id="73" name="Content Placeholder 2">
                <a:extLst>
                  <a:ext uri="{FF2B5EF4-FFF2-40B4-BE49-F238E27FC236}">
                    <a16:creationId xmlns:a16="http://schemas.microsoft.com/office/drawing/2014/main" id="{E7C20D21-0C77-3D4D-A35E-14C2CC15F63D}"/>
                  </a:ext>
                </a:extLst>
              </p:cNvPr>
              <p:cNvSpPr txBox="1">
                <a:spLocks/>
              </p:cNvSpPr>
              <p:nvPr/>
            </p:nvSpPr>
            <p:spPr>
              <a:xfrm>
                <a:off x="3420115" y="3494824"/>
                <a:ext cx="525996" cy="377691"/>
              </a:xfrm>
              <a:prstGeom prst="rect">
                <a:avLst/>
              </a:prstGeom>
            </p:spPr>
            <p:txBody>
              <a:bodyPr vert="horz" lIns="68580" tIns="34290" rIns="68580" bIns="3429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venir" panose="02000503020000020003"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venir" panose="02000503020000020003"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venir" panose="02000503020000020003"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lnSpc>
                    <a:spcPct val="120000"/>
                  </a:lnSpc>
                  <a:buNone/>
                </a:pPr>
                <a14:m>
                  <m:oMathPara xmlns:m="http://schemas.openxmlformats.org/officeDocument/2006/math">
                    <m:oMathParaPr>
                      <m:jc m:val="centerGroup"/>
                    </m:oMathParaPr>
                    <m:oMath xmlns:m="http://schemas.openxmlformats.org/officeDocument/2006/math">
                      <m:r>
                        <a:rPr lang="en-US" sz="1800" i="1" dirty="0">
                          <a:solidFill>
                            <a:srgbClr val="C00000"/>
                          </a:solidFill>
                          <a:latin typeface="Cambria Math" panose="02040503050406030204" pitchFamily="18" charset="0"/>
                        </a:rPr>
                        <m:t>𝑊</m:t>
                      </m:r>
                    </m:oMath>
                  </m:oMathPara>
                </a14:m>
                <a:endParaRPr lang="en-US" sz="1800" dirty="0">
                  <a:solidFill>
                    <a:srgbClr val="C00000"/>
                  </a:solidFill>
                  <a:latin typeface="Corbel" panose="020B0503020204020204" pitchFamily="34" charset="0"/>
                </a:endParaRPr>
              </a:p>
            </p:txBody>
          </p:sp>
        </mc:Choice>
        <mc:Fallback xmlns="">
          <p:sp>
            <p:nvSpPr>
              <p:cNvPr id="73" name="Content Placeholder 2">
                <a:extLst>
                  <a:ext uri="{FF2B5EF4-FFF2-40B4-BE49-F238E27FC236}">
                    <a16:creationId xmlns:a16="http://schemas.microsoft.com/office/drawing/2014/main" id="{E7C20D21-0C77-3D4D-A35E-14C2CC15F63D}"/>
                  </a:ext>
                </a:extLst>
              </p:cNvPr>
              <p:cNvSpPr txBox="1">
                <a:spLocks noRot="1" noChangeAspect="1" noMove="1" noResize="1" noEditPoints="1" noAdjustHandles="1" noChangeArrowheads="1" noChangeShapeType="1" noTextEdit="1"/>
              </p:cNvSpPr>
              <p:nvPr/>
            </p:nvSpPr>
            <p:spPr>
              <a:xfrm>
                <a:off x="3420115" y="3494824"/>
                <a:ext cx="525996" cy="377691"/>
              </a:xfrm>
              <a:prstGeom prst="rect">
                <a:avLst/>
              </a:prstGeom>
              <a:blipFill>
                <a:blip r:embed="rId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4" name="Content Placeholder 2">
                <a:extLst>
                  <a:ext uri="{FF2B5EF4-FFF2-40B4-BE49-F238E27FC236}">
                    <a16:creationId xmlns:a16="http://schemas.microsoft.com/office/drawing/2014/main" id="{BEF4F9A5-FF28-8440-9DAF-1D1ED4100CFB}"/>
                  </a:ext>
                </a:extLst>
              </p:cNvPr>
              <p:cNvSpPr txBox="1">
                <a:spLocks/>
              </p:cNvSpPr>
              <p:nvPr/>
            </p:nvSpPr>
            <p:spPr>
              <a:xfrm>
                <a:off x="3425597" y="2610618"/>
                <a:ext cx="525996" cy="377691"/>
              </a:xfrm>
              <a:prstGeom prst="rect">
                <a:avLst/>
              </a:prstGeom>
            </p:spPr>
            <p:txBody>
              <a:bodyPr vert="horz" lIns="68580" tIns="34290" rIns="68580" bIns="3429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venir" panose="02000503020000020003"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venir" panose="02000503020000020003"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venir" panose="02000503020000020003"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lnSpc>
                    <a:spcPct val="120000"/>
                  </a:lnSpc>
                  <a:buNone/>
                </a:pPr>
                <a14:m>
                  <m:oMathPara xmlns:m="http://schemas.openxmlformats.org/officeDocument/2006/math">
                    <m:oMathParaPr>
                      <m:jc m:val="centerGroup"/>
                    </m:oMathParaPr>
                    <m:oMath xmlns:m="http://schemas.openxmlformats.org/officeDocument/2006/math">
                      <m:r>
                        <a:rPr lang="en-US" sz="1800" i="1" dirty="0">
                          <a:solidFill>
                            <a:srgbClr val="C00000"/>
                          </a:solidFill>
                          <a:latin typeface="Cambria Math" panose="02040503050406030204" pitchFamily="18" charset="0"/>
                        </a:rPr>
                        <m:t>𝑈</m:t>
                      </m:r>
                    </m:oMath>
                  </m:oMathPara>
                </a14:m>
                <a:endParaRPr lang="en-US" sz="1800" dirty="0">
                  <a:solidFill>
                    <a:srgbClr val="C00000"/>
                  </a:solidFill>
                  <a:latin typeface="Corbel" panose="020B0503020204020204" pitchFamily="34" charset="0"/>
                </a:endParaRPr>
              </a:p>
            </p:txBody>
          </p:sp>
        </mc:Choice>
        <mc:Fallback xmlns="">
          <p:sp>
            <p:nvSpPr>
              <p:cNvPr id="74" name="Content Placeholder 2">
                <a:extLst>
                  <a:ext uri="{FF2B5EF4-FFF2-40B4-BE49-F238E27FC236}">
                    <a16:creationId xmlns:a16="http://schemas.microsoft.com/office/drawing/2014/main" id="{BEF4F9A5-FF28-8440-9DAF-1D1ED4100CFB}"/>
                  </a:ext>
                </a:extLst>
              </p:cNvPr>
              <p:cNvSpPr txBox="1">
                <a:spLocks noRot="1" noChangeAspect="1" noMove="1" noResize="1" noEditPoints="1" noAdjustHandles="1" noChangeArrowheads="1" noChangeShapeType="1" noTextEdit="1"/>
              </p:cNvSpPr>
              <p:nvPr/>
            </p:nvSpPr>
            <p:spPr>
              <a:xfrm>
                <a:off x="3425597" y="2610618"/>
                <a:ext cx="525996" cy="377691"/>
              </a:xfrm>
              <a:prstGeom prst="rect">
                <a:avLst/>
              </a:prstGeom>
              <a:blipFill>
                <a:blip r:embed="rId5"/>
                <a:stretch>
                  <a:fillRect/>
                </a:stretch>
              </a:blipFill>
            </p:spPr>
            <p:txBody>
              <a:bodyPr/>
              <a:lstStyle/>
              <a:p>
                <a:r>
                  <a:rPr lang="en-US">
                    <a:noFill/>
                  </a:rPr>
                  <a:t> </a:t>
                </a:r>
              </a:p>
            </p:txBody>
          </p:sp>
        </mc:Fallback>
      </mc:AlternateContent>
      <p:sp>
        <p:nvSpPr>
          <p:cNvPr id="75" name="Rounded Rectangle 74">
            <a:extLst>
              <a:ext uri="{FF2B5EF4-FFF2-40B4-BE49-F238E27FC236}">
                <a16:creationId xmlns:a16="http://schemas.microsoft.com/office/drawing/2014/main" id="{785C13DA-1245-8B4B-BA3B-0F9CC8642C27}"/>
              </a:ext>
            </a:extLst>
          </p:cNvPr>
          <p:cNvSpPr/>
          <p:nvPr/>
        </p:nvSpPr>
        <p:spPr>
          <a:xfrm>
            <a:off x="5264733" y="3998017"/>
            <a:ext cx="897101" cy="247549"/>
          </a:xfrm>
          <a:prstGeom prst="round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sp>
        <p:nvSpPr>
          <p:cNvPr id="76" name="Oval 75">
            <a:extLst>
              <a:ext uri="{FF2B5EF4-FFF2-40B4-BE49-F238E27FC236}">
                <a16:creationId xmlns:a16="http://schemas.microsoft.com/office/drawing/2014/main" id="{832CC637-0D04-E045-97EC-62301A2FB517}"/>
              </a:ext>
            </a:extLst>
          </p:cNvPr>
          <p:cNvSpPr/>
          <p:nvPr/>
        </p:nvSpPr>
        <p:spPr>
          <a:xfrm>
            <a:off x="5343319" y="4039530"/>
            <a:ext cx="152400" cy="152400"/>
          </a:xfrm>
          <a:prstGeom prst="ellipse">
            <a:avLst/>
          </a:prstGeom>
          <a:solidFill>
            <a:schemeClr val="bg1">
              <a:lumMod val="5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sp>
        <p:nvSpPr>
          <p:cNvPr id="77" name="Oval 76">
            <a:extLst>
              <a:ext uri="{FF2B5EF4-FFF2-40B4-BE49-F238E27FC236}">
                <a16:creationId xmlns:a16="http://schemas.microsoft.com/office/drawing/2014/main" id="{6B9AD6A7-0092-C344-8EAB-211E6AE860AB}"/>
              </a:ext>
            </a:extLst>
          </p:cNvPr>
          <p:cNvSpPr/>
          <p:nvPr/>
        </p:nvSpPr>
        <p:spPr>
          <a:xfrm>
            <a:off x="5528013" y="4039530"/>
            <a:ext cx="152400" cy="152400"/>
          </a:xfrm>
          <a:prstGeom prst="ellipse">
            <a:avLst/>
          </a:prstGeom>
          <a:solidFill>
            <a:schemeClr val="bg1">
              <a:lumMod val="5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sp>
        <p:nvSpPr>
          <p:cNvPr id="78" name="Oval 77">
            <a:extLst>
              <a:ext uri="{FF2B5EF4-FFF2-40B4-BE49-F238E27FC236}">
                <a16:creationId xmlns:a16="http://schemas.microsoft.com/office/drawing/2014/main" id="{C378B29B-7E2C-3849-BFFB-1EDFCD931458}"/>
              </a:ext>
            </a:extLst>
          </p:cNvPr>
          <p:cNvSpPr/>
          <p:nvPr/>
        </p:nvSpPr>
        <p:spPr>
          <a:xfrm>
            <a:off x="5712707" y="4039530"/>
            <a:ext cx="152400" cy="152400"/>
          </a:xfrm>
          <a:prstGeom prst="ellipse">
            <a:avLst/>
          </a:prstGeom>
          <a:solidFill>
            <a:schemeClr val="bg1">
              <a:lumMod val="5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sp>
        <p:nvSpPr>
          <p:cNvPr id="79" name="Oval 78">
            <a:extLst>
              <a:ext uri="{FF2B5EF4-FFF2-40B4-BE49-F238E27FC236}">
                <a16:creationId xmlns:a16="http://schemas.microsoft.com/office/drawing/2014/main" id="{C1E9E263-7724-C04E-8CC1-2A991EFB6236}"/>
              </a:ext>
            </a:extLst>
          </p:cNvPr>
          <p:cNvSpPr/>
          <p:nvPr/>
        </p:nvSpPr>
        <p:spPr>
          <a:xfrm>
            <a:off x="5901609" y="4039530"/>
            <a:ext cx="152400" cy="152400"/>
          </a:xfrm>
          <a:prstGeom prst="ellipse">
            <a:avLst/>
          </a:prstGeom>
          <a:solidFill>
            <a:schemeClr val="bg1">
              <a:lumMod val="5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sp>
        <p:nvSpPr>
          <p:cNvPr id="80" name="Oval 79">
            <a:extLst>
              <a:ext uri="{FF2B5EF4-FFF2-40B4-BE49-F238E27FC236}">
                <a16:creationId xmlns:a16="http://schemas.microsoft.com/office/drawing/2014/main" id="{9ABB77AE-E600-2D4A-A8F6-DA5796922715}"/>
              </a:ext>
            </a:extLst>
          </p:cNvPr>
          <p:cNvSpPr/>
          <p:nvPr/>
        </p:nvSpPr>
        <p:spPr>
          <a:xfrm>
            <a:off x="5343319" y="2309417"/>
            <a:ext cx="152400" cy="152400"/>
          </a:xfrm>
          <a:prstGeom prst="ellipse">
            <a:avLst/>
          </a:prstGeom>
          <a:solidFill>
            <a:srgbClr val="92D050"/>
          </a:solidFill>
          <a:ln w="19050">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sp>
        <p:nvSpPr>
          <p:cNvPr id="81" name="Oval 80">
            <a:extLst>
              <a:ext uri="{FF2B5EF4-FFF2-40B4-BE49-F238E27FC236}">
                <a16:creationId xmlns:a16="http://schemas.microsoft.com/office/drawing/2014/main" id="{6897086D-0408-F142-9B0F-D6527B2A3184}"/>
              </a:ext>
            </a:extLst>
          </p:cNvPr>
          <p:cNvSpPr/>
          <p:nvPr/>
        </p:nvSpPr>
        <p:spPr>
          <a:xfrm>
            <a:off x="5528013" y="2309417"/>
            <a:ext cx="152400" cy="152400"/>
          </a:xfrm>
          <a:prstGeom prst="ellipse">
            <a:avLst/>
          </a:prstGeom>
          <a:solidFill>
            <a:srgbClr val="92D050"/>
          </a:solidFill>
          <a:ln w="19050">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sp>
        <p:nvSpPr>
          <p:cNvPr id="82" name="Oval 81">
            <a:extLst>
              <a:ext uri="{FF2B5EF4-FFF2-40B4-BE49-F238E27FC236}">
                <a16:creationId xmlns:a16="http://schemas.microsoft.com/office/drawing/2014/main" id="{2F285B13-1EBB-874A-908F-A4275B96C77D}"/>
              </a:ext>
            </a:extLst>
          </p:cNvPr>
          <p:cNvSpPr/>
          <p:nvPr/>
        </p:nvSpPr>
        <p:spPr>
          <a:xfrm>
            <a:off x="5712707" y="2309417"/>
            <a:ext cx="152400" cy="152400"/>
          </a:xfrm>
          <a:prstGeom prst="ellipse">
            <a:avLst/>
          </a:prstGeom>
          <a:solidFill>
            <a:srgbClr val="92D050"/>
          </a:solidFill>
          <a:ln w="19050">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sp>
        <p:nvSpPr>
          <p:cNvPr id="83" name="Oval 82">
            <a:extLst>
              <a:ext uri="{FF2B5EF4-FFF2-40B4-BE49-F238E27FC236}">
                <a16:creationId xmlns:a16="http://schemas.microsoft.com/office/drawing/2014/main" id="{B671CE2A-1182-4B4E-99DF-3D670317CCC9}"/>
              </a:ext>
            </a:extLst>
          </p:cNvPr>
          <p:cNvSpPr/>
          <p:nvPr/>
        </p:nvSpPr>
        <p:spPr>
          <a:xfrm>
            <a:off x="5901609" y="2309417"/>
            <a:ext cx="152400" cy="152400"/>
          </a:xfrm>
          <a:prstGeom prst="ellipse">
            <a:avLst/>
          </a:prstGeom>
          <a:solidFill>
            <a:srgbClr val="92D050"/>
          </a:solidFill>
          <a:ln w="19050">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sp>
        <p:nvSpPr>
          <p:cNvPr id="84" name="Rounded Rectangle 83">
            <a:extLst>
              <a:ext uri="{FF2B5EF4-FFF2-40B4-BE49-F238E27FC236}">
                <a16:creationId xmlns:a16="http://schemas.microsoft.com/office/drawing/2014/main" id="{B3D261A4-B0C0-8045-97D9-44DA955B3884}"/>
              </a:ext>
            </a:extLst>
          </p:cNvPr>
          <p:cNvSpPr/>
          <p:nvPr/>
        </p:nvSpPr>
        <p:spPr>
          <a:xfrm>
            <a:off x="5177618" y="3128829"/>
            <a:ext cx="1023168" cy="233527"/>
          </a:xfrm>
          <a:prstGeom prst="roundRect">
            <a:avLst/>
          </a:prstGeom>
          <a:noFill/>
          <a:ln w="3810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sp>
        <p:nvSpPr>
          <p:cNvPr id="85" name="Oval 84">
            <a:extLst>
              <a:ext uri="{FF2B5EF4-FFF2-40B4-BE49-F238E27FC236}">
                <a16:creationId xmlns:a16="http://schemas.microsoft.com/office/drawing/2014/main" id="{23D2774D-5820-6A4D-A429-89A1609B30F6}"/>
              </a:ext>
            </a:extLst>
          </p:cNvPr>
          <p:cNvSpPr/>
          <p:nvPr/>
        </p:nvSpPr>
        <p:spPr>
          <a:xfrm>
            <a:off x="5241030" y="3168779"/>
            <a:ext cx="152400" cy="152400"/>
          </a:xfrm>
          <a:prstGeom prst="ellipse">
            <a:avLst/>
          </a:prstGeom>
          <a:solidFill>
            <a:schemeClr val="accent5">
              <a:lumMod val="60000"/>
              <a:lumOff val="40000"/>
            </a:schemeClr>
          </a:solidFill>
          <a:ln w="1905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sp>
        <p:nvSpPr>
          <p:cNvPr id="86" name="Oval 85">
            <a:extLst>
              <a:ext uri="{FF2B5EF4-FFF2-40B4-BE49-F238E27FC236}">
                <a16:creationId xmlns:a16="http://schemas.microsoft.com/office/drawing/2014/main" id="{10CC57D3-EA98-B648-BB88-074D0CC018B5}"/>
              </a:ext>
            </a:extLst>
          </p:cNvPr>
          <p:cNvSpPr/>
          <p:nvPr/>
        </p:nvSpPr>
        <p:spPr>
          <a:xfrm>
            <a:off x="5425724" y="3168779"/>
            <a:ext cx="152400" cy="152400"/>
          </a:xfrm>
          <a:prstGeom prst="ellipse">
            <a:avLst/>
          </a:prstGeom>
          <a:solidFill>
            <a:schemeClr val="accent5">
              <a:lumMod val="60000"/>
              <a:lumOff val="40000"/>
            </a:schemeClr>
          </a:solidFill>
          <a:ln w="1905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sp>
        <p:nvSpPr>
          <p:cNvPr id="87" name="Oval 86">
            <a:extLst>
              <a:ext uri="{FF2B5EF4-FFF2-40B4-BE49-F238E27FC236}">
                <a16:creationId xmlns:a16="http://schemas.microsoft.com/office/drawing/2014/main" id="{CA536028-C6A6-5B4B-83D2-BF2CC5A2998B}"/>
              </a:ext>
            </a:extLst>
          </p:cNvPr>
          <p:cNvSpPr/>
          <p:nvPr/>
        </p:nvSpPr>
        <p:spPr>
          <a:xfrm>
            <a:off x="5610419" y="3168779"/>
            <a:ext cx="152400" cy="152400"/>
          </a:xfrm>
          <a:prstGeom prst="ellipse">
            <a:avLst/>
          </a:prstGeom>
          <a:solidFill>
            <a:schemeClr val="accent5">
              <a:lumMod val="60000"/>
              <a:lumOff val="40000"/>
            </a:schemeClr>
          </a:solidFill>
          <a:ln w="1905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sp>
        <p:nvSpPr>
          <p:cNvPr id="88" name="Oval 87">
            <a:extLst>
              <a:ext uri="{FF2B5EF4-FFF2-40B4-BE49-F238E27FC236}">
                <a16:creationId xmlns:a16="http://schemas.microsoft.com/office/drawing/2014/main" id="{30E489B1-C4A4-7546-A23F-7F124981A1E0}"/>
              </a:ext>
            </a:extLst>
          </p:cNvPr>
          <p:cNvSpPr/>
          <p:nvPr/>
        </p:nvSpPr>
        <p:spPr>
          <a:xfrm>
            <a:off x="5799320" y="3168779"/>
            <a:ext cx="152400" cy="152400"/>
          </a:xfrm>
          <a:prstGeom prst="ellipse">
            <a:avLst/>
          </a:prstGeom>
          <a:solidFill>
            <a:schemeClr val="accent5">
              <a:lumMod val="60000"/>
              <a:lumOff val="40000"/>
            </a:schemeClr>
          </a:solidFill>
          <a:ln w="1905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sp>
        <p:nvSpPr>
          <p:cNvPr id="89" name="Oval 88">
            <a:extLst>
              <a:ext uri="{FF2B5EF4-FFF2-40B4-BE49-F238E27FC236}">
                <a16:creationId xmlns:a16="http://schemas.microsoft.com/office/drawing/2014/main" id="{90F6EA35-7F78-CD48-ACED-D83E68475749}"/>
              </a:ext>
            </a:extLst>
          </p:cNvPr>
          <p:cNvSpPr/>
          <p:nvPr/>
        </p:nvSpPr>
        <p:spPr>
          <a:xfrm>
            <a:off x="5992817" y="3170492"/>
            <a:ext cx="152400" cy="152400"/>
          </a:xfrm>
          <a:prstGeom prst="ellipse">
            <a:avLst/>
          </a:prstGeom>
          <a:solidFill>
            <a:schemeClr val="accent5">
              <a:lumMod val="60000"/>
              <a:lumOff val="40000"/>
            </a:schemeClr>
          </a:solidFill>
          <a:ln w="1905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sp>
        <p:nvSpPr>
          <p:cNvPr id="90" name="Rounded Rectangle 89">
            <a:extLst>
              <a:ext uri="{FF2B5EF4-FFF2-40B4-BE49-F238E27FC236}">
                <a16:creationId xmlns:a16="http://schemas.microsoft.com/office/drawing/2014/main" id="{6875A797-80F5-A248-A860-62BFAD11A91A}"/>
              </a:ext>
            </a:extLst>
          </p:cNvPr>
          <p:cNvSpPr/>
          <p:nvPr/>
        </p:nvSpPr>
        <p:spPr>
          <a:xfrm>
            <a:off x="5279050" y="2274150"/>
            <a:ext cx="846082" cy="233527"/>
          </a:xfrm>
          <a:prstGeom prst="roundRect">
            <a:avLst/>
          </a:prstGeom>
          <a:noFill/>
          <a:ln w="38100">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sp>
        <p:nvSpPr>
          <p:cNvPr id="91" name="Right Arrow 90">
            <a:extLst>
              <a:ext uri="{FF2B5EF4-FFF2-40B4-BE49-F238E27FC236}">
                <a16:creationId xmlns:a16="http://schemas.microsoft.com/office/drawing/2014/main" id="{7D91609B-B92C-1247-A422-2CC602A7E43B}"/>
              </a:ext>
            </a:extLst>
          </p:cNvPr>
          <p:cNvSpPr/>
          <p:nvPr/>
        </p:nvSpPr>
        <p:spPr>
          <a:xfrm rot="16200000">
            <a:off x="5508266" y="2662211"/>
            <a:ext cx="425578" cy="247112"/>
          </a:xfrm>
          <a:prstGeom prst="rightArrow">
            <a:avLst>
              <a:gd name="adj1" fmla="val 27574"/>
              <a:gd name="adj2" fmla="val 69623"/>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sp>
        <p:nvSpPr>
          <p:cNvPr id="92" name="Right Arrow 91">
            <a:extLst>
              <a:ext uri="{FF2B5EF4-FFF2-40B4-BE49-F238E27FC236}">
                <a16:creationId xmlns:a16="http://schemas.microsoft.com/office/drawing/2014/main" id="{D8A9A8AE-3DF1-E94E-BB96-24CE5A8FC703}"/>
              </a:ext>
            </a:extLst>
          </p:cNvPr>
          <p:cNvSpPr/>
          <p:nvPr/>
        </p:nvSpPr>
        <p:spPr>
          <a:xfrm rot="16200000">
            <a:off x="5524436" y="3539072"/>
            <a:ext cx="425578" cy="247112"/>
          </a:xfrm>
          <a:prstGeom prst="rightArrow">
            <a:avLst>
              <a:gd name="adj1" fmla="val 27574"/>
              <a:gd name="adj2" fmla="val 69623"/>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mc:AlternateContent xmlns:mc="http://schemas.openxmlformats.org/markup-compatibility/2006" xmlns:a14="http://schemas.microsoft.com/office/drawing/2010/main">
        <mc:Choice Requires="a14">
          <p:sp>
            <p:nvSpPr>
              <p:cNvPr id="93" name="Content Placeholder 2">
                <a:extLst>
                  <a:ext uri="{FF2B5EF4-FFF2-40B4-BE49-F238E27FC236}">
                    <a16:creationId xmlns:a16="http://schemas.microsoft.com/office/drawing/2014/main" id="{602D8282-08EF-044E-A2EC-1C0B30FE97C2}"/>
                  </a:ext>
                </a:extLst>
              </p:cNvPr>
              <p:cNvSpPr txBox="1">
                <a:spLocks/>
              </p:cNvSpPr>
              <p:nvPr/>
            </p:nvSpPr>
            <p:spPr>
              <a:xfrm>
                <a:off x="5126789" y="3507137"/>
                <a:ext cx="525996" cy="377691"/>
              </a:xfrm>
              <a:prstGeom prst="rect">
                <a:avLst/>
              </a:prstGeom>
            </p:spPr>
            <p:txBody>
              <a:bodyPr vert="horz" lIns="68580" tIns="34290" rIns="68580" bIns="3429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venir" panose="02000503020000020003"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venir" panose="02000503020000020003"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venir" panose="02000503020000020003"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lnSpc>
                    <a:spcPct val="120000"/>
                  </a:lnSpc>
                  <a:buNone/>
                </a:pPr>
                <a14:m>
                  <m:oMathPara xmlns:m="http://schemas.openxmlformats.org/officeDocument/2006/math">
                    <m:oMathParaPr>
                      <m:jc m:val="centerGroup"/>
                    </m:oMathParaPr>
                    <m:oMath xmlns:m="http://schemas.openxmlformats.org/officeDocument/2006/math">
                      <m:r>
                        <a:rPr lang="en-US" sz="1800" i="1" dirty="0">
                          <a:solidFill>
                            <a:srgbClr val="C00000"/>
                          </a:solidFill>
                          <a:latin typeface="Cambria Math" panose="02040503050406030204" pitchFamily="18" charset="0"/>
                        </a:rPr>
                        <m:t>𝑊</m:t>
                      </m:r>
                    </m:oMath>
                  </m:oMathPara>
                </a14:m>
                <a:endParaRPr lang="en-US" sz="1800" dirty="0">
                  <a:solidFill>
                    <a:srgbClr val="C00000"/>
                  </a:solidFill>
                  <a:latin typeface="Corbel" panose="020B0503020204020204" pitchFamily="34" charset="0"/>
                </a:endParaRPr>
              </a:p>
            </p:txBody>
          </p:sp>
        </mc:Choice>
        <mc:Fallback xmlns="">
          <p:sp>
            <p:nvSpPr>
              <p:cNvPr id="93" name="Content Placeholder 2">
                <a:extLst>
                  <a:ext uri="{FF2B5EF4-FFF2-40B4-BE49-F238E27FC236}">
                    <a16:creationId xmlns:a16="http://schemas.microsoft.com/office/drawing/2014/main" id="{602D8282-08EF-044E-A2EC-1C0B30FE97C2}"/>
                  </a:ext>
                </a:extLst>
              </p:cNvPr>
              <p:cNvSpPr txBox="1">
                <a:spLocks noRot="1" noChangeAspect="1" noMove="1" noResize="1" noEditPoints="1" noAdjustHandles="1" noChangeArrowheads="1" noChangeShapeType="1" noTextEdit="1"/>
              </p:cNvSpPr>
              <p:nvPr/>
            </p:nvSpPr>
            <p:spPr>
              <a:xfrm>
                <a:off x="5126789" y="3507137"/>
                <a:ext cx="525996" cy="377691"/>
              </a:xfrm>
              <a:prstGeom prst="rect">
                <a:avLst/>
              </a:prstGeom>
              <a:blipFill>
                <a:blip r:embed="rId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4" name="Content Placeholder 2">
                <a:extLst>
                  <a:ext uri="{FF2B5EF4-FFF2-40B4-BE49-F238E27FC236}">
                    <a16:creationId xmlns:a16="http://schemas.microsoft.com/office/drawing/2014/main" id="{87AB8E62-4C6B-CB4F-A510-0F8315F3AD25}"/>
                  </a:ext>
                </a:extLst>
              </p:cNvPr>
              <p:cNvSpPr txBox="1">
                <a:spLocks/>
              </p:cNvSpPr>
              <p:nvPr/>
            </p:nvSpPr>
            <p:spPr>
              <a:xfrm>
                <a:off x="5132270" y="2622932"/>
                <a:ext cx="525996" cy="377691"/>
              </a:xfrm>
              <a:prstGeom prst="rect">
                <a:avLst/>
              </a:prstGeom>
            </p:spPr>
            <p:txBody>
              <a:bodyPr vert="horz" lIns="68580" tIns="34290" rIns="68580" bIns="3429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venir" panose="02000503020000020003"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venir" panose="02000503020000020003"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venir" panose="02000503020000020003"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lnSpc>
                    <a:spcPct val="120000"/>
                  </a:lnSpc>
                  <a:buNone/>
                </a:pPr>
                <a14:m>
                  <m:oMathPara xmlns:m="http://schemas.openxmlformats.org/officeDocument/2006/math">
                    <m:oMathParaPr>
                      <m:jc m:val="centerGroup"/>
                    </m:oMathParaPr>
                    <m:oMath xmlns:m="http://schemas.openxmlformats.org/officeDocument/2006/math">
                      <m:r>
                        <a:rPr lang="en-US" sz="1800" i="1" dirty="0">
                          <a:solidFill>
                            <a:srgbClr val="C00000"/>
                          </a:solidFill>
                          <a:latin typeface="Cambria Math" panose="02040503050406030204" pitchFamily="18" charset="0"/>
                        </a:rPr>
                        <m:t>𝑈</m:t>
                      </m:r>
                    </m:oMath>
                  </m:oMathPara>
                </a14:m>
                <a:endParaRPr lang="en-US" sz="1800" dirty="0">
                  <a:solidFill>
                    <a:srgbClr val="C00000"/>
                  </a:solidFill>
                  <a:latin typeface="Corbel" panose="020B0503020204020204" pitchFamily="34" charset="0"/>
                </a:endParaRPr>
              </a:p>
            </p:txBody>
          </p:sp>
        </mc:Choice>
        <mc:Fallback xmlns="">
          <p:sp>
            <p:nvSpPr>
              <p:cNvPr id="94" name="Content Placeholder 2">
                <a:extLst>
                  <a:ext uri="{FF2B5EF4-FFF2-40B4-BE49-F238E27FC236}">
                    <a16:creationId xmlns:a16="http://schemas.microsoft.com/office/drawing/2014/main" id="{87AB8E62-4C6B-CB4F-A510-0F8315F3AD25}"/>
                  </a:ext>
                </a:extLst>
              </p:cNvPr>
              <p:cNvSpPr txBox="1">
                <a:spLocks noRot="1" noChangeAspect="1" noMove="1" noResize="1" noEditPoints="1" noAdjustHandles="1" noChangeArrowheads="1" noChangeShapeType="1" noTextEdit="1"/>
              </p:cNvSpPr>
              <p:nvPr/>
            </p:nvSpPr>
            <p:spPr>
              <a:xfrm>
                <a:off x="5132270" y="2622932"/>
                <a:ext cx="525996" cy="377691"/>
              </a:xfrm>
              <a:prstGeom prst="rect">
                <a:avLst/>
              </a:prstGeom>
              <a:blipFill>
                <a:blip r:embed="rId6"/>
                <a:stretch>
                  <a:fillRect/>
                </a:stretch>
              </a:blipFill>
            </p:spPr>
            <p:txBody>
              <a:bodyPr/>
              <a:lstStyle/>
              <a:p>
                <a:r>
                  <a:rPr lang="en-US">
                    <a:noFill/>
                  </a:rPr>
                  <a:t> </a:t>
                </a:r>
              </a:p>
            </p:txBody>
          </p:sp>
        </mc:Fallback>
      </mc:AlternateContent>
      <p:sp>
        <p:nvSpPr>
          <p:cNvPr id="95" name="Rounded Rectangle 94">
            <a:extLst>
              <a:ext uri="{FF2B5EF4-FFF2-40B4-BE49-F238E27FC236}">
                <a16:creationId xmlns:a16="http://schemas.microsoft.com/office/drawing/2014/main" id="{DA0C9841-20B3-B447-842F-EEE2526D8E9B}"/>
              </a:ext>
            </a:extLst>
          </p:cNvPr>
          <p:cNvSpPr/>
          <p:nvPr/>
        </p:nvSpPr>
        <p:spPr>
          <a:xfrm>
            <a:off x="6990487" y="4004754"/>
            <a:ext cx="897101" cy="247549"/>
          </a:xfrm>
          <a:prstGeom prst="round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sp>
        <p:nvSpPr>
          <p:cNvPr id="96" name="Oval 95">
            <a:extLst>
              <a:ext uri="{FF2B5EF4-FFF2-40B4-BE49-F238E27FC236}">
                <a16:creationId xmlns:a16="http://schemas.microsoft.com/office/drawing/2014/main" id="{745A7BE7-8F2F-D342-8ECF-284129E35120}"/>
              </a:ext>
            </a:extLst>
          </p:cNvPr>
          <p:cNvSpPr/>
          <p:nvPr/>
        </p:nvSpPr>
        <p:spPr>
          <a:xfrm>
            <a:off x="7069073" y="4046267"/>
            <a:ext cx="152400" cy="152400"/>
          </a:xfrm>
          <a:prstGeom prst="ellipse">
            <a:avLst/>
          </a:prstGeom>
          <a:solidFill>
            <a:schemeClr val="bg1">
              <a:lumMod val="5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sp>
        <p:nvSpPr>
          <p:cNvPr id="97" name="Oval 96">
            <a:extLst>
              <a:ext uri="{FF2B5EF4-FFF2-40B4-BE49-F238E27FC236}">
                <a16:creationId xmlns:a16="http://schemas.microsoft.com/office/drawing/2014/main" id="{D96327BA-CD73-9F4C-872F-66F2FBB435EC}"/>
              </a:ext>
            </a:extLst>
          </p:cNvPr>
          <p:cNvSpPr/>
          <p:nvPr/>
        </p:nvSpPr>
        <p:spPr>
          <a:xfrm>
            <a:off x="7253768" y="4046267"/>
            <a:ext cx="152400" cy="152400"/>
          </a:xfrm>
          <a:prstGeom prst="ellipse">
            <a:avLst/>
          </a:prstGeom>
          <a:solidFill>
            <a:schemeClr val="bg1">
              <a:lumMod val="5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sp>
        <p:nvSpPr>
          <p:cNvPr id="98" name="Oval 97">
            <a:extLst>
              <a:ext uri="{FF2B5EF4-FFF2-40B4-BE49-F238E27FC236}">
                <a16:creationId xmlns:a16="http://schemas.microsoft.com/office/drawing/2014/main" id="{86936CAA-083E-F74C-83DC-47EFA16BA7F1}"/>
              </a:ext>
            </a:extLst>
          </p:cNvPr>
          <p:cNvSpPr/>
          <p:nvPr/>
        </p:nvSpPr>
        <p:spPr>
          <a:xfrm>
            <a:off x="7438462" y="4046267"/>
            <a:ext cx="152400" cy="152400"/>
          </a:xfrm>
          <a:prstGeom prst="ellipse">
            <a:avLst/>
          </a:prstGeom>
          <a:solidFill>
            <a:schemeClr val="bg1">
              <a:lumMod val="5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sp>
        <p:nvSpPr>
          <p:cNvPr id="99" name="Oval 98">
            <a:extLst>
              <a:ext uri="{FF2B5EF4-FFF2-40B4-BE49-F238E27FC236}">
                <a16:creationId xmlns:a16="http://schemas.microsoft.com/office/drawing/2014/main" id="{E721BFC8-488A-E544-8039-FF95473E4677}"/>
              </a:ext>
            </a:extLst>
          </p:cNvPr>
          <p:cNvSpPr/>
          <p:nvPr/>
        </p:nvSpPr>
        <p:spPr>
          <a:xfrm>
            <a:off x="7627364" y="4046267"/>
            <a:ext cx="152400" cy="152400"/>
          </a:xfrm>
          <a:prstGeom prst="ellipse">
            <a:avLst/>
          </a:prstGeom>
          <a:solidFill>
            <a:schemeClr val="bg1">
              <a:lumMod val="5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sp>
        <p:nvSpPr>
          <p:cNvPr id="100" name="Oval 99">
            <a:extLst>
              <a:ext uri="{FF2B5EF4-FFF2-40B4-BE49-F238E27FC236}">
                <a16:creationId xmlns:a16="http://schemas.microsoft.com/office/drawing/2014/main" id="{D8B98019-A811-8A43-A9EC-3F968DD6AF5F}"/>
              </a:ext>
            </a:extLst>
          </p:cNvPr>
          <p:cNvSpPr/>
          <p:nvPr/>
        </p:nvSpPr>
        <p:spPr>
          <a:xfrm>
            <a:off x="7069073" y="2316154"/>
            <a:ext cx="152400" cy="152400"/>
          </a:xfrm>
          <a:prstGeom prst="ellipse">
            <a:avLst/>
          </a:prstGeom>
          <a:solidFill>
            <a:srgbClr val="92D050"/>
          </a:solidFill>
          <a:ln w="19050">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sp>
        <p:nvSpPr>
          <p:cNvPr id="101" name="Oval 100">
            <a:extLst>
              <a:ext uri="{FF2B5EF4-FFF2-40B4-BE49-F238E27FC236}">
                <a16:creationId xmlns:a16="http://schemas.microsoft.com/office/drawing/2014/main" id="{C2E9BF57-C376-B741-A36B-15614D8A562E}"/>
              </a:ext>
            </a:extLst>
          </p:cNvPr>
          <p:cNvSpPr/>
          <p:nvPr/>
        </p:nvSpPr>
        <p:spPr>
          <a:xfrm>
            <a:off x="7253768" y="2316154"/>
            <a:ext cx="152400" cy="152400"/>
          </a:xfrm>
          <a:prstGeom prst="ellipse">
            <a:avLst/>
          </a:prstGeom>
          <a:solidFill>
            <a:srgbClr val="92D050"/>
          </a:solidFill>
          <a:ln w="19050">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sp>
        <p:nvSpPr>
          <p:cNvPr id="102" name="Oval 101">
            <a:extLst>
              <a:ext uri="{FF2B5EF4-FFF2-40B4-BE49-F238E27FC236}">
                <a16:creationId xmlns:a16="http://schemas.microsoft.com/office/drawing/2014/main" id="{FA74C246-0177-C74B-80B5-763B069F3911}"/>
              </a:ext>
            </a:extLst>
          </p:cNvPr>
          <p:cNvSpPr/>
          <p:nvPr/>
        </p:nvSpPr>
        <p:spPr>
          <a:xfrm>
            <a:off x="7438462" y="2316154"/>
            <a:ext cx="152400" cy="152400"/>
          </a:xfrm>
          <a:prstGeom prst="ellipse">
            <a:avLst/>
          </a:prstGeom>
          <a:solidFill>
            <a:srgbClr val="92D050"/>
          </a:solidFill>
          <a:ln w="19050">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sp>
        <p:nvSpPr>
          <p:cNvPr id="103" name="Oval 102">
            <a:extLst>
              <a:ext uri="{FF2B5EF4-FFF2-40B4-BE49-F238E27FC236}">
                <a16:creationId xmlns:a16="http://schemas.microsoft.com/office/drawing/2014/main" id="{6258B4E7-45B9-8E4F-8412-2DA1BE33A73C}"/>
              </a:ext>
            </a:extLst>
          </p:cNvPr>
          <p:cNvSpPr/>
          <p:nvPr/>
        </p:nvSpPr>
        <p:spPr>
          <a:xfrm>
            <a:off x="7627364" y="2316154"/>
            <a:ext cx="152400" cy="152400"/>
          </a:xfrm>
          <a:prstGeom prst="ellipse">
            <a:avLst/>
          </a:prstGeom>
          <a:solidFill>
            <a:srgbClr val="92D050"/>
          </a:solidFill>
          <a:ln w="19050">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sp>
        <p:nvSpPr>
          <p:cNvPr id="104" name="Rounded Rectangle 103">
            <a:extLst>
              <a:ext uri="{FF2B5EF4-FFF2-40B4-BE49-F238E27FC236}">
                <a16:creationId xmlns:a16="http://schemas.microsoft.com/office/drawing/2014/main" id="{A2210478-1028-B04C-B747-19F17823E06D}"/>
              </a:ext>
            </a:extLst>
          </p:cNvPr>
          <p:cNvSpPr/>
          <p:nvPr/>
        </p:nvSpPr>
        <p:spPr>
          <a:xfrm>
            <a:off x="6903372" y="3135565"/>
            <a:ext cx="1023168" cy="233527"/>
          </a:xfrm>
          <a:prstGeom prst="roundRect">
            <a:avLst/>
          </a:prstGeom>
          <a:noFill/>
          <a:ln w="3810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sp>
        <p:nvSpPr>
          <p:cNvPr id="105" name="Oval 104">
            <a:extLst>
              <a:ext uri="{FF2B5EF4-FFF2-40B4-BE49-F238E27FC236}">
                <a16:creationId xmlns:a16="http://schemas.microsoft.com/office/drawing/2014/main" id="{8D101897-56E6-2C44-8EEF-760D3063C9B3}"/>
              </a:ext>
            </a:extLst>
          </p:cNvPr>
          <p:cNvSpPr/>
          <p:nvPr/>
        </p:nvSpPr>
        <p:spPr>
          <a:xfrm>
            <a:off x="6966785" y="3175515"/>
            <a:ext cx="152400" cy="152400"/>
          </a:xfrm>
          <a:prstGeom prst="ellipse">
            <a:avLst/>
          </a:prstGeom>
          <a:solidFill>
            <a:schemeClr val="accent5">
              <a:lumMod val="60000"/>
              <a:lumOff val="40000"/>
            </a:schemeClr>
          </a:solidFill>
          <a:ln w="1905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sp>
        <p:nvSpPr>
          <p:cNvPr id="106" name="Oval 105">
            <a:extLst>
              <a:ext uri="{FF2B5EF4-FFF2-40B4-BE49-F238E27FC236}">
                <a16:creationId xmlns:a16="http://schemas.microsoft.com/office/drawing/2014/main" id="{CA229551-A421-EC43-8BAD-C21801E155A4}"/>
              </a:ext>
            </a:extLst>
          </p:cNvPr>
          <p:cNvSpPr/>
          <p:nvPr/>
        </p:nvSpPr>
        <p:spPr>
          <a:xfrm>
            <a:off x="7151479" y="3175515"/>
            <a:ext cx="152400" cy="152400"/>
          </a:xfrm>
          <a:prstGeom prst="ellipse">
            <a:avLst/>
          </a:prstGeom>
          <a:solidFill>
            <a:schemeClr val="accent5">
              <a:lumMod val="60000"/>
              <a:lumOff val="40000"/>
            </a:schemeClr>
          </a:solidFill>
          <a:ln w="1905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sp>
        <p:nvSpPr>
          <p:cNvPr id="107" name="Oval 106">
            <a:extLst>
              <a:ext uri="{FF2B5EF4-FFF2-40B4-BE49-F238E27FC236}">
                <a16:creationId xmlns:a16="http://schemas.microsoft.com/office/drawing/2014/main" id="{259D13A2-CE3E-2E41-B48F-DCC78D236584}"/>
              </a:ext>
            </a:extLst>
          </p:cNvPr>
          <p:cNvSpPr/>
          <p:nvPr/>
        </p:nvSpPr>
        <p:spPr>
          <a:xfrm>
            <a:off x="7336173" y="3175515"/>
            <a:ext cx="152400" cy="152400"/>
          </a:xfrm>
          <a:prstGeom prst="ellipse">
            <a:avLst/>
          </a:prstGeom>
          <a:solidFill>
            <a:schemeClr val="accent5">
              <a:lumMod val="60000"/>
              <a:lumOff val="40000"/>
            </a:schemeClr>
          </a:solidFill>
          <a:ln w="1905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sp>
        <p:nvSpPr>
          <p:cNvPr id="108" name="Oval 107">
            <a:extLst>
              <a:ext uri="{FF2B5EF4-FFF2-40B4-BE49-F238E27FC236}">
                <a16:creationId xmlns:a16="http://schemas.microsoft.com/office/drawing/2014/main" id="{93D29972-0753-0549-AFDB-7999F2CA7064}"/>
              </a:ext>
            </a:extLst>
          </p:cNvPr>
          <p:cNvSpPr/>
          <p:nvPr/>
        </p:nvSpPr>
        <p:spPr>
          <a:xfrm>
            <a:off x="7525075" y="3175515"/>
            <a:ext cx="152400" cy="152400"/>
          </a:xfrm>
          <a:prstGeom prst="ellipse">
            <a:avLst/>
          </a:prstGeom>
          <a:solidFill>
            <a:schemeClr val="accent5">
              <a:lumMod val="60000"/>
              <a:lumOff val="40000"/>
            </a:schemeClr>
          </a:solidFill>
          <a:ln w="1905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sp>
        <p:nvSpPr>
          <p:cNvPr id="109" name="Oval 108">
            <a:extLst>
              <a:ext uri="{FF2B5EF4-FFF2-40B4-BE49-F238E27FC236}">
                <a16:creationId xmlns:a16="http://schemas.microsoft.com/office/drawing/2014/main" id="{FCA96AC2-2AE4-4147-9B5F-E6DEF428D471}"/>
              </a:ext>
            </a:extLst>
          </p:cNvPr>
          <p:cNvSpPr/>
          <p:nvPr/>
        </p:nvSpPr>
        <p:spPr>
          <a:xfrm>
            <a:off x="7718572" y="3177228"/>
            <a:ext cx="152400" cy="152400"/>
          </a:xfrm>
          <a:prstGeom prst="ellipse">
            <a:avLst/>
          </a:prstGeom>
          <a:solidFill>
            <a:schemeClr val="accent5">
              <a:lumMod val="60000"/>
              <a:lumOff val="40000"/>
            </a:schemeClr>
          </a:solidFill>
          <a:ln w="1905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sp>
        <p:nvSpPr>
          <p:cNvPr id="110" name="Rounded Rectangle 109">
            <a:extLst>
              <a:ext uri="{FF2B5EF4-FFF2-40B4-BE49-F238E27FC236}">
                <a16:creationId xmlns:a16="http://schemas.microsoft.com/office/drawing/2014/main" id="{BBC3F028-A301-0444-B329-2B6F15D2F043}"/>
              </a:ext>
            </a:extLst>
          </p:cNvPr>
          <p:cNvSpPr/>
          <p:nvPr/>
        </p:nvSpPr>
        <p:spPr>
          <a:xfrm>
            <a:off x="7004805" y="2280886"/>
            <a:ext cx="846082" cy="233527"/>
          </a:xfrm>
          <a:prstGeom prst="roundRect">
            <a:avLst/>
          </a:prstGeom>
          <a:noFill/>
          <a:ln w="38100">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sp>
        <p:nvSpPr>
          <p:cNvPr id="111" name="Right Arrow 110">
            <a:extLst>
              <a:ext uri="{FF2B5EF4-FFF2-40B4-BE49-F238E27FC236}">
                <a16:creationId xmlns:a16="http://schemas.microsoft.com/office/drawing/2014/main" id="{32478F26-EE47-7345-A1B2-7925B2619638}"/>
              </a:ext>
            </a:extLst>
          </p:cNvPr>
          <p:cNvSpPr/>
          <p:nvPr/>
        </p:nvSpPr>
        <p:spPr>
          <a:xfrm rot="16200000">
            <a:off x="7234020" y="2668948"/>
            <a:ext cx="425578" cy="247112"/>
          </a:xfrm>
          <a:prstGeom prst="rightArrow">
            <a:avLst>
              <a:gd name="adj1" fmla="val 27574"/>
              <a:gd name="adj2" fmla="val 69623"/>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sp>
        <p:nvSpPr>
          <p:cNvPr id="112" name="Right Arrow 111">
            <a:extLst>
              <a:ext uri="{FF2B5EF4-FFF2-40B4-BE49-F238E27FC236}">
                <a16:creationId xmlns:a16="http://schemas.microsoft.com/office/drawing/2014/main" id="{B3D7E915-F51E-9443-8CDE-2E1277F20217}"/>
              </a:ext>
            </a:extLst>
          </p:cNvPr>
          <p:cNvSpPr/>
          <p:nvPr/>
        </p:nvSpPr>
        <p:spPr>
          <a:xfrm rot="16200000">
            <a:off x="7250190" y="3545809"/>
            <a:ext cx="425578" cy="247112"/>
          </a:xfrm>
          <a:prstGeom prst="rightArrow">
            <a:avLst>
              <a:gd name="adj1" fmla="val 27574"/>
              <a:gd name="adj2" fmla="val 69623"/>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mc:AlternateContent xmlns:mc="http://schemas.openxmlformats.org/markup-compatibility/2006" xmlns:a14="http://schemas.microsoft.com/office/drawing/2010/main">
        <mc:Choice Requires="a14">
          <p:sp>
            <p:nvSpPr>
              <p:cNvPr id="113" name="Content Placeholder 2">
                <a:extLst>
                  <a:ext uri="{FF2B5EF4-FFF2-40B4-BE49-F238E27FC236}">
                    <a16:creationId xmlns:a16="http://schemas.microsoft.com/office/drawing/2014/main" id="{EBA1707F-0296-2D46-8FEF-C1BC6F5D1ECD}"/>
                  </a:ext>
                </a:extLst>
              </p:cNvPr>
              <p:cNvSpPr txBox="1">
                <a:spLocks/>
              </p:cNvSpPr>
              <p:nvPr/>
            </p:nvSpPr>
            <p:spPr>
              <a:xfrm>
                <a:off x="6852543" y="3513874"/>
                <a:ext cx="525996" cy="377691"/>
              </a:xfrm>
              <a:prstGeom prst="rect">
                <a:avLst/>
              </a:prstGeom>
            </p:spPr>
            <p:txBody>
              <a:bodyPr vert="horz" lIns="68580" tIns="34290" rIns="68580" bIns="3429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venir" panose="02000503020000020003"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venir" panose="02000503020000020003"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venir" panose="02000503020000020003"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lnSpc>
                    <a:spcPct val="120000"/>
                  </a:lnSpc>
                  <a:buNone/>
                </a:pPr>
                <a14:m>
                  <m:oMathPara xmlns:m="http://schemas.openxmlformats.org/officeDocument/2006/math">
                    <m:oMathParaPr>
                      <m:jc m:val="centerGroup"/>
                    </m:oMathParaPr>
                    <m:oMath xmlns:m="http://schemas.openxmlformats.org/officeDocument/2006/math">
                      <m:r>
                        <a:rPr lang="en-US" sz="1800" i="1" dirty="0">
                          <a:solidFill>
                            <a:srgbClr val="C00000"/>
                          </a:solidFill>
                          <a:latin typeface="Cambria Math" panose="02040503050406030204" pitchFamily="18" charset="0"/>
                        </a:rPr>
                        <m:t>𝑊</m:t>
                      </m:r>
                    </m:oMath>
                  </m:oMathPara>
                </a14:m>
                <a:endParaRPr lang="en-US" sz="1800" dirty="0">
                  <a:solidFill>
                    <a:srgbClr val="C00000"/>
                  </a:solidFill>
                  <a:latin typeface="Corbel" panose="020B0503020204020204" pitchFamily="34" charset="0"/>
                </a:endParaRPr>
              </a:p>
            </p:txBody>
          </p:sp>
        </mc:Choice>
        <mc:Fallback xmlns="">
          <p:sp>
            <p:nvSpPr>
              <p:cNvPr id="113" name="Content Placeholder 2">
                <a:extLst>
                  <a:ext uri="{FF2B5EF4-FFF2-40B4-BE49-F238E27FC236}">
                    <a16:creationId xmlns:a16="http://schemas.microsoft.com/office/drawing/2014/main" id="{EBA1707F-0296-2D46-8FEF-C1BC6F5D1ECD}"/>
                  </a:ext>
                </a:extLst>
              </p:cNvPr>
              <p:cNvSpPr txBox="1">
                <a:spLocks noRot="1" noChangeAspect="1" noMove="1" noResize="1" noEditPoints="1" noAdjustHandles="1" noChangeArrowheads="1" noChangeShapeType="1" noTextEdit="1"/>
              </p:cNvSpPr>
              <p:nvPr/>
            </p:nvSpPr>
            <p:spPr>
              <a:xfrm>
                <a:off x="6852543" y="3513874"/>
                <a:ext cx="525996" cy="377691"/>
              </a:xfrm>
              <a:prstGeom prst="rect">
                <a:avLst/>
              </a:prstGeom>
              <a:blipFill>
                <a:blip r:embed="rId7"/>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14" name="Content Placeholder 2">
                <a:extLst>
                  <a:ext uri="{FF2B5EF4-FFF2-40B4-BE49-F238E27FC236}">
                    <a16:creationId xmlns:a16="http://schemas.microsoft.com/office/drawing/2014/main" id="{88F6B711-6275-BE47-A1C4-0638E67C3331}"/>
                  </a:ext>
                </a:extLst>
              </p:cNvPr>
              <p:cNvSpPr txBox="1">
                <a:spLocks/>
              </p:cNvSpPr>
              <p:nvPr/>
            </p:nvSpPr>
            <p:spPr>
              <a:xfrm>
                <a:off x="6858025" y="2629668"/>
                <a:ext cx="525996" cy="377691"/>
              </a:xfrm>
              <a:prstGeom prst="rect">
                <a:avLst/>
              </a:prstGeom>
            </p:spPr>
            <p:txBody>
              <a:bodyPr vert="horz" lIns="68580" tIns="34290" rIns="68580" bIns="3429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venir" panose="02000503020000020003"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venir" panose="02000503020000020003"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venir" panose="02000503020000020003"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lnSpc>
                    <a:spcPct val="120000"/>
                  </a:lnSpc>
                  <a:buNone/>
                </a:pPr>
                <a14:m>
                  <m:oMathPara xmlns:m="http://schemas.openxmlformats.org/officeDocument/2006/math">
                    <m:oMathParaPr>
                      <m:jc m:val="centerGroup"/>
                    </m:oMathParaPr>
                    <m:oMath xmlns:m="http://schemas.openxmlformats.org/officeDocument/2006/math">
                      <m:r>
                        <a:rPr lang="en-US" sz="1800" i="1" dirty="0">
                          <a:solidFill>
                            <a:srgbClr val="C00000"/>
                          </a:solidFill>
                          <a:latin typeface="Cambria Math" panose="02040503050406030204" pitchFamily="18" charset="0"/>
                        </a:rPr>
                        <m:t>𝑈</m:t>
                      </m:r>
                    </m:oMath>
                  </m:oMathPara>
                </a14:m>
                <a:endParaRPr lang="en-US" sz="1800" dirty="0">
                  <a:solidFill>
                    <a:srgbClr val="C00000"/>
                  </a:solidFill>
                  <a:latin typeface="Corbel" panose="020B0503020204020204" pitchFamily="34" charset="0"/>
                </a:endParaRPr>
              </a:p>
            </p:txBody>
          </p:sp>
        </mc:Choice>
        <mc:Fallback xmlns="">
          <p:sp>
            <p:nvSpPr>
              <p:cNvPr id="114" name="Content Placeholder 2">
                <a:extLst>
                  <a:ext uri="{FF2B5EF4-FFF2-40B4-BE49-F238E27FC236}">
                    <a16:creationId xmlns:a16="http://schemas.microsoft.com/office/drawing/2014/main" id="{88F6B711-6275-BE47-A1C4-0638E67C3331}"/>
                  </a:ext>
                </a:extLst>
              </p:cNvPr>
              <p:cNvSpPr txBox="1">
                <a:spLocks noRot="1" noChangeAspect="1" noMove="1" noResize="1" noEditPoints="1" noAdjustHandles="1" noChangeArrowheads="1" noChangeShapeType="1" noTextEdit="1"/>
              </p:cNvSpPr>
              <p:nvPr/>
            </p:nvSpPr>
            <p:spPr>
              <a:xfrm>
                <a:off x="6858025" y="2629668"/>
                <a:ext cx="525996" cy="377691"/>
              </a:xfrm>
              <a:prstGeom prst="rect">
                <a:avLst/>
              </a:prstGeom>
              <a:blipFill>
                <a:blip r:embed="rId8"/>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15" name="Content Placeholder 2">
                <a:extLst>
                  <a:ext uri="{FF2B5EF4-FFF2-40B4-BE49-F238E27FC236}">
                    <a16:creationId xmlns:a16="http://schemas.microsoft.com/office/drawing/2014/main" id="{1F028BB4-661E-8048-88CA-0B4E65E37760}"/>
                  </a:ext>
                </a:extLst>
              </p:cNvPr>
              <p:cNvSpPr txBox="1">
                <a:spLocks/>
              </p:cNvSpPr>
              <p:nvPr/>
            </p:nvSpPr>
            <p:spPr>
              <a:xfrm>
                <a:off x="2202304" y="4175093"/>
                <a:ext cx="349775" cy="377691"/>
              </a:xfrm>
              <a:prstGeom prst="rect">
                <a:avLst/>
              </a:prstGeom>
            </p:spPr>
            <p:txBody>
              <a:bodyPr vert="horz" lIns="68580" tIns="34290" rIns="68580" bIns="3429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venir" panose="02000503020000020003"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venir" panose="02000503020000020003"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venir" panose="02000503020000020003"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20000"/>
                  </a:lnSpc>
                  <a:buNone/>
                </a:pPr>
                <a14:m>
                  <m:oMathPara xmlns:m="http://schemas.openxmlformats.org/officeDocument/2006/math">
                    <m:oMathParaPr>
                      <m:jc m:val="centerGroup"/>
                    </m:oMathParaPr>
                    <m:oMath xmlns:m="http://schemas.openxmlformats.org/officeDocument/2006/math">
                      <m:sSub>
                        <m:sSubPr>
                          <m:ctrlPr>
                            <a:rPr lang="en-US" sz="1800" i="1" dirty="0">
                              <a:latin typeface="Cambria Math" panose="02040503050406030204" pitchFamily="18" charset="0"/>
                            </a:rPr>
                          </m:ctrlPr>
                        </m:sSubPr>
                        <m:e>
                          <m:r>
                            <a:rPr lang="en-US" sz="1800" i="1" dirty="0">
                              <a:latin typeface="Cambria Math" panose="02040503050406030204" pitchFamily="18" charset="0"/>
                            </a:rPr>
                            <m:t>𝑥</m:t>
                          </m:r>
                        </m:e>
                        <m:sub>
                          <m:r>
                            <a:rPr lang="en-US" sz="1800" i="1" dirty="0">
                              <a:latin typeface="Cambria Math" panose="02040503050406030204" pitchFamily="18" charset="0"/>
                            </a:rPr>
                            <m:t>1</m:t>
                          </m:r>
                        </m:sub>
                      </m:sSub>
                    </m:oMath>
                  </m:oMathPara>
                </a14:m>
                <a:endParaRPr lang="en-US" sz="1800" dirty="0">
                  <a:latin typeface="Corbel" panose="020B0503020204020204" pitchFamily="34" charset="0"/>
                </a:endParaRPr>
              </a:p>
              <a:p>
                <a:pPr marL="0" indent="0" algn="ctr">
                  <a:lnSpc>
                    <a:spcPct val="120000"/>
                  </a:lnSpc>
                  <a:buNone/>
                </a:pPr>
                <a:endParaRPr lang="en-US" sz="1800" dirty="0">
                  <a:latin typeface="Corbel" panose="020B0503020204020204" pitchFamily="34" charset="0"/>
                </a:endParaRPr>
              </a:p>
            </p:txBody>
          </p:sp>
        </mc:Choice>
        <mc:Fallback xmlns="">
          <p:sp>
            <p:nvSpPr>
              <p:cNvPr id="115" name="Content Placeholder 2">
                <a:extLst>
                  <a:ext uri="{FF2B5EF4-FFF2-40B4-BE49-F238E27FC236}">
                    <a16:creationId xmlns:a16="http://schemas.microsoft.com/office/drawing/2014/main" id="{1F028BB4-661E-8048-88CA-0B4E65E37760}"/>
                  </a:ext>
                </a:extLst>
              </p:cNvPr>
              <p:cNvSpPr txBox="1">
                <a:spLocks noRot="1" noChangeAspect="1" noMove="1" noResize="1" noEditPoints="1" noAdjustHandles="1" noChangeArrowheads="1" noChangeShapeType="1" noTextEdit="1"/>
              </p:cNvSpPr>
              <p:nvPr/>
            </p:nvSpPr>
            <p:spPr>
              <a:xfrm>
                <a:off x="2202304" y="4175093"/>
                <a:ext cx="349775" cy="377691"/>
              </a:xfrm>
              <a:prstGeom prst="rect">
                <a:avLst/>
              </a:prstGeom>
              <a:blipFill>
                <a:blip r:embed="rId9"/>
                <a:stretch>
                  <a:fillRect l="-689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16" name="Content Placeholder 2">
                <a:extLst>
                  <a:ext uri="{FF2B5EF4-FFF2-40B4-BE49-F238E27FC236}">
                    <a16:creationId xmlns:a16="http://schemas.microsoft.com/office/drawing/2014/main" id="{243F4651-A9CA-A549-A6D2-0B1A30201F1B}"/>
                  </a:ext>
                </a:extLst>
              </p:cNvPr>
              <p:cNvSpPr txBox="1">
                <a:spLocks/>
              </p:cNvSpPr>
              <p:nvPr/>
            </p:nvSpPr>
            <p:spPr>
              <a:xfrm>
                <a:off x="3917759" y="4196310"/>
                <a:ext cx="349775" cy="377691"/>
              </a:xfrm>
              <a:prstGeom prst="rect">
                <a:avLst/>
              </a:prstGeom>
            </p:spPr>
            <p:txBody>
              <a:bodyPr vert="horz" lIns="68580" tIns="34290" rIns="68580" bIns="3429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venir" panose="02000503020000020003"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venir" panose="02000503020000020003"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venir" panose="02000503020000020003"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20000"/>
                  </a:lnSpc>
                  <a:buNone/>
                </a:pPr>
                <a14:m>
                  <m:oMathPara xmlns:m="http://schemas.openxmlformats.org/officeDocument/2006/math">
                    <m:oMathParaPr>
                      <m:jc m:val="centerGroup"/>
                    </m:oMathParaPr>
                    <m:oMath xmlns:m="http://schemas.openxmlformats.org/officeDocument/2006/math">
                      <m:sSub>
                        <m:sSubPr>
                          <m:ctrlPr>
                            <a:rPr lang="en-US" sz="1800" i="1" dirty="0">
                              <a:latin typeface="Cambria Math" panose="02040503050406030204" pitchFamily="18" charset="0"/>
                            </a:rPr>
                          </m:ctrlPr>
                        </m:sSubPr>
                        <m:e>
                          <m:r>
                            <a:rPr lang="en-US" sz="1800" i="1" dirty="0">
                              <a:latin typeface="Cambria Math" panose="02040503050406030204" pitchFamily="18" charset="0"/>
                            </a:rPr>
                            <m:t>𝑥</m:t>
                          </m:r>
                        </m:e>
                        <m:sub>
                          <m:r>
                            <a:rPr lang="en-US" sz="1800" i="1" dirty="0">
                              <a:latin typeface="Cambria Math" panose="02040503050406030204" pitchFamily="18" charset="0"/>
                            </a:rPr>
                            <m:t>2</m:t>
                          </m:r>
                        </m:sub>
                      </m:sSub>
                    </m:oMath>
                  </m:oMathPara>
                </a14:m>
                <a:endParaRPr lang="en-US" sz="1800" dirty="0">
                  <a:latin typeface="Corbel" panose="020B0503020204020204" pitchFamily="34" charset="0"/>
                </a:endParaRPr>
              </a:p>
              <a:p>
                <a:pPr marL="0" indent="0" algn="ctr">
                  <a:lnSpc>
                    <a:spcPct val="120000"/>
                  </a:lnSpc>
                  <a:buNone/>
                </a:pPr>
                <a:endParaRPr lang="en-US" sz="1800" dirty="0">
                  <a:latin typeface="Corbel" panose="020B0503020204020204" pitchFamily="34" charset="0"/>
                </a:endParaRPr>
              </a:p>
            </p:txBody>
          </p:sp>
        </mc:Choice>
        <mc:Fallback xmlns="">
          <p:sp>
            <p:nvSpPr>
              <p:cNvPr id="116" name="Content Placeholder 2">
                <a:extLst>
                  <a:ext uri="{FF2B5EF4-FFF2-40B4-BE49-F238E27FC236}">
                    <a16:creationId xmlns:a16="http://schemas.microsoft.com/office/drawing/2014/main" id="{243F4651-A9CA-A549-A6D2-0B1A30201F1B}"/>
                  </a:ext>
                </a:extLst>
              </p:cNvPr>
              <p:cNvSpPr txBox="1">
                <a:spLocks noRot="1" noChangeAspect="1" noMove="1" noResize="1" noEditPoints="1" noAdjustHandles="1" noChangeArrowheads="1" noChangeShapeType="1" noTextEdit="1"/>
              </p:cNvSpPr>
              <p:nvPr/>
            </p:nvSpPr>
            <p:spPr>
              <a:xfrm>
                <a:off x="3917759" y="4196310"/>
                <a:ext cx="349775" cy="377691"/>
              </a:xfrm>
              <a:prstGeom prst="rect">
                <a:avLst/>
              </a:prstGeom>
              <a:blipFill>
                <a:blip r:embed="rId10"/>
                <a:stretch>
                  <a:fillRect l="-714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17" name="Content Placeholder 2">
                <a:extLst>
                  <a:ext uri="{FF2B5EF4-FFF2-40B4-BE49-F238E27FC236}">
                    <a16:creationId xmlns:a16="http://schemas.microsoft.com/office/drawing/2014/main" id="{DDBA0AC8-46E8-5B45-A307-B9147A8FAB75}"/>
                  </a:ext>
                </a:extLst>
              </p:cNvPr>
              <p:cNvSpPr txBox="1">
                <a:spLocks/>
              </p:cNvSpPr>
              <p:nvPr/>
            </p:nvSpPr>
            <p:spPr>
              <a:xfrm>
                <a:off x="5573971" y="4177576"/>
                <a:ext cx="349775" cy="377691"/>
              </a:xfrm>
              <a:prstGeom prst="rect">
                <a:avLst/>
              </a:prstGeom>
            </p:spPr>
            <p:txBody>
              <a:bodyPr vert="horz" lIns="68580" tIns="34290" rIns="68580" bIns="3429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venir" panose="02000503020000020003"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venir" panose="02000503020000020003"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venir" panose="02000503020000020003"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20000"/>
                  </a:lnSpc>
                  <a:buNone/>
                </a:pPr>
                <a14:m>
                  <m:oMathPara xmlns:m="http://schemas.openxmlformats.org/officeDocument/2006/math">
                    <m:oMathParaPr>
                      <m:jc m:val="centerGroup"/>
                    </m:oMathParaPr>
                    <m:oMath xmlns:m="http://schemas.openxmlformats.org/officeDocument/2006/math">
                      <m:sSub>
                        <m:sSubPr>
                          <m:ctrlPr>
                            <a:rPr lang="en-US" sz="1800" i="1" dirty="0">
                              <a:latin typeface="Cambria Math" panose="02040503050406030204" pitchFamily="18" charset="0"/>
                            </a:rPr>
                          </m:ctrlPr>
                        </m:sSubPr>
                        <m:e>
                          <m:r>
                            <a:rPr lang="en-US" sz="1800" i="1" dirty="0">
                              <a:latin typeface="Cambria Math" panose="02040503050406030204" pitchFamily="18" charset="0"/>
                            </a:rPr>
                            <m:t>𝑥</m:t>
                          </m:r>
                        </m:e>
                        <m:sub>
                          <m:r>
                            <a:rPr lang="en-US" sz="1800" i="1" dirty="0">
                              <a:latin typeface="Cambria Math" panose="02040503050406030204" pitchFamily="18" charset="0"/>
                            </a:rPr>
                            <m:t>3</m:t>
                          </m:r>
                        </m:sub>
                      </m:sSub>
                    </m:oMath>
                  </m:oMathPara>
                </a14:m>
                <a:endParaRPr lang="en-US" sz="1800" dirty="0">
                  <a:latin typeface="Corbel" panose="020B0503020204020204" pitchFamily="34" charset="0"/>
                </a:endParaRPr>
              </a:p>
              <a:p>
                <a:pPr marL="0" indent="0" algn="ctr">
                  <a:lnSpc>
                    <a:spcPct val="120000"/>
                  </a:lnSpc>
                  <a:buNone/>
                </a:pPr>
                <a:endParaRPr lang="en-US" sz="1800" dirty="0">
                  <a:latin typeface="Corbel" panose="020B0503020204020204" pitchFamily="34" charset="0"/>
                </a:endParaRPr>
              </a:p>
            </p:txBody>
          </p:sp>
        </mc:Choice>
        <mc:Fallback xmlns="">
          <p:sp>
            <p:nvSpPr>
              <p:cNvPr id="117" name="Content Placeholder 2">
                <a:extLst>
                  <a:ext uri="{FF2B5EF4-FFF2-40B4-BE49-F238E27FC236}">
                    <a16:creationId xmlns:a16="http://schemas.microsoft.com/office/drawing/2014/main" id="{DDBA0AC8-46E8-5B45-A307-B9147A8FAB75}"/>
                  </a:ext>
                </a:extLst>
              </p:cNvPr>
              <p:cNvSpPr txBox="1">
                <a:spLocks noRot="1" noChangeAspect="1" noMove="1" noResize="1" noEditPoints="1" noAdjustHandles="1" noChangeArrowheads="1" noChangeShapeType="1" noTextEdit="1"/>
              </p:cNvSpPr>
              <p:nvPr/>
            </p:nvSpPr>
            <p:spPr>
              <a:xfrm>
                <a:off x="5573971" y="4177576"/>
                <a:ext cx="349775" cy="377691"/>
              </a:xfrm>
              <a:prstGeom prst="rect">
                <a:avLst/>
              </a:prstGeom>
              <a:blipFill>
                <a:blip r:embed="rId11"/>
                <a:stretch>
                  <a:fillRect l="-3448"/>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18" name="Content Placeholder 2">
                <a:extLst>
                  <a:ext uri="{FF2B5EF4-FFF2-40B4-BE49-F238E27FC236}">
                    <a16:creationId xmlns:a16="http://schemas.microsoft.com/office/drawing/2014/main" id="{5C95443F-7D87-8C40-8ECA-F7C1BEB62329}"/>
                  </a:ext>
                </a:extLst>
              </p:cNvPr>
              <p:cNvSpPr txBox="1">
                <a:spLocks/>
              </p:cNvSpPr>
              <p:nvPr/>
            </p:nvSpPr>
            <p:spPr>
              <a:xfrm>
                <a:off x="7327700" y="4194143"/>
                <a:ext cx="349775" cy="377691"/>
              </a:xfrm>
              <a:prstGeom prst="rect">
                <a:avLst/>
              </a:prstGeom>
            </p:spPr>
            <p:txBody>
              <a:bodyPr vert="horz" lIns="68580" tIns="34290" rIns="68580" bIns="3429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venir" panose="02000503020000020003"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venir" panose="02000503020000020003"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venir" panose="02000503020000020003"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20000"/>
                  </a:lnSpc>
                  <a:buNone/>
                </a:pPr>
                <a14:m>
                  <m:oMathPara xmlns:m="http://schemas.openxmlformats.org/officeDocument/2006/math">
                    <m:oMathParaPr>
                      <m:jc m:val="centerGroup"/>
                    </m:oMathParaPr>
                    <m:oMath xmlns:m="http://schemas.openxmlformats.org/officeDocument/2006/math">
                      <m:sSub>
                        <m:sSubPr>
                          <m:ctrlPr>
                            <a:rPr lang="en-US" sz="1800" i="1" dirty="0">
                              <a:latin typeface="Cambria Math" panose="02040503050406030204" pitchFamily="18" charset="0"/>
                            </a:rPr>
                          </m:ctrlPr>
                        </m:sSubPr>
                        <m:e>
                          <m:r>
                            <a:rPr lang="en-US" sz="1800" i="1" dirty="0">
                              <a:latin typeface="Cambria Math" panose="02040503050406030204" pitchFamily="18" charset="0"/>
                            </a:rPr>
                            <m:t>𝑥</m:t>
                          </m:r>
                        </m:e>
                        <m:sub>
                          <m:r>
                            <a:rPr lang="en-US" sz="1800" i="1" dirty="0">
                              <a:latin typeface="Cambria Math" panose="02040503050406030204" pitchFamily="18" charset="0"/>
                            </a:rPr>
                            <m:t>4</m:t>
                          </m:r>
                        </m:sub>
                      </m:sSub>
                    </m:oMath>
                  </m:oMathPara>
                </a14:m>
                <a:endParaRPr lang="en-US" sz="1800" dirty="0">
                  <a:latin typeface="Corbel" panose="020B0503020204020204" pitchFamily="34" charset="0"/>
                </a:endParaRPr>
              </a:p>
              <a:p>
                <a:pPr marL="0" indent="0" algn="ctr">
                  <a:lnSpc>
                    <a:spcPct val="120000"/>
                  </a:lnSpc>
                  <a:buNone/>
                </a:pPr>
                <a:endParaRPr lang="en-US" sz="1800" dirty="0">
                  <a:latin typeface="Corbel" panose="020B0503020204020204" pitchFamily="34" charset="0"/>
                </a:endParaRPr>
              </a:p>
            </p:txBody>
          </p:sp>
        </mc:Choice>
        <mc:Fallback xmlns="">
          <p:sp>
            <p:nvSpPr>
              <p:cNvPr id="118" name="Content Placeholder 2">
                <a:extLst>
                  <a:ext uri="{FF2B5EF4-FFF2-40B4-BE49-F238E27FC236}">
                    <a16:creationId xmlns:a16="http://schemas.microsoft.com/office/drawing/2014/main" id="{5C95443F-7D87-8C40-8ECA-F7C1BEB62329}"/>
                  </a:ext>
                </a:extLst>
              </p:cNvPr>
              <p:cNvSpPr txBox="1">
                <a:spLocks noRot="1" noChangeAspect="1" noMove="1" noResize="1" noEditPoints="1" noAdjustHandles="1" noChangeArrowheads="1" noChangeShapeType="1" noTextEdit="1"/>
              </p:cNvSpPr>
              <p:nvPr/>
            </p:nvSpPr>
            <p:spPr>
              <a:xfrm>
                <a:off x="7327700" y="4194143"/>
                <a:ext cx="349775" cy="377691"/>
              </a:xfrm>
              <a:prstGeom prst="rect">
                <a:avLst/>
              </a:prstGeom>
              <a:blipFill>
                <a:blip r:embed="rId12"/>
                <a:stretch>
                  <a:fillRect l="-3448"/>
                </a:stretch>
              </a:blipFill>
            </p:spPr>
            <p:txBody>
              <a:bodyPr/>
              <a:lstStyle/>
              <a:p>
                <a:r>
                  <a:rPr lang="en-US">
                    <a:noFill/>
                  </a:rPr>
                  <a:t> </a:t>
                </a:r>
              </a:p>
            </p:txBody>
          </p:sp>
        </mc:Fallback>
      </mc:AlternateContent>
      <p:sp>
        <p:nvSpPr>
          <p:cNvPr id="119" name="Right Arrow 118">
            <a:extLst>
              <a:ext uri="{FF2B5EF4-FFF2-40B4-BE49-F238E27FC236}">
                <a16:creationId xmlns:a16="http://schemas.microsoft.com/office/drawing/2014/main" id="{FB5B8560-2125-4B4D-A746-768335D23018}"/>
              </a:ext>
            </a:extLst>
          </p:cNvPr>
          <p:cNvSpPr/>
          <p:nvPr/>
        </p:nvSpPr>
        <p:spPr>
          <a:xfrm>
            <a:off x="2963919" y="3088696"/>
            <a:ext cx="425578" cy="247112"/>
          </a:xfrm>
          <a:prstGeom prst="rightArrow">
            <a:avLst>
              <a:gd name="adj1" fmla="val 27574"/>
              <a:gd name="adj2" fmla="val 69623"/>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mc:AlternateContent xmlns:mc="http://schemas.openxmlformats.org/markup-compatibility/2006" xmlns:a14="http://schemas.microsoft.com/office/drawing/2010/main">
        <mc:Choice Requires="a14">
          <p:sp>
            <p:nvSpPr>
              <p:cNvPr id="122" name="Content Placeholder 2">
                <a:extLst>
                  <a:ext uri="{FF2B5EF4-FFF2-40B4-BE49-F238E27FC236}">
                    <a16:creationId xmlns:a16="http://schemas.microsoft.com/office/drawing/2014/main" id="{C649DF52-D45F-6F45-9821-F2CA15B64CD6}"/>
                  </a:ext>
                </a:extLst>
              </p:cNvPr>
              <p:cNvSpPr txBox="1">
                <a:spLocks/>
              </p:cNvSpPr>
              <p:nvPr/>
            </p:nvSpPr>
            <p:spPr>
              <a:xfrm>
                <a:off x="2863500" y="2743252"/>
                <a:ext cx="525996" cy="377691"/>
              </a:xfrm>
              <a:prstGeom prst="rect">
                <a:avLst/>
              </a:prstGeom>
            </p:spPr>
            <p:txBody>
              <a:bodyPr vert="horz" lIns="68580" tIns="34290" rIns="68580" bIns="3429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venir" panose="02000503020000020003"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venir" panose="02000503020000020003"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venir" panose="02000503020000020003"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lnSpc>
                    <a:spcPct val="120000"/>
                  </a:lnSpc>
                  <a:buNone/>
                </a:pPr>
                <a14:m>
                  <m:oMathPara xmlns:m="http://schemas.openxmlformats.org/officeDocument/2006/math">
                    <m:oMathParaPr>
                      <m:jc m:val="centerGroup"/>
                    </m:oMathParaPr>
                    <m:oMath xmlns:m="http://schemas.openxmlformats.org/officeDocument/2006/math">
                      <m:r>
                        <a:rPr lang="en-US" sz="1800" i="1">
                          <a:solidFill>
                            <a:srgbClr val="C00000"/>
                          </a:solidFill>
                          <a:latin typeface="Cambria Math" panose="02040503050406030204" pitchFamily="18" charset="0"/>
                        </a:rPr>
                        <m:t>𝑉</m:t>
                      </m:r>
                    </m:oMath>
                  </m:oMathPara>
                </a14:m>
                <a:endParaRPr lang="en-US" sz="1800" dirty="0">
                  <a:solidFill>
                    <a:srgbClr val="C00000"/>
                  </a:solidFill>
                  <a:latin typeface="Corbel" panose="020B0503020204020204" pitchFamily="34" charset="0"/>
                </a:endParaRPr>
              </a:p>
            </p:txBody>
          </p:sp>
        </mc:Choice>
        <mc:Fallback xmlns="">
          <p:sp>
            <p:nvSpPr>
              <p:cNvPr id="122" name="Content Placeholder 2">
                <a:extLst>
                  <a:ext uri="{FF2B5EF4-FFF2-40B4-BE49-F238E27FC236}">
                    <a16:creationId xmlns:a16="http://schemas.microsoft.com/office/drawing/2014/main" id="{C649DF52-D45F-6F45-9821-F2CA15B64CD6}"/>
                  </a:ext>
                </a:extLst>
              </p:cNvPr>
              <p:cNvSpPr txBox="1">
                <a:spLocks noRot="1" noChangeAspect="1" noMove="1" noResize="1" noEditPoints="1" noAdjustHandles="1" noChangeArrowheads="1" noChangeShapeType="1" noTextEdit="1"/>
              </p:cNvSpPr>
              <p:nvPr/>
            </p:nvSpPr>
            <p:spPr>
              <a:xfrm>
                <a:off x="2863500" y="2743252"/>
                <a:ext cx="525996" cy="377691"/>
              </a:xfrm>
              <a:prstGeom prst="rect">
                <a:avLst/>
              </a:prstGeom>
              <a:blipFill>
                <a:blip r:embed="rId13"/>
                <a:stretch>
                  <a:fillRect/>
                </a:stretch>
              </a:blipFill>
            </p:spPr>
            <p:txBody>
              <a:bodyPr/>
              <a:lstStyle/>
              <a:p>
                <a:r>
                  <a:rPr lang="en-US">
                    <a:noFill/>
                  </a:rPr>
                  <a:t> </a:t>
                </a:r>
              </a:p>
            </p:txBody>
          </p:sp>
        </mc:Fallback>
      </mc:AlternateContent>
      <p:sp>
        <p:nvSpPr>
          <p:cNvPr id="124" name="Right Arrow 123">
            <a:extLst>
              <a:ext uri="{FF2B5EF4-FFF2-40B4-BE49-F238E27FC236}">
                <a16:creationId xmlns:a16="http://schemas.microsoft.com/office/drawing/2014/main" id="{739140FE-B41D-0744-BFC8-87DCC29C976C}"/>
              </a:ext>
            </a:extLst>
          </p:cNvPr>
          <p:cNvSpPr/>
          <p:nvPr/>
        </p:nvSpPr>
        <p:spPr>
          <a:xfrm>
            <a:off x="4612845" y="3119597"/>
            <a:ext cx="425578" cy="247112"/>
          </a:xfrm>
          <a:prstGeom prst="rightArrow">
            <a:avLst>
              <a:gd name="adj1" fmla="val 27574"/>
              <a:gd name="adj2" fmla="val 69623"/>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mc:AlternateContent xmlns:mc="http://schemas.openxmlformats.org/markup-compatibility/2006" xmlns:a14="http://schemas.microsoft.com/office/drawing/2010/main">
        <mc:Choice Requires="a14">
          <p:sp>
            <p:nvSpPr>
              <p:cNvPr id="125" name="Content Placeholder 2">
                <a:extLst>
                  <a:ext uri="{FF2B5EF4-FFF2-40B4-BE49-F238E27FC236}">
                    <a16:creationId xmlns:a16="http://schemas.microsoft.com/office/drawing/2014/main" id="{63F69B9E-A61F-D040-9D60-E053AC71C5B0}"/>
                  </a:ext>
                </a:extLst>
              </p:cNvPr>
              <p:cNvSpPr txBox="1">
                <a:spLocks/>
              </p:cNvSpPr>
              <p:nvPr/>
            </p:nvSpPr>
            <p:spPr>
              <a:xfrm>
                <a:off x="4512427" y="2774153"/>
                <a:ext cx="525996" cy="377691"/>
              </a:xfrm>
              <a:prstGeom prst="rect">
                <a:avLst/>
              </a:prstGeom>
            </p:spPr>
            <p:txBody>
              <a:bodyPr vert="horz" lIns="68580" tIns="34290" rIns="68580" bIns="3429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venir" panose="02000503020000020003"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venir" panose="02000503020000020003"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venir" panose="02000503020000020003"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lnSpc>
                    <a:spcPct val="120000"/>
                  </a:lnSpc>
                  <a:buNone/>
                </a:pPr>
                <a14:m>
                  <m:oMathPara xmlns:m="http://schemas.openxmlformats.org/officeDocument/2006/math">
                    <m:oMathParaPr>
                      <m:jc m:val="centerGroup"/>
                    </m:oMathParaPr>
                    <m:oMath xmlns:m="http://schemas.openxmlformats.org/officeDocument/2006/math">
                      <m:r>
                        <a:rPr lang="en-US" sz="1800" i="1">
                          <a:solidFill>
                            <a:srgbClr val="C00000"/>
                          </a:solidFill>
                          <a:latin typeface="Cambria Math" panose="02040503050406030204" pitchFamily="18" charset="0"/>
                        </a:rPr>
                        <m:t>𝑉</m:t>
                      </m:r>
                    </m:oMath>
                  </m:oMathPara>
                </a14:m>
                <a:endParaRPr lang="en-US" sz="1800" dirty="0">
                  <a:solidFill>
                    <a:srgbClr val="C00000"/>
                  </a:solidFill>
                  <a:latin typeface="Corbel" panose="020B0503020204020204" pitchFamily="34" charset="0"/>
                </a:endParaRPr>
              </a:p>
            </p:txBody>
          </p:sp>
        </mc:Choice>
        <mc:Fallback xmlns="">
          <p:sp>
            <p:nvSpPr>
              <p:cNvPr id="125" name="Content Placeholder 2">
                <a:extLst>
                  <a:ext uri="{FF2B5EF4-FFF2-40B4-BE49-F238E27FC236}">
                    <a16:creationId xmlns:a16="http://schemas.microsoft.com/office/drawing/2014/main" id="{63F69B9E-A61F-D040-9D60-E053AC71C5B0}"/>
                  </a:ext>
                </a:extLst>
              </p:cNvPr>
              <p:cNvSpPr txBox="1">
                <a:spLocks noRot="1" noChangeAspect="1" noMove="1" noResize="1" noEditPoints="1" noAdjustHandles="1" noChangeArrowheads="1" noChangeShapeType="1" noTextEdit="1"/>
              </p:cNvSpPr>
              <p:nvPr/>
            </p:nvSpPr>
            <p:spPr>
              <a:xfrm>
                <a:off x="4512427" y="2774153"/>
                <a:ext cx="525996" cy="377691"/>
              </a:xfrm>
              <a:prstGeom prst="rect">
                <a:avLst/>
              </a:prstGeom>
              <a:blipFill>
                <a:blip r:embed="rId14"/>
                <a:stretch>
                  <a:fillRect/>
                </a:stretch>
              </a:blipFill>
            </p:spPr>
            <p:txBody>
              <a:bodyPr/>
              <a:lstStyle/>
              <a:p>
                <a:r>
                  <a:rPr lang="en-US">
                    <a:noFill/>
                  </a:rPr>
                  <a:t> </a:t>
                </a:r>
              </a:p>
            </p:txBody>
          </p:sp>
        </mc:Fallback>
      </mc:AlternateContent>
      <p:sp>
        <p:nvSpPr>
          <p:cNvPr id="126" name="Right Arrow 125">
            <a:extLst>
              <a:ext uri="{FF2B5EF4-FFF2-40B4-BE49-F238E27FC236}">
                <a16:creationId xmlns:a16="http://schemas.microsoft.com/office/drawing/2014/main" id="{A0B97A06-4B1A-7E46-A61F-E2ABE595FBF3}"/>
              </a:ext>
            </a:extLst>
          </p:cNvPr>
          <p:cNvSpPr/>
          <p:nvPr/>
        </p:nvSpPr>
        <p:spPr>
          <a:xfrm>
            <a:off x="6328520" y="3135565"/>
            <a:ext cx="425578" cy="247112"/>
          </a:xfrm>
          <a:prstGeom prst="rightArrow">
            <a:avLst>
              <a:gd name="adj1" fmla="val 27574"/>
              <a:gd name="adj2" fmla="val 69623"/>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mc:AlternateContent xmlns:mc="http://schemas.openxmlformats.org/markup-compatibility/2006" xmlns:a14="http://schemas.microsoft.com/office/drawing/2010/main">
        <mc:Choice Requires="a14">
          <p:sp>
            <p:nvSpPr>
              <p:cNvPr id="127" name="Content Placeholder 2">
                <a:extLst>
                  <a:ext uri="{FF2B5EF4-FFF2-40B4-BE49-F238E27FC236}">
                    <a16:creationId xmlns:a16="http://schemas.microsoft.com/office/drawing/2014/main" id="{92CCF0C2-D072-A042-B07D-879687D67FEF}"/>
                  </a:ext>
                </a:extLst>
              </p:cNvPr>
              <p:cNvSpPr txBox="1">
                <a:spLocks/>
              </p:cNvSpPr>
              <p:nvPr/>
            </p:nvSpPr>
            <p:spPr>
              <a:xfrm>
                <a:off x="6228101" y="2790122"/>
                <a:ext cx="525996" cy="377691"/>
              </a:xfrm>
              <a:prstGeom prst="rect">
                <a:avLst/>
              </a:prstGeom>
            </p:spPr>
            <p:txBody>
              <a:bodyPr vert="horz" lIns="68580" tIns="34290" rIns="68580" bIns="3429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venir" panose="02000503020000020003"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venir" panose="02000503020000020003"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venir" panose="02000503020000020003"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lnSpc>
                    <a:spcPct val="120000"/>
                  </a:lnSpc>
                  <a:buNone/>
                </a:pPr>
                <a14:m>
                  <m:oMathPara xmlns:m="http://schemas.openxmlformats.org/officeDocument/2006/math">
                    <m:oMathParaPr>
                      <m:jc m:val="centerGroup"/>
                    </m:oMathParaPr>
                    <m:oMath xmlns:m="http://schemas.openxmlformats.org/officeDocument/2006/math">
                      <m:r>
                        <a:rPr lang="en-US" sz="1800" i="1">
                          <a:solidFill>
                            <a:srgbClr val="C00000"/>
                          </a:solidFill>
                          <a:latin typeface="Cambria Math" panose="02040503050406030204" pitchFamily="18" charset="0"/>
                        </a:rPr>
                        <m:t>𝑉</m:t>
                      </m:r>
                    </m:oMath>
                  </m:oMathPara>
                </a14:m>
                <a:endParaRPr lang="en-US" sz="1800" dirty="0">
                  <a:solidFill>
                    <a:srgbClr val="C00000"/>
                  </a:solidFill>
                  <a:latin typeface="Corbel" panose="020B0503020204020204" pitchFamily="34" charset="0"/>
                </a:endParaRPr>
              </a:p>
            </p:txBody>
          </p:sp>
        </mc:Choice>
        <mc:Fallback xmlns="">
          <p:sp>
            <p:nvSpPr>
              <p:cNvPr id="127" name="Content Placeholder 2">
                <a:extLst>
                  <a:ext uri="{FF2B5EF4-FFF2-40B4-BE49-F238E27FC236}">
                    <a16:creationId xmlns:a16="http://schemas.microsoft.com/office/drawing/2014/main" id="{92CCF0C2-D072-A042-B07D-879687D67FEF}"/>
                  </a:ext>
                </a:extLst>
              </p:cNvPr>
              <p:cNvSpPr txBox="1">
                <a:spLocks noRot="1" noChangeAspect="1" noMove="1" noResize="1" noEditPoints="1" noAdjustHandles="1" noChangeArrowheads="1" noChangeShapeType="1" noTextEdit="1"/>
              </p:cNvSpPr>
              <p:nvPr/>
            </p:nvSpPr>
            <p:spPr>
              <a:xfrm>
                <a:off x="6228101" y="2790122"/>
                <a:ext cx="525996" cy="377691"/>
              </a:xfrm>
              <a:prstGeom prst="rect">
                <a:avLst/>
              </a:prstGeom>
              <a:blipFill>
                <a:blip r:embed="rId15"/>
                <a:stretch>
                  <a:fillRect/>
                </a:stretch>
              </a:blipFill>
            </p:spPr>
            <p:txBody>
              <a:bodyPr/>
              <a:lstStyle/>
              <a:p>
                <a:r>
                  <a:rPr lang="en-US">
                    <a:noFill/>
                  </a:rPr>
                  <a:t> </a:t>
                </a:r>
              </a:p>
            </p:txBody>
          </p:sp>
        </mc:Fallback>
      </mc:AlternateContent>
      <p:sp>
        <p:nvSpPr>
          <p:cNvPr id="128" name="Content Placeholder 2">
            <a:extLst>
              <a:ext uri="{FF2B5EF4-FFF2-40B4-BE49-F238E27FC236}">
                <a16:creationId xmlns:a16="http://schemas.microsoft.com/office/drawing/2014/main" id="{F0DB991D-8AC4-2F49-958D-C6E6F9DD54A7}"/>
              </a:ext>
            </a:extLst>
          </p:cNvPr>
          <p:cNvSpPr txBox="1">
            <a:spLocks/>
          </p:cNvSpPr>
          <p:nvPr/>
        </p:nvSpPr>
        <p:spPr>
          <a:xfrm>
            <a:off x="1724901" y="4502623"/>
            <a:ext cx="1203192" cy="377691"/>
          </a:xfrm>
          <a:prstGeom prst="rect">
            <a:avLst/>
          </a:prstGeom>
        </p:spPr>
        <p:txBody>
          <a:bodyPr vert="horz" lIns="68580" tIns="34290" rIns="68580" bIns="3429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venir" panose="02000503020000020003"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venir" panose="02000503020000020003"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venir" panose="02000503020000020003"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lnSpc>
                <a:spcPct val="120000"/>
              </a:lnSpc>
              <a:buNone/>
            </a:pPr>
            <a:r>
              <a:rPr lang="en-US" sz="1800" dirty="0">
                <a:solidFill>
                  <a:srgbClr val="7030A0"/>
                </a:solidFill>
                <a:latin typeface="Corbel" panose="020B0503020204020204" pitchFamily="34" charset="0"/>
              </a:rPr>
              <a:t>&lt;START&gt;</a:t>
            </a:r>
          </a:p>
        </p:txBody>
      </p:sp>
      <p:sp>
        <p:nvSpPr>
          <p:cNvPr id="129" name="Content Placeholder 2">
            <a:extLst>
              <a:ext uri="{FF2B5EF4-FFF2-40B4-BE49-F238E27FC236}">
                <a16:creationId xmlns:a16="http://schemas.microsoft.com/office/drawing/2014/main" id="{94A19662-B16E-ED4C-8FEE-5BEB725A07A3}"/>
              </a:ext>
            </a:extLst>
          </p:cNvPr>
          <p:cNvSpPr txBox="1">
            <a:spLocks/>
          </p:cNvSpPr>
          <p:nvPr/>
        </p:nvSpPr>
        <p:spPr>
          <a:xfrm>
            <a:off x="3564132" y="4502623"/>
            <a:ext cx="917488" cy="377691"/>
          </a:xfrm>
          <a:prstGeom prst="rect">
            <a:avLst/>
          </a:prstGeom>
        </p:spPr>
        <p:txBody>
          <a:bodyPr vert="horz" lIns="68580" tIns="34290" rIns="68580" bIns="3429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venir" panose="02000503020000020003"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venir" panose="02000503020000020003"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venir" panose="02000503020000020003"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lnSpc>
                <a:spcPct val="120000"/>
              </a:lnSpc>
              <a:buNone/>
            </a:pPr>
            <a:r>
              <a:rPr lang="en-US" sz="1800" dirty="0">
                <a:solidFill>
                  <a:srgbClr val="7030A0"/>
                </a:solidFill>
                <a:latin typeface="Corbel" panose="020B0503020204020204" pitchFamily="34" charset="0"/>
              </a:rPr>
              <a:t>“Sorry”</a:t>
            </a:r>
          </a:p>
        </p:txBody>
      </p:sp>
      <p:sp>
        <p:nvSpPr>
          <p:cNvPr id="130" name="Content Placeholder 2">
            <a:extLst>
              <a:ext uri="{FF2B5EF4-FFF2-40B4-BE49-F238E27FC236}">
                <a16:creationId xmlns:a16="http://schemas.microsoft.com/office/drawing/2014/main" id="{6CC75B8A-D385-5248-8A24-7AF95C38AF0C}"/>
              </a:ext>
            </a:extLst>
          </p:cNvPr>
          <p:cNvSpPr txBox="1">
            <a:spLocks/>
          </p:cNvSpPr>
          <p:nvPr/>
        </p:nvSpPr>
        <p:spPr>
          <a:xfrm>
            <a:off x="5305021" y="4494586"/>
            <a:ext cx="763196" cy="377691"/>
          </a:xfrm>
          <a:prstGeom prst="rect">
            <a:avLst/>
          </a:prstGeom>
        </p:spPr>
        <p:txBody>
          <a:bodyPr vert="horz" lIns="68580" tIns="34290" rIns="68580" bIns="3429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venir" panose="02000503020000020003"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venir" panose="02000503020000020003"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venir" panose="02000503020000020003"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lnSpc>
                <a:spcPct val="120000"/>
              </a:lnSpc>
              <a:buNone/>
            </a:pPr>
            <a:r>
              <a:rPr lang="en-US" sz="1800" dirty="0">
                <a:solidFill>
                  <a:srgbClr val="7030A0"/>
                </a:solidFill>
                <a:latin typeface="Corbel" panose="020B0503020204020204" pitchFamily="34" charset="0"/>
              </a:rPr>
              <a:t>Harry</a:t>
            </a:r>
          </a:p>
        </p:txBody>
      </p:sp>
      <p:sp>
        <p:nvSpPr>
          <p:cNvPr id="131" name="Content Placeholder 2">
            <a:extLst>
              <a:ext uri="{FF2B5EF4-FFF2-40B4-BE49-F238E27FC236}">
                <a16:creationId xmlns:a16="http://schemas.microsoft.com/office/drawing/2014/main" id="{484E887D-AB94-554C-B8D9-1B0556A74897}"/>
              </a:ext>
            </a:extLst>
          </p:cNvPr>
          <p:cNvSpPr txBox="1">
            <a:spLocks/>
          </p:cNvSpPr>
          <p:nvPr/>
        </p:nvSpPr>
        <p:spPr>
          <a:xfrm>
            <a:off x="7050076" y="4502623"/>
            <a:ext cx="1040579" cy="377691"/>
          </a:xfrm>
          <a:prstGeom prst="rect">
            <a:avLst/>
          </a:prstGeom>
        </p:spPr>
        <p:txBody>
          <a:bodyPr vert="horz" lIns="68580" tIns="34290" rIns="68580" bIns="3429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venir" panose="02000503020000020003"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venir" panose="02000503020000020003"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venir" panose="02000503020000020003"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lnSpc>
                <a:spcPct val="120000"/>
              </a:lnSpc>
              <a:buNone/>
            </a:pPr>
            <a:r>
              <a:rPr lang="en-US" sz="1800" dirty="0">
                <a:solidFill>
                  <a:srgbClr val="7030A0"/>
                </a:solidFill>
                <a:latin typeface="Corbel" panose="020B0503020204020204" pitchFamily="34" charset="0"/>
              </a:rPr>
              <a:t>shouted,</a:t>
            </a:r>
          </a:p>
        </p:txBody>
      </p:sp>
      <p:sp>
        <p:nvSpPr>
          <p:cNvPr id="132" name="Content Placeholder 2">
            <a:extLst>
              <a:ext uri="{FF2B5EF4-FFF2-40B4-BE49-F238E27FC236}">
                <a16:creationId xmlns:a16="http://schemas.microsoft.com/office/drawing/2014/main" id="{F1255D89-8DB7-7941-98CF-858601200D88}"/>
              </a:ext>
            </a:extLst>
          </p:cNvPr>
          <p:cNvSpPr txBox="1">
            <a:spLocks/>
          </p:cNvSpPr>
          <p:nvPr/>
        </p:nvSpPr>
        <p:spPr>
          <a:xfrm>
            <a:off x="1956114" y="1806104"/>
            <a:ext cx="917488" cy="377691"/>
          </a:xfrm>
          <a:prstGeom prst="rect">
            <a:avLst/>
          </a:prstGeom>
        </p:spPr>
        <p:txBody>
          <a:bodyPr vert="horz" lIns="68580" tIns="34290" rIns="68580" bIns="3429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venir" panose="02000503020000020003"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venir" panose="02000503020000020003"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venir" panose="02000503020000020003"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lnSpc>
                <a:spcPct val="120000"/>
              </a:lnSpc>
              <a:buNone/>
            </a:pPr>
            <a:r>
              <a:rPr lang="en-US" sz="1800" dirty="0">
                <a:solidFill>
                  <a:srgbClr val="7030A0"/>
                </a:solidFill>
                <a:latin typeface="Corbel" panose="020B0503020204020204" pitchFamily="34" charset="0"/>
              </a:rPr>
              <a:t>“Sorry”</a:t>
            </a:r>
          </a:p>
        </p:txBody>
      </p:sp>
      <p:sp>
        <p:nvSpPr>
          <p:cNvPr id="133" name="Content Placeholder 2">
            <a:extLst>
              <a:ext uri="{FF2B5EF4-FFF2-40B4-BE49-F238E27FC236}">
                <a16:creationId xmlns:a16="http://schemas.microsoft.com/office/drawing/2014/main" id="{6055F11A-E12F-2E43-9AED-1595523374A6}"/>
              </a:ext>
            </a:extLst>
          </p:cNvPr>
          <p:cNvSpPr txBox="1">
            <a:spLocks/>
          </p:cNvSpPr>
          <p:nvPr/>
        </p:nvSpPr>
        <p:spPr>
          <a:xfrm>
            <a:off x="3540680" y="1807216"/>
            <a:ext cx="763196" cy="377691"/>
          </a:xfrm>
          <a:prstGeom prst="rect">
            <a:avLst/>
          </a:prstGeom>
        </p:spPr>
        <p:txBody>
          <a:bodyPr vert="horz" lIns="68580" tIns="34290" rIns="68580" bIns="3429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venir" panose="02000503020000020003"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venir" panose="02000503020000020003"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venir" panose="02000503020000020003"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lnSpc>
                <a:spcPct val="120000"/>
              </a:lnSpc>
              <a:buNone/>
            </a:pPr>
            <a:r>
              <a:rPr lang="en-US" sz="1800" dirty="0">
                <a:solidFill>
                  <a:srgbClr val="7030A0"/>
                </a:solidFill>
                <a:latin typeface="Corbel" panose="020B0503020204020204" pitchFamily="34" charset="0"/>
              </a:rPr>
              <a:t>Harry</a:t>
            </a:r>
          </a:p>
        </p:txBody>
      </p:sp>
      <p:sp>
        <p:nvSpPr>
          <p:cNvPr id="135" name="Content Placeholder 2">
            <a:extLst>
              <a:ext uri="{FF2B5EF4-FFF2-40B4-BE49-F238E27FC236}">
                <a16:creationId xmlns:a16="http://schemas.microsoft.com/office/drawing/2014/main" id="{E116A7AC-950A-E24B-AF51-0564C2551321}"/>
              </a:ext>
            </a:extLst>
          </p:cNvPr>
          <p:cNvSpPr txBox="1">
            <a:spLocks/>
          </p:cNvSpPr>
          <p:nvPr/>
        </p:nvSpPr>
        <p:spPr>
          <a:xfrm>
            <a:off x="5053681" y="1872819"/>
            <a:ext cx="1091537" cy="377691"/>
          </a:xfrm>
          <a:prstGeom prst="rect">
            <a:avLst/>
          </a:prstGeom>
        </p:spPr>
        <p:txBody>
          <a:bodyPr vert="horz" lIns="68580" tIns="34290" rIns="68580" bIns="3429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venir" panose="02000503020000020003"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venir" panose="02000503020000020003"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venir" panose="02000503020000020003"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lnSpc>
                <a:spcPct val="120000"/>
              </a:lnSpc>
              <a:buNone/>
            </a:pPr>
            <a:r>
              <a:rPr lang="en-US" sz="1800" dirty="0">
                <a:solidFill>
                  <a:srgbClr val="7030A0"/>
                </a:solidFill>
                <a:latin typeface="Corbel" panose="020B0503020204020204" pitchFamily="34" charset="0"/>
              </a:rPr>
              <a:t>shouted,</a:t>
            </a:r>
          </a:p>
        </p:txBody>
      </p:sp>
      <p:sp>
        <p:nvSpPr>
          <p:cNvPr id="136" name="Content Placeholder 2">
            <a:extLst>
              <a:ext uri="{FF2B5EF4-FFF2-40B4-BE49-F238E27FC236}">
                <a16:creationId xmlns:a16="http://schemas.microsoft.com/office/drawing/2014/main" id="{C5A77B7D-71E1-3C4A-86B2-85017D8AA4E6}"/>
              </a:ext>
            </a:extLst>
          </p:cNvPr>
          <p:cNvSpPr txBox="1">
            <a:spLocks/>
          </p:cNvSpPr>
          <p:nvPr/>
        </p:nvSpPr>
        <p:spPr>
          <a:xfrm>
            <a:off x="6730488" y="1815711"/>
            <a:ext cx="1307065" cy="377691"/>
          </a:xfrm>
          <a:prstGeom prst="rect">
            <a:avLst/>
          </a:prstGeom>
        </p:spPr>
        <p:txBody>
          <a:bodyPr vert="horz" lIns="68580" tIns="34290" rIns="68580" bIns="3429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venir" panose="02000503020000020003"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venir" panose="02000503020000020003"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venir" panose="02000503020000020003"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lnSpc>
                <a:spcPct val="120000"/>
              </a:lnSpc>
              <a:buNone/>
            </a:pPr>
            <a:r>
              <a:rPr lang="en-US" sz="1800" dirty="0">
                <a:solidFill>
                  <a:srgbClr val="7030A0"/>
                </a:solidFill>
                <a:latin typeface="Corbel" panose="020B0503020204020204" pitchFamily="34" charset="0"/>
              </a:rPr>
              <a:t>panicking</a:t>
            </a:r>
          </a:p>
        </p:txBody>
      </p:sp>
      <p:cxnSp>
        <p:nvCxnSpPr>
          <p:cNvPr id="137" name="Straight Arrow Connector 136">
            <a:extLst>
              <a:ext uri="{FF2B5EF4-FFF2-40B4-BE49-F238E27FC236}">
                <a16:creationId xmlns:a16="http://schemas.microsoft.com/office/drawing/2014/main" id="{16465CDF-351B-2949-883F-BD50C6674F44}"/>
              </a:ext>
            </a:extLst>
          </p:cNvPr>
          <p:cNvCxnSpPr>
            <a:cxnSpLocks/>
          </p:cNvCxnSpPr>
          <p:nvPr/>
        </p:nvCxnSpPr>
        <p:spPr>
          <a:xfrm>
            <a:off x="2817971" y="2020254"/>
            <a:ext cx="792585" cy="2551580"/>
          </a:xfrm>
          <a:prstGeom prst="straightConnector1">
            <a:avLst/>
          </a:prstGeom>
          <a:ln w="69850" cmpd="sng">
            <a:solidFill>
              <a:srgbClr val="7030A0">
                <a:alpha val="39000"/>
              </a:srgbClr>
            </a:solidFill>
            <a:prstDash val="sysDot"/>
            <a:headEnd w="lg" len="lg"/>
            <a:tailEnd type="triangle"/>
          </a:ln>
        </p:spPr>
        <p:style>
          <a:lnRef idx="1">
            <a:schemeClr val="accent1"/>
          </a:lnRef>
          <a:fillRef idx="0">
            <a:schemeClr val="accent1"/>
          </a:fillRef>
          <a:effectRef idx="0">
            <a:schemeClr val="accent1"/>
          </a:effectRef>
          <a:fontRef idx="minor">
            <a:schemeClr val="tx1"/>
          </a:fontRef>
        </p:style>
      </p:cxnSp>
      <p:cxnSp>
        <p:nvCxnSpPr>
          <p:cNvPr id="138" name="Straight Arrow Connector 137">
            <a:extLst>
              <a:ext uri="{FF2B5EF4-FFF2-40B4-BE49-F238E27FC236}">
                <a16:creationId xmlns:a16="http://schemas.microsoft.com/office/drawing/2014/main" id="{4E25251F-F8F5-7747-8D53-389F51ED5350}"/>
              </a:ext>
            </a:extLst>
          </p:cNvPr>
          <p:cNvCxnSpPr>
            <a:cxnSpLocks/>
          </p:cNvCxnSpPr>
          <p:nvPr/>
        </p:nvCxnSpPr>
        <p:spPr>
          <a:xfrm>
            <a:off x="4313106" y="2052125"/>
            <a:ext cx="1078034" cy="2639344"/>
          </a:xfrm>
          <a:prstGeom prst="straightConnector1">
            <a:avLst/>
          </a:prstGeom>
          <a:ln w="69850" cmpd="sng">
            <a:solidFill>
              <a:srgbClr val="7030A0">
                <a:alpha val="39000"/>
              </a:srgbClr>
            </a:solidFill>
            <a:prstDash val="sysDot"/>
            <a:headEnd w="lg" len="lg"/>
            <a:tailEnd type="triangle"/>
          </a:ln>
        </p:spPr>
        <p:style>
          <a:lnRef idx="1">
            <a:schemeClr val="accent1"/>
          </a:lnRef>
          <a:fillRef idx="0">
            <a:schemeClr val="accent1"/>
          </a:fillRef>
          <a:effectRef idx="0">
            <a:schemeClr val="accent1"/>
          </a:effectRef>
          <a:fontRef idx="minor">
            <a:schemeClr val="tx1"/>
          </a:fontRef>
        </p:style>
      </p:cxnSp>
      <p:cxnSp>
        <p:nvCxnSpPr>
          <p:cNvPr id="139" name="Straight Arrow Connector 138">
            <a:extLst>
              <a:ext uri="{FF2B5EF4-FFF2-40B4-BE49-F238E27FC236}">
                <a16:creationId xmlns:a16="http://schemas.microsoft.com/office/drawing/2014/main" id="{B0FD8718-42F1-1B4F-BC74-C65E04471A51}"/>
              </a:ext>
            </a:extLst>
          </p:cNvPr>
          <p:cNvCxnSpPr>
            <a:cxnSpLocks/>
            <a:endCxn id="131" idx="1"/>
          </p:cNvCxnSpPr>
          <p:nvPr/>
        </p:nvCxnSpPr>
        <p:spPr>
          <a:xfrm>
            <a:off x="6094733" y="2035682"/>
            <a:ext cx="955343" cy="2655787"/>
          </a:xfrm>
          <a:prstGeom prst="straightConnector1">
            <a:avLst/>
          </a:prstGeom>
          <a:ln w="69850" cmpd="sng">
            <a:solidFill>
              <a:srgbClr val="7030A0">
                <a:alpha val="39000"/>
              </a:srgbClr>
            </a:solidFill>
            <a:prstDash val="sysDot"/>
            <a:headEnd w="lg" len="lg"/>
            <a:tailEnd type="triangle"/>
          </a:ln>
        </p:spPr>
        <p:style>
          <a:lnRef idx="1">
            <a:schemeClr val="accent1"/>
          </a:lnRef>
          <a:fillRef idx="0">
            <a:schemeClr val="accent1"/>
          </a:fillRef>
          <a:effectRef idx="0">
            <a:schemeClr val="accent1"/>
          </a:effectRef>
          <a:fontRef idx="minor">
            <a:schemeClr val="tx1"/>
          </a:fontRef>
        </p:style>
      </p:cxnSp>
      <p:cxnSp>
        <p:nvCxnSpPr>
          <p:cNvPr id="140" name="Straight Arrow Connector 139">
            <a:extLst>
              <a:ext uri="{FF2B5EF4-FFF2-40B4-BE49-F238E27FC236}">
                <a16:creationId xmlns:a16="http://schemas.microsoft.com/office/drawing/2014/main" id="{A4A08260-5139-F248-99EA-2C0BF5510566}"/>
              </a:ext>
            </a:extLst>
          </p:cNvPr>
          <p:cNvCxnSpPr>
            <a:cxnSpLocks/>
          </p:cNvCxnSpPr>
          <p:nvPr/>
        </p:nvCxnSpPr>
        <p:spPr>
          <a:xfrm>
            <a:off x="8086428" y="2027645"/>
            <a:ext cx="955343" cy="2655787"/>
          </a:xfrm>
          <a:prstGeom prst="straightConnector1">
            <a:avLst/>
          </a:prstGeom>
          <a:ln w="69850" cmpd="sng">
            <a:solidFill>
              <a:srgbClr val="7030A0">
                <a:alpha val="39000"/>
              </a:srgbClr>
            </a:solidFill>
            <a:prstDash val="sysDot"/>
            <a:headEnd w="lg" len="lg"/>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7089784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 name="Title 1">
            <a:extLst>
              <a:ext uri="{FF2B5EF4-FFF2-40B4-BE49-F238E27FC236}">
                <a16:creationId xmlns:a16="http://schemas.microsoft.com/office/drawing/2014/main" id="{FF867746-7A2F-644D-88D5-C3102C6A99EA}"/>
              </a:ext>
            </a:extLst>
          </p:cNvPr>
          <p:cNvSpPr>
            <a:spLocks noGrp="1"/>
          </p:cNvSpPr>
          <p:nvPr>
            <p:ph type="title"/>
          </p:nvPr>
        </p:nvSpPr>
        <p:spPr/>
        <p:txBody>
          <a:bodyPr>
            <a:normAutofit fontScale="90000"/>
          </a:bodyPr>
          <a:lstStyle/>
          <a:p>
            <a:r>
              <a:rPr lang="en-US" dirty="0"/>
              <a:t>RNN: Generation</a:t>
            </a:r>
          </a:p>
        </p:txBody>
      </p:sp>
      <p:sp>
        <p:nvSpPr>
          <p:cNvPr id="5" name="Content Placeholder 4">
            <a:extLst>
              <a:ext uri="{FF2B5EF4-FFF2-40B4-BE49-F238E27FC236}">
                <a16:creationId xmlns:a16="http://schemas.microsoft.com/office/drawing/2014/main" id="{BF15FD65-B1FF-12C6-4609-9F68B881EFDF}"/>
              </a:ext>
            </a:extLst>
          </p:cNvPr>
          <p:cNvSpPr>
            <a:spLocks noGrp="1"/>
          </p:cNvSpPr>
          <p:nvPr>
            <p:ph idx="1"/>
          </p:nvPr>
        </p:nvSpPr>
        <p:spPr/>
        <p:txBody>
          <a:bodyPr/>
          <a:lstStyle/>
          <a:p>
            <a:r>
              <a:rPr lang="en-US" sz="1800" dirty="0">
                <a:latin typeface="Corbel" panose="020B0503020204020204" pitchFamily="34" charset="0"/>
              </a:rPr>
              <a:t>When trained on Harry Potter text, it generates:</a:t>
            </a:r>
          </a:p>
          <a:p>
            <a:endParaRPr lang="en-US" dirty="0"/>
          </a:p>
        </p:txBody>
      </p:sp>
      <p:sp>
        <p:nvSpPr>
          <p:cNvPr id="7" name="Slide Number Placeholder 9">
            <a:extLst>
              <a:ext uri="{FF2B5EF4-FFF2-40B4-BE49-F238E27FC236}">
                <a16:creationId xmlns:a16="http://schemas.microsoft.com/office/drawing/2014/main" id="{9DA31094-C759-AA40-98F2-BAA9487DAA30}"/>
              </a:ext>
            </a:extLst>
          </p:cNvPr>
          <p:cNvSpPr>
            <a:spLocks noGrp="1"/>
          </p:cNvSpPr>
          <p:nvPr>
            <p:ph type="sldNum" sz="quarter" idx="12"/>
          </p:nvPr>
        </p:nvSpPr>
        <p:spPr>
          <a:prstGeom prst="rect">
            <a:avLst/>
          </a:prstGeom>
        </p:spPr>
        <p:txBody>
          <a:bodyPr spcFirstLastPara="1" vert="horz" wrap="square" lIns="68580" tIns="34290" rIns="68580" bIns="34290" rtlCol="0" anchor="ctr" anchorCtr="0">
            <a:normAutofit/>
          </a:bodyPr>
          <a:lstStyle>
            <a:defPPr>
              <a:defRPr lang="en-US"/>
            </a:defPPr>
            <a:lvl1pPr marL="0" algn="r" defTabSz="685800" rtl="0" eaLnBrk="1" latinLnBrk="0" hangingPunct="1">
              <a:defRPr sz="900" kern="1200">
                <a:solidFill>
                  <a:schemeClr val="tx1">
                    <a:tint val="75000"/>
                  </a:schemeClr>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fld id="{FB0400E9-F1C7-9247-B747-5922BAF97538}" type="slidenum">
              <a:rPr lang="en-US" smtClean="0"/>
              <a:pPr/>
              <a:t>39</a:t>
            </a:fld>
            <a:endParaRPr lang="en-US" dirty="0"/>
          </a:p>
        </p:txBody>
      </p:sp>
      <p:pic>
        <p:nvPicPr>
          <p:cNvPr id="2" name="Picture 1">
            <a:extLst>
              <a:ext uri="{FF2B5EF4-FFF2-40B4-BE49-F238E27FC236}">
                <a16:creationId xmlns:a16="http://schemas.microsoft.com/office/drawing/2014/main" id="{628FB09C-2447-AC44-87E3-D0069ED33516}"/>
              </a:ext>
            </a:extLst>
          </p:cNvPr>
          <p:cNvPicPr>
            <a:picLocks noChangeAspect="1"/>
          </p:cNvPicPr>
          <p:nvPr/>
        </p:nvPicPr>
        <p:blipFill>
          <a:blip r:embed="rId2"/>
          <a:stretch>
            <a:fillRect/>
          </a:stretch>
        </p:blipFill>
        <p:spPr>
          <a:xfrm>
            <a:off x="737863" y="2022056"/>
            <a:ext cx="7629525" cy="2466975"/>
          </a:xfrm>
          <a:prstGeom prst="rect">
            <a:avLst/>
          </a:prstGeom>
          <a:effectLst>
            <a:outerShdw blurRad="190500" dist="50800" dir="5400000" algn="ctr" rotWithShape="0">
              <a:srgbClr val="000000">
                <a:alpha val="84000"/>
              </a:srgbClr>
            </a:outerShdw>
          </a:effectLst>
        </p:spPr>
      </p:pic>
      <p:pic>
        <p:nvPicPr>
          <p:cNvPr id="3" name="Picture 2">
            <a:extLst>
              <a:ext uri="{FF2B5EF4-FFF2-40B4-BE49-F238E27FC236}">
                <a16:creationId xmlns:a16="http://schemas.microsoft.com/office/drawing/2014/main" id="{AFC412D9-E51F-F049-9058-300AD519F094}"/>
              </a:ext>
            </a:extLst>
          </p:cNvPr>
          <p:cNvPicPr>
            <a:picLocks noChangeAspect="1"/>
          </p:cNvPicPr>
          <p:nvPr/>
        </p:nvPicPr>
        <p:blipFill>
          <a:blip r:embed="rId3"/>
          <a:stretch>
            <a:fillRect/>
          </a:stretch>
        </p:blipFill>
        <p:spPr>
          <a:xfrm>
            <a:off x="6538588" y="207197"/>
            <a:ext cx="1828800" cy="1543050"/>
          </a:xfrm>
          <a:prstGeom prst="rect">
            <a:avLst/>
          </a:prstGeom>
        </p:spPr>
      </p:pic>
      <p:sp>
        <p:nvSpPr>
          <p:cNvPr id="4" name="Rectangle 3">
            <a:extLst>
              <a:ext uri="{FF2B5EF4-FFF2-40B4-BE49-F238E27FC236}">
                <a16:creationId xmlns:a16="http://schemas.microsoft.com/office/drawing/2014/main" id="{B694424B-7E00-7146-ABB1-AF05446591C0}"/>
              </a:ext>
            </a:extLst>
          </p:cNvPr>
          <p:cNvSpPr/>
          <p:nvPr/>
        </p:nvSpPr>
        <p:spPr>
          <a:xfrm>
            <a:off x="333375" y="4653827"/>
            <a:ext cx="7677150" cy="253916"/>
          </a:xfrm>
          <a:prstGeom prst="rect">
            <a:avLst/>
          </a:prstGeom>
        </p:spPr>
        <p:txBody>
          <a:bodyPr wrap="square">
            <a:spAutoFit/>
          </a:bodyPr>
          <a:lstStyle/>
          <a:p>
            <a:r>
              <a:rPr lang="en-US" sz="1050" dirty="0"/>
              <a:t>Source: </a:t>
            </a:r>
            <a:r>
              <a:rPr lang="en-US" sz="1050" dirty="0">
                <a:hlinkClick r:id="rId4"/>
              </a:rPr>
              <a:t>https://medium.com/deep-writing/harry-potter-written-by-artificial-intelligence-8a9431803da6</a:t>
            </a:r>
            <a:endParaRPr lang="en-US" sz="1050" dirty="0"/>
          </a:p>
        </p:txBody>
      </p:sp>
    </p:spTree>
    <p:extLst>
      <p:ext uri="{BB962C8B-B14F-4D97-AF65-F5344CB8AC3E}">
        <p14:creationId xmlns:p14="http://schemas.microsoft.com/office/powerpoint/2010/main" val="251467798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A4E5AE-1C3E-2796-63F2-9096359501A8}"/>
              </a:ext>
            </a:extLst>
          </p:cNvPr>
          <p:cNvSpPr>
            <a:spLocks noGrp="1"/>
          </p:cNvSpPr>
          <p:nvPr>
            <p:ph type="title"/>
          </p:nvPr>
        </p:nvSpPr>
        <p:spPr>
          <a:xfrm>
            <a:off x="311700" y="1928246"/>
            <a:ext cx="8520600" cy="1963500"/>
          </a:xfrm>
        </p:spPr>
        <p:txBody>
          <a:bodyPr>
            <a:noAutofit/>
          </a:bodyPr>
          <a:lstStyle/>
          <a:p>
            <a:r>
              <a:rPr lang="en-US" sz="4400" dirty="0"/>
              <a:t>Aside: </a:t>
            </a:r>
            <a:br>
              <a:rPr lang="en-US" sz="4400" dirty="0"/>
            </a:br>
            <a:r>
              <a:rPr lang="en-US" sz="8800" dirty="0"/>
              <a:t>Sampling </a:t>
            </a:r>
            <a:br>
              <a:rPr lang="en-US" sz="8800" dirty="0"/>
            </a:br>
            <a:r>
              <a:rPr lang="en-US" sz="8800" dirty="0"/>
              <a:t>From LMs</a:t>
            </a:r>
          </a:p>
        </p:txBody>
      </p:sp>
    </p:spTree>
    <p:extLst>
      <p:ext uri="{BB962C8B-B14F-4D97-AF65-F5344CB8AC3E}">
        <p14:creationId xmlns:p14="http://schemas.microsoft.com/office/powerpoint/2010/main" val="350858796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6B59F0-692C-2368-AE20-C098BA977784}"/>
              </a:ext>
            </a:extLst>
          </p:cNvPr>
          <p:cNvSpPr>
            <a:spLocks noGrp="1"/>
          </p:cNvSpPr>
          <p:nvPr>
            <p:ph type="title"/>
          </p:nvPr>
        </p:nvSpPr>
        <p:spPr/>
        <p:txBody>
          <a:bodyPr>
            <a:normAutofit fontScale="90000"/>
          </a:bodyPr>
          <a:lstStyle/>
          <a:p>
            <a:r>
              <a:rPr lang="en-US" dirty="0"/>
              <a:t>RNNs: Generation </a:t>
            </a:r>
          </a:p>
        </p:txBody>
      </p:sp>
      <p:sp>
        <p:nvSpPr>
          <p:cNvPr id="3" name="Content Placeholder 2">
            <a:extLst>
              <a:ext uri="{FF2B5EF4-FFF2-40B4-BE49-F238E27FC236}">
                <a16:creationId xmlns:a16="http://schemas.microsoft.com/office/drawing/2014/main" id="{6FF5AEBA-CBBD-9E0C-14DD-90D901825CC2}"/>
              </a:ext>
            </a:extLst>
          </p:cNvPr>
          <p:cNvSpPr>
            <a:spLocks noGrp="1"/>
          </p:cNvSpPr>
          <p:nvPr>
            <p:ph idx="1"/>
          </p:nvPr>
        </p:nvSpPr>
        <p:spPr/>
        <p:txBody>
          <a:bodyPr/>
          <a:lstStyle/>
          <a:p>
            <a:r>
              <a:rPr lang="en-US" spc="-5" dirty="0">
                <a:latin typeface="Corbel" panose="020B0503020204020204" pitchFamily="34" charset="0"/>
                <a:cs typeface="Calibri"/>
              </a:rPr>
              <a:t>RNN-LM</a:t>
            </a:r>
            <a:r>
              <a:rPr lang="en-US" spc="-10" dirty="0">
                <a:latin typeface="Corbel" panose="020B0503020204020204" pitchFamily="34" charset="0"/>
                <a:cs typeface="Calibri"/>
              </a:rPr>
              <a:t> </a:t>
            </a:r>
            <a:r>
              <a:rPr lang="en-US" spc="-5" dirty="0">
                <a:latin typeface="Corbel" panose="020B0503020204020204" pitchFamily="34" charset="0"/>
                <a:cs typeface="Calibri"/>
              </a:rPr>
              <a:t>trained on </a:t>
            </a:r>
            <a:r>
              <a:rPr lang="en-US" spc="-5" dirty="0">
                <a:solidFill>
                  <a:srgbClr val="FF30EE"/>
                </a:solidFill>
                <a:latin typeface="Corbel" panose="020B0503020204020204" pitchFamily="34" charset="0"/>
                <a:cs typeface="Calibri"/>
              </a:rPr>
              <a:t>Obama speeches</a:t>
            </a:r>
            <a:r>
              <a:rPr lang="en-US" spc="-5" dirty="0">
                <a:latin typeface="Corbel" panose="020B0503020204020204" pitchFamily="34" charset="0"/>
                <a:cs typeface="Calibri"/>
              </a:rPr>
              <a:t>:</a:t>
            </a:r>
            <a:endParaRPr lang="en-US" dirty="0">
              <a:latin typeface="Corbel" panose="020B0503020204020204" pitchFamily="34" charset="0"/>
              <a:cs typeface="Calibri"/>
            </a:endParaRPr>
          </a:p>
          <a:p>
            <a:endParaRPr lang="en-US" dirty="0"/>
          </a:p>
        </p:txBody>
      </p:sp>
      <p:sp>
        <p:nvSpPr>
          <p:cNvPr id="4" name="object 5">
            <a:hlinkClick r:id="rId3"/>
            <a:extLst>
              <a:ext uri="{FF2B5EF4-FFF2-40B4-BE49-F238E27FC236}">
                <a16:creationId xmlns:a16="http://schemas.microsoft.com/office/drawing/2014/main" id="{AF4EF17E-671C-E8AD-2C71-B6C0D2356491}"/>
              </a:ext>
            </a:extLst>
          </p:cNvPr>
          <p:cNvSpPr txBox="1"/>
          <p:nvPr/>
        </p:nvSpPr>
        <p:spPr>
          <a:xfrm>
            <a:off x="282631" y="4767263"/>
            <a:ext cx="8715057" cy="228268"/>
          </a:xfrm>
          <a:prstGeom prst="rect">
            <a:avLst/>
          </a:prstGeom>
        </p:spPr>
        <p:txBody>
          <a:bodyPr vert="horz" wrap="square" lIns="0" tIns="12700" rIns="0" bIns="0" rtlCol="0">
            <a:spAutoFit/>
          </a:bodyPr>
          <a:lstStyle/>
          <a:p>
            <a:pPr marL="12700">
              <a:spcBef>
                <a:spcPts val="100"/>
              </a:spcBef>
            </a:pPr>
            <a:r>
              <a:rPr lang="en-US" u="sng" spc="-5" dirty="0">
                <a:solidFill>
                  <a:srgbClr val="4198B5"/>
                </a:solidFill>
                <a:uFill>
                  <a:solidFill>
                    <a:srgbClr val="4198B5"/>
                  </a:solidFill>
                </a:uFill>
                <a:latin typeface="Consolas" panose="020B0609020204030204" pitchFamily="49" charset="0"/>
                <a:cs typeface="Consolas" panose="020B0609020204030204" pitchFamily="49" charset="0"/>
                <a:hlinkClick r:id="rId3"/>
              </a:rPr>
              <a:t>https://medium.com/@samim/obama-rnn-machine-generated-political-speeches-c8abd18a2ea0</a:t>
            </a:r>
            <a:endParaRPr lang="en-US" dirty="0">
              <a:latin typeface="Consolas" panose="020B0609020204030204" pitchFamily="49" charset="0"/>
              <a:cs typeface="Consolas" panose="020B0609020204030204" pitchFamily="49" charset="0"/>
            </a:endParaRPr>
          </a:p>
        </p:txBody>
      </p:sp>
      <p:pic>
        <p:nvPicPr>
          <p:cNvPr id="6" name="object 8">
            <a:extLst>
              <a:ext uri="{FF2B5EF4-FFF2-40B4-BE49-F238E27FC236}">
                <a16:creationId xmlns:a16="http://schemas.microsoft.com/office/drawing/2014/main" id="{5E2450A7-F454-E3C8-1221-C3EE7F86815A}"/>
              </a:ext>
            </a:extLst>
          </p:cNvPr>
          <p:cNvPicPr/>
          <p:nvPr/>
        </p:nvPicPr>
        <p:blipFill>
          <a:blip r:embed="rId4" cstate="print"/>
          <a:stretch>
            <a:fillRect/>
          </a:stretch>
        </p:blipFill>
        <p:spPr>
          <a:xfrm>
            <a:off x="5784270" y="339283"/>
            <a:ext cx="3016194" cy="1340305"/>
          </a:xfrm>
          <a:prstGeom prst="rect">
            <a:avLst/>
          </a:prstGeom>
        </p:spPr>
      </p:pic>
      <p:sp>
        <p:nvSpPr>
          <p:cNvPr id="8" name="TextBox 7">
            <a:extLst>
              <a:ext uri="{FF2B5EF4-FFF2-40B4-BE49-F238E27FC236}">
                <a16:creationId xmlns:a16="http://schemas.microsoft.com/office/drawing/2014/main" id="{B05AF2D4-03C1-697C-C1CC-87226D4B5936}"/>
              </a:ext>
            </a:extLst>
          </p:cNvPr>
          <p:cNvSpPr txBox="1"/>
          <p:nvPr/>
        </p:nvSpPr>
        <p:spPr>
          <a:xfrm>
            <a:off x="612648" y="2175162"/>
            <a:ext cx="7936992" cy="1477328"/>
          </a:xfrm>
          <a:prstGeom prst="rect">
            <a:avLst/>
          </a:prstGeom>
          <a:solidFill>
            <a:schemeClr val="bg1">
              <a:lumMod val="85000"/>
            </a:schemeClr>
          </a:solidFill>
        </p:spPr>
        <p:txBody>
          <a:bodyPr wrap="square">
            <a:spAutoFit/>
          </a:bodyPr>
          <a:lstStyle/>
          <a:p>
            <a:r>
              <a:rPr lang="en-US" sz="1800" dirty="0">
                <a:solidFill>
                  <a:srgbClr val="292929"/>
                </a:solidFill>
                <a:effectLst/>
                <a:latin typeface="Consolas" panose="020B0609020204030204" pitchFamily="49" charset="0"/>
                <a:cs typeface="Consolas" panose="020B0609020204030204" pitchFamily="49" charset="0"/>
              </a:rPr>
              <a:t>The United States will step up to the cost of a new challenges of the American people that will share the fact that we created the problem. They were attacked and so that they have to say that all the task of the final days of war that I will not be able to get this done.</a:t>
            </a:r>
            <a:endParaRPr lang="en-US" sz="1800" dirty="0">
              <a:latin typeface="Consolas" panose="020B0609020204030204" pitchFamily="49" charset="0"/>
              <a:cs typeface="Consolas" panose="020B0609020204030204" pitchFamily="49" charset="0"/>
            </a:endParaRPr>
          </a:p>
        </p:txBody>
      </p:sp>
      <p:sp>
        <p:nvSpPr>
          <p:cNvPr id="5" name="Slide Number Placeholder 4">
            <a:extLst>
              <a:ext uri="{FF2B5EF4-FFF2-40B4-BE49-F238E27FC236}">
                <a16:creationId xmlns:a16="http://schemas.microsoft.com/office/drawing/2014/main" id="{17BCE07D-3C93-2864-E7D9-EE1C55949E53}"/>
              </a:ext>
            </a:extLst>
          </p:cNvPr>
          <p:cNvSpPr>
            <a:spLocks noGrp="1"/>
          </p:cNvSpPr>
          <p:nvPr>
            <p:ph type="sldNum" sz="quarter" idx="12"/>
          </p:nvPr>
        </p:nvSpPr>
        <p:spPr/>
        <p:txBody>
          <a:bodyPr/>
          <a:lstStyle/>
          <a:p>
            <a:fld id="{494B4E53-BCCB-BE4E-A28A-722B6992CCD5}" type="slidenum">
              <a:rPr lang="en-US" smtClean="0"/>
              <a:pPr/>
              <a:t>40</a:t>
            </a:fld>
            <a:endParaRPr lang="en-US" dirty="0"/>
          </a:p>
        </p:txBody>
      </p:sp>
    </p:spTree>
    <p:extLst>
      <p:ext uri="{BB962C8B-B14F-4D97-AF65-F5344CB8AC3E}">
        <p14:creationId xmlns:p14="http://schemas.microsoft.com/office/powerpoint/2010/main" val="299430836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6B59F0-692C-2368-AE20-C098BA977784}"/>
              </a:ext>
            </a:extLst>
          </p:cNvPr>
          <p:cNvSpPr>
            <a:spLocks noGrp="1"/>
          </p:cNvSpPr>
          <p:nvPr>
            <p:ph type="title"/>
          </p:nvPr>
        </p:nvSpPr>
        <p:spPr/>
        <p:txBody>
          <a:bodyPr>
            <a:normAutofit fontScale="90000"/>
          </a:bodyPr>
          <a:lstStyle/>
          <a:p>
            <a:r>
              <a:rPr lang="en-US" dirty="0"/>
              <a:t>RNNs in Practice </a:t>
            </a:r>
          </a:p>
        </p:txBody>
      </p:sp>
      <p:sp>
        <p:nvSpPr>
          <p:cNvPr id="3" name="Content Placeholder 2">
            <a:extLst>
              <a:ext uri="{FF2B5EF4-FFF2-40B4-BE49-F238E27FC236}">
                <a16:creationId xmlns:a16="http://schemas.microsoft.com/office/drawing/2014/main" id="{6FF5AEBA-CBBD-9E0C-14DD-90D901825CC2}"/>
              </a:ext>
            </a:extLst>
          </p:cNvPr>
          <p:cNvSpPr>
            <a:spLocks noGrp="1"/>
          </p:cNvSpPr>
          <p:nvPr>
            <p:ph idx="1"/>
          </p:nvPr>
        </p:nvSpPr>
        <p:spPr/>
        <p:txBody>
          <a:bodyPr/>
          <a:lstStyle/>
          <a:p>
            <a:r>
              <a:rPr lang="en-US" spc="-5" dirty="0">
                <a:latin typeface="Corbel" panose="020B0503020204020204" pitchFamily="34" charset="0"/>
                <a:cs typeface="Calibri"/>
              </a:rPr>
              <a:t>RNN-LM</a:t>
            </a:r>
            <a:r>
              <a:rPr lang="en-US" spc="-10" dirty="0">
                <a:latin typeface="Corbel" panose="020B0503020204020204" pitchFamily="34" charset="0"/>
                <a:cs typeface="Calibri"/>
              </a:rPr>
              <a:t> </a:t>
            </a:r>
            <a:r>
              <a:rPr lang="en-US" spc="-5" dirty="0">
                <a:latin typeface="Corbel" panose="020B0503020204020204" pitchFamily="34" charset="0"/>
                <a:cs typeface="Calibri"/>
              </a:rPr>
              <a:t>trained on </a:t>
            </a:r>
            <a:r>
              <a:rPr lang="en-US" spc="-5" dirty="0">
                <a:solidFill>
                  <a:srgbClr val="FF30EE"/>
                </a:solidFill>
                <a:latin typeface="Corbel" panose="020B0503020204020204" pitchFamily="34" charset="0"/>
                <a:cs typeface="Calibri"/>
              </a:rPr>
              <a:t>food recipes</a:t>
            </a:r>
            <a:r>
              <a:rPr lang="en-US" spc="-5" dirty="0">
                <a:latin typeface="Corbel" panose="020B0503020204020204" pitchFamily="34" charset="0"/>
                <a:cs typeface="Calibri"/>
              </a:rPr>
              <a:t>:</a:t>
            </a:r>
            <a:endParaRPr lang="en-US" dirty="0">
              <a:latin typeface="Corbel" panose="020B0503020204020204" pitchFamily="34" charset="0"/>
              <a:cs typeface="Calibri"/>
            </a:endParaRPr>
          </a:p>
          <a:p>
            <a:endParaRPr lang="en-US" dirty="0"/>
          </a:p>
        </p:txBody>
      </p:sp>
      <p:sp>
        <p:nvSpPr>
          <p:cNvPr id="4" name="object 5">
            <a:extLst>
              <a:ext uri="{FF2B5EF4-FFF2-40B4-BE49-F238E27FC236}">
                <a16:creationId xmlns:a16="http://schemas.microsoft.com/office/drawing/2014/main" id="{AF4EF17E-671C-E8AD-2C71-B6C0D2356491}"/>
              </a:ext>
            </a:extLst>
          </p:cNvPr>
          <p:cNvSpPr txBox="1"/>
          <p:nvPr/>
        </p:nvSpPr>
        <p:spPr>
          <a:xfrm>
            <a:off x="282633" y="4767263"/>
            <a:ext cx="5471032" cy="228268"/>
          </a:xfrm>
          <a:prstGeom prst="rect">
            <a:avLst/>
          </a:prstGeom>
        </p:spPr>
        <p:txBody>
          <a:bodyPr vert="horz" wrap="square" lIns="0" tIns="12700" rIns="0" bIns="0" rtlCol="0">
            <a:spAutoFit/>
          </a:bodyPr>
          <a:lstStyle/>
          <a:p>
            <a:pPr marL="12700">
              <a:spcBef>
                <a:spcPts val="100"/>
              </a:spcBef>
            </a:pPr>
            <a:r>
              <a:rPr lang="en-US" u="sng" spc="-5" dirty="0">
                <a:solidFill>
                  <a:srgbClr val="4198B5"/>
                </a:solidFill>
                <a:uFill>
                  <a:solidFill>
                    <a:srgbClr val="4198B5"/>
                  </a:solidFill>
                </a:uFill>
                <a:latin typeface="Corbel" panose="020B0503020204020204" pitchFamily="34" charset="0"/>
                <a:cs typeface="Calibri"/>
              </a:rPr>
              <a:t>https://</a:t>
            </a:r>
            <a:r>
              <a:rPr lang="en-US" u="sng" spc="-5" dirty="0" err="1">
                <a:solidFill>
                  <a:srgbClr val="4198B5"/>
                </a:solidFill>
                <a:uFill>
                  <a:solidFill>
                    <a:srgbClr val="4198B5"/>
                  </a:solidFill>
                </a:uFill>
                <a:latin typeface="Corbel" panose="020B0503020204020204" pitchFamily="34" charset="0"/>
                <a:cs typeface="Calibri"/>
              </a:rPr>
              <a:t>gist.github.com</a:t>
            </a:r>
            <a:r>
              <a:rPr lang="en-US" u="sng" spc="-5" dirty="0">
                <a:solidFill>
                  <a:srgbClr val="4198B5"/>
                </a:solidFill>
                <a:uFill>
                  <a:solidFill>
                    <a:srgbClr val="4198B5"/>
                  </a:solidFill>
                </a:uFill>
                <a:latin typeface="Corbel" panose="020B0503020204020204" pitchFamily="34" charset="0"/>
                <a:cs typeface="Calibri"/>
              </a:rPr>
              <a:t>/</a:t>
            </a:r>
            <a:r>
              <a:rPr lang="en-US" u="sng" spc="-5" dirty="0" err="1">
                <a:solidFill>
                  <a:srgbClr val="4198B5"/>
                </a:solidFill>
                <a:uFill>
                  <a:solidFill>
                    <a:srgbClr val="4198B5"/>
                  </a:solidFill>
                </a:uFill>
                <a:latin typeface="Corbel" panose="020B0503020204020204" pitchFamily="34" charset="0"/>
                <a:cs typeface="Calibri"/>
              </a:rPr>
              <a:t>nylki</a:t>
            </a:r>
            <a:r>
              <a:rPr lang="en-US" u="sng" spc="-5" dirty="0">
                <a:solidFill>
                  <a:srgbClr val="4198B5"/>
                </a:solidFill>
                <a:uFill>
                  <a:solidFill>
                    <a:srgbClr val="4198B5"/>
                  </a:solidFill>
                </a:uFill>
                <a:latin typeface="Corbel" panose="020B0503020204020204" pitchFamily="34" charset="0"/>
                <a:cs typeface="Calibri"/>
              </a:rPr>
              <a:t>/1efbaa36635956d35bcc</a:t>
            </a:r>
            <a:endParaRPr lang="en-US" dirty="0">
              <a:latin typeface="Corbel" panose="020B0503020204020204" pitchFamily="34" charset="0"/>
              <a:cs typeface="Calibri"/>
            </a:endParaRPr>
          </a:p>
        </p:txBody>
      </p:sp>
      <p:sp>
        <p:nvSpPr>
          <p:cNvPr id="8" name="TextBox 7">
            <a:extLst>
              <a:ext uri="{FF2B5EF4-FFF2-40B4-BE49-F238E27FC236}">
                <a16:creationId xmlns:a16="http://schemas.microsoft.com/office/drawing/2014/main" id="{B05AF2D4-03C1-697C-C1CC-87226D4B5936}"/>
              </a:ext>
            </a:extLst>
          </p:cNvPr>
          <p:cNvSpPr txBox="1"/>
          <p:nvPr/>
        </p:nvSpPr>
        <p:spPr>
          <a:xfrm>
            <a:off x="384048" y="1742072"/>
            <a:ext cx="8568283" cy="2677656"/>
          </a:xfrm>
          <a:prstGeom prst="rect">
            <a:avLst/>
          </a:prstGeom>
          <a:solidFill>
            <a:schemeClr val="bg1">
              <a:lumMod val="85000"/>
            </a:schemeClr>
          </a:solidFill>
        </p:spPr>
        <p:txBody>
          <a:bodyPr wrap="square">
            <a:spAutoFit/>
          </a:bodyPr>
          <a:lstStyle/>
          <a:p>
            <a:r>
              <a:rPr lang="en-US" dirty="0">
                <a:solidFill>
                  <a:srgbClr val="292929"/>
                </a:solidFill>
                <a:latin typeface="Consolas" panose="020B0609020204030204" pitchFamily="49" charset="0"/>
                <a:cs typeface="Consolas" panose="020B0609020204030204" pitchFamily="49" charset="0"/>
              </a:rPr>
              <a:t>Title: CHOCOLATE RANCH BARBECUE</a:t>
            </a:r>
          </a:p>
          <a:p>
            <a:r>
              <a:rPr lang="en-US" dirty="0">
                <a:solidFill>
                  <a:srgbClr val="292929"/>
                </a:solidFill>
                <a:latin typeface="Consolas" panose="020B0609020204030204" pitchFamily="49" charset="0"/>
                <a:cs typeface="Consolas" panose="020B0609020204030204" pitchFamily="49" charset="0"/>
              </a:rPr>
              <a:t>Categories: Game, Casseroles, Cookies, Cookies</a:t>
            </a:r>
          </a:p>
          <a:p>
            <a:r>
              <a:rPr lang="en-US" dirty="0">
                <a:solidFill>
                  <a:srgbClr val="292929"/>
                </a:solidFill>
                <a:latin typeface="Consolas" panose="020B0609020204030204" pitchFamily="49" charset="0"/>
                <a:cs typeface="Consolas" panose="020B0609020204030204" pitchFamily="49" charset="0"/>
              </a:rPr>
              <a:t>      Yield: 6 Servings</a:t>
            </a:r>
          </a:p>
          <a:p>
            <a:endParaRPr lang="en-US" dirty="0">
              <a:solidFill>
                <a:srgbClr val="292929"/>
              </a:solidFill>
              <a:latin typeface="Consolas" panose="020B0609020204030204" pitchFamily="49" charset="0"/>
              <a:cs typeface="Consolas" panose="020B0609020204030204" pitchFamily="49" charset="0"/>
            </a:endParaRPr>
          </a:p>
          <a:p>
            <a:r>
              <a:rPr lang="en-US" dirty="0">
                <a:solidFill>
                  <a:srgbClr val="292929"/>
                </a:solidFill>
                <a:latin typeface="Consolas" panose="020B0609020204030204" pitchFamily="49" charset="0"/>
                <a:cs typeface="Consolas" panose="020B0609020204030204" pitchFamily="49" charset="0"/>
              </a:rPr>
              <a:t>      2 tb Parmesan cheese -- chopped</a:t>
            </a:r>
          </a:p>
          <a:p>
            <a:r>
              <a:rPr lang="en-US" dirty="0">
                <a:solidFill>
                  <a:srgbClr val="292929"/>
                </a:solidFill>
                <a:latin typeface="Consolas" panose="020B0609020204030204" pitchFamily="49" charset="0"/>
                <a:cs typeface="Consolas" panose="020B0609020204030204" pitchFamily="49" charset="0"/>
              </a:rPr>
              <a:t>      1 c  Coconut milk</a:t>
            </a:r>
          </a:p>
          <a:p>
            <a:r>
              <a:rPr lang="en-US" dirty="0">
                <a:solidFill>
                  <a:srgbClr val="292929"/>
                </a:solidFill>
                <a:latin typeface="Consolas" panose="020B0609020204030204" pitchFamily="49" charset="0"/>
                <a:cs typeface="Consolas" panose="020B0609020204030204" pitchFamily="49" charset="0"/>
              </a:rPr>
              <a:t>      3    Eggs, beaten</a:t>
            </a:r>
          </a:p>
          <a:p>
            <a:r>
              <a:rPr lang="en-US" dirty="0">
                <a:solidFill>
                  <a:srgbClr val="292929"/>
                </a:solidFill>
                <a:latin typeface="Consolas" panose="020B0609020204030204" pitchFamily="49" charset="0"/>
                <a:cs typeface="Consolas" panose="020B0609020204030204" pitchFamily="49" charset="0"/>
              </a:rPr>
              <a:t> </a:t>
            </a:r>
          </a:p>
          <a:p>
            <a:r>
              <a:rPr lang="en-US" dirty="0">
                <a:solidFill>
                  <a:srgbClr val="292929"/>
                </a:solidFill>
                <a:latin typeface="Consolas" panose="020B0609020204030204" pitchFamily="49" charset="0"/>
                <a:cs typeface="Consolas" panose="020B0609020204030204" pitchFamily="49" charset="0"/>
              </a:rPr>
              <a:t>Place each pasta over layers of lumps. Shape mixture into the moderate oven and simmer until firm. Serve hot in bodied fresh, mustard, orange and cheese. Combine the cheese and salt together the dough in a large skillet; add the ingredients and stir in the chocolate and pepper.</a:t>
            </a:r>
            <a:endParaRPr lang="en-US" dirty="0">
              <a:latin typeface="Consolas" panose="020B0609020204030204" pitchFamily="49" charset="0"/>
              <a:cs typeface="Consolas" panose="020B0609020204030204" pitchFamily="49" charset="0"/>
            </a:endParaRPr>
          </a:p>
        </p:txBody>
      </p:sp>
      <p:pic>
        <p:nvPicPr>
          <p:cNvPr id="5" name="object 7">
            <a:extLst>
              <a:ext uri="{FF2B5EF4-FFF2-40B4-BE49-F238E27FC236}">
                <a16:creationId xmlns:a16="http://schemas.microsoft.com/office/drawing/2014/main" id="{1330FDFF-70D7-946C-266E-C3C4B5B0C87F}"/>
              </a:ext>
            </a:extLst>
          </p:cNvPr>
          <p:cNvPicPr/>
          <p:nvPr/>
        </p:nvPicPr>
        <p:blipFill>
          <a:blip r:embed="rId2" cstate="print"/>
          <a:stretch>
            <a:fillRect/>
          </a:stretch>
        </p:blipFill>
        <p:spPr>
          <a:xfrm>
            <a:off x="6206934" y="210085"/>
            <a:ext cx="2745397" cy="1319390"/>
          </a:xfrm>
          <a:prstGeom prst="rect">
            <a:avLst/>
          </a:prstGeom>
        </p:spPr>
      </p:pic>
      <p:sp>
        <p:nvSpPr>
          <p:cNvPr id="6" name="Slide Number Placeholder 5">
            <a:extLst>
              <a:ext uri="{FF2B5EF4-FFF2-40B4-BE49-F238E27FC236}">
                <a16:creationId xmlns:a16="http://schemas.microsoft.com/office/drawing/2014/main" id="{AA5A8D1D-7041-6CC1-9D27-D69F6C062CAF}"/>
              </a:ext>
            </a:extLst>
          </p:cNvPr>
          <p:cNvSpPr>
            <a:spLocks noGrp="1"/>
          </p:cNvSpPr>
          <p:nvPr>
            <p:ph type="sldNum" sz="quarter" idx="12"/>
          </p:nvPr>
        </p:nvSpPr>
        <p:spPr/>
        <p:txBody>
          <a:bodyPr/>
          <a:lstStyle/>
          <a:p>
            <a:fld id="{494B4E53-BCCB-BE4E-A28A-722B6992CCD5}" type="slidenum">
              <a:rPr lang="en-US" smtClean="0"/>
              <a:pPr/>
              <a:t>41</a:t>
            </a:fld>
            <a:endParaRPr lang="en-US" dirty="0"/>
          </a:p>
        </p:txBody>
      </p:sp>
    </p:spTree>
    <p:extLst>
      <p:ext uri="{BB962C8B-B14F-4D97-AF65-F5344CB8AC3E}">
        <p14:creationId xmlns:p14="http://schemas.microsoft.com/office/powerpoint/2010/main" val="3916839582"/>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878724-A1D2-CBD5-7A8B-74456F4174D5}"/>
              </a:ext>
            </a:extLst>
          </p:cNvPr>
          <p:cNvSpPr>
            <a:spLocks noGrp="1"/>
          </p:cNvSpPr>
          <p:nvPr>
            <p:ph type="title"/>
          </p:nvPr>
        </p:nvSpPr>
        <p:spPr/>
        <p:txBody>
          <a:bodyPr>
            <a:normAutofit fontScale="90000"/>
          </a:bodyPr>
          <a:lstStyle/>
          <a:p>
            <a:r>
              <a:rPr lang="en-US" dirty="0"/>
              <a:t>Evaluation LMs with Perplexity (2016)</a:t>
            </a:r>
          </a:p>
        </p:txBody>
      </p:sp>
      <p:pic>
        <p:nvPicPr>
          <p:cNvPr id="5" name="object 4">
            <a:extLst>
              <a:ext uri="{FF2B5EF4-FFF2-40B4-BE49-F238E27FC236}">
                <a16:creationId xmlns:a16="http://schemas.microsoft.com/office/drawing/2014/main" id="{62B0DEE2-9396-64EA-B40C-5910C5E98008}"/>
              </a:ext>
            </a:extLst>
          </p:cNvPr>
          <p:cNvPicPr/>
          <p:nvPr/>
        </p:nvPicPr>
        <p:blipFill>
          <a:blip r:embed="rId2" cstate="print"/>
          <a:stretch>
            <a:fillRect/>
          </a:stretch>
        </p:blipFill>
        <p:spPr>
          <a:xfrm>
            <a:off x="2113762" y="1436278"/>
            <a:ext cx="5745153" cy="2169712"/>
          </a:xfrm>
          <a:prstGeom prst="rect">
            <a:avLst/>
          </a:prstGeom>
        </p:spPr>
      </p:pic>
      <p:sp>
        <p:nvSpPr>
          <p:cNvPr id="7" name="object 7">
            <a:extLst>
              <a:ext uri="{FF2B5EF4-FFF2-40B4-BE49-F238E27FC236}">
                <a16:creationId xmlns:a16="http://schemas.microsoft.com/office/drawing/2014/main" id="{4D44F665-325F-182F-DE0A-68F717877935}"/>
              </a:ext>
            </a:extLst>
          </p:cNvPr>
          <p:cNvSpPr txBox="1"/>
          <p:nvPr/>
        </p:nvSpPr>
        <p:spPr>
          <a:xfrm>
            <a:off x="598841" y="1668847"/>
            <a:ext cx="1361123" cy="240450"/>
          </a:xfrm>
          <a:prstGeom prst="rect">
            <a:avLst/>
          </a:prstGeom>
        </p:spPr>
        <p:txBody>
          <a:bodyPr vert="horz" wrap="square" lIns="0" tIns="9525" rIns="0" bIns="0" rtlCol="0">
            <a:spAutoFit/>
          </a:bodyPr>
          <a:lstStyle/>
          <a:p>
            <a:pPr marL="9525" algn="ctr">
              <a:spcBef>
                <a:spcPts val="75"/>
              </a:spcBef>
            </a:pPr>
            <a:r>
              <a:rPr sz="1500" spc="-8" dirty="0">
                <a:solidFill>
                  <a:srgbClr val="C00000"/>
                </a:solidFill>
                <a:latin typeface="Corbel" panose="020B0503020204020204" pitchFamily="34" charset="0"/>
                <a:cs typeface="Calibri"/>
              </a:rPr>
              <a:t>n-gram</a:t>
            </a:r>
            <a:r>
              <a:rPr sz="1500" spc="-26" dirty="0">
                <a:solidFill>
                  <a:srgbClr val="C00000"/>
                </a:solidFill>
                <a:latin typeface="Corbel" panose="020B0503020204020204" pitchFamily="34" charset="0"/>
                <a:cs typeface="Calibri"/>
              </a:rPr>
              <a:t> </a:t>
            </a:r>
            <a:r>
              <a:rPr sz="1500" spc="-4" dirty="0">
                <a:solidFill>
                  <a:srgbClr val="C00000"/>
                </a:solidFill>
                <a:latin typeface="Corbel" panose="020B0503020204020204" pitchFamily="34" charset="0"/>
                <a:cs typeface="Calibri"/>
              </a:rPr>
              <a:t>model</a:t>
            </a:r>
            <a:r>
              <a:rPr lang="en-US" sz="1500" spc="-4" dirty="0">
                <a:solidFill>
                  <a:srgbClr val="C00000"/>
                </a:solidFill>
                <a:latin typeface="Corbel" panose="020B0503020204020204" pitchFamily="34" charset="0"/>
                <a:cs typeface="Calibri"/>
              </a:rPr>
              <a:t> →</a:t>
            </a:r>
            <a:endParaRPr sz="1500" dirty="0">
              <a:solidFill>
                <a:srgbClr val="C00000"/>
              </a:solidFill>
              <a:latin typeface="Corbel" panose="020B0503020204020204" pitchFamily="34" charset="0"/>
              <a:cs typeface="Calibri"/>
            </a:endParaRPr>
          </a:p>
        </p:txBody>
      </p:sp>
      <p:sp>
        <p:nvSpPr>
          <p:cNvPr id="10" name="object 9">
            <a:extLst>
              <a:ext uri="{FF2B5EF4-FFF2-40B4-BE49-F238E27FC236}">
                <a16:creationId xmlns:a16="http://schemas.microsoft.com/office/drawing/2014/main" id="{61C85433-5C55-8A6A-D711-22D6DF05D825}"/>
              </a:ext>
            </a:extLst>
          </p:cNvPr>
          <p:cNvSpPr txBox="1"/>
          <p:nvPr/>
        </p:nvSpPr>
        <p:spPr>
          <a:xfrm>
            <a:off x="1111310" y="4492300"/>
            <a:ext cx="7312850" cy="442493"/>
          </a:xfrm>
          <a:prstGeom prst="rect">
            <a:avLst/>
          </a:prstGeom>
        </p:spPr>
        <p:txBody>
          <a:bodyPr vert="horz" wrap="square" lIns="0" tIns="9525" rIns="0" bIns="0" rtlCol="0">
            <a:spAutoFit/>
          </a:bodyPr>
          <a:lstStyle/>
          <a:p>
            <a:pPr>
              <a:spcBef>
                <a:spcPts val="8"/>
              </a:spcBef>
            </a:pPr>
            <a:endParaRPr lang="en-US" sz="1763" dirty="0">
              <a:latin typeface="Calibri"/>
              <a:cs typeface="Calibri"/>
            </a:endParaRPr>
          </a:p>
          <a:p>
            <a:pPr marL="9525"/>
            <a:r>
              <a:rPr lang="en-US" sz="1050" spc="-4" dirty="0">
                <a:latin typeface="Calibri"/>
                <a:cs typeface="Calibri"/>
              </a:rPr>
              <a:t>Source:</a:t>
            </a:r>
            <a:r>
              <a:rPr lang="en-US" sz="1050" spc="86" dirty="0">
                <a:latin typeface="Calibri"/>
                <a:cs typeface="Calibri"/>
              </a:rPr>
              <a:t> </a:t>
            </a:r>
            <a:r>
              <a:rPr lang="en-US" sz="1050" u="sng" spc="-8" dirty="0">
                <a:solidFill>
                  <a:srgbClr val="4198B5"/>
                </a:solidFill>
                <a:uFill>
                  <a:solidFill>
                    <a:srgbClr val="4198B5"/>
                  </a:solidFill>
                </a:uFill>
                <a:latin typeface="Calibri"/>
                <a:cs typeface="Calibri"/>
                <a:hlinkClick r:id="rId3"/>
              </a:rPr>
              <a:t>https://engineering.fb.com/2016/10/25/ml-applications/building-an-efficient-neural-language-model-over-a-billion-words/</a:t>
            </a:r>
            <a:r>
              <a:rPr lang="en-US" sz="1050" u="sng" spc="-8" dirty="0">
                <a:solidFill>
                  <a:srgbClr val="4198B5"/>
                </a:solidFill>
                <a:uFill>
                  <a:solidFill>
                    <a:srgbClr val="4198B5"/>
                  </a:solidFill>
                </a:uFill>
                <a:latin typeface="Calibri"/>
                <a:cs typeface="Calibri"/>
              </a:rPr>
              <a:t> </a:t>
            </a:r>
            <a:endParaRPr lang="en-US" sz="1050" dirty="0">
              <a:latin typeface="Calibri"/>
              <a:cs typeface="Calibri"/>
            </a:endParaRPr>
          </a:p>
        </p:txBody>
      </p:sp>
      <p:sp>
        <p:nvSpPr>
          <p:cNvPr id="18" name="TextBox 17">
            <a:extLst>
              <a:ext uri="{FF2B5EF4-FFF2-40B4-BE49-F238E27FC236}">
                <a16:creationId xmlns:a16="http://schemas.microsoft.com/office/drawing/2014/main" id="{3B867A66-3D27-9B42-D57F-BEA338C0A8C0}"/>
              </a:ext>
            </a:extLst>
          </p:cNvPr>
          <p:cNvSpPr txBox="1"/>
          <p:nvPr/>
        </p:nvSpPr>
        <p:spPr>
          <a:xfrm>
            <a:off x="249140" y="2437732"/>
            <a:ext cx="1724338" cy="523220"/>
          </a:xfrm>
          <a:prstGeom prst="rect">
            <a:avLst/>
          </a:prstGeom>
          <a:noFill/>
        </p:spPr>
        <p:txBody>
          <a:bodyPr wrap="square">
            <a:spAutoFit/>
          </a:bodyPr>
          <a:lstStyle/>
          <a:p>
            <a:pPr marL="233363" marR="3810" indent="1588" algn="ctr">
              <a:spcBef>
                <a:spcPts val="1151"/>
              </a:spcBef>
            </a:pPr>
            <a:r>
              <a:rPr lang="en-US" sz="1400" spc="-4" dirty="0">
                <a:solidFill>
                  <a:srgbClr val="C00000"/>
                </a:solidFill>
                <a:latin typeface="Corbel" panose="020B0503020204020204" pitchFamily="34" charset="0"/>
                <a:cs typeface="Calibri"/>
              </a:rPr>
              <a:t>In</a:t>
            </a:r>
            <a:r>
              <a:rPr lang="en-US" sz="1400" dirty="0">
                <a:solidFill>
                  <a:srgbClr val="C00000"/>
                </a:solidFill>
                <a:latin typeface="Corbel" panose="020B0503020204020204" pitchFamily="34" charset="0"/>
                <a:cs typeface="Calibri"/>
              </a:rPr>
              <a:t>c</a:t>
            </a:r>
            <a:r>
              <a:rPr lang="en-US" sz="1400" spc="-19" dirty="0">
                <a:solidFill>
                  <a:srgbClr val="C00000"/>
                </a:solidFill>
                <a:latin typeface="Corbel" panose="020B0503020204020204" pitchFamily="34" charset="0"/>
                <a:cs typeface="Calibri"/>
              </a:rPr>
              <a:t>r</a:t>
            </a:r>
            <a:r>
              <a:rPr lang="en-US" sz="1400" dirty="0">
                <a:solidFill>
                  <a:srgbClr val="C00000"/>
                </a:solidFill>
                <a:latin typeface="Corbel" panose="020B0503020204020204" pitchFamily="34" charset="0"/>
                <a:cs typeface="Calibri"/>
              </a:rPr>
              <a:t>ea</a:t>
            </a:r>
            <a:r>
              <a:rPr lang="en-US" sz="1400" spc="4" dirty="0">
                <a:solidFill>
                  <a:srgbClr val="C00000"/>
                </a:solidFill>
                <a:latin typeface="Corbel" panose="020B0503020204020204" pitchFamily="34" charset="0"/>
                <a:cs typeface="Calibri"/>
              </a:rPr>
              <a:t>s</a:t>
            </a:r>
            <a:r>
              <a:rPr lang="en-US" sz="1400" dirty="0">
                <a:solidFill>
                  <a:srgbClr val="C00000"/>
                </a:solidFill>
                <a:latin typeface="Corbel" panose="020B0503020204020204" pitchFamily="34" charset="0"/>
                <a:cs typeface="Calibri"/>
              </a:rPr>
              <a:t>i</a:t>
            </a:r>
            <a:r>
              <a:rPr lang="en-US" sz="1400" spc="-4" dirty="0">
                <a:solidFill>
                  <a:srgbClr val="C00000"/>
                </a:solidFill>
                <a:latin typeface="Corbel" panose="020B0503020204020204" pitchFamily="34" charset="0"/>
                <a:cs typeface="Calibri"/>
              </a:rPr>
              <a:t>n</a:t>
            </a:r>
            <a:r>
              <a:rPr lang="en-US" sz="1400" spc="-8" dirty="0">
                <a:solidFill>
                  <a:srgbClr val="C00000"/>
                </a:solidFill>
                <a:latin typeface="Corbel" panose="020B0503020204020204" pitchFamily="34" charset="0"/>
                <a:cs typeface="Calibri"/>
              </a:rPr>
              <a:t>g</a:t>
            </a:r>
            <a:r>
              <a:rPr lang="en-US" sz="1400" dirty="0">
                <a:solidFill>
                  <a:srgbClr val="C00000"/>
                </a:solidFill>
                <a:latin typeface="Corbel" panose="020B0503020204020204" pitchFamily="34" charset="0"/>
                <a:cs typeface="Calibri"/>
              </a:rPr>
              <a:t>ly  </a:t>
            </a:r>
            <a:br>
              <a:rPr lang="en-US" sz="1400" dirty="0">
                <a:solidFill>
                  <a:srgbClr val="C00000"/>
                </a:solidFill>
                <a:latin typeface="Corbel" panose="020B0503020204020204" pitchFamily="34" charset="0"/>
                <a:cs typeface="Calibri"/>
              </a:rPr>
            </a:br>
            <a:r>
              <a:rPr lang="en-US" sz="1400" spc="-8" dirty="0">
                <a:solidFill>
                  <a:srgbClr val="C00000"/>
                </a:solidFill>
                <a:latin typeface="Corbel" panose="020B0503020204020204" pitchFamily="34" charset="0"/>
                <a:cs typeface="Calibri"/>
              </a:rPr>
              <a:t>complex</a:t>
            </a:r>
            <a:r>
              <a:rPr lang="en-US" sz="1400" spc="-60" dirty="0">
                <a:solidFill>
                  <a:srgbClr val="C00000"/>
                </a:solidFill>
                <a:latin typeface="Corbel" panose="020B0503020204020204" pitchFamily="34" charset="0"/>
                <a:cs typeface="Calibri"/>
              </a:rPr>
              <a:t> </a:t>
            </a:r>
            <a:r>
              <a:rPr lang="en-US" sz="1400" spc="-4" dirty="0">
                <a:solidFill>
                  <a:srgbClr val="C00000"/>
                </a:solidFill>
                <a:latin typeface="Corbel" panose="020B0503020204020204" pitchFamily="34" charset="0"/>
                <a:cs typeface="Calibri"/>
              </a:rPr>
              <a:t>RNNs</a:t>
            </a:r>
            <a:endParaRPr lang="en-US" sz="1400" dirty="0">
              <a:solidFill>
                <a:srgbClr val="C00000"/>
              </a:solidFill>
              <a:latin typeface="Corbel" panose="020B0503020204020204" pitchFamily="34" charset="0"/>
              <a:cs typeface="Calibri"/>
            </a:endParaRPr>
          </a:p>
        </p:txBody>
      </p:sp>
      <p:cxnSp>
        <p:nvCxnSpPr>
          <p:cNvPr id="20" name="Straight Arrow Connector 19">
            <a:extLst>
              <a:ext uri="{FF2B5EF4-FFF2-40B4-BE49-F238E27FC236}">
                <a16:creationId xmlns:a16="http://schemas.microsoft.com/office/drawing/2014/main" id="{8E82613C-20CA-4E14-9AC4-19D8E81B1F0B}"/>
              </a:ext>
            </a:extLst>
          </p:cNvPr>
          <p:cNvCxnSpPr/>
          <p:nvPr/>
        </p:nvCxnSpPr>
        <p:spPr>
          <a:xfrm>
            <a:off x="1922929" y="1969994"/>
            <a:ext cx="0" cy="1635996"/>
          </a:xfrm>
          <a:prstGeom prst="straightConnector1">
            <a:avLst/>
          </a:prstGeom>
          <a:ln w="57150">
            <a:solidFill>
              <a:schemeClr val="bg1">
                <a:lumMod val="5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3" name="Slide Number Placeholder 2">
            <a:extLst>
              <a:ext uri="{FF2B5EF4-FFF2-40B4-BE49-F238E27FC236}">
                <a16:creationId xmlns:a16="http://schemas.microsoft.com/office/drawing/2014/main" id="{28ABABFA-733B-D0B0-5603-93456A867FC8}"/>
              </a:ext>
            </a:extLst>
          </p:cNvPr>
          <p:cNvSpPr>
            <a:spLocks noGrp="1"/>
          </p:cNvSpPr>
          <p:nvPr>
            <p:ph type="sldNum" sz="quarter" idx="12"/>
          </p:nvPr>
        </p:nvSpPr>
        <p:spPr/>
        <p:txBody>
          <a:bodyPr/>
          <a:lstStyle/>
          <a:p>
            <a:fld id="{494B4E53-BCCB-BE4E-A28A-722B6992CCD5}" type="slidenum">
              <a:rPr lang="en-US" smtClean="0"/>
              <a:pPr/>
              <a:t>42</a:t>
            </a:fld>
            <a:endParaRPr lang="en-US" dirty="0"/>
          </a:p>
        </p:txBody>
      </p:sp>
    </p:spTree>
    <p:extLst>
      <p:ext uri="{BB962C8B-B14F-4D97-AF65-F5344CB8AC3E}">
        <p14:creationId xmlns:p14="http://schemas.microsoft.com/office/powerpoint/2010/main" val="3348766372"/>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3ED47A-3027-1985-0980-096D263C53C4}"/>
              </a:ext>
            </a:extLst>
          </p:cNvPr>
          <p:cNvSpPr>
            <a:spLocks noGrp="1"/>
          </p:cNvSpPr>
          <p:nvPr>
            <p:ph type="title"/>
          </p:nvPr>
        </p:nvSpPr>
        <p:spPr/>
        <p:txBody>
          <a:bodyPr>
            <a:normAutofit fontScale="90000"/>
          </a:bodyPr>
          <a:lstStyle/>
          <a:p>
            <a:r>
              <a:rPr lang="en-US" dirty="0"/>
              <a:t>RNNs: Pros and Cons</a:t>
            </a:r>
          </a:p>
        </p:txBody>
      </p:sp>
      <p:sp>
        <p:nvSpPr>
          <p:cNvPr id="142" name="Content Placeholder 141">
            <a:extLst>
              <a:ext uri="{FF2B5EF4-FFF2-40B4-BE49-F238E27FC236}">
                <a16:creationId xmlns:a16="http://schemas.microsoft.com/office/drawing/2014/main" id="{185BFF6F-8170-E1BD-248F-5B262D395E4E}"/>
              </a:ext>
            </a:extLst>
          </p:cNvPr>
          <p:cNvSpPr>
            <a:spLocks noGrp="1"/>
          </p:cNvSpPr>
          <p:nvPr>
            <p:ph idx="1"/>
          </p:nvPr>
        </p:nvSpPr>
        <p:spPr>
          <a:xfrm>
            <a:off x="282634" y="1155469"/>
            <a:ext cx="5350750" cy="3656244"/>
          </a:xfrm>
        </p:spPr>
        <p:txBody>
          <a:bodyPr>
            <a:normAutofit/>
          </a:bodyPr>
          <a:lstStyle/>
          <a:p>
            <a:pPr marL="9525">
              <a:lnSpc>
                <a:spcPts val="1961"/>
              </a:lnSpc>
              <a:spcBef>
                <a:spcPts val="75"/>
              </a:spcBef>
            </a:pPr>
            <a:r>
              <a:rPr lang="en-US" sz="2000" spc="-11" dirty="0">
                <a:solidFill>
                  <a:srgbClr val="00B050"/>
                </a:solidFill>
                <a:latin typeface="Corbel" panose="020B0503020204020204" pitchFamily="34" charset="0"/>
                <a:cs typeface="Calibri"/>
              </a:rPr>
              <a:t>Advantages</a:t>
            </a:r>
            <a:r>
              <a:rPr lang="en-US" sz="2000" spc="-11" dirty="0">
                <a:latin typeface="Corbel" panose="020B0503020204020204" pitchFamily="34" charset="0"/>
                <a:cs typeface="Calibri"/>
              </a:rPr>
              <a:t>:</a:t>
            </a:r>
            <a:endParaRPr lang="en-US" sz="2000" dirty="0">
              <a:latin typeface="Corbel" panose="020B0503020204020204" pitchFamily="34" charset="0"/>
              <a:cs typeface="Calibri"/>
            </a:endParaRPr>
          </a:p>
          <a:p>
            <a:pPr marL="466725" lvl="1">
              <a:lnSpc>
                <a:spcPts val="1961"/>
              </a:lnSpc>
              <a:spcBef>
                <a:spcPts val="75"/>
              </a:spcBef>
            </a:pPr>
            <a:r>
              <a:rPr lang="en-US" spc="-4" dirty="0">
                <a:solidFill>
                  <a:srgbClr val="00B050"/>
                </a:solidFill>
                <a:latin typeface="Corbel" panose="020B0503020204020204" pitchFamily="34" charset="0"/>
                <a:cs typeface="Calibri"/>
              </a:rPr>
              <a:t>Model</a:t>
            </a:r>
            <a:r>
              <a:rPr lang="en-US" spc="-11" dirty="0">
                <a:solidFill>
                  <a:srgbClr val="00B050"/>
                </a:solidFill>
                <a:latin typeface="Corbel" panose="020B0503020204020204" pitchFamily="34" charset="0"/>
                <a:cs typeface="Calibri"/>
              </a:rPr>
              <a:t> size</a:t>
            </a:r>
            <a:r>
              <a:rPr lang="en-US" spc="-4" dirty="0">
                <a:solidFill>
                  <a:srgbClr val="00B050"/>
                </a:solidFill>
                <a:latin typeface="Corbel" panose="020B0503020204020204" pitchFamily="34" charset="0"/>
                <a:cs typeface="Calibri"/>
              </a:rPr>
              <a:t> doesn’t</a:t>
            </a:r>
            <a:r>
              <a:rPr lang="en-US" spc="-8" dirty="0">
                <a:solidFill>
                  <a:srgbClr val="00B050"/>
                </a:solidFill>
                <a:latin typeface="Corbel" panose="020B0503020204020204" pitchFamily="34" charset="0"/>
                <a:cs typeface="Calibri"/>
              </a:rPr>
              <a:t> increase</a:t>
            </a:r>
            <a:r>
              <a:rPr lang="en-US" spc="-4" dirty="0">
                <a:solidFill>
                  <a:srgbClr val="00B050"/>
                </a:solidFill>
                <a:latin typeface="Corbel" panose="020B0503020204020204" pitchFamily="34" charset="0"/>
                <a:cs typeface="Calibri"/>
              </a:rPr>
              <a:t> </a:t>
            </a:r>
            <a:r>
              <a:rPr lang="en-US" spc="-11" dirty="0">
                <a:latin typeface="Corbel" panose="020B0503020204020204" pitchFamily="34" charset="0"/>
                <a:cs typeface="Calibri"/>
              </a:rPr>
              <a:t>for </a:t>
            </a:r>
            <a:r>
              <a:rPr lang="en-US" spc="-363" dirty="0">
                <a:latin typeface="Corbel" panose="020B0503020204020204" pitchFamily="34" charset="0"/>
                <a:cs typeface="Calibri"/>
              </a:rPr>
              <a:t> </a:t>
            </a:r>
            <a:r>
              <a:rPr lang="en-US" spc="-4" dirty="0">
                <a:latin typeface="Corbel" panose="020B0503020204020204" pitchFamily="34" charset="0"/>
                <a:cs typeface="Calibri"/>
              </a:rPr>
              <a:t>longer</a:t>
            </a:r>
            <a:r>
              <a:rPr lang="en-US" spc="-8" dirty="0">
                <a:latin typeface="Corbel" panose="020B0503020204020204" pitchFamily="34" charset="0"/>
                <a:cs typeface="Calibri"/>
              </a:rPr>
              <a:t> inputs — reusing a compact set of  model parameters. </a:t>
            </a:r>
            <a:endParaRPr lang="en-US" spc="-4" dirty="0">
              <a:latin typeface="Corbel" panose="020B0503020204020204" pitchFamily="34" charset="0"/>
              <a:cs typeface="Calibri"/>
            </a:endParaRPr>
          </a:p>
          <a:p>
            <a:pPr marL="466725" lvl="1">
              <a:lnSpc>
                <a:spcPts val="1961"/>
              </a:lnSpc>
              <a:spcBef>
                <a:spcPts val="75"/>
              </a:spcBef>
            </a:pPr>
            <a:r>
              <a:rPr lang="en-US" spc="-8" dirty="0">
                <a:latin typeface="Corbel" panose="020B0503020204020204" pitchFamily="34" charset="0"/>
                <a:cs typeface="Calibri"/>
              </a:rPr>
              <a:t>Computation</a:t>
            </a:r>
            <a:r>
              <a:rPr lang="en-US" spc="-11" dirty="0">
                <a:latin typeface="Corbel" panose="020B0503020204020204" pitchFamily="34" charset="0"/>
                <a:cs typeface="Calibri"/>
              </a:rPr>
              <a:t> for step</a:t>
            </a:r>
            <a:r>
              <a:rPr lang="en-US" spc="-4" dirty="0">
                <a:latin typeface="Corbel" panose="020B0503020204020204" pitchFamily="34" charset="0"/>
                <a:cs typeface="Calibri"/>
              </a:rPr>
              <a:t> </a:t>
            </a:r>
            <a:r>
              <a:rPr lang="en-US" dirty="0">
                <a:latin typeface="Corbel" panose="020B0503020204020204" pitchFamily="34" charset="0"/>
                <a:cs typeface="Calibri"/>
              </a:rPr>
              <a:t>t</a:t>
            </a:r>
            <a:r>
              <a:rPr lang="en-US" spc="-8" dirty="0">
                <a:latin typeface="Corbel" panose="020B0503020204020204" pitchFamily="34" charset="0"/>
                <a:cs typeface="Calibri"/>
              </a:rPr>
              <a:t> can </a:t>
            </a:r>
            <a:r>
              <a:rPr lang="en-US" spc="-4" dirty="0">
                <a:latin typeface="Corbel" panose="020B0503020204020204" pitchFamily="34" charset="0"/>
                <a:cs typeface="Calibri"/>
              </a:rPr>
              <a:t>(in </a:t>
            </a:r>
            <a:r>
              <a:rPr lang="en-US" dirty="0">
                <a:latin typeface="Corbel" panose="020B0503020204020204" pitchFamily="34" charset="0"/>
                <a:cs typeface="Calibri"/>
              </a:rPr>
              <a:t>theory)</a:t>
            </a:r>
            <a:r>
              <a:rPr lang="en-US" spc="-23" dirty="0">
                <a:latin typeface="Corbel" panose="020B0503020204020204" pitchFamily="34" charset="0"/>
                <a:cs typeface="Calibri"/>
              </a:rPr>
              <a:t> </a:t>
            </a:r>
            <a:r>
              <a:rPr lang="en-US" spc="-4" dirty="0">
                <a:latin typeface="Corbel" panose="020B0503020204020204" pitchFamily="34" charset="0"/>
                <a:cs typeface="Calibri"/>
              </a:rPr>
              <a:t>use</a:t>
            </a:r>
            <a:r>
              <a:rPr lang="en-US" spc="-15" dirty="0">
                <a:latin typeface="Corbel" panose="020B0503020204020204" pitchFamily="34" charset="0"/>
                <a:cs typeface="Calibri"/>
              </a:rPr>
              <a:t> </a:t>
            </a:r>
            <a:r>
              <a:rPr lang="en-US" spc="-8" dirty="0">
                <a:latin typeface="Corbel" panose="020B0503020204020204" pitchFamily="34" charset="0"/>
                <a:cs typeface="Calibri"/>
              </a:rPr>
              <a:t>information</a:t>
            </a:r>
            <a:r>
              <a:rPr lang="en-US" spc="-23" dirty="0">
                <a:latin typeface="Corbel" panose="020B0503020204020204" pitchFamily="34" charset="0"/>
                <a:cs typeface="Calibri"/>
              </a:rPr>
              <a:t> </a:t>
            </a:r>
            <a:br>
              <a:rPr lang="en-US" spc="-23" dirty="0">
                <a:latin typeface="Corbel" panose="020B0503020204020204" pitchFamily="34" charset="0"/>
                <a:cs typeface="Calibri"/>
              </a:rPr>
            </a:br>
            <a:r>
              <a:rPr lang="en-US" spc="-11" dirty="0">
                <a:latin typeface="Corbel" panose="020B0503020204020204" pitchFamily="34" charset="0"/>
                <a:cs typeface="Calibri"/>
              </a:rPr>
              <a:t>from </a:t>
            </a:r>
            <a:r>
              <a:rPr lang="en-US" spc="-360" dirty="0">
                <a:latin typeface="Corbel" panose="020B0503020204020204" pitchFamily="34" charset="0"/>
                <a:cs typeface="Calibri"/>
              </a:rPr>
              <a:t> </a:t>
            </a:r>
            <a:r>
              <a:rPr lang="en-US" spc="-11" dirty="0">
                <a:solidFill>
                  <a:srgbClr val="00B050"/>
                </a:solidFill>
                <a:latin typeface="Corbel" panose="020B0503020204020204" pitchFamily="34" charset="0"/>
                <a:cs typeface="Calibri"/>
              </a:rPr>
              <a:t>many</a:t>
            </a:r>
            <a:r>
              <a:rPr lang="en-US" dirty="0">
                <a:solidFill>
                  <a:srgbClr val="00B050"/>
                </a:solidFill>
                <a:latin typeface="Corbel" panose="020B0503020204020204" pitchFamily="34" charset="0"/>
                <a:cs typeface="Calibri"/>
              </a:rPr>
              <a:t> </a:t>
            </a:r>
            <a:r>
              <a:rPr lang="en-US" spc="-11" dirty="0">
                <a:solidFill>
                  <a:srgbClr val="00B050"/>
                </a:solidFill>
                <a:latin typeface="Corbel" panose="020B0503020204020204" pitchFamily="34" charset="0"/>
                <a:cs typeface="Calibri"/>
              </a:rPr>
              <a:t>steps</a:t>
            </a:r>
            <a:r>
              <a:rPr lang="en-US" spc="-4" dirty="0">
                <a:solidFill>
                  <a:srgbClr val="00B050"/>
                </a:solidFill>
                <a:latin typeface="Corbel" panose="020B0503020204020204" pitchFamily="34" charset="0"/>
                <a:cs typeface="Calibri"/>
              </a:rPr>
              <a:t> back</a:t>
            </a:r>
            <a:endParaRPr lang="en-US" dirty="0">
              <a:latin typeface="Corbel" panose="020B0503020204020204" pitchFamily="34" charset="0"/>
              <a:cs typeface="Calibri"/>
            </a:endParaRPr>
          </a:p>
          <a:p>
            <a:pPr marL="681038" marR="3810" lvl="1" indent="-214313">
              <a:lnSpc>
                <a:spcPts val="1943"/>
              </a:lnSpc>
              <a:spcBef>
                <a:spcPts val="68"/>
              </a:spcBef>
              <a:buFont typeface="Arial MT"/>
              <a:buChar char="•"/>
              <a:tabLst>
                <a:tab pos="223361" algn="l"/>
                <a:tab pos="223838" algn="l"/>
              </a:tabLst>
            </a:pPr>
            <a:endParaRPr lang="en-US" sz="1800" dirty="0">
              <a:latin typeface="Corbel" panose="020B0503020204020204" pitchFamily="34" charset="0"/>
              <a:cs typeface="Calibri"/>
            </a:endParaRPr>
          </a:p>
          <a:p>
            <a:pPr marL="9525" algn="just">
              <a:lnSpc>
                <a:spcPts val="1973"/>
              </a:lnSpc>
              <a:spcBef>
                <a:spcPts val="75"/>
              </a:spcBef>
            </a:pPr>
            <a:r>
              <a:rPr lang="en-US" sz="2000" spc="-11" dirty="0">
                <a:solidFill>
                  <a:srgbClr val="C00000"/>
                </a:solidFill>
                <a:latin typeface="Corbel" panose="020B0503020204020204" pitchFamily="34" charset="0"/>
                <a:cs typeface="Calibri"/>
              </a:rPr>
              <a:t>Disadvantages</a:t>
            </a:r>
            <a:r>
              <a:rPr lang="en-US" sz="2000" spc="-11" dirty="0">
                <a:latin typeface="Corbel" panose="020B0503020204020204" pitchFamily="34" charset="0"/>
                <a:cs typeface="Calibri"/>
              </a:rPr>
              <a:t>:</a:t>
            </a:r>
            <a:endParaRPr lang="en-US" sz="2000" dirty="0">
              <a:latin typeface="Corbel" panose="020B0503020204020204" pitchFamily="34" charset="0"/>
              <a:cs typeface="Calibri"/>
            </a:endParaRPr>
          </a:p>
          <a:p>
            <a:pPr marL="466725" lvl="1" algn="just">
              <a:lnSpc>
                <a:spcPts val="1973"/>
              </a:lnSpc>
              <a:spcBef>
                <a:spcPts val="75"/>
              </a:spcBef>
            </a:pPr>
            <a:r>
              <a:rPr lang="en-US" spc="-11" dirty="0">
                <a:latin typeface="Corbel" panose="020B0503020204020204" pitchFamily="34" charset="0"/>
                <a:cs typeface="Calibri"/>
              </a:rPr>
              <a:t>Recurrent</a:t>
            </a:r>
            <a:r>
              <a:rPr lang="en-US" spc="-19" dirty="0">
                <a:latin typeface="Corbel" panose="020B0503020204020204" pitchFamily="34" charset="0"/>
                <a:cs typeface="Calibri"/>
              </a:rPr>
              <a:t> </a:t>
            </a:r>
            <a:r>
              <a:rPr lang="en-US" spc="-8" dirty="0">
                <a:latin typeface="Corbel" panose="020B0503020204020204" pitchFamily="34" charset="0"/>
                <a:cs typeface="Calibri"/>
              </a:rPr>
              <a:t>computation</a:t>
            </a:r>
            <a:r>
              <a:rPr lang="en-US" spc="-19" dirty="0">
                <a:latin typeface="Corbel" panose="020B0503020204020204" pitchFamily="34" charset="0"/>
                <a:cs typeface="Calibri"/>
              </a:rPr>
              <a:t> </a:t>
            </a:r>
            <a:r>
              <a:rPr lang="en-US" spc="-4" dirty="0">
                <a:latin typeface="Corbel" panose="020B0503020204020204" pitchFamily="34" charset="0"/>
                <a:cs typeface="Calibri"/>
              </a:rPr>
              <a:t>is</a:t>
            </a:r>
            <a:r>
              <a:rPr lang="en-US" spc="-15" dirty="0">
                <a:latin typeface="Corbel" panose="020B0503020204020204" pitchFamily="34" charset="0"/>
                <a:cs typeface="Calibri"/>
              </a:rPr>
              <a:t> </a:t>
            </a:r>
            <a:r>
              <a:rPr lang="en-US" spc="-4" dirty="0">
                <a:solidFill>
                  <a:srgbClr val="C00000"/>
                </a:solidFill>
                <a:latin typeface="Corbel" panose="020B0503020204020204" pitchFamily="34" charset="0"/>
                <a:cs typeface="Calibri"/>
              </a:rPr>
              <a:t>slow </a:t>
            </a:r>
            <a:r>
              <a:rPr lang="en-US" spc="-4" dirty="0">
                <a:latin typeface="Corbel" panose="020B0503020204020204" pitchFamily="34" charset="0"/>
                <a:cs typeface="Calibri"/>
              </a:rPr>
              <a:t>and difficult to parallelize. </a:t>
            </a:r>
          </a:p>
          <a:p>
            <a:pPr marL="923925" lvl="2">
              <a:lnSpc>
                <a:spcPts val="1973"/>
              </a:lnSpc>
              <a:spcBef>
                <a:spcPts val="75"/>
              </a:spcBef>
            </a:pPr>
            <a:r>
              <a:rPr lang="en-US" dirty="0">
                <a:latin typeface="Corbel" panose="020B0503020204020204" pitchFamily="34" charset="0"/>
                <a:cs typeface="Calibri"/>
              </a:rPr>
              <a:t>Next week: self-attention mechanism, better at representing long sequences and also parallelizable. </a:t>
            </a:r>
          </a:p>
          <a:p>
            <a:pPr marL="466725" lvl="1" algn="just">
              <a:lnSpc>
                <a:spcPts val="1973"/>
              </a:lnSpc>
              <a:spcBef>
                <a:spcPts val="75"/>
              </a:spcBef>
            </a:pPr>
            <a:r>
              <a:rPr lang="en-US" dirty="0">
                <a:latin typeface="Corbel" panose="020B0503020204020204" pitchFamily="34" charset="0"/>
              </a:rPr>
              <a:t>While RNNs in theory can represent long sequences, they quickly </a:t>
            </a:r>
            <a:r>
              <a:rPr lang="en-US" dirty="0">
                <a:solidFill>
                  <a:srgbClr val="C00000"/>
                </a:solidFill>
                <a:latin typeface="Corbel" panose="020B0503020204020204" pitchFamily="34" charset="0"/>
              </a:rPr>
              <a:t>forget </a:t>
            </a:r>
            <a:r>
              <a:rPr lang="en-US" dirty="0">
                <a:latin typeface="Corbel" panose="020B0503020204020204" pitchFamily="34" charset="0"/>
              </a:rPr>
              <a:t>portions of the input.</a:t>
            </a:r>
          </a:p>
          <a:p>
            <a:pPr marL="466725" lvl="1" algn="just">
              <a:lnSpc>
                <a:spcPts val="1973"/>
              </a:lnSpc>
              <a:spcBef>
                <a:spcPts val="75"/>
              </a:spcBef>
            </a:pPr>
            <a:r>
              <a:rPr lang="en-US" dirty="0">
                <a:latin typeface="Corbel" panose="020B0503020204020204" pitchFamily="34" charset="0"/>
              </a:rPr>
              <a:t>Vanishing/exploding gradients. </a:t>
            </a:r>
          </a:p>
        </p:txBody>
      </p:sp>
      <p:grpSp>
        <p:nvGrpSpPr>
          <p:cNvPr id="141" name="Group 140">
            <a:extLst>
              <a:ext uri="{FF2B5EF4-FFF2-40B4-BE49-F238E27FC236}">
                <a16:creationId xmlns:a16="http://schemas.microsoft.com/office/drawing/2014/main" id="{7D99DE9A-2A57-4BEE-4D6C-DD92F47F918C}"/>
              </a:ext>
            </a:extLst>
          </p:cNvPr>
          <p:cNvGrpSpPr/>
          <p:nvPr/>
        </p:nvGrpSpPr>
        <p:grpSpPr>
          <a:xfrm>
            <a:off x="5440680" y="720939"/>
            <a:ext cx="3420686" cy="3701621"/>
            <a:chOff x="3601684" y="357759"/>
            <a:chExt cx="4122177" cy="4318670"/>
          </a:xfrm>
        </p:grpSpPr>
        <p:sp>
          <p:nvSpPr>
            <p:cNvPr id="4" name="object 3">
              <a:extLst>
                <a:ext uri="{FF2B5EF4-FFF2-40B4-BE49-F238E27FC236}">
                  <a16:creationId xmlns:a16="http://schemas.microsoft.com/office/drawing/2014/main" id="{2C77C194-1B32-4C09-BF79-1ECD9D86C996}"/>
                </a:ext>
              </a:extLst>
            </p:cNvPr>
            <p:cNvSpPr txBox="1"/>
            <p:nvPr/>
          </p:nvSpPr>
          <p:spPr>
            <a:xfrm>
              <a:off x="4563172" y="4180711"/>
              <a:ext cx="1648539" cy="280532"/>
            </a:xfrm>
            <a:prstGeom prst="rect">
              <a:avLst/>
            </a:prstGeom>
          </p:spPr>
          <p:txBody>
            <a:bodyPr vert="horz" wrap="square" lIns="0" tIns="9525" rIns="0" bIns="0" rtlCol="0">
              <a:spAutoFit/>
            </a:bodyPr>
            <a:lstStyle/>
            <a:p>
              <a:pPr marL="9525">
                <a:spcBef>
                  <a:spcPts val="75"/>
                </a:spcBef>
                <a:tabLst>
                  <a:tab pos="584359" algn="l"/>
                </a:tabLst>
              </a:pPr>
              <a:r>
                <a:rPr lang="en-US" sz="1500" spc="4" dirty="0">
                  <a:latin typeface="Corbel" panose="020B0503020204020204" pitchFamily="34" charset="0"/>
                  <a:cs typeface="Calibri"/>
                </a:rPr>
                <a:t>t</a:t>
              </a:r>
              <a:r>
                <a:rPr sz="1500" spc="-4" dirty="0">
                  <a:latin typeface="Corbel" panose="020B0503020204020204" pitchFamily="34" charset="0"/>
                  <a:cs typeface="Calibri"/>
                </a:rPr>
                <a:t>h</a:t>
              </a:r>
              <a:r>
                <a:rPr sz="1500" dirty="0">
                  <a:latin typeface="Corbel" panose="020B0503020204020204" pitchFamily="34" charset="0"/>
                  <a:cs typeface="Calibri"/>
                </a:rPr>
                <a:t>e</a:t>
              </a:r>
              <a:r>
                <a:rPr lang="en-US" sz="1500" dirty="0">
                  <a:latin typeface="Corbel" panose="020B0503020204020204" pitchFamily="34" charset="0"/>
                  <a:cs typeface="Calibri"/>
                </a:rPr>
                <a:t>   </a:t>
              </a:r>
              <a:r>
                <a:rPr sz="1500" spc="-23" dirty="0">
                  <a:latin typeface="Corbel" panose="020B0503020204020204" pitchFamily="34" charset="0"/>
                  <a:cs typeface="Calibri"/>
                </a:rPr>
                <a:t>s</a:t>
              </a:r>
              <a:r>
                <a:rPr sz="1500" dirty="0">
                  <a:latin typeface="Corbel" panose="020B0503020204020204" pitchFamily="34" charset="0"/>
                  <a:cs typeface="Calibri"/>
                </a:rPr>
                <a:t>t</a:t>
              </a:r>
              <a:r>
                <a:rPr sz="1500" spc="-4" dirty="0">
                  <a:latin typeface="Corbel" panose="020B0503020204020204" pitchFamily="34" charset="0"/>
                  <a:cs typeface="Calibri"/>
                </a:rPr>
                <a:t>ude</a:t>
              </a:r>
              <a:r>
                <a:rPr sz="1500" spc="-19" dirty="0">
                  <a:latin typeface="Corbel" panose="020B0503020204020204" pitchFamily="34" charset="0"/>
                  <a:cs typeface="Calibri"/>
                </a:rPr>
                <a:t>n</a:t>
              </a:r>
              <a:r>
                <a:rPr sz="1500" dirty="0">
                  <a:latin typeface="Corbel" panose="020B0503020204020204" pitchFamily="34" charset="0"/>
                  <a:cs typeface="Calibri"/>
                </a:rPr>
                <a:t>ts</a:t>
              </a:r>
            </a:p>
          </p:txBody>
        </p:sp>
        <p:sp>
          <p:nvSpPr>
            <p:cNvPr id="5" name="object 4">
              <a:extLst>
                <a:ext uri="{FF2B5EF4-FFF2-40B4-BE49-F238E27FC236}">
                  <a16:creationId xmlns:a16="http://schemas.microsoft.com/office/drawing/2014/main" id="{156F338D-895B-99B1-1933-60A2F9290656}"/>
                </a:ext>
              </a:extLst>
            </p:cNvPr>
            <p:cNvSpPr txBox="1"/>
            <p:nvPr/>
          </p:nvSpPr>
          <p:spPr>
            <a:xfrm>
              <a:off x="5998141" y="4180712"/>
              <a:ext cx="801046" cy="280532"/>
            </a:xfrm>
            <a:prstGeom prst="rect">
              <a:avLst/>
            </a:prstGeom>
          </p:spPr>
          <p:txBody>
            <a:bodyPr vert="horz" wrap="square" lIns="0" tIns="9525" rIns="0" bIns="0" rtlCol="0">
              <a:spAutoFit/>
            </a:bodyPr>
            <a:lstStyle/>
            <a:p>
              <a:pPr marL="9525">
                <a:spcBef>
                  <a:spcPts val="75"/>
                </a:spcBef>
              </a:pPr>
              <a:r>
                <a:rPr sz="1500" spc="-8" dirty="0">
                  <a:latin typeface="Corbel" panose="020B0503020204020204" pitchFamily="34" charset="0"/>
                  <a:cs typeface="Calibri"/>
                </a:rPr>
                <a:t>opened</a:t>
              </a:r>
              <a:endParaRPr sz="1500" dirty="0">
                <a:latin typeface="Corbel" panose="020B0503020204020204" pitchFamily="34" charset="0"/>
                <a:cs typeface="Calibri"/>
              </a:endParaRPr>
            </a:p>
          </p:txBody>
        </p:sp>
        <p:sp>
          <p:nvSpPr>
            <p:cNvPr id="6" name="object 5">
              <a:extLst>
                <a:ext uri="{FF2B5EF4-FFF2-40B4-BE49-F238E27FC236}">
                  <a16:creationId xmlns:a16="http://schemas.microsoft.com/office/drawing/2014/main" id="{371ECC60-3121-BAB4-3727-6C1E6516E675}"/>
                </a:ext>
              </a:extLst>
            </p:cNvPr>
            <p:cNvSpPr txBox="1"/>
            <p:nvPr/>
          </p:nvSpPr>
          <p:spPr>
            <a:xfrm>
              <a:off x="6953922" y="4180711"/>
              <a:ext cx="579415" cy="280532"/>
            </a:xfrm>
            <a:prstGeom prst="rect">
              <a:avLst/>
            </a:prstGeom>
          </p:spPr>
          <p:txBody>
            <a:bodyPr vert="horz" wrap="square" lIns="0" tIns="9525" rIns="0" bIns="0" rtlCol="0">
              <a:spAutoFit/>
            </a:bodyPr>
            <a:lstStyle/>
            <a:p>
              <a:pPr marL="9525">
                <a:spcBef>
                  <a:spcPts val="75"/>
                </a:spcBef>
              </a:pPr>
              <a:r>
                <a:rPr sz="1500" spc="4" dirty="0">
                  <a:latin typeface="Corbel" panose="020B0503020204020204" pitchFamily="34" charset="0"/>
                  <a:cs typeface="Calibri"/>
                </a:rPr>
                <a:t>t</a:t>
              </a:r>
              <a:r>
                <a:rPr sz="1500" spc="-4" dirty="0">
                  <a:latin typeface="Corbel" panose="020B0503020204020204" pitchFamily="34" charset="0"/>
                  <a:cs typeface="Calibri"/>
                </a:rPr>
                <a:t>h</a:t>
              </a:r>
              <a:r>
                <a:rPr sz="1500" spc="-8" dirty="0">
                  <a:latin typeface="Corbel" panose="020B0503020204020204" pitchFamily="34" charset="0"/>
                  <a:cs typeface="Calibri"/>
                </a:rPr>
                <a:t>e</a:t>
              </a:r>
              <a:r>
                <a:rPr sz="1500" dirty="0">
                  <a:latin typeface="Corbel" panose="020B0503020204020204" pitchFamily="34" charset="0"/>
                  <a:cs typeface="Calibri"/>
                </a:rPr>
                <a:t>ir</a:t>
              </a:r>
            </a:p>
          </p:txBody>
        </p:sp>
        <p:pic>
          <p:nvPicPr>
            <p:cNvPr id="9" name="object 8">
              <a:extLst>
                <a:ext uri="{FF2B5EF4-FFF2-40B4-BE49-F238E27FC236}">
                  <a16:creationId xmlns:a16="http://schemas.microsoft.com/office/drawing/2014/main" id="{D52768FC-A9DF-D365-B69D-E8C86856CB2B}"/>
                </a:ext>
              </a:extLst>
            </p:cNvPr>
            <p:cNvPicPr/>
            <p:nvPr/>
          </p:nvPicPr>
          <p:blipFill>
            <a:blip r:embed="rId2" cstate="print"/>
            <a:stretch>
              <a:fillRect/>
            </a:stretch>
          </p:blipFill>
          <p:spPr>
            <a:xfrm>
              <a:off x="4576024" y="4436400"/>
              <a:ext cx="330848" cy="240029"/>
            </a:xfrm>
            <a:prstGeom prst="rect">
              <a:avLst/>
            </a:prstGeom>
          </p:spPr>
        </p:pic>
        <p:pic>
          <p:nvPicPr>
            <p:cNvPr id="10" name="object 9">
              <a:extLst>
                <a:ext uri="{FF2B5EF4-FFF2-40B4-BE49-F238E27FC236}">
                  <a16:creationId xmlns:a16="http://schemas.microsoft.com/office/drawing/2014/main" id="{537E4D16-55DE-FE8F-42F8-12AB5D24EF07}"/>
                </a:ext>
              </a:extLst>
            </p:cNvPr>
            <p:cNvPicPr/>
            <p:nvPr/>
          </p:nvPicPr>
          <p:blipFill>
            <a:blip r:embed="rId3" cstate="print"/>
            <a:stretch>
              <a:fillRect/>
            </a:stretch>
          </p:blipFill>
          <p:spPr>
            <a:xfrm>
              <a:off x="6988206" y="4436400"/>
              <a:ext cx="318542" cy="240029"/>
            </a:xfrm>
            <a:prstGeom prst="rect">
              <a:avLst/>
            </a:prstGeom>
          </p:spPr>
        </p:pic>
        <p:pic>
          <p:nvPicPr>
            <p:cNvPr id="11" name="object 10">
              <a:extLst>
                <a:ext uri="{FF2B5EF4-FFF2-40B4-BE49-F238E27FC236}">
                  <a16:creationId xmlns:a16="http://schemas.microsoft.com/office/drawing/2014/main" id="{791F45D4-A165-2053-0513-AA1B24061B20}"/>
                </a:ext>
              </a:extLst>
            </p:cNvPr>
            <p:cNvPicPr/>
            <p:nvPr/>
          </p:nvPicPr>
          <p:blipFill>
            <a:blip r:embed="rId4" cstate="print"/>
            <a:stretch>
              <a:fillRect/>
            </a:stretch>
          </p:blipFill>
          <p:spPr>
            <a:xfrm>
              <a:off x="6174764" y="4436400"/>
              <a:ext cx="330356" cy="240029"/>
            </a:xfrm>
            <a:prstGeom prst="rect">
              <a:avLst/>
            </a:prstGeom>
          </p:spPr>
        </p:pic>
        <p:pic>
          <p:nvPicPr>
            <p:cNvPr id="12" name="object 11">
              <a:extLst>
                <a:ext uri="{FF2B5EF4-FFF2-40B4-BE49-F238E27FC236}">
                  <a16:creationId xmlns:a16="http://schemas.microsoft.com/office/drawing/2014/main" id="{802F4FE3-5ACD-B30C-B583-96EC0047A95D}"/>
                </a:ext>
              </a:extLst>
            </p:cNvPr>
            <p:cNvPicPr/>
            <p:nvPr/>
          </p:nvPicPr>
          <p:blipFill>
            <a:blip r:embed="rId5" cstate="print"/>
            <a:stretch>
              <a:fillRect/>
            </a:stretch>
          </p:blipFill>
          <p:spPr>
            <a:xfrm>
              <a:off x="5348244" y="4436400"/>
              <a:ext cx="350695" cy="240029"/>
            </a:xfrm>
            <a:prstGeom prst="rect">
              <a:avLst/>
            </a:prstGeom>
          </p:spPr>
        </p:pic>
        <p:sp>
          <p:nvSpPr>
            <p:cNvPr id="13" name="object 12">
              <a:extLst>
                <a:ext uri="{FF2B5EF4-FFF2-40B4-BE49-F238E27FC236}">
                  <a16:creationId xmlns:a16="http://schemas.microsoft.com/office/drawing/2014/main" id="{75C1D8C4-972A-5A77-2D3B-1AFB41F0618F}"/>
                </a:ext>
              </a:extLst>
            </p:cNvPr>
            <p:cNvSpPr txBox="1"/>
            <p:nvPr/>
          </p:nvSpPr>
          <p:spPr>
            <a:xfrm>
              <a:off x="6281540" y="357759"/>
              <a:ext cx="335280" cy="388257"/>
            </a:xfrm>
            <a:prstGeom prst="rect">
              <a:avLst/>
            </a:prstGeom>
          </p:spPr>
          <p:txBody>
            <a:bodyPr vert="horz" wrap="square" lIns="0" tIns="9525" rIns="0" bIns="0" rtlCol="0">
              <a:spAutoFit/>
            </a:bodyPr>
            <a:lstStyle/>
            <a:p>
              <a:pPr marL="9525">
                <a:spcBef>
                  <a:spcPts val="75"/>
                </a:spcBef>
              </a:pPr>
              <a:r>
                <a:rPr sz="1050" spc="4" dirty="0">
                  <a:solidFill>
                    <a:srgbClr val="175E54"/>
                  </a:solidFill>
                  <a:latin typeface="Corbel" panose="020B0503020204020204" pitchFamily="34" charset="0"/>
                  <a:cs typeface="Calibri"/>
                </a:rPr>
                <a:t>b</a:t>
              </a:r>
              <a:r>
                <a:rPr sz="1050" spc="-8" dirty="0">
                  <a:solidFill>
                    <a:srgbClr val="175E54"/>
                  </a:solidFill>
                  <a:latin typeface="Corbel" panose="020B0503020204020204" pitchFamily="34" charset="0"/>
                  <a:cs typeface="Calibri"/>
                </a:rPr>
                <a:t>oo</a:t>
              </a:r>
              <a:r>
                <a:rPr sz="1050" spc="-11" dirty="0">
                  <a:solidFill>
                    <a:srgbClr val="175E54"/>
                  </a:solidFill>
                  <a:latin typeface="Corbel" panose="020B0503020204020204" pitchFamily="34" charset="0"/>
                  <a:cs typeface="Calibri"/>
                </a:rPr>
                <a:t>k</a:t>
              </a:r>
              <a:r>
                <a:rPr sz="1050" dirty="0">
                  <a:solidFill>
                    <a:srgbClr val="175E54"/>
                  </a:solidFill>
                  <a:latin typeface="Corbel" panose="020B0503020204020204" pitchFamily="34" charset="0"/>
                  <a:cs typeface="Calibri"/>
                </a:rPr>
                <a:t>s</a:t>
              </a:r>
              <a:endParaRPr sz="1050" dirty="0">
                <a:latin typeface="Corbel" panose="020B0503020204020204" pitchFamily="34" charset="0"/>
                <a:cs typeface="Calibri"/>
              </a:endParaRPr>
            </a:p>
          </p:txBody>
        </p:sp>
        <p:sp>
          <p:nvSpPr>
            <p:cNvPr id="14" name="object 13">
              <a:extLst>
                <a:ext uri="{FF2B5EF4-FFF2-40B4-BE49-F238E27FC236}">
                  <a16:creationId xmlns:a16="http://schemas.microsoft.com/office/drawing/2014/main" id="{F73CA4E6-C56C-5510-E249-D4099B3136DB}"/>
                </a:ext>
              </a:extLst>
            </p:cNvPr>
            <p:cNvSpPr txBox="1"/>
            <p:nvPr/>
          </p:nvSpPr>
          <p:spPr>
            <a:xfrm>
              <a:off x="6881967" y="501777"/>
              <a:ext cx="419576" cy="388257"/>
            </a:xfrm>
            <a:prstGeom prst="rect">
              <a:avLst/>
            </a:prstGeom>
          </p:spPr>
          <p:txBody>
            <a:bodyPr vert="horz" wrap="square" lIns="0" tIns="9525" rIns="0" bIns="0" rtlCol="0">
              <a:spAutoFit/>
            </a:bodyPr>
            <a:lstStyle/>
            <a:p>
              <a:pPr marL="9525">
                <a:spcBef>
                  <a:spcPts val="75"/>
                </a:spcBef>
              </a:pPr>
              <a:r>
                <a:rPr sz="1050" dirty="0">
                  <a:solidFill>
                    <a:srgbClr val="175E54"/>
                  </a:solidFill>
                  <a:latin typeface="Corbel" panose="020B0503020204020204" pitchFamily="34" charset="0"/>
                  <a:cs typeface="Calibri"/>
                </a:rPr>
                <a:t>l</a:t>
              </a:r>
              <a:r>
                <a:rPr sz="1050" spc="4" dirty="0">
                  <a:solidFill>
                    <a:srgbClr val="175E54"/>
                  </a:solidFill>
                  <a:latin typeface="Corbel" panose="020B0503020204020204" pitchFamily="34" charset="0"/>
                  <a:cs typeface="Calibri"/>
                </a:rPr>
                <a:t>a</a:t>
              </a:r>
              <a:r>
                <a:rPr sz="1050" spc="-4" dirty="0">
                  <a:solidFill>
                    <a:srgbClr val="175E54"/>
                  </a:solidFill>
                  <a:latin typeface="Corbel" panose="020B0503020204020204" pitchFamily="34" charset="0"/>
                  <a:cs typeface="Calibri"/>
                </a:rPr>
                <a:t>p</a:t>
              </a:r>
              <a:r>
                <a:rPr sz="1050" spc="-11" dirty="0">
                  <a:solidFill>
                    <a:srgbClr val="175E54"/>
                  </a:solidFill>
                  <a:latin typeface="Corbel" panose="020B0503020204020204" pitchFamily="34" charset="0"/>
                  <a:cs typeface="Calibri"/>
                </a:rPr>
                <a:t>t</a:t>
              </a:r>
              <a:r>
                <a:rPr sz="1050" spc="-8" dirty="0">
                  <a:solidFill>
                    <a:srgbClr val="175E54"/>
                  </a:solidFill>
                  <a:latin typeface="Corbel" panose="020B0503020204020204" pitchFamily="34" charset="0"/>
                  <a:cs typeface="Calibri"/>
                </a:rPr>
                <a:t>o</a:t>
              </a:r>
              <a:r>
                <a:rPr sz="1050" spc="-4" dirty="0">
                  <a:solidFill>
                    <a:srgbClr val="175E54"/>
                  </a:solidFill>
                  <a:latin typeface="Corbel" panose="020B0503020204020204" pitchFamily="34" charset="0"/>
                  <a:cs typeface="Calibri"/>
                </a:rPr>
                <a:t>p</a:t>
              </a:r>
              <a:r>
                <a:rPr sz="1050" dirty="0">
                  <a:solidFill>
                    <a:srgbClr val="175E54"/>
                  </a:solidFill>
                  <a:latin typeface="Corbel" panose="020B0503020204020204" pitchFamily="34" charset="0"/>
                  <a:cs typeface="Calibri"/>
                </a:rPr>
                <a:t>s</a:t>
              </a:r>
              <a:endParaRPr sz="1050" dirty="0">
                <a:latin typeface="Corbel" panose="020B0503020204020204" pitchFamily="34" charset="0"/>
                <a:cs typeface="Calibri"/>
              </a:endParaRPr>
            </a:p>
          </p:txBody>
        </p:sp>
        <p:grpSp>
          <p:nvGrpSpPr>
            <p:cNvPr id="15" name="object 14">
              <a:extLst>
                <a:ext uri="{FF2B5EF4-FFF2-40B4-BE49-F238E27FC236}">
                  <a16:creationId xmlns:a16="http://schemas.microsoft.com/office/drawing/2014/main" id="{07618BAD-1880-7859-C9CE-12E10E3DE5DB}"/>
                </a:ext>
              </a:extLst>
            </p:cNvPr>
            <p:cNvGrpSpPr/>
            <p:nvPr/>
          </p:nvGrpSpPr>
          <p:grpSpPr>
            <a:xfrm>
              <a:off x="6138901" y="539455"/>
              <a:ext cx="1584960" cy="839153"/>
              <a:chOff x="8185201" y="719274"/>
              <a:chExt cx="2113280" cy="1118870"/>
            </a:xfrm>
          </p:grpSpPr>
          <p:sp>
            <p:nvSpPr>
              <p:cNvPr id="16" name="object 15">
                <a:extLst>
                  <a:ext uri="{FF2B5EF4-FFF2-40B4-BE49-F238E27FC236}">
                    <a16:creationId xmlns:a16="http://schemas.microsoft.com/office/drawing/2014/main" id="{D7D3356C-9DCB-B04B-F6FD-7436880A9C17}"/>
                  </a:ext>
                </a:extLst>
              </p:cNvPr>
              <p:cNvSpPr/>
              <p:nvPr/>
            </p:nvSpPr>
            <p:spPr>
              <a:xfrm>
                <a:off x="8561431" y="719274"/>
                <a:ext cx="76200" cy="293370"/>
              </a:xfrm>
              <a:custGeom>
                <a:avLst/>
                <a:gdLst/>
                <a:ahLst/>
                <a:cxnLst/>
                <a:rect l="l" t="t" r="r" b="b"/>
                <a:pathLst>
                  <a:path w="76200" h="293369">
                    <a:moveTo>
                      <a:pt x="33336" y="216655"/>
                    </a:moveTo>
                    <a:lnTo>
                      <a:pt x="0" y="216707"/>
                    </a:lnTo>
                    <a:lnTo>
                      <a:pt x="38218" y="292848"/>
                    </a:lnTo>
                    <a:lnTo>
                      <a:pt x="69841" y="229355"/>
                    </a:lnTo>
                    <a:lnTo>
                      <a:pt x="33356" y="229355"/>
                    </a:lnTo>
                    <a:lnTo>
                      <a:pt x="33336" y="216655"/>
                    </a:lnTo>
                    <a:close/>
                  </a:path>
                  <a:path w="76200" h="293369">
                    <a:moveTo>
                      <a:pt x="42861" y="216640"/>
                    </a:moveTo>
                    <a:lnTo>
                      <a:pt x="33336" y="216655"/>
                    </a:lnTo>
                    <a:lnTo>
                      <a:pt x="33356" y="229355"/>
                    </a:lnTo>
                    <a:lnTo>
                      <a:pt x="42881" y="229340"/>
                    </a:lnTo>
                    <a:lnTo>
                      <a:pt x="42861" y="216640"/>
                    </a:lnTo>
                    <a:close/>
                  </a:path>
                  <a:path w="76200" h="293369">
                    <a:moveTo>
                      <a:pt x="76200" y="216588"/>
                    </a:moveTo>
                    <a:lnTo>
                      <a:pt x="42861" y="216640"/>
                    </a:lnTo>
                    <a:lnTo>
                      <a:pt x="42881" y="229340"/>
                    </a:lnTo>
                    <a:lnTo>
                      <a:pt x="33356" y="229355"/>
                    </a:lnTo>
                    <a:lnTo>
                      <a:pt x="69841" y="229355"/>
                    </a:lnTo>
                    <a:lnTo>
                      <a:pt x="76200" y="216588"/>
                    </a:lnTo>
                    <a:close/>
                  </a:path>
                  <a:path w="76200" h="293369">
                    <a:moveTo>
                      <a:pt x="42524" y="0"/>
                    </a:moveTo>
                    <a:lnTo>
                      <a:pt x="32999" y="15"/>
                    </a:lnTo>
                    <a:lnTo>
                      <a:pt x="33336" y="216655"/>
                    </a:lnTo>
                    <a:lnTo>
                      <a:pt x="42861" y="216640"/>
                    </a:lnTo>
                    <a:lnTo>
                      <a:pt x="42524" y="0"/>
                    </a:lnTo>
                    <a:close/>
                  </a:path>
                </a:pathLst>
              </a:custGeom>
              <a:solidFill>
                <a:srgbClr val="175E54"/>
              </a:solidFill>
            </p:spPr>
            <p:txBody>
              <a:bodyPr wrap="square" lIns="0" tIns="0" rIns="0" bIns="0" rtlCol="0"/>
              <a:lstStyle/>
              <a:p>
                <a:endParaRPr sz="1050" dirty="0">
                  <a:latin typeface="Corbel" panose="020B0503020204020204" pitchFamily="34" charset="0"/>
                </a:endParaRPr>
              </a:p>
            </p:txBody>
          </p:sp>
          <p:sp>
            <p:nvSpPr>
              <p:cNvPr id="17" name="object 16">
                <a:extLst>
                  <a:ext uri="{FF2B5EF4-FFF2-40B4-BE49-F238E27FC236}">
                    <a16:creationId xmlns:a16="http://schemas.microsoft.com/office/drawing/2014/main" id="{0367986B-D077-29AC-E209-B03836DA5B7C}"/>
                  </a:ext>
                </a:extLst>
              </p:cNvPr>
              <p:cNvSpPr/>
              <p:nvPr/>
            </p:nvSpPr>
            <p:spPr>
              <a:xfrm>
                <a:off x="8191551" y="1711511"/>
                <a:ext cx="336550" cy="0"/>
              </a:xfrm>
              <a:custGeom>
                <a:avLst/>
                <a:gdLst/>
                <a:ahLst/>
                <a:cxnLst/>
                <a:rect l="l" t="t" r="r" b="b"/>
                <a:pathLst>
                  <a:path w="336550">
                    <a:moveTo>
                      <a:pt x="0" y="0"/>
                    </a:moveTo>
                    <a:lnTo>
                      <a:pt x="336506" y="0"/>
                    </a:lnTo>
                  </a:path>
                </a:pathLst>
              </a:custGeom>
              <a:ln w="12576">
                <a:solidFill>
                  <a:srgbClr val="175E54"/>
                </a:solidFill>
              </a:ln>
            </p:spPr>
            <p:txBody>
              <a:bodyPr wrap="square" lIns="0" tIns="0" rIns="0" bIns="0" rtlCol="0"/>
              <a:lstStyle/>
              <a:p>
                <a:endParaRPr sz="1050" dirty="0">
                  <a:latin typeface="Corbel" panose="020B0503020204020204" pitchFamily="34" charset="0"/>
                </a:endParaRPr>
              </a:p>
            </p:txBody>
          </p:sp>
          <p:sp>
            <p:nvSpPr>
              <p:cNvPr id="18" name="object 17">
                <a:extLst>
                  <a:ext uri="{FF2B5EF4-FFF2-40B4-BE49-F238E27FC236}">
                    <a16:creationId xmlns:a16="http://schemas.microsoft.com/office/drawing/2014/main" id="{46F2F879-D123-EB66-88C3-B8CC432830EA}"/>
                  </a:ext>
                </a:extLst>
              </p:cNvPr>
              <p:cNvSpPr/>
              <p:nvPr/>
            </p:nvSpPr>
            <p:spPr>
              <a:xfrm>
                <a:off x="8191551" y="1716273"/>
                <a:ext cx="479425" cy="0"/>
              </a:xfrm>
              <a:custGeom>
                <a:avLst/>
                <a:gdLst/>
                <a:ahLst/>
                <a:cxnLst/>
                <a:rect l="l" t="t" r="r" b="b"/>
                <a:pathLst>
                  <a:path w="479425">
                    <a:moveTo>
                      <a:pt x="0" y="0"/>
                    </a:moveTo>
                    <a:lnTo>
                      <a:pt x="479204" y="0"/>
                    </a:lnTo>
                  </a:path>
                </a:pathLst>
              </a:custGeom>
              <a:ln w="3175">
                <a:solidFill>
                  <a:srgbClr val="175E54"/>
                </a:solidFill>
              </a:ln>
            </p:spPr>
            <p:txBody>
              <a:bodyPr wrap="square" lIns="0" tIns="0" rIns="0" bIns="0" rtlCol="0"/>
              <a:lstStyle/>
              <a:p>
                <a:endParaRPr sz="1050" dirty="0">
                  <a:latin typeface="Corbel" panose="020B0503020204020204" pitchFamily="34" charset="0"/>
                </a:endParaRPr>
              </a:p>
            </p:txBody>
          </p:sp>
          <p:sp>
            <p:nvSpPr>
              <p:cNvPr id="19" name="object 18">
                <a:extLst>
                  <a:ext uri="{FF2B5EF4-FFF2-40B4-BE49-F238E27FC236}">
                    <a16:creationId xmlns:a16="http://schemas.microsoft.com/office/drawing/2014/main" id="{0A52839E-F750-F781-9053-F608C5372B48}"/>
                  </a:ext>
                </a:extLst>
              </p:cNvPr>
              <p:cNvSpPr/>
              <p:nvPr/>
            </p:nvSpPr>
            <p:spPr>
              <a:xfrm>
                <a:off x="10098210" y="1711511"/>
                <a:ext cx="193675" cy="0"/>
              </a:xfrm>
              <a:custGeom>
                <a:avLst/>
                <a:gdLst/>
                <a:ahLst/>
                <a:cxnLst/>
                <a:rect l="l" t="t" r="r" b="b"/>
                <a:pathLst>
                  <a:path w="193675">
                    <a:moveTo>
                      <a:pt x="0" y="0"/>
                    </a:moveTo>
                    <a:lnTo>
                      <a:pt x="193322" y="0"/>
                    </a:lnTo>
                  </a:path>
                </a:pathLst>
              </a:custGeom>
              <a:ln w="12576">
                <a:solidFill>
                  <a:srgbClr val="175E54"/>
                </a:solidFill>
              </a:ln>
            </p:spPr>
            <p:txBody>
              <a:bodyPr wrap="square" lIns="0" tIns="0" rIns="0" bIns="0" rtlCol="0"/>
              <a:lstStyle/>
              <a:p>
                <a:endParaRPr sz="1050" dirty="0">
                  <a:latin typeface="Corbel" panose="020B0503020204020204" pitchFamily="34" charset="0"/>
                </a:endParaRPr>
              </a:p>
            </p:txBody>
          </p:sp>
          <p:sp>
            <p:nvSpPr>
              <p:cNvPr id="20" name="object 19">
                <a:extLst>
                  <a:ext uri="{FF2B5EF4-FFF2-40B4-BE49-F238E27FC236}">
                    <a16:creationId xmlns:a16="http://schemas.microsoft.com/office/drawing/2014/main" id="{5A6D7D52-1C88-91A2-960F-5867EB2C9A99}"/>
                  </a:ext>
                </a:extLst>
              </p:cNvPr>
              <p:cNvSpPr/>
              <p:nvPr/>
            </p:nvSpPr>
            <p:spPr>
              <a:xfrm>
                <a:off x="8191551" y="1716273"/>
                <a:ext cx="2100580" cy="6350"/>
              </a:xfrm>
              <a:custGeom>
                <a:avLst/>
                <a:gdLst/>
                <a:ahLst/>
                <a:cxnLst/>
                <a:rect l="l" t="t" r="r" b="b"/>
                <a:pathLst>
                  <a:path w="2100579" h="6350">
                    <a:moveTo>
                      <a:pt x="1906658" y="0"/>
                    </a:moveTo>
                    <a:lnTo>
                      <a:pt x="2099981" y="0"/>
                    </a:lnTo>
                  </a:path>
                  <a:path w="2100579" h="6350">
                    <a:moveTo>
                      <a:pt x="0" y="6288"/>
                    </a:moveTo>
                    <a:lnTo>
                      <a:pt x="2099981" y="6288"/>
                    </a:lnTo>
                  </a:path>
                </a:pathLst>
              </a:custGeom>
              <a:ln w="3175">
                <a:solidFill>
                  <a:srgbClr val="175E54"/>
                </a:solidFill>
              </a:ln>
            </p:spPr>
            <p:txBody>
              <a:bodyPr wrap="square" lIns="0" tIns="0" rIns="0" bIns="0" rtlCol="0"/>
              <a:lstStyle/>
              <a:p>
                <a:endParaRPr sz="1050" dirty="0">
                  <a:latin typeface="Corbel" panose="020B0503020204020204" pitchFamily="34" charset="0"/>
                </a:endParaRPr>
              </a:p>
            </p:txBody>
          </p:sp>
          <p:sp>
            <p:nvSpPr>
              <p:cNvPr id="21" name="object 20">
                <a:extLst>
                  <a:ext uri="{FF2B5EF4-FFF2-40B4-BE49-F238E27FC236}">
                    <a16:creationId xmlns:a16="http://schemas.microsoft.com/office/drawing/2014/main" id="{CF1D3F26-3BCE-1594-7029-B0C27ACEE9D4}"/>
                  </a:ext>
                </a:extLst>
              </p:cNvPr>
              <p:cNvSpPr/>
              <p:nvPr/>
            </p:nvSpPr>
            <p:spPr>
              <a:xfrm>
                <a:off x="8385361" y="1630302"/>
                <a:ext cx="143510" cy="87630"/>
              </a:xfrm>
              <a:custGeom>
                <a:avLst/>
                <a:gdLst/>
                <a:ahLst/>
                <a:cxnLst/>
                <a:rect l="l" t="t" r="r" b="b"/>
                <a:pathLst>
                  <a:path w="143509" h="87630">
                    <a:moveTo>
                      <a:pt x="143183" y="0"/>
                    </a:moveTo>
                    <a:lnTo>
                      <a:pt x="0" y="0"/>
                    </a:lnTo>
                    <a:lnTo>
                      <a:pt x="0" y="87496"/>
                    </a:lnTo>
                    <a:lnTo>
                      <a:pt x="143183" y="87496"/>
                    </a:lnTo>
                    <a:lnTo>
                      <a:pt x="143183" y="0"/>
                    </a:lnTo>
                    <a:close/>
                  </a:path>
                </a:pathLst>
              </a:custGeom>
              <a:solidFill>
                <a:srgbClr val="92D050"/>
              </a:solidFill>
            </p:spPr>
            <p:txBody>
              <a:bodyPr wrap="square" lIns="0" tIns="0" rIns="0" bIns="0" rtlCol="0"/>
              <a:lstStyle/>
              <a:p>
                <a:endParaRPr sz="1050" dirty="0">
                  <a:latin typeface="Corbel" panose="020B0503020204020204" pitchFamily="34" charset="0"/>
                </a:endParaRPr>
              </a:p>
            </p:txBody>
          </p:sp>
          <p:sp>
            <p:nvSpPr>
              <p:cNvPr id="22" name="object 21">
                <a:extLst>
                  <a:ext uri="{FF2B5EF4-FFF2-40B4-BE49-F238E27FC236}">
                    <a16:creationId xmlns:a16="http://schemas.microsoft.com/office/drawing/2014/main" id="{C43116D2-0394-BAE8-E2B2-1DF487D34A2B}"/>
                  </a:ext>
                </a:extLst>
              </p:cNvPr>
              <p:cNvSpPr/>
              <p:nvPr/>
            </p:nvSpPr>
            <p:spPr>
              <a:xfrm>
                <a:off x="8385361" y="1630302"/>
                <a:ext cx="143510" cy="87630"/>
              </a:xfrm>
              <a:custGeom>
                <a:avLst/>
                <a:gdLst/>
                <a:ahLst/>
                <a:cxnLst/>
                <a:rect l="l" t="t" r="r" b="b"/>
                <a:pathLst>
                  <a:path w="143509" h="87630">
                    <a:moveTo>
                      <a:pt x="0" y="0"/>
                    </a:moveTo>
                    <a:lnTo>
                      <a:pt x="143184" y="0"/>
                    </a:lnTo>
                    <a:lnTo>
                      <a:pt x="143184" y="87496"/>
                    </a:lnTo>
                    <a:lnTo>
                      <a:pt x="0" y="87496"/>
                    </a:lnTo>
                    <a:lnTo>
                      <a:pt x="0" y="0"/>
                    </a:lnTo>
                    <a:close/>
                  </a:path>
                </a:pathLst>
              </a:custGeom>
              <a:ln w="9525">
                <a:solidFill>
                  <a:srgbClr val="175E54"/>
                </a:solidFill>
              </a:ln>
            </p:spPr>
            <p:txBody>
              <a:bodyPr wrap="square" lIns="0" tIns="0" rIns="0" bIns="0" rtlCol="0"/>
              <a:lstStyle/>
              <a:p>
                <a:endParaRPr sz="1050" dirty="0">
                  <a:latin typeface="Corbel" panose="020B0503020204020204" pitchFamily="34" charset="0"/>
                </a:endParaRPr>
              </a:p>
            </p:txBody>
          </p:sp>
          <p:sp>
            <p:nvSpPr>
              <p:cNvPr id="23" name="object 22">
                <a:extLst>
                  <a:ext uri="{FF2B5EF4-FFF2-40B4-BE49-F238E27FC236}">
                    <a16:creationId xmlns:a16="http://schemas.microsoft.com/office/drawing/2014/main" id="{16C3FAB2-83D3-02D5-40E9-87178CC3AFB6}"/>
                  </a:ext>
                </a:extLst>
              </p:cNvPr>
              <p:cNvSpPr/>
              <p:nvPr/>
            </p:nvSpPr>
            <p:spPr>
              <a:xfrm>
                <a:off x="8528058" y="1012122"/>
                <a:ext cx="143510" cy="706120"/>
              </a:xfrm>
              <a:custGeom>
                <a:avLst/>
                <a:gdLst/>
                <a:ahLst/>
                <a:cxnLst/>
                <a:rect l="l" t="t" r="r" b="b"/>
                <a:pathLst>
                  <a:path w="143509" h="706119">
                    <a:moveTo>
                      <a:pt x="143183" y="0"/>
                    </a:moveTo>
                    <a:lnTo>
                      <a:pt x="0" y="0"/>
                    </a:lnTo>
                    <a:lnTo>
                      <a:pt x="0" y="705676"/>
                    </a:lnTo>
                    <a:lnTo>
                      <a:pt x="143183" y="705676"/>
                    </a:lnTo>
                    <a:lnTo>
                      <a:pt x="143183" y="0"/>
                    </a:lnTo>
                    <a:close/>
                  </a:path>
                </a:pathLst>
              </a:custGeom>
              <a:solidFill>
                <a:srgbClr val="92D050"/>
              </a:solidFill>
            </p:spPr>
            <p:txBody>
              <a:bodyPr wrap="square" lIns="0" tIns="0" rIns="0" bIns="0" rtlCol="0"/>
              <a:lstStyle/>
              <a:p>
                <a:endParaRPr sz="1050" dirty="0">
                  <a:latin typeface="Corbel" panose="020B0503020204020204" pitchFamily="34" charset="0"/>
                </a:endParaRPr>
              </a:p>
            </p:txBody>
          </p:sp>
          <p:sp>
            <p:nvSpPr>
              <p:cNvPr id="24" name="object 23">
                <a:extLst>
                  <a:ext uri="{FF2B5EF4-FFF2-40B4-BE49-F238E27FC236}">
                    <a16:creationId xmlns:a16="http://schemas.microsoft.com/office/drawing/2014/main" id="{05E205CB-22EB-F588-2CC6-4F05B130ED2A}"/>
                  </a:ext>
                </a:extLst>
              </p:cNvPr>
              <p:cNvSpPr/>
              <p:nvPr/>
            </p:nvSpPr>
            <p:spPr>
              <a:xfrm>
                <a:off x="8528058" y="1012122"/>
                <a:ext cx="143510" cy="706120"/>
              </a:xfrm>
              <a:custGeom>
                <a:avLst/>
                <a:gdLst/>
                <a:ahLst/>
                <a:cxnLst/>
                <a:rect l="l" t="t" r="r" b="b"/>
                <a:pathLst>
                  <a:path w="143509" h="706119">
                    <a:moveTo>
                      <a:pt x="0" y="0"/>
                    </a:moveTo>
                    <a:lnTo>
                      <a:pt x="143184" y="0"/>
                    </a:lnTo>
                    <a:lnTo>
                      <a:pt x="143184" y="705676"/>
                    </a:lnTo>
                    <a:lnTo>
                      <a:pt x="0" y="705676"/>
                    </a:lnTo>
                    <a:lnTo>
                      <a:pt x="0" y="0"/>
                    </a:lnTo>
                    <a:close/>
                  </a:path>
                </a:pathLst>
              </a:custGeom>
              <a:ln w="9525">
                <a:solidFill>
                  <a:srgbClr val="175E54"/>
                </a:solidFill>
              </a:ln>
            </p:spPr>
            <p:txBody>
              <a:bodyPr wrap="square" lIns="0" tIns="0" rIns="0" bIns="0" rtlCol="0"/>
              <a:lstStyle/>
              <a:p>
                <a:endParaRPr sz="1050" dirty="0">
                  <a:latin typeface="Corbel" panose="020B0503020204020204" pitchFamily="34" charset="0"/>
                </a:endParaRPr>
              </a:p>
            </p:txBody>
          </p:sp>
          <p:sp>
            <p:nvSpPr>
              <p:cNvPr id="25" name="object 24">
                <a:extLst>
                  <a:ext uri="{FF2B5EF4-FFF2-40B4-BE49-F238E27FC236}">
                    <a16:creationId xmlns:a16="http://schemas.microsoft.com/office/drawing/2014/main" id="{04E53C9D-9A2B-2ACB-37DC-D96C7FBB208A}"/>
                  </a:ext>
                </a:extLst>
              </p:cNvPr>
              <p:cNvSpPr/>
              <p:nvPr/>
            </p:nvSpPr>
            <p:spPr>
              <a:xfrm>
                <a:off x="8670755" y="1535343"/>
                <a:ext cx="143510" cy="182880"/>
              </a:xfrm>
              <a:custGeom>
                <a:avLst/>
                <a:gdLst/>
                <a:ahLst/>
                <a:cxnLst/>
                <a:rect l="l" t="t" r="r" b="b"/>
                <a:pathLst>
                  <a:path w="143509" h="182880">
                    <a:moveTo>
                      <a:pt x="143183" y="0"/>
                    </a:moveTo>
                    <a:lnTo>
                      <a:pt x="0" y="0"/>
                    </a:lnTo>
                    <a:lnTo>
                      <a:pt x="0" y="182455"/>
                    </a:lnTo>
                    <a:lnTo>
                      <a:pt x="143183" y="182455"/>
                    </a:lnTo>
                    <a:lnTo>
                      <a:pt x="143183" y="0"/>
                    </a:lnTo>
                    <a:close/>
                  </a:path>
                </a:pathLst>
              </a:custGeom>
              <a:solidFill>
                <a:srgbClr val="92D050"/>
              </a:solidFill>
            </p:spPr>
            <p:txBody>
              <a:bodyPr wrap="square" lIns="0" tIns="0" rIns="0" bIns="0" rtlCol="0"/>
              <a:lstStyle/>
              <a:p>
                <a:endParaRPr sz="1050" dirty="0">
                  <a:latin typeface="Corbel" panose="020B0503020204020204" pitchFamily="34" charset="0"/>
                </a:endParaRPr>
              </a:p>
            </p:txBody>
          </p:sp>
          <p:sp>
            <p:nvSpPr>
              <p:cNvPr id="26" name="object 25">
                <a:extLst>
                  <a:ext uri="{FF2B5EF4-FFF2-40B4-BE49-F238E27FC236}">
                    <a16:creationId xmlns:a16="http://schemas.microsoft.com/office/drawing/2014/main" id="{267903E6-C090-581A-A272-C7526C311746}"/>
                  </a:ext>
                </a:extLst>
              </p:cNvPr>
              <p:cNvSpPr/>
              <p:nvPr/>
            </p:nvSpPr>
            <p:spPr>
              <a:xfrm>
                <a:off x="8670755" y="1535343"/>
                <a:ext cx="143510" cy="182880"/>
              </a:xfrm>
              <a:custGeom>
                <a:avLst/>
                <a:gdLst/>
                <a:ahLst/>
                <a:cxnLst/>
                <a:rect l="l" t="t" r="r" b="b"/>
                <a:pathLst>
                  <a:path w="143509" h="182880">
                    <a:moveTo>
                      <a:pt x="0" y="0"/>
                    </a:moveTo>
                    <a:lnTo>
                      <a:pt x="143184" y="0"/>
                    </a:lnTo>
                    <a:lnTo>
                      <a:pt x="143184" y="182455"/>
                    </a:lnTo>
                    <a:lnTo>
                      <a:pt x="0" y="182455"/>
                    </a:lnTo>
                    <a:lnTo>
                      <a:pt x="0" y="0"/>
                    </a:lnTo>
                    <a:close/>
                  </a:path>
                </a:pathLst>
              </a:custGeom>
              <a:ln w="9525">
                <a:solidFill>
                  <a:srgbClr val="175E54"/>
                </a:solidFill>
              </a:ln>
            </p:spPr>
            <p:txBody>
              <a:bodyPr wrap="square" lIns="0" tIns="0" rIns="0" bIns="0" rtlCol="0"/>
              <a:lstStyle/>
              <a:p>
                <a:endParaRPr sz="1050" dirty="0">
                  <a:latin typeface="Corbel" panose="020B0503020204020204" pitchFamily="34" charset="0"/>
                </a:endParaRPr>
              </a:p>
            </p:txBody>
          </p:sp>
          <p:sp>
            <p:nvSpPr>
              <p:cNvPr id="27" name="object 26">
                <a:extLst>
                  <a:ext uri="{FF2B5EF4-FFF2-40B4-BE49-F238E27FC236}">
                    <a16:creationId xmlns:a16="http://schemas.microsoft.com/office/drawing/2014/main" id="{E1DCBDE3-6F0C-2E76-B9C4-2F2969B4115F}"/>
                  </a:ext>
                </a:extLst>
              </p:cNvPr>
              <p:cNvSpPr/>
              <p:nvPr/>
            </p:nvSpPr>
            <p:spPr>
              <a:xfrm>
                <a:off x="8813451" y="1427091"/>
                <a:ext cx="143510" cy="290830"/>
              </a:xfrm>
              <a:custGeom>
                <a:avLst/>
                <a:gdLst/>
                <a:ahLst/>
                <a:cxnLst/>
                <a:rect l="l" t="t" r="r" b="b"/>
                <a:pathLst>
                  <a:path w="143509" h="290830">
                    <a:moveTo>
                      <a:pt x="143184" y="0"/>
                    </a:moveTo>
                    <a:lnTo>
                      <a:pt x="0" y="0"/>
                    </a:lnTo>
                    <a:lnTo>
                      <a:pt x="0" y="290708"/>
                    </a:lnTo>
                    <a:lnTo>
                      <a:pt x="143184" y="290708"/>
                    </a:lnTo>
                    <a:lnTo>
                      <a:pt x="143184" y="0"/>
                    </a:lnTo>
                    <a:close/>
                  </a:path>
                </a:pathLst>
              </a:custGeom>
              <a:solidFill>
                <a:srgbClr val="92D050"/>
              </a:solidFill>
            </p:spPr>
            <p:txBody>
              <a:bodyPr wrap="square" lIns="0" tIns="0" rIns="0" bIns="0" rtlCol="0"/>
              <a:lstStyle/>
              <a:p>
                <a:endParaRPr sz="1050" dirty="0">
                  <a:latin typeface="Corbel" panose="020B0503020204020204" pitchFamily="34" charset="0"/>
                </a:endParaRPr>
              </a:p>
            </p:txBody>
          </p:sp>
          <p:sp>
            <p:nvSpPr>
              <p:cNvPr id="28" name="object 27">
                <a:extLst>
                  <a:ext uri="{FF2B5EF4-FFF2-40B4-BE49-F238E27FC236}">
                    <a16:creationId xmlns:a16="http://schemas.microsoft.com/office/drawing/2014/main" id="{C2833DC6-8054-53AE-45E9-F84D1148BB3B}"/>
                  </a:ext>
                </a:extLst>
              </p:cNvPr>
              <p:cNvSpPr/>
              <p:nvPr/>
            </p:nvSpPr>
            <p:spPr>
              <a:xfrm>
                <a:off x="8813451" y="1427091"/>
                <a:ext cx="143510" cy="290830"/>
              </a:xfrm>
              <a:custGeom>
                <a:avLst/>
                <a:gdLst/>
                <a:ahLst/>
                <a:cxnLst/>
                <a:rect l="l" t="t" r="r" b="b"/>
                <a:pathLst>
                  <a:path w="143509" h="290830">
                    <a:moveTo>
                      <a:pt x="0" y="0"/>
                    </a:moveTo>
                    <a:lnTo>
                      <a:pt x="143184" y="0"/>
                    </a:lnTo>
                    <a:lnTo>
                      <a:pt x="143184" y="290707"/>
                    </a:lnTo>
                    <a:lnTo>
                      <a:pt x="0" y="290707"/>
                    </a:lnTo>
                    <a:lnTo>
                      <a:pt x="0" y="0"/>
                    </a:lnTo>
                    <a:close/>
                  </a:path>
                </a:pathLst>
              </a:custGeom>
              <a:ln w="9525">
                <a:solidFill>
                  <a:srgbClr val="175E54"/>
                </a:solidFill>
              </a:ln>
            </p:spPr>
            <p:txBody>
              <a:bodyPr wrap="square" lIns="0" tIns="0" rIns="0" bIns="0" rtlCol="0"/>
              <a:lstStyle/>
              <a:p>
                <a:endParaRPr sz="1050" dirty="0">
                  <a:latin typeface="Corbel" panose="020B0503020204020204" pitchFamily="34" charset="0"/>
                </a:endParaRPr>
              </a:p>
            </p:txBody>
          </p:sp>
          <p:sp>
            <p:nvSpPr>
              <p:cNvPr id="29" name="object 28">
                <a:extLst>
                  <a:ext uri="{FF2B5EF4-FFF2-40B4-BE49-F238E27FC236}">
                    <a16:creationId xmlns:a16="http://schemas.microsoft.com/office/drawing/2014/main" id="{D2FFBA68-8B70-810E-BF8E-A5ABD9FCD255}"/>
                  </a:ext>
                </a:extLst>
              </p:cNvPr>
              <p:cNvSpPr/>
              <p:nvPr/>
            </p:nvSpPr>
            <p:spPr>
              <a:xfrm>
                <a:off x="8956149" y="1630302"/>
                <a:ext cx="143510" cy="87630"/>
              </a:xfrm>
              <a:custGeom>
                <a:avLst/>
                <a:gdLst/>
                <a:ahLst/>
                <a:cxnLst/>
                <a:rect l="l" t="t" r="r" b="b"/>
                <a:pathLst>
                  <a:path w="143509" h="87630">
                    <a:moveTo>
                      <a:pt x="143184" y="0"/>
                    </a:moveTo>
                    <a:lnTo>
                      <a:pt x="0" y="0"/>
                    </a:lnTo>
                    <a:lnTo>
                      <a:pt x="0" y="87496"/>
                    </a:lnTo>
                    <a:lnTo>
                      <a:pt x="143184" y="87496"/>
                    </a:lnTo>
                    <a:lnTo>
                      <a:pt x="143184" y="0"/>
                    </a:lnTo>
                    <a:close/>
                  </a:path>
                </a:pathLst>
              </a:custGeom>
              <a:solidFill>
                <a:srgbClr val="92D050"/>
              </a:solidFill>
            </p:spPr>
            <p:txBody>
              <a:bodyPr wrap="square" lIns="0" tIns="0" rIns="0" bIns="0" rtlCol="0"/>
              <a:lstStyle/>
              <a:p>
                <a:endParaRPr sz="1050" dirty="0">
                  <a:latin typeface="Corbel" panose="020B0503020204020204" pitchFamily="34" charset="0"/>
                </a:endParaRPr>
              </a:p>
            </p:txBody>
          </p:sp>
          <p:sp>
            <p:nvSpPr>
              <p:cNvPr id="30" name="object 29">
                <a:extLst>
                  <a:ext uri="{FF2B5EF4-FFF2-40B4-BE49-F238E27FC236}">
                    <a16:creationId xmlns:a16="http://schemas.microsoft.com/office/drawing/2014/main" id="{23D4987A-C15C-6BB4-B390-F7D3F23D0F0B}"/>
                  </a:ext>
                </a:extLst>
              </p:cNvPr>
              <p:cNvSpPr/>
              <p:nvPr/>
            </p:nvSpPr>
            <p:spPr>
              <a:xfrm>
                <a:off x="8956149" y="1630302"/>
                <a:ext cx="143510" cy="87630"/>
              </a:xfrm>
              <a:custGeom>
                <a:avLst/>
                <a:gdLst/>
                <a:ahLst/>
                <a:cxnLst/>
                <a:rect l="l" t="t" r="r" b="b"/>
                <a:pathLst>
                  <a:path w="143509" h="87630">
                    <a:moveTo>
                      <a:pt x="0" y="0"/>
                    </a:moveTo>
                    <a:lnTo>
                      <a:pt x="143184" y="0"/>
                    </a:lnTo>
                    <a:lnTo>
                      <a:pt x="143184" y="87496"/>
                    </a:lnTo>
                    <a:lnTo>
                      <a:pt x="0" y="87496"/>
                    </a:lnTo>
                    <a:lnTo>
                      <a:pt x="0" y="0"/>
                    </a:lnTo>
                    <a:close/>
                  </a:path>
                </a:pathLst>
              </a:custGeom>
              <a:ln w="9525">
                <a:solidFill>
                  <a:srgbClr val="175E54"/>
                </a:solidFill>
              </a:ln>
            </p:spPr>
            <p:txBody>
              <a:bodyPr wrap="square" lIns="0" tIns="0" rIns="0" bIns="0" rtlCol="0"/>
              <a:lstStyle/>
              <a:p>
                <a:endParaRPr sz="1050" dirty="0">
                  <a:latin typeface="Corbel" panose="020B0503020204020204" pitchFamily="34" charset="0"/>
                </a:endParaRPr>
              </a:p>
            </p:txBody>
          </p:sp>
          <p:sp>
            <p:nvSpPr>
              <p:cNvPr id="31" name="object 30">
                <a:extLst>
                  <a:ext uri="{FF2B5EF4-FFF2-40B4-BE49-F238E27FC236}">
                    <a16:creationId xmlns:a16="http://schemas.microsoft.com/office/drawing/2014/main" id="{222D58FD-38BF-0332-B1DB-3D9B3CF8C324}"/>
                  </a:ext>
                </a:extLst>
              </p:cNvPr>
              <p:cNvSpPr/>
              <p:nvPr/>
            </p:nvSpPr>
            <p:spPr>
              <a:xfrm>
                <a:off x="9098846" y="1403269"/>
                <a:ext cx="143510" cy="314960"/>
              </a:xfrm>
              <a:custGeom>
                <a:avLst/>
                <a:gdLst/>
                <a:ahLst/>
                <a:cxnLst/>
                <a:rect l="l" t="t" r="r" b="b"/>
                <a:pathLst>
                  <a:path w="143509" h="314960">
                    <a:moveTo>
                      <a:pt x="143184" y="0"/>
                    </a:moveTo>
                    <a:lnTo>
                      <a:pt x="0" y="0"/>
                    </a:lnTo>
                    <a:lnTo>
                      <a:pt x="0" y="314529"/>
                    </a:lnTo>
                    <a:lnTo>
                      <a:pt x="143184" y="314529"/>
                    </a:lnTo>
                    <a:lnTo>
                      <a:pt x="143184" y="0"/>
                    </a:lnTo>
                    <a:close/>
                  </a:path>
                </a:pathLst>
              </a:custGeom>
              <a:solidFill>
                <a:srgbClr val="92D050"/>
              </a:solidFill>
            </p:spPr>
            <p:txBody>
              <a:bodyPr wrap="square" lIns="0" tIns="0" rIns="0" bIns="0" rtlCol="0"/>
              <a:lstStyle/>
              <a:p>
                <a:endParaRPr sz="1050" dirty="0">
                  <a:latin typeface="Corbel" panose="020B0503020204020204" pitchFamily="34" charset="0"/>
                </a:endParaRPr>
              </a:p>
            </p:txBody>
          </p:sp>
          <p:sp>
            <p:nvSpPr>
              <p:cNvPr id="32" name="object 31">
                <a:extLst>
                  <a:ext uri="{FF2B5EF4-FFF2-40B4-BE49-F238E27FC236}">
                    <a16:creationId xmlns:a16="http://schemas.microsoft.com/office/drawing/2014/main" id="{3D9B550C-5C5C-EA2A-19CB-C55D3B55D6BB}"/>
                  </a:ext>
                </a:extLst>
              </p:cNvPr>
              <p:cNvSpPr/>
              <p:nvPr/>
            </p:nvSpPr>
            <p:spPr>
              <a:xfrm>
                <a:off x="9098846" y="1403269"/>
                <a:ext cx="143510" cy="314960"/>
              </a:xfrm>
              <a:custGeom>
                <a:avLst/>
                <a:gdLst/>
                <a:ahLst/>
                <a:cxnLst/>
                <a:rect l="l" t="t" r="r" b="b"/>
                <a:pathLst>
                  <a:path w="143509" h="314960">
                    <a:moveTo>
                      <a:pt x="0" y="0"/>
                    </a:moveTo>
                    <a:lnTo>
                      <a:pt x="143184" y="0"/>
                    </a:lnTo>
                    <a:lnTo>
                      <a:pt x="143184" y="314529"/>
                    </a:lnTo>
                    <a:lnTo>
                      <a:pt x="0" y="314529"/>
                    </a:lnTo>
                    <a:lnTo>
                      <a:pt x="0" y="0"/>
                    </a:lnTo>
                    <a:close/>
                  </a:path>
                </a:pathLst>
              </a:custGeom>
              <a:ln w="9525">
                <a:solidFill>
                  <a:srgbClr val="175E54"/>
                </a:solidFill>
              </a:ln>
            </p:spPr>
            <p:txBody>
              <a:bodyPr wrap="square" lIns="0" tIns="0" rIns="0" bIns="0" rtlCol="0"/>
              <a:lstStyle/>
              <a:p>
                <a:endParaRPr sz="1050" dirty="0">
                  <a:latin typeface="Corbel" panose="020B0503020204020204" pitchFamily="34" charset="0"/>
                </a:endParaRPr>
              </a:p>
            </p:txBody>
          </p:sp>
          <p:sp>
            <p:nvSpPr>
              <p:cNvPr id="33" name="object 32">
                <a:extLst>
                  <a:ext uri="{FF2B5EF4-FFF2-40B4-BE49-F238E27FC236}">
                    <a16:creationId xmlns:a16="http://schemas.microsoft.com/office/drawing/2014/main" id="{A94D29D5-EBE0-DE37-DF75-D415B4711DCD}"/>
                  </a:ext>
                </a:extLst>
              </p:cNvPr>
              <p:cNvSpPr/>
              <p:nvPr/>
            </p:nvSpPr>
            <p:spPr>
              <a:xfrm>
                <a:off x="9241543" y="1427091"/>
                <a:ext cx="143510" cy="290830"/>
              </a:xfrm>
              <a:custGeom>
                <a:avLst/>
                <a:gdLst/>
                <a:ahLst/>
                <a:cxnLst/>
                <a:rect l="l" t="t" r="r" b="b"/>
                <a:pathLst>
                  <a:path w="143509" h="290830">
                    <a:moveTo>
                      <a:pt x="143184" y="0"/>
                    </a:moveTo>
                    <a:lnTo>
                      <a:pt x="0" y="0"/>
                    </a:lnTo>
                    <a:lnTo>
                      <a:pt x="0" y="290708"/>
                    </a:lnTo>
                    <a:lnTo>
                      <a:pt x="143184" y="290708"/>
                    </a:lnTo>
                    <a:lnTo>
                      <a:pt x="143184" y="0"/>
                    </a:lnTo>
                    <a:close/>
                  </a:path>
                </a:pathLst>
              </a:custGeom>
              <a:solidFill>
                <a:srgbClr val="92D050"/>
              </a:solidFill>
            </p:spPr>
            <p:txBody>
              <a:bodyPr wrap="square" lIns="0" tIns="0" rIns="0" bIns="0" rtlCol="0"/>
              <a:lstStyle/>
              <a:p>
                <a:endParaRPr sz="1050" dirty="0">
                  <a:latin typeface="Corbel" panose="020B0503020204020204" pitchFamily="34" charset="0"/>
                </a:endParaRPr>
              </a:p>
            </p:txBody>
          </p:sp>
          <p:sp>
            <p:nvSpPr>
              <p:cNvPr id="34" name="object 33">
                <a:extLst>
                  <a:ext uri="{FF2B5EF4-FFF2-40B4-BE49-F238E27FC236}">
                    <a16:creationId xmlns:a16="http://schemas.microsoft.com/office/drawing/2014/main" id="{86A79D9C-D422-35BB-E99D-155AFD230793}"/>
                  </a:ext>
                </a:extLst>
              </p:cNvPr>
              <p:cNvSpPr/>
              <p:nvPr/>
            </p:nvSpPr>
            <p:spPr>
              <a:xfrm>
                <a:off x="9241543" y="1427091"/>
                <a:ext cx="143510" cy="290830"/>
              </a:xfrm>
              <a:custGeom>
                <a:avLst/>
                <a:gdLst/>
                <a:ahLst/>
                <a:cxnLst/>
                <a:rect l="l" t="t" r="r" b="b"/>
                <a:pathLst>
                  <a:path w="143509" h="290830">
                    <a:moveTo>
                      <a:pt x="0" y="0"/>
                    </a:moveTo>
                    <a:lnTo>
                      <a:pt x="143184" y="0"/>
                    </a:lnTo>
                    <a:lnTo>
                      <a:pt x="143184" y="290708"/>
                    </a:lnTo>
                    <a:lnTo>
                      <a:pt x="0" y="290708"/>
                    </a:lnTo>
                    <a:lnTo>
                      <a:pt x="0" y="0"/>
                    </a:lnTo>
                    <a:close/>
                  </a:path>
                </a:pathLst>
              </a:custGeom>
              <a:ln w="9525">
                <a:solidFill>
                  <a:srgbClr val="175E54"/>
                </a:solidFill>
              </a:ln>
            </p:spPr>
            <p:txBody>
              <a:bodyPr wrap="square" lIns="0" tIns="0" rIns="0" bIns="0" rtlCol="0"/>
              <a:lstStyle/>
              <a:p>
                <a:endParaRPr sz="1050" dirty="0">
                  <a:latin typeface="Corbel" panose="020B0503020204020204" pitchFamily="34" charset="0"/>
                </a:endParaRPr>
              </a:p>
            </p:txBody>
          </p:sp>
          <p:sp>
            <p:nvSpPr>
              <p:cNvPr id="35" name="object 34">
                <a:extLst>
                  <a:ext uri="{FF2B5EF4-FFF2-40B4-BE49-F238E27FC236}">
                    <a16:creationId xmlns:a16="http://schemas.microsoft.com/office/drawing/2014/main" id="{C9F9BACB-8C1C-F335-A1BE-D25A26F84721}"/>
                  </a:ext>
                </a:extLst>
              </p:cNvPr>
              <p:cNvSpPr/>
              <p:nvPr/>
            </p:nvSpPr>
            <p:spPr>
              <a:xfrm>
                <a:off x="9526937" y="1585520"/>
                <a:ext cx="143510" cy="132715"/>
              </a:xfrm>
              <a:custGeom>
                <a:avLst/>
                <a:gdLst/>
                <a:ahLst/>
                <a:cxnLst/>
                <a:rect l="l" t="t" r="r" b="b"/>
                <a:pathLst>
                  <a:path w="143509" h="132714">
                    <a:moveTo>
                      <a:pt x="143183" y="0"/>
                    </a:moveTo>
                    <a:lnTo>
                      <a:pt x="0" y="0"/>
                    </a:lnTo>
                    <a:lnTo>
                      <a:pt x="0" y="132279"/>
                    </a:lnTo>
                    <a:lnTo>
                      <a:pt x="143183" y="132279"/>
                    </a:lnTo>
                    <a:lnTo>
                      <a:pt x="143183" y="0"/>
                    </a:lnTo>
                    <a:close/>
                  </a:path>
                </a:pathLst>
              </a:custGeom>
              <a:solidFill>
                <a:srgbClr val="92D050"/>
              </a:solidFill>
            </p:spPr>
            <p:txBody>
              <a:bodyPr wrap="square" lIns="0" tIns="0" rIns="0" bIns="0" rtlCol="0"/>
              <a:lstStyle/>
              <a:p>
                <a:endParaRPr sz="1050" dirty="0">
                  <a:latin typeface="Corbel" panose="020B0503020204020204" pitchFamily="34" charset="0"/>
                </a:endParaRPr>
              </a:p>
            </p:txBody>
          </p:sp>
          <p:sp>
            <p:nvSpPr>
              <p:cNvPr id="36" name="object 35">
                <a:extLst>
                  <a:ext uri="{FF2B5EF4-FFF2-40B4-BE49-F238E27FC236}">
                    <a16:creationId xmlns:a16="http://schemas.microsoft.com/office/drawing/2014/main" id="{6921B33C-19F6-9C97-03F2-5299DA553437}"/>
                  </a:ext>
                </a:extLst>
              </p:cNvPr>
              <p:cNvSpPr/>
              <p:nvPr/>
            </p:nvSpPr>
            <p:spPr>
              <a:xfrm>
                <a:off x="9526937" y="1585520"/>
                <a:ext cx="143510" cy="132715"/>
              </a:xfrm>
              <a:custGeom>
                <a:avLst/>
                <a:gdLst/>
                <a:ahLst/>
                <a:cxnLst/>
                <a:rect l="l" t="t" r="r" b="b"/>
                <a:pathLst>
                  <a:path w="143509" h="132714">
                    <a:moveTo>
                      <a:pt x="0" y="0"/>
                    </a:moveTo>
                    <a:lnTo>
                      <a:pt x="143184" y="0"/>
                    </a:lnTo>
                    <a:lnTo>
                      <a:pt x="143184" y="132279"/>
                    </a:lnTo>
                    <a:lnTo>
                      <a:pt x="0" y="132279"/>
                    </a:lnTo>
                    <a:lnTo>
                      <a:pt x="0" y="0"/>
                    </a:lnTo>
                    <a:close/>
                  </a:path>
                </a:pathLst>
              </a:custGeom>
              <a:ln w="9525">
                <a:solidFill>
                  <a:srgbClr val="175E54"/>
                </a:solidFill>
              </a:ln>
            </p:spPr>
            <p:txBody>
              <a:bodyPr wrap="square" lIns="0" tIns="0" rIns="0" bIns="0" rtlCol="0"/>
              <a:lstStyle/>
              <a:p>
                <a:endParaRPr sz="1050" dirty="0">
                  <a:latin typeface="Corbel" panose="020B0503020204020204" pitchFamily="34" charset="0"/>
                </a:endParaRPr>
              </a:p>
            </p:txBody>
          </p:sp>
          <p:sp>
            <p:nvSpPr>
              <p:cNvPr id="37" name="object 36">
                <a:extLst>
                  <a:ext uri="{FF2B5EF4-FFF2-40B4-BE49-F238E27FC236}">
                    <a16:creationId xmlns:a16="http://schemas.microsoft.com/office/drawing/2014/main" id="{9C6C0A74-FB04-2DE7-B08D-C9075845B58D}"/>
                  </a:ext>
                </a:extLst>
              </p:cNvPr>
              <p:cNvSpPr/>
              <p:nvPr/>
            </p:nvSpPr>
            <p:spPr>
              <a:xfrm>
                <a:off x="9669635" y="1479669"/>
                <a:ext cx="143510" cy="238125"/>
              </a:xfrm>
              <a:custGeom>
                <a:avLst/>
                <a:gdLst/>
                <a:ahLst/>
                <a:cxnLst/>
                <a:rect l="l" t="t" r="r" b="b"/>
                <a:pathLst>
                  <a:path w="143509" h="238125">
                    <a:moveTo>
                      <a:pt x="143183" y="0"/>
                    </a:moveTo>
                    <a:lnTo>
                      <a:pt x="0" y="0"/>
                    </a:lnTo>
                    <a:lnTo>
                      <a:pt x="0" y="238130"/>
                    </a:lnTo>
                    <a:lnTo>
                      <a:pt x="143183" y="238130"/>
                    </a:lnTo>
                    <a:lnTo>
                      <a:pt x="143183" y="0"/>
                    </a:lnTo>
                    <a:close/>
                  </a:path>
                </a:pathLst>
              </a:custGeom>
              <a:solidFill>
                <a:srgbClr val="92D050"/>
              </a:solidFill>
            </p:spPr>
            <p:txBody>
              <a:bodyPr wrap="square" lIns="0" tIns="0" rIns="0" bIns="0" rtlCol="0"/>
              <a:lstStyle/>
              <a:p>
                <a:endParaRPr sz="1050" dirty="0">
                  <a:latin typeface="Corbel" panose="020B0503020204020204" pitchFamily="34" charset="0"/>
                </a:endParaRPr>
              </a:p>
            </p:txBody>
          </p:sp>
          <p:sp>
            <p:nvSpPr>
              <p:cNvPr id="38" name="object 37">
                <a:extLst>
                  <a:ext uri="{FF2B5EF4-FFF2-40B4-BE49-F238E27FC236}">
                    <a16:creationId xmlns:a16="http://schemas.microsoft.com/office/drawing/2014/main" id="{436880A2-4C6B-00BD-C323-89A49837A427}"/>
                  </a:ext>
                </a:extLst>
              </p:cNvPr>
              <p:cNvSpPr/>
              <p:nvPr/>
            </p:nvSpPr>
            <p:spPr>
              <a:xfrm>
                <a:off x="9669635" y="1479669"/>
                <a:ext cx="143510" cy="238125"/>
              </a:xfrm>
              <a:custGeom>
                <a:avLst/>
                <a:gdLst/>
                <a:ahLst/>
                <a:cxnLst/>
                <a:rect l="l" t="t" r="r" b="b"/>
                <a:pathLst>
                  <a:path w="143509" h="238125">
                    <a:moveTo>
                      <a:pt x="0" y="0"/>
                    </a:moveTo>
                    <a:lnTo>
                      <a:pt x="143184" y="0"/>
                    </a:lnTo>
                    <a:lnTo>
                      <a:pt x="143184" y="238129"/>
                    </a:lnTo>
                    <a:lnTo>
                      <a:pt x="0" y="238129"/>
                    </a:lnTo>
                    <a:lnTo>
                      <a:pt x="0" y="0"/>
                    </a:lnTo>
                    <a:close/>
                  </a:path>
                </a:pathLst>
              </a:custGeom>
              <a:ln w="9525">
                <a:solidFill>
                  <a:srgbClr val="175E54"/>
                </a:solidFill>
              </a:ln>
            </p:spPr>
            <p:txBody>
              <a:bodyPr wrap="square" lIns="0" tIns="0" rIns="0" bIns="0" rtlCol="0"/>
              <a:lstStyle/>
              <a:p>
                <a:endParaRPr sz="1050" dirty="0">
                  <a:latin typeface="Corbel" panose="020B0503020204020204" pitchFamily="34" charset="0"/>
                </a:endParaRPr>
              </a:p>
            </p:txBody>
          </p:sp>
          <p:sp>
            <p:nvSpPr>
              <p:cNvPr id="39" name="object 38">
                <a:extLst>
                  <a:ext uri="{FF2B5EF4-FFF2-40B4-BE49-F238E27FC236}">
                    <a16:creationId xmlns:a16="http://schemas.microsoft.com/office/drawing/2014/main" id="{0FEBF1E1-73D6-79E3-2D6C-622816881472}"/>
                  </a:ext>
                </a:extLst>
              </p:cNvPr>
              <p:cNvSpPr/>
              <p:nvPr/>
            </p:nvSpPr>
            <p:spPr>
              <a:xfrm>
                <a:off x="9812332" y="1396268"/>
                <a:ext cx="143510" cy="321945"/>
              </a:xfrm>
              <a:custGeom>
                <a:avLst/>
                <a:gdLst/>
                <a:ahLst/>
                <a:cxnLst/>
                <a:rect l="l" t="t" r="r" b="b"/>
                <a:pathLst>
                  <a:path w="143509" h="321944">
                    <a:moveTo>
                      <a:pt x="143183" y="0"/>
                    </a:moveTo>
                    <a:lnTo>
                      <a:pt x="0" y="0"/>
                    </a:lnTo>
                    <a:lnTo>
                      <a:pt x="0" y="321530"/>
                    </a:lnTo>
                    <a:lnTo>
                      <a:pt x="143183" y="321530"/>
                    </a:lnTo>
                    <a:lnTo>
                      <a:pt x="143183" y="0"/>
                    </a:lnTo>
                    <a:close/>
                  </a:path>
                </a:pathLst>
              </a:custGeom>
              <a:solidFill>
                <a:srgbClr val="92D050"/>
              </a:solidFill>
            </p:spPr>
            <p:txBody>
              <a:bodyPr wrap="square" lIns="0" tIns="0" rIns="0" bIns="0" rtlCol="0"/>
              <a:lstStyle/>
              <a:p>
                <a:endParaRPr sz="1050" dirty="0">
                  <a:latin typeface="Corbel" panose="020B0503020204020204" pitchFamily="34" charset="0"/>
                </a:endParaRPr>
              </a:p>
            </p:txBody>
          </p:sp>
          <p:sp>
            <p:nvSpPr>
              <p:cNvPr id="40" name="object 39">
                <a:extLst>
                  <a:ext uri="{FF2B5EF4-FFF2-40B4-BE49-F238E27FC236}">
                    <a16:creationId xmlns:a16="http://schemas.microsoft.com/office/drawing/2014/main" id="{130C8D2D-5903-DCB6-C3C4-660F42BB2479}"/>
                  </a:ext>
                </a:extLst>
              </p:cNvPr>
              <p:cNvSpPr/>
              <p:nvPr/>
            </p:nvSpPr>
            <p:spPr>
              <a:xfrm>
                <a:off x="9812332" y="1396268"/>
                <a:ext cx="143510" cy="321945"/>
              </a:xfrm>
              <a:custGeom>
                <a:avLst/>
                <a:gdLst/>
                <a:ahLst/>
                <a:cxnLst/>
                <a:rect l="l" t="t" r="r" b="b"/>
                <a:pathLst>
                  <a:path w="143509" h="321944">
                    <a:moveTo>
                      <a:pt x="0" y="0"/>
                    </a:moveTo>
                    <a:lnTo>
                      <a:pt x="143184" y="0"/>
                    </a:lnTo>
                    <a:lnTo>
                      <a:pt x="143184" y="321531"/>
                    </a:lnTo>
                    <a:lnTo>
                      <a:pt x="0" y="321531"/>
                    </a:lnTo>
                    <a:lnTo>
                      <a:pt x="0" y="0"/>
                    </a:lnTo>
                    <a:close/>
                  </a:path>
                </a:pathLst>
              </a:custGeom>
              <a:ln w="9525">
                <a:solidFill>
                  <a:srgbClr val="175E54"/>
                </a:solidFill>
              </a:ln>
            </p:spPr>
            <p:txBody>
              <a:bodyPr wrap="square" lIns="0" tIns="0" rIns="0" bIns="0" rtlCol="0"/>
              <a:lstStyle/>
              <a:p>
                <a:endParaRPr sz="1050" dirty="0">
                  <a:latin typeface="Corbel" panose="020B0503020204020204" pitchFamily="34" charset="0"/>
                </a:endParaRPr>
              </a:p>
            </p:txBody>
          </p:sp>
          <p:sp>
            <p:nvSpPr>
              <p:cNvPr id="41" name="object 40">
                <a:extLst>
                  <a:ext uri="{FF2B5EF4-FFF2-40B4-BE49-F238E27FC236}">
                    <a16:creationId xmlns:a16="http://schemas.microsoft.com/office/drawing/2014/main" id="{8589FEB8-862E-A1DA-61B7-E7D07B0113D9}"/>
                  </a:ext>
                </a:extLst>
              </p:cNvPr>
              <p:cNvSpPr/>
              <p:nvPr/>
            </p:nvSpPr>
            <p:spPr>
              <a:xfrm>
                <a:off x="9955026" y="1661887"/>
                <a:ext cx="143510" cy="56515"/>
              </a:xfrm>
              <a:custGeom>
                <a:avLst/>
                <a:gdLst/>
                <a:ahLst/>
                <a:cxnLst/>
                <a:rect l="l" t="t" r="r" b="b"/>
                <a:pathLst>
                  <a:path w="143509" h="56514">
                    <a:moveTo>
                      <a:pt x="143183" y="0"/>
                    </a:moveTo>
                    <a:lnTo>
                      <a:pt x="0" y="0"/>
                    </a:lnTo>
                    <a:lnTo>
                      <a:pt x="0" y="55911"/>
                    </a:lnTo>
                    <a:lnTo>
                      <a:pt x="143183" y="55911"/>
                    </a:lnTo>
                    <a:lnTo>
                      <a:pt x="143183" y="0"/>
                    </a:lnTo>
                    <a:close/>
                  </a:path>
                </a:pathLst>
              </a:custGeom>
              <a:solidFill>
                <a:srgbClr val="92D050"/>
              </a:solidFill>
            </p:spPr>
            <p:txBody>
              <a:bodyPr wrap="square" lIns="0" tIns="0" rIns="0" bIns="0" rtlCol="0"/>
              <a:lstStyle/>
              <a:p>
                <a:endParaRPr sz="1050" dirty="0">
                  <a:latin typeface="Corbel" panose="020B0503020204020204" pitchFamily="34" charset="0"/>
                </a:endParaRPr>
              </a:p>
            </p:txBody>
          </p:sp>
          <p:sp>
            <p:nvSpPr>
              <p:cNvPr id="42" name="object 41">
                <a:extLst>
                  <a:ext uri="{FF2B5EF4-FFF2-40B4-BE49-F238E27FC236}">
                    <a16:creationId xmlns:a16="http://schemas.microsoft.com/office/drawing/2014/main" id="{AFCD7BC4-2118-382B-780D-9F810EFA1DD0}"/>
                  </a:ext>
                </a:extLst>
              </p:cNvPr>
              <p:cNvSpPr/>
              <p:nvPr/>
            </p:nvSpPr>
            <p:spPr>
              <a:xfrm>
                <a:off x="9955026" y="1661887"/>
                <a:ext cx="143510" cy="56515"/>
              </a:xfrm>
              <a:custGeom>
                <a:avLst/>
                <a:gdLst/>
                <a:ahLst/>
                <a:cxnLst/>
                <a:rect l="l" t="t" r="r" b="b"/>
                <a:pathLst>
                  <a:path w="143509" h="56514">
                    <a:moveTo>
                      <a:pt x="0" y="0"/>
                    </a:moveTo>
                    <a:lnTo>
                      <a:pt x="143184" y="0"/>
                    </a:lnTo>
                    <a:lnTo>
                      <a:pt x="143184" y="55911"/>
                    </a:lnTo>
                    <a:lnTo>
                      <a:pt x="0" y="55911"/>
                    </a:lnTo>
                    <a:lnTo>
                      <a:pt x="0" y="0"/>
                    </a:lnTo>
                    <a:close/>
                  </a:path>
                </a:pathLst>
              </a:custGeom>
              <a:ln w="9525">
                <a:solidFill>
                  <a:srgbClr val="175E54"/>
                </a:solidFill>
              </a:ln>
            </p:spPr>
            <p:txBody>
              <a:bodyPr wrap="square" lIns="0" tIns="0" rIns="0" bIns="0" rtlCol="0"/>
              <a:lstStyle/>
              <a:p>
                <a:endParaRPr sz="1050" dirty="0">
                  <a:latin typeface="Corbel" panose="020B0503020204020204" pitchFamily="34" charset="0"/>
                </a:endParaRPr>
              </a:p>
            </p:txBody>
          </p:sp>
          <p:sp>
            <p:nvSpPr>
              <p:cNvPr id="43" name="object 42">
                <a:extLst>
                  <a:ext uri="{FF2B5EF4-FFF2-40B4-BE49-F238E27FC236}">
                    <a16:creationId xmlns:a16="http://schemas.microsoft.com/office/drawing/2014/main" id="{FD881431-047E-3B99-EFDD-B3AE61539168}"/>
                  </a:ext>
                </a:extLst>
              </p:cNvPr>
              <p:cNvSpPr/>
              <p:nvPr/>
            </p:nvSpPr>
            <p:spPr>
              <a:xfrm>
                <a:off x="8385361" y="1761524"/>
                <a:ext cx="1713230" cy="76200"/>
              </a:xfrm>
              <a:custGeom>
                <a:avLst/>
                <a:gdLst/>
                <a:ahLst/>
                <a:cxnLst/>
                <a:rect l="l" t="t" r="r" b="b"/>
                <a:pathLst>
                  <a:path w="1713229" h="76200">
                    <a:moveTo>
                      <a:pt x="76200" y="0"/>
                    </a:moveTo>
                    <a:lnTo>
                      <a:pt x="0" y="38100"/>
                    </a:lnTo>
                    <a:lnTo>
                      <a:pt x="76200" y="76200"/>
                    </a:lnTo>
                    <a:lnTo>
                      <a:pt x="76200" y="47625"/>
                    </a:lnTo>
                    <a:lnTo>
                      <a:pt x="63500" y="47625"/>
                    </a:lnTo>
                    <a:lnTo>
                      <a:pt x="63500" y="28575"/>
                    </a:lnTo>
                    <a:lnTo>
                      <a:pt x="76200" y="28575"/>
                    </a:lnTo>
                    <a:lnTo>
                      <a:pt x="76200" y="0"/>
                    </a:lnTo>
                    <a:close/>
                  </a:path>
                  <a:path w="1713229" h="76200">
                    <a:moveTo>
                      <a:pt x="1636649" y="0"/>
                    </a:moveTo>
                    <a:lnTo>
                      <a:pt x="1636649" y="76200"/>
                    </a:lnTo>
                    <a:lnTo>
                      <a:pt x="1693799" y="47625"/>
                    </a:lnTo>
                    <a:lnTo>
                      <a:pt x="1649349" y="47625"/>
                    </a:lnTo>
                    <a:lnTo>
                      <a:pt x="1649349" y="28575"/>
                    </a:lnTo>
                    <a:lnTo>
                      <a:pt x="1693799" y="28575"/>
                    </a:lnTo>
                    <a:lnTo>
                      <a:pt x="1636649" y="0"/>
                    </a:lnTo>
                    <a:close/>
                  </a:path>
                  <a:path w="1713229" h="76200">
                    <a:moveTo>
                      <a:pt x="76200" y="28575"/>
                    </a:moveTo>
                    <a:lnTo>
                      <a:pt x="63500" y="28575"/>
                    </a:lnTo>
                    <a:lnTo>
                      <a:pt x="63500" y="47625"/>
                    </a:lnTo>
                    <a:lnTo>
                      <a:pt x="76200" y="47625"/>
                    </a:lnTo>
                    <a:lnTo>
                      <a:pt x="76200" y="28575"/>
                    </a:lnTo>
                    <a:close/>
                  </a:path>
                  <a:path w="1713229" h="76200">
                    <a:moveTo>
                      <a:pt x="1636649" y="28575"/>
                    </a:moveTo>
                    <a:lnTo>
                      <a:pt x="76200" y="28575"/>
                    </a:lnTo>
                    <a:lnTo>
                      <a:pt x="76200" y="47625"/>
                    </a:lnTo>
                    <a:lnTo>
                      <a:pt x="1636649" y="47625"/>
                    </a:lnTo>
                    <a:lnTo>
                      <a:pt x="1636649" y="28575"/>
                    </a:lnTo>
                    <a:close/>
                  </a:path>
                  <a:path w="1713229" h="76200">
                    <a:moveTo>
                      <a:pt x="1693799" y="28575"/>
                    </a:moveTo>
                    <a:lnTo>
                      <a:pt x="1649349" y="28575"/>
                    </a:lnTo>
                    <a:lnTo>
                      <a:pt x="1649349" y="47625"/>
                    </a:lnTo>
                    <a:lnTo>
                      <a:pt x="1693799" y="47625"/>
                    </a:lnTo>
                    <a:lnTo>
                      <a:pt x="1712849" y="38100"/>
                    </a:lnTo>
                    <a:lnTo>
                      <a:pt x="1693799" y="28575"/>
                    </a:lnTo>
                    <a:close/>
                  </a:path>
                </a:pathLst>
              </a:custGeom>
              <a:solidFill>
                <a:srgbClr val="175E54"/>
              </a:solidFill>
            </p:spPr>
            <p:txBody>
              <a:bodyPr wrap="square" lIns="0" tIns="0" rIns="0" bIns="0" rtlCol="0"/>
              <a:lstStyle/>
              <a:p>
                <a:endParaRPr sz="1050" dirty="0">
                  <a:latin typeface="Corbel" panose="020B0503020204020204" pitchFamily="34" charset="0"/>
                </a:endParaRPr>
              </a:p>
            </p:txBody>
          </p:sp>
          <p:pic>
            <p:nvPicPr>
              <p:cNvPr id="44" name="object 43">
                <a:extLst>
                  <a:ext uri="{FF2B5EF4-FFF2-40B4-BE49-F238E27FC236}">
                    <a16:creationId xmlns:a16="http://schemas.microsoft.com/office/drawing/2014/main" id="{A629FD52-8190-6C2D-F8C8-F0AD69A1EE94}"/>
                  </a:ext>
                </a:extLst>
              </p:cNvPr>
              <p:cNvPicPr/>
              <p:nvPr/>
            </p:nvPicPr>
            <p:blipFill>
              <a:blip r:embed="rId6" cstate="print"/>
              <a:stretch>
                <a:fillRect/>
              </a:stretch>
            </p:blipFill>
            <p:spPr>
              <a:xfrm>
                <a:off x="9417733" y="954994"/>
                <a:ext cx="76200" cy="233111"/>
              </a:xfrm>
              <a:prstGeom prst="rect">
                <a:avLst/>
              </a:prstGeom>
            </p:spPr>
          </p:pic>
        </p:grpSp>
        <p:grpSp>
          <p:nvGrpSpPr>
            <p:cNvPr id="45" name="object 44">
              <a:extLst>
                <a:ext uri="{FF2B5EF4-FFF2-40B4-BE49-F238E27FC236}">
                  <a16:creationId xmlns:a16="http://schemas.microsoft.com/office/drawing/2014/main" id="{8724BF40-20EB-682D-3D48-B190D2602093}"/>
                </a:ext>
              </a:extLst>
            </p:cNvPr>
            <p:cNvGrpSpPr/>
            <p:nvPr/>
          </p:nvGrpSpPr>
          <p:grpSpPr>
            <a:xfrm>
              <a:off x="3601684" y="1437969"/>
              <a:ext cx="3835718" cy="2800350"/>
              <a:chOff x="4802246" y="1917292"/>
              <a:chExt cx="5114290" cy="3733800"/>
            </a:xfrm>
          </p:grpSpPr>
          <p:pic>
            <p:nvPicPr>
              <p:cNvPr id="46" name="object 45">
                <a:extLst>
                  <a:ext uri="{FF2B5EF4-FFF2-40B4-BE49-F238E27FC236}">
                    <a16:creationId xmlns:a16="http://schemas.microsoft.com/office/drawing/2014/main" id="{52E6EE20-2936-AEE2-B3D3-BB9456B314DD}"/>
                  </a:ext>
                </a:extLst>
              </p:cNvPr>
              <p:cNvPicPr/>
              <p:nvPr/>
            </p:nvPicPr>
            <p:blipFill>
              <a:blip r:embed="rId7" cstate="print"/>
              <a:stretch>
                <a:fillRect/>
              </a:stretch>
            </p:blipFill>
            <p:spPr>
              <a:xfrm>
                <a:off x="6836763" y="4556794"/>
                <a:ext cx="335875" cy="208242"/>
              </a:xfrm>
              <a:prstGeom prst="rect">
                <a:avLst/>
              </a:prstGeom>
            </p:spPr>
          </p:pic>
          <p:pic>
            <p:nvPicPr>
              <p:cNvPr id="47" name="object 46">
                <a:extLst>
                  <a:ext uri="{FF2B5EF4-FFF2-40B4-BE49-F238E27FC236}">
                    <a16:creationId xmlns:a16="http://schemas.microsoft.com/office/drawing/2014/main" id="{CEBEBAA0-DF4D-70AF-06C9-D1524FF03135}"/>
                  </a:ext>
                </a:extLst>
              </p:cNvPr>
              <p:cNvPicPr/>
              <p:nvPr/>
            </p:nvPicPr>
            <p:blipFill>
              <a:blip r:embed="rId8" cstate="print"/>
              <a:stretch>
                <a:fillRect/>
              </a:stretch>
            </p:blipFill>
            <p:spPr>
              <a:xfrm>
                <a:off x="7312567" y="4328914"/>
                <a:ext cx="165353" cy="157194"/>
              </a:xfrm>
              <a:prstGeom prst="rect">
                <a:avLst/>
              </a:prstGeom>
            </p:spPr>
          </p:pic>
          <p:pic>
            <p:nvPicPr>
              <p:cNvPr id="48" name="object 47">
                <a:extLst>
                  <a:ext uri="{FF2B5EF4-FFF2-40B4-BE49-F238E27FC236}">
                    <a16:creationId xmlns:a16="http://schemas.microsoft.com/office/drawing/2014/main" id="{6FD065CC-858E-588B-512C-842911EBD79D}"/>
                  </a:ext>
                </a:extLst>
              </p:cNvPr>
              <p:cNvPicPr/>
              <p:nvPr/>
            </p:nvPicPr>
            <p:blipFill>
              <a:blip r:embed="rId9" cstate="print"/>
              <a:stretch>
                <a:fillRect/>
              </a:stretch>
            </p:blipFill>
            <p:spPr>
              <a:xfrm>
                <a:off x="7312567" y="4536130"/>
                <a:ext cx="165353" cy="157194"/>
              </a:xfrm>
              <a:prstGeom prst="rect">
                <a:avLst/>
              </a:prstGeom>
            </p:spPr>
          </p:pic>
          <p:pic>
            <p:nvPicPr>
              <p:cNvPr id="49" name="object 48">
                <a:extLst>
                  <a:ext uri="{FF2B5EF4-FFF2-40B4-BE49-F238E27FC236}">
                    <a16:creationId xmlns:a16="http://schemas.microsoft.com/office/drawing/2014/main" id="{6257626C-D5F5-A32B-BF70-BD5599AF8C09}"/>
                  </a:ext>
                </a:extLst>
              </p:cNvPr>
              <p:cNvPicPr/>
              <p:nvPr/>
            </p:nvPicPr>
            <p:blipFill>
              <a:blip r:embed="rId8" cstate="print"/>
              <a:stretch>
                <a:fillRect/>
              </a:stretch>
            </p:blipFill>
            <p:spPr>
              <a:xfrm>
                <a:off x="7312567" y="4743345"/>
                <a:ext cx="165353" cy="157194"/>
              </a:xfrm>
              <a:prstGeom prst="rect">
                <a:avLst/>
              </a:prstGeom>
            </p:spPr>
          </p:pic>
          <p:pic>
            <p:nvPicPr>
              <p:cNvPr id="50" name="object 49">
                <a:extLst>
                  <a:ext uri="{FF2B5EF4-FFF2-40B4-BE49-F238E27FC236}">
                    <a16:creationId xmlns:a16="http://schemas.microsoft.com/office/drawing/2014/main" id="{5F2FC7B2-37BE-6537-D9CD-EAE3C8D75D78}"/>
                  </a:ext>
                </a:extLst>
              </p:cNvPr>
              <p:cNvPicPr/>
              <p:nvPr/>
            </p:nvPicPr>
            <p:blipFill>
              <a:blip r:embed="rId9" cstate="print"/>
              <a:stretch>
                <a:fillRect/>
              </a:stretch>
            </p:blipFill>
            <p:spPr>
              <a:xfrm>
                <a:off x="7312567" y="4950561"/>
                <a:ext cx="165353" cy="157194"/>
              </a:xfrm>
              <a:prstGeom prst="rect">
                <a:avLst/>
              </a:prstGeom>
            </p:spPr>
          </p:pic>
          <p:sp>
            <p:nvSpPr>
              <p:cNvPr id="51" name="object 50">
                <a:extLst>
                  <a:ext uri="{FF2B5EF4-FFF2-40B4-BE49-F238E27FC236}">
                    <a16:creationId xmlns:a16="http://schemas.microsoft.com/office/drawing/2014/main" id="{F599804E-8736-BAE5-493A-FF150EC0794B}"/>
                  </a:ext>
                </a:extLst>
              </p:cNvPr>
              <p:cNvSpPr/>
              <p:nvPr/>
            </p:nvSpPr>
            <p:spPr>
              <a:xfrm>
                <a:off x="7206876" y="4246573"/>
                <a:ext cx="365760" cy="956944"/>
              </a:xfrm>
              <a:custGeom>
                <a:avLst/>
                <a:gdLst/>
                <a:ahLst/>
                <a:cxnLst/>
                <a:rect l="l" t="t" r="r" b="b"/>
                <a:pathLst>
                  <a:path w="365759" h="956945">
                    <a:moveTo>
                      <a:pt x="304798" y="0"/>
                    </a:moveTo>
                    <a:lnTo>
                      <a:pt x="328527" y="4790"/>
                    </a:lnTo>
                    <a:lnTo>
                      <a:pt x="347904" y="17855"/>
                    </a:lnTo>
                    <a:lnTo>
                      <a:pt x="360969" y="37232"/>
                    </a:lnTo>
                    <a:lnTo>
                      <a:pt x="365760" y="60961"/>
                    </a:lnTo>
                    <a:lnTo>
                      <a:pt x="365760" y="895642"/>
                    </a:lnTo>
                    <a:lnTo>
                      <a:pt x="360969" y="919371"/>
                    </a:lnTo>
                    <a:lnTo>
                      <a:pt x="347904" y="938748"/>
                    </a:lnTo>
                    <a:lnTo>
                      <a:pt x="328527" y="951813"/>
                    </a:lnTo>
                    <a:lnTo>
                      <a:pt x="304798" y="956604"/>
                    </a:lnTo>
                    <a:lnTo>
                      <a:pt x="60961" y="956604"/>
                    </a:lnTo>
                    <a:lnTo>
                      <a:pt x="37232" y="951813"/>
                    </a:lnTo>
                    <a:lnTo>
                      <a:pt x="17855" y="938748"/>
                    </a:lnTo>
                    <a:lnTo>
                      <a:pt x="4790" y="919371"/>
                    </a:lnTo>
                    <a:lnTo>
                      <a:pt x="0" y="895642"/>
                    </a:lnTo>
                    <a:lnTo>
                      <a:pt x="0" y="60961"/>
                    </a:lnTo>
                    <a:lnTo>
                      <a:pt x="4790" y="37232"/>
                    </a:lnTo>
                    <a:lnTo>
                      <a:pt x="17855" y="17855"/>
                    </a:lnTo>
                    <a:lnTo>
                      <a:pt x="37232" y="4790"/>
                    </a:lnTo>
                    <a:lnTo>
                      <a:pt x="60961" y="0"/>
                    </a:lnTo>
                    <a:lnTo>
                      <a:pt x="304798" y="0"/>
                    </a:lnTo>
                    <a:close/>
                  </a:path>
                </a:pathLst>
              </a:custGeom>
              <a:ln w="19050">
                <a:solidFill>
                  <a:srgbClr val="610059"/>
                </a:solidFill>
              </a:ln>
            </p:spPr>
            <p:txBody>
              <a:bodyPr wrap="square" lIns="0" tIns="0" rIns="0" bIns="0" rtlCol="0"/>
              <a:lstStyle/>
              <a:p>
                <a:endParaRPr sz="1050" dirty="0">
                  <a:latin typeface="Corbel" panose="020B0503020204020204" pitchFamily="34" charset="0"/>
                </a:endParaRPr>
              </a:p>
            </p:txBody>
          </p:sp>
          <p:sp>
            <p:nvSpPr>
              <p:cNvPr id="52" name="object 51">
                <a:extLst>
                  <a:ext uri="{FF2B5EF4-FFF2-40B4-BE49-F238E27FC236}">
                    <a16:creationId xmlns:a16="http://schemas.microsoft.com/office/drawing/2014/main" id="{9DB59967-D645-D554-0821-21BFCDAB5326}"/>
                  </a:ext>
                </a:extLst>
              </p:cNvPr>
              <p:cNvSpPr/>
              <p:nvPr/>
            </p:nvSpPr>
            <p:spPr>
              <a:xfrm>
                <a:off x="7334429" y="5203133"/>
                <a:ext cx="111125" cy="438150"/>
              </a:xfrm>
              <a:custGeom>
                <a:avLst/>
                <a:gdLst/>
                <a:ahLst/>
                <a:cxnLst/>
                <a:rect l="l" t="t" r="r" b="b"/>
                <a:pathLst>
                  <a:path w="111125" h="438150">
                    <a:moveTo>
                      <a:pt x="55327" y="37807"/>
                    </a:moveTo>
                    <a:lnTo>
                      <a:pt x="45802" y="54135"/>
                    </a:lnTo>
                    <a:lnTo>
                      <a:pt x="45802" y="438106"/>
                    </a:lnTo>
                    <a:lnTo>
                      <a:pt x="64852" y="438106"/>
                    </a:lnTo>
                    <a:lnTo>
                      <a:pt x="64852" y="54135"/>
                    </a:lnTo>
                    <a:lnTo>
                      <a:pt x="55327" y="37807"/>
                    </a:lnTo>
                    <a:close/>
                  </a:path>
                  <a:path w="111125" h="438150">
                    <a:moveTo>
                      <a:pt x="55327" y="0"/>
                    </a:moveTo>
                    <a:lnTo>
                      <a:pt x="0" y="94848"/>
                    </a:lnTo>
                    <a:lnTo>
                      <a:pt x="1533" y="100680"/>
                    </a:lnTo>
                    <a:lnTo>
                      <a:pt x="10621" y="105981"/>
                    </a:lnTo>
                    <a:lnTo>
                      <a:pt x="16453" y="104446"/>
                    </a:lnTo>
                    <a:lnTo>
                      <a:pt x="45802" y="54136"/>
                    </a:lnTo>
                    <a:lnTo>
                      <a:pt x="45802" y="18903"/>
                    </a:lnTo>
                    <a:lnTo>
                      <a:pt x="66354" y="18903"/>
                    </a:lnTo>
                    <a:lnTo>
                      <a:pt x="55327" y="0"/>
                    </a:lnTo>
                    <a:close/>
                  </a:path>
                  <a:path w="111125" h="438150">
                    <a:moveTo>
                      <a:pt x="66354" y="18903"/>
                    </a:moveTo>
                    <a:lnTo>
                      <a:pt x="64852" y="18903"/>
                    </a:lnTo>
                    <a:lnTo>
                      <a:pt x="64852" y="54136"/>
                    </a:lnTo>
                    <a:lnTo>
                      <a:pt x="94200" y="104447"/>
                    </a:lnTo>
                    <a:lnTo>
                      <a:pt x="100032" y="105981"/>
                    </a:lnTo>
                    <a:lnTo>
                      <a:pt x="109120" y="100680"/>
                    </a:lnTo>
                    <a:lnTo>
                      <a:pt x="110655" y="94847"/>
                    </a:lnTo>
                    <a:lnTo>
                      <a:pt x="66354" y="18903"/>
                    </a:lnTo>
                    <a:close/>
                  </a:path>
                  <a:path w="111125" h="438150">
                    <a:moveTo>
                      <a:pt x="64852" y="18903"/>
                    </a:moveTo>
                    <a:lnTo>
                      <a:pt x="45802" y="18903"/>
                    </a:lnTo>
                    <a:lnTo>
                      <a:pt x="45802" y="54136"/>
                    </a:lnTo>
                    <a:lnTo>
                      <a:pt x="55327" y="37807"/>
                    </a:lnTo>
                    <a:lnTo>
                      <a:pt x="47100" y="23703"/>
                    </a:lnTo>
                    <a:lnTo>
                      <a:pt x="64852" y="23703"/>
                    </a:lnTo>
                    <a:lnTo>
                      <a:pt x="64852" y="18903"/>
                    </a:lnTo>
                    <a:close/>
                  </a:path>
                  <a:path w="111125" h="438150">
                    <a:moveTo>
                      <a:pt x="64852" y="23703"/>
                    </a:moveTo>
                    <a:lnTo>
                      <a:pt x="63555" y="23703"/>
                    </a:lnTo>
                    <a:lnTo>
                      <a:pt x="55327" y="37807"/>
                    </a:lnTo>
                    <a:lnTo>
                      <a:pt x="64852" y="54135"/>
                    </a:lnTo>
                    <a:lnTo>
                      <a:pt x="64852" y="23703"/>
                    </a:lnTo>
                    <a:close/>
                  </a:path>
                  <a:path w="111125" h="438150">
                    <a:moveTo>
                      <a:pt x="63555" y="23703"/>
                    </a:moveTo>
                    <a:lnTo>
                      <a:pt x="47100" y="23703"/>
                    </a:lnTo>
                    <a:lnTo>
                      <a:pt x="55327" y="37807"/>
                    </a:lnTo>
                    <a:lnTo>
                      <a:pt x="63555" y="23703"/>
                    </a:lnTo>
                    <a:close/>
                  </a:path>
                </a:pathLst>
              </a:custGeom>
              <a:solidFill>
                <a:srgbClr val="7F7F7F"/>
              </a:solidFill>
            </p:spPr>
            <p:txBody>
              <a:bodyPr wrap="square" lIns="0" tIns="0" rIns="0" bIns="0" rtlCol="0"/>
              <a:lstStyle/>
              <a:p>
                <a:endParaRPr sz="1050" dirty="0">
                  <a:latin typeface="Corbel" panose="020B0503020204020204" pitchFamily="34" charset="0"/>
                </a:endParaRPr>
              </a:p>
            </p:txBody>
          </p:sp>
          <p:pic>
            <p:nvPicPr>
              <p:cNvPr id="53" name="object 52">
                <a:extLst>
                  <a:ext uri="{FF2B5EF4-FFF2-40B4-BE49-F238E27FC236}">
                    <a16:creationId xmlns:a16="http://schemas.microsoft.com/office/drawing/2014/main" id="{1AC395B0-AC6A-DB81-1D38-7F77A4DBBFF2}"/>
                  </a:ext>
                </a:extLst>
              </p:cNvPr>
              <p:cNvPicPr/>
              <p:nvPr/>
            </p:nvPicPr>
            <p:blipFill>
              <a:blip r:embed="rId10" cstate="print"/>
              <a:stretch>
                <a:fillRect/>
              </a:stretch>
            </p:blipFill>
            <p:spPr>
              <a:xfrm>
                <a:off x="7414134" y="5317078"/>
                <a:ext cx="236000" cy="278166"/>
              </a:xfrm>
              <a:prstGeom prst="rect">
                <a:avLst/>
              </a:prstGeom>
            </p:spPr>
          </p:pic>
          <p:pic>
            <p:nvPicPr>
              <p:cNvPr id="54" name="object 53">
                <a:extLst>
                  <a:ext uri="{FF2B5EF4-FFF2-40B4-BE49-F238E27FC236}">
                    <a16:creationId xmlns:a16="http://schemas.microsoft.com/office/drawing/2014/main" id="{ED8E3F5E-0CBD-13EF-D5A1-430733F8E875}"/>
                  </a:ext>
                </a:extLst>
              </p:cNvPr>
              <p:cNvPicPr/>
              <p:nvPr/>
            </p:nvPicPr>
            <p:blipFill>
              <a:blip r:embed="rId11" cstate="print"/>
              <a:stretch>
                <a:fillRect/>
              </a:stretch>
            </p:blipFill>
            <p:spPr>
              <a:xfrm>
                <a:off x="7405078" y="3952529"/>
                <a:ext cx="377385" cy="224770"/>
              </a:xfrm>
              <a:prstGeom prst="rect">
                <a:avLst/>
              </a:prstGeom>
            </p:spPr>
          </p:pic>
          <p:sp>
            <p:nvSpPr>
              <p:cNvPr id="55" name="object 54">
                <a:extLst>
                  <a:ext uri="{FF2B5EF4-FFF2-40B4-BE49-F238E27FC236}">
                    <a16:creationId xmlns:a16="http://schemas.microsoft.com/office/drawing/2014/main" id="{513440BE-D529-CC5E-94EF-C7A9C896516C}"/>
                  </a:ext>
                </a:extLst>
              </p:cNvPr>
              <p:cNvSpPr/>
              <p:nvPr/>
            </p:nvSpPr>
            <p:spPr>
              <a:xfrm>
                <a:off x="7334427" y="3819584"/>
                <a:ext cx="111125" cy="427355"/>
              </a:xfrm>
              <a:custGeom>
                <a:avLst/>
                <a:gdLst/>
                <a:ahLst/>
                <a:cxnLst/>
                <a:rect l="l" t="t" r="r" b="b"/>
                <a:pathLst>
                  <a:path w="111125" h="427354">
                    <a:moveTo>
                      <a:pt x="55327" y="37806"/>
                    </a:moveTo>
                    <a:lnTo>
                      <a:pt x="45802" y="54135"/>
                    </a:lnTo>
                    <a:lnTo>
                      <a:pt x="45801" y="426987"/>
                    </a:lnTo>
                    <a:lnTo>
                      <a:pt x="64851" y="426987"/>
                    </a:lnTo>
                    <a:lnTo>
                      <a:pt x="64852" y="54135"/>
                    </a:lnTo>
                    <a:lnTo>
                      <a:pt x="55327" y="37806"/>
                    </a:lnTo>
                    <a:close/>
                  </a:path>
                  <a:path w="111125" h="427354">
                    <a:moveTo>
                      <a:pt x="55327" y="0"/>
                    </a:moveTo>
                    <a:lnTo>
                      <a:pt x="0" y="94848"/>
                    </a:lnTo>
                    <a:lnTo>
                      <a:pt x="1534" y="100680"/>
                    </a:lnTo>
                    <a:lnTo>
                      <a:pt x="10622" y="105981"/>
                    </a:lnTo>
                    <a:lnTo>
                      <a:pt x="16454" y="104447"/>
                    </a:lnTo>
                    <a:lnTo>
                      <a:pt x="45802" y="54135"/>
                    </a:lnTo>
                    <a:lnTo>
                      <a:pt x="45802" y="18903"/>
                    </a:lnTo>
                    <a:lnTo>
                      <a:pt x="66354" y="18903"/>
                    </a:lnTo>
                    <a:lnTo>
                      <a:pt x="55327" y="0"/>
                    </a:lnTo>
                    <a:close/>
                  </a:path>
                  <a:path w="111125" h="427354">
                    <a:moveTo>
                      <a:pt x="66354" y="18903"/>
                    </a:moveTo>
                    <a:lnTo>
                      <a:pt x="64852" y="18903"/>
                    </a:lnTo>
                    <a:lnTo>
                      <a:pt x="64852" y="54135"/>
                    </a:lnTo>
                    <a:lnTo>
                      <a:pt x="94200" y="104447"/>
                    </a:lnTo>
                    <a:lnTo>
                      <a:pt x="100032" y="105981"/>
                    </a:lnTo>
                    <a:lnTo>
                      <a:pt x="109120" y="100680"/>
                    </a:lnTo>
                    <a:lnTo>
                      <a:pt x="110655" y="94848"/>
                    </a:lnTo>
                    <a:lnTo>
                      <a:pt x="66354" y="18903"/>
                    </a:lnTo>
                    <a:close/>
                  </a:path>
                  <a:path w="111125" h="427354">
                    <a:moveTo>
                      <a:pt x="64852" y="18903"/>
                    </a:moveTo>
                    <a:lnTo>
                      <a:pt x="45802" y="18903"/>
                    </a:lnTo>
                    <a:lnTo>
                      <a:pt x="45802" y="54135"/>
                    </a:lnTo>
                    <a:lnTo>
                      <a:pt x="55327" y="37806"/>
                    </a:lnTo>
                    <a:lnTo>
                      <a:pt x="47100" y="23703"/>
                    </a:lnTo>
                    <a:lnTo>
                      <a:pt x="64852" y="23703"/>
                    </a:lnTo>
                    <a:lnTo>
                      <a:pt x="64852" y="18903"/>
                    </a:lnTo>
                    <a:close/>
                  </a:path>
                  <a:path w="111125" h="427354">
                    <a:moveTo>
                      <a:pt x="64852" y="23703"/>
                    </a:moveTo>
                    <a:lnTo>
                      <a:pt x="63554" y="23703"/>
                    </a:lnTo>
                    <a:lnTo>
                      <a:pt x="55327" y="37806"/>
                    </a:lnTo>
                    <a:lnTo>
                      <a:pt x="64852" y="54135"/>
                    </a:lnTo>
                    <a:lnTo>
                      <a:pt x="64852" y="23703"/>
                    </a:lnTo>
                    <a:close/>
                  </a:path>
                  <a:path w="111125" h="427354">
                    <a:moveTo>
                      <a:pt x="63554" y="23703"/>
                    </a:moveTo>
                    <a:lnTo>
                      <a:pt x="47100" y="23703"/>
                    </a:lnTo>
                    <a:lnTo>
                      <a:pt x="55327" y="37806"/>
                    </a:lnTo>
                    <a:lnTo>
                      <a:pt x="63554" y="23703"/>
                    </a:lnTo>
                    <a:close/>
                  </a:path>
                </a:pathLst>
              </a:custGeom>
              <a:solidFill>
                <a:srgbClr val="7F7F7F"/>
              </a:solidFill>
            </p:spPr>
            <p:txBody>
              <a:bodyPr wrap="square" lIns="0" tIns="0" rIns="0" bIns="0" rtlCol="0"/>
              <a:lstStyle/>
              <a:p>
                <a:endParaRPr sz="1050" dirty="0">
                  <a:latin typeface="Corbel" panose="020B0503020204020204" pitchFamily="34" charset="0"/>
                </a:endParaRPr>
              </a:p>
            </p:txBody>
          </p:sp>
          <p:pic>
            <p:nvPicPr>
              <p:cNvPr id="56" name="object 55">
                <a:extLst>
                  <a:ext uri="{FF2B5EF4-FFF2-40B4-BE49-F238E27FC236}">
                    <a16:creationId xmlns:a16="http://schemas.microsoft.com/office/drawing/2014/main" id="{6984EB76-F47B-132C-CAB8-81BE68454DE6}"/>
                  </a:ext>
                </a:extLst>
              </p:cNvPr>
              <p:cNvPicPr/>
              <p:nvPr/>
            </p:nvPicPr>
            <p:blipFill>
              <a:blip r:embed="rId12" cstate="print"/>
              <a:stretch>
                <a:fillRect/>
              </a:stretch>
            </p:blipFill>
            <p:spPr>
              <a:xfrm>
                <a:off x="7312566" y="2840187"/>
                <a:ext cx="165353" cy="173996"/>
              </a:xfrm>
              <a:prstGeom prst="rect">
                <a:avLst/>
              </a:prstGeom>
            </p:spPr>
          </p:pic>
          <p:pic>
            <p:nvPicPr>
              <p:cNvPr id="57" name="object 56">
                <a:extLst>
                  <a:ext uri="{FF2B5EF4-FFF2-40B4-BE49-F238E27FC236}">
                    <a16:creationId xmlns:a16="http://schemas.microsoft.com/office/drawing/2014/main" id="{6D2E39D6-3678-2B2E-B6FC-266202442024}"/>
                  </a:ext>
                </a:extLst>
              </p:cNvPr>
              <p:cNvPicPr/>
              <p:nvPr/>
            </p:nvPicPr>
            <p:blipFill>
              <a:blip r:embed="rId12" cstate="print"/>
              <a:stretch>
                <a:fillRect/>
              </a:stretch>
            </p:blipFill>
            <p:spPr>
              <a:xfrm>
                <a:off x="7312566" y="3072607"/>
                <a:ext cx="165353" cy="173996"/>
              </a:xfrm>
              <a:prstGeom prst="rect">
                <a:avLst/>
              </a:prstGeom>
            </p:spPr>
          </p:pic>
          <p:pic>
            <p:nvPicPr>
              <p:cNvPr id="58" name="object 57">
                <a:extLst>
                  <a:ext uri="{FF2B5EF4-FFF2-40B4-BE49-F238E27FC236}">
                    <a16:creationId xmlns:a16="http://schemas.microsoft.com/office/drawing/2014/main" id="{9E52712E-C005-E30B-5DC6-625B57BAF1DF}"/>
                  </a:ext>
                </a:extLst>
              </p:cNvPr>
              <p:cNvPicPr/>
              <p:nvPr/>
            </p:nvPicPr>
            <p:blipFill>
              <a:blip r:embed="rId12" cstate="print"/>
              <a:stretch>
                <a:fillRect/>
              </a:stretch>
            </p:blipFill>
            <p:spPr>
              <a:xfrm>
                <a:off x="7312566" y="3305026"/>
                <a:ext cx="165353" cy="173996"/>
              </a:xfrm>
              <a:prstGeom prst="rect">
                <a:avLst/>
              </a:prstGeom>
            </p:spPr>
          </p:pic>
          <p:pic>
            <p:nvPicPr>
              <p:cNvPr id="59" name="object 58">
                <a:extLst>
                  <a:ext uri="{FF2B5EF4-FFF2-40B4-BE49-F238E27FC236}">
                    <a16:creationId xmlns:a16="http://schemas.microsoft.com/office/drawing/2014/main" id="{E77EF8E9-9E09-DD17-70D0-90F7A4428580}"/>
                  </a:ext>
                </a:extLst>
              </p:cNvPr>
              <p:cNvPicPr/>
              <p:nvPr/>
            </p:nvPicPr>
            <p:blipFill>
              <a:blip r:embed="rId13" cstate="print"/>
              <a:stretch>
                <a:fillRect/>
              </a:stretch>
            </p:blipFill>
            <p:spPr>
              <a:xfrm>
                <a:off x="7312566" y="3537445"/>
                <a:ext cx="165353" cy="173996"/>
              </a:xfrm>
              <a:prstGeom prst="rect">
                <a:avLst/>
              </a:prstGeom>
            </p:spPr>
          </p:pic>
          <p:sp>
            <p:nvSpPr>
              <p:cNvPr id="60" name="object 59">
                <a:extLst>
                  <a:ext uri="{FF2B5EF4-FFF2-40B4-BE49-F238E27FC236}">
                    <a16:creationId xmlns:a16="http://schemas.microsoft.com/office/drawing/2014/main" id="{22E14FD0-5BB1-AFB3-FFFA-1486DBDD087D}"/>
                  </a:ext>
                </a:extLst>
              </p:cNvPr>
              <p:cNvSpPr/>
              <p:nvPr/>
            </p:nvSpPr>
            <p:spPr>
              <a:xfrm>
                <a:off x="6507612" y="3227823"/>
                <a:ext cx="699770" cy="111125"/>
              </a:xfrm>
              <a:custGeom>
                <a:avLst/>
                <a:gdLst/>
                <a:ahLst/>
                <a:cxnLst/>
                <a:rect l="l" t="t" r="r" b="b"/>
                <a:pathLst>
                  <a:path w="699770" h="111125">
                    <a:moveTo>
                      <a:pt x="604459" y="0"/>
                    </a:moveTo>
                    <a:lnTo>
                      <a:pt x="598625" y="1535"/>
                    </a:lnTo>
                    <a:lnTo>
                      <a:pt x="593324" y="10623"/>
                    </a:lnTo>
                    <a:lnTo>
                      <a:pt x="594859" y="16455"/>
                    </a:lnTo>
                    <a:lnTo>
                      <a:pt x="645170" y="45803"/>
                    </a:lnTo>
                    <a:lnTo>
                      <a:pt x="680402" y="45803"/>
                    </a:lnTo>
                    <a:lnTo>
                      <a:pt x="680402" y="64853"/>
                    </a:lnTo>
                    <a:lnTo>
                      <a:pt x="645170" y="64853"/>
                    </a:lnTo>
                    <a:lnTo>
                      <a:pt x="594859" y="94202"/>
                    </a:lnTo>
                    <a:lnTo>
                      <a:pt x="593324" y="100034"/>
                    </a:lnTo>
                    <a:lnTo>
                      <a:pt x="598625" y="109122"/>
                    </a:lnTo>
                    <a:lnTo>
                      <a:pt x="604457" y="110656"/>
                    </a:lnTo>
                    <a:lnTo>
                      <a:pt x="682977" y="64853"/>
                    </a:lnTo>
                    <a:lnTo>
                      <a:pt x="680402" y="64853"/>
                    </a:lnTo>
                    <a:lnTo>
                      <a:pt x="682979" y="64852"/>
                    </a:lnTo>
                    <a:lnTo>
                      <a:pt x="699306" y="55328"/>
                    </a:lnTo>
                    <a:lnTo>
                      <a:pt x="604459" y="0"/>
                    </a:lnTo>
                    <a:close/>
                  </a:path>
                  <a:path w="699770" h="111125">
                    <a:moveTo>
                      <a:pt x="661499" y="55328"/>
                    </a:moveTo>
                    <a:lnTo>
                      <a:pt x="645171" y="64853"/>
                    </a:lnTo>
                    <a:lnTo>
                      <a:pt x="680402" y="64853"/>
                    </a:lnTo>
                    <a:lnTo>
                      <a:pt x="680402" y="63555"/>
                    </a:lnTo>
                    <a:lnTo>
                      <a:pt x="675603" y="63555"/>
                    </a:lnTo>
                    <a:lnTo>
                      <a:pt x="661499" y="55328"/>
                    </a:lnTo>
                    <a:close/>
                  </a:path>
                  <a:path w="699770" h="111125">
                    <a:moveTo>
                      <a:pt x="0" y="45802"/>
                    </a:moveTo>
                    <a:lnTo>
                      <a:pt x="0" y="64852"/>
                    </a:lnTo>
                    <a:lnTo>
                      <a:pt x="645173" y="64852"/>
                    </a:lnTo>
                    <a:lnTo>
                      <a:pt x="661499" y="55328"/>
                    </a:lnTo>
                    <a:lnTo>
                      <a:pt x="645170" y="45803"/>
                    </a:lnTo>
                    <a:lnTo>
                      <a:pt x="0" y="45802"/>
                    </a:lnTo>
                    <a:close/>
                  </a:path>
                  <a:path w="699770" h="111125">
                    <a:moveTo>
                      <a:pt x="675603" y="47101"/>
                    </a:moveTo>
                    <a:lnTo>
                      <a:pt x="661499" y="55328"/>
                    </a:lnTo>
                    <a:lnTo>
                      <a:pt x="675603" y="63555"/>
                    </a:lnTo>
                    <a:lnTo>
                      <a:pt x="675603" y="47101"/>
                    </a:lnTo>
                    <a:close/>
                  </a:path>
                  <a:path w="699770" h="111125">
                    <a:moveTo>
                      <a:pt x="680402" y="47101"/>
                    </a:moveTo>
                    <a:lnTo>
                      <a:pt x="675603" y="47101"/>
                    </a:lnTo>
                    <a:lnTo>
                      <a:pt x="675603" y="63555"/>
                    </a:lnTo>
                    <a:lnTo>
                      <a:pt x="680402" y="63555"/>
                    </a:lnTo>
                    <a:lnTo>
                      <a:pt x="680402" y="47101"/>
                    </a:lnTo>
                    <a:close/>
                  </a:path>
                  <a:path w="699770" h="111125">
                    <a:moveTo>
                      <a:pt x="645170" y="45803"/>
                    </a:moveTo>
                    <a:lnTo>
                      <a:pt x="661499" y="55328"/>
                    </a:lnTo>
                    <a:lnTo>
                      <a:pt x="675603" y="47101"/>
                    </a:lnTo>
                    <a:lnTo>
                      <a:pt x="680402" y="47101"/>
                    </a:lnTo>
                    <a:lnTo>
                      <a:pt x="680402" y="45803"/>
                    </a:lnTo>
                    <a:lnTo>
                      <a:pt x="645170" y="45803"/>
                    </a:lnTo>
                    <a:close/>
                  </a:path>
                </a:pathLst>
              </a:custGeom>
              <a:solidFill>
                <a:srgbClr val="7F7F7F"/>
              </a:solidFill>
            </p:spPr>
            <p:txBody>
              <a:bodyPr wrap="square" lIns="0" tIns="0" rIns="0" bIns="0" rtlCol="0"/>
              <a:lstStyle/>
              <a:p>
                <a:endParaRPr sz="1050" dirty="0">
                  <a:latin typeface="Corbel" panose="020B0503020204020204" pitchFamily="34" charset="0"/>
                </a:endParaRPr>
              </a:p>
            </p:txBody>
          </p:sp>
          <p:pic>
            <p:nvPicPr>
              <p:cNvPr id="61" name="object 60">
                <a:extLst>
                  <a:ext uri="{FF2B5EF4-FFF2-40B4-BE49-F238E27FC236}">
                    <a16:creationId xmlns:a16="http://schemas.microsoft.com/office/drawing/2014/main" id="{4DFE832E-FE8C-2890-9F26-126DFBECE206}"/>
                  </a:ext>
                </a:extLst>
              </p:cNvPr>
              <p:cNvPicPr/>
              <p:nvPr/>
            </p:nvPicPr>
            <p:blipFill>
              <a:blip r:embed="rId14" cstate="print"/>
              <a:stretch>
                <a:fillRect/>
              </a:stretch>
            </p:blipFill>
            <p:spPr>
              <a:xfrm>
                <a:off x="6620960" y="2959374"/>
                <a:ext cx="427375" cy="292169"/>
              </a:xfrm>
              <a:prstGeom prst="rect">
                <a:avLst/>
              </a:prstGeom>
            </p:spPr>
          </p:pic>
          <p:pic>
            <p:nvPicPr>
              <p:cNvPr id="62" name="object 61">
                <a:extLst>
                  <a:ext uri="{FF2B5EF4-FFF2-40B4-BE49-F238E27FC236}">
                    <a16:creationId xmlns:a16="http://schemas.microsoft.com/office/drawing/2014/main" id="{CD0D179E-31D3-BB6B-A2F4-AEE7FF627D70}"/>
                  </a:ext>
                </a:extLst>
              </p:cNvPr>
              <p:cNvPicPr/>
              <p:nvPr/>
            </p:nvPicPr>
            <p:blipFill>
              <a:blip r:embed="rId15" cstate="print"/>
              <a:stretch>
                <a:fillRect/>
              </a:stretch>
            </p:blipFill>
            <p:spPr>
              <a:xfrm>
                <a:off x="6981339" y="2510942"/>
                <a:ext cx="335287" cy="212140"/>
              </a:xfrm>
              <a:prstGeom prst="rect">
                <a:avLst/>
              </a:prstGeom>
            </p:spPr>
          </p:pic>
          <p:sp>
            <p:nvSpPr>
              <p:cNvPr id="63" name="object 62">
                <a:extLst>
                  <a:ext uri="{FF2B5EF4-FFF2-40B4-BE49-F238E27FC236}">
                    <a16:creationId xmlns:a16="http://schemas.microsoft.com/office/drawing/2014/main" id="{8E72FF81-D77A-B815-C79E-A5780206B4AD}"/>
                  </a:ext>
                </a:extLst>
              </p:cNvPr>
              <p:cNvSpPr/>
              <p:nvPr/>
            </p:nvSpPr>
            <p:spPr>
              <a:xfrm>
                <a:off x="7206874" y="2746673"/>
                <a:ext cx="365760" cy="1073150"/>
              </a:xfrm>
              <a:custGeom>
                <a:avLst/>
                <a:gdLst/>
                <a:ahLst/>
                <a:cxnLst/>
                <a:rect l="l" t="t" r="r" b="b"/>
                <a:pathLst>
                  <a:path w="365759" h="1073150">
                    <a:moveTo>
                      <a:pt x="304798" y="0"/>
                    </a:moveTo>
                    <a:lnTo>
                      <a:pt x="328527" y="4790"/>
                    </a:lnTo>
                    <a:lnTo>
                      <a:pt x="347904" y="17855"/>
                    </a:lnTo>
                    <a:lnTo>
                      <a:pt x="360969" y="37232"/>
                    </a:lnTo>
                    <a:lnTo>
                      <a:pt x="365760" y="60961"/>
                    </a:lnTo>
                    <a:lnTo>
                      <a:pt x="365760" y="1011994"/>
                    </a:lnTo>
                    <a:lnTo>
                      <a:pt x="360969" y="1035723"/>
                    </a:lnTo>
                    <a:lnTo>
                      <a:pt x="347904" y="1055100"/>
                    </a:lnTo>
                    <a:lnTo>
                      <a:pt x="328527" y="1068165"/>
                    </a:lnTo>
                    <a:lnTo>
                      <a:pt x="304798" y="1072956"/>
                    </a:lnTo>
                    <a:lnTo>
                      <a:pt x="60961" y="1072956"/>
                    </a:lnTo>
                    <a:lnTo>
                      <a:pt x="37232" y="1068165"/>
                    </a:lnTo>
                    <a:lnTo>
                      <a:pt x="17855" y="1055100"/>
                    </a:lnTo>
                    <a:lnTo>
                      <a:pt x="4790" y="1035723"/>
                    </a:lnTo>
                    <a:lnTo>
                      <a:pt x="0" y="1011994"/>
                    </a:lnTo>
                    <a:lnTo>
                      <a:pt x="0" y="60961"/>
                    </a:lnTo>
                    <a:lnTo>
                      <a:pt x="4790" y="37232"/>
                    </a:lnTo>
                    <a:lnTo>
                      <a:pt x="17855" y="17855"/>
                    </a:lnTo>
                    <a:lnTo>
                      <a:pt x="37232" y="4790"/>
                    </a:lnTo>
                    <a:lnTo>
                      <a:pt x="60961" y="0"/>
                    </a:lnTo>
                    <a:lnTo>
                      <a:pt x="304798" y="0"/>
                    </a:lnTo>
                    <a:close/>
                  </a:path>
                </a:pathLst>
              </a:custGeom>
              <a:ln w="19050">
                <a:solidFill>
                  <a:srgbClr val="8C1515"/>
                </a:solidFill>
              </a:ln>
            </p:spPr>
            <p:txBody>
              <a:bodyPr wrap="square" lIns="0" tIns="0" rIns="0" bIns="0" rtlCol="0"/>
              <a:lstStyle/>
              <a:p>
                <a:endParaRPr sz="1050" dirty="0">
                  <a:latin typeface="Corbel" panose="020B0503020204020204" pitchFamily="34" charset="0"/>
                </a:endParaRPr>
              </a:p>
            </p:txBody>
          </p:sp>
          <p:pic>
            <p:nvPicPr>
              <p:cNvPr id="64" name="object 63">
                <a:extLst>
                  <a:ext uri="{FF2B5EF4-FFF2-40B4-BE49-F238E27FC236}">
                    <a16:creationId xmlns:a16="http://schemas.microsoft.com/office/drawing/2014/main" id="{B9782B17-2AE5-C642-C741-8ED4392375CC}"/>
                  </a:ext>
                </a:extLst>
              </p:cNvPr>
              <p:cNvPicPr/>
              <p:nvPr/>
            </p:nvPicPr>
            <p:blipFill>
              <a:blip r:embed="rId16" cstate="print"/>
              <a:stretch>
                <a:fillRect/>
              </a:stretch>
            </p:blipFill>
            <p:spPr>
              <a:xfrm>
                <a:off x="8042491" y="2510942"/>
                <a:ext cx="328307" cy="212140"/>
              </a:xfrm>
              <a:prstGeom prst="rect">
                <a:avLst/>
              </a:prstGeom>
            </p:spPr>
          </p:pic>
          <p:sp>
            <p:nvSpPr>
              <p:cNvPr id="65" name="object 64">
                <a:extLst>
                  <a:ext uri="{FF2B5EF4-FFF2-40B4-BE49-F238E27FC236}">
                    <a16:creationId xmlns:a16="http://schemas.microsoft.com/office/drawing/2014/main" id="{061202E6-CA51-43AA-51EC-91061F1D143F}"/>
                  </a:ext>
                </a:extLst>
              </p:cNvPr>
              <p:cNvSpPr/>
              <p:nvPr/>
            </p:nvSpPr>
            <p:spPr>
              <a:xfrm>
                <a:off x="8264133" y="2755918"/>
                <a:ext cx="365760" cy="1073150"/>
              </a:xfrm>
              <a:custGeom>
                <a:avLst/>
                <a:gdLst/>
                <a:ahLst/>
                <a:cxnLst/>
                <a:rect l="l" t="t" r="r" b="b"/>
                <a:pathLst>
                  <a:path w="365759" h="1073150">
                    <a:moveTo>
                      <a:pt x="304798" y="0"/>
                    </a:moveTo>
                    <a:lnTo>
                      <a:pt x="328527" y="4790"/>
                    </a:lnTo>
                    <a:lnTo>
                      <a:pt x="347904" y="17855"/>
                    </a:lnTo>
                    <a:lnTo>
                      <a:pt x="360969" y="37232"/>
                    </a:lnTo>
                    <a:lnTo>
                      <a:pt x="365760" y="60961"/>
                    </a:lnTo>
                    <a:lnTo>
                      <a:pt x="365760" y="1011994"/>
                    </a:lnTo>
                    <a:lnTo>
                      <a:pt x="360969" y="1035723"/>
                    </a:lnTo>
                    <a:lnTo>
                      <a:pt x="347904" y="1055100"/>
                    </a:lnTo>
                    <a:lnTo>
                      <a:pt x="328527" y="1068165"/>
                    </a:lnTo>
                    <a:lnTo>
                      <a:pt x="304798" y="1072956"/>
                    </a:lnTo>
                    <a:lnTo>
                      <a:pt x="60961" y="1072956"/>
                    </a:lnTo>
                    <a:lnTo>
                      <a:pt x="37232" y="1068165"/>
                    </a:lnTo>
                    <a:lnTo>
                      <a:pt x="17855" y="1055100"/>
                    </a:lnTo>
                    <a:lnTo>
                      <a:pt x="4790" y="1035723"/>
                    </a:lnTo>
                    <a:lnTo>
                      <a:pt x="0" y="1011994"/>
                    </a:lnTo>
                    <a:lnTo>
                      <a:pt x="0" y="60961"/>
                    </a:lnTo>
                    <a:lnTo>
                      <a:pt x="4790" y="37232"/>
                    </a:lnTo>
                    <a:lnTo>
                      <a:pt x="17855" y="17855"/>
                    </a:lnTo>
                    <a:lnTo>
                      <a:pt x="37232" y="4790"/>
                    </a:lnTo>
                    <a:lnTo>
                      <a:pt x="60961" y="0"/>
                    </a:lnTo>
                    <a:lnTo>
                      <a:pt x="304798" y="0"/>
                    </a:lnTo>
                    <a:close/>
                  </a:path>
                </a:pathLst>
              </a:custGeom>
              <a:ln w="19050">
                <a:solidFill>
                  <a:srgbClr val="8C1515"/>
                </a:solidFill>
              </a:ln>
            </p:spPr>
            <p:txBody>
              <a:bodyPr wrap="square" lIns="0" tIns="0" rIns="0" bIns="0" rtlCol="0"/>
              <a:lstStyle/>
              <a:p>
                <a:endParaRPr sz="1050" dirty="0">
                  <a:latin typeface="Corbel" panose="020B0503020204020204" pitchFamily="34" charset="0"/>
                </a:endParaRPr>
              </a:p>
            </p:txBody>
          </p:sp>
          <p:sp>
            <p:nvSpPr>
              <p:cNvPr id="66" name="object 65">
                <a:extLst>
                  <a:ext uri="{FF2B5EF4-FFF2-40B4-BE49-F238E27FC236}">
                    <a16:creationId xmlns:a16="http://schemas.microsoft.com/office/drawing/2014/main" id="{2E441058-38B6-B503-473E-A72E479C8C29}"/>
                  </a:ext>
                </a:extLst>
              </p:cNvPr>
              <p:cNvSpPr/>
              <p:nvPr/>
            </p:nvSpPr>
            <p:spPr>
              <a:xfrm>
                <a:off x="7564870" y="3237069"/>
                <a:ext cx="699770" cy="111125"/>
              </a:xfrm>
              <a:custGeom>
                <a:avLst/>
                <a:gdLst/>
                <a:ahLst/>
                <a:cxnLst/>
                <a:rect l="l" t="t" r="r" b="b"/>
                <a:pathLst>
                  <a:path w="699770" h="111125">
                    <a:moveTo>
                      <a:pt x="661499" y="55328"/>
                    </a:moveTo>
                    <a:lnTo>
                      <a:pt x="594860" y="94200"/>
                    </a:lnTo>
                    <a:lnTo>
                      <a:pt x="593326" y="100032"/>
                    </a:lnTo>
                    <a:lnTo>
                      <a:pt x="598627" y="109120"/>
                    </a:lnTo>
                    <a:lnTo>
                      <a:pt x="604459" y="110656"/>
                    </a:lnTo>
                    <a:lnTo>
                      <a:pt x="682979" y="64852"/>
                    </a:lnTo>
                    <a:lnTo>
                      <a:pt x="680403" y="64852"/>
                    </a:lnTo>
                    <a:lnTo>
                      <a:pt x="680403" y="63555"/>
                    </a:lnTo>
                    <a:lnTo>
                      <a:pt x="675604" y="63555"/>
                    </a:lnTo>
                    <a:lnTo>
                      <a:pt x="661499" y="55328"/>
                    </a:lnTo>
                    <a:close/>
                  </a:path>
                  <a:path w="699770" h="111125">
                    <a:moveTo>
                      <a:pt x="645170" y="45802"/>
                    </a:moveTo>
                    <a:lnTo>
                      <a:pt x="0" y="45802"/>
                    </a:lnTo>
                    <a:lnTo>
                      <a:pt x="0" y="64852"/>
                    </a:lnTo>
                    <a:lnTo>
                      <a:pt x="645172" y="64852"/>
                    </a:lnTo>
                    <a:lnTo>
                      <a:pt x="661499" y="55328"/>
                    </a:lnTo>
                    <a:lnTo>
                      <a:pt x="645170" y="45802"/>
                    </a:lnTo>
                    <a:close/>
                  </a:path>
                  <a:path w="699770" h="111125">
                    <a:moveTo>
                      <a:pt x="682978" y="45802"/>
                    </a:moveTo>
                    <a:lnTo>
                      <a:pt x="680403" y="45802"/>
                    </a:lnTo>
                    <a:lnTo>
                      <a:pt x="680403" y="64852"/>
                    </a:lnTo>
                    <a:lnTo>
                      <a:pt x="682979" y="64852"/>
                    </a:lnTo>
                    <a:lnTo>
                      <a:pt x="699307" y="55327"/>
                    </a:lnTo>
                    <a:lnTo>
                      <a:pt x="682978" y="45802"/>
                    </a:lnTo>
                    <a:close/>
                  </a:path>
                  <a:path w="699770" h="111125">
                    <a:moveTo>
                      <a:pt x="675604" y="47100"/>
                    </a:moveTo>
                    <a:lnTo>
                      <a:pt x="661499" y="55328"/>
                    </a:lnTo>
                    <a:lnTo>
                      <a:pt x="675604" y="63555"/>
                    </a:lnTo>
                    <a:lnTo>
                      <a:pt x="675604" y="47100"/>
                    </a:lnTo>
                    <a:close/>
                  </a:path>
                  <a:path w="699770" h="111125">
                    <a:moveTo>
                      <a:pt x="680403" y="47100"/>
                    </a:moveTo>
                    <a:lnTo>
                      <a:pt x="675604" y="47100"/>
                    </a:lnTo>
                    <a:lnTo>
                      <a:pt x="675604" y="63555"/>
                    </a:lnTo>
                    <a:lnTo>
                      <a:pt x="680403" y="63555"/>
                    </a:lnTo>
                    <a:lnTo>
                      <a:pt x="680403" y="47100"/>
                    </a:lnTo>
                    <a:close/>
                  </a:path>
                  <a:path w="699770" h="111125">
                    <a:moveTo>
                      <a:pt x="604459" y="0"/>
                    </a:moveTo>
                    <a:lnTo>
                      <a:pt x="598627" y="1534"/>
                    </a:lnTo>
                    <a:lnTo>
                      <a:pt x="593326" y="10622"/>
                    </a:lnTo>
                    <a:lnTo>
                      <a:pt x="594860" y="16454"/>
                    </a:lnTo>
                    <a:lnTo>
                      <a:pt x="661500" y="55327"/>
                    </a:lnTo>
                    <a:lnTo>
                      <a:pt x="675604" y="47100"/>
                    </a:lnTo>
                    <a:lnTo>
                      <a:pt x="680403" y="47100"/>
                    </a:lnTo>
                    <a:lnTo>
                      <a:pt x="680403" y="45802"/>
                    </a:lnTo>
                    <a:lnTo>
                      <a:pt x="682978" y="45802"/>
                    </a:lnTo>
                    <a:lnTo>
                      <a:pt x="604459" y="0"/>
                    </a:lnTo>
                    <a:close/>
                  </a:path>
                </a:pathLst>
              </a:custGeom>
              <a:solidFill>
                <a:srgbClr val="7F7F7F"/>
              </a:solidFill>
            </p:spPr>
            <p:txBody>
              <a:bodyPr wrap="square" lIns="0" tIns="0" rIns="0" bIns="0" rtlCol="0"/>
              <a:lstStyle/>
              <a:p>
                <a:endParaRPr sz="1050" dirty="0">
                  <a:latin typeface="Corbel" panose="020B0503020204020204" pitchFamily="34" charset="0"/>
                </a:endParaRPr>
              </a:p>
            </p:txBody>
          </p:sp>
          <p:pic>
            <p:nvPicPr>
              <p:cNvPr id="67" name="object 66">
                <a:extLst>
                  <a:ext uri="{FF2B5EF4-FFF2-40B4-BE49-F238E27FC236}">
                    <a16:creationId xmlns:a16="http://schemas.microsoft.com/office/drawing/2014/main" id="{2D5B3ACD-6078-B497-F3A3-47AAA551EA34}"/>
                  </a:ext>
                </a:extLst>
              </p:cNvPr>
              <p:cNvPicPr/>
              <p:nvPr/>
            </p:nvPicPr>
            <p:blipFill>
              <a:blip r:embed="rId14" cstate="print"/>
              <a:stretch>
                <a:fillRect/>
              </a:stretch>
            </p:blipFill>
            <p:spPr>
              <a:xfrm>
                <a:off x="7678219" y="2959374"/>
                <a:ext cx="427376" cy="292169"/>
              </a:xfrm>
              <a:prstGeom prst="rect">
                <a:avLst/>
              </a:prstGeom>
            </p:spPr>
          </p:pic>
          <p:pic>
            <p:nvPicPr>
              <p:cNvPr id="68" name="object 67">
                <a:extLst>
                  <a:ext uri="{FF2B5EF4-FFF2-40B4-BE49-F238E27FC236}">
                    <a16:creationId xmlns:a16="http://schemas.microsoft.com/office/drawing/2014/main" id="{5B53BC50-42E6-03F7-B356-D6D12E699EEA}"/>
                  </a:ext>
                </a:extLst>
              </p:cNvPr>
              <p:cNvPicPr/>
              <p:nvPr/>
            </p:nvPicPr>
            <p:blipFill>
              <a:blip r:embed="rId17" cstate="print"/>
              <a:stretch>
                <a:fillRect/>
              </a:stretch>
            </p:blipFill>
            <p:spPr>
              <a:xfrm>
                <a:off x="7901996" y="4556794"/>
                <a:ext cx="335687" cy="208242"/>
              </a:xfrm>
              <a:prstGeom prst="rect">
                <a:avLst/>
              </a:prstGeom>
            </p:spPr>
          </p:pic>
          <p:pic>
            <p:nvPicPr>
              <p:cNvPr id="69" name="object 68">
                <a:extLst>
                  <a:ext uri="{FF2B5EF4-FFF2-40B4-BE49-F238E27FC236}">
                    <a16:creationId xmlns:a16="http://schemas.microsoft.com/office/drawing/2014/main" id="{DBDE78DE-F1FE-C08B-3B0C-651A80A2D419}"/>
                  </a:ext>
                </a:extLst>
              </p:cNvPr>
              <p:cNvPicPr/>
              <p:nvPr/>
            </p:nvPicPr>
            <p:blipFill>
              <a:blip r:embed="rId18" cstate="print"/>
              <a:stretch>
                <a:fillRect/>
              </a:stretch>
            </p:blipFill>
            <p:spPr>
              <a:xfrm>
                <a:off x="8369825" y="4338161"/>
                <a:ext cx="165353" cy="157194"/>
              </a:xfrm>
              <a:prstGeom prst="rect">
                <a:avLst/>
              </a:prstGeom>
            </p:spPr>
          </p:pic>
          <p:pic>
            <p:nvPicPr>
              <p:cNvPr id="70" name="object 69">
                <a:extLst>
                  <a:ext uri="{FF2B5EF4-FFF2-40B4-BE49-F238E27FC236}">
                    <a16:creationId xmlns:a16="http://schemas.microsoft.com/office/drawing/2014/main" id="{D74ADECD-5EE1-B326-F950-15EDB2E7A7DE}"/>
                  </a:ext>
                </a:extLst>
              </p:cNvPr>
              <p:cNvPicPr/>
              <p:nvPr/>
            </p:nvPicPr>
            <p:blipFill>
              <a:blip r:embed="rId18" cstate="print"/>
              <a:stretch>
                <a:fillRect/>
              </a:stretch>
            </p:blipFill>
            <p:spPr>
              <a:xfrm>
                <a:off x="8369825" y="4545375"/>
                <a:ext cx="165353" cy="157194"/>
              </a:xfrm>
              <a:prstGeom prst="rect">
                <a:avLst/>
              </a:prstGeom>
            </p:spPr>
          </p:pic>
          <p:pic>
            <p:nvPicPr>
              <p:cNvPr id="71" name="object 70">
                <a:extLst>
                  <a:ext uri="{FF2B5EF4-FFF2-40B4-BE49-F238E27FC236}">
                    <a16:creationId xmlns:a16="http://schemas.microsoft.com/office/drawing/2014/main" id="{0928F10C-B333-734F-2E32-B5F46B6D0C54}"/>
                  </a:ext>
                </a:extLst>
              </p:cNvPr>
              <p:cNvPicPr/>
              <p:nvPr/>
            </p:nvPicPr>
            <p:blipFill>
              <a:blip r:embed="rId19" cstate="print"/>
              <a:stretch>
                <a:fillRect/>
              </a:stretch>
            </p:blipFill>
            <p:spPr>
              <a:xfrm>
                <a:off x="8369825" y="4752591"/>
                <a:ext cx="165353" cy="157194"/>
              </a:xfrm>
              <a:prstGeom prst="rect">
                <a:avLst/>
              </a:prstGeom>
            </p:spPr>
          </p:pic>
          <p:pic>
            <p:nvPicPr>
              <p:cNvPr id="72" name="object 71">
                <a:extLst>
                  <a:ext uri="{FF2B5EF4-FFF2-40B4-BE49-F238E27FC236}">
                    <a16:creationId xmlns:a16="http://schemas.microsoft.com/office/drawing/2014/main" id="{C75A66EF-38C9-83D1-827E-978FFFED90DA}"/>
                  </a:ext>
                </a:extLst>
              </p:cNvPr>
              <p:cNvPicPr/>
              <p:nvPr/>
            </p:nvPicPr>
            <p:blipFill>
              <a:blip r:embed="rId18" cstate="print"/>
              <a:stretch>
                <a:fillRect/>
              </a:stretch>
            </p:blipFill>
            <p:spPr>
              <a:xfrm>
                <a:off x="8369825" y="4959807"/>
                <a:ext cx="165353" cy="157194"/>
              </a:xfrm>
              <a:prstGeom prst="rect">
                <a:avLst/>
              </a:prstGeom>
            </p:spPr>
          </p:pic>
          <p:sp>
            <p:nvSpPr>
              <p:cNvPr id="73" name="object 72">
                <a:extLst>
                  <a:ext uri="{FF2B5EF4-FFF2-40B4-BE49-F238E27FC236}">
                    <a16:creationId xmlns:a16="http://schemas.microsoft.com/office/drawing/2014/main" id="{C6AA181B-2B5F-20E6-0D45-36F81704818E}"/>
                  </a:ext>
                </a:extLst>
              </p:cNvPr>
              <p:cNvSpPr/>
              <p:nvPr/>
            </p:nvSpPr>
            <p:spPr>
              <a:xfrm>
                <a:off x="8264135" y="4255819"/>
                <a:ext cx="365760" cy="956944"/>
              </a:xfrm>
              <a:custGeom>
                <a:avLst/>
                <a:gdLst/>
                <a:ahLst/>
                <a:cxnLst/>
                <a:rect l="l" t="t" r="r" b="b"/>
                <a:pathLst>
                  <a:path w="365759" h="956945">
                    <a:moveTo>
                      <a:pt x="304798" y="0"/>
                    </a:moveTo>
                    <a:lnTo>
                      <a:pt x="328527" y="4790"/>
                    </a:lnTo>
                    <a:lnTo>
                      <a:pt x="347904" y="17855"/>
                    </a:lnTo>
                    <a:lnTo>
                      <a:pt x="360969" y="37232"/>
                    </a:lnTo>
                    <a:lnTo>
                      <a:pt x="365760" y="60961"/>
                    </a:lnTo>
                    <a:lnTo>
                      <a:pt x="365760" y="895642"/>
                    </a:lnTo>
                    <a:lnTo>
                      <a:pt x="360969" y="919371"/>
                    </a:lnTo>
                    <a:lnTo>
                      <a:pt x="347904" y="938748"/>
                    </a:lnTo>
                    <a:lnTo>
                      <a:pt x="328527" y="951813"/>
                    </a:lnTo>
                    <a:lnTo>
                      <a:pt x="304798" y="956604"/>
                    </a:lnTo>
                    <a:lnTo>
                      <a:pt x="60961" y="956604"/>
                    </a:lnTo>
                    <a:lnTo>
                      <a:pt x="37232" y="951813"/>
                    </a:lnTo>
                    <a:lnTo>
                      <a:pt x="17855" y="938748"/>
                    </a:lnTo>
                    <a:lnTo>
                      <a:pt x="4790" y="919371"/>
                    </a:lnTo>
                    <a:lnTo>
                      <a:pt x="0" y="895642"/>
                    </a:lnTo>
                    <a:lnTo>
                      <a:pt x="0" y="60961"/>
                    </a:lnTo>
                    <a:lnTo>
                      <a:pt x="4790" y="37232"/>
                    </a:lnTo>
                    <a:lnTo>
                      <a:pt x="17855" y="17855"/>
                    </a:lnTo>
                    <a:lnTo>
                      <a:pt x="37232" y="4790"/>
                    </a:lnTo>
                    <a:lnTo>
                      <a:pt x="60961" y="0"/>
                    </a:lnTo>
                    <a:lnTo>
                      <a:pt x="304798" y="0"/>
                    </a:lnTo>
                    <a:close/>
                  </a:path>
                </a:pathLst>
              </a:custGeom>
              <a:ln w="19050">
                <a:solidFill>
                  <a:srgbClr val="610059"/>
                </a:solidFill>
              </a:ln>
            </p:spPr>
            <p:txBody>
              <a:bodyPr wrap="square" lIns="0" tIns="0" rIns="0" bIns="0" rtlCol="0"/>
              <a:lstStyle/>
              <a:p>
                <a:endParaRPr sz="1050" dirty="0">
                  <a:latin typeface="Corbel" panose="020B0503020204020204" pitchFamily="34" charset="0"/>
                </a:endParaRPr>
              </a:p>
            </p:txBody>
          </p:sp>
          <p:sp>
            <p:nvSpPr>
              <p:cNvPr id="74" name="object 73">
                <a:extLst>
                  <a:ext uri="{FF2B5EF4-FFF2-40B4-BE49-F238E27FC236}">
                    <a16:creationId xmlns:a16="http://schemas.microsoft.com/office/drawing/2014/main" id="{14CDBCB8-82EA-601B-CDF8-AC2AA6498165}"/>
                  </a:ext>
                </a:extLst>
              </p:cNvPr>
              <p:cNvSpPr/>
              <p:nvPr/>
            </p:nvSpPr>
            <p:spPr>
              <a:xfrm>
                <a:off x="8391687" y="5212379"/>
                <a:ext cx="111125" cy="438150"/>
              </a:xfrm>
              <a:custGeom>
                <a:avLst/>
                <a:gdLst/>
                <a:ahLst/>
                <a:cxnLst/>
                <a:rect l="l" t="t" r="r" b="b"/>
                <a:pathLst>
                  <a:path w="111125" h="438150">
                    <a:moveTo>
                      <a:pt x="55328" y="37807"/>
                    </a:moveTo>
                    <a:lnTo>
                      <a:pt x="45803" y="54135"/>
                    </a:lnTo>
                    <a:lnTo>
                      <a:pt x="45802" y="438107"/>
                    </a:lnTo>
                    <a:lnTo>
                      <a:pt x="64852" y="438107"/>
                    </a:lnTo>
                    <a:lnTo>
                      <a:pt x="64852" y="54135"/>
                    </a:lnTo>
                    <a:lnTo>
                      <a:pt x="55328" y="37807"/>
                    </a:lnTo>
                    <a:close/>
                  </a:path>
                  <a:path w="111125" h="438150">
                    <a:moveTo>
                      <a:pt x="55327" y="0"/>
                    </a:moveTo>
                    <a:lnTo>
                      <a:pt x="0" y="94848"/>
                    </a:lnTo>
                    <a:lnTo>
                      <a:pt x="1534" y="100680"/>
                    </a:lnTo>
                    <a:lnTo>
                      <a:pt x="10622" y="105981"/>
                    </a:lnTo>
                    <a:lnTo>
                      <a:pt x="16454" y="104447"/>
                    </a:lnTo>
                    <a:lnTo>
                      <a:pt x="45802" y="54136"/>
                    </a:lnTo>
                    <a:lnTo>
                      <a:pt x="45802" y="18903"/>
                    </a:lnTo>
                    <a:lnTo>
                      <a:pt x="66354" y="18903"/>
                    </a:lnTo>
                    <a:lnTo>
                      <a:pt x="55327" y="0"/>
                    </a:lnTo>
                    <a:close/>
                  </a:path>
                  <a:path w="111125" h="438150">
                    <a:moveTo>
                      <a:pt x="66354" y="18903"/>
                    </a:moveTo>
                    <a:lnTo>
                      <a:pt x="64852" y="18903"/>
                    </a:lnTo>
                    <a:lnTo>
                      <a:pt x="64853" y="54136"/>
                    </a:lnTo>
                    <a:lnTo>
                      <a:pt x="94200" y="104447"/>
                    </a:lnTo>
                    <a:lnTo>
                      <a:pt x="100032" y="105981"/>
                    </a:lnTo>
                    <a:lnTo>
                      <a:pt x="109120" y="100680"/>
                    </a:lnTo>
                    <a:lnTo>
                      <a:pt x="110656" y="94848"/>
                    </a:lnTo>
                    <a:lnTo>
                      <a:pt x="66354" y="18903"/>
                    </a:lnTo>
                    <a:close/>
                  </a:path>
                  <a:path w="111125" h="438150">
                    <a:moveTo>
                      <a:pt x="64852" y="18903"/>
                    </a:moveTo>
                    <a:lnTo>
                      <a:pt x="45802" y="18903"/>
                    </a:lnTo>
                    <a:lnTo>
                      <a:pt x="45802" y="54136"/>
                    </a:lnTo>
                    <a:lnTo>
                      <a:pt x="55328" y="37807"/>
                    </a:lnTo>
                    <a:lnTo>
                      <a:pt x="47100" y="23703"/>
                    </a:lnTo>
                    <a:lnTo>
                      <a:pt x="64852" y="23703"/>
                    </a:lnTo>
                    <a:lnTo>
                      <a:pt x="64852" y="18903"/>
                    </a:lnTo>
                    <a:close/>
                  </a:path>
                  <a:path w="111125" h="438150">
                    <a:moveTo>
                      <a:pt x="64852" y="23703"/>
                    </a:moveTo>
                    <a:lnTo>
                      <a:pt x="63555" y="23703"/>
                    </a:lnTo>
                    <a:lnTo>
                      <a:pt x="55328" y="37807"/>
                    </a:lnTo>
                    <a:lnTo>
                      <a:pt x="64852" y="54135"/>
                    </a:lnTo>
                    <a:lnTo>
                      <a:pt x="64852" y="23703"/>
                    </a:lnTo>
                    <a:close/>
                  </a:path>
                  <a:path w="111125" h="438150">
                    <a:moveTo>
                      <a:pt x="63555" y="23703"/>
                    </a:moveTo>
                    <a:lnTo>
                      <a:pt x="47100" y="23703"/>
                    </a:lnTo>
                    <a:lnTo>
                      <a:pt x="55328" y="37807"/>
                    </a:lnTo>
                    <a:lnTo>
                      <a:pt x="63555" y="23703"/>
                    </a:lnTo>
                    <a:close/>
                  </a:path>
                </a:pathLst>
              </a:custGeom>
              <a:solidFill>
                <a:srgbClr val="7F7F7F"/>
              </a:solidFill>
            </p:spPr>
            <p:txBody>
              <a:bodyPr wrap="square" lIns="0" tIns="0" rIns="0" bIns="0" rtlCol="0"/>
              <a:lstStyle/>
              <a:p>
                <a:endParaRPr sz="1050" dirty="0">
                  <a:latin typeface="Corbel" panose="020B0503020204020204" pitchFamily="34" charset="0"/>
                </a:endParaRPr>
              </a:p>
            </p:txBody>
          </p:sp>
          <p:pic>
            <p:nvPicPr>
              <p:cNvPr id="75" name="object 74">
                <a:extLst>
                  <a:ext uri="{FF2B5EF4-FFF2-40B4-BE49-F238E27FC236}">
                    <a16:creationId xmlns:a16="http://schemas.microsoft.com/office/drawing/2014/main" id="{5DC82210-6C9E-DEAF-53A7-849E4B582B88}"/>
                  </a:ext>
                </a:extLst>
              </p:cNvPr>
              <p:cNvPicPr/>
              <p:nvPr/>
            </p:nvPicPr>
            <p:blipFill>
              <a:blip r:embed="rId10" cstate="print"/>
              <a:stretch>
                <a:fillRect/>
              </a:stretch>
            </p:blipFill>
            <p:spPr>
              <a:xfrm>
                <a:off x="8471394" y="5317078"/>
                <a:ext cx="236000" cy="278166"/>
              </a:xfrm>
              <a:prstGeom prst="rect">
                <a:avLst/>
              </a:prstGeom>
            </p:spPr>
          </p:pic>
          <p:pic>
            <p:nvPicPr>
              <p:cNvPr id="76" name="object 75">
                <a:extLst>
                  <a:ext uri="{FF2B5EF4-FFF2-40B4-BE49-F238E27FC236}">
                    <a16:creationId xmlns:a16="http://schemas.microsoft.com/office/drawing/2014/main" id="{14A7BC8C-1EAB-3EE1-57ED-8AA667A457C9}"/>
                  </a:ext>
                </a:extLst>
              </p:cNvPr>
              <p:cNvPicPr/>
              <p:nvPr/>
            </p:nvPicPr>
            <p:blipFill>
              <a:blip r:embed="rId11" cstate="print"/>
              <a:stretch>
                <a:fillRect/>
              </a:stretch>
            </p:blipFill>
            <p:spPr>
              <a:xfrm>
                <a:off x="8462336" y="3952529"/>
                <a:ext cx="377385" cy="224770"/>
              </a:xfrm>
              <a:prstGeom prst="rect">
                <a:avLst/>
              </a:prstGeom>
            </p:spPr>
          </p:pic>
          <p:sp>
            <p:nvSpPr>
              <p:cNvPr id="77" name="object 76">
                <a:extLst>
                  <a:ext uri="{FF2B5EF4-FFF2-40B4-BE49-F238E27FC236}">
                    <a16:creationId xmlns:a16="http://schemas.microsoft.com/office/drawing/2014/main" id="{ECBD63D3-ED4E-6989-4320-69966C7669ED}"/>
                  </a:ext>
                </a:extLst>
              </p:cNvPr>
              <p:cNvSpPr/>
              <p:nvPr/>
            </p:nvSpPr>
            <p:spPr>
              <a:xfrm>
                <a:off x="8391686" y="3828830"/>
                <a:ext cx="111125" cy="427355"/>
              </a:xfrm>
              <a:custGeom>
                <a:avLst/>
                <a:gdLst/>
                <a:ahLst/>
                <a:cxnLst/>
                <a:rect l="l" t="t" r="r" b="b"/>
                <a:pathLst>
                  <a:path w="111125" h="427354">
                    <a:moveTo>
                      <a:pt x="55328" y="37807"/>
                    </a:moveTo>
                    <a:lnTo>
                      <a:pt x="45803" y="54135"/>
                    </a:lnTo>
                    <a:lnTo>
                      <a:pt x="45802" y="426989"/>
                    </a:lnTo>
                    <a:lnTo>
                      <a:pt x="64852" y="426989"/>
                    </a:lnTo>
                    <a:lnTo>
                      <a:pt x="64852" y="54135"/>
                    </a:lnTo>
                    <a:lnTo>
                      <a:pt x="55328" y="37807"/>
                    </a:lnTo>
                    <a:close/>
                  </a:path>
                  <a:path w="111125" h="427354">
                    <a:moveTo>
                      <a:pt x="55328" y="0"/>
                    </a:moveTo>
                    <a:lnTo>
                      <a:pt x="0" y="94848"/>
                    </a:lnTo>
                    <a:lnTo>
                      <a:pt x="1537" y="100681"/>
                    </a:lnTo>
                    <a:lnTo>
                      <a:pt x="10622" y="105982"/>
                    </a:lnTo>
                    <a:lnTo>
                      <a:pt x="16455" y="104447"/>
                    </a:lnTo>
                    <a:lnTo>
                      <a:pt x="45802" y="54137"/>
                    </a:lnTo>
                    <a:lnTo>
                      <a:pt x="45803" y="18903"/>
                    </a:lnTo>
                    <a:lnTo>
                      <a:pt x="66355" y="18903"/>
                    </a:lnTo>
                    <a:lnTo>
                      <a:pt x="55328" y="0"/>
                    </a:lnTo>
                    <a:close/>
                  </a:path>
                  <a:path w="111125" h="427354">
                    <a:moveTo>
                      <a:pt x="66355" y="18903"/>
                    </a:moveTo>
                    <a:lnTo>
                      <a:pt x="64853" y="18903"/>
                    </a:lnTo>
                    <a:lnTo>
                      <a:pt x="64853" y="54137"/>
                    </a:lnTo>
                    <a:lnTo>
                      <a:pt x="94200" y="104447"/>
                    </a:lnTo>
                    <a:lnTo>
                      <a:pt x="100034" y="105982"/>
                    </a:lnTo>
                    <a:lnTo>
                      <a:pt x="109122" y="100680"/>
                    </a:lnTo>
                    <a:lnTo>
                      <a:pt x="110656" y="94848"/>
                    </a:lnTo>
                    <a:lnTo>
                      <a:pt x="66355" y="18903"/>
                    </a:lnTo>
                    <a:close/>
                  </a:path>
                  <a:path w="111125" h="427354">
                    <a:moveTo>
                      <a:pt x="64853" y="23703"/>
                    </a:moveTo>
                    <a:lnTo>
                      <a:pt x="63555" y="23703"/>
                    </a:lnTo>
                    <a:lnTo>
                      <a:pt x="55328" y="37807"/>
                    </a:lnTo>
                    <a:lnTo>
                      <a:pt x="64853" y="54137"/>
                    </a:lnTo>
                    <a:lnTo>
                      <a:pt x="64853" y="23703"/>
                    </a:lnTo>
                    <a:close/>
                  </a:path>
                  <a:path w="111125" h="427354">
                    <a:moveTo>
                      <a:pt x="64853" y="18903"/>
                    </a:moveTo>
                    <a:lnTo>
                      <a:pt x="45803" y="18903"/>
                    </a:lnTo>
                    <a:lnTo>
                      <a:pt x="45803" y="54135"/>
                    </a:lnTo>
                    <a:lnTo>
                      <a:pt x="55328" y="37807"/>
                    </a:lnTo>
                    <a:lnTo>
                      <a:pt x="47100" y="23703"/>
                    </a:lnTo>
                    <a:lnTo>
                      <a:pt x="64853" y="23703"/>
                    </a:lnTo>
                    <a:lnTo>
                      <a:pt x="64853" y="18903"/>
                    </a:lnTo>
                    <a:close/>
                  </a:path>
                  <a:path w="111125" h="427354">
                    <a:moveTo>
                      <a:pt x="63555" y="23703"/>
                    </a:moveTo>
                    <a:lnTo>
                      <a:pt x="47100" y="23703"/>
                    </a:lnTo>
                    <a:lnTo>
                      <a:pt x="55328" y="37807"/>
                    </a:lnTo>
                    <a:lnTo>
                      <a:pt x="63555" y="23703"/>
                    </a:lnTo>
                    <a:close/>
                  </a:path>
                </a:pathLst>
              </a:custGeom>
              <a:solidFill>
                <a:srgbClr val="7F7F7F"/>
              </a:solidFill>
            </p:spPr>
            <p:txBody>
              <a:bodyPr wrap="square" lIns="0" tIns="0" rIns="0" bIns="0" rtlCol="0"/>
              <a:lstStyle/>
              <a:p>
                <a:endParaRPr sz="1050" dirty="0">
                  <a:latin typeface="Corbel" panose="020B0503020204020204" pitchFamily="34" charset="0"/>
                </a:endParaRPr>
              </a:p>
            </p:txBody>
          </p:sp>
          <p:pic>
            <p:nvPicPr>
              <p:cNvPr id="78" name="object 77">
                <a:extLst>
                  <a:ext uri="{FF2B5EF4-FFF2-40B4-BE49-F238E27FC236}">
                    <a16:creationId xmlns:a16="http://schemas.microsoft.com/office/drawing/2014/main" id="{CCC09D37-3EA5-4422-8D0F-45D990CC2B71}"/>
                  </a:ext>
                </a:extLst>
              </p:cNvPr>
              <p:cNvPicPr/>
              <p:nvPr/>
            </p:nvPicPr>
            <p:blipFill>
              <a:blip r:embed="rId12" cstate="print"/>
              <a:stretch>
                <a:fillRect/>
              </a:stretch>
            </p:blipFill>
            <p:spPr>
              <a:xfrm>
                <a:off x="8369824" y="2849434"/>
                <a:ext cx="165353" cy="173996"/>
              </a:xfrm>
              <a:prstGeom prst="rect">
                <a:avLst/>
              </a:prstGeom>
            </p:spPr>
          </p:pic>
          <p:pic>
            <p:nvPicPr>
              <p:cNvPr id="79" name="object 78">
                <a:extLst>
                  <a:ext uri="{FF2B5EF4-FFF2-40B4-BE49-F238E27FC236}">
                    <a16:creationId xmlns:a16="http://schemas.microsoft.com/office/drawing/2014/main" id="{183889F4-623C-5F75-1DB0-95D705F97D78}"/>
                  </a:ext>
                </a:extLst>
              </p:cNvPr>
              <p:cNvPicPr/>
              <p:nvPr/>
            </p:nvPicPr>
            <p:blipFill>
              <a:blip r:embed="rId12" cstate="print"/>
              <a:stretch>
                <a:fillRect/>
              </a:stretch>
            </p:blipFill>
            <p:spPr>
              <a:xfrm>
                <a:off x="8369824" y="3081853"/>
                <a:ext cx="165353" cy="173996"/>
              </a:xfrm>
              <a:prstGeom prst="rect">
                <a:avLst/>
              </a:prstGeom>
            </p:spPr>
          </p:pic>
          <p:pic>
            <p:nvPicPr>
              <p:cNvPr id="80" name="object 79">
                <a:extLst>
                  <a:ext uri="{FF2B5EF4-FFF2-40B4-BE49-F238E27FC236}">
                    <a16:creationId xmlns:a16="http://schemas.microsoft.com/office/drawing/2014/main" id="{6B2BC6A9-7103-7366-7F0E-1DF356EC390B}"/>
                  </a:ext>
                </a:extLst>
              </p:cNvPr>
              <p:cNvPicPr/>
              <p:nvPr/>
            </p:nvPicPr>
            <p:blipFill>
              <a:blip r:embed="rId13" cstate="print"/>
              <a:stretch>
                <a:fillRect/>
              </a:stretch>
            </p:blipFill>
            <p:spPr>
              <a:xfrm>
                <a:off x="8369824" y="3314273"/>
                <a:ext cx="165353" cy="173996"/>
              </a:xfrm>
              <a:prstGeom prst="rect">
                <a:avLst/>
              </a:prstGeom>
            </p:spPr>
          </p:pic>
          <p:pic>
            <p:nvPicPr>
              <p:cNvPr id="81" name="object 80">
                <a:extLst>
                  <a:ext uri="{FF2B5EF4-FFF2-40B4-BE49-F238E27FC236}">
                    <a16:creationId xmlns:a16="http://schemas.microsoft.com/office/drawing/2014/main" id="{FD178FCD-EE53-685B-1994-63561FC014D0}"/>
                  </a:ext>
                </a:extLst>
              </p:cNvPr>
              <p:cNvPicPr/>
              <p:nvPr/>
            </p:nvPicPr>
            <p:blipFill>
              <a:blip r:embed="rId13" cstate="print"/>
              <a:stretch>
                <a:fillRect/>
              </a:stretch>
            </p:blipFill>
            <p:spPr>
              <a:xfrm>
                <a:off x="8369824" y="3546692"/>
                <a:ext cx="165353" cy="173996"/>
              </a:xfrm>
              <a:prstGeom prst="rect">
                <a:avLst/>
              </a:prstGeom>
            </p:spPr>
          </p:pic>
          <p:sp>
            <p:nvSpPr>
              <p:cNvPr id="82" name="object 81">
                <a:extLst>
                  <a:ext uri="{FF2B5EF4-FFF2-40B4-BE49-F238E27FC236}">
                    <a16:creationId xmlns:a16="http://schemas.microsoft.com/office/drawing/2014/main" id="{3FA1E966-021B-DCAC-F5D8-DB5B411D2312}"/>
                  </a:ext>
                </a:extLst>
              </p:cNvPr>
              <p:cNvSpPr/>
              <p:nvPr/>
            </p:nvSpPr>
            <p:spPr>
              <a:xfrm>
                <a:off x="8641353" y="3227823"/>
                <a:ext cx="699770" cy="111125"/>
              </a:xfrm>
              <a:custGeom>
                <a:avLst/>
                <a:gdLst/>
                <a:ahLst/>
                <a:cxnLst/>
                <a:rect l="l" t="t" r="r" b="b"/>
                <a:pathLst>
                  <a:path w="699770" h="111125">
                    <a:moveTo>
                      <a:pt x="604459" y="0"/>
                    </a:moveTo>
                    <a:lnTo>
                      <a:pt x="598625" y="1535"/>
                    </a:lnTo>
                    <a:lnTo>
                      <a:pt x="593324" y="10623"/>
                    </a:lnTo>
                    <a:lnTo>
                      <a:pt x="594860" y="16455"/>
                    </a:lnTo>
                    <a:lnTo>
                      <a:pt x="645172" y="45803"/>
                    </a:lnTo>
                    <a:lnTo>
                      <a:pt x="680402" y="45803"/>
                    </a:lnTo>
                    <a:lnTo>
                      <a:pt x="680402" y="64853"/>
                    </a:lnTo>
                    <a:lnTo>
                      <a:pt x="645172" y="64853"/>
                    </a:lnTo>
                    <a:lnTo>
                      <a:pt x="594860" y="94202"/>
                    </a:lnTo>
                    <a:lnTo>
                      <a:pt x="593324" y="100034"/>
                    </a:lnTo>
                    <a:lnTo>
                      <a:pt x="598625" y="109122"/>
                    </a:lnTo>
                    <a:lnTo>
                      <a:pt x="604459" y="110656"/>
                    </a:lnTo>
                    <a:lnTo>
                      <a:pt x="682977" y="64853"/>
                    </a:lnTo>
                    <a:lnTo>
                      <a:pt x="680402" y="64853"/>
                    </a:lnTo>
                    <a:lnTo>
                      <a:pt x="682980" y="64852"/>
                    </a:lnTo>
                    <a:lnTo>
                      <a:pt x="699306" y="55328"/>
                    </a:lnTo>
                    <a:lnTo>
                      <a:pt x="604459" y="0"/>
                    </a:lnTo>
                    <a:close/>
                  </a:path>
                  <a:path w="699770" h="111125">
                    <a:moveTo>
                      <a:pt x="661500" y="55328"/>
                    </a:moveTo>
                    <a:lnTo>
                      <a:pt x="645172" y="64853"/>
                    </a:lnTo>
                    <a:lnTo>
                      <a:pt x="680402" y="64853"/>
                    </a:lnTo>
                    <a:lnTo>
                      <a:pt x="680402" y="63555"/>
                    </a:lnTo>
                    <a:lnTo>
                      <a:pt x="675604" y="63555"/>
                    </a:lnTo>
                    <a:lnTo>
                      <a:pt x="661500" y="55328"/>
                    </a:lnTo>
                    <a:close/>
                  </a:path>
                  <a:path w="699770" h="111125">
                    <a:moveTo>
                      <a:pt x="0" y="45802"/>
                    </a:moveTo>
                    <a:lnTo>
                      <a:pt x="0" y="64852"/>
                    </a:lnTo>
                    <a:lnTo>
                      <a:pt x="645174" y="64852"/>
                    </a:lnTo>
                    <a:lnTo>
                      <a:pt x="661500" y="55328"/>
                    </a:lnTo>
                    <a:lnTo>
                      <a:pt x="645172" y="45803"/>
                    </a:lnTo>
                    <a:lnTo>
                      <a:pt x="0" y="45802"/>
                    </a:lnTo>
                    <a:close/>
                  </a:path>
                  <a:path w="699770" h="111125">
                    <a:moveTo>
                      <a:pt x="675604" y="47101"/>
                    </a:moveTo>
                    <a:lnTo>
                      <a:pt x="661500" y="55328"/>
                    </a:lnTo>
                    <a:lnTo>
                      <a:pt x="675604" y="63555"/>
                    </a:lnTo>
                    <a:lnTo>
                      <a:pt x="675604" y="47101"/>
                    </a:lnTo>
                    <a:close/>
                  </a:path>
                  <a:path w="699770" h="111125">
                    <a:moveTo>
                      <a:pt x="680402" y="47101"/>
                    </a:moveTo>
                    <a:lnTo>
                      <a:pt x="675604" y="47101"/>
                    </a:lnTo>
                    <a:lnTo>
                      <a:pt x="675604" y="63555"/>
                    </a:lnTo>
                    <a:lnTo>
                      <a:pt x="680402" y="63555"/>
                    </a:lnTo>
                    <a:lnTo>
                      <a:pt x="680402" y="47101"/>
                    </a:lnTo>
                    <a:close/>
                  </a:path>
                  <a:path w="699770" h="111125">
                    <a:moveTo>
                      <a:pt x="645172" y="45803"/>
                    </a:moveTo>
                    <a:lnTo>
                      <a:pt x="661500" y="55328"/>
                    </a:lnTo>
                    <a:lnTo>
                      <a:pt x="675604" y="47101"/>
                    </a:lnTo>
                    <a:lnTo>
                      <a:pt x="680402" y="47101"/>
                    </a:lnTo>
                    <a:lnTo>
                      <a:pt x="680402" y="45803"/>
                    </a:lnTo>
                    <a:lnTo>
                      <a:pt x="645172" y="45803"/>
                    </a:lnTo>
                    <a:close/>
                  </a:path>
                </a:pathLst>
              </a:custGeom>
              <a:solidFill>
                <a:srgbClr val="7F7F7F"/>
              </a:solidFill>
            </p:spPr>
            <p:txBody>
              <a:bodyPr wrap="square" lIns="0" tIns="0" rIns="0" bIns="0" rtlCol="0"/>
              <a:lstStyle/>
              <a:p>
                <a:endParaRPr sz="1050" dirty="0">
                  <a:latin typeface="Corbel" panose="020B0503020204020204" pitchFamily="34" charset="0"/>
                </a:endParaRPr>
              </a:p>
            </p:txBody>
          </p:sp>
          <p:pic>
            <p:nvPicPr>
              <p:cNvPr id="83" name="object 82">
                <a:extLst>
                  <a:ext uri="{FF2B5EF4-FFF2-40B4-BE49-F238E27FC236}">
                    <a16:creationId xmlns:a16="http://schemas.microsoft.com/office/drawing/2014/main" id="{951AD10D-4773-0FC3-B5D9-47F307CE469B}"/>
                  </a:ext>
                </a:extLst>
              </p:cNvPr>
              <p:cNvPicPr/>
              <p:nvPr/>
            </p:nvPicPr>
            <p:blipFill>
              <a:blip r:embed="rId14" cstate="print"/>
              <a:stretch>
                <a:fillRect/>
              </a:stretch>
            </p:blipFill>
            <p:spPr>
              <a:xfrm>
                <a:off x="8754702" y="2959374"/>
                <a:ext cx="427376" cy="292169"/>
              </a:xfrm>
              <a:prstGeom prst="rect">
                <a:avLst/>
              </a:prstGeom>
            </p:spPr>
          </p:pic>
          <p:sp>
            <p:nvSpPr>
              <p:cNvPr id="84" name="object 83">
                <a:extLst>
                  <a:ext uri="{FF2B5EF4-FFF2-40B4-BE49-F238E27FC236}">
                    <a16:creationId xmlns:a16="http://schemas.microsoft.com/office/drawing/2014/main" id="{0BD34000-D330-9DD6-6009-2C98A5699FE7}"/>
                  </a:ext>
                </a:extLst>
              </p:cNvPr>
              <p:cNvSpPr/>
              <p:nvPr/>
            </p:nvSpPr>
            <p:spPr>
              <a:xfrm>
                <a:off x="9468168" y="1917292"/>
                <a:ext cx="111125" cy="829944"/>
              </a:xfrm>
              <a:custGeom>
                <a:avLst/>
                <a:gdLst/>
                <a:ahLst/>
                <a:cxnLst/>
                <a:rect l="l" t="t" r="r" b="b"/>
                <a:pathLst>
                  <a:path w="111125" h="829944">
                    <a:moveTo>
                      <a:pt x="55328" y="37806"/>
                    </a:moveTo>
                    <a:lnTo>
                      <a:pt x="45803" y="54135"/>
                    </a:lnTo>
                    <a:lnTo>
                      <a:pt x="45802" y="829381"/>
                    </a:lnTo>
                    <a:lnTo>
                      <a:pt x="64852" y="829381"/>
                    </a:lnTo>
                    <a:lnTo>
                      <a:pt x="64853" y="54135"/>
                    </a:lnTo>
                    <a:lnTo>
                      <a:pt x="55328" y="37806"/>
                    </a:lnTo>
                    <a:close/>
                  </a:path>
                  <a:path w="111125" h="829944">
                    <a:moveTo>
                      <a:pt x="55328" y="0"/>
                    </a:moveTo>
                    <a:lnTo>
                      <a:pt x="0" y="94848"/>
                    </a:lnTo>
                    <a:lnTo>
                      <a:pt x="1535" y="100680"/>
                    </a:lnTo>
                    <a:lnTo>
                      <a:pt x="10623" y="105982"/>
                    </a:lnTo>
                    <a:lnTo>
                      <a:pt x="16455" y="104447"/>
                    </a:lnTo>
                    <a:lnTo>
                      <a:pt x="45803" y="54135"/>
                    </a:lnTo>
                    <a:lnTo>
                      <a:pt x="45803" y="18903"/>
                    </a:lnTo>
                    <a:lnTo>
                      <a:pt x="66355" y="18903"/>
                    </a:lnTo>
                    <a:lnTo>
                      <a:pt x="55328" y="0"/>
                    </a:lnTo>
                    <a:close/>
                  </a:path>
                  <a:path w="111125" h="829944">
                    <a:moveTo>
                      <a:pt x="66355" y="18903"/>
                    </a:moveTo>
                    <a:lnTo>
                      <a:pt x="64853" y="18903"/>
                    </a:lnTo>
                    <a:lnTo>
                      <a:pt x="64853" y="54135"/>
                    </a:lnTo>
                    <a:lnTo>
                      <a:pt x="94202" y="104447"/>
                    </a:lnTo>
                    <a:lnTo>
                      <a:pt x="100034" y="105982"/>
                    </a:lnTo>
                    <a:lnTo>
                      <a:pt x="109122" y="100680"/>
                    </a:lnTo>
                    <a:lnTo>
                      <a:pt x="110656" y="94848"/>
                    </a:lnTo>
                    <a:lnTo>
                      <a:pt x="66355" y="18903"/>
                    </a:lnTo>
                    <a:close/>
                  </a:path>
                  <a:path w="111125" h="829944">
                    <a:moveTo>
                      <a:pt x="64853" y="18903"/>
                    </a:moveTo>
                    <a:lnTo>
                      <a:pt x="45803" y="18903"/>
                    </a:lnTo>
                    <a:lnTo>
                      <a:pt x="45803" y="54135"/>
                    </a:lnTo>
                    <a:lnTo>
                      <a:pt x="55328" y="37806"/>
                    </a:lnTo>
                    <a:lnTo>
                      <a:pt x="47101" y="23703"/>
                    </a:lnTo>
                    <a:lnTo>
                      <a:pt x="64853" y="23703"/>
                    </a:lnTo>
                    <a:lnTo>
                      <a:pt x="64853" y="18903"/>
                    </a:lnTo>
                    <a:close/>
                  </a:path>
                  <a:path w="111125" h="829944">
                    <a:moveTo>
                      <a:pt x="64853" y="23703"/>
                    </a:moveTo>
                    <a:lnTo>
                      <a:pt x="63555" y="23703"/>
                    </a:lnTo>
                    <a:lnTo>
                      <a:pt x="55328" y="37806"/>
                    </a:lnTo>
                    <a:lnTo>
                      <a:pt x="64853" y="54135"/>
                    </a:lnTo>
                    <a:lnTo>
                      <a:pt x="64853" y="23703"/>
                    </a:lnTo>
                    <a:close/>
                  </a:path>
                  <a:path w="111125" h="829944">
                    <a:moveTo>
                      <a:pt x="63555" y="23703"/>
                    </a:moveTo>
                    <a:lnTo>
                      <a:pt x="47101" y="23703"/>
                    </a:lnTo>
                    <a:lnTo>
                      <a:pt x="55328" y="37806"/>
                    </a:lnTo>
                    <a:lnTo>
                      <a:pt x="63555" y="23703"/>
                    </a:lnTo>
                    <a:close/>
                  </a:path>
                </a:pathLst>
              </a:custGeom>
              <a:solidFill>
                <a:srgbClr val="7F7F7F"/>
              </a:solidFill>
            </p:spPr>
            <p:txBody>
              <a:bodyPr wrap="square" lIns="0" tIns="0" rIns="0" bIns="0" rtlCol="0"/>
              <a:lstStyle/>
              <a:p>
                <a:endParaRPr sz="1050" dirty="0">
                  <a:latin typeface="Corbel" panose="020B0503020204020204" pitchFamily="34" charset="0"/>
                </a:endParaRPr>
              </a:p>
            </p:txBody>
          </p:sp>
          <p:pic>
            <p:nvPicPr>
              <p:cNvPr id="85" name="object 84">
                <a:extLst>
                  <a:ext uri="{FF2B5EF4-FFF2-40B4-BE49-F238E27FC236}">
                    <a16:creationId xmlns:a16="http://schemas.microsoft.com/office/drawing/2014/main" id="{10DB2C40-349B-B4D2-822E-0C679AB8B7F6}"/>
                  </a:ext>
                </a:extLst>
              </p:cNvPr>
              <p:cNvPicPr/>
              <p:nvPr/>
            </p:nvPicPr>
            <p:blipFill>
              <a:blip r:embed="rId20" cstate="print"/>
              <a:stretch>
                <a:fillRect/>
              </a:stretch>
            </p:blipFill>
            <p:spPr>
              <a:xfrm>
                <a:off x="9602115" y="2191987"/>
                <a:ext cx="236315" cy="223574"/>
              </a:xfrm>
              <a:prstGeom prst="rect">
                <a:avLst/>
              </a:prstGeom>
            </p:spPr>
          </p:pic>
          <p:pic>
            <p:nvPicPr>
              <p:cNvPr id="86" name="object 85">
                <a:extLst>
                  <a:ext uri="{FF2B5EF4-FFF2-40B4-BE49-F238E27FC236}">
                    <a16:creationId xmlns:a16="http://schemas.microsoft.com/office/drawing/2014/main" id="{440F578E-7F5D-B704-97C8-A7387F8977B1}"/>
                  </a:ext>
                </a:extLst>
              </p:cNvPr>
              <p:cNvPicPr/>
              <p:nvPr/>
            </p:nvPicPr>
            <p:blipFill>
              <a:blip r:embed="rId21" cstate="print"/>
              <a:stretch>
                <a:fillRect/>
              </a:stretch>
            </p:blipFill>
            <p:spPr>
              <a:xfrm>
                <a:off x="9119526" y="2532887"/>
                <a:ext cx="328717" cy="190195"/>
              </a:xfrm>
              <a:prstGeom prst="rect">
                <a:avLst/>
              </a:prstGeom>
            </p:spPr>
          </p:pic>
          <p:pic>
            <p:nvPicPr>
              <p:cNvPr id="87" name="object 86">
                <a:extLst>
                  <a:ext uri="{FF2B5EF4-FFF2-40B4-BE49-F238E27FC236}">
                    <a16:creationId xmlns:a16="http://schemas.microsoft.com/office/drawing/2014/main" id="{7E139722-A23C-1B18-BFD8-0CBA5C98C3AD}"/>
                  </a:ext>
                </a:extLst>
              </p:cNvPr>
              <p:cNvPicPr/>
              <p:nvPr/>
            </p:nvPicPr>
            <p:blipFill>
              <a:blip r:embed="rId12" cstate="print"/>
              <a:stretch>
                <a:fillRect/>
              </a:stretch>
            </p:blipFill>
            <p:spPr>
              <a:xfrm>
                <a:off x="9446307" y="2840187"/>
                <a:ext cx="165353" cy="173996"/>
              </a:xfrm>
              <a:prstGeom prst="rect">
                <a:avLst/>
              </a:prstGeom>
            </p:spPr>
          </p:pic>
          <p:pic>
            <p:nvPicPr>
              <p:cNvPr id="88" name="object 87">
                <a:extLst>
                  <a:ext uri="{FF2B5EF4-FFF2-40B4-BE49-F238E27FC236}">
                    <a16:creationId xmlns:a16="http://schemas.microsoft.com/office/drawing/2014/main" id="{E34ACCBB-4908-48BE-4381-DF9B863E0A87}"/>
                  </a:ext>
                </a:extLst>
              </p:cNvPr>
              <p:cNvPicPr/>
              <p:nvPr/>
            </p:nvPicPr>
            <p:blipFill>
              <a:blip r:embed="rId12" cstate="print"/>
              <a:stretch>
                <a:fillRect/>
              </a:stretch>
            </p:blipFill>
            <p:spPr>
              <a:xfrm>
                <a:off x="9446307" y="3072607"/>
                <a:ext cx="165353" cy="173996"/>
              </a:xfrm>
              <a:prstGeom prst="rect">
                <a:avLst/>
              </a:prstGeom>
            </p:spPr>
          </p:pic>
          <p:pic>
            <p:nvPicPr>
              <p:cNvPr id="89" name="object 88">
                <a:extLst>
                  <a:ext uri="{FF2B5EF4-FFF2-40B4-BE49-F238E27FC236}">
                    <a16:creationId xmlns:a16="http://schemas.microsoft.com/office/drawing/2014/main" id="{AF906214-240C-1A73-7A56-3D13F6DFD14E}"/>
                  </a:ext>
                </a:extLst>
              </p:cNvPr>
              <p:cNvPicPr/>
              <p:nvPr/>
            </p:nvPicPr>
            <p:blipFill>
              <a:blip r:embed="rId12" cstate="print"/>
              <a:stretch>
                <a:fillRect/>
              </a:stretch>
            </p:blipFill>
            <p:spPr>
              <a:xfrm>
                <a:off x="9446307" y="3305026"/>
                <a:ext cx="165353" cy="173996"/>
              </a:xfrm>
              <a:prstGeom prst="rect">
                <a:avLst/>
              </a:prstGeom>
            </p:spPr>
          </p:pic>
          <p:pic>
            <p:nvPicPr>
              <p:cNvPr id="90" name="object 89">
                <a:extLst>
                  <a:ext uri="{FF2B5EF4-FFF2-40B4-BE49-F238E27FC236}">
                    <a16:creationId xmlns:a16="http://schemas.microsoft.com/office/drawing/2014/main" id="{F0785A51-66A8-AD6A-0CB0-D81B55F04BA7}"/>
                  </a:ext>
                </a:extLst>
              </p:cNvPr>
              <p:cNvPicPr/>
              <p:nvPr/>
            </p:nvPicPr>
            <p:blipFill>
              <a:blip r:embed="rId13" cstate="print"/>
              <a:stretch>
                <a:fillRect/>
              </a:stretch>
            </p:blipFill>
            <p:spPr>
              <a:xfrm>
                <a:off x="9446307" y="3537445"/>
                <a:ext cx="165353" cy="173996"/>
              </a:xfrm>
              <a:prstGeom prst="rect">
                <a:avLst/>
              </a:prstGeom>
            </p:spPr>
          </p:pic>
          <p:pic>
            <p:nvPicPr>
              <p:cNvPr id="91" name="object 90">
                <a:extLst>
                  <a:ext uri="{FF2B5EF4-FFF2-40B4-BE49-F238E27FC236}">
                    <a16:creationId xmlns:a16="http://schemas.microsoft.com/office/drawing/2014/main" id="{CA10A2BA-F7F3-4E8A-DFB0-1C058F743E80}"/>
                  </a:ext>
                </a:extLst>
              </p:cNvPr>
              <p:cNvPicPr/>
              <p:nvPr/>
            </p:nvPicPr>
            <p:blipFill>
              <a:blip r:embed="rId22" cstate="print"/>
              <a:stretch>
                <a:fillRect/>
              </a:stretch>
            </p:blipFill>
            <p:spPr>
              <a:xfrm>
                <a:off x="8988312" y="4556794"/>
                <a:ext cx="335660" cy="208242"/>
              </a:xfrm>
              <a:prstGeom prst="rect">
                <a:avLst/>
              </a:prstGeom>
            </p:spPr>
          </p:pic>
          <p:pic>
            <p:nvPicPr>
              <p:cNvPr id="92" name="object 91">
                <a:extLst>
                  <a:ext uri="{FF2B5EF4-FFF2-40B4-BE49-F238E27FC236}">
                    <a16:creationId xmlns:a16="http://schemas.microsoft.com/office/drawing/2014/main" id="{CD09A2E9-3FF7-0FEF-9301-DE8801B38C60}"/>
                  </a:ext>
                </a:extLst>
              </p:cNvPr>
              <p:cNvPicPr/>
              <p:nvPr/>
            </p:nvPicPr>
            <p:blipFill>
              <a:blip r:embed="rId19" cstate="print"/>
              <a:stretch>
                <a:fillRect/>
              </a:stretch>
            </p:blipFill>
            <p:spPr>
              <a:xfrm>
                <a:off x="9446308" y="4328914"/>
                <a:ext cx="165353" cy="157194"/>
              </a:xfrm>
              <a:prstGeom prst="rect">
                <a:avLst/>
              </a:prstGeom>
            </p:spPr>
          </p:pic>
          <p:pic>
            <p:nvPicPr>
              <p:cNvPr id="93" name="object 92">
                <a:extLst>
                  <a:ext uri="{FF2B5EF4-FFF2-40B4-BE49-F238E27FC236}">
                    <a16:creationId xmlns:a16="http://schemas.microsoft.com/office/drawing/2014/main" id="{C286651B-5492-B557-E4C6-DC73C8156AF6}"/>
                  </a:ext>
                </a:extLst>
              </p:cNvPr>
              <p:cNvPicPr/>
              <p:nvPr/>
            </p:nvPicPr>
            <p:blipFill>
              <a:blip r:embed="rId18" cstate="print"/>
              <a:stretch>
                <a:fillRect/>
              </a:stretch>
            </p:blipFill>
            <p:spPr>
              <a:xfrm>
                <a:off x="9446308" y="4536130"/>
                <a:ext cx="165353" cy="157194"/>
              </a:xfrm>
              <a:prstGeom prst="rect">
                <a:avLst/>
              </a:prstGeom>
            </p:spPr>
          </p:pic>
          <p:pic>
            <p:nvPicPr>
              <p:cNvPr id="94" name="object 93">
                <a:extLst>
                  <a:ext uri="{FF2B5EF4-FFF2-40B4-BE49-F238E27FC236}">
                    <a16:creationId xmlns:a16="http://schemas.microsoft.com/office/drawing/2014/main" id="{8F4B0E6A-D784-6A7E-1A79-65272B1D27A9}"/>
                  </a:ext>
                </a:extLst>
              </p:cNvPr>
              <p:cNvPicPr/>
              <p:nvPr/>
            </p:nvPicPr>
            <p:blipFill>
              <a:blip r:embed="rId19" cstate="print"/>
              <a:stretch>
                <a:fillRect/>
              </a:stretch>
            </p:blipFill>
            <p:spPr>
              <a:xfrm>
                <a:off x="9446308" y="4743345"/>
                <a:ext cx="165353" cy="157194"/>
              </a:xfrm>
              <a:prstGeom prst="rect">
                <a:avLst/>
              </a:prstGeom>
            </p:spPr>
          </p:pic>
          <p:pic>
            <p:nvPicPr>
              <p:cNvPr id="95" name="object 94">
                <a:extLst>
                  <a:ext uri="{FF2B5EF4-FFF2-40B4-BE49-F238E27FC236}">
                    <a16:creationId xmlns:a16="http://schemas.microsoft.com/office/drawing/2014/main" id="{9E577676-4884-072C-E2F7-CCA62F51DA65}"/>
                  </a:ext>
                </a:extLst>
              </p:cNvPr>
              <p:cNvPicPr/>
              <p:nvPr/>
            </p:nvPicPr>
            <p:blipFill>
              <a:blip r:embed="rId18" cstate="print"/>
              <a:stretch>
                <a:fillRect/>
              </a:stretch>
            </p:blipFill>
            <p:spPr>
              <a:xfrm>
                <a:off x="9446308" y="4950561"/>
                <a:ext cx="165353" cy="157194"/>
              </a:xfrm>
              <a:prstGeom prst="rect">
                <a:avLst/>
              </a:prstGeom>
            </p:spPr>
          </p:pic>
          <p:sp>
            <p:nvSpPr>
              <p:cNvPr id="96" name="object 95">
                <a:extLst>
                  <a:ext uri="{FF2B5EF4-FFF2-40B4-BE49-F238E27FC236}">
                    <a16:creationId xmlns:a16="http://schemas.microsoft.com/office/drawing/2014/main" id="{82A38D17-D7D0-5236-CFDF-A12B795A49CF}"/>
                  </a:ext>
                </a:extLst>
              </p:cNvPr>
              <p:cNvSpPr/>
              <p:nvPr/>
            </p:nvSpPr>
            <p:spPr>
              <a:xfrm>
                <a:off x="9340616" y="4246573"/>
                <a:ext cx="365760" cy="956944"/>
              </a:xfrm>
              <a:custGeom>
                <a:avLst/>
                <a:gdLst/>
                <a:ahLst/>
                <a:cxnLst/>
                <a:rect l="l" t="t" r="r" b="b"/>
                <a:pathLst>
                  <a:path w="365759" h="956945">
                    <a:moveTo>
                      <a:pt x="304798" y="0"/>
                    </a:moveTo>
                    <a:lnTo>
                      <a:pt x="328527" y="4790"/>
                    </a:lnTo>
                    <a:lnTo>
                      <a:pt x="347904" y="17855"/>
                    </a:lnTo>
                    <a:lnTo>
                      <a:pt x="360969" y="37232"/>
                    </a:lnTo>
                    <a:lnTo>
                      <a:pt x="365760" y="60961"/>
                    </a:lnTo>
                    <a:lnTo>
                      <a:pt x="365760" y="895642"/>
                    </a:lnTo>
                    <a:lnTo>
                      <a:pt x="360969" y="919371"/>
                    </a:lnTo>
                    <a:lnTo>
                      <a:pt x="347904" y="938748"/>
                    </a:lnTo>
                    <a:lnTo>
                      <a:pt x="328527" y="951813"/>
                    </a:lnTo>
                    <a:lnTo>
                      <a:pt x="304798" y="956604"/>
                    </a:lnTo>
                    <a:lnTo>
                      <a:pt x="60961" y="956604"/>
                    </a:lnTo>
                    <a:lnTo>
                      <a:pt x="37232" y="951813"/>
                    </a:lnTo>
                    <a:lnTo>
                      <a:pt x="17855" y="938748"/>
                    </a:lnTo>
                    <a:lnTo>
                      <a:pt x="4790" y="919371"/>
                    </a:lnTo>
                    <a:lnTo>
                      <a:pt x="0" y="895642"/>
                    </a:lnTo>
                    <a:lnTo>
                      <a:pt x="0" y="60961"/>
                    </a:lnTo>
                    <a:lnTo>
                      <a:pt x="4790" y="37232"/>
                    </a:lnTo>
                    <a:lnTo>
                      <a:pt x="17855" y="17855"/>
                    </a:lnTo>
                    <a:lnTo>
                      <a:pt x="37232" y="4790"/>
                    </a:lnTo>
                    <a:lnTo>
                      <a:pt x="60961" y="0"/>
                    </a:lnTo>
                    <a:lnTo>
                      <a:pt x="304798" y="0"/>
                    </a:lnTo>
                    <a:close/>
                  </a:path>
                </a:pathLst>
              </a:custGeom>
              <a:ln w="19050">
                <a:solidFill>
                  <a:srgbClr val="610059"/>
                </a:solidFill>
              </a:ln>
            </p:spPr>
            <p:txBody>
              <a:bodyPr wrap="square" lIns="0" tIns="0" rIns="0" bIns="0" rtlCol="0"/>
              <a:lstStyle/>
              <a:p>
                <a:endParaRPr sz="1050" dirty="0">
                  <a:latin typeface="Corbel" panose="020B0503020204020204" pitchFamily="34" charset="0"/>
                </a:endParaRPr>
              </a:p>
            </p:txBody>
          </p:sp>
          <p:sp>
            <p:nvSpPr>
              <p:cNvPr id="97" name="object 96">
                <a:extLst>
                  <a:ext uri="{FF2B5EF4-FFF2-40B4-BE49-F238E27FC236}">
                    <a16:creationId xmlns:a16="http://schemas.microsoft.com/office/drawing/2014/main" id="{9BA33CBF-8CE9-F845-242C-8CE777AD226D}"/>
                  </a:ext>
                </a:extLst>
              </p:cNvPr>
              <p:cNvSpPr/>
              <p:nvPr/>
            </p:nvSpPr>
            <p:spPr>
              <a:xfrm>
                <a:off x="9468169" y="5203133"/>
                <a:ext cx="111125" cy="438150"/>
              </a:xfrm>
              <a:custGeom>
                <a:avLst/>
                <a:gdLst/>
                <a:ahLst/>
                <a:cxnLst/>
                <a:rect l="l" t="t" r="r" b="b"/>
                <a:pathLst>
                  <a:path w="111125" h="438150">
                    <a:moveTo>
                      <a:pt x="55328" y="37806"/>
                    </a:moveTo>
                    <a:lnTo>
                      <a:pt x="45803" y="54135"/>
                    </a:lnTo>
                    <a:lnTo>
                      <a:pt x="45802" y="438106"/>
                    </a:lnTo>
                    <a:lnTo>
                      <a:pt x="64852" y="438106"/>
                    </a:lnTo>
                    <a:lnTo>
                      <a:pt x="64853" y="54135"/>
                    </a:lnTo>
                    <a:lnTo>
                      <a:pt x="55328" y="37806"/>
                    </a:lnTo>
                    <a:close/>
                  </a:path>
                  <a:path w="111125" h="438150">
                    <a:moveTo>
                      <a:pt x="55328" y="0"/>
                    </a:moveTo>
                    <a:lnTo>
                      <a:pt x="0" y="94848"/>
                    </a:lnTo>
                    <a:lnTo>
                      <a:pt x="1535" y="100680"/>
                    </a:lnTo>
                    <a:lnTo>
                      <a:pt x="10623" y="105981"/>
                    </a:lnTo>
                    <a:lnTo>
                      <a:pt x="16455" y="104446"/>
                    </a:lnTo>
                    <a:lnTo>
                      <a:pt x="45803" y="54135"/>
                    </a:lnTo>
                    <a:lnTo>
                      <a:pt x="45803" y="18903"/>
                    </a:lnTo>
                    <a:lnTo>
                      <a:pt x="66355" y="18903"/>
                    </a:lnTo>
                    <a:lnTo>
                      <a:pt x="55328" y="0"/>
                    </a:lnTo>
                    <a:close/>
                  </a:path>
                  <a:path w="111125" h="438150">
                    <a:moveTo>
                      <a:pt x="66355" y="18903"/>
                    </a:moveTo>
                    <a:lnTo>
                      <a:pt x="64853" y="18903"/>
                    </a:lnTo>
                    <a:lnTo>
                      <a:pt x="64853" y="54135"/>
                    </a:lnTo>
                    <a:lnTo>
                      <a:pt x="94201" y="104447"/>
                    </a:lnTo>
                    <a:lnTo>
                      <a:pt x="100033" y="105981"/>
                    </a:lnTo>
                    <a:lnTo>
                      <a:pt x="109121" y="100680"/>
                    </a:lnTo>
                    <a:lnTo>
                      <a:pt x="110655" y="94847"/>
                    </a:lnTo>
                    <a:lnTo>
                      <a:pt x="66355" y="18903"/>
                    </a:lnTo>
                    <a:close/>
                  </a:path>
                  <a:path w="111125" h="438150">
                    <a:moveTo>
                      <a:pt x="64853" y="23703"/>
                    </a:moveTo>
                    <a:lnTo>
                      <a:pt x="63555" y="23703"/>
                    </a:lnTo>
                    <a:lnTo>
                      <a:pt x="55328" y="37806"/>
                    </a:lnTo>
                    <a:lnTo>
                      <a:pt x="64853" y="54135"/>
                    </a:lnTo>
                    <a:lnTo>
                      <a:pt x="64853" y="23703"/>
                    </a:lnTo>
                    <a:close/>
                  </a:path>
                  <a:path w="111125" h="438150">
                    <a:moveTo>
                      <a:pt x="64853" y="18903"/>
                    </a:moveTo>
                    <a:lnTo>
                      <a:pt x="45803" y="18903"/>
                    </a:lnTo>
                    <a:lnTo>
                      <a:pt x="45803" y="54135"/>
                    </a:lnTo>
                    <a:lnTo>
                      <a:pt x="55328" y="37806"/>
                    </a:lnTo>
                    <a:lnTo>
                      <a:pt x="47101" y="23703"/>
                    </a:lnTo>
                    <a:lnTo>
                      <a:pt x="64853" y="23703"/>
                    </a:lnTo>
                    <a:lnTo>
                      <a:pt x="64853" y="18903"/>
                    </a:lnTo>
                    <a:close/>
                  </a:path>
                  <a:path w="111125" h="438150">
                    <a:moveTo>
                      <a:pt x="63555" y="23703"/>
                    </a:moveTo>
                    <a:lnTo>
                      <a:pt x="47101" y="23703"/>
                    </a:lnTo>
                    <a:lnTo>
                      <a:pt x="55328" y="37806"/>
                    </a:lnTo>
                    <a:lnTo>
                      <a:pt x="63555" y="23703"/>
                    </a:lnTo>
                    <a:close/>
                  </a:path>
                </a:pathLst>
              </a:custGeom>
              <a:solidFill>
                <a:srgbClr val="7F7F7F"/>
              </a:solidFill>
            </p:spPr>
            <p:txBody>
              <a:bodyPr wrap="square" lIns="0" tIns="0" rIns="0" bIns="0" rtlCol="0"/>
              <a:lstStyle/>
              <a:p>
                <a:endParaRPr sz="1050" dirty="0">
                  <a:latin typeface="Corbel" panose="020B0503020204020204" pitchFamily="34" charset="0"/>
                </a:endParaRPr>
              </a:p>
            </p:txBody>
          </p:sp>
          <p:pic>
            <p:nvPicPr>
              <p:cNvPr id="98" name="object 97">
                <a:extLst>
                  <a:ext uri="{FF2B5EF4-FFF2-40B4-BE49-F238E27FC236}">
                    <a16:creationId xmlns:a16="http://schemas.microsoft.com/office/drawing/2014/main" id="{849B1D9A-2297-B4C8-F715-017B4E52F194}"/>
                  </a:ext>
                </a:extLst>
              </p:cNvPr>
              <p:cNvPicPr/>
              <p:nvPr/>
            </p:nvPicPr>
            <p:blipFill>
              <a:blip r:embed="rId10" cstate="print"/>
              <a:stretch>
                <a:fillRect/>
              </a:stretch>
            </p:blipFill>
            <p:spPr>
              <a:xfrm>
                <a:off x="9547876" y="5317078"/>
                <a:ext cx="235999" cy="278166"/>
              </a:xfrm>
              <a:prstGeom prst="rect">
                <a:avLst/>
              </a:prstGeom>
            </p:spPr>
          </p:pic>
          <p:pic>
            <p:nvPicPr>
              <p:cNvPr id="99" name="object 98">
                <a:extLst>
                  <a:ext uri="{FF2B5EF4-FFF2-40B4-BE49-F238E27FC236}">
                    <a16:creationId xmlns:a16="http://schemas.microsoft.com/office/drawing/2014/main" id="{E4BD6DAC-C1C3-E39E-D5D7-DB01FA9360B1}"/>
                  </a:ext>
                </a:extLst>
              </p:cNvPr>
              <p:cNvPicPr/>
              <p:nvPr/>
            </p:nvPicPr>
            <p:blipFill>
              <a:blip r:embed="rId11" cstate="print"/>
              <a:stretch>
                <a:fillRect/>
              </a:stretch>
            </p:blipFill>
            <p:spPr>
              <a:xfrm>
                <a:off x="9538818" y="3952529"/>
                <a:ext cx="377384" cy="224770"/>
              </a:xfrm>
              <a:prstGeom prst="rect">
                <a:avLst/>
              </a:prstGeom>
            </p:spPr>
          </p:pic>
          <p:sp>
            <p:nvSpPr>
              <p:cNvPr id="100" name="object 99">
                <a:extLst>
                  <a:ext uri="{FF2B5EF4-FFF2-40B4-BE49-F238E27FC236}">
                    <a16:creationId xmlns:a16="http://schemas.microsoft.com/office/drawing/2014/main" id="{5CDDCBD5-640D-22BE-D099-7570C7233264}"/>
                  </a:ext>
                </a:extLst>
              </p:cNvPr>
              <p:cNvSpPr/>
              <p:nvPr/>
            </p:nvSpPr>
            <p:spPr>
              <a:xfrm>
                <a:off x="9468168" y="3819584"/>
                <a:ext cx="111125" cy="427355"/>
              </a:xfrm>
              <a:custGeom>
                <a:avLst/>
                <a:gdLst/>
                <a:ahLst/>
                <a:cxnLst/>
                <a:rect l="l" t="t" r="r" b="b"/>
                <a:pathLst>
                  <a:path w="111125" h="427354">
                    <a:moveTo>
                      <a:pt x="55328" y="37807"/>
                    </a:moveTo>
                    <a:lnTo>
                      <a:pt x="45803" y="54135"/>
                    </a:lnTo>
                    <a:lnTo>
                      <a:pt x="45802" y="426987"/>
                    </a:lnTo>
                    <a:lnTo>
                      <a:pt x="64852" y="426987"/>
                    </a:lnTo>
                    <a:lnTo>
                      <a:pt x="64852" y="54135"/>
                    </a:lnTo>
                    <a:lnTo>
                      <a:pt x="55328" y="37807"/>
                    </a:lnTo>
                    <a:close/>
                  </a:path>
                  <a:path w="111125" h="427354">
                    <a:moveTo>
                      <a:pt x="55327" y="0"/>
                    </a:moveTo>
                    <a:lnTo>
                      <a:pt x="0" y="94848"/>
                    </a:lnTo>
                    <a:lnTo>
                      <a:pt x="1534" y="100680"/>
                    </a:lnTo>
                    <a:lnTo>
                      <a:pt x="10622" y="105981"/>
                    </a:lnTo>
                    <a:lnTo>
                      <a:pt x="16454" y="104447"/>
                    </a:lnTo>
                    <a:lnTo>
                      <a:pt x="45802" y="54136"/>
                    </a:lnTo>
                    <a:lnTo>
                      <a:pt x="45802" y="18903"/>
                    </a:lnTo>
                    <a:lnTo>
                      <a:pt x="66354" y="18903"/>
                    </a:lnTo>
                    <a:lnTo>
                      <a:pt x="55327" y="0"/>
                    </a:lnTo>
                    <a:close/>
                  </a:path>
                  <a:path w="111125" h="427354">
                    <a:moveTo>
                      <a:pt x="66354" y="18903"/>
                    </a:moveTo>
                    <a:lnTo>
                      <a:pt x="64852" y="18903"/>
                    </a:lnTo>
                    <a:lnTo>
                      <a:pt x="64853" y="54136"/>
                    </a:lnTo>
                    <a:lnTo>
                      <a:pt x="94200" y="104447"/>
                    </a:lnTo>
                    <a:lnTo>
                      <a:pt x="100032" y="105981"/>
                    </a:lnTo>
                    <a:lnTo>
                      <a:pt x="109120" y="100680"/>
                    </a:lnTo>
                    <a:lnTo>
                      <a:pt x="110656" y="94848"/>
                    </a:lnTo>
                    <a:lnTo>
                      <a:pt x="66354" y="18903"/>
                    </a:lnTo>
                    <a:close/>
                  </a:path>
                  <a:path w="111125" h="427354">
                    <a:moveTo>
                      <a:pt x="64852" y="18903"/>
                    </a:moveTo>
                    <a:lnTo>
                      <a:pt x="45802" y="18903"/>
                    </a:lnTo>
                    <a:lnTo>
                      <a:pt x="45802" y="54136"/>
                    </a:lnTo>
                    <a:lnTo>
                      <a:pt x="55328" y="37807"/>
                    </a:lnTo>
                    <a:lnTo>
                      <a:pt x="47100" y="23703"/>
                    </a:lnTo>
                    <a:lnTo>
                      <a:pt x="64852" y="23703"/>
                    </a:lnTo>
                    <a:lnTo>
                      <a:pt x="64852" y="18903"/>
                    </a:lnTo>
                    <a:close/>
                  </a:path>
                  <a:path w="111125" h="427354">
                    <a:moveTo>
                      <a:pt x="64852" y="23703"/>
                    </a:moveTo>
                    <a:lnTo>
                      <a:pt x="63555" y="23703"/>
                    </a:lnTo>
                    <a:lnTo>
                      <a:pt x="55328" y="37807"/>
                    </a:lnTo>
                    <a:lnTo>
                      <a:pt x="64852" y="54135"/>
                    </a:lnTo>
                    <a:lnTo>
                      <a:pt x="64852" y="23703"/>
                    </a:lnTo>
                    <a:close/>
                  </a:path>
                  <a:path w="111125" h="427354">
                    <a:moveTo>
                      <a:pt x="63555" y="23703"/>
                    </a:moveTo>
                    <a:lnTo>
                      <a:pt x="47100" y="23703"/>
                    </a:lnTo>
                    <a:lnTo>
                      <a:pt x="55328" y="37807"/>
                    </a:lnTo>
                    <a:lnTo>
                      <a:pt x="63555" y="23703"/>
                    </a:lnTo>
                    <a:close/>
                  </a:path>
                </a:pathLst>
              </a:custGeom>
              <a:solidFill>
                <a:srgbClr val="7F7F7F"/>
              </a:solidFill>
            </p:spPr>
            <p:txBody>
              <a:bodyPr wrap="square" lIns="0" tIns="0" rIns="0" bIns="0" rtlCol="0"/>
              <a:lstStyle/>
              <a:p>
                <a:endParaRPr sz="1050" dirty="0">
                  <a:latin typeface="Corbel" panose="020B0503020204020204" pitchFamily="34" charset="0"/>
                </a:endParaRPr>
              </a:p>
            </p:txBody>
          </p:sp>
          <p:sp>
            <p:nvSpPr>
              <p:cNvPr id="101" name="object 100">
                <a:extLst>
                  <a:ext uri="{FF2B5EF4-FFF2-40B4-BE49-F238E27FC236}">
                    <a16:creationId xmlns:a16="http://schemas.microsoft.com/office/drawing/2014/main" id="{9D415FD6-7895-306D-9414-0C307E297B01}"/>
                  </a:ext>
                </a:extLst>
              </p:cNvPr>
              <p:cNvSpPr/>
              <p:nvPr/>
            </p:nvSpPr>
            <p:spPr>
              <a:xfrm>
                <a:off x="9340616" y="2746673"/>
                <a:ext cx="365760" cy="1073150"/>
              </a:xfrm>
              <a:custGeom>
                <a:avLst/>
                <a:gdLst/>
                <a:ahLst/>
                <a:cxnLst/>
                <a:rect l="l" t="t" r="r" b="b"/>
                <a:pathLst>
                  <a:path w="365759" h="1073150">
                    <a:moveTo>
                      <a:pt x="304798" y="0"/>
                    </a:moveTo>
                    <a:lnTo>
                      <a:pt x="328527" y="4790"/>
                    </a:lnTo>
                    <a:lnTo>
                      <a:pt x="347904" y="17855"/>
                    </a:lnTo>
                    <a:lnTo>
                      <a:pt x="360969" y="37232"/>
                    </a:lnTo>
                    <a:lnTo>
                      <a:pt x="365760" y="60961"/>
                    </a:lnTo>
                    <a:lnTo>
                      <a:pt x="365760" y="1011994"/>
                    </a:lnTo>
                    <a:lnTo>
                      <a:pt x="360969" y="1035723"/>
                    </a:lnTo>
                    <a:lnTo>
                      <a:pt x="347904" y="1055100"/>
                    </a:lnTo>
                    <a:lnTo>
                      <a:pt x="328527" y="1068165"/>
                    </a:lnTo>
                    <a:lnTo>
                      <a:pt x="304798" y="1072956"/>
                    </a:lnTo>
                    <a:lnTo>
                      <a:pt x="60961" y="1072956"/>
                    </a:lnTo>
                    <a:lnTo>
                      <a:pt x="37232" y="1068165"/>
                    </a:lnTo>
                    <a:lnTo>
                      <a:pt x="17855" y="1055100"/>
                    </a:lnTo>
                    <a:lnTo>
                      <a:pt x="4790" y="1035723"/>
                    </a:lnTo>
                    <a:lnTo>
                      <a:pt x="0" y="1011994"/>
                    </a:lnTo>
                    <a:lnTo>
                      <a:pt x="0" y="60961"/>
                    </a:lnTo>
                    <a:lnTo>
                      <a:pt x="4790" y="37232"/>
                    </a:lnTo>
                    <a:lnTo>
                      <a:pt x="17855" y="17855"/>
                    </a:lnTo>
                    <a:lnTo>
                      <a:pt x="37232" y="4790"/>
                    </a:lnTo>
                    <a:lnTo>
                      <a:pt x="60961" y="0"/>
                    </a:lnTo>
                    <a:lnTo>
                      <a:pt x="304798" y="0"/>
                    </a:lnTo>
                    <a:close/>
                  </a:path>
                </a:pathLst>
              </a:custGeom>
              <a:ln w="19050">
                <a:solidFill>
                  <a:srgbClr val="8C1515"/>
                </a:solidFill>
              </a:ln>
            </p:spPr>
            <p:txBody>
              <a:bodyPr wrap="square" lIns="0" tIns="0" rIns="0" bIns="0" rtlCol="0"/>
              <a:lstStyle/>
              <a:p>
                <a:endParaRPr sz="1050" dirty="0">
                  <a:latin typeface="Corbel" panose="020B0503020204020204" pitchFamily="34" charset="0"/>
                </a:endParaRPr>
              </a:p>
            </p:txBody>
          </p:sp>
          <p:pic>
            <p:nvPicPr>
              <p:cNvPr id="102" name="object 101">
                <a:extLst>
                  <a:ext uri="{FF2B5EF4-FFF2-40B4-BE49-F238E27FC236}">
                    <a16:creationId xmlns:a16="http://schemas.microsoft.com/office/drawing/2014/main" id="{395F234A-5525-09AC-2FE7-0E9B15641877}"/>
                  </a:ext>
                </a:extLst>
              </p:cNvPr>
              <p:cNvPicPr/>
              <p:nvPr/>
            </p:nvPicPr>
            <p:blipFill>
              <a:blip r:embed="rId23" cstate="print"/>
              <a:stretch>
                <a:fillRect/>
              </a:stretch>
            </p:blipFill>
            <p:spPr>
              <a:xfrm>
                <a:off x="5949299" y="2522869"/>
                <a:ext cx="322522" cy="190831"/>
              </a:xfrm>
              <a:prstGeom prst="rect">
                <a:avLst/>
              </a:prstGeom>
            </p:spPr>
          </p:pic>
          <p:pic>
            <p:nvPicPr>
              <p:cNvPr id="103" name="object 102">
                <a:extLst>
                  <a:ext uri="{FF2B5EF4-FFF2-40B4-BE49-F238E27FC236}">
                    <a16:creationId xmlns:a16="http://schemas.microsoft.com/office/drawing/2014/main" id="{CF66C6DB-6C9B-4084-2ECC-399C504737FD}"/>
                  </a:ext>
                </a:extLst>
              </p:cNvPr>
              <p:cNvPicPr/>
              <p:nvPr/>
            </p:nvPicPr>
            <p:blipFill>
              <a:blip r:embed="rId24" cstate="print"/>
              <a:stretch>
                <a:fillRect/>
              </a:stretch>
            </p:blipFill>
            <p:spPr>
              <a:xfrm>
                <a:off x="6228264" y="2809260"/>
                <a:ext cx="165353" cy="173996"/>
              </a:xfrm>
              <a:prstGeom prst="rect">
                <a:avLst/>
              </a:prstGeom>
            </p:spPr>
          </p:pic>
          <p:pic>
            <p:nvPicPr>
              <p:cNvPr id="104" name="object 103">
                <a:extLst>
                  <a:ext uri="{FF2B5EF4-FFF2-40B4-BE49-F238E27FC236}">
                    <a16:creationId xmlns:a16="http://schemas.microsoft.com/office/drawing/2014/main" id="{6F46FAD1-BB6E-569F-65F6-11CB65DC98CA}"/>
                  </a:ext>
                </a:extLst>
              </p:cNvPr>
              <p:cNvPicPr/>
              <p:nvPr/>
            </p:nvPicPr>
            <p:blipFill>
              <a:blip r:embed="rId24" cstate="print"/>
              <a:stretch>
                <a:fillRect/>
              </a:stretch>
            </p:blipFill>
            <p:spPr>
              <a:xfrm>
                <a:off x="6228264" y="3041679"/>
                <a:ext cx="165353" cy="173996"/>
              </a:xfrm>
              <a:prstGeom prst="rect">
                <a:avLst/>
              </a:prstGeom>
            </p:spPr>
          </p:pic>
          <p:pic>
            <p:nvPicPr>
              <p:cNvPr id="105" name="object 104">
                <a:extLst>
                  <a:ext uri="{FF2B5EF4-FFF2-40B4-BE49-F238E27FC236}">
                    <a16:creationId xmlns:a16="http://schemas.microsoft.com/office/drawing/2014/main" id="{B1EFD363-F63D-41FC-B5F4-229195620F57}"/>
                  </a:ext>
                </a:extLst>
              </p:cNvPr>
              <p:cNvPicPr/>
              <p:nvPr/>
            </p:nvPicPr>
            <p:blipFill>
              <a:blip r:embed="rId25" cstate="print"/>
              <a:stretch>
                <a:fillRect/>
              </a:stretch>
            </p:blipFill>
            <p:spPr>
              <a:xfrm>
                <a:off x="6228264" y="3274099"/>
                <a:ext cx="165353" cy="173996"/>
              </a:xfrm>
              <a:prstGeom prst="rect">
                <a:avLst/>
              </a:prstGeom>
            </p:spPr>
          </p:pic>
          <p:pic>
            <p:nvPicPr>
              <p:cNvPr id="106" name="object 105">
                <a:extLst>
                  <a:ext uri="{FF2B5EF4-FFF2-40B4-BE49-F238E27FC236}">
                    <a16:creationId xmlns:a16="http://schemas.microsoft.com/office/drawing/2014/main" id="{20652279-A9CC-B867-B5B6-44BEEC9B17AE}"/>
                  </a:ext>
                </a:extLst>
              </p:cNvPr>
              <p:cNvPicPr/>
              <p:nvPr/>
            </p:nvPicPr>
            <p:blipFill>
              <a:blip r:embed="rId25" cstate="print"/>
              <a:stretch>
                <a:fillRect/>
              </a:stretch>
            </p:blipFill>
            <p:spPr>
              <a:xfrm>
                <a:off x="6228264" y="3506518"/>
                <a:ext cx="165353" cy="173996"/>
              </a:xfrm>
              <a:prstGeom prst="rect">
                <a:avLst/>
              </a:prstGeom>
            </p:spPr>
          </p:pic>
          <p:sp>
            <p:nvSpPr>
              <p:cNvPr id="107" name="object 106">
                <a:extLst>
                  <a:ext uri="{FF2B5EF4-FFF2-40B4-BE49-F238E27FC236}">
                    <a16:creationId xmlns:a16="http://schemas.microsoft.com/office/drawing/2014/main" id="{9196A0DC-8429-2BE3-545B-57F9ED81BC4B}"/>
                  </a:ext>
                </a:extLst>
              </p:cNvPr>
              <p:cNvSpPr/>
              <p:nvPr/>
            </p:nvSpPr>
            <p:spPr>
              <a:xfrm>
                <a:off x="6122573" y="2715745"/>
                <a:ext cx="365760" cy="1073150"/>
              </a:xfrm>
              <a:custGeom>
                <a:avLst/>
                <a:gdLst/>
                <a:ahLst/>
                <a:cxnLst/>
                <a:rect l="l" t="t" r="r" b="b"/>
                <a:pathLst>
                  <a:path w="365760" h="1073150">
                    <a:moveTo>
                      <a:pt x="304798" y="0"/>
                    </a:moveTo>
                    <a:lnTo>
                      <a:pt x="328527" y="4790"/>
                    </a:lnTo>
                    <a:lnTo>
                      <a:pt x="347904" y="17855"/>
                    </a:lnTo>
                    <a:lnTo>
                      <a:pt x="360969" y="37232"/>
                    </a:lnTo>
                    <a:lnTo>
                      <a:pt x="365760" y="60961"/>
                    </a:lnTo>
                    <a:lnTo>
                      <a:pt x="365760" y="1011994"/>
                    </a:lnTo>
                    <a:lnTo>
                      <a:pt x="360969" y="1035723"/>
                    </a:lnTo>
                    <a:lnTo>
                      <a:pt x="347904" y="1055100"/>
                    </a:lnTo>
                    <a:lnTo>
                      <a:pt x="328527" y="1068165"/>
                    </a:lnTo>
                    <a:lnTo>
                      <a:pt x="304798" y="1072956"/>
                    </a:lnTo>
                    <a:lnTo>
                      <a:pt x="60961" y="1072956"/>
                    </a:lnTo>
                    <a:lnTo>
                      <a:pt x="37232" y="1068165"/>
                    </a:lnTo>
                    <a:lnTo>
                      <a:pt x="17855" y="1055100"/>
                    </a:lnTo>
                    <a:lnTo>
                      <a:pt x="4790" y="1035723"/>
                    </a:lnTo>
                    <a:lnTo>
                      <a:pt x="0" y="1011994"/>
                    </a:lnTo>
                    <a:lnTo>
                      <a:pt x="0" y="60961"/>
                    </a:lnTo>
                    <a:lnTo>
                      <a:pt x="4790" y="37232"/>
                    </a:lnTo>
                    <a:lnTo>
                      <a:pt x="17855" y="17855"/>
                    </a:lnTo>
                    <a:lnTo>
                      <a:pt x="37232" y="4790"/>
                    </a:lnTo>
                    <a:lnTo>
                      <a:pt x="60961" y="0"/>
                    </a:lnTo>
                    <a:lnTo>
                      <a:pt x="304798" y="0"/>
                    </a:lnTo>
                    <a:close/>
                  </a:path>
                </a:pathLst>
              </a:custGeom>
              <a:ln w="19050">
                <a:solidFill>
                  <a:srgbClr val="8C1515"/>
                </a:solidFill>
              </a:ln>
            </p:spPr>
            <p:txBody>
              <a:bodyPr wrap="square" lIns="0" tIns="0" rIns="0" bIns="0" rtlCol="0"/>
              <a:lstStyle/>
              <a:p>
                <a:endParaRPr sz="1050" dirty="0">
                  <a:latin typeface="Corbel" panose="020B0503020204020204" pitchFamily="34" charset="0"/>
                </a:endParaRPr>
              </a:p>
            </p:txBody>
          </p:sp>
          <p:pic>
            <p:nvPicPr>
              <p:cNvPr id="108" name="object 107">
                <a:extLst>
                  <a:ext uri="{FF2B5EF4-FFF2-40B4-BE49-F238E27FC236}">
                    <a16:creationId xmlns:a16="http://schemas.microsoft.com/office/drawing/2014/main" id="{DC9B5F84-0A7D-4C14-C48C-280904B9FD3F}"/>
                  </a:ext>
                </a:extLst>
              </p:cNvPr>
              <p:cNvPicPr/>
              <p:nvPr/>
            </p:nvPicPr>
            <p:blipFill>
              <a:blip r:embed="rId26" cstate="print"/>
              <a:stretch>
                <a:fillRect/>
              </a:stretch>
            </p:blipFill>
            <p:spPr>
              <a:xfrm>
                <a:off x="5754364" y="4575548"/>
                <a:ext cx="334841" cy="214103"/>
              </a:xfrm>
              <a:prstGeom prst="rect">
                <a:avLst/>
              </a:prstGeom>
            </p:spPr>
          </p:pic>
          <p:pic>
            <p:nvPicPr>
              <p:cNvPr id="109" name="object 108">
                <a:extLst>
                  <a:ext uri="{FF2B5EF4-FFF2-40B4-BE49-F238E27FC236}">
                    <a16:creationId xmlns:a16="http://schemas.microsoft.com/office/drawing/2014/main" id="{57CE0B37-775A-B6E1-F000-CE1C87D279A6}"/>
                  </a:ext>
                </a:extLst>
              </p:cNvPr>
              <p:cNvPicPr/>
              <p:nvPr/>
            </p:nvPicPr>
            <p:blipFill>
              <a:blip r:embed="rId9" cstate="print"/>
              <a:stretch>
                <a:fillRect/>
              </a:stretch>
            </p:blipFill>
            <p:spPr>
              <a:xfrm>
                <a:off x="6244741" y="4297987"/>
                <a:ext cx="165353" cy="157194"/>
              </a:xfrm>
              <a:prstGeom prst="rect">
                <a:avLst/>
              </a:prstGeom>
            </p:spPr>
          </p:pic>
          <p:pic>
            <p:nvPicPr>
              <p:cNvPr id="110" name="object 109">
                <a:extLst>
                  <a:ext uri="{FF2B5EF4-FFF2-40B4-BE49-F238E27FC236}">
                    <a16:creationId xmlns:a16="http://schemas.microsoft.com/office/drawing/2014/main" id="{F536C8FC-4F1B-7BCC-0872-972B48C71B60}"/>
                  </a:ext>
                </a:extLst>
              </p:cNvPr>
              <p:cNvPicPr/>
              <p:nvPr/>
            </p:nvPicPr>
            <p:blipFill>
              <a:blip r:embed="rId9" cstate="print"/>
              <a:stretch>
                <a:fillRect/>
              </a:stretch>
            </p:blipFill>
            <p:spPr>
              <a:xfrm>
                <a:off x="6244741" y="4505201"/>
                <a:ext cx="165353" cy="157194"/>
              </a:xfrm>
              <a:prstGeom prst="rect">
                <a:avLst/>
              </a:prstGeom>
            </p:spPr>
          </p:pic>
          <p:pic>
            <p:nvPicPr>
              <p:cNvPr id="111" name="object 110">
                <a:extLst>
                  <a:ext uri="{FF2B5EF4-FFF2-40B4-BE49-F238E27FC236}">
                    <a16:creationId xmlns:a16="http://schemas.microsoft.com/office/drawing/2014/main" id="{F95FB96C-DD0C-097E-4395-A5C52039B23F}"/>
                  </a:ext>
                </a:extLst>
              </p:cNvPr>
              <p:cNvPicPr/>
              <p:nvPr/>
            </p:nvPicPr>
            <p:blipFill>
              <a:blip r:embed="rId8" cstate="print"/>
              <a:stretch>
                <a:fillRect/>
              </a:stretch>
            </p:blipFill>
            <p:spPr>
              <a:xfrm>
                <a:off x="6244741" y="4712417"/>
                <a:ext cx="165353" cy="157194"/>
              </a:xfrm>
              <a:prstGeom prst="rect">
                <a:avLst/>
              </a:prstGeom>
            </p:spPr>
          </p:pic>
          <p:pic>
            <p:nvPicPr>
              <p:cNvPr id="112" name="object 111">
                <a:extLst>
                  <a:ext uri="{FF2B5EF4-FFF2-40B4-BE49-F238E27FC236}">
                    <a16:creationId xmlns:a16="http://schemas.microsoft.com/office/drawing/2014/main" id="{038D4F29-D6E1-391B-A1AD-B0421771BD32}"/>
                  </a:ext>
                </a:extLst>
              </p:cNvPr>
              <p:cNvPicPr/>
              <p:nvPr/>
            </p:nvPicPr>
            <p:blipFill>
              <a:blip r:embed="rId9" cstate="print"/>
              <a:stretch>
                <a:fillRect/>
              </a:stretch>
            </p:blipFill>
            <p:spPr>
              <a:xfrm>
                <a:off x="6244741" y="4919633"/>
                <a:ext cx="165353" cy="157194"/>
              </a:xfrm>
              <a:prstGeom prst="rect">
                <a:avLst/>
              </a:prstGeom>
            </p:spPr>
          </p:pic>
          <p:sp>
            <p:nvSpPr>
              <p:cNvPr id="113" name="object 112">
                <a:extLst>
                  <a:ext uri="{FF2B5EF4-FFF2-40B4-BE49-F238E27FC236}">
                    <a16:creationId xmlns:a16="http://schemas.microsoft.com/office/drawing/2014/main" id="{B1667AA8-6706-B8C3-7F7F-74FF1EC30E0C}"/>
                  </a:ext>
                </a:extLst>
              </p:cNvPr>
              <p:cNvSpPr/>
              <p:nvPr/>
            </p:nvSpPr>
            <p:spPr>
              <a:xfrm>
                <a:off x="6139050" y="4215645"/>
                <a:ext cx="365760" cy="956944"/>
              </a:xfrm>
              <a:custGeom>
                <a:avLst/>
                <a:gdLst/>
                <a:ahLst/>
                <a:cxnLst/>
                <a:rect l="l" t="t" r="r" b="b"/>
                <a:pathLst>
                  <a:path w="365759" h="956945">
                    <a:moveTo>
                      <a:pt x="304798" y="0"/>
                    </a:moveTo>
                    <a:lnTo>
                      <a:pt x="328527" y="4790"/>
                    </a:lnTo>
                    <a:lnTo>
                      <a:pt x="347904" y="17855"/>
                    </a:lnTo>
                    <a:lnTo>
                      <a:pt x="360969" y="37232"/>
                    </a:lnTo>
                    <a:lnTo>
                      <a:pt x="365760" y="60961"/>
                    </a:lnTo>
                    <a:lnTo>
                      <a:pt x="365760" y="895642"/>
                    </a:lnTo>
                    <a:lnTo>
                      <a:pt x="360969" y="919371"/>
                    </a:lnTo>
                    <a:lnTo>
                      <a:pt x="347904" y="938748"/>
                    </a:lnTo>
                    <a:lnTo>
                      <a:pt x="328527" y="951813"/>
                    </a:lnTo>
                    <a:lnTo>
                      <a:pt x="304798" y="956604"/>
                    </a:lnTo>
                    <a:lnTo>
                      <a:pt x="60961" y="956604"/>
                    </a:lnTo>
                    <a:lnTo>
                      <a:pt x="37232" y="951813"/>
                    </a:lnTo>
                    <a:lnTo>
                      <a:pt x="17855" y="938748"/>
                    </a:lnTo>
                    <a:lnTo>
                      <a:pt x="4790" y="919371"/>
                    </a:lnTo>
                    <a:lnTo>
                      <a:pt x="0" y="895642"/>
                    </a:lnTo>
                    <a:lnTo>
                      <a:pt x="0" y="60961"/>
                    </a:lnTo>
                    <a:lnTo>
                      <a:pt x="4790" y="37232"/>
                    </a:lnTo>
                    <a:lnTo>
                      <a:pt x="17855" y="17855"/>
                    </a:lnTo>
                    <a:lnTo>
                      <a:pt x="37232" y="4790"/>
                    </a:lnTo>
                    <a:lnTo>
                      <a:pt x="60961" y="0"/>
                    </a:lnTo>
                    <a:lnTo>
                      <a:pt x="304798" y="0"/>
                    </a:lnTo>
                    <a:close/>
                  </a:path>
                </a:pathLst>
              </a:custGeom>
              <a:ln w="19050">
                <a:solidFill>
                  <a:srgbClr val="610059"/>
                </a:solidFill>
              </a:ln>
            </p:spPr>
            <p:txBody>
              <a:bodyPr wrap="square" lIns="0" tIns="0" rIns="0" bIns="0" rtlCol="0"/>
              <a:lstStyle/>
              <a:p>
                <a:endParaRPr sz="1050" dirty="0">
                  <a:latin typeface="Corbel" panose="020B0503020204020204" pitchFamily="34" charset="0"/>
                </a:endParaRPr>
              </a:p>
            </p:txBody>
          </p:sp>
          <p:sp>
            <p:nvSpPr>
              <p:cNvPr id="114" name="object 113">
                <a:extLst>
                  <a:ext uri="{FF2B5EF4-FFF2-40B4-BE49-F238E27FC236}">
                    <a16:creationId xmlns:a16="http://schemas.microsoft.com/office/drawing/2014/main" id="{E56949DF-BD7D-72E8-142A-F641CAB1F762}"/>
                  </a:ext>
                </a:extLst>
              </p:cNvPr>
              <p:cNvSpPr/>
              <p:nvPr/>
            </p:nvSpPr>
            <p:spPr>
              <a:xfrm>
                <a:off x="6266601" y="5172205"/>
                <a:ext cx="111125" cy="438150"/>
              </a:xfrm>
              <a:custGeom>
                <a:avLst/>
                <a:gdLst/>
                <a:ahLst/>
                <a:cxnLst/>
                <a:rect l="l" t="t" r="r" b="b"/>
                <a:pathLst>
                  <a:path w="111125" h="438150">
                    <a:moveTo>
                      <a:pt x="55328" y="37807"/>
                    </a:moveTo>
                    <a:lnTo>
                      <a:pt x="45803" y="54135"/>
                    </a:lnTo>
                    <a:lnTo>
                      <a:pt x="45802" y="438107"/>
                    </a:lnTo>
                    <a:lnTo>
                      <a:pt x="64852" y="438107"/>
                    </a:lnTo>
                    <a:lnTo>
                      <a:pt x="64852" y="54135"/>
                    </a:lnTo>
                    <a:lnTo>
                      <a:pt x="55328" y="37807"/>
                    </a:lnTo>
                    <a:close/>
                  </a:path>
                  <a:path w="111125" h="438150">
                    <a:moveTo>
                      <a:pt x="55328" y="0"/>
                    </a:moveTo>
                    <a:lnTo>
                      <a:pt x="0" y="94848"/>
                    </a:lnTo>
                    <a:lnTo>
                      <a:pt x="1535" y="100680"/>
                    </a:lnTo>
                    <a:lnTo>
                      <a:pt x="10622" y="105981"/>
                    </a:lnTo>
                    <a:lnTo>
                      <a:pt x="16455" y="104447"/>
                    </a:lnTo>
                    <a:lnTo>
                      <a:pt x="45802" y="54137"/>
                    </a:lnTo>
                    <a:lnTo>
                      <a:pt x="45803" y="18903"/>
                    </a:lnTo>
                    <a:lnTo>
                      <a:pt x="66355" y="18903"/>
                    </a:lnTo>
                    <a:lnTo>
                      <a:pt x="55328" y="0"/>
                    </a:lnTo>
                    <a:close/>
                  </a:path>
                  <a:path w="111125" h="438150">
                    <a:moveTo>
                      <a:pt x="66355" y="18903"/>
                    </a:moveTo>
                    <a:lnTo>
                      <a:pt x="64853" y="18903"/>
                    </a:lnTo>
                    <a:lnTo>
                      <a:pt x="64853" y="54137"/>
                    </a:lnTo>
                    <a:lnTo>
                      <a:pt x="94200" y="104447"/>
                    </a:lnTo>
                    <a:lnTo>
                      <a:pt x="100034" y="105981"/>
                    </a:lnTo>
                    <a:lnTo>
                      <a:pt x="109120" y="100680"/>
                    </a:lnTo>
                    <a:lnTo>
                      <a:pt x="110656" y="94848"/>
                    </a:lnTo>
                    <a:lnTo>
                      <a:pt x="66355" y="18903"/>
                    </a:lnTo>
                    <a:close/>
                  </a:path>
                  <a:path w="111125" h="438150">
                    <a:moveTo>
                      <a:pt x="64853" y="23703"/>
                    </a:moveTo>
                    <a:lnTo>
                      <a:pt x="63555" y="23703"/>
                    </a:lnTo>
                    <a:lnTo>
                      <a:pt x="55328" y="37807"/>
                    </a:lnTo>
                    <a:lnTo>
                      <a:pt x="64853" y="54137"/>
                    </a:lnTo>
                    <a:lnTo>
                      <a:pt x="64853" y="23703"/>
                    </a:lnTo>
                    <a:close/>
                  </a:path>
                  <a:path w="111125" h="438150">
                    <a:moveTo>
                      <a:pt x="64853" y="18903"/>
                    </a:moveTo>
                    <a:lnTo>
                      <a:pt x="45803" y="18903"/>
                    </a:lnTo>
                    <a:lnTo>
                      <a:pt x="45803" y="54135"/>
                    </a:lnTo>
                    <a:lnTo>
                      <a:pt x="55328" y="37807"/>
                    </a:lnTo>
                    <a:lnTo>
                      <a:pt x="47100" y="23703"/>
                    </a:lnTo>
                    <a:lnTo>
                      <a:pt x="64853" y="23703"/>
                    </a:lnTo>
                    <a:lnTo>
                      <a:pt x="64853" y="18903"/>
                    </a:lnTo>
                    <a:close/>
                  </a:path>
                  <a:path w="111125" h="438150">
                    <a:moveTo>
                      <a:pt x="63555" y="23703"/>
                    </a:moveTo>
                    <a:lnTo>
                      <a:pt x="47100" y="23703"/>
                    </a:lnTo>
                    <a:lnTo>
                      <a:pt x="55328" y="37807"/>
                    </a:lnTo>
                    <a:lnTo>
                      <a:pt x="63555" y="23703"/>
                    </a:lnTo>
                    <a:close/>
                  </a:path>
                </a:pathLst>
              </a:custGeom>
              <a:solidFill>
                <a:srgbClr val="7F7F7F"/>
              </a:solidFill>
            </p:spPr>
            <p:txBody>
              <a:bodyPr wrap="square" lIns="0" tIns="0" rIns="0" bIns="0" rtlCol="0"/>
              <a:lstStyle/>
              <a:p>
                <a:endParaRPr sz="1050" dirty="0">
                  <a:latin typeface="Corbel" panose="020B0503020204020204" pitchFamily="34" charset="0"/>
                </a:endParaRPr>
              </a:p>
            </p:txBody>
          </p:sp>
          <p:pic>
            <p:nvPicPr>
              <p:cNvPr id="115" name="object 114">
                <a:extLst>
                  <a:ext uri="{FF2B5EF4-FFF2-40B4-BE49-F238E27FC236}">
                    <a16:creationId xmlns:a16="http://schemas.microsoft.com/office/drawing/2014/main" id="{8E5DF7FB-FF19-51B2-AD52-DF58D4952A52}"/>
                  </a:ext>
                </a:extLst>
              </p:cNvPr>
              <p:cNvPicPr/>
              <p:nvPr/>
            </p:nvPicPr>
            <p:blipFill>
              <a:blip r:embed="rId10" cstate="print"/>
              <a:stretch>
                <a:fillRect/>
              </a:stretch>
            </p:blipFill>
            <p:spPr>
              <a:xfrm>
                <a:off x="6361845" y="5317078"/>
                <a:ext cx="235999" cy="278166"/>
              </a:xfrm>
              <a:prstGeom prst="rect">
                <a:avLst/>
              </a:prstGeom>
            </p:spPr>
          </p:pic>
          <p:pic>
            <p:nvPicPr>
              <p:cNvPr id="116" name="object 115">
                <a:extLst>
                  <a:ext uri="{FF2B5EF4-FFF2-40B4-BE49-F238E27FC236}">
                    <a16:creationId xmlns:a16="http://schemas.microsoft.com/office/drawing/2014/main" id="{731C5A6E-CA78-A05B-CB2B-20053F21074A}"/>
                  </a:ext>
                </a:extLst>
              </p:cNvPr>
              <p:cNvPicPr/>
              <p:nvPr/>
            </p:nvPicPr>
            <p:blipFill>
              <a:blip r:embed="rId11" cstate="print"/>
              <a:stretch>
                <a:fillRect/>
              </a:stretch>
            </p:blipFill>
            <p:spPr>
              <a:xfrm>
                <a:off x="6320776" y="3952529"/>
                <a:ext cx="377384" cy="224770"/>
              </a:xfrm>
              <a:prstGeom prst="rect">
                <a:avLst/>
              </a:prstGeom>
            </p:spPr>
          </p:pic>
          <p:sp>
            <p:nvSpPr>
              <p:cNvPr id="117" name="object 116">
                <a:extLst>
                  <a:ext uri="{FF2B5EF4-FFF2-40B4-BE49-F238E27FC236}">
                    <a16:creationId xmlns:a16="http://schemas.microsoft.com/office/drawing/2014/main" id="{0222F006-D53E-60E8-070D-09EA42DC009F}"/>
                  </a:ext>
                </a:extLst>
              </p:cNvPr>
              <p:cNvSpPr/>
              <p:nvPr/>
            </p:nvSpPr>
            <p:spPr>
              <a:xfrm>
                <a:off x="5424792" y="3229736"/>
                <a:ext cx="935990" cy="986155"/>
              </a:xfrm>
              <a:custGeom>
                <a:avLst/>
                <a:gdLst/>
                <a:ahLst/>
                <a:cxnLst/>
                <a:rect l="l" t="t" r="r" b="b"/>
                <a:pathLst>
                  <a:path w="935989" h="986154">
                    <a:moveTo>
                      <a:pt x="699300" y="55321"/>
                    </a:moveTo>
                    <a:lnTo>
                      <a:pt x="604456" y="0"/>
                    </a:lnTo>
                    <a:lnTo>
                      <a:pt x="598627" y="1536"/>
                    </a:lnTo>
                    <a:lnTo>
                      <a:pt x="593318" y="10617"/>
                    </a:lnTo>
                    <a:lnTo>
                      <a:pt x="594855" y="16446"/>
                    </a:lnTo>
                    <a:lnTo>
                      <a:pt x="645160" y="45796"/>
                    </a:lnTo>
                    <a:lnTo>
                      <a:pt x="0" y="45796"/>
                    </a:lnTo>
                    <a:lnTo>
                      <a:pt x="0" y="64846"/>
                    </a:lnTo>
                    <a:lnTo>
                      <a:pt x="645160" y="64846"/>
                    </a:lnTo>
                    <a:lnTo>
                      <a:pt x="594855" y="94195"/>
                    </a:lnTo>
                    <a:lnTo>
                      <a:pt x="593318" y="100025"/>
                    </a:lnTo>
                    <a:lnTo>
                      <a:pt x="598627" y="109118"/>
                    </a:lnTo>
                    <a:lnTo>
                      <a:pt x="604456" y="110655"/>
                    </a:lnTo>
                    <a:lnTo>
                      <a:pt x="682967" y="64846"/>
                    </a:lnTo>
                    <a:lnTo>
                      <a:pt x="699300" y="55321"/>
                    </a:lnTo>
                    <a:close/>
                  </a:path>
                  <a:path w="935989" h="986154">
                    <a:moveTo>
                      <a:pt x="935990" y="653770"/>
                    </a:moveTo>
                    <a:lnTo>
                      <a:pt x="891679" y="577824"/>
                    </a:lnTo>
                    <a:lnTo>
                      <a:pt x="880656" y="558927"/>
                    </a:lnTo>
                    <a:lnTo>
                      <a:pt x="825322" y="653770"/>
                    </a:lnTo>
                    <a:lnTo>
                      <a:pt x="826858" y="659599"/>
                    </a:lnTo>
                    <a:lnTo>
                      <a:pt x="835952" y="664908"/>
                    </a:lnTo>
                    <a:lnTo>
                      <a:pt x="841781" y="663371"/>
                    </a:lnTo>
                    <a:lnTo>
                      <a:pt x="871131" y="613067"/>
                    </a:lnTo>
                    <a:lnTo>
                      <a:pt x="871131" y="985913"/>
                    </a:lnTo>
                    <a:lnTo>
                      <a:pt x="890181" y="985913"/>
                    </a:lnTo>
                    <a:lnTo>
                      <a:pt x="890181" y="613067"/>
                    </a:lnTo>
                    <a:lnTo>
                      <a:pt x="919530" y="663371"/>
                    </a:lnTo>
                    <a:lnTo>
                      <a:pt x="925360" y="664908"/>
                    </a:lnTo>
                    <a:lnTo>
                      <a:pt x="934453" y="659599"/>
                    </a:lnTo>
                    <a:lnTo>
                      <a:pt x="935990" y="653770"/>
                    </a:lnTo>
                    <a:close/>
                  </a:path>
                </a:pathLst>
              </a:custGeom>
              <a:solidFill>
                <a:srgbClr val="7F7F7F"/>
              </a:solidFill>
            </p:spPr>
            <p:txBody>
              <a:bodyPr wrap="square" lIns="0" tIns="0" rIns="0" bIns="0" rtlCol="0"/>
              <a:lstStyle/>
              <a:p>
                <a:endParaRPr sz="1050" dirty="0">
                  <a:latin typeface="Corbel" panose="020B0503020204020204" pitchFamily="34" charset="0"/>
                </a:endParaRPr>
              </a:p>
            </p:txBody>
          </p:sp>
          <p:pic>
            <p:nvPicPr>
              <p:cNvPr id="118" name="object 117">
                <a:extLst>
                  <a:ext uri="{FF2B5EF4-FFF2-40B4-BE49-F238E27FC236}">
                    <a16:creationId xmlns:a16="http://schemas.microsoft.com/office/drawing/2014/main" id="{D3D9A246-3E7F-917E-2B28-3039199EC85D}"/>
                  </a:ext>
                </a:extLst>
              </p:cNvPr>
              <p:cNvPicPr/>
              <p:nvPr/>
            </p:nvPicPr>
            <p:blipFill>
              <a:blip r:embed="rId14" cstate="print"/>
              <a:stretch>
                <a:fillRect/>
              </a:stretch>
            </p:blipFill>
            <p:spPr>
              <a:xfrm>
                <a:off x="5538142" y="2959374"/>
                <a:ext cx="427375" cy="292169"/>
              </a:xfrm>
              <a:prstGeom prst="rect">
                <a:avLst/>
              </a:prstGeom>
            </p:spPr>
          </p:pic>
          <p:pic>
            <p:nvPicPr>
              <p:cNvPr id="119" name="object 118">
                <a:extLst>
                  <a:ext uri="{FF2B5EF4-FFF2-40B4-BE49-F238E27FC236}">
                    <a16:creationId xmlns:a16="http://schemas.microsoft.com/office/drawing/2014/main" id="{88E1A16C-C9EE-42FA-5C43-FBE67C0905FE}"/>
                  </a:ext>
                </a:extLst>
              </p:cNvPr>
              <p:cNvPicPr/>
              <p:nvPr/>
            </p:nvPicPr>
            <p:blipFill>
              <a:blip r:embed="rId27" cstate="print"/>
              <a:stretch>
                <a:fillRect/>
              </a:stretch>
            </p:blipFill>
            <p:spPr>
              <a:xfrm>
                <a:off x="4802246" y="2539685"/>
                <a:ext cx="313569" cy="186181"/>
              </a:xfrm>
              <a:prstGeom prst="rect">
                <a:avLst/>
              </a:prstGeom>
            </p:spPr>
          </p:pic>
          <p:pic>
            <p:nvPicPr>
              <p:cNvPr id="120" name="object 119">
                <a:extLst>
                  <a:ext uri="{FF2B5EF4-FFF2-40B4-BE49-F238E27FC236}">
                    <a16:creationId xmlns:a16="http://schemas.microsoft.com/office/drawing/2014/main" id="{D67AC942-56BA-4D9A-3292-17F90595E92C}"/>
                  </a:ext>
                </a:extLst>
              </p:cNvPr>
              <p:cNvPicPr/>
              <p:nvPr/>
            </p:nvPicPr>
            <p:blipFill>
              <a:blip r:embed="rId13" cstate="print"/>
              <a:stretch>
                <a:fillRect/>
              </a:stretch>
            </p:blipFill>
            <p:spPr>
              <a:xfrm>
                <a:off x="5155116" y="2813283"/>
                <a:ext cx="165353" cy="173996"/>
              </a:xfrm>
              <a:prstGeom prst="rect">
                <a:avLst/>
              </a:prstGeom>
            </p:spPr>
          </p:pic>
          <p:pic>
            <p:nvPicPr>
              <p:cNvPr id="121" name="object 120">
                <a:extLst>
                  <a:ext uri="{FF2B5EF4-FFF2-40B4-BE49-F238E27FC236}">
                    <a16:creationId xmlns:a16="http://schemas.microsoft.com/office/drawing/2014/main" id="{47933E62-ECA2-63C0-565E-27B8BD9AC6B7}"/>
                  </a:ext>
                </a:extLst>
              </p:cNvPr>
              <p:cNvPicPr/>
              <p:nvPr/>
            </p:nvPicPr>
            <p:blipFill>
              <a:blip r:embed="rId13" cstate="print"/>
              <a:stretch>
                <a:fillRect/>
              </a:stretch>
            </p:blipFill>
            <p:spPr>
              <a:xfrm>
                <a:off x="5155116" y="3045702"/>
                <a:ext cx="165353" cy="173996"/>
              </a:xfrm>
              <a:prstGeom prst="rect">
                <a:avLst/>
              </a:prstGeom>
            </p:spPr>
          </p:pic>
          <p:pic>
            <p:nvPicPr>
              <p:cNvPr id="122" name="object 121">
                <a:extLst>
                  <a:ext uri="{FF2B5EF4-FFF2-40B4-BE49-F238E27FC236}">
                    <a16:creationId xmlns:a16="http://schemas.microsoft.com/office/drawing/2014/main" id="{89F0114B-8FA7-FC33-8DE1-319FF7BA8600}"/>
                  </a:ext>
                </a:extLst>
              </p:cNvPr>
              <p:cNvPicPr/>
              <p:nvPr/>
            </p:nvPicPr>
            <p:blipFill>
              <a:blip r:embed="rId12" cstate="print"/>
              <a:stretch>
                <a:fillRect/>
              </a:stretch>
            </p:blipFill>
            <p:spPr>
              <a:xfrm>
                <a:off x="5155116" y="3278122"/>
                <a:ext cx="165353" cy="173996"/>
              </a:xfrm>
              <a:prstGeom prst="rect">
                <a:avLst/>
              </a:prstGeom>
            </p:spPr>
          </p:pic>
          <p:pic>
            <p:nvPicPr>
              <p:cNvPr id="123" name="object 122">
                <a:extLst>
                  <a:ext uri="{FF2B5EF4-FFF2-40B4-BE49-F238E27FC236}">
                    <a16:creationId xmlns:a16="http://schemas.microsoft.com/office/drawing/2014/main" id="{C4E131CF-653D-19E7-83A0-410EF1135105}"/>
                  </a:ext>
                </a:extLst>
              </p:cNvPr>
              <p:cNvPicPr/>
              <p:nvPr/>
            </p:nvPicPr>
            <p:blipFill>
              <a:blip r:embed="rId12" cstate="print"/>
              <a:stretch>
                <a:fillRect/>
              </a:stretch>
            </p:blipFill>
            <p:spPr>
              <a:xfrm>
                <a:off x="5155116" y="3510541"/>
                <a:ext cx="165353" cy="173996"/>
              </a:xfrm>
              <a:prstGeom prst="rect">
                <a:avLst/>
              </a:prstGeom>
            </p:spPr>
          </p:pic>
          <p:sp>
            <p:nvSpPr>
              <p:cNvPr id="124" name="object 123">
                <a:extLst>
                  <a:ext uri="{FF2B5EF4-FFF2-40B4-BE49-F238E27FC236}">
                    <a16:creationId xmlns:a16="http://schemas.microsoft.com/office/drawing/2014/main" id="{A444E496-5EB0-82DB-C66E-9FBD29B6B9B4}"/>
                  </a:ext>
                </a:extLst>
              </p:cNvPr>
              <p:cNvSpPr/>
              <p:nvPr/>
            </p:nvSpPr>
            <p:spPr>
              <a:xfrm>
                <a:off x="5049426" y="2719768"/>
                <a:ext cx="365760" cy="1073150"/>
              </a:xfrm>
              <a:custGeom>
                <a:avLst/>
                <a:gdLst/>
                <a:ahLst/>
                <a:cxnLst/>
                <a:rect l="l" t="t" r="r" b="b"/>
                <a:pathLst>
                  <a:path w="365760" h="1073150">
                    <a:moveTo>
                      <a:pt x="304798" y="0"/>
                    </a:moveTo>
                    <a:lnTo>
                      <a:pt x="328527" y="4790"/>
                    </a:lnTo>
                    <a:lnTo>
                      <a:pt x="347904" y="17855"/>
                    </a:lnTo>
                    <a:lnTo>
                      <a:pt x="360969" y="37232"/>
                    </a:lnTo>
                    <a:lnTo>
                      <a:pt x="365760" y="60961"/>
                    </a:lnTo>
                    <a:lnTo>
                      <a:pt x="365760" y="1011994"/>
                    </a:lnTo>
                    <a:lnTo>
                      <a:pt x="360969" y="1035723"/>
                    </a:lnTo>
                    <a:lnTo>
                      <a:pt x="347904" y="1055100"/>
                    </a:lnTo>
                    <a:lnTo>
                      <a:pt x="328527" y="1068165"/>
                    </a:lnTo>
                    <a:lnTo>
                      <a:pt x="304798" y="1072956"/>
                    </a:lnTo>
                    <a:lnTo>
                      <a:pt x="60961" y="1072956"/>
                    </a:lnTo>
                    <a:lnTo>
                      <a:pt x="37232" y="1068165"/>
                    </a:lnTo>
                    <a:lnTo>
                      <a:pt x="17855" y="1055100"/>
                    </a:lnTo>
                    <a:lnTo>
                      <a:pt x="4790" y="1035723"/>
                    </a:lnTo>
                    <a:lnTo>
                      <a:pt x="0" y="1011994"/>
                    </a:lnTo>
                    <a:lnTo>
                      <a:pt x="0" y="60961"/>
                    </a:lnTo>
                    <a:lnTo>
                      <a:pt x="4790" y="37232"/>
                    </a:lnTo>
                    <a:lnTo>
                      <a:pt x="17855" y="17855"/>
                    </a:lnTo>
                    <a:lnTo>
                      <a:pt x="37232" y="4790"/>
                    </a:lnTo>
                    <a:lnTo>
                      <a:pt x="60961" y="0"/>
                    </a:lnTo>
                    <a:lnTo>
                      <a:pt x="304798" y="0"/>
                    </a:lnTo>
                    <a:close/>
                  </a:path>
                </a:pathLst>
              </a:custGeom>
              <a:ln w="19050">
                <a:solidFill>
                  <a:srgbClr val="8C1515"/>
                </a:solidFill>
              </a:ln>
            </p:spPr>
            <p:txBody>
              <a:bodyPr wrap="square" lIns="0" tIns="0" rIns="0" bIns="0" rtlCol="0"/>
              <a:lstStyle/>
              <a:p>
                <a:endParaRPr sz="1050" dirty="0">
                  <a:latin typeface="Corbel" panose="020B0503020204020204" pitchFamily="34" charset="0"/>
                </a:endParaRPr>
              </a:p>
            </p:txBody>
          </p:sp>
        </p:grpSp>
        <p:sp>
          <p:nvSpPr>
            <p:cNvPr id="128" name="object 127">
              <a:extLst>
                <a:ext uri="{FF2B5EF4-FFF2-40B4-BE49-F238E27FC236}">
                  <a16:creationId xmlns:a16="http://schemas.microsoft.com/office/drawing/2014/main" id="{F3EC8C04-6953-E090-D54E-B457D30FF5EB}"/>
                </a:ext>
              </a:extLst>
            </p:cNvPr>
            <p:cNvSpPr txBox="1"/>
            <p:nvPr/>
          </p:nvSpPr>
          <p:spPr>
            <a:xfrm>
              <a:off x="6294876" y="1338453"/>
              <a:ext cx="83344" cy="199740"/>
            </a:xfrm>
            <a:prstGeom prst="rect">
              <a:avLst/>
            </a:prstGeom>
          </p:spPr>
          <p:txBody>
            <a:bodyPr vert="horz" wrap="square" lIns="0" tIns="9525" rIns="0" bIns="0" rtlCol="0">
              <a:spAutoFit/>
            </a:bodyPr>
            <a:lstStyle/>
            <a:p>
              <a:pPr marL="9525">
                <a:spcBef>
                  <a:spcPts val="75"/>
                </a:spcBef>
              </a:pPr>
              <a:r>
                <a:rPr sz="1050" dirty="0">
                  <a:solidFill>
                    <a:srgbClr val="175E54"/>
                  </a:solidFill>
                  <a:latin typeface="Corbel" panose="020B0503020204020204" pitchFamily="34" charset="0"/>
                  <a:cs typeface="Calibri"/>
                </a:rPr>
                <a:t>a</a:t>
              </a:r>
              <a:endParaRPr sz="1050" dirty="0">
                <a:latin typeface="Corbel" panose="020B0503020204020204" pitchFamily="34" charset="0"/>
                <a:cs typeface="Calibri"/>
              </a:endParaRPr>
            </a:p>
          </p:txBody>
        </p:sp>
        <p:sp>
          <p:nvSpPr>
            <p:cNvPr id="129" name="object 128">
              <a:extLst>
                <a:ext uri="{FF2B5EF4-FFF2-40B4-BE49-F238E27FC236}">
                  <a16:creationId xmlns:a16="http://schemas.microsoft.com/office/drawing/2014/main" id="{0711A3F9-F191-760F-5534-56E55E5AEE13}"/>
                </a:ext>
              </a:extLst>
            </p:cNvPr>
            <p:cNvSpPr txBox="1"/>
            <p:nvPr/>
          </p:nvSpPr>
          <p:spPr>
            <a:xfrm>
              <a:off x="7424252" y="1340740"/>
              <a:ext cx="209550" cy="388257"/>
            </a:xfrm>
            <a:prstGeom prst="rect">
              <a:avLst/>
            </a:prstGeom>
          </p:spPr>
          <p:txBody>
            <a:bodyPr vert="horz" wrap="square" lIns="0" tIns="9525" rIns="0" bIns="0" rtlCol="0">
              <a:spAutoFit/>
            </a:bodyPr>
            <a:lstStyle/>
            <a:p>
              <a:pPr marL="9525">
                <a:spcBef>
                  <a:spcPts val="75"/>
                </a:spcBef>
              </a:pPr>
              <a:r>
                <a:rPr sz="1050" spc="-26" dirty="0">
                  <a:solidFill>
                    <a:srgbClr val="175E54"/>
                  </a:solidFill>
                  <a:latin typeface="Corbel" panose="020B0503020204020204" pitchFamily="34" charset="0"/>
                  <a:cs typeface="Calibri"/>
                </a:rPr>
                <a:t>z</a:t>
              </a:r>
              <a:r>
                <a:rPr sz="1050" spc="-4" dirty="0">
                  <a:solidFill>
                    <a:srgbClr val="175E54"/>
                  </a:solidFill>
                  <a:latin typeface="Corbel" panose="020B0503020204020204" pitchFamily="34" charset="0"/>
                  <a:cs typeface="Calibri"/>
                </a:rPr>
                <a:t>o</a:t>
              </a:r>
              <a:r>
                <a:rPr sz="1050" dirty="0">
                  <a:solidFill>
                    <a:srgbClr val="175E54"/>
                  </a:solidFill>
                  <a:latin typeface="Corbel" panose="020B0503020204020204" pitchFamily="34" charset="0"/>
                  <a:cs typeface="Calibri"/>
                </a:rPr>
                <a:t>o</a:t>
              </a:r>
              <a:endParaRPr sz="1050" dirty="0">
                <a:latin typeface="Corbel" panose="020B0503020204020204" pitchFamily="34" charset="0"/>
                <a:cs typeface="Calibri"/>
              </a:endParaRPr>
            </a:p>
          </p:txBody>
        </p:sp>
        <p:grpSp>
          <p:nvGrpSpPr>
            <p:cNvPr id="130" name="object 129">
              <a:extLst>
                <a:ext uri="{FF2B5EF4-FFF2-40B4-BE49-F238E27FC236}">
                  <a16:creationId xmlns:a16="http://schemas.microsoft.com/office/drawing/2014/main" id="{BD37A981-83BC-9FEF-E4DB-364642A38CF9}"/>
                </a:ext>
              </a:extLst>
            </p:cNvPr>
            <p:cNvGrpSpPr/>
            <p:nvPr/>
          </p:nvGrpSpPr>
          <p:grpSpPr>
            <a:xfrm>
              <a:off x="7034609" y="887506"/>
              <a:ext cx="114776" cy="404813"/>
              <a:chOff x="9379478" y="1183342"/>
              <a:chExt cx="153035" cy="539750"/>
            </a:xfrm>
          </p:grpSpPr>
          <p:sp>
            <p:nvSpPr>
              <p:cNvPr id="131" name="object 130">
                <a:extLst>
                  <a:ext uri="{FF2B5EF4-FFF2-40B4-BE49-F238E27FC236}">
                    <a16:creationId xmlns:a16="http://schemas.microsoft.com/office/drawing/2014/main" id="{DBDA3B3A-E776-90C5-47CD-A263D1EB9756}"/>
                  </a:ext>
                </a:extLst>
              </p:cNvPr>
              <p:cNvSpPr/>
              <p:nvPr/>
            </p:nvSpPr>
            <p:spPr>
              <a:xfrm>
                <a:off x="9384241" y="1188105"/>
                <a:ext cx="143510" cy="530225"/>
              </a:xfrm>
              <a:custGeom>
                <a:avLst/>
                <a:gdLst/>
                <a:ahLst/>
                <a:cxnLst/>
                <a:rect l="l" t="t" r="r" b="b"/>
                <a:pathLst>
                  <a:path w="143509" h="530225">
                    <a:moveTo>
                      <a:pt x="143184" y="0"/>
                    </a:moveTo>
                    <a:lnTo>
                      <a:pt x="0" y="0"/>
                    </a:lnTo>
                    <a:lnTo>
                      <a:pt x="0" y="529694"/>
                    </a:lnTo>
                    <a:lnTo>
                      <a:pt x="143184" y="529694"/>
                    </a:lnTo>
                    <a:lnTo>
                      <a:pt x="143184" y="0"/>
                    </a:lnTo>
                    <a:close/>
                  </a:path>
                </a:pathLst>
              </a:custGeom>
              <a:solidFill>
                <a:srgbClr val="92D050"/>
              </a:solidFill>
            </p:spPr>
            <p:txBody>
              <a:bodyPr wrap="square" lIns="0" tIns="0" rIns="0" bIns="0" rtlCol="0"/>
              <a:lstStyle/>
              <a:p>
                <a:endParaRPr sz="1050" dirty="0">
                  <a:latin typeface="Corbel" panose="020B0503020204020204" pitchFamily="34" charset="0"/>
                </a:endParaRPr>
              </a:p>
            </p:txBody>
          </p:sp>
          <p:sp>
            <p:nvSpPr>
              <p:cNvPr id="132" name="object 131">
                <a:extLst>
                  <a:ext uri="{FF2B5EF4-FFF2-40B4-BE49-F238E27FC236}">
                    <a16:creationId xmlns:a16="http://schemas.microsoft.com/office/drawing/2014/main" id="{122EE574-94D4-BBB1-C593-480598E9DAD6}"/>
                  </a:ext>
                </a:extLst>
              </p:cNvPr>
              <p:cNvSpPr/>
              <p:nvPr/>
            </p:nvSpPr>
            <p:spPr>
              <a:xfrm>
                <a:off x="9384241" y="1188105"/>
                <a:ext cx="143510" cy="530225"/>
              </a:xfrm>
              <a:custGeom>
                <a:avLst/>
                <a:gdLst/>
                <a:ahLst/>
                <a:cxnLst/>
                <a:rect l="l" t="t" r="r" b="b"/>
                <a:pathLst>
                  <a:path w="143509" h="530225">
                    <a:moveTo>
                      <a:pt x="0" y="0"/>
                    </a:moveTo>
                    <a:lnTo>
                      <a:pt x="143184" y="0"/>
                    </a:lnTo>
                    <a:lnTo>
                      <a:pt x="143184" y="529694"/>
                    </a:lnTo>
                    <a:lnTo>
                      <a:pt x="0" y="529694"/>
                    </a:lnTo>
                    <a:lnTo>
                      <a:pt x="0" y="0"/>
                    </a:lnTo>
                    <a:close/>
                  </a:path>
                </a:pathLst>
              </a:custGeom>
              <a:ln w="9525">
                <a:solidFill>
                  <a:srgbClr val="175E54"/>
                </a:solidFill>
              </a:ln>
            </p:spPr>
            <p:txBody>
              <a:bodyPr wrap="square" lIns="0" tIns="0" rIns="0" bIns="0" rtlCol="0"/>
              <a:lstStyle/>
              <a:p>
                <a:endParaRPr sz="1050" dirty="0">
                  <a:latin typeface="Corbel" panose="020B0503020204020204" pitchFamily="34" charset="0"/>
                </a:endParaRPr>
              </a:p>
            </p:txBody>
          </p:sp>
        </p:grpSp>
      </p:grpSp>
      <p:sp>
        <p:nvSpPr>
          <p:cNvPr id="7" name="Slide Number Placeholder 6">
            <a:extLst>
              <a:ext uri="{FF2B5EF4-FFF2-40B4-BE49-F238E27FC236}">
                <a16:creationId xmlns:a16="http://schemas.microsoft.com/office/drawing/2014/main" id="{A7CD14D7-5641-2070-217C-07C882A34C6D}"/>
              </a:ext>
            </a:extLst>
          </p:cNvPr>
          <p:cNvSpPr>
            <a:spLocks noGrp="1"/>
          </p:cNvSpPr>
          <p:nvPr>
            <p:ph type="sldNum" sz="quarter" idx="12"/>
          </p:nvPr>
        </p:nvSpPr>
        <p:spPr/>
        <p:txBody>
          <a:bodyPr/>
          <a:lstStyle/>
          <a:p>
            <a:fld id="{494B4E53-BCCB-BE4E-A28A-722B6992CCD5}" type="slidenum">
              <a:rPr lang="en-US" smtClean="0"/>
              <a:pPr/>
              <a:t>43</a:t>
            </a:fld>
            <a:endParaRPr lang="en-US" dirty="0"/>
          </a:p>
        </p:txBody>
      </p:sp>
    </p:spTree>
    <p:extLst>
      <p:ext uri="{BB962C8B-B14F-4D97-AF65-F5344CB8AC3E}">
        <p14:creationId xmlns:p14="http://schemas.microsoft.com/office/powerpoint/2010/main" val="17021992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42">
                                            <p:txEl>
                                              <p:pRg st="0" end="0"/>
                                            </p:txEl>
                                          </p:spTgt>
                                        </p:tgtEl>
                                        <p:attrNameLst>
                                          <p:attrName>style.visibility</p:attrName>
                                        </p:attrNameLst>
                                      </p:cBhvr>
                                      <p:to>
                                        <p:strVal val="visible"/>
                                      </p:to>
                                    </p:set>
                                    <p:animEffect transition="in" filter="fade">
                                      <p:cBhvr>
                                        <p:cTn id="7" dur="500"/>
                                        <p:tgtEl>
                                          <p:spTgt spid="14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42">
                                            <p:txEl>
                                              <p:pRg st="1" end="1"/>
                                            </p:txEl>
                                          </p:spTgt>
                                        </p:tgtEl>
                                        <p:attrNameLst>
                                          <p:attrName>style.visibility</p:attrName>
                                        </p:attrNameLst>
                                      </p:cBhvr>
                                      <p:to>
                                        <p:strVal val="visible"/>
                                      </p:to>
                                    </p:set>
                                    <p:animEffect transition="in" filter="fade">
                                      <p:cBhvr>
                                        <p:cTn id="12" dur="500"/>
                                        <p:tgtEl>
                                          <p:spTgt spid="14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42">
                                            <p:txEl>
                                              <p:pRg st="2" end="2"/>
                                            </p:txEl>
                                          </p:spTgt>
                                        </p:tgtEl>
                                        <p:attrNameLst>
                                          <p:attrName>style.visibility</p:attrName>
                                        </p:attrNameLst>
                                      </p:cBhvr>
                                      <p:to>
                                        <p:strVal val="visible"/>
                                      </p:to>
                                    </p:set>
                                    <p:animEffect transition="in" filter="fade">
                                      <p:cBhvr>
                                        <p:cTn id="17" dur="500"/>
                                        <p:tgtEl>
                                          <p:spTgt spid="142">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42">
                                            <p:txEl>
                                              <p:pRg st="4" end="4"/>
                                            </p:txEl>
                                          </p:spTgt>
                                        </p:tgtEl>
                                        <p:attrNameLst>
                                          <p:attrName>style.visibility</p:attrName>
                                        </p:attrNameLst>
                                      </p:cBhvr>
                                      <p:to>
                                        <p:strVal val="visible"/>
                                      </p:to>
                                    </p:set>
                                    <p:animEffect transition="in" filter="fade">
                                      <p:cBhvr>
                                        <p:cTn id="22" dur="500"/>
                                        <p:tgtEl>
                                          <p:spTgt spid="142">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42">
                                            <p:txEl>
                                              <p:pRg st="5" end="5"/>
                                            </p:txEl>
                                          </p:spTgt>
                                        </p:tgtEl>
                                        <p:attrNameLst>
                                          <p:attrName>style.visibility</p:attrName>
                                        </p:attrNameLst>
                                      </p:cBhvr>
                                      <p:to>
                                        <p:strVal val="visible"/>
                                      </p:to>
                                    </p:set>
                                    <p:animEffect transition="in" filter="fade">
                                      <p:cBhvr>
                                        <p:cTn id="27" dur="500"/>
                                        <p:tgtEl>
                                          <p:spTgt spid="142">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142">
                                            <p:txEl>
                                              <p:pRg st="6" end="6"/>
                                            </p:txEl>
                                          </p:spTgt>
                                        </p:tgtEl>
                                        <p:attrNameLst>
                                          <p:attrName>style.visibility</p:attrName>
                                        </p:attrNameLst>
                                      </p:cBhvr>
                                      <p:to>
                                        <p:strVal val="visible"/>
                                      </p:to>
                                    </p:set>
                                    <p:animEffect transition="in" filter="fade">
                                      <p:cBhvr>
                                        <p:cTn id="32" dur="500"/>
                                        <p:tgtEl>
                                          <p:spTgt spid="142">
                                            <p:txEl>
                                              <p:pRg st="6" end="6"/>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142">
                                            <p:txEl>
                                              <p:pRg st="7" end="7"/>
                                            </p:txEl>
                                          </p:spTgt>
                                        </p:tgtEl>
                                        <p:attrNameLst>
                                          <p:attrName>style.visibility</p:attrName>
                                        </p:attrNameLst>
                                      </p:cBhvr>
                                      <p:to>
                                        <p:strVal val="visible"/>
                                      </p:to>
                                    </p:set>
                                    <p:animEffect transition="in" filter="fade">
                                      <p:cBhvr>
                                        <p:cTn id="37" dur="500"/>
                                        <p:tgtEl>
                                          <p:spTgt spid="142">
                                            <p:txEl>
                                              <p:pRg st="7" end="7"/>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142">
                                            <p:txEl>
                                              <p:pRg st="8" end="8"/>
                                            </p:txEl>
                                          </p:spTgt>
                                        </p:tgtEl>
                                        <p:attrNameLst>
                                          <p:attrName>style.visibility</p:attrName>
                                        </p:attrNameLst>
                                      </p:cBhvr>
                                      <p:to>
                                        <p:strVal val="visible"/>
                                      </p:to>
                                    </p:set>
                                    <p:animEffect transition="in" filter="fade">
                                      <p:cBhvr>
                                        <p:cTn id="42" dur="500"/>
                                        <p:tgtEl>
                                          <p:spTgt spid="142">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4343D0-0A2D-A94C-A485-B1E9B2D8A8E7}"/>
              </a:ext>
            </a:extLst>
          </p:cNvPr>
          <p:cNvSpPr>
            <a:spLocks noGrp="1"/>
          </p:cNvSpPr>
          <p:nvPr>
            <p:ph type="title"/>
          </p:nvPr>
        </p:nvSpPr>
        <p:spPr/>
        <p:txBody>
          <a:bodyPr>
            <a:normAutofit fontScale="90000"/>
          </a:bodyPr>
          <a:lstStyle/>
          <a:p>
            <a:r>
              <a:rPr lang="en-US" dirty="0"/>
              <a:t>Vanishing/Exploding Gradient Problem</a:t>
            </a:r>
          </a:p>
        </p:txBody>
      </p:sp>
      <p:sp>
        <p:nvSpPr>
          <p:cNvPr id="3" name="Content Placeholder 2">
            <a:extLst>
              <a:ext uri="{FF2B5EF4-FFF2-40B4-BE49-F238E27FC236}">
                <a16:creationId xmlns:a16="http://schemas.microsoft.com/office/drawing/2014/main" id="{7AF4BFFA-87CD-DFE7-A4BA-A3B772E78507}"/>
              </a:ext>
            </a:extLst>
          </p:cNvPr>
          <p:cNvSpPr>
            <a:spLocks noGrp="1"/>
          </p:cNvSpPr>
          <p:nvPr>
            <p:ph idx="1"/>
          </p:nvPr>
        </p:nvSpPr>
        <p:spPr/>
        <p:txBody>
          <a:bodyPr/>
          <a:lstStyle/>
          <a:p>
            <a:r>
              <a:rPr lang="en-US" dirty="0">
                <a:latin typeface="Corbel" panose="020B0503020204020204" pitchFamily="34" charset="0"/>
              </a:rPr>
              <a:t>Backpropagated errors multiply at each layer, resulting in </a:t>
            </a:r>
            <a:br>
              <a:rPr lang="en-US" dirty="0">
                <a:latin typeface="Corbel" panose="020B0503020204020204" pitchFamily="34" charset="0"/>
              </a:rPr>
            </a:br>
            <a:r>
              <a:rPr lang="en-US" dirty="0">
                <a:latin typeface="Corbel" panose="020B0503020204020204" pitchFamily="34" charset="0"/>
              </a:rPr>
              <a:t>exponential decay (if derivative is small) </a:t>
            </a:r>
            <a:br>
              <a:rPr lang="en-US" dirty="0">
                <a:latin typeface="Corbel" panose="020B0503020204020204" pitchFamily="34" charset="0"/>
              </a:rPr>
            </a:br>
            <a:r>
              <a:rPr lang="en-US" dirty="0">
                <a:latin typeface="Corbel" panose="020B0503020204020204" pitchFamily="34" charset="0"/>
              </a:rPr>
              <a:t>or growth (if derivative is large).</a:t>
            </a:r>
          </a:p>
          <a:p>
            <a:r>
              <a:rPr lang="en-US" dirty="0">
                <a:solidFill>
                  <a:srgbClr val="000000"/>
                </a:solidFill>
                <a:latin typeface="Corbel" panose="020B0503020204020204" pitchFamily="34" charset="0"/>
              </a:rPr>
              <a:t>Makes it very difficult train deep </a:t>
            </a:r>
            <a:br>
              <a:rPr lang="en-US" dirty="0">
                <a:solidFill>
                  <a:srgbClr val="000000"/>
                </a:solidFill>
                <a:latin typeface="Corbel" panose="020B0503020204020204" pitchFamily="34" charset="0"/>
              </a:rPr>
            </a:br>
            <a:r>
              <a:rPr lang="en-US" dirty="0">
                <a:solidFill>
                  <a:srgbClr val="000000"/>
                </a:solidFill>
                <a:latin typeface="Corbel" panose="020B0503020204020204" pitchFamily="34" charset="0"/>
              </a:rPr>
              <a:t>networks, or simple recurrent </a:t>
            </a:r>
            <a:br>
              <a:rPr lang="en-US" dirty="0">
                <a:solidFill>
                  <a:srgbClr val="000000"/>
                </a:solidFill>
                <a:latin typeface="Corbel" panose="020B0503020204020204" pitchFamily="34" charset="0"/>
              </a:rPr>
            </a:br>
            <a:r>
              <a:rPr lang="en-US" dirty="0">
                <a:solidFill>
                  <a:srgbClr val="000000"/>
                </a:solidFill>
                <a:latin typeface="Corbel" panose="020B0503020204020204" pitchFamily="34" charset="0"/>
              </a:rPr>
              <a:t>networks over many time steps.</a:t>
            </a:r>
          </a:p>
          <a:p>
            <a:endParaRPr lang="en-US" dirty="0">
              <a:solidFill>
                <a:srgbClr val="000000"/>
              </a:solidFill>
              <a:latin typeface="Corbel" panose="020B0503020204020204" pitchFamily="34" charset="0"/>
            </a:endParaRPr>
          </a:p>
        </p:txBody>
      </p:sp>
      <p:sp>
        <p:nvSpPr>
          <p:cNvPr id="5" name="TextBox 4">
            <a:extLst>
              <a:ext uri="{FF2B5EF4-FFF2-40B4-BE49-F238E27FC236}">
                <a16:creationId xmlns:a16="http://schemas.microsoft.com/office/drawing/2014/main" id="{1F386875-FF65-A374-E3D7-19F5DB181982}"/>
              </a:ext>
            </a:extLst>
          </p:cNvPr>
          <p:cNvSpPr txBox="1"/>
          <p:nvPr/>
        </p:nvSpPr>
        <p:spPr>
          <a:xfrm>
            <a:off x="3838940" y="7139275"/>
            <a:ext cx="1871025" cy="400110"/>
          </a:xfrm>
          <a:prstGeom prst="rect">
            <a:avLst/>
          </a:prstGeom>
          <a:noFill/>
        </p:spPr>
        <p:txBody>
          <a:bodyPr wrap="none" rtlCol="0">
            <a:spAutoFit/>
          </a:bodyPr>
          <a:lstStyle/>
          <a:p>
            <a:r>
              <a:rPr lang="en-US" sz="2000" dirty="0">
                <a:solidFill>
                  <a:srgbClr val="0070C0"/>
                </a:solidFill>
                <a:latin typeface="Corbel" panose="020B0503020204020204" pitchFamily="34" charset="0"/>
              </a:rPr>
              <a:t>observed inputs</a:t>
            </a:r>
          </a:p>
        </p:txBody>
      </p:sp>
      <p:sp>
        <p:nvSpPr>
          <p:cNvPr id="6" name="TextBox 5">
            <a:extLst>
              <a:ext uri="{FF2B5EF4-FFF2-40B4-BE49-F238E27FC236}">
                <a16:creationId xmlns:a16="http://schemas.microsoft.com/office/drawing/2014/main" id="{1EBE392D-2D8A-3137-093C-5132708D40D5}"/>
              </a:ext>
            </a:extLst>
          </p:cNvPr>
          <p:cNvSpPr txBox="1"/>
          <p:nvPr/>
        </p:nvSpPr>
        <p:spPr>
          <a:xfrm>
            <a:off x="7778815" y="-36467"/>
            <a:ext cx="1436611" cy="523220"/>
          </a:xfrm>
          <a:prstGeom prst="rect">
            <a:avLst/>
          </a:prstGeom>
          <a:noFill/>
        </p:spPr>
        <p:txBody>
          <a:bodyPr wrap="none" rtlCol="0">
            <a:spAutoFit/>
          </a:bodyPr>
          <a:lstStyle/>
          <a:p>
            <a:pPr algn="ctr"/>
            <a:r>
              <a:rPr lang="en-US" dirty="0">
                <a:solidFill>
                  <a:srgbClr val="0070C0"/>
                </a:solidFill>
                <a:latin typeface="Corbel" panose="020B0503020204020204" pitchFamily="34" charset="0"/>
              </a:rPr>
              <a:t>backpropagated </a:t>
            </a:r>
            <a:br>
              <a:rPr lang="en-US" dirty="0">
                <a:solidFill>
                  <a:srgbClr val="0070C0"/>
                </a:solidFill>
                <a:latin typeface="Corbel" panose="020B0503020204020204" pitchFamily="34" charset="0"/>
              </a:rPr>
            </a:br>
            <a:r>
              <a:rPr lang="en-US" dirty="0">
                <a:solidFill>
                  <a:srgbClr val="0070C0"/>
                </a:solidFill>
                <a:latin typeface="Corbel" panose="020B0503020204020204" pitchFamily="34" charset="0"/>
              </a:rPr>
              <a:t>feedback</a:t>
            </a:r>
          </a:p>
        </p:txBody>
      </p:sp>
      <p:cxnSp>
        <p:nvCxnSpPr>
          <p:cNvPr id="7" name="Straight Arrow Connector 6">
            <a:extLst>
              <a:ext uri="{FF2B5EF4-FFF2-40B4-BE49-F238E27FC236}">
                <a16:creationId xmlns:a16="http://schemas.microsoft.com/office/drawing/2014/main" id="{0E6D063F-0DCE-5E16-911A-0E942AE5045A}"/>
              </a:ext>
            </a:extLst>
          </p:cNvPr>
          <p:cNvCxnSpPr>
            <a:cxnSpLocks/>
          </p:cNvCxnSpPr>
          <p:nvPr/>
        </p:nvCxnSpPr>
        <p:spPr bwMode="auto">
          <a:xfrm flipH="1" flipV="1">
            <a:off x="2548376" y="6664551"/>
            <a:ext cx="4119237" cy="26633"/>
          </a:xfrm>
          <a:prstGeom prst="straightConnector1">
            <a:avLst/>
          </a:prstGeom>
          <a:solidFill>
            <a:schemeClr val="accent1"/>
          </a:solidFill>
          <a:ln w="38100" cap="flat" cmpd="sng" algn="ctr">
            <a:solidFill>
              <a:srgbClr val="C00000"/>
            </a:solidFill>
            <a:prstDash val="solid"/>
            <a:round/>
            <a:headEnd type="none" w="med" len="med"/>
            <a:tailEnd type="triangle"/>
          </a:ln>
          <a:effectLst/>
        </p:spPr>
      </p:cxnSp>
      <p:sp>
        <p:nvSpPr>
          <p:cNvPr id="142" name="object 3">
            <a:extLst>
              <a:ext uri="{FF2B5EF4-FFF2-40B4-BE49-F238E27FC236}">
                <a16:creationId xmlns:a16="http://schemas.microsoft.com/office/drawing/2014/main" id="{DEEEA42D-C09B-ADE0-77AB-40EE7E76CA54}"/>
              </a:ext>
            </a:extLst>
          </p:cNvPr>
          <p:cNvSpPr txBox="1"/>
          <p:nvPr/>
        </p:nvSpPr>
        <p:spPr>
          <a:xfrm>
            <a:off x="5895421" y="4492486"/>
            <a:ext cx="373693" cy="471283"/>
          </a:xfrm>
          <a:prstGeom prst="rect">
            <a:avLst/>
          </a:prstGeom>
        </p:spPr>
        <p:txBody>
          <a:bodyPr vert="horz" wrap="square" lIns="0" tIns="9525" rIns="0" bIns="0" rtlCol="0">
            <a:spAutoFit/>
          </a:bodyPr>
          <a:lstStyle/>
          <a:p>
            <a:pPr marL="9525">
              <a:spcBef>
                <a:spcPts val="75"/>
              </a:spcBef>
              <a:tabLst>
                <a:tab pos="584359" algn="l"/>
              </a:tabLst>
            </a:pPr>
            <a:r>
              <a:rPr sz="1500" spc="4" dirty="0">
                <a:latin typeface="Corbel" panose="020B0503020204020204" pitchFamily="34" charset="0"/>
                <a:cs typeface="Calibri"/>
              </a:rPr>
              <a:t>t</a:t>
            </a:r>
            <a:r>
              <a:rPr sz="1500" spc="-4" dirty="0">
                <a:latin typeface="Corbel" panose="020B0503020204020204" pitchFamily="34" charset="0"/>
                <a:cs typeface="Calibri"/>
              </a:rPr>
              <a:t>h</a:t>
            </a:r>
            <a:r>
              <a:rPr sz="1500" dirty="0">
                <a:latin typeface="Corbel" panose="020B0503020204020204" pitchFamily="34" charset="0"/>
                <a:cs typeface="Calibri"/>
              </a:rPr>
              <a:t>e	</a:t>
            </a:r>
          </a:p>
        </p:txBody>
      </p:sp>
      <p:sp>
        <p:nvSpPr>
          <p:cNvPr id="143" name="object 4">
            <a:extLst>
              <a:ext uri="{FF2B5EF4-FFF2-40B4-BE49-F238E27FC236}">
                <a16:creationId xmlns:a16="http://schemas.microsoft.com/office/drawing/2014/main" id="{C75FF376-825B-E1E3-BF13-A5C80618A438}"/>
              </a:ext>
            </a:extLst>
          </p:cNvPr>
          <p:cNvSpPr txBox="1"/>
          <p:nvPr/>
        </p:nvSpPr>
        <p:spPr>
          <a:xfrm>
            <a:off x="7268091" y="4492487"/>
            <a:ext cx="568124" cy="240450"/>
          </a:xfrm>
          <a:prstGeom prst="rect">
            <a:avLst/>
          </a:prstGeom>
        </p:spPr>
        <p:txBody>
          <a:bodyPr vert="horz" wrap="square" lIns="0" tIns="9525" rIns="0" bIns="0" rtlCol="0">
            <a:spAutoFit/>
          </a:bodyPr>
          <a:lstStyle/>
          <a:p>
            <a:pPr marL="9525">
              <a:spcBef>
                <a:spcPts val="75"/>
              </a:spcBef>
            </a:pPr>
            <a:r>
              <a:rPr lang="en-US" sz="1500" spc="-8" dirty="0">
                <a:latin typeface="Corbel" panose="020B0503020204020204" pitchFamily="34" charset="0"/>
                <a:cs typeface="Calibri"/>
              </a:rPr>
              <a:t>    sat</a:t>
            </a:r>
            <a:endParaRPr sz="1500" dirty="0">
              <a:latin typeface="Corbel" panose="020B0503020204020204" pitchFamily="34" charset="0"/>
              <a:cs typeface="Calibri"/>
            </a:endParaRPr>
          </a:p>
        </p:txBody>
      </p:sp>
      <p:sp>
        <p:nvSpPr>
          <p:cNvPr id="144" name="object 5">
            <a:extLst>
              <a:ext uri="{FF2B5EF4-FFF2-40B4-BE49-F238E27FC236}">
                <a16:creationId xmlns:a16="http://schemas.microsoft.com/office/drawing/2014/main" id="{BA47695E-E321-70A4-53E6-8E085B738A83}"/>
              </a:ext>
            </a:extLst>
          </p:cNvPr>
          <p:cNvSpPr txBox="1"/>
          <p:nvPr/>
        </p:nvSpPr>
        <p:spPr>
          <a:xfrm>
            <a:off x="8156932" y="4492486"/>
            <a:ext cx="480040" cy="240450"/>
          </a:xfrm>
          <a:prstGeom prst="rect">
            <a:avLst/>
          </a:prstGeom>
        </p:spPr>
        <p:txBody>
          <a:bodyPr vert="horz" wrap="square" lIns="0" tIns="9525" rIns="0" bIns="0" rtlCol="0">
            <a:spAutoFit/>
          </a:bodyPr>
          <a:lstStyle/>
          <a:p>
            <a:pPr marL="9525">
              <a:spcBef>
                <a:spcPts val="75"/>
              </a:spcBef>
            </a:pPr>
            <a:r>
              <a:rPr lang="en-US" sz="1500" spc="4" dirty="0">
                <a:latin typeface="Corbel" panose="020B0503020204020204" pitchFamily="34" charset="0"/>
                <a:cs typeface="Calibri"/>
              </a:rPr>
              <a:t> on</a:t>
            </a:r>
            <a:endParaRPr sz="1500" dirty="0">
              <a:latin typeface="Corbel" panose="020B0503020204020204" pitchFamily="34" charset="0"/>
              <a:cs typeface="Calibri"/>
            </a:endParaRPr>
          </a:p>
        </p:txBody>
      </p:sp>
      <p:pic>
        <p:nvPicPr>
          <p:cNvPr id="145" name="object 8">
            <a:extLst>
              <a:ext uri="{FF2B5EF4-FFF2-40B4-BE49-F238E27FC236}">
                <a16:creationId xmlns:a16="http://schemas.microsoft.com/office/drawing/2014/main" id="{47728D35-1E03-7579-DD5E-33F4288D340C}"/>
              </a:ext>
            </a:extLst>
          </p:cNvPr>
          <p:cNvPicPr/>
          <p:nvPr/>
        </p:nvPicPr>
        <p:blipFill>
          <a:blip r:embed="rId2" cstate="print"/>
          <a:stretch>
            <a:fillRect/>
          </a:stretch>
        </p:blipFill>
        <p:spPr>
          <a:xfrm>
            <a:off x="5911189" y="4745816"/>
            <a:ext cx="313112" cy="237815"/>
          </a:xfrm>
          <a:prstGeom prst="rect">
            <a:avLst/>
          </a:prstGeom>
        </p:spPr>
      </p:pic>
      <p:pic>
        <p:nvPicPr>
          <p:cNvPr id="146" name="object 9">
            <a:extLst>
              <a:ext uri="{FF2B5EF4-FFF2-40B4-BE49-F238E27FC236}">
                <a16:creationId xmlns:a16="http://schemas.microsoft.com/office/drawing/2014/main" id="{B0E97A11-C21E-8214-8EC2-5DB447461F8E}"/>
              </a:ext>
            </a:extLst>
          </p:cNvPr>
          <p:cNvPicPr/>
          <p:nvPr/>
        </p:nvPicPr>
        <p:blipFill>
          <a:blip r:embed="rId3" cstate="print"/>
          <a:stretch>
            <a:fillRect/>
          </a:stretch>
        </p:blipFill>
        <p:spPr>
          <a:xfrm>
            <a:off x="8194064" y="4745816"/>
            <a:ext cx="301466" cy="237815"/>
          </a:xfrm>
          <a:prstGeom prst="rect">
            <a:avLst/>
          </a:prstGeom>
        </p:spPr>
      </p:pic>
      <p:pic>
        <p:nvPicPr>
          <p:cNvPr id="147" name="object 10">
            <a:extLst>
              <a:ext uri="{FF2B5EF4-FFF2-40B4-BE49-F238E27FC236}">
                <a16:creationId xmlns:a16="http://schemas.microsoft.com/office/drawing/2014/main" id="{632913E1-7AEE-3095-0DA3-BFB416640321}"/>
              </a:ext>
            </a:extLst>
          </p:cNvPr>
          <p:cNvPicPr/>
          <p:nvPr/>
        </p:nvPicPr>
        <p:blipFill>
          <a:blip r:embed="rId4" cstate="print"/>
          <a:stretch>
            <a:fillRect/>
          </a:stretch>
        </p:blipFill>
        <p:spPr>
          <a:xfrm>
            <a:off x="7424227" y="4745816"/>
            <a:ext cx="312646" cy="237815"/>
          </a:xfrm>
          <a:prstGeom prst="rect">
            <a:avLst/>
          </a:prstGeom>
        </p:spPr>
      </p:pic>
      <p:pic>
        <p:nvPicPr>
          <p:cNvPr id="148" name="object 11">
            <a:extLst>
              <a:ext uri="{FF2B5EF4-FFF2-40B4-BE49-F238E27FC236}">
                <a16:creationId xmlns:a16="http://schemas.microsoft.com/office/drawing/2014/main" id="{DEFCD00A-5C1A-3FD8-72AC-B08983C3B272}"/>
              </a:ext>
            </a:extLst>
          </p:cNvPr>
          <p:cNvPicPr/>
          <p:nvPr/>
        </p:nvPicPr>
        <p:blipFill>
          <a:blip r:embed="rId5" cstate="print"/>
          <a:stretch>
            <a:fillRect/>
          </a:stretch>
        </p:blipFill>
        <p:spPr>
          <a:xfrm>
            <a:off x="6642013" y="4745816"/>
            <a:ext cx="331895" cy="237815"/>
          </a:xfrm>
          <a:prstGeom prst="rect">
            <a:avLst/>
          </a:prstGeom>
        </p:spPr>
      </p:pic>
      <p:pic>
        <p:nvPicPr>
          <p:cNvPr id="181" name="object 45">
            <a:extLst>
              <a:ext uri="{FF2B5EF4-FFF2-40B4-BE49-F238E27FC236}">
                <a16:creationId xmlns:a16="http://schemas.microsoft.com/office/drawing/2014/main" id="{77EF60F1-5C90-4522-F94E-DB72DB3E9FCB}"/>
              </a:ext>
            </a:extLst>
          </p:cNvPr>
          <p:cNvPicPr/>
          <p:nvPr/>
        </p:nvPicPr>
        <p:blipFill>
          <a:blip r:embed="rId6" cstate="print"/>
          <a:stretch>
            <a:fillRect/>
          </a:stretch>
        </p:blipFill>
        <p:spPr>
          <a:xfrm>
            <a:off x="6433170" y="3746019"/>
            <a:ext cx="238402" cy="154740"/>
          </a:xfrm>
          <a:prstGeom prst="rect">
            <a:avLst/>
          </a:prstGeom>
        </p:spPr>
      </p:pic>
      <p:grpSp>
        <p:nvGrpSpPr>
          <p:cNvPr id="182" name="Group 181">
            <a:extLst>
              <a:ext uri="{FF2B5EF4-FFF2-40B4-BE49-F238E27FC236}">
                <a16:creationId xmlns:a16="http://schemas.microsoft.com/office/drawing/2014/main" id="{704EA7DA-E0C5-B0D7-9738-8BBF45A8EC5D}"/>
              </a:ext>
            </a:extLst>
          </p:cNvPr>
          <p:cNvGrpSpPr/>
          <p:nvPr/>
        </p:nvGrpSpPr>
        <p:grpSpPr>
          <a:xfrm>
            <a:off x="6695875" y="3515499"/>
            <a:ext cx="259615" cy="711087"/>
            <a:chOff x="5882275" y="3543616"/>
            <a:chExt cx="259615" cy="711087"/>
          </a:xfrm>
        </p:grpSpPr>
        <p:pic>
          <p:nvPicPr>
            <p:cNvPr id="183" name="object 46">
              <a:extLst>
                <a:ext uri="{FF2B5EF4-FFF2-40B4-BE49-F238E27FC236}">
                  <a16:creationId xmlns:a16="http://schemas.microsoft.com/office/drawing/2014/main" id="{3D853DE4-9771-5C22-8FE7-8BA503B75F91}"/>
                </a:ext>
              </a:extLst>
            </p:cNvPr>
            <p:cNvPicPr/>
            <p:nvPr/>
          </p:nvPicPr>
          <p:blipFill>
            <a:blip r:embed="rId7" cstate="print"/>
            <a:stretch>
              <a:fillRect/>
            </a:stretch>
          </p:blipFill>
          <p:spPr>
            <a:xfrm>
              <a:off x="5957294" y="3604802"/>
              <a:ext cx="117367" cy="116808"/>
            </a:xfrm>
            <a:prstGeom prst="rect">
              <a:avLst/>
            </a:prstGeom>
          </p:spPr>
        </p:pic>
        <p:pic>
          <p:nvPicPr>
            <p:cNvPr id="184" name="object 47">
              <a:extLst>
                <a:ext uri="{FF2B5EF4-FFF2-40B4-BE49-F238E27FC236}">
                  <a16:creationId xmlns:a16="http://schemas.microsoft.com/office/drawing/2014/main" id="{A3DE6F0A-FE07-FAD5-DAF1-0BB3C2B590F0}"/>
                </a:ext>
              </a:extLst>
            </p:cNvPr>
            <p:cNvPicPr/>
            <p:nvPr/>
          </p:nvPicPr>
          <p:blipFill>
            <a:blip r:embed="rId8" cstate="print"/>
            <a:stretch>
              <a:fillRect/>
            </a:stretch>
          </p:blipFill>
          <p:spPr>
            <a:xfrm>
              <a:off x="5957294" y="3758780"/>
              <a:ext cx="117367" cy="116808"/>
            </a:xfrm>
            <a:prstGeom prst="rect">
              <a:avLst/>
            </a:prstGeom>
          </p:spPr>
        </p:pic>
        <p:pic>
          <p:nvPicPr>
            <p:cNvPr id="185" name="object 48">
              <a:extLst>
                <a:ext uri="{FF2B5EF4-FFF2-40B4-BE49-F238E27FC236}">
                  <a16:creationId xmlns:a16="http://schemas.microsoft.com/office/drawing/2014/main" id="{868F9145-1B28-FA50-F5D4-58DE67065D96}"/>
                </a:ext>
              </a:extLst>
            </p:cNvPr>
            <p:cNvPicPr/>
            <p:nvPr/>
          </p:nvPicPr>
          <p:blipFill>
            <a:blip r:embed="rId7" cstate="print"/>
            <a:stretch>
              <a:fillRect/>
            </a:stretch>
          </p:blipFill>
          <p:spPr>
            <a:xfrm>
              <a:off x="5957294" y="3912758"/>
              <a:ext cx="117367" cy="116808"/>
            </a:xfrm>
            <a:prstGeom prst="rect">
              <a:avLst/>
            </a:prstGeom>
          </p:spPr>
        </p:pic>
        <p:pic>
          <p:nvPicPr>
            <p:cNvPr id="186" name="object 49">
              <a:extLst>
                <a:ext uri="{FF2B5EF4-FFF2-40B4-BE49-F238E27FC236}">
                  <a16:creationId xmlns:a16="http://schemas.microsoft.com/office/drawing/2014/main" id="{9053ACB6-5F25-FBB9-7FDD-C895A36559CD}"/>
                </a:ext>
              </a:extLst>
            </p:cNvPr>
            <p:cNvPicPr/>
            <p:nvPr/>
          </p:nvPicPr>
          <p:blipFill>
            <a:blip r:embed="rId8" cstate="print"/>
            <a:stretch>
              <a:fillRect/>
            </a:stretch>
          </p:blipFill>
          <p:spPr>
            <a:xfrm>
              <a:off x="5957294" y="4066737"/>
              <a:ext cx="117367" cy="116808"/>
            </a:xfrm>
            <a:prstGeom prst="rect">
              <a:avLst/>
            </a:prstGeom>
          </p:spPr>
        </p:pic>
        <p:sp>
          <p:nvSpPr>
            <p:cNvPr id="187" name="object 50">
              <a:extLst>
                <a:ext uri="{FF2B5EF4-FFF2-40B4-BE49-F238E27FC236}">
                  <a16:creationId xmlns:a16="http://schemas.microsoft.com/office/drawing/2014/main" id="{1F2E3236-CF8B-8849-8D78-04159FCF34E9}"/>
                </a:ext>
              </a:extLst>
            </p:cNvPr>
            <p:cNvSpPr/>
            <p:nvPr/>
          </p:nvSpPr>
          <p:spPr>
            <a:xfrm>
              <a:off x="5882275" y="3543616"/>
              <a:ext cx="259615" cy="711087"/>
            </a:xfrm>
            <a:custGeom>
              <a:avLst/>
              <a:gdLst/>
              <a:ahLst/>
              <a:cxnLst/>
              <a:rect l="l" t="t" r="r" b="b"/>
              <a:pathLst>
                <a:path w="365759" h="956945">
                  <a:moveTo>
                    <a:pt x="304798" y="0"/>
                  </a:moveTo>
                  <a:lnTo>
                    <a:pt x="328527" y="4790"/>
                  </a:lnTo>
                  <a:lnTo>
                    <a:pt x="347904" y="17855"/>
                  </a:lnTo>
                  <a:lnTo>
                    <a:pt x="360969" y="37232"/>
                  </a:lnTo>
                  <a:lnTo>
                    <a:pt x="365760" y="60961"/>
                  </a:lnTo>
                  <a:lnTo>
                    <a:pt x="365760" y="895642"/>
                  </a:lnTo>
                  <a:lnTo>
                    <a:pt x="360969" y="919371"/>
                  </a:lnTo>
                  <a:lnTo>
                    <a:pt x="347904" y="938748"/>
                  </a:lnTo>
                  <a:lnTo>
                    <a:pt x="328527" y="951813"/>
                  </a:lnTo>
                  <a:lnTo>
                    <a:pt x="304798" y="956604"/>
                  </a:lnTo>
                  <a:lnTo>
                    <a:pt x="60961" y="956604"/>
                  </a:lnTo>
                  <a:lnTo>
                    <a:pt x="37232" y="951813"/>
                  </a:lnTo>
                  <a:lnTo>
                    <a:pt x="17855" y="938748"/>
                  </a:lnTo>
                  <a:lnTo>
                    <a:pt x="4790" y="919371"/>
                  </a:lnTo>
                  <a:lnTo>
                    <a:pt x="0" y="895642"/>
                  </a:lnTo>
                  <a:lnTo>
                    <a:pt x="0" y="60961"/>
                  </a:lnTo>
                  <a:lnTo>
                    <a:pt x="4790" y="37232"/>
                  </a:lnTo>
                  <a:lnTo>
                    <a:pt x="17855" y="17855"/>
                  </a:lnTo>
                  <a:lnTo>
                    <a:pt x="37232" y="4790"/>
                  </a:lnTo>
                  <a:lnTo>
                    <a:pt x="60961" y="0"/>
                  </a:lnTo>
                  <a:lnTo>
                    <a:pt x="304798" y="0"/>
                  </a:lnTo>
                  <a:close/>
                </a:path>
              </a:pathLst>
            </a:custGeom>
            <a:ln w="19050">
              <a:solidFill>
                <a:srgbClr val="610059"/>
              </a:solidFill>
            </a:ln>
          </p:spPr>
          <p:txBody>
            <a:bodyPr wrap="square" lIns="0" tIns="0" rIns="0" bIns="0" rtlCol="0"/>
            <a:lstStyle/>
            <a:p>
              <a:endParaRPr sz="1050" dirty="0">
                <a:latin typeface="Corbel" panose="020B0503020204020204" pitchFamily="34" charset="0"/>
              </a:endParaRPr>
            </a:p>
          </p:txBody>
        </p:sp>
      </p:grpSp>
      <p:sp>
        <p:nvSpPr>
          <p:cNvPr id="188" name="object 51">
            <a:extLst>
              <a:ext uri="{FF2B5EF4-FFF2-40B4-BE49-F238E27FC236}">
                <a16:creationId xmlns:a16="http://schemas.microsoft.com/office/drawing/2014/main" id="{E12DBB9D-4B75-2040-D92D-9346E142253E}"/>
              </a:ext>
            </a:extLst>
          </p:cNvPr>
          <p:cNvSpPr/>
          <p:nvPr/>
        </p:nvSpPr>
        <p:spPr>
          <a:xfrm>
            <a:off x="6786411" y="4226302"/>
            <a:ext cx="78876" cy="325582"/>
          </a:xfrm>
          <a:custGeom>
            <a:avLst/>
            <a:gdLst/>
            <a:ahLst/>
            <a:cxnLst/>
            <a:rect l="l" t="t" r="r" b="b"/>
            <a:pathLst>
              <a:path w="111125" h="438150">
                <a:moveTo>
                  <a:pt x="55327" y="37807"/>
                </a:moveTo>
                <a:lnTo>
                  <a:pt x="45802" y="54135"/>
                </a:lnTo>
                <a:lnTo>
                  <a:pt x="45802" y="438106"/>
                </a:lnTo>
                <a:lnTo>
                  <a:pt x="64852" y="438106"/>
                </a:lnTo>
                <a:lnTo>
                  <a:pt x="64852" y="54135"/>
                </a:lnTo>
                <a:lnTo>
                  <a:pt x="55327" y="37807"/>
                </a:lnTo>
                <a:close/>
              </a:path>
              <a:path w="111125" h="438150">
                <a:moveTo>
                  <a:pt x="55327" y="0"/>
                </a:moveTo>
                <a:lnTo>
                  <a:pt x="0" y="94848"/>
                </a:lnTo>
                <a:lnTo>
                  <a:pt x="1533" y="100680"/>
                </a:lnTo>
                <a:lnTo>
                  <a:pt x="10621" y="105981"/>
                </a:lnTo>
                <a:lnTo>
                  <a:pt x="16453" y="104446"/>
                </a:lnTo>
                <a:lnTo>
                  <a:pt x="45802" y="54136"/>
                </a:lnTo>
                <a:lnTo>
                  <a:pt x="45802" y="18903"/>
                </a:lnTo>
                <a:lnTo>
                  <a:pt x="66354" y="18903"/>
                </a:lnTo>
                <a:lnTo>
                  <a:pt x="55327" y="0"/>
                </a:lnTo>
                <a:close/>
              </a:path>
              <a:path w="111125" h="438150">
                <a:moveTo>
                  <a:pt x="66354" y="18903"/>
                </a:moveTo>
                <a:lnTo>
                  <a:pt x="64852" y="18903"/>
                </a:lnTo>
                <a:lnTo>
                  <a:pt x="64852" y="54136"/>
                </a:lnTo>
                <a:lnTo>
                  <a:pt x="94200" y="104447"/>
                </a:lnTo>
                <a:lnTo>
                  <a:pt x="100032" y="105981"/>
                </a:lnTo>
                <a:lnTo>
                  <a:pt x="109120" y="100680"/>
                </a:lnTo>
                <a:lnTo>
                  <a:pt x="110655" y="94847"/>
                </a:lnTo>
                <a:lnTo>
                  <a:pt x="66354" y="18903"/>
                </a:lnTo>
                <a:close/>
              </a:path>
              <a:path w="111125" h="438150">
                <a:moveTo>
                  <a:pt x="64852" y="18903"/>
                </a:moveTo>
                <a:lnTo>
                  <a:pt x="45802" y="18903"/>
                </a:lnTo>
                <a:lnTo>
                  <a:pt x="45802" y="54136"/>
                </a:lnTo>
                <a:lnTo>
                  <a:pt x="55327" y="37807"/>
                </a:lnTo>
                <a:lnTo>
                  <a:pt x="47100" y="23703"/>
                </a:lnTo>
                <a:lnTo>
                  <a:pt x="64852" y="23703"/>
                </a:lnTo>
                <a:lnTo>
                  <a:pt x="64852" y="18903"/>
                </a:lnTo>
                <a:close/>
              </a:path>
              <a:path w="111125" h="438150">
                <a:moveTo>
                  <a:pt x="64852" y="23703"/>
                </a:moveTo>
                <a:lnTo>
                  <a:pt x="63555" y="23703"/>
                </a:lnTo>
                <a:lnTo>
                  <a:pt x="55327" y="37807"/>
                </a:lnTo>
                <a:lnTo>
                  <a:pt x="64852" y="54135"/>
                </a:lnTo>
                <a:lnTo>
                  <a:pt x="64852" y="23703"/>
                </a:lnTo>
                <a:close/>
              </a:path>
              <a:path w="111125" h="438150">
                <a:moveTo>
                  <a:pt x="63555" y="23703"/>
                </a:moveTo>
                <a:lnTo>
                  <a:pt x="47100" y="23703"/>
                </a:lnTo>
                <a:lnTo>
                  <a:pt x="55327" y="37807"/>
                </a:lnTo>
                <a:lnTo>
                  <a:pt x="63555" y="23703"/>
                </a:lnTo>
                <a:close/>
              </a:path>
            </a:pathLst>
          </a:custGeom>
          <a:solidFill>
            <a:srgbClr val="7F7F7F"/>
          </a:solidFill>
        </p:spPr>
        <p:txBody>
          <a:bodyPr wrap="square" lIns="0" tIns="0" rIns="0" bIns="0" rtlCol="0"/>
          <a:lstStyle/>
          <a:p>
            <a:endParaRPr sz="1050" dirty="0">
              <a:latin typeface="Corbel" panose="020B0503020204020204" pitchFamily="34" charset="0"/>
            </a:endParaRPr>
          </a:p>
        </p:txBody>
      </p:sp>
      <p:pic>
        <p:nvPicPr>
          <p:cNvPr id="189" name="object 52">
            <a:extLst>
              <a:ext uri="{FF2B5EF4-FFF2-40B4-BE49-F238E27FC236}">
                <a16:creationId xmlns:a16="http://schemas.microsoft.com/office/drawing/2014/main" id="{2E9CE985-E5CE-19F5-B0BB-CF2919B58342}"/>
              </a:ext>
            </a:extLst>
          </p:cNvPr>
          <p:cNvPicPr/>
          <p:nvPr/>
        </p:nvPicPr>
        <p:blipFill>
          <a:blip r:embed="rId9" cstate="print"/>
          <a:stretch>
            <a:fillRect/>
          </a:stretch>
        </p:blipFill>
        <p:spPr>
          <a:xfrm>
            <a:off x="6842985" y="4310972"/>
            <a:ext cx="167512" cy="206700"/>
          </a:xfrm>
          <a:prstGeom prst="rect">
            <a:avLst/>
          </a:prstGeom>
        </p:spPr>
      </p:pic>
      <p:pic>
        <p:nvPicPr>
          <p:cNvPr id="190" name="object 53">
            <a:extLst>
              <a:ext uri="{FF2B5EF4-FFF2-40B4-BE49-F238E27FC236}">
                <a16:creationId xmlns:a16="http://schemas.microsoft.com/office/drawing/2014/main" id="{4D890C7A-BEA4-C54B-E153-E2DBDAB35F03}"/>
              </a:ext>
            </a:extLst>
          </p:cNvPr>
          <p:cNvPicPr/>
          <p:nvPr/>
        </p:nvPicPr>
        <p:blipFill>
          <a:blip r:embed="rId10" cstate="print"/>
          <a:stretch>
            <a:fillRect/>
          </a:stretch>
        </p:blipFill>
        <p:spPr>
          <a:xfrm>
            <a:off x="6836557" y="3297001"/>
            <a:ext cx="267866" cy="167022"/>
          </a:xfrm>
          <a:prstGeom prst="rect">
            <a:avLst/>
          </a:prstGeom>
        </p:spPr>
      </p:pic>
      <p:sp>
        <p:nvSpPr>
          <p:cNvPr id="191" name="object 54">
            <a:extLst>
              <a:ext uri="{FF2B5EF4-FFF2-40B4-BE49-F238E27FC236}">
                <a16:creationId xmlns:a16="http://schemas.microsoft.com/office/drawing/2014/main" id="{E6FD5B56-DBF1-26AA-2899-69E1A1F3CC1B}"/>
              </a:ext>
            </a:extLst>
          </p:cNvPr>
          <p:cNvSpPr/>
          <p:nvPr/>
        </p:nvSpPr>
        <p:spPr>
          <a:xfrm>
            <a:off x="6786410" y="3198211"/>
            <a:ext cx="78876" cy="317560"/>
          </a:xfrm>
          <a:custGeom>
            <a:avLst/>
            <a:gdLst/>
            <a:ahLst/>
            <a:cxnLst/>
            <a:rect l="l" t="t" r="r" b="b"/>
            <a:pathLst>
              <a:path w="111125" h="427354">
                <a:moveTo>
                  <a:pt x="55327" y="37806"/>
                </a:moveTo>
                <a:lnTo>
                  <a:pt x="45802" y="54135"/>
                </a:lnTo>
                <a:lnTo>
                  <a:pt x="45801" y="426987"/>
                </a:lnTo>
                <a:lnTo>
                  <a:pt x="64851" y="426987"/>
                </a:lnTo>
                <a:lnTo>
                  <a:pt x="64852" y="54135"/>
                </a:lnTo>
                <a:lnTo>
                  <a:pt x="55327" y="37806"/>
                </a:lnTo>
                <a:close/>
              </a:path>
              <a:path w="111125" h="427354">
                <a:moveTo>
                  <a:pt x="55327" y="0"/>
                </a:moveTo>
                <a:lnTo>
                  <a:pt x="0" y="94848"/>
                </a:lnTo>
                <a:lnTo>
                  <a:pt x="1534" y="100680"/>
                </a:lnTo>
                <a:lnTo>
                  <a:pt x="10622" y="105981"/>
                </a:lnTo>
                <a:lnTo>
                  <a:pt x="16454" y="104447"/>
                </a:lnTo>
                <a:lnTo>
                  <a:pt x="45802" y="54135"/>
                </a:lnTo>
                <a:lnTo>
                  <a:pt x="45802" y="18903"/>
                </a:lnTo>
                <a:lnTo>
                  <a:pt x="66354" y="18903"/>
                </a:lnTo>
                <a:lnTo>
                  <a:pt x="55327" y="0"/>
                </a:lnTo>
                <a:close/>
              </a:path>
              <a:path w="111125" h="427354">
                <a:moveTo>
                  <a:pt x="66354" y="18903"/>
                </a:moveTo>
                <a:lnTo>
                  <a:pt x="64852" y="18903"/>
                </a:lnTo>
                <a:lnTo>
                  <a:pt x="64852" y="54135"/>
                </a:lnTo>
                <a:lnTo>
                  <a:pt x="94200" y="104447"/>
                </a:lnTo>
                <a:lnTo>
                  <a:pt x="100032" y="105981"/>
                </a:lnTo>
                <a:lnTo>
                  <a:pt x="109120" y="100680"/>
                </a:lnTo>
                <a:lnTo>
                  <a:pt x="110655" y="94848"/>
                </a:lnTo>
                <a:lnTo>
                  <a:pt x="66354" y="18903"/>
                </a:lnTo>
                <a:close/>
              </a:path>
              <a:path w="111125" h="427354">
                <a:moveTo>
                  <a:pt x="64852" y="18903"/>
                </a:moveTo>
                <a:lnTo>
                  <a:pt x="45802" y="18903"/>
                </a:lnTo>
                <a:lnTo>
                  <a:pt x="45802" y="54135"/>
                </a:lnTo>
                <a:lnTo>
                  <a:pt x="55327" y="37806"/>
                </a:lnTo>
                <a:lnTo>
                  <a:pt x="47100" y="23703"/>
                </a:lnTo>
                <a:lnTo>
                  <a:pt x="64852" y="23703"/>
                </a:lnTo>
                <a:lnTo>
                  <a:pt x="64852" y="18903"/>
                </a:lnTo>
                <a:close/>
              </a:path>
              <a:path w="111125" h="427354">
                <a:moveTo>
                  <a:pt x="64852" y="23703"/>
                </a:moveTo>
                <a:lnTo>
                  <a:pt x="63554" y="23703"/>
                </a:lnTo>
                <a:lnTo>
                  <a:pt x="55327" y="37806"/>
                </a:lnTo>
                <a:lnTo>
                  <a:pt x="64852" y="54135"/>
                </a:lnTo>
                <a:lnTo>
                  <a:pt x="64852" y="23703"/>
                </a:lnTo>
                <a:close/>
              </a:path>
              <a:path w="111125" h="427354">
                <a:moveTo>
                  <a:pt x="63554" y="23703"/>
                </a:moveTo>
                <a:lnTo>
                  <a:pt x="47100" y="23703"/>
                </a:lnTo>
                <a:lnTo>
                  <a:pt x="55327" y="37806"/>
                </a:lnTo>
                <a:lnTo>
                  <a:pt x="63554" y="23703"/>
                </a:lnTo>
                <a:close/>
              </a:path>
            </a:pathLst>
          </a:custGeom>
          <a:solidFill>
            <a:srgbClr val="7F7F7F"/>
          </a:solidFill>
        </p:spPr>
        <p:txBody>
          <a:bodyPr wrap="square" lIns="0" tIns="0" rIns="0" bIns="0" rtlCol="0"/>
          <a:lstStyle/>
          <a:p>
            <a:endParaRPr sz="1050" dirty="0">
              <a:latin typeface="Corbel" panose="020B0503020204020204" pitchFamily="34" charset="0"/>
            </a:endParaRPr>
          </a:p>
        </p:txBody>
      </p:sp>
      <p:sp>
        <p:nvSpPr>
          <p:cNvPr id="192" name="object 59">
            <a:extLst>
              <a:ext uri="{FF2B5EF4-FFF2-40B4-BE49-F238E27FC236}">
                <a16:creationId xmlns:a16="http://schemas.microsoft.com/office/drawing/2014/main" id="{0FA432F5-F2F2-B9A4-8460-5D8AFC23F7C5}"/>
              </a:ext>
            </a:extLst>
          </p:cNvPr>
          <p:cNvSpPr/>
          <p:nvPr/>
        </p:nvSpPr>
        <p:spPr>
          <a:xfrm>
            <a:off x="6199541" y="2758484"/>
            <a:ext cx="496694" cy="82575"/>
          </a:xfrm>
          <a:custGeom>
            <a:avLst/>
            <a:gdLst/>
            <a:ahLst/>
            <a:cxnLst/>
            <a:rect l="l" t="t" r="r" b="b"/>
            <a:pathLst>
              <a:path w="699770" h="111125">
                <a:moveTo>
                  <a:pt x="604459" y="0"/>
                </a:moveTo>
                <a:lnTo>
                  <a:pt x="598625" y="1535"/>
                </a:lnTo>
                <a:lnTo>
                  <a:pt x="593324" y="10623"/>
                </a:lnTo>
                <a:lnTo>
                  <a:pt x="594859" y="16455"/>
                </a:lnTo>
                <a:lnTo>
                  <a:pt x="645170" y="45803"/>
                </a:lnTo>
                <a:lnTo>
                  <a:pt x="680402" y="45803"/>
                </a:lnTo>
                <a:lnTo>
                  <a:pt x="680402" y="64853"/>
                </a:lnTo>
                <a:lnTo>
                  <a:pt x="645170" y="64853"/>
                </a:lnTo>
                <a:lnTo>
                  <a:pt x="594859" y="94202"/>
                </a:lnTo>
                <a:lnTo>
                  <a:pt x="593324" y="100034"/>
                </a:lnTo>
                <a:lnTo>
                  <a:pt x="598625" y="109122"/>
                </a:lnTo>
                <a:lnTo>
                  <a:pt x="604457" y="110656"/>
                </a:lnTo>
                <a:lnTo>
                  <a:pt x="682977" y="64853"/>
                </a:lnTo>
                <a:lnTo>
                  <a:pt x="680402" y="64853"/>
                </a:lnTo>
                <a:lnTo>
                  <a:pt x="682979" y="64852"/>
                </a:lnTo>
                <a:lnTo>
                  <a:pt x="699306" y="55328"/>
                </a:lnTo>
                <a:lnTo>
                  <a:pt x="604459" y="0"/>
                </a:lnTo>
                <a:close/>
              </a:path>
              <a:path w="699770" h="111125">
                <a:moveTo>
                  <a:pt x="661499" y="55328"/>
                </a:moveTo>
                <a:lnTo>
                  <a:pt x="645171" y="64853"/>
                </a:lnTo>
                <a:lnTo>
                  <a:pt x="680402" y="64853"/>
                </a:lnTo>
                <a:lnTo>
                  <a:pt x="680402" y="63555"/>
                </a:lnTo>
                <a:lnTo>
                  <a:pt x="675603" y="63555"/>
                </a:lnTo>
                <a:lnTo>
                  <a:pt x="661499" y="55328"/>
                </a:lnTo>
                <a:close/>
              </a:path>
              <a:path w="699770" h="111125">
                <a:moveTo>
                  <a:pt x="0" y="45802"/>
                </a:moveTo>
                <a:lnTo>
                  <a:pt x="0" y="64852"/>
                </a:lnTo>
                <a:lnTo>
                  <a:pt x="645173" y="64852"/>
                </a:lnTo>
                <a:lnTo>
                  <a:pt x="661499" y="55328"/>
                </a:lnTo>
                <a:lnTo>
                  <a:pt x="645170" y="45803"/>
                </a:lnTo>
                <a:lnTo>
                  <a:pt x="0" y="45802"/>
                </a:lnTo>
                <a:close/>
              </a:path>
              <a:path w="699770" h="111125">
                <a:moveTo>
                  <a:pt x="675603" y="47101"/>
                </a:moveTo>
                <a:lnTo>
                  <a:pt x="661499" y="55328"/>
                </a:lnTo>
                <a:lnTo>
                  <a:pt x="675603" y="63555"/>
                </a:lnTo>
                <a:lnTo>
                  <a:pt x="675603" y="47101"/>
                </a:lnTo>
                <a:close/>
              </a:path>
              <a:path w="699770" h="111125">
                <a:moveTo>
                  <a:pt x="680402" y="47101"/>
                </a:moveTo>
                <a:lnTo>
                  <a:pt x="675603" y="47101"/>
                </a:lnTo>
                <a:lnTo>
                  <a:pt x="675603" y="63555"/>
                </a:lnTo>
                <a:lnTo>
                  <a:pt x="680402" y="63555"/>
                </a:lnTo>
                <a:lnTo>
                  <a:pt x="680402" y="47101"/>
                </a:lnTo>
                <a:close/>
              </a:path>
              <a:path w="699770" h="111125">
                <a:moveTo>
                  <a:pt x="645170" y="45803"/>
                </a:moveTo>
                <a:lnTo>
                  <a:pt x="661499" y="55328"/>
                </a:lnTo>
                <a:lnTo>
                  <a:pt x="675603" y="47101"/>
                </a:lnTo>
                <a:lnTo>
                  <a:pt x="680402" y="47101"/>
                </a:lnTo>
                <a:lnTo>
                  <a:pt x="680402" y="45803"/>
                </a:lnTo>
                <a:lnTo>
                  <a:pt x="645170" y="45803"/>
                </a:lnTo>
                <a:close/>
              </a:path>
            </a:pathLst>
          </a:custGeom>
          <a:solidFill>
            <a:srgbClr val="7F7F7F"/>
          </a:solidFill>
        </p:spPr>
        <p:txBody>
          <a:bodyPr wrap="square" lIns="0" tIns="0" rIns="0" bIns="0" rtlCol="0"/>
          <a:lstStyle/>
          <a:p>
            <a:endParaRPr sz="1050" dirty="0">
              <a:latin typeface="Corbel" panose="020B0503020204020204" pitchFamily="34" charset="0"/>
            </a:endParaRPr>
          </a:p>
        </p:txBody>
      </p:sp>
      <p:pic>
        <p:nvPicPr>
          <p:cNvPr id="193" name="object 60">
            <a:extLst>
              <a:ext uri="{FF2B5EF4-FFF2-40B4-BE49-F238E27FC236}">
                <a16:creationId xmlns:a16="http://schemas.microsoft.com/office/drawing/2014/main" id="{BF1CDCCD-D4D9-CD29-F4B7-B729F3BC1D5A}"/>
              </a:ext>
            </a:extLst>
          </p:cNvPr>
          <p:cNvPicPr/>
          <p:nvPr/>
        </p:nvPicPr>
        <p:blipFill>
          <a:blip r:embed="rId11" cstate="print"/>
          <a:stretch>
            <a:fillRect/>
          </a:stretch>
        </p:blipFill>
        <p:spPr>
          <a:xfrm>
            <a:off x="6279994" y="2559005"/>
            <a:ext cx="303349" cy="217105"/>
          </a:xfrm>
          <a:prstGeom prst="rect">
            <a:avLst/>
          </a:prstGeom>
        </p:spPr>
      </p:pic>
      <p:grpSp>
        <p:nvGrpSpPr>
          <p:cNvPr id="194" name="Group 193">
            <a:extLst>
              <a:ext uri="{FF2B5EF4-FFF2-40B4-BE49-F238E27FC236}">
                <a16:creationId xmlns:a16="http://schemas.microsoft.com/office/drawing/2014/main" id="{D86A779A-B506-EE1B-5C87-7AB560C05041}"/>
              </a:ext>
            </a:extLst>
          </p:cNvPr>
          <p:cNvGrpSpPr/>
          <p:nvPr/>
        </p:nvGrpSpPr>
        <p:grpSpPr>
          <a:xfrm>
            <a:off x="6535790" y="2225783"/>
            <a:ext cx="419698" cy="972606"/>
            <a:chOff x="5722190" y="2253900"/>
            <a:chExt cx="419698" cy="972606"/>
          </a:xfrm>
        </p:grpSpPr>
        <p:pic>
          <p:nvPicPr>
            <p:cNvPr id="195" name="object 55">
              <a:extLst>
                <a:ext uri="{FF2B5EF4-FFF2-40B4-BE49-F238E27FC236}">
                  <a16:creationId xmlns:a16="http://schemas.microsoft.com/office/drawing/2014/main" id="{865AF6A9-E088-E1FC-A45C-24EDAE2258B5}"/>
                </a:ext>
              </a:extLst>
            </p:cNvPr>
            <p:cNvPicPr/>
            <p:nvPr/>
          </p:nvPicPr>
          <p:blipFill>
            <a:blip r:embed="rId12" cstate="print"/>
            <a:stretch>
              <a:fillRect/>
            </a:stretch>
          </p:blipFill>
          <p:spPr>
            <a:xfrm>
              <a:off x="5957294" y="2498556"/>
              <a:ext cx="117367" cy="129294"/>
            </a:xfrm>
            <a:prstGeom prst="rect">
              <a:avLst/>
            </a:prstGeom>
          </p:spPr>
        </p:pic>
        <p:pic>
          <p:nvPicPr>
            <p:cNvPr id="196" name="object 56">
              <a:extLst>
                <a:ext uri="{FF2B5EF4-FFF2-40B4-BE49-F238E27FC236}">
                  <a16:creationId xmlns:a16="http://schemas.microsoft.com/office/drawing/2014/main" id="{0E64FAB6-69F6-9B16-052C-D2DE703B68E0}"/>
                </a:ext>
              </a:extLst>
            </p:cNvPr>
            <p:cNvPicPr/>
            <p:nvPr/>
          </p:nvPicPr>
          <p:blipFill>
            <a:blip r:embed="rId12" cstate="print"/>
            <a:stretch>
              <a:fillRect/>
            </a:stretch>
          </p:blipFill>
          <p:spPr>
            <a:xfrm>
              <a:off x="5957294" y="2671263"/>
              <a:ext cx="117367" cy="129294"/>
            </a:xfrm>
            <a:prstGeom prst="rect">
              <a:avLst/>
            </a:prstGeom>
          </p:spPr>
        </p:pic>
        <p:pic>
          <p:nvPicPr>
            <p:cNvPr id="197" name="object 57">
              <a:extLst>
                <a:ext uri="{FF2B5EF4-FFF2-40B4-BE49-F238E27FC236}">
                  <a16:creationId xmlns:a16="http://schemas.microsoft.com/office/drawing/2014/main" id="{C4DA14BA-D90E-3912-C8E9-0A60962B7E35}"/>
                </a:ext>
              </a:extLst>
            </p:cNvPr>
            <p:cNvPicPr/>
            <p:nvPr/>
          </p:nvPicPr>
          <p:blipFill>
            <a:blip r:embed="rId12" cstate="print"/>
            <a:stretch>
              <a:fillRect/>
            </a:stretch>
          </p:blipFill>
          <p:spPr>
            <a:xfrm>
              <a:off x="5957294" y="2843970"/>
              <a:ext cx="117367" cy="129294"/>
            </a:xfrm>
            <a:prstGeom prst="rect">
              <a:avLst/>
            </a:prstGeom>
          </p:spPr>
        </p:pic>
        <p:pic>
          <p:nvPicPr>
            <p:cNvPr id="198" name="object 58">
              <a:extLst>
                <a:ext uri="{FF2B5EF4-FFF2-40B4-BE49-F238E27FC236}">
                  <a16:creationId xmlns:a16="http://schemas.microsoft.com/office/drawing/2014/main" id="{961A0508-C88B-3047-09F6-763563B55EDF}"/>
                </a:ext>
              </a:extLst>
            </p:cNvPr>
            <p:cNvPicPr/>
            <p:nvPr/>
          </p:nvPicPr>
          <p:blipFill>
            <a:blip r:embed="rId13" cstate="print"/>
            <a:stretch>
              <a:fillRect/>
            </a:stretch>
          </p:blipFill>
          <p:spPr>
            <a:xfrm>
              <a:off x="5957294" y="3016676"/>
              <a:ext cx="117367" cy="129294"/>
            </a:xfrm>
            <a:prstGeom prst="rect">
              <a:avLst/>
            </a:prstGeom>
          </p:spPr>
        </p:pic>
        <p:pic>
          <p:nvPicPr>
            <p:cNvPr id="199" name="object 61">
              <a:extLst>
                <a:ext uri="{FF2B5EF4-FFF2-40B4-BE49-F238E27FC236}">
                  <a16:creationId xmlns:a16="http://schemas.microsoft.com/office/drawing/2014/main" id="{680D7296-D7E8-723C-ABF7-1852F90EA107}"/>
                </a:ext>
              </a:extLst>
            </p:cNvPr>
            <p:cNvPicPr/>
            <p:nvPr/>
          </p:nvPicPr>
          <p:blipFill>
            <a:blip r:embed="rId14" cstate="print"/>
            <a:stretch>
              <a:fillRect/>
            </a:stretch>
          </p:blipFill>
          <p:spPr>
            <a:xfrm>
              <a:off x="5722190" y="2253900"/>
              <a:ext cx="237985" cy="157637"/>
            </a:xfrm>
            <a:prstGeom prst="rect">
              <a:avLst/>
            </a:prstGeom>
          </p:spPr>
        </p:pic>
        <p:sp>
          <p:nvSpPr>
            <p:cNvPr id="200" name="object 62">
              <a:extLst>
                <a:ext uri="{FF2B5EF4-FFF2-40B4-BE49-F238E27FC236}">
                  <a16:creationId xmlns:a16="http://schemas.microsoft.com/office/drawing/2014/main" id="{10E7FAF4-E271-E49A-3897-6278DCBFA8C7}"/>
                </a:ext>
              </a:extLst>
            </p:cNvPr>
            <p:cNvSpPr/>
            <p:nvPr/>
          </p:nvSpPr>
          <p:spPr>
            <a:xfrm>
              <a:off x="5882273" y="2429068"/>
              <a:ext cx="259615" cy="797438"/>
            </a:xfrm>
            <a:custGeom>
              <a:avLst/>
              <a:gdLst/>
              <a:ahLst/>
              <a:cxnLst/>
              <a:rect l="l" t="t" r="r" b="b"/>
              <a:pathLst>
                <a:path w="365759" h="1073150">
                  <a:moveTo>
                    <a:pt x="304798" y="0"/>
                  </a:moveTo>
                  <a:lnTo>
                    <a:pt x="328527" y="4790"/>
                  </a:lnTo>
                  <a:lnTo>
                    <a:pt x="347904" y="17855"/>
                  </a:lnTo>
                  <a:lnTo>
                    <a:pt x="360969" y="37232"/>
                  </a:lnTo>
                  <a:lnTo>
                    <a:pt x="365760" y="60961"/>
                  </a:lnTo>
                  <a:lnTo>
                    <a:pt x="365760" y="1011994"/>
                  </a:lnTo>
                  <a:lnTo>
                    <a:pt x="360969" y="1035723"/>
                  </a:lnTo>
                  <a:lnTo>
                    <a:pt x="347904" y="1055100"/>
                  </a:lnTo>
                  <a:lnTo>
                    <a:pt x="328527" y="1068165"/>
                  </a:lnTo>
                  <a:lnTo>
                    <a:pt x="304798" y="1072956"/>
                  </a:lnTo>
                  <a:lnTo>
                    <a:pt x="60961" y="1072956"/>
                  </a:lnTo>
                  <a:lnTo>
                    <a:pt x="37232" y="1068165"/>
                  </a:lnTo>
                  <a:lnTo>
                    <a:pt x="17855" y="1055100"/>
                  </a:lnTo>
                  <a:lnTo>
                    <a:pt x="4790" y="1035723"/>
                  </a:lnTo>
                  <a:lnTo>
                    <a:pt x="0" y="1011994"/>
                  </a:lnTo>
                  <a:lnTo>
                    <a:pt x="0" y="60961"/>
                  </a:lnTo>
                  <a:lnTo>
                    <a:pt x="4790" y="37232"/>
                  </a:lnTo>
                  <a:lnTo>
                    <a:pt x="17855" y="17855"/>
                  </a:lnTo>
                  <a:lnTo>
                    <a:pt x="37232" y="4790"/>
                  </a:lnTo>
                  <a:lnTo>
                    <a:pt x="60961" y="0"/>
                  </a:lnTo>
                  <a:lnTo>
                    <a:pt x="304798" y="0"/>
                  </a:lnTo>
                  <a:close/>
                </a:path>
              </a:pathLst>
            </a:custGeom>
            <a:ln w="19050">
              <a:solidFill>
                <a:srgbClr val="8C1515"/>
              </a:solidFill>
            </a:ln>
          </p:spPr>
          <p:txBody>
            <a:bodyPr wrap="square" lIns="0" tIns="0" rIns="0" bIns="0" rtlCol="0"/>
            <a:lstStyle/>
            <a:p>
              <a:endParaRPr sz="1050" dirty="0">
                <a:latin typeface="Corbel" panose="020B0503020204020204" pitchFamily="34" charset="0"/>
              </a:endParaRPr>
            </a:p>
          </p:txBody>
        </p:sp>
      </p:grpSp>
      <p:sp>
        <p:nvSpPr>
          <p:cNvPr id="201" name="object 65">
            <a:extLst>
              <a:ext uri="{FF2B5EF4-FFF2-40B4-BE49-F238E27FC236}">
                <a16:creationId xmlns:a16="http://schemas.microsoft.com/office/drawing/2014/main" id="{A3408004-10E2-8761-22C1-1DD9154A992F}"/>
              </a:ext>
            </a:extLst>
          </p:cNvPr>
          <p:cNvSpPr/>
          <p:nvPr/>
        </p:nvSpPr>
        <p:spPr>
          <a:xfrm>
            <a:off x="6949977" y="2765355"/>
            <a:ext cx="496694" cy="82575"/>
          </a:xfrm>
          <a:custGeom>
            <a:avLst/>
            <a:gdLst/>
            <a:ahLst/>
            <a:cxnLst/>
            <a:rect l="l" t="t" r="r" b="b"/>
            <a:pathLst>
              <a:path w="699770" h="111125">
                <a:moveTo>
                  <a:pt x="661499" y="55328"/>
                </a:moveTo>
                <a:lnTo>
                  <a:pt x="594860" y="94200"/>
                </a:lnTo>
                <a:lnTo>
                  <a:pt x="593326" y="100032"/>
                </a:lnTo>
                <a:lnTo>
                  <a:pt x="598627" y="109120"/>
                </a:lnTo>
                <a:lnTo>
                  <a:pt x="604459" y="110656"/>
                </a:lnTo>
                <a:lnTo>
                  <a:pt x="682979" y="64852"/>
                </a:lnTo>
                <a:lnTo>
                  <a:pt x="680403" y="64852"/>
                </a:lnTo>
                <a:lnTo>
                  <a:pt x="680403" y="63555"/>
                </a:lnTo>
                <a:lnTo>
                  <a:pt x="675604" y="63555"/>
                </a:lnTo>
                <a:lnTo>
                  <a:pt x="661499" y="55328"/>
                </a:lnTo>
                <a:close/>
              </a:path>
              <a:path w="699770" h="111125">
                <a:moveTo>
                  <a:pt x="645170" y="45802"/>
                </a:moveTo>
                <a:lnTo>
                  <a:pt x="0" y="45802"/>
                </a:lnTo>
                <a:lnTo>
                  <a:pt x="0" y="64852"/>
                </a:lnTo>
                <a:lnTo>
                  <a:pt x="645172" y="64852"/>
                </a:lnTo>
                <a:lnTo>
                  <a:pt x="661499" y="55328"/>
                </a:lnTo>
                <a:lnTo>
                  <a:pt x="645170" y="45802"/>
                </a:lnTo>
                <a:close/>
              </a:path>
              <a:path w="699770" h="111125">
                <a:moveTo>
                  <a:pt x="682978" y="45802"/>
                </a:moveTo>
                <a:lnTo>
                  <a:pt x="680403" y="45802"/>
                </a:lnTo>
                <a:lnTo>
                  <a:pt x="680403" y="64852"/>
                </a:lnTo>
                <a:lnTo>
                  <a:pt x="682979" y="64852"/>
                </a:lnTo>
                <a:lnTo>
                  <a:pt x="699307" y="55327"/>
                </a:lnTo>
                <a:lnTo>
                  <a:pt x="682978" y="45802"/>
                </a:lnTo>
                <a:close/>
              </a:path>
              <a:path w="699770" h="111125">
                <a:moveTo>
                  <a:pt x="675604" y="47100"/>
                </a:moveTo>
                <a:lnTo>
                  <a:pt x="661499" y="55328"/>
                </a:lnTo>
                <a:lnTo>
                  <a:pt x="675604" y="63555"/>
                </a:lnTo>
                <a:lnTo>
                  <a:pt x="675604" y="47100"/>
                </a:lnTo>
                <a:close/>
              </a:path>
              <a:path w="699770" h="111125">
                <a:moveTo>
                  <a:pt x="680403" y="47100"/>
                </a:moveTo>
                <a:lnTo>
                  <a:pt x="675604" y="47100"/>
                </a:lnTo>
                <a:lnTo>
                  <a:pt x="675604" y="63555"/>
                </a:lnTo>
                <a:lnTo>
                  <a:pt x="680403" y="63555"/>
                </a:lnTo>
                <a:lnTo>
                  <a:pt x="680403" y="47100"/>
                </a:lnTo>
                <a:close/>
              </a:path>
              <a:path w="699770" h="111125">
                <a:moveTo>
                  <a:pt x="604459" y="0"/>
                </a:moveTo>
                <a:lnTo>
                  <a:pt x="598627" y="1534"/>
                </a:lnTo>
                <a:lnTo>
                  <a:pt x="593326" y="10622"/>
                </a:lnTo>
                <a:lnTo>
                  <a:pt x="594860" y="16454"/>
                </a:lnTo>
                <a:lnTo>
                  <a:pt x="661500" y="55327"/>
                </a:lnTo>
                <a:lnTo>
                  <a:pt x="675604" y="47100"/>
                </a:lnTo>
                <a:lnTo>
                  <a:pt x="680403" y="47100"/>
                </a:lnTo>
                <a:lnTo>
                  <a:pt x="680403" y="45802"/>
                </a:lnTo>
                <a:lnTo>
                  <a:pt x="682978" y="45802"/>
                </a:lnTo>
                <a:lnTo>
                  <a:pt x="604459" y="0"/>
                </a:lnTo>
                <a:close/>
              </a:path>
            </a:pathLst>
          </a:custGeom>
          <a:solidFill>
            <a:srgbClr val="7F7F7F"/>
          </a:solidFill>
        </p:spPr>
        <p:txBody>
          <a:bodyPr wrap="square" lIns="0" tIns="0" rIns="0" bIns="0" rtlCol="0"/>
          <a:lstStyle/>
          <a:p>
            <a:endParaRPr sz="1050" dirty="0">
              <a:latin typeface="Corbel" panose="020B0503020204020204" pitchFamily="34" charset="0"/>
            </a:endParaRPr>
          </a:p>
        </p:txBody>
      </p:sp>
      <p:pic>
        <p:nvPicPr>
          <p:cNvPr id="202" name="object 66">
            <a:extLst>
              <a:ext uri="{FF2B5EF4-FFF2-40B4-BE49-F238E27FC236}">
                <a16:creationId xmlns:a16="http://schemas.microsoft.com/office/drawing/2014/main" id="{26CD2473-4E15-E4BB-2A41-6318715B5C58}"/>
              </a:ext>
            </a:extLst>
          </p:cNvPr>
          <p:cNvPicPr/>
          <p:nvPr/>
        </p:nvPicPr>
        <p:blipFill>
          <a:blip r:embed="rId11" cstate="print"/>
          <a:stretch>
            <a:fillRect/>
          </a:stretch>
        </p:blipFill>
        <p:spPr>
          <a:xfrm>
            <a:off x="7030432" y="2559005"/>
            <a:ext cx="303349" cy="217105"/>
          </a:xfrm>
          <a:prstGeom prst="rect">
            <a:avLst/>
          </a:prstGeom>
        </p:spPr>
      </p:pic>
      <p:pic>
        <p:nvPicPr>
          <p:cNvPr id="203" name="object 67">
            <a:extLst>
              <a:ext uri="{FF2B5EF4-FFF2-40B4-BE49-F238E27FC236}">
                <a16:creationId xmlns:a16="http://schemas.microsoft.com/office/drawing/2014/main" id="{68D60C1C-889E-F180-821D-BE38E015BC4F}"/>
              </a:ext>
            </a:extLst>
          </p:cNvPr>
          <p:cNvPicPr/>
          <p:nvPr/>
        </p:nvPicPr>
        <p:blipFill>
          <a:blip r:embed="rId15" cstate="print"/>
          <a:stretch>
            <a:fillRect/>
          </a:stretch>
        </p:blipFill>
        <p:spPr>
          <a:xfrm>
            <a:off x="7189268" y="3746019"/>
            <a:ext cx="238269" cy="154740"/>
          </a:xfrm>
          <a:prstGeom prst="rect">
            <a:avLst/>
          </a:prstGeom>
        </p:spPr>
      </p:pic>
      <p:grpSp>
        <p:nvGrpSpPr>
          <p:cNvPr id="204" name="Group 203">
            <a:extLst>
              <a:ext uri="{FF2B5EF4-FFF2-40B4-BE49-F238E27FC236}">
                <a16:creationId xmlns:a16="http://schemas.microsoft.com/office/drawing/2014/main" id="{117FD786-FCD7-DD29-D440-711002B59A8B}"/>
              </a:ext>
            </a:extLst>
          </p:cNvPr>
          <p:cNvGrpSpPr/>
          <p:nvPr/>
        </p:nvGrpSpPr>
        <p:grpSpPr>
          <a:xfrm>
            <a:off x="7446313" y="3522370"/>
            <a:ext cx="259615" cy="711087"/>
            <a:chOff x="6632713" y="3550487"/>
            <a:chExt cx="259615" cy="711087"/>
          </a:xfrm>
        </p:grpSpPr>
        <p:pic>
          <p:nvPicPr>
            <p:cNvPr id="205" name="object 68">
              <a:extLst>
                <a:ext uri="{FF2B5EF4-FFF2-40B4-BE49-F238E27FC236}">
                  <a16:creationId xmlns:a16="http://schemas.microsoft.com/office/drawing/2014/main" id="{94575A91-C6CD-C6F0-BDBE-161CE37FCC49}"/>
                </a:ext>
              </a:extLst>
            </p:cNvPr>
            <p:cNvPicPr/>
            <p:nvPr/>
          </p:nvPicPr>
          <p:blipFill>
            <a:blip r:embed="rId16" cstate="print"/>
            <a:stretch>
              <a:fillRect/>
            </a:stretch>
          </p:blipFill>
          <p:spPr>
            <a:xfrm>
              <a:off x="6707731" y="3611674"/>
              <a:ext cx="117367" cy="116808"/>
            </a:xfrm>
            <a:prstGeom prst="rect">
              <a:avLst/>
            </a:prstGeom>
          </p:spPr>
        </p:pic>
        <p:pic>
          <p:nvPicPr>
            <p:cNvPr id="206" name="object 69">
              <a:extLst>
                <a:ext uri="{FF2B5EF4-FFF2-40B4-BE49-F238E27FC236}">
                  <a16:creationId xmlns:a16="http://schemas.microsoft.com/office/drawing/2014/main" id="{BA44B14F-FCAF-5779-B0B0-B9E4AFF4F274}"/>
                </a:ext>
              </a:extLst>
            </p:cNvPr>
            <p:cNvPicPr/>
            <p:nvPr/>
          </p:nvPicPr>
          <p:blipFill>
            <a:blip r:embed="rId16" cstate="print"/>
            <a:stretch>
              <a:fillRect/>
            </a:stretch>
          </p:blipFill>
          <p:spPr>
            <a:xfrm>
              <a:off x="6707731" y="3765650"/>
              <a:ext cx="117367" cy="116808"/>
            </a:xfrm>
            <a:prstGeom prst="rect">
              <a:avLst/>
            </a:prstGeom>
          </p:spPr>
        </p:pic>
        <p:pic>
          <p:nvPicPr>
            <p:cNvPr id="207" name="object 70">
              <a:extLst>
                <a:ext uri="{FF2B5EF4-FFF2-40B4-BE49-F238E27FC236}">
                  <a16:creationId xmlns:a16="http://schemas.microsoft.com/office/drawing/2014/main" id="{4373BFEF-C05A-F577-3BEB-A7E708AA710A}"/>
                </a:ext>
              </a:extLst>
            </p:cNvPr>
            <p:cNvPicPr/>
            <p:nvPr/>
          </p:nvPicPr>
          <p:blipFill>
            <a:blip r:embed="rId17" cstate="print"/>
            <a:stretch>
              <a:fillRect/>
            </a:stretch>
          </p:blipFill>
          <p:spPr>
            <a:xfrm>
              <a:off x="6707731" y="3919629"/>
              <a:ext cx="117367" cy="116808"/>
            </a:xfrm>
            <a:prstGeom prst="rect">
              <a:avLst/>
            </a:prstGeom>
          </p:spPr>
        </p:pic>
        <p:pic>
          <p:nvPicPr>
            <p:cNvPr id="208" name="object 71">
              <a:extLst>
                <a:ext uri="{FF2B5EF4-FFF2-40B4-BE49-F238E27FC236}">
                  <a16:creationId xmlns:a16="http://schemas.microsoft.com/office/drawing/2014/main" id="{7F656E49-369A-7BB5-1E58-5EE415622933}"/>
                </a:ext>
              </a:extLst>
            </p:cNvPr>
            <p:cNvPicPr/>
            <p:nvPr/>
          </p:nvPicPr>
          <p:blipFill>
            <a:blip r:embed="rId16" cstate="print"/>
            <a:stretch>
              <a:fillRect/>
            </a:stretch>
          </p:blipFill>
          <p:spPr>
            <a:xfrm>
              <a:off x="6707731" y="4073607"/>
              <a:ext cx="117367" cy="116808"/>
            </a:xfrm>
            <a:prstGeom prst="rect">
              <a:avLst/>
            </a:prstGeom>
          </p:spPr>
        </p:pic>
        <p:sp>
          <p:nvSpPr>
            <p:cNvPr id="209" name="object 72">
              <a:extLst>
                <a:ext uri="{FF2B5EF4-FFF2-40B4-BE49-F238E27FC236}">
                  <a16:creationId xmlns:a16="http://schemas.microsoft.com/office/drawing/2014/main" id="{4CB46EEC-EFBA-F1E3-98EC-5D43F9761841}"/>
                </a:ext>
              </a:extLst>
            </p:cNvPr>
            <p:cNvSpPr/>
            <p:nvPr/>
          </p:nvSpPr>
          <p:spPr>
            <a:xfrm>
              <a:off x="6632713" y="3550487"/>
              <a:ext cx="259615" cy="711087"/>
            </a:xfrm>
            <a:custGeom>
              <a:avLst/>
              <a:gdLst/>
              <a:ahLst/>
              <a:cxnLst/>
              <a:rect l="l" t="t" r="r" b="b"/>
              <a:pathLst>
                <a:path w="365759" h="956945">
                  <a:moveTo>
                    <a:pt x="304798" y="0"/>
                  </a:moveTo>
                  <a:lnTo>
                    <a:pt x="328527" y="4790"/>
                  </a:lnTo>
                  <a:lnTo>
                    <a:pt x="347904" y="17855"/>
                  </a:lnTo>
                  <a:lnTo>
                    <a:pt x="360969" y="37232"/>
                  </a:lnTo>
                  <a:lnTo>
                    <a:pt x="365760" y="60961"/>
                  </a:lnTo>
                  <a:lnTo>
                    <a:pt x="365760" y="895642"/>
                  </a:lnTo>
                  <a:lnTo>
                    <a:pt x="360969" y="919371"/>
                  </a:lnTo>
                  <a:lnTo>
                    <a:pt x="347904" y="938748"/>
                  </a:lnTo>
                  <a:lnTo>
                    <a:pt x="328527" y="951813"/>
                  </a:lnTo>
                  <a:lnTo>
                    <a:pt x="304798" y="956604"/>
                  </a:lnTo>
                  <a:lnTo>
                    <a:pt x="60961" y="956604"/>
                  </a:lnTo>
                  <a:lnTo>
                    <a:pt x="37232" y="951813"/>
                  </a:lnTo>
                  <a:lnTo>
                    <a:pt x="17855" y="938748"/>
                  </a:lnTo>
                  <a:lnTo>
                    <a:pt x="4790" y="919371"/>
                  </a:lnTo>
                  <a:lnTo>
                    <a:pt x="0" y="895642"/>
                  </a:lnTo>
                  <a:lnTo>
                    <a:pt x="0" y="60961"/>
                  </a:lnTo>
                  <a:lnTo>
                    <a:pt x="4790" y="37232"/>
                  </a:lnTo>
                  <a:lnTo>
                    <a:pt x="17855" y="17855"/>
                  </a:lnTo>
                  <a:lnTo>
                    <a:pt x="37232" y="4790"/>
                  </a:lnTo>
                  <a:lnTo>
                    <a:pt x="60961" y="0"/>
                  </a:lnTo>
                  <a:lnTo>
                    <a:pt x="304798" y="0"/>
                  </a:lnTo>
                  <a:close/>
                </a:path>
              </a:pathLst>
            </a:custGeom>
            <a:ln w="19050">
              <a:solidFill>
                <a:srgbClr val="610059"/>
              </a:solidFill>
            </a:ln>
          </p:spPr>
          <p:txBody>
            <a:bodyPr wrap="square" lIns="0" tIns="0" rIns="0" bIns="0" rtlCol="0"/>
            <a:lstStyle/>
            <a:p>
              <a:endParaRPr sz="1050" dirty="0">
                <a:latin typeface="Corbel" panose="020B0503020204020204" pitchFamily="34" charset="0"/>
              </a:endParaRPr>
            </a:p>
          </p:txBody>
        </p:sp>
      </p:grpSp>
      <p:sp>
        <p:nvSpPr>
          <p:cNvPr id="210" name="object 73">
            <a:extLst>
              <a:ext uri="{FF2B5EF4-FFF2-40B4-BE49-F238E27FC236}">
                <a16:creationId xmlns:a16="http://schemas.microsoft.com/office/drawing/2014/main" id="{8EA8A4BB-10C3-8E76-2B7C-436E9F7F19CD}"/>
              </a:ext>
            </a:extLst>
          </p:cNvPr>
          <p:cNvSpPr/>
          <p:nvPr/>
        </p:nvSpPr>
        <p:spPr>
          <a:xfrm>
            <a:off x="7536849" y="4233171"/>
            <a:ext cx="78876" cy="325582"/>
          </a:xfrm>
          <a:custGeom>
            <a:avLst/>
            <a:gdLst/>
            <a:ahLst/>
            <a:cxnLst/>
            <a:rect l="l" t="t" r="r" b="b"/>
            <a:pathLst>
              <a:path w="111125" h="438150">
                <a:moveTo>
                  <a:pt x="55328" y="37807"/>
                </a:moveTo>
                <a:lnTo>
                  <a:pt x="45803" y="54135"/>
                </a:lnTo>
                <a:lnTo>
                  <a:pt x="45802" y="438107"/>
                </a:lnTo>
                <a:lnTo>
                  <a:pt x="64852" y="438107"/>
                </a:lnTo>
                <a:lnTo>
                  <a:pt x="64852" y="54135"/>
                </a:lnTo>
                <a:lnTo>
                  <a:pt x="55328" y="37807"/>
                </a:lnTo>
                <a:close/>
              </a:path>
              <a:path w="111125" h="438150">
                <a:moveTo>
                  <a:pt x="55327" y="0"/>
                </a:moveTo>
                <a:lnTo>
                  <a:pt x="0" y="94848"/>
                </a:lnTo>
                <a:lnTo>
                  <a:pt x="1534" y="100680"/>
                </a:lnTo>
                <a:lnTo>
                  <a:pt x="10622" y="105981"/>
                </a:lnTo>
                <a:lnTo>
                  <a:pt x="16454" y="104447"/>
                </a:lnTo>
                <a:lnTo>
                  <a:pt x="45802" y="54136"/>
                </a:lnTo>
                <a:lnTo>
                  <a:pt x="45802" y="18903"/>
                </a:lnTo>
                <a:lnTo>
                  <a:pt x="66354" y="18903"/>
                </a:lnTo>
                <a:lnTo>
                  <a:pt x="55327" y="0"/>
                </a:lnTo>
                <a:close/>
              </a:path>
              <a:path w="111125" h="438150">
                <a:moveTo>
                  <a:pt x="66354" y="18903"/>
                </a:moveTo>
                <a:lnTo>
                  <a:pt x="64852" y="18903"/>
                </a:lnTo>
                <a:lnTo>
                  <a:pt x="64853" y="54136"/>
                </a:lnTo>
                <a:lnTo>
                  <a:pt x="94200" y="104447"/>
                </a:lnTo>
                <a:lnTo>
                  <a:pt x="100032" y="105981"/>
                </a:lnTo>
                <a:lnTo>
                  <a:pt x="109120" y="100680"/>
                </a:lnTo>
                <a:lnTo>
                  <a:pt x="110656" y="94848"/>
                </a:lnTo>
                <a:lnTo>
                  <a:pt x="66354" y="18903"/>
                </a:lnTo>
                <a:close/>
              </a:path>
              <a:path w="111125" h="438150">
                <a:moveTo>
                  <a:pt x="64852" y="18903"/>
                </a:moveTo>
                <a:lnTo>
                  <a:pt x="45802" y="18903"/>
                </a:lnTo>
                <a:lnTo>
                  <a:pt x="45802" y="54136"/>
                </a:lnTo>
                <a:lnTo>
                  <a:pt x="55328" y="37807"/>
                </a:lnTo>
                <a:lnTo>
                  <a:pt x="47100" y="23703"/>
                </a:lnTo>
                <a:lnTo>
                  <a:pt x="64852" y="23703"/>
                </a:lnTo>
                <a:lnTo>
                  <a:pt x="64852" y="18903"/>
                </a:lnTo>
                <a:close/>
              </a:path>
              <a:path w="111125" h="438150">
                <a:moveTo>
                  <a:pt x="64852" y="23703"/>
                </a:moveTo>
                <a:lnTo>
                  <a:pt x="63555" y="23703"/>
                </a:lnTo>
                <a:lnTo>
                  <a:pt x="55328" y="37807"/>
                </a:lnTo>
                <a:lnTo>
                  <a:pt x="64852" y="54135"/>
                </a:lnTo>
                <a:lnTo>
                  <a:pt x="64852" y="23703"/>
                </a:lnTo>
                <a:close/>
              </a:path>
              <a:path w="111125" h="438150">
                <a:moveTo>
                  <a:pt x="63555" y="23703"/>
                </a:moveTo>
                <a:lnTo>
                  <a:pt x="47100" y="23703"/>
                </a:lnTo>
                <a:lnTo>
                  <a:pt x="55328" y="37807"/>
                </a:lnTo>
                <a:lnTo>
                  <a:pt x="63555" y="23703"/>
                </a:lnTo>
                <a:close/>
              </a:path>
            </a:pathLst>
          </a:custGeom>
          <a:solidFill>
            <a:srgbClr val="7F7F7F"/>
          </a:solidFill>
        </p:spPr>
        <p:txBody>
          <a:bodyPr wrap="square" lIns="0" tIns="0" rIns="0" bIns="0" rtlCol="0"/>
          <a:lstStyle/>
          <a:p>
            <a:endParaRPr sz="1050" dirty="0">
              <a:latin typeface="Corbel" panose="020B0503020204020204" pitchFamily="34" charset="0"/>
            </a:endParaRPr>
          </a:p>
        </p:txBody>
      </p:sp>
      <p:pic>
        <p:nvPicPr>
          <p:cNvPr id="211" name="object 74">
            <a:extLst>
              <a:ext uri="{FF2B5EF4-FFF2-40B4-BE49-F238E27FC236}">
                <a16:creationId xmlns:a16="http://schemas.microsoft.com/office/drawing/2014/main" id="{08B5C1DE-EFCB-2E4F-6F20-DD2605203661}"/>
              </a:ext>
            </a:extLst>
          </p:cNvPr>
          <p:cNvPicPr/>
          <p:nvPr/>
        </p:nvPicPr>
        <p:blipFill>
          <a:blip r:embed="rId9" cstate="print"/>
          <a:stretch>
            <a:fillRect/>
          </a:stretch>
        </p:blipFill>
        <p:spPr>
          <a:xfrm>
            <a:off x="7593424" y="4310972"/>
            <a:ext cx="167512" cy="206700"/>
          </a:xfrm>
          <a:prstGeom prst="rect">
            <a:avLst/>
          </a:prstGeom>
        </p:spPr>
      </p:pic>
      <p:pic>
        <p:nvPicPr>
          <p:cNvPr id="212" name="object 75">
            <a:extLst>
              <a:ext uri="{FF2B5EF4-FFF2-40B4-BE49-F238E27FC236}">
                <a16:creationId xmlns:a16="http://schemas.microsoft.com/office/drawing/2014/main" id="{248D1DA6-F374-7603-1A74-83443A41AEA1}"/>
              </a:ext>
            </a:extLst>
          </p:cNvPr>
          <p:cNvPicPr/>
          <p:nvPr/>
        </p:nvPicPr>
        <p:blipFill>
          <a:blip r:embed="rId10" cstate="print"/>
          <a:stretch>
            <a:fillRect/>
          </a:stretch>
        </p:blipFill>
        <p:spPr>
          <a:xfrm>
            <a:off x="7586995" y="3297001"/>
            <a:ext cx="267866" cy="167022"/>
          </a:xfrm>
          <a:prstGeom prst="rect">
            <a:avLst/>
          </a:prstGeom>
        </p:spPr>
      </p:pic>
      <p:sp>
        <p:nvSpPr>
          <p:cNvPr id="213" name="object 76">
            <a:extLst>
              <a:ext uri="{FF2B5EF4-FFF2-40B4-BE49-F238E27FC236}">
                <a16:creationId xmlns:a16="http://schemas.microsoft.com/office/drawing/2014/main" id="{F451955C-105E-8598-531B-177C1A21B9B9}"/>
              </a:ext>
            </a:extLst>
          </p:cNvPr>
          <p:cNvSpPr/>
          <p:nvPr/>
        </p:nvSpPr>
        <p:spPr>
          <a:xfrm>
            <a:off x="7536848" y="3205082"/>
            <a:ext cx="78876" cy="317560"/>
          </a:xfrm>
          <a:custGeom>
            <a:avLst/>
            <a:gdLst/>
            <a:ahLst/>
            <a:cxnLst/>
            <a:rect l="l" t="t" r="r" b="b"/>
            <a:pathLst>
              <a:path w="111125" h="427354">
                <a:moveTo>
                  <a:pt x="55328" y="37807"/>
                </a:moveTo>
                <a:lnTo>
                  <a:pt x="45803" y="54135"/>
                </a:lnTo>
                <a:lnTo>
                  <a:pt x="45802" y="426989"/>
                </a:lnTo>
                <a:lnTo>
                  <a:pt x="64852" y="426989"/>
                </a:lnTo>
                <a:lnTo>
                  <a:pt x="64852" y="54135"/>
                </a:lnTo>
                <a:lnTo>
                  <a:pt x="55328" y="37807"/>
                </a:lnTo>
                <a:close/>
              </a:path>
              <a:path w="111125" h="427354">
                <a:moveTo>
                  <a:pt x="55328" y="0"/>
                </a:moveTo>
                <a:lnTo>
                  <a:pt x="0" y="94848"/>
                </a:lnTo>
                <a:lnTo>
                  <a:pt x="1537" y="100681"/>
                </a:lnTo>
                <a:lnTo>
                  <a:pt x="10622" y="105982"/>
                </a:lnTo>
                <a:lnTo>
                  <a:pt x="16455" y="104447"/>
                </a:lnTo>
                <a:lnTo>
                  <a:pt x="45802" y="54137"/>
                </a:lnTo>
                <a:lnTo>
                  <a:pt x="45803" y="18903"/>
                </a:lnTo>
                <a:lnTo>
                  <a:pt x="66355" y="18903"/>
                </a:lnTo>
                <a:lnTo>
                  <a:pt x="55328" y="0"/>
                </a:lnTo>
                <a:close/>
              </a:path>
              <a:path w="111125" h="427354">
                <a:moveTo>
                  <a:pt x="66355" y="18903"/>
                </a:moveTo>
                <a:lnTo>
                  <a:pt x="64853" y="18903"/>
                </a:lnTo>
                <a:lnTo>
                  <a:pt x="64853" y="54137"/>
                </a:lnTo>
                <a:lnTo>
                  <a:pt x="94200" y="104447"/>
                </a:lnTo>
                <a:lnTo>
                  <a:pt x="100034" y="105982"/>
                </a:lnTo>
                <a:lnTo>
                  <a:pt x="109122" y="100680"/>
                </a:lnTo>
                <a:lnTo>
                  <a:pt x="110656" y="94848"/>
                </a:lnTo>
                <a:lnTo>
                  <a:pt x="66355" y="18903"/>
                </a:lnTo>
                <a:close/>
              </a:path>
              <a:path w="111125" h="427354">
                <a:moveTo>
                  <a:pt x="64853" y="23703"/>
                </a:moveTo>
                <a:lnTo>
                  <a:pt x="63555" y="23703"/>
                </a:lnTo>
                <a:lnTo>
                  <a:pt x="55328" y="37807"/>
                </a:lnTo>
                <a:lnTo>
                  <a:pt x="64853" y="54137"/>
                </a:lnTo>
                <a:lnTo>
                  <a:pt x="64853" y="23703"/>
                </a:lnTo>
                <a:close/>
              </a:path>
              <a:path w="111125" h="427354">
                <a:moveTo>
                  <a:pt x="64853" y="18903"/>
                </a:moveTo>
                <a:lnTo>
                  <a:pt x="45803" y="18903"/>
                </a:lnTo>
                <a:lnTo>
                  <a:pt x="45803" y="54135"/>
                </a:lnTo>
                <a:lnTo>
                  <a:pt x="55328" y="37807"/>
                </a:lnTo>
                <a:lnTo>
                  <a:pt x="47100" y="23703"/>
                </a:lnTo>
                <a:lnTo>
                  <a:pt x="64853" y="23703"/>
                </a:lnTo>
                <a:lnTo>
                  <a:pt x="64853" y="18903"/>
                </a:lnTo>
                <a:close/>
              </a:path>
              <a:path w="111125" h="427354">
                <a:moveTo>
                  <a:pt x="63555" y="23703"/>
                </a:moveTo>
                <a:lnTo>
                  <a:pt x="47100" y="23703"/>
                </a:lnTo>
                <a:lnTo>
                  <a:pt x="55328" y="37807"/>
                </a:lnTo>
                <a:lnTo>
                  <a:pt x="63555" y="23703"/>
                </a:lnTo>
                <a:close/>
              </a:path>
            </a:pathLst>
          </a:custGeom>
          <a:solidFill>
            <a:srgbClr val="7F7F7F"/>
          </a:solidFill>
        </p:spPr>
        <p:txBody>
          <a:bodyPr wrap="square" lIns="0" tIns="0" rIns="0" bIns="0" rtlCol="0"/>
          <a:lstStyle/>
          <a:p>
            <a:endParaRPr sz="1050" dirty="0">
              <a:latin typeface="Corbel" panose="020B0503020204020204" pitchFamily="34" charset="0"/>
            </a:endParaRPr>
          </a:p>
        </p:txBody>
      </p:sp>
      <p:grpSp>
        <p:nvGrpSpPr>
          <p:cNvPr id="214" name="Group 213">
            <a:extLst>
              <a:ext uri="{FF2B5EF4-FFF2-40B4-BE49-F238E27FC236}">
                <a16:creationId xmlns:a16="http://schemas.microsoft.com/office/drawing/2014/main" id="{2867EE4C-5E08-AFD7-E4CE-743E70E5C451}"/>
              </a:ext>
            </a:extLst>
          </p:cNvPr>
          <p:cNvGrpSpPr/>
          <p:nvPr/>
        </p:nvGrpSpPr>
        <p:grpSpPr>
          <a:xfrm>
            <a:off x="7288991" y="2225783"/>
            <a:ext cx="416935" cy="979476"/>
            <a:chOff x="6475391" y="2253900"/>
            <a:chExt cx="416935" cy="979476"/>
          </a:xfrm>
        </p:grpSpPr>
        <p:pic>
          <p:nvPicPr>
            <p:cNvPr id="215" name="object 63">
              <a:extLst>
                <a:ext uri="{FF2B5EF4-FFF2-40B4-BE49-F238E27FC236}">
                  <a16:creationId xmlns:a16="http://schemas.microsoft.com/office/drawing/2014/main" id="{C70DD102-5273-74BC-2159-C03524BB2585}"/>
                </a:ext>
              </a:extLst>
            </p:cNvPr>
            <p:cNvPicPr/>
            <p:nvPr/>
          </p:nvPicPr>
          <p:blipFill>
            <a:blip r:embed="rId18" cstate="print"/>
            <a:stretch>
              <a:fillRect/>
            </a:stretch>
          </p:blipFill>
          <p:spPr>
            <a:xfrm>
              <a:off x="6475391" y="2253900"/>
              <a:ext cx="233031" cy="157637"/>
            </a:xfrm>
            <a:prstGeom prst="rect">
              <a:avLst/>
            </a:prstGeom>
          </p:spPr>
        </p:pic>
        <p:sp>
          <p:nvSpPr>
            <p:cNvPr id="216" name="object 64">
              <a:extLst>
                <a:ext uri="{FF2B5EF4-FFF2-40B4-BE49-F238E27FC236}">
                  <a16:creationId xmlns:a16="http://schemas.microsoft.com/office/drawing/2014/main" id="{7A0A1B84-A56C-BDEF-C904-18C716E194EC}"/>
                </a:ext>
              </a:extLst>
            </p:cNvPr>
            <p:cNvSpPr/>
            <p:nvPr/>
          </p:nvSpPr>
          <p:spPr>
            <a:xfrm>
              <a:off x="6632711" y="2435938"/>
              <a:ext cx="259615" cy="797438"/>
            </a:xfrm>
            <a:custGeom>
              <a:avLst/>
              <a:gdLst/>
              <a:ahLst/>
              <a:cxnLst/>
              <a:rect l="l" t="t" r="r" b="b"/>
              <a:pathLst>
                <a:path w="365759" h="1073150">
                  <a:moveTo>
                    <a:pt x="304798" y="0"/>
                  </a:moveTo>
                  <a:lnTo>
                    <a:pt x="328527" y="4790"/>
                  </a:lnTo>
                  <a:lnTo>
                    <a:pt x="347904" y="17855"/>
                  </a:lnTo>
                  <a:lnTo>
                    <a:pt x="360969" y="37232"/>
                  </a:lnTo>
                  <a:lnTo>
                    <a:pt x="365760" y="60961"/>
                  </a:lnTo>
                  <a:lnTo>
                    <a:pt x="365760" y="1011994"/>
                  </a:lnTo>
                  <a:lnTo>
                    <a:pt x="360969" y="1035723"/>
                  </a:lnTo>
                  <a:lnTo>
                    <a:pt x="347904" y="1055100"/>
                  </a:lnTo>
                  <a:lnTo>
                    <a:pt x="328527" y="1068165"/>
                  </a:lnTo>
                  <a:lnTo>
                    <a:pt x="304798" y="1072956"/>
                  </a:lnTo>
                  <a:lnTo>
                    <a:pt x="60961" y="1072956"/>
                  </a:lnTo>
                  <a:lnTo>
                    <a:pt x="37232" y="1068165"/>
                  </a:lnTo>
                  <a:lnTo>
                    <a:pt x="17855" y="1055100"/>
                  </a:lnTo>
                  <a:lnTo>
                    <a:pt x="4790" y="1035723"/>
                  </a:lnTo>
                  <a:lnTo>
                    <a:pt x="0" y="1011994"/>
                  </a:lnTo>
                  <a:lnTo>
                    <a:pt x="0" y="60961"/>
                  </a:lnTo>
                  <a:lnTo>
                    <a:pt x="4790" y="37232"/>
                  </a:lnTo>
                  <a:lnTo>
                    <a:pt x="17855" y="17855"/>
                  </a:lnTo>
                  <a:lnTo>
                    <a:pt x="37232" y="4790"/>
                  </a:lnTo>
                  <a:lnTo>
                    <a:pt x="60961" y="0"/>
                  </a:lnTo>
                  <a:lnTo>
                    <a:pt x="304798" y="0"/>
                  </a:lnTo>
                  <a:close/>
                </a:path>
              </a:pathLst>
            </a:custGeom>
            <a:ln w="19050">
              <a:solidFill>
                <a:srgbClr val="8C1515"/>
              </a:solidFill>
            </a:ln>
          </p:spPr>
          <p:txBody>
            <a:bodyPr wrap="square" lIns="0" tIns="0" rIns="0" bIns="0" rtlCol="0"/>
            <a:lstStyle/>
            <a:p>
              <a:endParaRPr sz="1050" dirty="0">
                <a:latin typeface="Corbel" panose="020B0503020204020204" pitchFamily="34" charset="0"/>
              </a:endParaRPr>
            </a:p>
          </p:txBody>
        </p:sp>
        <p:pic>
          <p:nvPicPr>
            <p:cNvPr id="217" name="object 77">
              <a:extLst>
                <a:ext uri="{FF2B5EF4-FFF2-40B4-BE49-F238E27FC236}">
                  <a16:creationId xmlns:a16="http://schemas.microsoft.com/office/drawing/2014/main" id="{DB2F3488-6D13-3169-3991-C3570601CF98}"/>
                </a:ext>
              </a:extLst>
            </p:cNvPr>
            <p:cNvPicPr/>
            <p:nvPr/>
          </p:nvPicPr>
          <p:blipFill>
            <a:blip r:embed="rId12" cstate="print"/>
            <a:stretch>
              <a:fillRect/>
            </a:stretch>
          </p:blipFill>
          <p:spPr>
            <a:xfrm>
              <a:off x="6707730" y="2505428"/>
              <a:ext cx="117367" cy="129294"/>
            </a:xfrm>
            <a:prstGeom prst="rect">
              <a:avLst/>
            </a:prstGeom>
          </p:spPr>
        </p:pic>
        <p:pic>
          <p:nvPicPr>
            <p:cNvPr id="218" name="object 78">
              <a:extLst>
                <a:ext uri="{FF2B5EF4-FFF2-40B4-BE49-F238E27FC236}">
                  <a16:creationId xmlns:a16="http://schemas.microsoft.com/office/drawing/2014/main" id="{EA6B9C69-476B-18FC-4A25-C2090E6DA5BD}"/>
                </a:ext>
              </a:extLst>
            </p:cNvPr>
            <p:cNvPicPr/>
            <p:nvPr/>
          </p:nvPicPr>
          <p:blipFill>
            <a:blip r:embed="rId12" cstate="print"/>
            <a:stretch>
              <a:fillRect/>
            </a:stretch>
          </p:blipFill>
          <p:spPr>
            <a:xfrm>
              <a:off x="6707730" y="2678134"/>
              <a:ext cx="117367" cy="129294"/>
            </a:xfrm>
            <a:prstGeom prst="rect">
              <a:avLst/>
            </a:prstGeom>
          </p:spPr>
        </p:pic>
        <p:pic>
          <p:nvPicPr>
            <p:cNvPr id="219" name="object 79">
              <a:extLst>
                <a:ext uri="{FF2B5EF4-FFF2-40B4-BE49-F238E27FC236}">
                  <a16:creationId xmlns:a16="http://schemas.microsoft.com/office/drawing/2014/main" id="{2FED9BB1-C53B-F8E0-AA24-30C05C14BA17}"/>
                </a:ext>
              </a:extLst>
            </p:cNvPr>
            <p:cNvPicPr/>
            <p:nvPr/>
          </p:nvPicPr>
          <p:blipFill>
            <a:blip r:embed="rId13" cstate="print"/>
            <a:stretch>
              <a:fillRect/>
            </a:stretch>
          </p:blipFill>
          <p:spPr>
            <a:xfrm>
              <a:off x="6707730" y="2850841"/>
              <a:ext cx="117367" cy="129294"/>
            </a:xfrm>
            <a:prstGeom prst="rect">
              <a:avLst/>
            </a:prstGeom>
          </p:spPr>
        </p:pic>
        <p:pic>
          <p:nvPicPr>
            <p:cNvPr id="220" name="object 80">
              <a:extLst>
                <a:ext uri="{FF2B5EF4-FFF2-40B4-BE49-F238E27FC236}">
                  <a16:creationId xmlns:a16="http://schemas.microsoft.com/office/drawing/2014/main" id="{75DD7517-C4EE-8E9A-D57F-5BD473987DAC}"/>
                </a:ext>
              </a:extLst>
            </p:cNvPr>
            <p:cNvPicPr/>
            <p:nvPr/>
          </p:nvPicPr>
          <p:blipFill>
            <a:blip r:embed="rId13" cstate="print"/>
            <a:stretch>
              <a:fillRect/>
            </a:stretch>
          </p:blipFill>
          <p:spPr>
            <a:xfrm>
              <a:off x="6707730" y="3023547"/>
              <a:ext cx="117367" cy="129294"/>
            </a:xfrm>
            <a:prstGeom prst="rect">
              <a:avLst/>
            </a:prstGeom>
          </p:spPr>
        </p:pic>
      </p:grpSp>
      <p:sp>
        <p:nvSpPr>
          <p:cNvPr id="221" name="object 81">
            <a:extLst>
              <a:ext uri="{FF2B5EF4-FFF2-40B4-BE49-F238E27FC236}">
                <a16:creationId xmlns:a16="http://schemas.microsoft.com/office/drawing/2014/main" id="{CC4711C0-0659-CDBA-2652-19A96809DC7A}"/>
              </a:ext>
            </a:extLst>
          </p:cNvPr>
          <p:cNvSpPr/>
          <p:nvPr/>
        </p:nvSpPr>
        <p:spPr>
          <a:xfrm>
            <a:off x="7714060" y="2758484"/>
            <a:ext cx="496694" cy="82575"/>
          </a:xfrm>
          <a:custGeom>
            <a:avLst/>
            <a:gdLst/>
            <a:ahLst/>
            <a:cxnLst/>
            <a:rect l="l" t="t" r="r" b="b"/>
            <a:pathLst>
              <a:path w="699770" h="111125">
                <a:moveTo>
                  <a:pt x="604459" y="0"/>
                </a:moveTo>
                <a:lnTo>
                  <a:pt x="598625" y="1535"/>
                </a:lnTo>
                <a:lnTo>
                  <a:pt x="593324" y="10623"/>
                </a:lnTo>
                <a:lnTo>
                  <a:pt x="594860" y="16455"/>
                </a:lnTo>
                <a:lnTo>
                  <a:pt x="645172" y="45803"/>
                </a:lnTo>
                <a:lnTo>
                  <a:pt x="680402" y="45803"/>
                </a:lnTo>
                <a:lnTo>
                  <a:pt x="680402" y="64853"/>
                </a:lnTo>
                <a:lnTo>
                  <a:pt x="645172" y="64853"/>
                </a:lnTo>
                <a:lnTo>
                  <a:pt x="594860" y="94202"/>
                </a:lnTo>
                <a:lnTo>
                  <a:pt x="593324" y="100034"/>
                </a:lnTo>
                <a:lnTo>
                  <a:pt x="598625" y="109122"/>
                </a:lnTo>
                <a:lnTo>
                  <a:pt x="604459" y="110656"/>
                </a:lnTo>
                <a:lnTo>
                  <a:pt x="682977" y="64853"/>
                </a:lnTo>
                <a:lnTo>
                  <a:pt x="680402" y="64853"/>
                </a:lnTo>
                <a:lnTo>
                  <a:pt x="682980" y="64852"/>
                </a:lnTo>
                <a:lnTo>
                  <a:pt x="699306" y="55328"/>
                </a:lnTo>
                <a:lnTo>
                  <a:pt x="604459" y="0"/>
                </a:lnTo>
                <a:close/>
              </a:path>
              <a:path w="699770" h="111125">
                <a:moveTo>
                  <a:pt x="661500" y="55328"/>
                </a:moveTo>
                <a:lnTo>
                  <a:pt x="645172" y="64853"/>
                </a:lnTo>
                <a:lnTo>
                  <a:pt x="680402" y="64853"/>
                </a:lnTo>
                <a:lnTo>
                  <a:pt x="680402" y="63555"/>
                </a:lnTo>
                <a:lnTo>
                  <a:pt x="675604" y="63555"/>
                </a:lnTo>
                <a:lnTo>
                  <a:pt x="661500" y="55328"/>
                </a:lnTo>
                <a:close/>
              </a:path>
              <a:path w="699770" h="111125">
                <a:moveTo>
                  <a:pt x="0" y="45802"/>
                </a:moveTo>
                <a:lnTo>
                  <a:pt x="0" y="64852"/>
                </a:lnTo>
                <a:lnTo>
                  <a:pt x="645174" y="64852"/>
                </a:lnTo>
                <a:lnTo>
                  <a:pt x="661500" y="55328"/>
                </a:lnTo>
                <a:lnTo>
                  <a:pt x="645172" y="45803"/>
                </a:lnTo>
                <a:lnTo>
                  <a:pt x="0" y="45802"/>
                </a:lnTo>
                <a:close/>
              </a:path>
              <a:path w="699770" h="111125">
                <a:moveTo>
                  <a:pt x="675604" y="47101"/>
                </a:moveTo>
                <a:lnTo>
                  <a:pt x="661500" y="55328"/>
                </a:lnTo>
                <a:lnTo>
                  <a:pt x="675604" y="63555"/>
                </a:lnTo>
                <a:lnTo>
                  <a:pt x="675604" y="47101"/>
                </a:lnTo>
                <a:close/>
              </a:path>
              <a:path w="699770" h="111125">
                <a:moveTo>
                  <a:pt x="680402" y="47101"/>
                </a:moveTo>
                <a:lnTo>
                  <a:pt x="675604" y="47101"/>
                </a:lnTo>
                <a:lnTo>
                  <a:pt x="675604" y="63555"/>
                </a:lnTo>
                <a:lnTo>
                  <a:pt x="680402" y="63555"/>
                </a:lnTo>
                <a:lnTo>
                  <a:pt x="680402" y="47101"/>
                </a:lnTo>
                <a:close/>
              </a:path>
              <a:path w="699770" h="111125">
                <a:moveTo>
                  <a:pt x="645172" y="45803"/>
                </a:moveTo>
                <a:lnTo>
                  <a:pt x="661500" y="55328"/>
                </a:lnTo>
                <a:lnTo>
                  <a:pt x="675604" y="47101"/>
                </a:lnTo>
                <a:lnTo>
                  <a:pt x="680402" y="47101"/>
                </a:lnTo>
                <a:lnTo>
                  <a:pt x="680402" y="45803"/>
                </a:lnTo>
                <a:lnTo>
                  <a:pt x="645172" y="45803"/>
                </a:lnTo>
                <a:close/>
              </a:path>
            </a:pathLst>
          </a:custGeom>
          <a:solidFill>
            <a:srgbClr val="7F7F7F"/>
          </a:solidFill>
        </p:spPr>
        <p:txBody>
          <a:bodyPr wrap="square" lIns="0" tIns="0" rIns="0" bIns="0" rtlCol="0"/>
          <a:lstStyle/>
          <a:p>
            <a:endParaRPr sz="1050" dirty="0">
              <a:latin typeface="Corbel" panose="020B0503020204020204" pitchFamily="34" charset="0"/>
            </a:endParaRPr>
          </a:p>
        </p:txBody>
      </p:sp>
      <p:pic>
        <p:nvPicPr>
          <p:cNvPr id="222" name="object 82">
            <a:extLst>
              <a:ext uri="{FF2B5EF4-FFF2-40B4-BE49-F238E27FC236}">
                <a16:creationId xmlns:a16="http://schemas.microsoft.com/office/drawing/2014/main" id="{CB44EB49-9E67-EAA4-3E19-F30EBF7CA63B}"/>
              </a:ext>
            </a:extLst>
          </p:cNvPr>
          <p:cNvPicPr/>
          <p:nvPr/>
        </p:nvPicPr>
        <p:blipFill>
          <a:blip r:embed="rId11" cstate="print"/>
          <a:stretch>
            <a:fillRect/>
          </a:stretch>
        </p:blipFill>
        <p:spPr>
          <a:xfrm>
            <a:off x="7794514" y="2559005"/>
            <a:ext cx="303349" cy="217105"/>
          </a:xfrm>
          <a:prstGeom prst="rect">
            <a:avLst/>
          </a:prstGeom>
        </p:spPr>
      </p:pic>
      <p:sp>
        <p:nvSpPr>
          <p:cNvPr id="223" name="object 83">
            <a:extLst>
              <a:ext uri="{FF2B5EF4-FFF2-40B4-BE49-F238E27FC236}">
                <a16:creationId xmlns:a16="http://schemas.microsoft.com/office/drawing/2014/main" id="{0D8D830C-4449-58CB-AA21-090FEF62E354}"/>
              </a:ext>
            </a:extLst>
          </p:cNvPr>
          <p:cNvSpPr/>
          <p:nvPr/>
        </p:nvSpPr>
        <p:spPr>
          <a:xfrm>
            <a:off x="8300930" y="1784653"/>
            <a:ext cx="78876" cy="616717"/>
          </a:xfrm>
          <a:custGeom>
            <a:avLst/>
            <a:gdLst/>
            <a:ahLst/>
            <a:cxnLst/>
            <a:rect l="l" t="t" r="r" b="b"/>
            <a:pathLst>
              <a:path w="111125" h="829944">
                <a:moveTo>
                  <a:pt x="55328" y="37806"/>
                </a:moveTo>
                <a:lnTo>
                  <a:pt x="45803" y="54135"/>
                </a:lnTo>
                <a:lnTo>
                  <a:pt x="45802" y="829381"/>
                </a:lnTo>
                <a:lnTo>
                  <a:pt x="64852" y="829381"/>
                </a:lnTo>
                <a:lnTo>
                  <a:pt x="64853" y="54135"/>
                </a:lnTo>
                <a:lnTo>
                  <a:pt x="55328" y="37806"/>
                </a:lnTo>
                <a:close/>
              </a:path>
              <a:path w="111125" h="829944">
                <a:moveTo>
                  <a:pt x="55328" y="0"/>
                </a:moveTo>
                <a:lnTo>
                  <a:pt x="0" y="94848"/>
                </a:lnTo>
                <a:lnTo>
                  <a:pt x="1535" y="100680"/>
                </a:lnTo>
                <a:lnTo>
                  <a:pt x="10623" y="105982"/>
                </a:lnTo>
                <a:lnTo>
                  <a:pt x="16455" y="104447"/>
                </a:lnTo>
                <a:lnTo>
                  <a:pt x="45803" y="54135"/>
                </a:lnTo>
                <a:lnTo>
                  <a:pt x="45803" y="18903"/>
                </a:lnTo>
                <a:lnTo>
                  <a:pt x="66355" y="18903"/>
                </a:lnTo>
                <a:lnTo>
                  <a:pt x="55328" y="0"/>
                </a:lnTo>
                <a:close/>
              </a:path>
              <a:path w="111125" h="829944">
                <a:moveTo>
                  <a:pt x="66355" y="18903"/>
                </a:moveTo>
                <a:lnTo>
                  <a:pt x="64853" y="18903"/>
                </a:lnTo>
                <a:lnTo>
                  <a:pt x="64853" y="54135"/>
                </a:lnTo>
                <a:lnTo>
                  <a:pt x="94202" y="104447"/>
                </a:lnTo>
                <a:lnTo>
                  <a:pt x="100034" y="105982"/>
                </a:lnTo>
                <a:lnTo>
                  <a:pt x="109122" y="100680"/>
                </a:lnTo>
                <a:lnTo>
                  <a:pt x="110656" y="94848"/>
                </a:lnTo>
                <a:lnTo>
                  <a:pt x="66355" y="18903"/>
                </a:lnTo>
                <a:close/>
              </a:path>
              <a:path w="111125" h="829944">
                <a:moveTo>
                  <a:pt x="64853" y="18903"/>
                </a:moveTo>
                <a:lnTo>
                  <a:pt x="45803" y="18903"/>
                </a:lnTo>
                <a:lnTo>
                  <a:pt x="45803" y="54135"/>
                </a:lnTo>
                <a:lnTo>
                  <a:pt x="55328" y="37806"/>
                </a:lnTo>
                <a:lnTo>
                  <a:pt x="47101" y="23703"/>
                </a:lnTo>
                <a:lnTo>
                  <a:pt x="64853" y="23703"/>
                </a:lnTo>
                <a:lnTo>
                  <a:pt x="64853" y="18903"/>
                </a:lnTo>
                <a:close/>
              </a:path>
              <a:path w="111125" h="829944">
                <a:moveTo>
                  <a:pt x="64853" y="23703"/>
                </a:moveTo>
                <a:lnTo>
                  <a:pt x="63555" y="23703"/>
                </a:lnTo>
                <a:lnTo>
                  <a:pt x="55328" y="37806"/>
                </a:lnTo>
                <a:lnTo>
                  <a:pt x="64853" y="54135"/>
                </a:lnTo>
                <a:lnTo>
                  <a:pt x="64853" y="23703"/>
                </a:lnTo>
                <a:close/>
              </a:path>
              <a:path w="111125" h="829944">
                <a:moveTo>
                  <a:pt x="63555" y="23703"/>
                </a:moveTo>
                <a:lnTo>
                  <a:pt x="47101" y="23703"/>
                </a:lnTo>
                <a:lnTo>
                  <a:pt x="55328" y="37806"/>
                </a:lnTo>
                <a:lnTo>
                  <a:pt x="63555" y="23703"/>
                </a:lnTo>
                <a:close/>
              </a:path>
            </a:pathLst>
          </a:custGeom>
          <a:solidFill>
            <a:srgbClr val="7F7F7F"/>
          </a:solidFill>
        </p:spPr>
        <p:txBody>
          <a:bodyPr wrap="square" lIns="0" tIns="0" rIns="0" bIns="0" rtlCol="0"/>
          <a:lstStyle/>
          <a:p>
            <a:endParaRPr sz="1050" dirty="0">
              <a:latin typeface="Corbel" panose="020B0503020204020204" pitchFamily="34" charset="0"/>
            </a:endParaRPr>
          </a:p>
        </p:txBody>
      </p:sp>
      <p:pic>
        <p:nvPicPr>
          <p:cNvPr id="224" name="object 84">
            <a:extLst>
              <a:ext uri="{FF2B5EF4-FFF2-40B4-BE49-F238E27FC236}">
                <a16:creationId xmlns:a16="http://schemas.microsoft.com/office/drawing/2014/main" id="{7A2375AC-747A-BD4C-42C2-E453389A50B6}"/>
              </a:ext>
            </a:extLst>
          </p:cNvPr>
          <p:cNvPicPr/>
          <p:nvPr/>
        </p:nvPicPr>
        <p:blipFill>
          <a:blip r:embed="rId19" cstate="print"/>
          <a:stretch>
            <a:fillRect/>
          </a:stretch>
        </p:blipFill>
        <p:spPr>
          <a:xfrm>
            <a:off x="8396005" y="1988774"/>
            <a:ext cx="167735" cy="166133"/>
          </a:xfrm>
          <a:prstGeom prst="rect">
            <a:avLst/>
          </a:prstGeom>
        </p:spPr>
      </p:pic>
      <p:pic>
        <p:nvPicPr>
          <p:cNvPr id="225" name="object 90">
            <a:extLst>
              <a:ext uri="{FF2B5EF4-FFF2-40B4-BE49-F238E27FC236}">
                <a16:creationId xmlns:a16="http://schemas.microsoft.com/office/drawing/2014/main" id="{B8C5C582-913D-A040-B93A-787A87EE3B4C}"/>
              </a:ext>
            </a:extLst>
          </p:cNvPr>
          <p:cNvPicPr/>
          <p:nvPr/>
        </p:nvPicPr>
        <p:blipFill>
          <a:blip r:embed="rId20" cstate="print"/>
          <a:stretch>
            <a:fillRect/>
          </a:stretch>
        </p:blipFill>
        <p:spPr>
          <a:xfrm>
            <a:off x="7960330" y="3746019"/>
            <a:ext cx="238250" cy="154740"/>
          </a:xfrm>
          <a:prstGeom prst="rect">
            <a:avLst/>
          </a:prstGeom>
        </p:spPr>
      </p:pic>
      <p:grpSp>
        <p:nvGrpSpPr>
          <p:cNvPr id="226" name="Group 225">
            <a:extLst>
              <a:ext uri="{FF2B5EF4-FFF2-40B4-BE49-F238E27FC236}">
                <a16:creationId xmlns:a16="http://schemas.microsoft.com/office/drawing/2014/main" id="{37F3E98E-B979-8924-618F-D8A5AB86563E}"/>
              </a:ext>
            </a:extLst>
          </p:cNvPr>
          <p:cNvGrpSpPr/>
          <p:nvPr/>
        </p:nvGrpSpPr>
        <p:grpSpPr>
          <a:xfrm>
            <a:off x="8210394" y="3515499"/>
            <a:ext cx="259615" cy="711087"/>
            <a:chOff x="7396794" y="3543616"/>
            <a:chExt cx="259615" cy="711087"/>
          </a:xfrm>
        </p:grpSpPr>
        <p:pic>
          <p:nvPicPr>
            <p:cNvPr id="227" name="object 91">
              <a:extLst>
                <a:ext uri="{FF2B5EF4-FFF2-40B4-BE49-F238E27FC236}">
                  <a16:creationId xmlns:a16="http://schemas.microsoft.com/office/drawing/2014/main" id="{2A1D60D6-8FA1-C685-2236-C97068AD3DCC}"/>
                </a:ext>
              </a:extLst>
            </p:cNvPr>
            <p:cNvPicPr/>
            <p:nvPr/>
          </p:nvPicPr>
          <p:blipFill>
            <a:blip r:embed="rId17" cstate="print"/>
            <a:stretch>
              <a:fillRect/>
            </a:stretch>
          </p:blipFill>
          <p:spPr>
            <a:xfrm>
              <a:off x="7471814" y="3604802"/>
              <a:ext cx="117367" cy="116808"/>
            </a:xfrm>
            <a:prstGeom prst="rect">
              <a:avLst/>
            </a:prstGeom>
          </p:spPr>
        </p:pic>
        <p:pic>
          <p:nvPicPr>
            <p:cNvPr id="228" name="object 92">
              <a:extLst>
                <a:ext uri="{FF2B5EF4-FFF2-40B4-BE49-F238E27FC236}">
                  <a16:creationId xmlns:a16="http://schemas.microsoft.com/office/drawing/2014/main" id="{4BE175DA-5670-D39D-8751-D33969004012}"/>
                </a:ext>
              </a:extLst>
            </p:cNvPr>
            <p:cNvPicPr/>
            <p:nvPr/>
          </p:nvPicPr>
          <p:blipFill>
            <a:blip r:embed="rId16" cstate="print"/>
            <a:stretch>
              <a:fillRect/>
            </a:stretch>
          </p:blipFill>
          <p:spPr>
            <a:xfrm>
              <a:off x="7471814" y="3758780"/>
              <a:ext cx="117367" cy="116808"/>
            </a:xfrm>
            <a:prstGeom prst="rect">
              <a:avLst/>
            </a:prstGeom>
          </p:spPr>
        </p:pic>
        <p:pic>
          <p:nvPicPr>
            <p:cNvPr id="229" name="object 93">
              <a:extLst>
                <a:ext uri="{FF2B5EF4-FFF2-40B4-BE49-F238E27FC236}">
                  <a16:creationId xmlns:a16="http://schemas.microsoft.com/office/drawing/2014/main" id="{C7A5F924-B42B-610D-01E3-9B6ABB6AC467}"/>
                </a:ext>
              </a:extLst>
            </p:cNvPr>
            <p:cNvPicPr/>
            <p:nvPr/>
          </p:nvPicPr>
          <p:blipFill>
            <a:blip r:embed="rId17" cstate="print"/>
            <a:stretch>
              <a:fillRect/>
            </a:stretch>
          </p:blipFill>
          <p:spPr>
            <a:xfrm>
              <a:off x="7471814" y="3912758"/>
              <a:ext cx="117367" cy="116808"/>
            </a:xfrm>
            <a:prstGeom prst="rect">
              <a:avLst/>
            </a:prstGeom>
          </p:spPr>
        </p:pic>
        <p:pic>
          <p:nvPicPr>
            <p:cNvPr id="230" name="object 94">
              <a:extLst>
                <a:ext uri="{FF2B5EF4-FFF2-40B4-BE49-F238E27FC236}">
                  <a16:creationId xmlns:a16="http://schemas.microsoft.com/office/drawing/2014/main" id="{01BBB87B-B3A2-6A54-4923-E942BD92C446}"/>
                </a:ext>
              </a:extLst>
            </p:cNvPr>
            <p:cNvPicPr/>
            <p:nvPr/>
          </p:nvPicPr>
          <p:blipFill>
            <a:blip r:embed="rId16" cstate="print"/>
            <a:stretch>
              <a:fillRect/>
            </a:stretch>
          </p:blipFill>
          <p:spPr>
            <a:xfrm>
              <a:off x="7471814" y="4066737"/>
              <a:ext cx="117367" cy="116808"/>
            </a:xfrm>
            <a:prstGeom prst="rect">
              <a:avLst/>
            </a:prstGeom>
          </p:spPr>
        </p:pic>
        <p:sp>
          <p:nvSpPr>
            <p:cNvPr id="231" name="object 95">
              <a:extLst>
                <a:ext uri="{FF2B5EF4-FFF2-40B4-BE49-F238E27FC236}">
                  <a16:creationId xmlns:a16="http://schemas.microsoft.com/office/drawing/2014/main" id="{EF1F835C-8ECE-4679-B8E1-31E6359DC039}"/>
                </a:ext>
              </a:extLst>
            </p:cNvPr>
            <p:cNvSpPr/>
            <p:nvPr/>
          </p:nvSpPr>
          <p:spPr>
            <a:xfrm>
              <a:off x="7396794" y="3543616"/>
              <a:ext cx="259615" cy="711087"/>
            </a:xfrm>
            <a:custGeom>
              <a:avLst/>
              <a:gdLst/>
              <a:ahLst/>
              <a:cxnLst/>
              <a:rect l="l" t="t" r="r" b="b"/>
              <a:pathLst>
                <a:path w="365759" h="956945">
                  <a:moveTo>
                    <a:pt x="304798" y="0"/>
                  </a:moveTo>
                  <a:lnTo>
                    <a:pt x="328527" y="4790"/>
                  </a:lnTo>
                  <a:lnTo>
                    <a:pt x="347904" y="17855"/>
                  </a:lnTo>
                  <a:lnTo>
                    <a:pt x="360969" y="37232"/>
                  </a:lnTo>
                  <a:lnTo>
                    <a:pt x="365760" y="60961"/>
                  </a:lnTo>
                  <a:lnTo>
                    <a:pt x="365760" y="895642"/>
                  </a:lnTo>
                  <a:lnTo>
                    <a:pt x="360969" y="919371"/>
                  </a:lnTo>
                  <a:lnTo>
                    <a:pt x="347904" y="938748"/>
                  </a:lnTo>
                  <a:lnTo>
                    <a:pt x="328527" y="951813"/>
                  </a:lnTo>
                  <a:lnTo>
                    <a:pt x="304798" y="956604"/>
                  </a:lnTo>
                  <a:lnTo>
                    <a:pt x="60961" y="956604"/>
                  </a:lnTo>
                  <a:lnTo>
                    <a:pt x="37232" y="951813"/>
                  </a:lnTo>
                  <a:lnTo>
                    <a:pt x="17855" y="938748"/>
                  </a:lnTo>
                  <a:lnTo>
                    <a:pt x="4790" y="919371"/>
                  </a:lnTo>
                  <a:lnTo>
                    <a:pt x="0" y="895642"/>
                  </a:lnTo>
                  <a:lnTo>
                    <a:pt x="0" y="60961"/>
                  </a:lnTo>
                  <a:lnTo>
                    <a:pt x="4790" y="37232"/>
                  </a:lnTo>
                  <a:lnTo>
                    <a:pt x="17855" y="17855"/>
                  </a:lnTo>
                  <a:lnTo>
                    <a:pt x="37232" y="4790"/>
                  </a:lnTo>
                  <a:lnTo>
                    <a:pt x="60961" y="0"/>
                  </a:lnTo>
                  <a:lnTo>
                    <a:pt x="304798" y="0"/>
                  </a:lnTo>
                  <a:close/>
                </a:path>
              </a:pathLst>
            </a:custGeom>
            <a:ln w="19050">
              <a:solidFill>
                <a:srgbClr val="610059"/>
              </a:solidFill>
            </a:ln>
          </p:spPr>
          <p:txBody>
            <a:bodyPr wrap="square" lIns="0" tIns="0" rIns="0" bIns="0" rtlCol="0"/>
            <a:lstStyle/>
            <a:p>
              <a:endParaRPr sz="1050" dirty="0">
                <a:latin typeface="Corbel" panose="020B0503020204020204" pitchFamily="34" charset="0"/>
              </a:endParaRPr>
            </a:p>
          </p:txBody>
        </p:sp>
      </p:grpSp>
      <p:sp>
        <p:nvSpPr>
          <p:cNvPr id="232" name="object 96">
            <a:extLst>
              <a:ext uri="{FF2B5EF4-FFF2-40B4-BE49-F238E27FC236}">
                <a16:creationId xmlns:a16="http://schemas.microsoft.com/office/drawing/2014/main" id="{DEC6D245-8727-D98E-B453-8BA1DD594D4F}"/>
              </a:ext>
            </a:extLst>
          </p:cNvPr>
          <p:cNvSpPr/>
          <p:nvPr/>
        </p:nvSpPr>
        <p:spPr>
          <a:xfrm>
            <a:off x="8300931" y="4226302"/>
            <a:ext cx="78876" cy="325582"/>
          </a:xfrm>
          <a:custGeom>
            <a:avLst/>
            <a:gdLst/>
            <a:ahLst/>
            <a:cxnLst/>
            <a:rect l="l" t="t" r="r" b="b"/>
            <a:pathLst>
              <a:path w="111125" h="438150">
                <a:moveTo>
                  <a:pt x="55328" y="37806"/>
                </a:moveTo>
                <a:lnTo>
                  <a:pt x="45803" y="54135"/>
                </a:lnTo>
                <a:lnTo>
                  <a:pt x="45802" y="438106"/>
                </a:lnTo>
                <a:lnTo>
                  <a:pt x="64852" y="438106"/>
                </a:lnTo>
                <a:lnTo>
                  <a:pt x="64853" y="54135"/>
                </a:lnTo>
                <a:lnTo>
                  <a:pt x="55328" y="37806"/>
                </a:lnTo>
                <a:close/>
              </a:path>
              <a:path w="111125" h="438150">
                <a:moveTo>
                  <a:pt x="55328" y="0"/>
                </a:moveTo>
                <a:lnTo>
                  <a:pt x="0" y="94848"/>
                </a:lnTo>
                <a:lnTo>
                  <a:pt x="1535" y="100680"/>
                </a:lnTo>
                <a:lnTo>
                  <a:pt x="10623" y="105981"/>
                </a:lnTo>
                <a:lnTo>
                  <a:pt x="16455" y="104446"/>
                </a:lnTo>
                <a:lnTo>
                  <a:pt x="45803" y="54135"/>
                </a:lnTo>
                <a:lnTo>
                  <a:pt x="45803" y="18903"/>
                </a:lnTo>
                <a:lnTo>
                  <a:pt x="66355" y="18903"/>
                </a:lnTo>
                <a:lnTo>
                  <a:pt x="55328" y="0"/>
                </a:lnTo>
                <a:close/>
              </a:path>
              <a:path w="111125" h="438150">
                <a:moveTo>
                  <a:pt x="66355" y="18903"/>
                </a:moveTo>
                <a:lnTo>
                  <a:pt x="64853" y="18903"/>
                </a:lnTo>
                <a:lnTo>
                  <a:pt x="64853" y="54135"/>
                </a:lnTo>
                <a:lnTo>
                  <a:pt x="94201" y="104447"/>
                </a:lnTo>
                <a:lnTo>
                  <a:pt x="100033" y="105981"/>
                </a:lnTo>
                <a:lnTo>
                  <a:pt x="109121" y="100680"/>
                </a:lnTo>
                <a:lnTo>
                  <a:pt x="110655" y="94847"/>
                </a:lnTo>
                <a:lnTo>
                  <a:pt x="66355" y="18903"/>
                </a:lnTo>
                <a:close/>
              </a:path>
              <a:path w="111125" h="438150">
                <a:moveTo>
                  <a:pt x="64853" y="23703"/>
                </a:moveTo>
                <a:lnTo>
                  <a:pt x="63555" y="23703"/>
                </a:lnTo>
                <a:lnTo>
                  <a:pt x="55328" y="37806"/>
                </a:lnTo>
                <a:lnTo>
                  <a:pt x="64853" y="54135"/>
                </a:lnTo>
                <a:lnTo>
                  <a:pt x="64853" y="23703"/>
                </a:lnTo>
                <a:close/>
              </a:path>
              <a:path w="111125" h="438150">
                <a:moveTo>
                  <a:pt x="64853" y="18903"/>
                </a:moveTo>
                <a:lnTo>
                  <a:pt x="45803" y="18903"/>
                </a:lnTo>
                <a:lnTo>
                  <a:pt x="45803" y="54135"/>
                </a:lnTo>
                <a:lnTo>
                  <a:pt x="55328" y="37806"/>
                </a:lnTo>
                <a:lnTo>
                  <a:pt x="47101" y="23703"/>
                </a:lnTo>
                <a:lnTo>
                  <a:pt x="64853" y="23703"/>
                </a:lnTo>
                <a:lnTo>
                  <a:pt x="64853" y="18903"/>
                </a:lnTo>
                <a:close/>
              </a:path>
              <a:path w="111125" h="438150">
                <a:moveTo>
                  <a:pt x="63555" y="23703"/>
                </a:moveTo>
                <a:lnTo>
                  <a:pt x="47101" y="23703"/>
                </a:lnTo>
                <a:lnTo>
                  <a:pt x="55328" y="37806"/>
                </a:lnTo>
                <a:lnTo>
                  <a:pt x="63555" y="23703"/>
                </a:lnTo>
                <a:close/>
              </a:path>
            </a:pathLst>
          </a:custGeom>
          <a:solidFill>
            <a:srgbClr val="7F7F7F"/>
          </a:solidFill>
        </p:spPr>
        <p:txBody>
          <a:bodyPr wrap="square" lIns="0" tIns="0" rIns="0" bIns="0" rtlCol="0"/>
          <a:lstStyle/>
          <a:p>
            <a:endParaRPr sz="1050" dirty="0">
              <a:latin typeface="Corbel" panose="020B0503020204020204" pitchFamily="34" charset="0"/>
            </a:endParaRPr>
          </a:p>
        </p:txBody>
      </p:sp>
      <p:pic>
        <p:nvPicPr>
          <p:cNvPr id="233" name="object 97">
            <a:extLst>
              <a:ext uri="{FF2B5EF4-FFF2-40B4-BE49-F238E27FC236}">
                <a16:creationId xmlns:a16="http://schemas.microsoft.com/office/drawing/2014/main" id="{7DA9834A-BC15-76D3-F46B-F8F763F61190}"/>
              </a:ext>
            </a:extLst>
          </p:cNvPr>
          <p:cNvPicPr/>
          <p:nvPr/>
        </p:nvPicPr>
        <p:blipFill>
          <a:blip r:embed="rId9" cstate="print"/>
          <a:stretch>
            <a:fillRect/>
          </a:stretch>
        </p:blipFill>
        <p:spPr>
          <a:xfrm>
            <a:off x="8357507" y="4310972"/>
            <a:ext cx="167511" cy="206700"/>
          </a:xfrm>
          <a:prstGeom prst="rect">
            <a:avLst/>
          </a:prstGeom>
        </p:spPr>
      </p:pic>
      <p:pic>
        <p:nvPicPr>
          <p:cNvPr id="234" name="object 98">
            <a:extLst>
              <a:ext uri="{FF2B5EF4-FFF2-40B4-BE49-F238E27FC236}">
                <a16:creationId xmlns:a16="http://schemas.microsoft.com/office/drawing/2014/main" id="{2220D02D-191E-B63B-770D-47C0FF357B4B}"/>
              </a:ext>
            </a:extLst>
          </p:cNvPr>
          <p:cNvPicPr/>
          <p:nvPr/>
        </p:nvPicPr>
        <p:blipFill>
          <a:blip r:embed="rId10" cstate="print"/>
          <a:stretch>
            <a:fillRect/>
          </a:stretch>
        </p:blipFill>
        <p:spPr>
          <a:xfrm>
            <a:off x="8351077" y="3297001"/>
            <a:ext cx="267865" cy="167022"/>
          </a:xfrm>
          <a:prstGeom prst="rect">
            <a:avLst/>
          </a:prstGeom>
        </p:spPr>
      </p:pic>
      <p:sp>
        <p:nvSpPr>
          <p:cNvPr id="235" name="object 99">
            <a:extLst>
              <a:ext uri="{FF2B5EF4-FFF2-40B4-BE49-F238E27FC236}">
                <a16:creationId xmlns:a16="http://schemas.microsoft.com/office/drawing/2014/main" id="{857BE1FF-62C6-0E2A-3139-5CFD8130865D}"/>
              </a:ext>
            </a:extLst>
          </p:cNvPr>
          <p:cNvSpPr/>
          <p:nvPr/>
        </p:nvSpPr>
        <p:spPr>
          <a:xfrm>
            <a:off x="8300930" y="3198211"/>
            <a:ext cx="78876" cy="317560"/>
          </a:xfrm>
          <a:custGeom>
            <a:avLst/>
            <a:gdLst/>
            <a:ahLst/>
            <a:cxnLst/>
            <a:rect l="l" t="t" r="r" b="b"/>
            <a:pathLst>
              <a:path w="111125" h="427354">
                <a:moveTo>
                  <a:pt x="55328" y="37807"/>
                </a:moveTo>
                <a:lnTo>
                  <a:pt x="45803" y="54135"/>
                </a:lnTo>
                <a:lnTo>
                  <a:pt x="45802" y="426987"/>
                </a:lnTo>
                <a:lnTo>
                  <a:pt x="64852" y="426987"/>
                </a:lnTo>
                <a:lnTo>
                  <a:pt x="64852" y="54135"/>
                </a:lnTo>
                <a:lnTo>
                  <a:pt x="55328" y="37807"/>
                </a:lnTo>
                <a:close/>
              </a:path>
              <a:path w="111125" h="427354">
                <a:moveTo>
                  <a:pt x="55327" y="0"/>
                </a:moveTo>
                <a:lnTo>
                  <a:pt x="0" y="94848"/>
                </a:lnTo>
                <a:lnTo>
                  <a:pt x="1534" y="100680"/>
                </a:lnTo>
                <a:lnTo>
                  <a:pt x="10622" y="105981"/>
                </a:lnTo>
                <a:lnTo>
                  <a:pt x="16454" y="104447"/>
                </a:lnTo>
                <a:lnTo>
                  <a:pt x="45802" y="54136"/>
                </a:lnTo>
                <a:lnTo>
                  <a:pt x="45802" y="18903"/>
                </a:lnTo>
                <a:lnTo>
                  <a:pt x="66354" y="18903"/>
                </a:lnTo>
                <a:lnTo>
                  <a:pt x="55327" y="0"/>
                </a:lnTo>
                <a:close/>
              </a:path>
              <a:path w="111125" h="427354">
                <a:moveTo>
                  <a:pt x="66354" y="18903"/>
                </a:moveTo>
                <a:lnTo>
                  <a:pt x="64852" y="18903"/>
                </a:lnTo>
                <a:lnTo>
                  <a:pt x="64853" y="54136"/>
                </a:lnTo>
                <a:lnTo>
                  <a:pt x="94200" y="104447"/>
                </a:lnTo>
                <a:lnTo>
                  <a:pt x="100032" y="105981"/>
                </a:lnTo>
                <a:lnTo>
                  <a:pt x="109120" y="100680"/>
                </a:lnTo>
                <a:lnTo>
                  <a:pt x="110656" y="94848"/>
                </a:lnTo>
                <a:lnTo>
                  <a:pt x="66354" y="18903"/>
                </a:lnTo>
                <a:close/>
              </a:path>
              <a:path w="111125" h="427354">
                <a:moveTo>
                  <a:pt x="64852" y="18903"/>
                </a:moveTo>
                <a:lnTo>
                  <a:pt x="45802" y="18903"/>
                </a:lnTo>
                <a:lnTo>
                  <a:pt x="45802" y="54136"/>
                </a:lnTo>
                <a:lnTo>
                  <a:pt x="55328" y="37807"/>
                </a:lnTo>
                <a:lnTo>
                  <a:pt x="47100" y="23703"/>
                </a:lnTo>
                <a:lnTo>
                  <a:pt x="64852" y="23703"/>
                </a:lnTo>
                <a:lnTo>
                  <a:pt x="64852" y="18903"/>
                </a:lnTo>
                <a:close/>
              </a:path>
              <a:path w="111125" h="427354">
                <a:moveTo>
                  <a:pt x="64852" y="23703"/>
                </a:moveTo>
                <a:lnTo>
                  <a:pt x="63555" y="23703"/>
                </a:lnTo>
                <a:lnTo>
                  <a:pt x="55328" y="37807"/>
                </a:lnTo>
                <a:lnTo>
                  <a:pt x="64852" y="54135"/>
                </a:lnTo>
                <a:lnTo>
                  <a:pt x="64852" y="23703"/>
                </a:lnTo>
                <a:close/>
              </a:path>
              <a:path w="111125" h="427354">
                <a:moveTo>
                  <a:pt x="63555" y="23703"/>
                </a:moveTo>
                <a:lnTo>
                  <a:pt x="47100" y="23703"/>
                </a:lnTo>
                <a:lnTo>
                  <a:pt x="55328" y="37807"/>
                </a:lnTo>
                <a:lnTo>
                  <a:pt x="63555" y="23703"/>
                </a:lnTo>
                <a:close/>
              </a:path>
            </a:pathLst>
          </a:custGeom>
          <a:solidFill>
            <a:srgbClr val="7F7F7F"/>
          </a:solidFill>
        </p:spPr>
        <p:txBody>
          <a:bodyPr wrap="square" lIns="0" tIns="0" rIns="0" bIns="0" rtlCol="0"/>
          <a:lstStyle/>
          <a:p>
            <a:endParaRPr sz="1050" dirty="0">
              <a:latin typeface="Corbel" panose="020B0503020204020204" pitchFamily="34" charset="0"/>
            </a:endParaRPr>
          </a:p>
        </p:txBody>
      </p:sp>
      <p:grpSp>
        <p:nvGrpSpPr>
          <p:cNvPr id="236" name="Group 235">
            <a:extLst>
              <a:ext uri="{FF2B5EF4-FFF2-40B4-BE49-F238E27FC236}">
                <a16:creationId xmlns:a16="http://schemas.microsoft.com/office/drawing/2014/main" id="{EF1183F0-F023-45B1-08EB-F500F152DE58}"/>
              </a:ext>
            </a:extLst>
          </p:cNvPr>
          <p:cNvGrpSpPr/>
          <p:nvPr/>
        </p:nvGrpSpPr>
        <p:grpSpPr>
          <a:xfrm>
            <a:off x="8053466" y="2242090"/>
            <a:ext cx="416543" cy="956299"/>
            <a:chOff x="7239866" y="2270207"/>
            <a:chExt cx="416543" cy="956299"/>
          </a:xfrm>
        </p:grpSpPr>
        <p:pic>
          <p:nvPicPr>
            <p:cNvPr id="237" name="object 85">
              <a:extLst>
                <a:ext uri="{FF2B5EF4-FFF2-40B4-BE49-F238E27FC236}">
                  <a16:creationId xmlns:a16="http://schemas.microsoft.com/office/drawing/2014/main" id="{1349AB42-0D04-0821-3EB0-5F28EAB58266}"/>
                </a:ext>
              </a:extLst>
            </p:cNvPr>
            <p:cNvPicPr/>
            <p:nvPr/>
          </p:nvPicPr>
          <p:blipFill>
            <a:blip r:embed="rId21" cstate="print"/>
            <a:stretch>
              <a:fillRect/>
            </a:stretch>
          </p:blipFill>
          <p:spPr>
            <a:xfrm>
              <a:off x="7239866" y="2270207"/>
              <a:ext cx="233322" cy="141330"/>
            </a:xfrm>
            <a:prstGeom prst="rect">
              <a:avLst/>
            </a:prstGeom>
          </p:spPr>
        </p:pic>
        <p:pic>
          <p:nvPicPr>
            <p:cNvPr id="238" name="object 86">
              <a:extLst>
                <a:ext uri="{FF2B5EF4-FFF2-40B4-BE49-F238E27FC236}">
                  <a16:creationId xmlns:a16="http://schemas.microsoft.com/office/drawing/2014/main" id="{600273FC-3A4D-2C32-BE8D-0CD331232788}"/>
                </a:ext>
              </a:extLst>
            </p:cNvPr>
            <p:cNvPicPr/>
            <p:nvPr/>
          </p:nvPicPr>
          <p:blipFill>
            <a:blip r:embed="rId12" cstate="print"/>
            <a:stretch>
              <a:fillRect/>
            </a:stretch>
          </p:blipFill>
          <p:spPr>
            <a:xfrm>
              <a:off x="7471813" y="2498556"/>
              <a:ext cx="117367" cy="129294"/>
            </a:xfrm>
            <a:prstGeom prst="rect">
              <a:avLst/>
            </a:prstGeom>
          </p:spPr>
        </p:pic>
        <p:pic>
          <p:nvPicPr>
            <p:cNvPr id="239" name="object 87">
              <a:extLst>
                <a:ext uri="{FF2B5EF4-FFF2-40B4-BE49-F238E27FC236}">
                  <a16:creationId xmlns:a16="http://schemas.microsoft.com/office/drawing/2014/main" id="{3C9063EC-B80F-DD99-1F4B-CE7B09E477D1}"/>
                </a:ext>
              </a:extLst>
            </p:cNvPr>
            <p:cNvPicPr/>
            <p:nvPr/>
          </p:nvPicPr>
          <p:blipFill>
            <a:blip r:embed="rId12" cstate="print"/>
            <a:stretch>
              <a:fillRect/>
            </a:stretch>
          </p:blipFill>
          <p:spPr>
            <a:xfrm>
              <a:off x="7471813" y="2671263"/>
              <a:ext cx="117367" cy="129294"/>
            </a:xfrm>
            <a:prstGeom prst="rect">
              <a:avLst/>
            </a:prstGeom>
          </p:spPr>
        </p:pic>
        <p:pic>
          <p:nvPicPr>
            <p:cNvPr id="240" name="object 88">
              <a:extLst>
                <a:ext uri="{FF2B5EF4-FFF2-40B4-BE49-F238E27FC236}">
                  <a16:creationId xmlns:a16="http://schemas.microsoft.com/office/drawing/2014/main" id="{7FF45B5F-EAA1-83D6-E143-C167EBB78BB8}"/>
                </a:ext>
              </a:extLst>
            </p:cNvPr>
            <p:cNvPicPr/>
            <p:nvPr/>
          </p:nvPicPr>
          <p:blipFill>
            <a:blip r:embed="rId12" cstate="print"/>
            <a:stretch>
              <a:fillRect/>
            </a:stretch>
          </p:blipFill>
          <p:spPr>
            <a:xfrm>
              <a:off x="7471813" y="2843970"/>
              <a:ext cx="117367" cy="129294"/>
            </a:xfrm>
            <a:prstGeom prst="rect">
              <a:avLst/>
            </a:prstGeom>
          </p:spPr>
        </p:pic>
        <p:pic>
          <p:nvPicPr>
            <p:cNvPr id="241" name="object 89">
              <a:extLst>
                <a:ext uri="{FF2B5EF4-FFF2-40B4-BE49-F238E27FC236}">
                  <a16:creationId xmlns:a16="http://schemas.microsoft.com/office/drawing/2014/main" id="{3CAF7640-81F6-7683-AA84-1840D15C80D2}"/>
                </a:ext>
              </a:extLst>
            </p:cNvPr>
            <p:cNvPicPr/>
            <p:nvPr/>
          </p:nvPicPr>
          <p:blipFill>
            <a:blip r:embed="rId13" cstate="print"/>
            <a:stretch>
              <a:fillRect/>
            </a:stretch>
          </p:blipFill>
          <p:spPr>
            <a:xfrm>
              <a:off x="7471813" y="3016676"/>
              <a:ext cx="117367" cy="129294"/>
            </a:xfrm>
            <a:prstGeom prst="rect">
              <a:avLst/>
            </a:prstGeom>
          </p:spPr>
        </p:pic>
        <p:sp>
          <p:nvSpPr>
            <p:cNvPr id="242" name="object 100">
              <a:extLst>
                <a:ext uri="{FF2B5EF4-FFF2-40B4-BE49-F238E27FC236}">
                  <a16:creationId xmlns:a16="http://schemas.microsoft.com/office/drawing/2014/main" id="{D82793DB-0084-A1BC-E4DD-71FE3AF6AF34}"/>
                </a:ext>
              </a:extLst>
            </p:cNvPr>
            <p:cNvSpPr/>
            <p:nvPr/>
          </p:nvSpPr>
          <p:spPr>
            <a:xfrm>
              <a:off x="7396794" y="2429068"/>
              <a:ext cx="259615" cy="797438"/>
            </a:xfrm>
            <a:custGeom>
              <a:avLst/>
              <a:gdLst/>
              <a:ahLst/>
              <a:cxnLst/>
              <a:rect l="l" t="t" r="r" b="b"/>
              <a:pathLst>
                <a:path w="365759" h="1073150">
                  <a:moveTo>
                    <a:pt x="304798" y="0"/>
                  </a:moveTo>
                  <a:lnTo>
                    <a:pt x="328527" y="4790"/>
                  </a:lnTo>
                  <a:lnTo>
                    <a:pt x="347904" y="17855"/>
                  </a:lnTo>
                  <a:lnTo>
                    <a:pt x="360969" y="37232"/>
                  </a:lnTo>
                  <a:lnTo>
                    <a:pt x="365760" y="60961"/>
                  </a:lnTo>
                  <a:lnTo>
                    <a:pt x="365760" y="1011994"/>
                  </a:lnTo>
                  <a:lnTo>
                    <a:pt x="360969" y="1035723"/>
                  </a:lnTo>
                  <a:lnTo>
                    <a:pt x="347904" y="1055100"/>
                  </a:lnTo>
                  <a:lnTo>
                    <a:pt x="328527" y="1068165"/>
                  </a:lnTo>
                  <a:lnTo>
                    <a:pt x="304798" y="1072956"/>
                  </a:lnTo>
                  <a:lnTo>
                    <a:pt x="60961" y="1072956"/>
                  </a:lnTo>
                  <a:lnTo>
                    <a:pt x="37232" y="1068165"/>
                  </a:lnTo>
                  <a:lnTo>
                    <a:pt x="17855" y="1055100"/>
                  </a:lnTo>
                  <a:lnTo>
                    <a:pt x="4790" y="1035723"/>
                  </a:lnTo>
                  <a:lnTo>
                    <a:pt x="0" y="1011994"/>
                  </a:lnTo>
                  <a:lnTo>
                    <a:pt x="0" y="60961"/>
                  </a:lnTo>
                  <a:lnTo>
                    <a:pt x="4790" y="37232"/>
                  </a:lnTo>
                  <a:lnTo>
                    <a:pt x="17855" y="17855"/>
                  </a:lnTo>
                  <a:lnTo>
                    <a:pt x="37232" y="4790"/>
                  </a:lnTo>
                  <a:lnTo>
                    <a:pt x="60961" y="0"/>
                  </a:lnTo>
                  <a:lnTo>
                    <a:pt x="304798" y="0"/>
                  </a:lnTo>
                  <a:close/>
                </a:path>
              </a:pathLst>
            </a:custGeom>
            <a:ln w="19050">
              <a:solidFill>
                <a:srgbClr val="8C1515"/>
              </a:solidFill>
            </a:ln>
          </p:spPr>
          <p:txBody>
            <a:bodyPr wrap="square" lIns="0" tIns="0" rIns="0" bIns="0" rtlCol="0"/>
            <a:lstStyle/>
            <a:p>
              <a:endParaRPr sz="1050" dirty="0">
                <a:latin typeface="Corbel" panose="020B0503020204020204" pitchFamily="34" charset="0"/>
              </a:endParaRPr>
            </a:p>
          </p:txBody>
        </p:sp>
      </p:grpSp>
      <p:grpSp>
        <p:nvGrpSpPr>
          <p:cNvPr id="243" name="Group 242">
            <a:extLst>
              <a:ext uri="{FF2B5EF4-FFF2-40B4-BE49-F238E27FC236}">
                <a16:creationId xmlns:a16="http://schemas.microsoft.com/office/drawing/2014/main" id="{3507A463-666A-88D9-0D82-A9641A616668}"/>
              </a:ext>
            </a:extLst>
          </p:cNvPr>
          <p:cNvGrpSpPr/>
          <p:nvPr/>
        </p:nvGrpSpPr>
        <p:grpSpPr>
          <a:xfrm>
            <a:off x="5803252" y="2234646"/>
            <a:ext cx="382604" cy="940761"/>
            <a:chOff x="4989652" y="2262763"/>
            <a:chExt cx="382604" cy="940761"/>
          </a:xfrm>
        </p:grpSpPr>
        <p:pic>
          <p:nvPicPr>
            <p:cNvPr id="244" name="object 101">
              <a:extLst>
                <a:ext uri="{FF2B5EF4-FFF2-40B4-BE49-F238E27FC236}">
                  <a16:creationId xmlns:a16="http://schemas.microsoft.com/office/drawing/2014/main" id="{021902AF-9200-D639-DE47-A5BCCD1A37FC}"/>
                </a:ext>
              </a:extLst>
            </p:cNvPr>
            <p:cNvPicPr/>
            <p:nvPr/>
          </p:nvPicPr>
          <p:blipFill>
            <a:blip r:embed="rId22" cstate="print"/>
            <a:stretch>
              <a:fillRect/>
            </a:stretch>
          </p:blipFill>
          <p:spPr>
            <a:xfrm>
              <a:off x="4989652" y="2262763"/>
              <a:ext cx="228925" cy="141803"/>
            </a:xfrm>
            <a:prstGeom prst="rect">
              <a:avLst/>
            </a:prstGeom>
          </p:spPr>
        </p:pic>
        <p:pic>
          <p:nvPicPr>
            <p:cNvPr id="245" name="object 102">
              <a:extLst>
                <a:ext uri="{FF2B5EF4-FFF2-40B4-BE49-F238E27FC236}">
                  <a16:creationId xmlns:a16="http://schemas.microsoft.com/office/drawing/2014/main" id="{DB92950A-78C3-F850-D906-F8FE2412BF20}"/>
                </a:ext>
              </a:extLst>
            </p:cNvPr>
            <p:cNvPicPr/>
            <p:nvPr/>
          </p:nvPicPr>
          <p:blipFill>
            <a:blip r:embed="rId23" cstate="print"/>
            <a:stretch>
              <a:fillRect/>
            </a:stretch>
          </p:blipFill>
          <p:spPr>
            <a:xfrm>
              <a:off x="5187660" y="2475575"/>
              <a:ext cx="117367" cy="129294"/>
            </a:xfrm>
            <a:prstGeom prst="rect">
              <a:avLst/>
            </a:prstGeom>
          </p:spPr>
        </p:pic>
        <p:pic>
          <p:nvPicPr>
            <p:cNvPr id="246" name="object 103">
              <a:extLst>
                <a:ext uri="{FF2B5EF4-FFF2-40B4-BE49-F238E27FC236}">
                  <a16:creationId xmlns:a16="http://schemas.microsoft.com/office/drawing/2014/main" id="{956A3884-10F3-FC7C-846B-B00C8AF0DA4C}"/>
                </a:ext>
              </a:extLst>
            </p:cNvPr>
            <p:cNvPicPr/>
            <p:nvPr/>
          </p:nvPicPr>
          <p:blipFill>
            <a:blip r:embed="rId23" cstate="print"/>
            <a:stretch>
              <a:fillRect/>
            </a:stretch>
          </p:blipFill>
          <p:spPr>
            <a:xfrm>
              <a:off x="5187660" y="2648282"/>
              <a:ext cx="117367" cy="129294"/>
            </a:xfrm>
            <a:prstGeom prst="rect">
              <a:avLst/>
            </a:prstGeom>
          </p:spPr>
        </p:pic>
        <p:pic>
          <p:nvPicPr>
            <p:cNvPr id="247" name="object 104">
              <a:extLst>
                <a:ext uri="{FF2B5EF4-FFF2-40B4-BE49-F238E27FC236}">
                  <a16:creationId xmlns:a16="http://schemas.microsoft.com/office/drawing/2014/main" id="{F40A927B-688D-9154-AD2C-AAF30F6C40C7}"/>
                </a:ext>
              </a:extLst>
            </p:cNvPr>
            <p:cNvPicPr/>
            <p:nvPr/>
          </p:nvPicPr>
          <p:blipFill>
            <a:blip r:embed="rId24" cstate="print"/>
            <a:stretch>
              <a:fillRect/>
            </a:stretch>
          </p:blipFill>
          <p:spPr>
            <a:xfrm>
              <a:off x="5187660" y="2820989"/>
              <a:ext cx="117367" cy="129294"/>
            </a:xfrm>
            <a:prstGeom prst="rect">
              <a:avLst/>
            </a:prstGeom>
          </p:spPr>
        </p:pic>
        <p:pic>
          <p:nvPicPr>
            <p:cNvPr id="248" name="object 105">
              <a:extLst>
                <a:ext uri="{FF2B5EF4-FFF2-40B4-BE49-F238E27FC236}">
                  <a16:creationId xmlns:a16="http://schemas.microsoft.com/office/drawing/2014/main" id="{8A839B28-7A46-0F2C-4487-6D514BC84D87}"/>
                </a:ext>
              </a:extLst>
            </p:cNvPr>
            <p:cNvPicPr/>
            <p:nvPr/>
          </p:nvPicPr>
          <p:blipFill>
            <a:blip r:embed="rId24" cstate="print"/>
            <a:stretch>
              <a:fillRect/>
            </a:stretch>
          </p:blipFill>
          <p:spPr>
            <a:xfrm>
              <a:off x="5187660" y="2993695"/>
              <a:ext cx="117367" cy="129294"/>
            </a:xfrm>
            <a:prstGeom prst="rect">
              <a:avLst/>
            </a:prstGeom>
          </p:spPr>
        </p:pic>
        <p:sp>
          <p:nvSpPr>
            <p:cNvPr id="249" name="object 106">
              <a:extLst>
                <a:ext uri="{FF2B5EF4-FFF2-40B4-BE49-F238E27FC236}">
                  <a16:creationId xmlns:a16="http://schemas.microsoft.com/office/drawing/2014/main" id="{B4BF15D6-DF36-D737-2EEB-B68B22500929}"/>
                </a:ext>
              </a:extLst>
            </p:cNvPr>
            <p:cNvSpPr/>
            <p:nvPr/>
          </p:nvSpPr>
          <p:spPr>
            <a:xfrm>
              <a:off x="5112641" y="2406086"/>
              <a:ext cx="259615" cy="797438"/>
            </a:xfrm>
            <a:custGeom>
              <a:avLst/>
              <a:gdLst/>
              <a:ahLst/>
              <a:cxnLst/>
              <a:rect l="l" t="t" r="r" b="b"/>
              <a:pathLst>
                <a:path w="365760" h="1073150">
                  <a:moveTo>
                    <a:pt x="304798" y="0"/>
                  </a:moveTo>
                  <a:lnTo>
                    <a:pt x="328527" y="4790"/>
                  </a:lnTo>
                  <a:lnTo>
                    <a:pt x="347904" y="17855"/>
                  </a:lnTo>
                  <a:lnTo>
                    <a:pt x="360969" y="37232"/>
                  </a:lnTo>
                  <a:lnTo>
                    <a:pt x="365760" y="60961"/>
                  </a:lnTo>
                  <a:lnTo>
                    <a:pt x="365760" y="1011994"/>
                  </a:lnTo>
                  <a:lnTo>
                    <a:pt x="360969" y="1035723"/>
                  </a:lnTo>
                  <a:lnTo>
                    <a:pt x="347904" y="1055100"/>
                  </a:lnTo>
                  <a:lnTo>
                    <a:pt x="328527" y="1068165"/>
                  </a:lnTo>
                  <a:lnTo>
                    <a:pt x="304798" y="1072956"/>
                  </a:lnTo>
                  <a:lnTo>
                    <a:pt x="60961" y="1072956"/>
                  </a:lnTo>
                  <a:lnTo>
                    <a:pt x="37232" y="1068165"/>
                  </a:lnTo>
                  <a:lnTo>
                    <a:pt x="17855" y="1055100"/>
                  </a:lnTo>
                  <a:lnTo>
                    <a:pt x="4790" y="1035723"/>
                  </a:lnTo>
                  <a:lnTo>
                    <a:pt x="0" y="1011994"/>
                  </a:lnTo>
                  <a:lnTo>
                    <a:pt x="0" y="60961"/>
                  </a:lnTo>
                  <a:lnTo>
                    <a:pt x="4790" y="37232"/>
                  </a:lnTo>
                  <a:lnTo>
                    <a:pt x="17855" y="17855"/>
                  </a:lnTo>
                  <a:lnTo>
                    <a:pt x="37232" y="4790"/>
                  </a:lnTo>
                  <a:lnTo>
                    <a:pt x="60961" y="0"/>
                  </a:lnTo>
                  <a:lnTo>
                    <a:pt x="304798" y="0"/>
                  </a:lnTo>
                  <a:close/>
                </a:path>
              </a:pathLst>
            </a:custGeom>
            <a:ln w="19050">
              <a:solidFill>
                <a:srgbClr val="8C1515"/>
              </a:solidFill>
            </a:ln>
          </p:spPr>
          <p:txBody>
            <a:bodyPr wrap="square" lIns="0" tIns="0" rIns="0" bIns="0" rtlCol="0"/>
            <a:lstStyle/>
            <a:p>
              <a:endParaRPr sz="1050" dirty="0">
                <a:latin typeface="Corbel" panose="020B0503020204020204" pitchFamily="34" charset="0"/>
              </a:endParaRPr>
            </a:p>
          </p:txBody>
        </p:sp>
      </p:grpSp>
      <p:grpSp>
        <p:nvGrpSpPr>
          <p:cNvPr id="250" name="Group 249">
            <a:extLst>
              <a:ext uri="{FF2B5EF4-FFF2-40B4-BE49-F238E27FC236}">
                <a16:creationId xmlns:a16="http://schemas.microsoft.com/office/drawing/2014/main" id="{86188757-7C54-F59D-49CD-A3280F19A1AA}"/>
              </a:ext>
            </a:extLst>
          </p:cNvPr>
          <p:cNvGrpSpPr/>
          <p:nvPr/>
        </p:nvGrpSpPr>
        <p:grpSpPr>
          <a:xfrm>
            <a:off x="5664888" y="3492517"/>
            <a:ext cx="532664" cy="711087"/>
            <a:chOff x="4851288" y="3520634"/>
            <a:chExt cx="532664" cy="711087"/>
          </a:xfrm>
        </p:grpSpPr>
        <p:pic>
          <p:nvPicPr>
            <p:cNvPr id="251" name="object 107">
              <a:extLst>
                <a:ext uri="{FF2B5EF4-FFF2-40B4-BE49-F238E27FC236}">
                  <a16:creationId xmlns:a16="http://schemas.microsoft.com/office/drawing/2014/main" id="{6D415563-DEF9-2F85-4471-4CC04811449C}"/>
                </a:ext>
              </a:extLst>
            </p:cNvPr>
            <p:cNvPicPr/>
            <p:nvPr/>
          </p:nvPicPr>
          <p:blipFill>
            <a:blip r:embed="rId25" cstate="print"/>
            <a:stretch>
              <a:fillRect/>
            </a:stretch>
          </p:blipFill>
          <p:spPr>
            <a:xfrm>
              <a:off x="4851288" y="3788072"/>
              <a:ext cx="237669" cy="159096"/>
            </a:xfrm>
            <a:prstGeom prst="rect">
              <a:avLst/>
            </a:prstGeom>
          </p:spPr>
        </p:pic>
        <p:pic>
          <p:nvPicPr>
            <p:cNvPr id="252" name="object 108">
              <a:extLst>
                <a:ext uri="{FF2B5EF4-FFF2-40B4-BE49-F238E27FC236}">
                  <a16:creationId xmlns:a16="http://schemas.microsoft.com/office/drawing/2014/main" id="{27F443F8-B180-208E-12B1-208E50C229E6}"/>
                </a:ext>
              </a:extLst>
            </p:cNvPr>
            <p:cNvPicPr/>
            <p:nvPr/>
          </p:nvPicPr>
          <p:blipFill>
            <a:blip r:embed="rId8" cstate="print"/>
            <a:stretch>
              <a:fillRect/>
            </a:stretch>
          </p:blipFill>
          <p:spPr>
            <a:xfrm>
              <a:off x="5199356" y="3581821"/>
              <a:ext cx="117367" cy="116808"/>
            </a:xfrm>
            <a:prstGeom prst="rect">
              <a:avLst/>
            </a:prstGeom>
          </p:spPr>
        </p:pic>
        <p:pic>
          <p:nvPicPr>
            <p:cNvPr id="253" name="object 109">
              <a:extLst>
                <a:ext uri="{FF2B5EF4-FFF2-40B4-BE49-F238E27FC236}">
                  <a16:creationId xmlns:a16="http://schemas.microsoft.com/office/drawing/2014/main" id="{B18807D6-3C0B-A284-F13F-418F8FFC6394}"/>
                </a:ext>
              </a:extLst>
            </p:cNvPr>
            <p:cNvPicPr/>
            <p:nvPr/>
          </p:nvPicPr>
          <p:blipFill>
            <a:blip r:embed="rId8" cstate="print"/>
            <a:stretch>
              <a:fillRect/>
            </a:stretch>
          </p:blipFill>
          <p:spPr>
            <a:xfrm>
              <a:off x="5199356" y="3735798"/>
              <a:ext cx="117367" cy="116808"/>
            </a:xfrm>
            <a:prstGeom prst="rect">
              <a:avLst/>
            </a:prstGeom>
          </p:spPr>
        </p:pic>
        <p:pic>
          <p:nvPicPr>
            <p:cNvPr id="254" name="object 110">
              <a:extLst>
                <a:ext uri="{FF2B5EF4-FFF2-40B4-BE49-F238E27FC236}">
                  <a16:creationId xmlns:a16="http://schemas.microsoft.com/office/drawing/2014/main" id="{D4DA19AE-6455-75F4-ED61-FCE5D37EAA7F}"/>
                </a:ext>
              </a:extLst>
            </p:cNvPr>
            <p:cNvPicPr/>
            <p:nvPr/>
          </p:nvPicPr>
          <p:blipFill>
            <a:blip r:embed="rId7" cstate="print"/>
            <a:stretch>
              <a:fillRect/>
            </a:stretch>
          </p:blipFill>
          <p:spPr>
            <a:xfrm>
              <a:off x="5199356" y="3889777"/>
              <a:ext cx="117367" cy="116808"/>
            </a:xfrm>
            <a:prstGeom prst="rect">
              <a:avLst/>
            </a:prstGeom>
          </p:spPr>
        </p:pic>
        <p:pic>
          <p:nvPicPr>
            <p:cNvPr id="255" name="object 111">
              <a:extLst>
                <a:ext uri="{FF2B5EF4-FFF2-40B4-BE49-F238E27FC236}">
                  <a16:creationId xmlns:a16="http://schemas.microsoft.com/office/drawing/2014/main" id="{63FF0FF0-E4B5-4358-650D-64CF8BFEE10B}"/>
                </a:ext>
              </a:extLst>
            </p:cNvPr>
            <p:cNvPicPr/>
            <p:nvPr/>
          </p:nvPicPr>
          <p:blipFill>
            <a:blip r:embed="rId8" cstate="print"/>
            <a:stretch>
              <a:fillRect/>
            </a:stretch>
          </p:blipFill>
          <p:spPr>
            <a:xfrm>
              <a:off x="5199356" y="4043755"/>
              <a:ext cx="117367" cy="116808"/>
            </a:xfrm>
            <a:prstGeom prst="rect">
              <a:avLst/>
            </a:prstGeom>
          </p:spPr>
        </p:pic>
        <p:sp>
          <p:nvSpPr>
            <p:cNvPr id="256" name="object 112">
              <a:extLst>
                <a:ext uri="{FF2B5EF4-FFF2-40B4-BE49-F238E27FC236}">
                  <a16:creationId xmlns:a16="http://schemas.microsoft.com/office/drawing/2014/main" id="{36748B9F-0E5F-5B19-C8D1-C8B6625657BE}"/>
                </a:ext>
              </a:extLst>
            </p:cNvPr>
            <p:cNvSpPr/>
            <p:nvPr/>
          </p:nvSpPr>
          <p:spPr>
            <a:xfrm>
              <a:off x="5124337" y="3520634"/>
              <a:ext cx="259615" cy="711087"/>
            </a:xfrm>
            <a:custGeom>
              <a:avLst/>
              <a:gdLst/>
              <a:ahLst/>
              <a:cxnLst/>
              <a:rect l="l" t="t" r="r" b="b"/>
              <a:pathLst>
                <a:path w="365759" h="956945">
                  <a:moveTo>
                    <a:pt x="304798" y="0"/>
                  </a:moveTo>
                  <a:lnTo>
                    <a:pt x="328527" y="4790"/>
                  </a:lnTo>
                  <a:lnTo>
                    <a:pt x="347904" y="17855"/>
                  </a:lnTo>
                  <a:lnTo>
                    <a:pt x="360969" y="37232"/>
                  </a:lnTo>
                  <a:lnTo>
                    <a:pt x="365760" y="60961"/>
                  </a:lnTo>
                  <a:lnTo>
                    <a:pt x="365760" y="895642"/>
                  </a:lnTo>
                  <a:lnTo>
                    <a:pt x="360969" y="919371"/>
                  </a:lnTo>
                  <a:lnTo>
                    <a:pt x="347904" y="938748"/>
                  </a:lnTo>
                  <a:lnTo>
                    <a:pt x="328527" y="951813"/>
                  </a:lnTo>
                  <a:lnTo>
                    <a:pt x="304798" y="956604"/>
                  </a:lnTo>
                  <a:lnTo>
                    <a:pt x="60961" y="956604"/>
                  </a:lnTo>
                  <a:lnTo>
                    <a:pt x="37232" y="951813"/>
                  </a:lnTo>
                  <a:lnTo>
                    <a:pt x="17855" y="938748"/>
                  </a:lnTo>
                  <a:lnTo>
                    <a:pt x="4790" y="919371"/>
                  </a:lnTo>
                  <a:lnTo>
                    <a:pt x="0" y="895642"/>
                  </a:lnTo>
                  <a:lnTo>
                    <a:pt x="0" y="60961"/>
                  </a:lnTo>
                  <a:lnTo>
                    <a:pt x="4790" y="37232"/>
                  </a:lnTo>
                  <a:lnTo>
                    <a:pt x="17855" y="17855"/>
                  </a:lnTo>
                  <a:lnTo>
                    <a:pt x="37232" y="4790"/>
                  </a:lnTo>
                  <a:lnTo>
                    <a:pt x="60961" y="0"/>
                  </a:lnTo>
                  <a:lnTo>
                    <a:pt x="304798" y="0"/>
                  </a:lnTo>
                  <a:close/>
                </a:path>
              </a:pathLst>
            </a:custGeom>
            <a:ln w="19050">
              <a:solidFill>
                <a:srgbClr val="610059"/>
              </a:solidFill>
            </a:ln>
          </p:spPr>
          <p:txBody>
            <a:bodyPr wrap="square" lIns="0" tIns="0" rIns="0" bIns="0" rtlCol="0"/>
            <a:lstStyle/>
            <a:p>
              <a:endParaRPr sz="1050" dirty="0">
                <a:latin typeface="Corbel" panose="020B0503020204020204" pitchFamily="34" charset="0"/>
              </a:endParaRPr>
            </a:p>
          </p:txBody>
        </p:sp>
      </p:grpSp>
      <p:sp>
        <p:nvSpPr>
          <p:cNvPr id="257" name="object 113">
            <a:extLst>
              <a:ext uri="{FF2B5EF4-FFF2-40B4-BE49-F238E27FC236}">
                <a16:creationId xmlns:a16="http://schemas.microsoft.com/office/drawing/2014/main" id="{BDD45E59-CB62-EAB3-EFAB-C30CB281CCCA}"/>
              </a:ext>
            </a:extLst>
          </p:cNvPr>
          <p:cNvSpPr/>
          <p:nvPr/>
        </p:nvSpPr>
        <p:spPr>
          <a:xfrm>
            <a:off x="6028472" y="4203319"/>
            <a:ext cx="78876" cy="325582"/>
          </a:xfrm>
          <a:custGeom>
            <a:avLst/>
            <a:gdLst/>
            <a:ahLst/>
            <a:cxnLst/>
            <a:rect l="l" t="t" r="r" b="b"/>
            <a:pathLst>
              <a:path w="111125" h="438150">
                <a:moveTo>
                  <a:pt x="55328" y="37807"/>
                </a:moveTo>
                <a:lnTo>
                  <a:pt x="45803" y="54135"/>
                </a:lnTo>
                <a:lnTo>
                  <a:pt x="45802" y="438107"/>
                </a:lnTo>
                <a:lnTo>
                  <a:pt x="64852" y="438107"/>
                </a:lnTo>
                <a:lnTo>
                  <a:pt x="64852" y="54135"/>
                </a:lnTo>
                <a:lnTo>
                  <a:pt x="55328" y="37807"/>
                </a:lnTo>
                <a:close/>
              </a:path>
              <a:path w="111125" h="438150">
                <a:moveTo>
                  <a:pt x="55328" y="0"/>
                </a:moveTo>
                <a:lnTo>
                  <a:pt x="0" y="94848"/>
                </a:lnTo>
                <a:lnTo>
                  <a:pt x="1535" y="100680"/>
                </a:lnTo>
                <a:lnTo>
                  <a:pt x="10622" y="105981"/>
                </a:lnTo>
                <a:lnTo>
                  <a:pt x="16455" y="104447"/>
                </a:lnTo>
                <a:lnTo>
                  <a:pt x="45802" y="54137"/>
                </a:lnTo>
                <a:lnTo>
                  <a:pt x="45803" y="18903"/>
                </a:lnTo>
                <a:lnTo>
                  <a:pt x="66355" y="18903"/>
                </a:lnTo>
                <a:lnTo>
                  <a:pt x="55328" y="0"/>
                </a:lnTo>
                <a:close/>
              </a:path>
              <a:path w="111125" h="438150">
                <a:moveTo>
                  <a:pt x="66355" y="18903"/>
                </a:moveTo>
                <a:lnTo>
                  <a:pt x="64853" y="18903"/>
                </a:lnTo>
                <a:lnTo>
                  <a:pt x="64853" y="54137"/>
                </a:lnTo>
                <a:lnTo>
                  <a:pt x="94200" y="104447"/>
                </a:lnTo>
                <a:lnTo>
                  <a:pt x="100034" y="105981"/>
                </a:lnTo>
                <a:lnTo>
                  <a:pt x="109120" y="100680"/>
                </a:lnTo>
                <a:lnTo>
                  <a:pt x="110656" y="94848"/>
                </a:lnTo>
                <a:lnTo>
                  <a:pt x="66355" y="18903"/>
                </a:lnTo>
                <a:close/>
              </a:path>
              <a:path w="111125" h="438150">
                <a:moveTo>
                  <a:pt x="64853" y="23703"/>
                </a:moveTo>
                <a:lnTo>
                  <a:pt x="63555" y="23703"/>
                </a:lnTo>
                <a:lnTo>
                  <a:pt x="55328" y="37807"/>
                </a:lnTo>
                <a:lnTo>
                  <a:pt x="64853" y="54137"/>
                </a:lnTo>
                <a:lnTo>
                  <a:pt x="64853" y="23703"/>
                </a:lnTo>
                <a:close/>
              </a:path>
              <a:path w="111125" h="438150">
                <a:moveTo>
                  <a:pt x="64853" y="18903"/>
                </a:moveTo>
                <a:lnTo>
                  <a:pt x="45803" y="18903"/>
                </a:lnTo>
                <a:lnTo>
                  <a:pt x="45803" y="54135"/>
                </a:lnTo>
                <a:lnTo>
                  <a:pt x="55328" y="37807"/>
                </a:lnTo>
                <a:lnTo>
                  <a:pt x="47100" y="23703"/>
                </a:lnTo>
                <a:lnTo>
                  <a:pt x="64853" y="23703"/>
                </a:lnTo>
                <a:lnTo>
                  <a:pt x="64853" y="18903"/>
                </a:lnTo>
                <a:close/>
              </a:path>
              <a:path w="111125" h="438150">
                <a:moveTo>
                  <a:pt x="63555" y="23703"/>
                </a:moveTo>
                <a:lnTo>
                  <a:pt x="47100" y="23703"/>
                </a:lnTo>
                <a:lnTo>
                  <a:pt x="55328" y="37807"/>
                </a:lnTo>
                <a:lnTo>
                  <a:pt x="63555" y="23703"/>
                </a:lnTo>
                <a:close/>
              </a:path>
            </a:pathLst>
          </a:custGeom>
          <a:solidFill>
            <a:srgbClr val="7F7F7F"/>
          </a:solidFill>
        </p:spPr>
        <p:txBody>
          <a:bodyPr wrap="square" lIns="0" tIns="0" rIns="0" bIns="0" rtlCol="0"/>
          <a:lstStyle/>
          <a:p>
            <a:endParaRPr sz="1050" dirty="0">
              <a:latin typeface="Corbel" panose="020B0503020204020204" pitchFamily="34" charset="0"/>
            </a:endParaRPr>
          </a:p>
        </p:txBody>
      </p:sp>
      <p:pic>
        <p:nvPicPr>
          <p:cNvPr id="258" name="object 114">
            <a:extLst>
              <a:ext uri="{FF2B5EF4-FFF2-40B4-BE49-F238E27FC236}">
                <a16:creationId xmlns:a16="http://schemas.microsoft.com/office/drawing/2014/main" id="{A0E7952C-D4B8-5920-EF8A-B2EE5E7EB496}"/>
              </a:ext>
            </a:extLst>
          </p:cNvPr>
          <p:cNvPicPr/>
          <p:nvPr/>
        </p:nvPicPr>
        <p:blipFill>
          <a:blip r:embed="rId9" cstate="print"/>
          <a:stretch>
            <a:fillRect/>
          </a:stretch>
        </p:blipFill>
        <p:spPr>
          <a:xfrm>
            <a:off x="6096076" y="4310972"/>
            <a:ext cx="167511" cy="206700"/>
          </a:xfrm>
          <a:prstGeom prst="rect">
            <a:avLst/>
          </a:prstGeom>
        </p:spPr>
      </p:pic>
      <p:pic>
        <p:nvPicPr>
          <p:cNvPr id="259" name="object 115">
            <a:extLst>
              <a:ext uri="{FF2B5EF4-FFF2-40B4-BE49-F238E27FC236}">
                <a16:creationId xmlns:a16="http://schemas.microsoft.com/office/drawing/2014/main" id="{CCFC4ED8-67E4-F823-21C3-4E7EA1D58FFE}"/>
              </a:ext>
            </a:extLst>
          </p:cNvPr>
          <p:cNvPicPr/>
          <p:nvPr/>
        </p:nvPicPr>
        <p:blipFill>
          <a:blip r:embed="rId10" cstate="print"/>
          <a:stretch>
            <a:fillRect/>
          </a:stretch>
        </p:blipFill>
        <p:spPr>
          <a:xfrm>
            <a:off x="6066925" y="3297001"/>
            <a:ext cx="267865" cy="167022"/>
          </a:xfrm>
          <a:prstGeom prst="rect">
            <a:avLst/>
          </a:prstGeom>
        </p:spPr>
      </p:pic>
      <p:sp>
        <p:nvSpPr>
          <p:cNvPr id="260" name="object 116">
            <a:extLst>
              <a:ext uri="{FF2B5EF4-FFF2-40B4-BE49-F238E27FC236}">
                <a16:creationId xmlns:a16="http://schemas.microsoft.com/office/drawing/2014/main" id="{E37D2DF6-F806-0DF7-28DE-F2727D545D3D}"/>
              </a:ext>
            </a:extLst>
          </p:cNvPr>
          <p:cNvSpPr/>
          <p:nvPr/>
        </p:nvSpPr>
        <p:spPr>
          <a:xfrm>
            <a:off x="5430960" y="2759906"/>
            <a:ext cx="664361" cy="732793"/>
          </a:xfrm>
          <a:custGeom>
            <a:avLst/>
            <a:gdLst/>
            <a:ahLst/>
            <a:cxnLst/>
            <a:rect l="l" t="t" r="r" b="b"/>
            <a:pathLst>
              <a:path w="935989" h="986154">
                <a:moveTo>
                  <a:pt x="699300" y="55321"/>
                </a:moveTo>
                <a:lnTo>
                  <a:pt x="604456" y="0"/>
                </a:lnTo>
                <a:lnTo>
                  <a:pt x="598627" y="1536"/>
                </a:lnTo>
                <a:lnTo>
                  <a:pt x="593318" y="10617"/>
                </a:lnTo>
                <a:lnTo>
                  <a:pt x="594855" y="16446"/>
                </a:lnTo>
                <a:lnTo>
                  <a:pt x="645160" y="45796"/>
                </a:lnTo>
                <a:lnTo>
                  <a:pt x="0" y="45796"/>
                </a:lnTo>
                <a:lnTo>
                  <a:pt x="0" y="64846"/>
                </a:lnTo>
                <a:lnTo>
                  <a:pt x="645160" y="64846"/>
                </a:lnTo>
                <a:lnTo>
                  <a:pt x="594855" y="94195"/>
                </a:lnTo>
                <a:lnTo>
                  <a:pt x="593318" y="100025"/>
                </a:lnTo>
                <a:lnTo>
                  <a:pt x="598627" y="109118"/>
                </a:lnTo>
                <a:lnTo>
                  <a:pt x="604456" y="110655"/>
                </a:lnTo>
                <a:lnTo>
                  <a:pt x="682967" y="64846"/>
                </a:lnTo>
                <a:lnTo>
                  <a:pt x="699300" y="55321"/>
                </a:lnTo>
                <a:close/>
              </a:path>
              <a:path w="935989" h="986154">
                <a:moveTo>
                  <a:pt x="935990" y="653770"/>
                </a:moveTo>
                <a:lnTo>
                  <a:pt x="891679" y="577824"/>
                </a:lnTo>
                <a:lnTo>
                  <a:pt x="880656" y="558927"/>
                </a:lnTo>
                <a:lnTo>
                  <a:pt x="825322" y="653770"/>
                </a:lnTo>
                <a:lnTo>
                  <a:pt x="826858" y="659599"/>
                </a:lnTo>
                <a:lnTo>
                  <a:pt x="835952" y="664908"/>
                </a:lnTo>
                <a:lnTo>
                  <a:pt x="841781" y="663371"/>
                </a:lnTo>
                <a:lnTo>
                  <a:pt x="871131" y="613067"/>
                </a:lnTo>
                <a:lnTo>
                  <a:pt x="871131" y="985913"/>
                </a:lnTo>
                <a:lnTo>
                  <a:pt x="890181" y="985913"/>
                </a:lnTo>
                <a:lnTo>
                  <a:pt x="890181" y="613067"/>
                </a:lnTo>
                <a:lnTo>
                  <a:pt x="919530" y="663371"/>
                </a:lnTo>
                <a:lnTo>
                  <a:pt x="925360" y="664908"/>
                </a:lnTo>
                <a:lnTo>
                  <a:pt x="934453" y="659599"/>
                </a:lnTo>
                <a:lnTo>
                  <a:pt x="935990" y="653770"/>
                </a:lnTo>
                <a:close/>
              </a:path>
            </a:pathLst>
          </a:custGeom>
          <a:solidFill>
            <a:srgbClr val="7F7F7F"/>
          </a:solidFill>
        </p:spPr>
        <p:txBody>
          <a:bodyPr wrap="square" lIns="0" tIns="0" rIns="0" bIns="0" rtlCol="0"/>
          <a:lstStyle/>
          <a:p>
            <a:endParaRPr sz="1050" dirty="0">
              <a:latin typeface="Corbel" panose="020B0503020204020204" pitchFamily="34" charset="0"/>
            </a:endParaRPr>
          </a:p>
        </p:txBody>
      </p:sp>
      <p:pic>
        <p:nvPicPr>
          <p:cNvPr id="261" name="object 117">
            <a:extLst>
              <a:ext uri="{FF2B5EF4-FFF2-40B4-BE49-F238E27FC236}">
                <a16:creationId xmlns:a16="http://schemas.microsoft.com/office/drawing/2014/main" id="{2AEE1C34-5F77-A1AE-EB0A-7BA7E7CA78B7}"/>
              </a:ext>
            </a:extLst>
          </p:cNvPr>
          <p:cNvPicPr/>
          <p:nvPr/>
        </p:nvPicPr>
        <p:blipFill>
          <a:blip r:embed="rId11" cstate="print"/>
          <a:stretch>
            <a:fillRect/>
          </a:stretch>
        </p:blipFill>
        <p:spPr>
          <a:xfrm>
            <a:off x="5511415" y="2559005"/>
            <a:ext cx="303349" cy="217105"/>
          </a:xfrm>
          <a:prstGeom prst="rect">
            <a:avLst/>
          </a:prstGeom>
        </p:spPr>
      </p:pic>
      <p:grpSp>
        <p:nvGrpSpPr>
          <p:cNvPr id="262" name="Group 261">
            <a:extLst>
              <a:ext uri="{FF2B5EF4-FFF2-40B4-BE49-F238E27FC236}">
                <a16:creationId xmlns:a16="http://schemas.microsoft.com/office/drawing/2014/main" id="{9C599855-1DF6-979C-9139-0ED5CF75EE9F}"/>
              </a:ext>
            </a:extLst>
          </p:cNvPr>
          <p:cNvGrpSpPr/>
          <p:nvPr/>
        </p:nvGrpSpPr>
        <p:grpSpPr>
          <a:xfrm>
            <a:off x="4989079" y="2247141"/>
            <a:ext cx="435062" cy="931255"/>
            <a:chOff x="4175479" y="2275258"/>
            <a:chExt cx="435062" cy="931255"/>
          </a:xfrm>
        </p:grpSpPr>
        <p:pic>
          <p:nvPicPr>
            <p:cNvPr id="263" name="object 118">
              <a:extLst>
                <a:ext uri="{FF2B5EF4-FFF2-40B4-BE49-F238E27FC236}">
                  <a16:creationId xmlns:a16="http://schemas.microsoft.com/office/drawing/2014/main" id="{A038E1E6-B227-A043-6B9A-244EE0E00672}"/>
                </a:ext>
              </a:extLst>
            </p:cNvPr>
            <p:cNvPicPr/>
            <p:nvPr/>
          </p:nvPicPr>
          <p:blipFill>
            <a:blip r:embed="rId26" cstate="print"/>
            <a:stretch>
              <a:fillRect/>
            </a:stretch>
          </p:blipFill>
          <p:spPr>
            <a:xfrm>
              <a:off x="4175479" y="2275258"/>
              <a:ext cx="222570" cy="138348"/>
            </a:xfrm>
            <a:prstGeom prst="rect">
              <a:avLst/>
            </a:prstGeom>
          </p:spPr>
        </p:pic>
        <p:pic>
          <p:nvPicPr>
            <p:cNvPr id="264" name="object 119">
              <a:extLst>
                <a:ext uri="{FF2B5EF4-FFF2-40B4-BE49-F238E27FC236}">
                  <a16:creationId xmlns:a16="http://schemas.microsoft.com/office/drawing/2014/main" id="{DC87DBC4-1A7C-5996-62AD-30CEFD044EE7}"/>
                </a:ext>
              </a:extLst>
            </p:cNvPr>
            <p:cNvPicPr/>
            <p:nvPr/>
          </p:nvPicPr>
          <p:blipFill>
            <a:blip r:embed="rId13" cstate="print"/>
            <a:stretch>
              <a:fillRect/>
            </a:stretch>
          </p:blipFill>
          <p:spPr>
            <a:xfrm>
              <a:off x="4425945" y="2478564"/>
              <a:ext cx="117367" cy="129294"/>
            </a:xfrm>
            <a:prstGeom prst="rect">
              <a:avLst/>
            </a:prstGeom>
          </p:spPr>
        </p:pic>
        <p:pic>
          <p:nvPicPr>
            <p:cNvPr id="265" name="object 120">
              <a:extLst>
                <a:ext uri="{FF2B5EF4-FFF2-40B4-BE49-F238E27FC236}">
                  <a16:creationId xmlns:a16="http://schemas.microsoft.com/office/drawing/2014/main" id="{C6AA1A38-9128-DF7B-AC66-025597738898}"/>
                </a:ext>
              </a:extLst>
            </p:cNvPr>
            <p:cNvPicPr/>
            <p:nvPr/>
          </p:nvPicPr>
          <p:blipFill>
            <a:blip r:embed="rId13" cstate="print"/>
            <a:stretch>
              <a:fillRect/>
            </a:stretch>
          </p:blipFill>
          <p:spPr>
            <a:xfrm>
              <a:off x="4425945" y="2651271"/>
              <a:ext cx="117367" cy="129294"/>
            </a:xfrm>
            <a:prstGeom prst="rect">
              <a:avLst/>
            </a:prstGeom>
          </p:spPr>
        </p:pic>
        <p:pic>
          <p:nvPicPr>
            <p:cNvPr id="266" name="object 121">
              <a:extLst>
                <a:ext uri="{FF2B5EF4-FFF2-40B4-BE49-F238E27FC236}">
                  <a16:creationId xmlns:a16="http://schemas.microsoft.com/office/drawing/2014/main" id="{39A4200D-DAD3-F959-5619-92E60877253C}"/>
                </a:ext>
              </a:extLst>
            </p:cNvPr>
            <p:cNvPicPr/>
            <p:nvPr/>
          </p:nvPicPr>
          <p:blipFill>
            <a:blip r:embed="rId12" cstate="print"/>
            <a:stretch>
              <a:fillRect/>
            </a:stretch>
          </p:blipFill>
          <p:spPr>
            <a:xfrm>
              <a:off x="4425945" y="2823978"/>
              <a:ext cx="117367" cy="129294"/>
            </a:xfrm>
            <a:prstGeom prst="rect">
              <a:avLst/>
            </a:prstGeom>
          </p:spPr>
        </p:pic>
        <p:pic>
          <p:nvPicPr>
            <p:cNvPr id="267" name="object 122">
              <a:extLst>
                <a:ext uri="{FF2B5EF4-FFF2-40B4-BE49-F238E27FC236}">
                  <a16:creationId xmlns:a16="http://schemas.microsoft.com/office/drawing/2014/main" id="{423B732B-0D43-61F8-DB8D-1645B87EF77C}"/>
                </a:ext>
              </a:extLst>
            </p:cNvPr>
            <p:cNvPicPr/>
            <p:nvPr/>
          </p:nvPicPr>
          <p:blipFill>
            <a:blip r:embed="rId12" cstate="print"/>
            <a:stretch>
              <a:fillRect/>
            </a:stretch>
          </p:blipFill>
          <p:spPr>
            <a:xfrm>
              <a:off x="4425945" y="2996684"/>
              <a:ext cx="117367" cy="129294"/>
            </a:xfrm>
            <a:prstGeom prst="rect">
              <a:avLst/>
            </a:prstGeom>
          </p:spPr>
        </p:pic>
        <p:sp>
          <p:nvSpPr>
            <p:cNvPr id="268" name="object 123">
              <a:extLst>
                <a:ext uri="{FF2B5EF4-FFF2-40B4-BE49-F238E27FC236}">
                  <a16:creationId xmlns:a16="http://schemas.microsoft.com/office/drawing/2014/main" id="{B5F50F16-31F4-556B-BC5C-48AF51CE9980}"/>
                </a:ext>
              </a:extLst>
            </p:cNvPr>
            <p:cNvSpPr/>
            <p:nvPr/>
          </p:nvSpPr>
          <p:spPr>
            <a:xfrm>
              <a:off x="4350926" y="2409075"/>
              <a:ext cx="259615" cy="797438"/>
            </a:xfrm>
            <a:custGeom>
              <a:avLst/>
              <a:gdLst/>
              <a:ahLst/>
              <a:cxnLst/>
              <a:rect l="l" t="t" r="r" b="b"/>
              <a:pathLst>
                <a:path w="365760" h="1073150">
                  <a:moveTo>
                    <a:pt x="304798" y="0"/>
                  </a:moveTo>
                  <a:lnTo>
                    <a:pt x="328527" y="4790"/>
                  </a:lnTo>
                  <a:lnTo>
                    <a:pt x="347904" y="17855"/>
                  </a:lnTo>
                  <a:lnTo>
                    <a:pt x="360969" y="37232"/>
                  </a:lnTo>
                  <a:lnTo>
                    <a:pt x="365760" y="60961"/>
                  </a:lnTo>
                  <a:lnTo>
                    <a:pt x="365760" y="1011994"/>
                  </a:lnTo>
                  <a:lnTo>
                    <a:pt x="360969" y="1035723"/>
                  </a:lnTo>
                  <a:lnTo>
                    <a:pt x="347904" y="1055100"/>
                  </a:lnTo>
                  <a:lnTo>
                    <a:pt x="328527" y="1068165"/>
                  </a:lnTo>
                  <a:lnTo>
                    <a:pt x="304798" y="1072956"/>
                  </a:lnTo>
                  <a:lnTo>
                    <a:pt x="60961" y="1072956"/>
                  </a:lnTo>
                  <a:lnTo>
                    <a:pt x="37232" y="1068165"/>
                  </a:lnTo>
                  <a:lnTo>
                    <a:pt x="17855" y="1055100"/>
                  </a:lnTo>
                  <a:lnTo>
                    <a:pt x="4790" y="1035723"/>
                  </a:lnTo>
                  <a:lnTo>
                    <a:pt x="0" y="1011994"/>
                  </a:lnTo>
                  <a:lnTo>
                    <a:pt x="0" y="60961"/>
                  </a:lnTo>
                  <a:lnTo>
                    <a:pt x="4790" y="37232"/>
                  </a:lnTo>
                  <a:lnTo>
                    <a:pt x="17855" y="17855"/>
                  </a:lnTo>
                  <a:lnTo>
                    <a:pt x="37232" y="4790"/>
                  </a:lnTo>
                  <a:lnTo>
                    <a:pt x="60961" y="0"/>
                  </a:lnTo>
                  <a:lnTo>
                    <a:pt x="304798" y="0"/>
                  </a:lnTo>
                  <a:close/>
                </a:path>
              </a:pathLst>
            </a:custGeom>
            <a:ln w="19050">
              <a:solidFill>
                <a:srgbClr val="8C1515"/>
              </a:solidFill>
            </a:ln>
          </p:spPr>
          <p:txBody>
            <a:bodyPr wrap="square" lIns="0" tIns="0" rIns="0" bIns="0" rtlCol="0"/>
            <a:lstStyle/>
            <a:p>
              <a:endParaRPr sz="1050" dirty="0">
                <a:latin typeface="Corbel" panose="020B0503020204020204" pitchFamily="34" charset="0"/>
              </a:endParaRPr>
            </a:p>
          </p:txBody>
        </p:sp>
      </p:grpSp>
      <p:sp>
        <p:nvSpPr>
          <p:cNvPr id="274" name="object 3">
            <a:extLst>
              <a:ext uri="{FF2B5EF4-FFF2-40B4-BE49-F238E27FC236}">
                <a16:creationId xmlns:a16="http://schemas.microsoft.com/office/drawing/2014/main" id="{C4D986B1-6C62-AFE4-199A-403FDA84F575}"/>
              </a:ext>
            </a:extLst>
          </p:cNvPr>
          <p:cNvSpPr txBox="1"/>
          <p:nvPr/>
        </p:nvSpPr>
        <p:spPr>
          <a:xfrm>
            <a:off x="6684613" y="4505366"/>
            <a:ext cx="341889" cy="240450"/>
          </a:xfrm>
          <a:prstGeom prst="rect">
            <a:avLst/>
          </a:prstGeom>
        </p:spPr>
        <p:txBody>
          <a:bodyPr vert="horz" wrap="square" lIns="0" tIns="9525" rIns="0" bIns="0" rtlCol="0">
            <a:spAutoFit/>
          </a:bodyPr>
          <a:lstStyle/>
          <a:p>
            <a:pPr marL="9525">
              <a:spcBef>
                <a:spcPts val="75"/>
              </a:spcBef>
              <a:tabLst>
                <a:tab pos="584359" algn="l"/>
              </a:tabLst>
            </a:pPr>
            <a:r>
              <a:rPr lang="en-US" sz="1500" spc="-23" dirty="0">
                <a:latin typeface="Corbel" panose="020B0503020204020204" pitchFamily="34" charset="0"/>
                <a:cs typeface="Calibri"/>
              </a:rPr>
              <a:t>cat</a:t>
            </a:r>
            <a:endParaRPr sz="1500" dirty="0">
              <a:latin typeface="Corbel" panose="020B0503020204020204" pitchFamily="34" charset="0"/>
              <a:cs typeface="Calibri"/>
            </a:endParaRPr>
          </a:p>
        </p:txBody>
      </p:sp>
      <p:cxnSp>
        <p:nvCxnSpPr>
          <p:cNvPr id="277" name="Straight Arrow Connector 276">
            <a:extLst>
              <a:ext uri="{FF2B5EF4-FFF2-40B4-BE49-F238E27FC236}">
                <a16:creationId xmlns:a16="http://schemas.microsoft.com/office/drawing/2014/main" id="{721CFA11-A224-328C-D8C2-0D51A79D789E}"/>
              </a:ext>
            </a:extLst>
          </p:cNvPr>
          <p:cNvCxnSpPr>
            <a:cxnSpLocks/>
          </p:cNvCxnSpPr>
          <p:nvPr/>
        </p:nvCxnSpPr>
        <p:spPr>
          <a:xfrm flipV="1">
            <a:off x="8300930" y="676006"/>
            <a:ext cx="0" cy="256937"/>
          </a:xfrm>
          <a:prstGeom prst="straightConnector1">
            <a:avLst/>
          </a:prstGeom>
          <a:ln w="15875">
            <a:solidFill>
              <a:schemeClr val="bg1">
                <a:lumMod val="50000"/>
              </a:schemeClr>
            </a:solidFill>
            <a:tailEnd type="arrow" w="sm" len="sm"/>
          </a:ln>
        </p:spPr>
        <p:style>
          <a:lnRef idx="1">
            <a:schemeClr val="accent1"/>
          </a:lnRef>
          <a:fillRef idx="0">
            <a:schemeClr val="accent1"/>
          </a:fillRef>
          <a:effectRef idx="0">
            <a:schemeClr val="accent1"/>
          </a:effectRef>
          <a:fontRef idx="minor">
            <a:schemeClr val="tx1"/>
          </a:fontRef>
        </p:style>
      </p:cxnSp>
      <p:sp>
        <p:nvSpPr>
          <p:cNvPr id="313" name="object 12">
            <a:extLst>
              <a:ext uri="{FF2B5EF4-FFF2-40B4-BE49-F238E27FC236}">
                <a16:creationId xmlns:a16="http://schemas.microsoft.com/office/drawing/2014/main" id="{F300748D-20AE-BAF0-9DBF-9FD7C592C808}"/>
              </a:ext>
            </a:extLst>
          </p:cNvPr>
          <p:cNvSpPr txBox="1"/>
          <p:nvPr/>
        </p:nvSpPr>
        <p:spPr>
          <a:xfrm>
            <a:off x="7673750" y="818881"/>
            <a:ext cx="387621" cy="171201"/>
          </a:xfrm>
          <a:prstGeom prst="rect">
            <a:avLst/>
          </a:prstGeom>
        </p:spPr>
        <p:txBody>
          <a:bodyPr vert="horz" wrap="square" lIns="0" tIns="9525" rIns="0" bIns="0" rtlCol="0">
            <a:spAutoFit/>
          </a:bodyPr>
          <a:lstStyle/>
          <a:p>
            <a:pPr marL="9525">
              <a:spcBef>
                <a:spcPts val="75"/>
              </a:spcBef>
            </a:pPr>
            <a:r>
              <a:rPr sz="1050" spc="4" dirty="0">
                <a:solidFill>
                  <a:srgbClr val="175E54"/>
                </a:solidFill>
                <a:latin typeface="Corbel" panose="020B0503020204020204" pitchFamily="34" charset="0"/>
                <a:cs typeface="Calibri"/>
              </a:rPr>
              <a:t>b</a:t>
            </a:r>
            <a:r>
              <a:rPr sz="1050" spc="-8" dirty="0">
                <a:solidFill>
                  <a:srgbClr val="175E54"/>
                </a:solidFill>
                <a:latin typeface="Corbel" panose="020B0503020204020204" pitchFamily="34" charset="0"/>
                <a:cs typeface="Calibri"/>
              </a:rPr>
              <a:t>oo</a:t>
            </a:r>
            <a:r>
              <a:rPr sz="1050" spc="-11" dirty="0">
                <a:solidFill>
                  <a:srgbClr val="175E54"/>
                </a:solidFill>
                <a:latin typeface="Corbel" panose="020B0503020204020204" pitchFamily="34" charset="0"/>
                <a:cs typeface="Calibri"/>
              </a:rPr>
              <a:t>k</a:t>
            </a:r>
            <a:r>
              <a:rPr sz="1050" dirty="0">
                <a:solidFill>
                  <a:srgbClr val="175E54"/>
                </a:solidFill>
                <a:latin typeface="Corbel" panose="020B0503020204020204" pitchFamily="34" charset="0"/>
                <a:cs typeface="Calibri"/>
              </a:rPr>
              <a:t>s</a:t>
            </a:r>
            <a:endParaRPr sz="1050" dirty="0">
              <a:latin typeface="Corbel" panose="020B0503020204020204" pitchFamily="34" charset="0"/>
              <a:cs typeface="Calibri"/>
            </a:endParaRPr>
          </a:p>
        </p:txBody>
      </p:sp>
      <p:sp>
        <p:nvSpPr>
          <p:cNvPr id="314" name="object 13">
            <a:extLst>
              <a:ext uri="{FF2B5EF4-FFF2-40B4-BE49-F238E27FC236}">
                <a16:creationId xmlns:a16="http://schemas.microsoft.com/office/drawing/2014/main" id="{C8617F38-614E-3E46-502D-5524F484D2B9}"/>
              </a:ext>
            </a:extLst>
          </p:cNvPr>
          <p:cNvSpPr txBox="1"/>
          <p:nvPr/>
        </p:nvSpPr>
        <p:spPr>
          <a:xfrm>
            <a:off x="8241989" y="961570"/>
            <a:ext cx="470221" cy="171201"/>
          </a:xfrm>
          <a:prstGeom prst="rect">
            <a:avLst/>
          </a:prstGeom>
        </p:spPr>
        <p:txBody>
          <a:bodyPr vert="horz" wrap="square" lIns="0" tIns="9525" rIns="0" bIns="0" rtlCol="0">
            <a:spAutoFit/>
          </a:bodyPr>
          <a:lstStyle/>
          <a:p>
            <a:pPr marL="9525">
              <a:spcBef>
                <a:spcPts val="75"/>
              </a:spcBef>
            </a:pPr>
            <a:r>
              <a:rPr sz="1050" dirty="0">
                <a:solidFill>
                  <a:srgbClr val="175E54"/>
                </a:solidFill>
                <a:latin typeface="Corbel" panose="020B0503020204020204" pitchFamily="34" charset="0"/>
                <a:cs typeface="Calibri"/>
              </a:rPr>
              <a:t>l</a:t>
            </a:r>
            <a:r>
              <a:rPr sz="1050" spc="4" dirty="0">
                <a:solidFill>
                  <a:srgbClr val="175E54"/>
                </a:solidFill>
                <a:latin typeface="Corbel" panose="020B0503020204020204" pitchFamily="34" charset="0"/>
                <a:cs typeface="Calibri"/>
              </a:rPr>
              <a:t>a</a:t>
            </a:r>
            <a:r>
              <a:rPr sz="1050" spc="-4" dirty="0">
                <a:solidFill>
                  <a:srgbClr val="175E54"/>
                </a:solidFill>
                <a:latin typeface="Corbel" panose="020B0503020204020204" pitchFamily="34" charset="0"/>
                <a:cs typeface="Calibri"/>
              </a:rPr>
              <a:t>p</a:t>
            </a:r>
            <a:r>
              <a:rPr sz="1050" spc="-11" dirty="0">
                <a:solidFill>
                  <a:srgbClr val="175E54"/>
                </a:solidFill>
                <a:latin typeface="Corbel" panose="020B0503020204020204" pitchFamily="34" charset="0"/>
                <a:cs typeface="Calibri"/>
              </a:rPr>
              <a:t>t</a:t>
            </a:r>
            <a:r>
              <a:rPr sz="1050" spc="-8" dirty="0">
                <a:solidFill>
                  <a:srgbClr val="175E54"/>
                </a:solidFill>
                <a:latin typeface="Corbel" panose="020B0503020204020204" pitchFamily="34" charset="0"/>
                <a:cs typeface="Calibri"/>
              </a:rPr>
              <a:t>o</a:t>
            </a:r>
            <a:r>
              <a:rPr sz="1050" spc="-4" dirty="0">
                <a:solidFill>
                  <a:srgbClr val="175E54"/>
                </a:solidFill>
                <a:latin typeface="Corbel" panose="020B0503020204020204" pitchFamily="34" charset="0"/>
                <a:cs typeface="Calibri"/>
              </a:rPr>
              <a:t>p</a:t>
            </a:r>
            <a:r>
              <a:rPr sz="1050" dirty="0">
                <a:solidFill>
                  <a:srgbClr val="175E54"/>
                </a:solidFill>
                <a:latin typeface="Corbel" panose="020B0503020204020204" pitchFamily="34" charset="0"/>
                <a:cs typeface="Calibri"/>
              </a:rPr>
              <a:t>s</a:t>
            </a:r>
            <a:endParaRPr sz="1050" dirty="0">
              <a:latin typeface="Corbel" panose="020B0503020204020204" pitchFamily="34" charset="0"/>
              <a:cs typeface="Calibri"/>
            </a:endParaRPr>
          </a:p>
        </p:txBody>
      </p:sp>
      <p:grpSp>
        <p:nvGrpSpPr>
          <p:cNvPr id="315" name="object 14">
            <a:extLst>
              <a:ext uri="{FF2B5EF4-FFF2-40B4-BE49-F238E27FC236}">
                <a16:creationId xmlns:a16="http://schemas.microsoft.com/office/drawing/2014/main" id="{4FAFB9BF-45A3-AA5C-6736-D3395B3BB130}"/>
              </a:ext>
            </a:extLst>
          </p:cNvPr>
          <p:cNvGrpSpPr/>
          <p:nvPr/>
        </p:nvGrpSpPr>
        <p:grpSpPr>
          <a:xfrm>
            <a:off x="7543266" y="998901"/>
            <a:ext cx="1490982" cy="745570"/>
            <a:chOff x="8191551" y="719274"/>
            <a:chExt cx="2100580" cy="1003349"/>
          </a:xfrm>
        </p:grpSpPr>
        <p:sp>
          <p:nvSpPr>
            <p:cNvPr id="316" name="object 15">
              <a:extLst>
                <a:ext uri="{FF2B5EF4-FFF2-40B4-BE49-F238E27FC236}">
                  <a16:creationId xmlns:a16="http://schemas.microsoft.com/office/drawing/2014/main" id="{21E754EF-AE42-A485-BE9B-567C088C6E48}"/>
                </a:ext>
              </a:extLst>
            </p:cNvPr>
            <p:cNvSpPr/>
            <p:nvPr/>
          </p:nvSpPr>
          <p:spPr>
            <a:xfrm>
              <a:off x="8561431" y="719274"/>
              <a:ext cx="76200" cy="293370"/>
            </a:xfrm>
            <a:custGeom>
              <a:avLst/>
              <a:gdLst/>
              <a:ahLst/>
              <a:cxnLst/>
              <a:rect l="l" t="t" r="r" b="b"/>
              <a:pathLst>
                <a:path w="76200" h="293369">
                  <a:moveTo>
                    <a:pt x="33336" y="216655"/>
                  </a:moveTo>
                  <a:lnTo>
                    <a:pt x="0" y="216707"/>
                  </a:lnTo>
                  <a:lnTo>
                    <a:pt x="38218" y="292848"/>
                  </a:lnTo>
                  <a:lnTo>
                    <a:pt x="69841" y="229355"/>
                  </a:lnTo>
                  <a:lnTo>
                    <a:pt x="33356" y="229355"/>
                  </a:lnTo>
                  <a:lnTo>
                    <a:pt x="33336" y="216655"/>
                  </a:lnTo>
                  <a:close/>
                </a:path>
                <a:path w="76200" h="293369">
                  <a:moveTo>
                    <a:pt x="42861" y="216640"/>
                  </a:moveTo>
                  <a:lnTo>
                    <a:pt x="33336" y="216655"/>
                  </a:lnTo>
                  <a:lnTo>
                    <a:pt x="33356" y="229355"/>
                  </a:lnTo>
                  <a:lnTo>
                    <a:pt x="42881" y="229340"/>
                  </a:lnTo>
                  <a:lnTo>
                    <a:pt x="42861" y="216640"/>
                  </a:lnTo>
                  <a:close/>
                </a:path>
                <a:path w="76200" h="293369">
                  <a:moveTo>
                    <a:pt x="76200" y="216588"/>
                  </a:moveTo>
                  <a:lnTo>
                    <a:pt x="42861" y="216640"/>
                  </a:lnTo>
                  <a:lnTo>
                    <a:pt x="42881" y="229340"/>
                  </a:lnTo>
                  <a:lnTo>
                    <a:pt x="33356" y="229355"/>
                  </a:lnTo>
                  <a:lnTo>
                    <a:pt x="69841" y="229355"/>
                  </a:lnTo>
                  <a:lnTo>
                    <a:pt x="76200" y="216588"/>
                  </a:lnTo>
                  <a:close/>
                </a:path>
                <a:path w="76200" h="293369">
                  <a:moveTo>
                    <a:pt x="42524" y="0"/>
                  </a:moveTo>
                  <a:lnTo>
                    <a:pt x="32999" y="15"/>
                  </a:lnTo>
                  <a:lnTo>
                    <a:pt x="33336" y="216655"/>
                  </a:lnTo>
                  <a:lnTo>
                    <a:pt x="42861" y="216640"/>
                  </a:lnTo>
                  <a:lnTo>
                    <a:pt x="42524" y="0"/>
                  </a:lnTo>
                  <a:close/>
                </a:path>
              </a:pathLst>
            </a:custGeom>
            <a:solidFill>
              <a:srgbClr val="175E54"/>
            </a:solidFill>
          </p:spPr>
          <p:txBody>
            <a:bodyPr wrap="square" lIns="0" tIns="0" rIns="0" bIns="0" rtlCol="0"/>
            <a:lstStyle/>
            <a:p>
              <a:endParaRPr sz="1050" dirty="0">
                <a:latin typeface="Corbel" panose="020B0503020204020204" pitchFamily="34" charset="0"/>
              </a:endParaRPr>
            </a:p>
          </p:txBody>
        </p:sp>
        <p:sp>
          <p:nvSpPr>
            <p:cNvPr id="317" name="object 16">
              <a:extLst>
                <a:ext uri="{FF2B5EF4-FFF2-40B4-BE49-F238E27FC236}">
                  <a16:creationId xmlns:a16="http://schemas.microsoft.com/office/drawing/2014/main" id="{5E2DFA77-5018-B328-0A43-BCA5547FAB02}"/>
                </a:ext>
              </a:extLst>
            </p:cNvPr>
            <p:cNvSpPr/>
            <p:nvPr/>
          </p:nvSpPr>
          <p:spPr>
            <a:xfrm>
              <a:off x="8191551" y="1711511"/>
              <a:ext cx="336550" cy="0"/>
            </a:xfrm>
            <a:custGeom>
              <a:avLst/>
              <a:gdLst/>
              <a:ahLst/>
              <a:cxnLst/>
              <a:rect l="l" t="t" r="r" b="b"/>
              <a:pathLst>
                <a:path w="336550">
                  <a:moveTo>
                    <a:pt x="0" y="0"/>
                  </a:moveTo>
                  <a:lnTo>
                    <a:pt x="336506" y="0"/>
                  </a:lnTo>
                </a:path>
              </a:pathLst>
            </a:custGeom>
            <a:ln w="12576">
              <a:solidFill>
                <a:srgbClr val="175E54"/>
              </a:solidFill>
            </a:ln>
          </p:spPr>
          <p:txBody>
            <a:bodyPr wrap="square" lIns="0" tIns="0" rIns="0" bIns="0" rtlCol="0"/>
            <a:lstStyle/>
            <a:p>
              <a:endParaRPr sz="1050" dirty="0">
                <a:latin typeface="Corbel" panose="020B0503020204020204" pitchFamily="34" charset="0"/>
              </a:endParaRPr>
            </a:p>
          </p:txBody>
        </p:sp>
        <p:sp>
          <p:nvSpPr>
            <p:cNvPr id="318" name="object 17">
              <a:extLst>
                <a:ext uri="{FF2B5EF4-FFF2-40B4-BE49-F238E27FC236}">
                  <a16:creationId xmlns:a16="http://schemas.microsoft.com/office/drawing/2014/main" id="{75A65A31-045E-A34C-5FDA-7EDA06BFAACD}"/>
                </a:ext>
              </a:extLst>
            </p:cNvPr>
            <p:cNvSpPr/>
            <p:nvPr/>
          </p:nvSpPr>
          <p:spPr>
            <a:xfrm>
              <a:off x="8191551" y="1716273"/>
              <a:ext cx="479425" cy="0"/>
            </a:xfrm>
            <a:custGeom>
              <a:avLst/>
              <a:gdLst/>
              <a:ahLst/>
              <a:cxnLst/>
              <a:rect l="l" t="t" r="r" b="b"/>
              <a:pathLst>
                <a:path w="479425">
                  <a:moveTo>
                    <a:pt x="0" y="0"/>
                  </a:moveTo>
                  <a:lnTo>
                    <a:pt x="479204" y="0"/>
                  </a:lnTo>
                </a:path>
              </a:pathLst>
            </a:custGeom>
            <a:ln w="3175">
              <a:solidFill>
                <a:srgbClr val="175E54"/>
              </a:solidFill>
            </a:ln>
          </p:spPr>
          <p:txBody>
            <a:bodyPr wrap="square" lIns="0" tIns="0" rIns="0" bIns="0" rtlCol="0"/>
            <a:lstStyle/>
            <a:p>
              <a:endParaRPr sz="1050" dirty="0">
                <a:latin typeface="Corbel" panose="020B0503020204020204" pitchFamily="34" charset="0"/>
              </a:endParaRPr>
            </a:p>
          </p:txBody>
        </p:sp>
        <p:sp>
          <p:nvSpPr>
            <p:cNvPr id="319" name="object 18">
              <a:extLst>
                <a:ext uri="{FF2B5EF4-FFF2-40B4-BE49-F238E27FC236}">
                  <a16:creationId xmlns:a16="http://schemas.microsoft.com/office/drawing/2014/main" id="{AA2F88F9-AF19-07FD-EE4A-537F899F9A45}"/>
                </a:ext>
              </a:extLst>
            </p:cNvPr>
            <p:cNvSpPr/>
            <p:nvPr/>
          </p:nvSpPr>
          <p:spPr>
            <a:xfrm>
              <a:off x="10098210" y="1711511"/>
              <a:ext cx="193675" cy="0"/>
            </a:xfrm>
            <a:custGeom>
              <a:avLst/>
              <a:gdLst/>
              <a:ahLst/>
              <a:cxnLst/>
              <a:rect l="l" t="t" r="r" b="b"/>
              <a:pathLst>
                <a:path w="193675">
                  <a:moveTo>
                    <a:pt x="0" y="0"/>
                  </a:moveTo>
                  <a:lnTo>
                    <a:pt x="193322" y="0"/>
                  </a:lnTo>
                </a:path>
              </a:pathLst>
            </a:custGeom>
            <a:ln w="12576">
              <a:solidFill>
                <a:srgbClr val="175E54"/>
              </a:solidFill>
            </a:ln>
          </p:spPr>
          <p:txBody>
            <a:bodyPr wrap="square" lIns="0" tIns="0" rIns="0" bIns="0" rtlCol="0"/>
            <a:lstStyle/>
            <a:p>
              <a:endParaRPr sz="1050" dirty="0">
                <a:latin typeface="Corbel" panose="020B0503020204020204" pitchFamily="34" charset="0"/>
              </a:endParaRPr>
            </a:p>
          </p:txBody>
        </p:sp>
        <p:sp>
          <p:nvSpPr>
            <p:cNvPr id="320" name="object 19">
              <a:extLst>
                <a:ext uri="{FF2B5EF4-FFF2-40B4-BE49-F238E27FC236}">
                  <a16:creationId xmlns:a16="http://schemas.microsoft.com/office/drawing/2014/main" id="{32800DE3-83F7-2F08-3425-D2D7117B4B12}"/>
                </a:ext>
              </a:extLst>
            </p:cNvPr>
            <p:cNvSpPr/>
            <p:nvPr/>
          </p:nvSpPr>
          <p:spPr>
            <a:xfrm>
              <a:off x="8191551" y="1716273"/>
              <a:ext cx="2100580" cy="6350"/>
            </a:xfrm>
            <a:custGeom>
              <a:avLst/>
              <a:gdLst/>
              <a:ahLst/>
              <a:cxnLst/>
              <a:rect l="l" t="t" r="r" b="b"/>
              <a:pathLst>
                <a:path w="2100579" h="6350">
                  <a:moveTo>
                    <a:pt x="1906658" y="0"/>
                  </a:moveTo>
                  <a:lnTo>
                    <a:pt x="2099981" y="0"/>
                  </a:lnTo>
                </a:path>
                <a:path w="2100579" h="6350">
                  <a:moveTo>
                    <a:pt x="0" y="6288"/>
                  </a:moveTo>
                  <a:lnTo>
                    <a:pt x="2099981" y="6288"/>
                  </a:lnTo>
                </a:path>
              </a:pathLst>
            </a:custGeom>
            <a:ln w="3175">
              <a:solidFill>
                <a:srgbClr val="175E54"/>
              </a:solidFill>
            </a:ln>
          </p:spPr>
          <p:txBody>
            <a:bodyPr wrap="square" lIns="0" tIns="0" rIns="0" bIns="0" rtlCol="0"/>
            <a:lstStyle/>
            <a:p>
              <a:endParaRPr sz="1050" dirty="0">
                <a:latin typeface="Corbel" panose="020B0503020204020204" pitchFamily="34" charset="0"/>
              </a:endParaRPr>
            </a:p>
          </p:txBody>
        </p:sp>
        <p:sp>
          <p:nvSpPr>
            <p:cNvPr id="321" name="object 20">
              <a:extLst>
                <a:ext uri="{FF2B5EF4-FFF2-40B4-BE49-F238E27FC236}">
                  <a16:creationId xmlns:a16="http://schemas.microsoft.com/office/drawing/2014/main" id="{4F80230B-8A84-6A22-C866-9C6C99FA3788}"/>
                </a:ext>
              </a:extLst>
            </p:cNvPr>
            <p:cNvSpPr/>
            <p:nvPr/>
          </p:nvSpPr>
          <p:spPr>
            <a:xfrm>
              <a:off x="8385361" y="1630302"/>
              <a:ext cx="143510" cy="87630"/>
            </a:xfrm>
            <a:custGeom>
              <a:avLst/>
              <a:gdLst/>
              <a:ahLst/>
              <a:cxnLst/>
              <a:rect l="l" t="t" r="r" b="b"/>
              <a:pathLst>
                <a:path w="143509" h="87630">
                  <a:moveTo>
                    <a:pt x="143183" y="0"/>
                  </a:moveTo>
                  <a:lnTo>
                    <a:pt x="0" y="0"/>
                  </a:lnTo>
                  <a:lnTo>
                    <a:pt x="0" y="87496"/>
                  </a:lnTo>
                  <a:lnTo>
                    <a:pt x="143183" y="87496"/>
                  </a:lnTo>
                  <a:lnTo>
                    <a:pt x="143183" y="0"/>
                  </a:lnTo>
                  <a:close/>
                </a:path>
              </a:pathLst>
            </a:custGeom>
            <a:solidFill>
              <a:srgbClr val="92D050"/>
            </a:solidFill>
          </p:spPr>
          <p:txBody>
            <a:bodyPr wrap="square" lIns="0" tIns="0" rIns="0" bIns="0" rtlCol="0"/>
            <a:lstStyle/>
            <a:p>
              <a:endParaRPr sz="1050" dirty="0">
                <a:latin typeface="Corbel" panose="020B0503020204020204" pitchFamily="34" charset="0"/>
              </a:endParaRPr>
            </a:p>
          </p:txBody>
        </p:sp>
        <p:sp>
          <p:nvSpPr>
            <p:cNvPr id="322" name="object 21">
              <a:extLst>
                <a:ext uri="{FF2B5EF4-FFF2-40B4-BE49-F238E27FC236}">
                  <a16:creationId xmlns:a16="http://schemas.microsoft.com/office/drawing/2014/main" id="{E7EB70BF-2837-1EE6-AE5B-006841923753}"/>
                </a:ext>
              </a:extLst>
            </p:cNvPr>
            <p:cNvSpPr/>
            <p:nvPr/>
          </p:nvSpPr>
          <p:spPr>
            <a:xfrm>
              <a:off x="8385361" y="1630302"/>
              <a:ext cx="143510" cy="87630"/>
            </a:xfrm>
            <a:custGeom>
              <a:avLst/>
              <a:gdLst/>
              <a:ahLst/>
              <a:cxnLst/>
              <a:rect l="l" t="t" r="r" b="b"/>
              <a:pathLst>
                <a:path w="143509" h="87630">
                  <a:moveTo>
                    <a:pt x="0" y="0"/>
                  </a:moveTo>
                  <a:lnTo>
                    <a:pt x="143184" y="0"/>
                  </a:lnTo>
                  <a:lnTo>
                    <a:pt x="143184" y="87496"/>
                  </a:lnTo>
                  <a:lnTo>
                    <a:pt x="0" y="87496"/>
                  </a:lnTo>
                  <a:lnTo>
                    <a:pt x="0" y="0"/>
                  </a:lnTo>
                  <a:close/>
                </a:path>
              </a:pathLst>
            </a:custGeom>
            <a:ln w="9525">
              <a:solidFill>
                <a:srgbClr val="175E54"/>
              </a:solidFill>
            </a:ln>
          </p:spPr>
          <p:txBody>
            <a:bodyPr wrap="square" lIns="0" tIns="0" rIns="0" bIns="0" rtlCol="0"/>
            <a:lstStyle/>
            <a:p>
              <a:endParaRPr sz="1050" dirty="0">
                <a:latin typeface="Corbel" panose="020B0503020204020204" pitchFamily="34" charset="0"/>
              </a:endParaRPr>
            </a:p>
          </p:txBody>
        </p:sp>
        <p:sp>
          <p:nvSpPr>
            <p:cNvPr id="323" name="object 22">
              <a:extLst>
                <a:ext uri="{FF2B5EF4-FFF2-40B4-BE49-F238E27FC236}">
                  <a16:creationId xmlns:a16="http://schemas.microsoft.com/office/drawing/2014/main" id="{A41D9C1E-AA32-40C8-2BDA-7D3F8639D3C5}"/>
                </a:ext>
              </a:extLst>
            </p:cNvPr>
            <p:cNvSpPr/>
            <p:nvPr/>
          </p:nvSpPr>
          <p:spPr>
            <a:xfrm>
              <a:off x="8528058" y="1012122"/>
              <a:ext cx="143510" cy="706120"/>
            </a:xfrm>
            <a:custGeom>
              <a:avLst/>
              <a:gdLst/>
              <a:ahLst/>
              <a:cxnLst/>
              <a:rect l="l" t="t" r="r" b="b"/>
              <a:pathLst>
                <a:path w="143509" h="706119">
                  <a:moveTo>
                    <a:pt x="143183" y="0"/>
                  </a:moveTo>
                  <a:lnTo>
                    <a:pt x="0" y="0"/>
                  </a:lnTo>
                  <a:lnTo>
                    <a:pt x="0" y="705676"/>
                  </a:lnTo>
                  <a:lnTo>
                    <a:pt x="143183" y="705676"/>
                  </a:lnTo>
                  <a:lnTo>
                    <a:pt x="143183" y="0"/>
                  </a:lnTo>
                  <a:close/>
                </a:path>
              </a:pathLst>
            </a:custGeom>
            <a:solidFill>
              <a:srgbClr val="92D050"/>
            </a:solidFill>
          </p:spPr>
          <p:txBody>
            <a:bodyPr wrap="square" lIns="0" tIns="0" rIns="0" bIns="0" rtlCol="0"/>
            <a:lstStyle/>
            <a:p>
              <a:endParaRPr sz="1050" dirty="0">
                <a:latin typeface="Corbel" panose="020B0503020204020204" pitchFamily="34" charset="0"/>
              </a:endParaRPr>
            </a:p>
          </p:txBody>
        </p:sp>
        <p:sp>
          <p:nvSpPr>
            <p:cNvPr id="324" name="object 23">
              <a:extLst>
                <a:ext uri="{FF2B5EF4-FFF2-40B4-BE49-F238E27FC236}">
                  <a16:creationId xmlns:a16="http://schemas.microsoft.com/office/drawing/2014/main" id="{CC3059CB-8A98-0DE1-7303-31CBF096061A}"/>
                </a:ext>
              </a:extLst>
            </p:cNvPr>
            <p:cNvSpPr/>
            <p:nvPr/>
          </p:nvSpPr>
          <p:spPr>
            <a:xfrm>
              <a:off x="8528058" y="1012122"/>
              <a:ext cx="143510" cy="706120"/>
            </a:xfrm>
            <a:custGeom>
              <a:avLst/>
              <a:gdLst/>
              <a:ahLst/>
              <a:cxnLst/>
              <a:rect l="l" t="t" r="r" b="b"/>
              <a:pathLst>
                <a:path w="143509" h="706119">
                  <a:moveTo>
                    <a:pt x="0" y="0"/>
                  </a:moveTo>
                  <a:lnTo>
                    <a:pt x="143184" y="0"/>
                  </a:lnTo>
                  <a:lnTo>
                    <a:pt x="143184" y="705676"/>
                  </a:lnTo>
                  <a:lnTo>
                    <a:pt x="0" y="705676"/>
                  </a:lnTo>
                  <a:lnTo>
                    <a:pt x="0" y="0"/>
                  </a:lnTo>
                  <a:close/>
                </a:path>
              </a:pathLst>
            </a:custGeom>
            <a:ln w="9525">
              <a:solidFill>
                <a:srgbClr val="175E54"/>
              </a:solidFill>
            </a:ln>
          </p:spPr>
          <p:txBody>
            <a:bodyPr wrap="square" lIns="0" tIns="0" rIns="0" bIns="0" rtlCol="0"/>
            <a:lstStyle/>
            <a:p>
              <a:endParaRPr sz="1050" dirty="0">
                <a:latin typeface="Corbel" panose="020B0503020204020204" pitchFamily="34" charset="0"/>
              </a:endParaRPr>
            </a:p>
          </p:txBody>
        </p:sp>
        <p:sp>
          <p:nvSpPr>
            <p:cNvPr id="325" name="object 24">
              <a:extLst>
                <a:ext uri="{FF2B5EF4-FFF2-40B4-BE49-F238E27FC236}">
                  <a16:creationId xmlns:a16="http://schemas.microsoft.com/office/drawing/2014/main" id="{13452486-75F4-F5EF-CA4D-5CC3EA5FC36E}"/>
                </a:ext>
              </a:extLst>
            </p:cNvPr>
            <p:cNvSpPr/>
            <p:nvPr/>
          </p:nvSpPr>
          <p:spPr>
            <a:xfrm>
              <a:off x="8670755" y="1535343"/>
              <a:ext cx="143510" cy="182880"/>
            </a:xfrm>
            <a:custGeom>
              <a:avLst/>
              <a:gdLst/>
              <a:ahLst/>
              <a:cxnLst/>
              <a:rect l="l" t="t" r="r" b="b"/>
              <a:pathLst>
                <a:path w="143509" h="182880">
                  <a:moveTo>
                    <a:pt x="143183" y="0"/>
                  </a:moveTo>
                  <a:lnTo>
                    <a:pt x="0" y="0"/>
                  </a:lnTo>
                  <a:lnTo>
                    <a:pt x="0" y="182455"/>
                  </a:lnTo>
                  <a:lnTo>
                    <a:pt x="143183" y="182455"/>
                  </a:lnTo>
                  <a:lnTo>
                    <a:pt x="143183" y="0"/>
                  </a:lnTo>
                  <a:close/>
                </a:path>
              </a:pathLst>
            </a:custGeom>
            <a:solidFill>
              <a:srgbClr val="92D050"/>
            </a:solidFill>
          </p:spPr>
          <p:txBody>
            <a:bodyPr wrap="square" lIns="0" tIns="0" rIns="0" bIns="0" rtlCol="0"/>
            <a:lstStyle/>
            <a:p>
              <a:endParaRPr sz="1050" dirty="0">
                <a:latin typeface="Corbel" panose="020B0503020204020204" pitchFamily="34" charset="0"/>
              </a:endParaRPr>
            </a:p>
          </p:txBody>
        </p:sp>
        <p:sp>
          <p:nvSpPr>
            <p:cNvPr id="326" name="object 25">
              <a:extLst>
                <a:ext uri="{FF2B5EF4-FFF2-40B4-BE49-F238E27FC236}">
                  <a16:creationId xmlns:a16="http://schemas.microsoft.com/office/drawing/2014/main" id="{8234649C-2AA0-6024-3B1C-CCF41241C07C}"/>
                </a:ext>
              </a:extLst>
            </p:cNvPr>
            <p:cNvSpPr/>
            <p:nvPr/>
          </p:nvSpPr>
          <p:spPr>
            <a:xfrm>
              <a:off x="8670755" y="1535343"/>
              <a:ext cx="143510" cy="182880"/>
            </a:xfrm>
            <a:custGeom>
              <a:avLst/>
              <a:gdLst/>
              <a:ahLst/>
              <a:cxnLst/>
              <a:rect l="l" t="t" r="r" b="b"/>
              <a:pathLst>
                <a:path w="143509" h="182880">
                  <a:moveTo>
                    <a:pt x="0" y="0"/>
                  </a:moveTo>
                  <a:lnTo>
                    <a:pt x="143184" y="0"/>
                  </a:lnTo>
                  <a:lnTo>
                    <a:pt x="143184" y="182455"/>
                  </a:lnTo>
                  <a:lnTo>
                    <a:pt x="0" y="182455"/>
                  </a:lnTo>
                  <a:lnTo>
                    <a:pt x="0" y="0"/>
                  </a:lnTo>
                  <a:close/>
                </a:path>
              </a:pathLst>
            </a:custGeom>
            <a:ln w="9525">
              <a:solidFill>
                <a:srgbClr val="175E54"/>
              </a:solidFill>
            </a:ln>
          </p:spPr>
          <p:txBody>
            <a:bodyPr wrap="square" lIns="0" tIns="0" rIns="0" bIns="0" rtlCol="0"/>
            <a:lstStyle/>
            <a:p>
              <a:endParaRPr sz="1050" dirty="0">
                <a:latin typeface="Corbel" panose="020B0503020204020204" pitchFamily="34" charset="0"/>
              </a:endParaRPr>
            </a:p>
          </p:txBody>
        </p:sp>
        <p:sp>
          <p:nvSpPr>
            <p:cNvPr id="327" name="object 26">
              <a:extLst>
                <a:ext uri="{FF2B5EF4-FFF2-40B4-BE49-F238E27FC236}">
                  <a16:creationId xmlns:a16="http://schemas.microsoft.com/office/drawing/2014/main" id="{228A9741-B089-D548-A2EF-27C2DDFA3551}"/>
                </a:ext>
              </a:extLst>
            </p:cNvPr>
            <p:cNvSpPr/>
            <p:nvPr/>
          </p:nvSpPr>
          <p:spPr>
            <a:xfrm>
              <a:off x="8813451" y="1427091"/>
              <a:ext cx="143510" cy="290830"/>
            </a:xfrm>
            <a:custGeom>
              <a:avLst/>
              <a:gdLst/>
              <a:ahLst/>
              <a:cxnLst/>
              <a:rect l="l" t="t" r="r" b="b"/>
              <a:pathLst>
                <a:path w="143509" h="290830">
                  <a:moveTo>
                    <a:pt x="143184" y="0"/>
                  </a:moveTo>
                  <a:lnTo>
                    <a:pt x="0" y="0"/>
                  </a:lnTo>
                  <a:lnTo>
                    <a:pt x="0" y="290708"/>
                  </a:lnTo>
                  <a:lnTo>
                    <a:pt x="143184" y="290708"/>
                  </a:lnTo>
                  <a:lnTo>
                    <a:pt x="143184" y="0"/>
                  </a:lnTo>
                  <a:close/>
                </a:path>
              </a:pathLst>
            </a:custGeom>
            <a:solidFill>
              <a:srgbClr val="92D050"/>
            </a:solidFill>
          </p:spPr>
          <p:txBody>
            <a:bodyPr wrap="square" lIns="0" tIns="0" rIns="0" bIns="0" rtlCol="0"/>
            <a:lstStyle/>
            <a:p>
              <a:endParaRPr sz="1050" dirty="0">
                <a:latin typeface="Corbel" panose="020B0503020204020204" pitchFamily="34" charset="0"/>
              </a:endParaRPr>
            </a:p>
          </p:txBody>
        </p:sp>
        <p:sp>
          <p:nvSpPr>
            <p:cNvPr id="328" name="object 27">
              <a:extLst>
                <a:ext uri="{FF2B5EF4-FFF2-40B4-BE49-F238E27FC236}">
                  <a16:creationId xmlns:a16="http://schemas.microsoft.com/office/drawing/2014/main" id="{5E2F68FA-87AC-1A7A-D263-1440CF90C706}"/>
                </a:ext>
              </a:extLst>
            </p:cNvPr>
            <p:cNvSpPr/>
            <p:nvPr/>
          </p:nvSpPr>
          <p:spPr>
            <a:xfrm>
              <a:off x="8813451" y="1427091"/>
              <a:ext cx="143510" cy="290830"/>
            </a:xfrm>
            <a:custGeom>
              <a:avLst/>
              <a:gdLst/>
              <a:ahLst/>
              <a:cxnLst/>
              <a:rect l="l" t="t" r="r" b="b"/>
              <a:pathLst>
                <a:path w="143509" h="290830">
                  <a:moveTo>
                    <a:pt x="0" y="0"/>
                  </a:moveTo>
                  <a:lnTo>
                    <a:pt x="143184" y="0"/>
                  </a:lnTo>
                  <a:lnTo>
                    <a:pt x="143184" y="290707"/>
                  </a:lnTo>
                  <a:lnTo>
                    <a:pt x="0" y="290707"/>
                  </a:lnTo>
                  <a:lnTo>
                    <a:pt x="0" y="0"/>
                  </a:lnTo>
                  <a:close/>
                </a:path>
              </a:pathLst>
            </a:custGeom>
            <a:ln w="9525">
              <a:solidFill>
                <a:srgbClr val="175E54"/>
              </a:solidFill>
            </a:ln>
          </p:spPr>
          <p:txBody>
            <a:bodyPr wrap="square" lIns="0" tIns="0" rIns="0" bIns="0" rtlCol="0"/>
            <a:lstStyle/>
            <a:p>
              <a:endParaRPr sz="1050" dirty="0">
                <a:latin typeface="Corbel" panose="020B0503020204020204" pitchFamily="34" charset="0"/>
              </a:endParaRPr>
            </a:p>
          </p:txBody>
        </p:sp>
        <p:sp>
          <p:nvSpPr>
            <p:cNvPr id="329" name="object 28">
              <a:extLst>
                <a:ext uri="{FF2B5EF4-FFF2-40B4-BE49-F238E27FC236}">
                  <a16:creationId xmlns:a16="http://schemas.microsoft.com/office/drawing/2014/main" id="{5FE716E7-8E5E-154F-7005-284F23B192BB}"/>
                </a:ext>
              </a:extLst>
            </p:cNvPr>
            <p:cNvSpPr/>
            <p:nvPr/>
          </p:nvSpPr>
          <p:spPr>
            <a:xfrm>
              <a:off x="8956149" y="1630302"/>
              <a:ext cx="143510" cy="87630"/>
            </a:xfrm>
            <a:custGeom>
              <a:avLst/>
              <a:gdLst/>
              <a:ahLst/>
              <a:cxnLst/>
              <a:rect l="l" t="t" r="r" b="b"/>
              <a:pathLst>
                <a:path w="143509" h="87630">
                  <a:moveTo>
                    <a:pt x="143184" y="0"/>
                  </a:moveTo>
                  <a:lnTo>
                    <a:pt x="0" y="0"/>
                  </a:lnTo>
                  <a:lnTo>
                    <a:pt x="0" y="87496"/>
                  </a:lnTo>
                  <a:lnTo>
                    <a:pt x="143184" y="87496"/>
                  </a:lnTo>
                  <a:lnTo>
                    <a:pt x="143184" y="0"/>
                  </a:lnTo>
                  <a:close/>
                </a:path>
              </a:pathLst>
            </a:custGeom>
            <a:solidFill>
              <a:srgbClr val="92D050"/>
            </a:solidFill>
          </p:spPr>
          <p:txBody>
            <a:bodyPr wrap="square" lIns="0" tIns="0" rIns="0" bIns="0" rtlCol="0"/>
            <a:lstStyle/>
            <a:p>
              <a:endParaRPr sz="1050" dirty="0">
                <a:latin typeface="Corbel" panose="020B0503020204020204" pitchFamily="34" charset="0"/>
              </a:endParaRPr>
            </a:p>
          </p:txBody>
        </p:sp>
        <p:sp>
          <p:nvSpPr>
            <p:cNvPr id="330" name="object 29">
              <a:extLst>
                <a:ext uri="{FF2B5EF4-FFF2-40B4-BE49-F238E27FC236}">
                  <a16:creationId xmlns:a16="http://schemas.microsoft.com/office/drawing/2014/main" id="{21CCAA87-6F43-932A-9FA5-5B14B3DA6D5F}"/>
                </a:ext>
              </a:extLst>
            </p:cNvPr>
            <p:cNvSpPr/>
            <p:nvPr/>
          </p:nvSpPr>
          <p:spPr>
            <a:xfrm>
              <a:off x="8956149" y="1630302"/>
              <a:ext cx="143510" cy="87630"/>
            </a:xfrm>
            <a:custGeom>
              <a:avLst/>
              <a:gdLst/>
              <a:ahLst/>
              <a:cxnLst/>
              <a:rect l="l" t="t" r="r" b="b"/>
              <a:pathLst>
                <a:path w="143509" h="87630">
                  <a:moveTo>
                    <a:pt x="0" y="0"/>
                  </a:moveTo>
                  <a:lnTo>
                    <a:pt x="143184" y="0"/>
                  </a:lnTo>
                  <a:lnTo>
                    <a:pt x="143184" y="87496"/>
                  </a:lnTo>
                  <a:lnTo>
                    <a:pt x="0" y="87496"/>
                  </a:lnTo>
                  <a:lnTo>
                    <a:pt x="0" y="0"/>
                  </a:lnTo>
                  <a:close/>
                </a:path>
              </a:pathLst>
            </a:custGeom>
            <a:ln w="9525">
              <a:solidFill>
                <a:srgbClr val="175E54"/>
              </a:solidFill>
            </a:ln>
          </p:spPr>
          <p:txBody>
            <a:bodyPr wrap="square" lIns="0" tIns="0" rIns="0" bIns="0" rtlCol="0"/>
            <a:lstStyle/>
            <a:p>
              <a:endParaRPr sz="1050" dirty="0">
                <a:latin typeface="Corbel" panose="020B0503020204020204" pitchFamily="34" charset="0"/>
              </a:endParaRPr>
            </a:p>
          </p:txBody>
        </p:sp>
        <p:sp>
          <p:nvSpPr>
            <p:cNvPr id="331" name="object 30">
              <a:extLst>
                <a:ext uri="{FF2B5EF4-FFF2-40B4-BE49-F238E27FC236}">
                  <a16:creationId xmlns:a16="http://schemas.microsoft.com/office/drawing/2014/main" id="{3B9072DA-FCC2-0279-B7D0-939D9391FA85}"/>
                </a:ext>
              </a:extLst>
            </p:cNvPr>
            <p:cNvSpPr/>
            <p:nvPr/>
          </p:nvSpPr>
          <p:spPr>
            <a:xfrm>
              <a:off x="9098846" y="1403269"/>
              <a:ext cx="143510" cy="314960"/>
            </a:xfrm>
            <a:custGeom>
              <a:avLst/>
              <a:gdLst/>
              <a:ahLst/>
              <a:cxnLst/>
              <a:rect l="l" t="t" r="r" b="b"/>
              <a:pathLst>
                <a:path w="143509" h="314960">
                  <a:moveTo>
                    <a:pt x="143184" y="0"/>
                  </a:moveTo>
                  <a:lnTo>
                    <a:pt x="0" y="0"/>
                  </a:lnTo>
                  <a:lnTo>
                    <a:pt x="0" y="314529"/>
                  </a:lnTo>
                  <a:lnTo>
                    <a:pt x="143184" y="314529"/>
                  </a:lnTo>
                  <a:lnTo>
                    <a:pt x="143184" y="0"/>
                  </a:lnTo>
                  <a:close/>
                </a:path>
              </a:pathLst>
            </a:custGeom>
            <a:solidFill>
              <a:srgbClr val="92D050"/>
            </a:solidFill>
          </p:spPr>
          <p:txBody>
            <a:bodyPr wrap="square" lIns="0" tIns="0" rIns="0" bIns="0" rtlCol="0"/>
            <a:lstStyle/>
            <a:p>
              <a:endParaRPr sz="1050" dirty="0">
                <a:latin typeface="Corbel" panose="020B0503020204020204" pitchFamily="34" charset="0"/>
              </a:endParaRPr>
            </a:p>
          </p:txBody>
        </p:sp>
        <p:sp>
          <p:nvSpPr>
            <p:cNvPr id="332" name="object 31">
              <a:extLst>
                <a:ext uri="{FF2B5EF4-FFF2-40B4-BE49-F238E27FC236}">
                  <a16:creationId xmlns:a16="http://schemas.microsoft.com/office/drawing/2014/main" id="{1E261442-A3DF-0793-E2DD-1DFFFAC6DA12}"/>
                </a:ext>
              </a:extLst>
            </p:cNvPr>
            <p:cNvSpPr/>
            <p:nvPr/>
          </p:nvSpPr>
          <p:spPr>
            <a:xfrm>
              <a:off x="9098846" y="1403269"/>
              <a:ext cx="143510" cy="314960"/>
            </a:xfrm>
            <a:custGeom>
              <a:avLst/>
              <a:gdLst/>
              <a:ahLst/>
              <a:cxnLst/>
              <a:rect l="l" t="t" r="r" b="b"/>
              <a:pathLst>
                <a:path w="143509" h="314960">
                  <a:moveTo>
                    <a:pt x="0" y="0"/>
                  </a:moveTo>
                  <a:lnTo>
                    <a:pt x="143184" y="0"/>
                  </a:lnTo>
                  <a:lnTo>
                    <a:pt x="143184" y="314529"/>
                  </a:lnTo>
                  <a:lnTo>
                    <a:pt x="0" y="314529"/>
                  </a:lnTo>
                  <a:lnTo>
                    <a:pt x="0" y="0"/>
                  </a:lnTo>
                  <a:close/>
                </a:path>
              </a:pathLst>
            </a:custGeom>
            <a:ln w="9525">
              <a:solidFill>
                <a:srgbClr val="175E54"/>
              </a:solidFill>
            </a:ln>
          </p:spPr>
          <p:txBody>
            <a:bodyPr wrap="square" lIns="0" tIns="0" rIns="0" bIns="0" rtlCol="0"/>
            <a:lstStyle/>
            <a:p>
              <a:endParaRPr sz="1050" dirty="0">
                <a:latin typeface="Corbel" panose="020B0503020204020204" pitchFamily="34" charset="0"/>
              </a:endParaRPr>
            </a:p>
          </p:txBody>
        </p:sp>
        <p:sp>
          <p:nvSpPr>
            <p:cNvPr id="333" name="object 32">
              <a:extLst>
                <a:ext uri="{FF2B5EF4-FFF2-40B4-BE49-F238E27FC236}">
                  <a16:creationId xmlns:a16="http://schemas.microsoft.com/office/drawing/2014/main" id="{786DCBB4-6909-431A-1B41-F6626B951A3C}"/>
                </a:ext>
              </a:extLst>
            </p:cNvPr>
            <p:cNvSpPr/>
            <p:nvPr/>
          </p:nvSpPr>
          <p:spPr>
            <a:xfrm>
              <a:off x="9241543" y="1427091"/>
              <a:ext cx="143510" cy="290830"/>
            </a:xfrm>
            <a:custGeom>
              <a:avLst/>
              <a:gdLst/>
              <a:ahLst/>
              <a:cxnLst/>
              <a:rect l="l" t="t" r="r" b="b"/>
              <a:pathLst>
                <a:path w="143509" h="290830">
                  <a:moveTo>
                    <a:pt x="143184" y="0"/>
                  </a:moveTo>
                  <a:lnTo>
                    <a:pt x="0" y="0"/>
                  </a:lnTo>
                  <a:lnTo>
                    <a:pt x="0" y="290708"/>
                  </a:lnTo>
                  <a:lnTo>
                    <a:pt x="143184" y="290708"/>
                  </a:lnTo>
                  <a:lnTo>
                    <a:pt x="143184" y="0"/>
                  </a:lnTo>
                  <a:close/>
                </a:path>
              </a:pathLst>
            </a:custGeom>
            <a:solidFill>
              <a:srgbClr val="92D050"/>
            </a:solidFill>
          </p:spPr>
          <p:txBody>
            <a:bodyPr wrap="square" lIns="0" tIns="0" rIns="0" bIns="0" rtlCol="0"/>
            <a:lstStyle/>
            <a:p>
              <a:endParaRPr sz="1050" dirty="0">
                <a:latin typeface="Corbel" panose="020B0503020204020204" pitchFamily="34" charset="0"/>
              </a:endParaRPr>
            </a:p>
          </p:txBody>
        </p:sp>
        <p:sp>
          <p:nvSpPr>
            <p:cNvPr id="334" name="object 33">
              <a:extLst>
                <a:ext uri="{FF2B5EF4-FFF2-40B4-BE49-F238E27FC236}">
                  <a16:creationId xmlns:a16="http://schemas.microsoft.com/office/drawing/2014/main" id="{BAB20802-0FEA-7EB9-283D-00D3D1B47F5A}"/>
                </a:ext>
              </a:extLst>
            </p:cNvPr>
            <p:cNvSpPr/>
            <p:nvPr/>
          </p:nvSpPr>
          <p:spPr>
            <a:xfrm>
              <a:off x="9241543" y="1427091"/>
              <a:ext cx="143510" cy="290830"/>
            </a:xfrm>
            <a:custGeom>
              <a:avLst/>
              <a:gdLst/>
              <a:ahLst/>
              <a:cxnLst/>
              <a:rect l="l" t="t" r="r" b="b"/>
              <a:pathLst>
                <a:path w="143509" h="290830">
                  <a:moveTo>
                    <a:pt x="0" y="0"/>
                  </a:moveTo>
                  <a:lnTo>
                    <a:pt x="143184" y="0"/>
                  </a:lnTo>
                  <a:lnTo>
                    <a:pt x="143184" y="290708"/>
                  </a:lnTo>
                  <a:lnTo>
                    <a:pt x="0" y="290708"/>
                  </a:lnTo>
                  <a:lnTo>
                    <a:pt x="0" y="0"/>
                  </a:lnTo>
                  <a:close/>
                </a:path>
              </a:pathLst>
            </a:custGeom>
            <a:ln w="9525">
              <a:solidFill>
                <a:srgbClr val="175E54"/>
              </a:solidFill>
            </a:ln>
          </p:spPr>
          <p:txBody>
            <a:bodyPr wrap="square" lIns="0" tIns="0" rIns="0" bIns="0" rtlCol="0"/>
            <a:lstStyle/>
            <a:p>
              <a:endParaRPr sz="1050" dirty="0">
                <a:latin typeface="Corbel" panose="020B0503020204020204" pitchFamily="34" charset="0"/>
              </a:endParaRPr>
            </a:p>
          </p:txBody>
        </p:sp>
        <p:sp>
          <p:nvSpPr>
            <p:cNvPr id="335" name="object 34">
              <a:extLst>
                <a:ext uri="{FF2B5EF4-FFF2-40B4-BE49-F238E27FC236}">
                  <a16:creationId xmlns:a16="http://schemas.microsoft.com/office/drawing/2014/main" id="{CE0885B8-0403-98E5-7880-4AFA25198A69}"/>
                </a:ext>
              </a:extLst>
            </p:cNvPr>
            <p:cNvSpPr/>
            <p:nvPr/>
          </p:nvSpPr>
          <p:spPr>
            <a:xfrm>
              <a:off x="9526937" y="1585520"/>
              <a:ext cx="143510" cy="132715"/>
            </a:xfrm>
            <a:custGeom>
              <a:avLst/>
              <a:gdLst/>
              <a:ahLst/>
              <a:cxnLst/>
              <a:rect l="l" t="t" r="r" b="b"/>
              <a:pathLst>
                <a:path w="143509" h="132714">
                  <a:moveTo>
                    <a:pt x="143183" y="0"/>
                  </a:moveTo>
                  <a:lnTo>
                    <a:pt x="0" y="0"/>
                  </a:lnTo>
                  <a:lnTo>
                    <a:pt x="0" y="132279"/>
                  </a:lnTo>
                  <a:lnTo>
                    <a:pt x="143183" y="132279"/>
                  </a:lnTo>
                  <a:lnTo>
                    <a:pt x="143183" y="0"/>
                  </a:lnTo>
                  <a:close/>
                </a:path>
              </a:pathLst>
            </a:custGeom>
            <a:solidFill>
              <a:srgbClr val="92D050"/>
            </a:solidFill>
          </p:spPr>
          <p:txBody>
            <a:bodyPr wrap="square" lIns="0" tIns="0" rIns="0" bIns="0" rtlCol="0"/>
            <a:lstStyle/>
            <a:p>
              <a:endParaRPr sz="1050" dirty="0">
                <a:latin typeface="Corbel" panose="020B0503020204020204" pitchFamily="34" charset="0"/>
              </a:endParaRPr>
            </a:p>
          </p:txBody>
        </p:sp>
        <p:sp>
          <p:nvSpPr>
            <p:cNvPr id="336" name="object 35">
              <a:extLst>
                <a:ext uri="{FF2B5EF4-FFF2-40B4-BE49-F238E27FC236}">
                  <a16:creationId xmlns:a16="http://schemas.microsoft.com/office/drawing/2014/main" id="{E1D37B58-E72F-23F7-C288-8192C5FE756C}"/>
                </a:ext>
              </a:extLst>
            </p:cNvPr>
            <p:cNvSpPr/>
            <p:nvPr/>
          </p:nvSpPr>
          <p:spPr>
            <a:xfrm>
              <a:off x="9526937" y="1585520"/>
              <a:ext cx="143510" cy="132715"/>
            </a:xfrm>
            <a:custGeom>
              <a:avLst/>
              <a:gdLst/>
              <a:ahLst/>
              <a:cxnLst/>
              <a:rect l="l" t="t" r="r" b="b"/>
              <a:pathLst>
                <a:path w="143509" h="132714">
                  <a:moveTo>
                    <a:pt x="0" y="0"/>
                  </a:moveTo>
                  <a:lnTo>
                    <a:pt x="143184" y="0"/>
                  </a:lnTo>
                  <a:lnTo>
                    <a:pt x="143184" y="132279"/>
                  </a:lnTo>
                  <a:lnTo>
                    <a:pt x="0" y="132279"/>
                  </a:lnTo>
                  <a:lnTo>
                    <a:pt x="0" y="0"/>
                  </a:lnTo>
                  <a:close/>
                </a:path>
              </a:pathLst>
            </a:custGeom>
            <a:ln w="9525">
              <a:solidFill>
                <a:srgbClr val="175E54"/>
              </a:solidFill>
            </a:ln>
          </p:spPr>
          <p:txBody>
            <a:bodyPr wrap="square" lIns="0" tIns="0" rIns="0" bIns="0" rtlCol="0"/>
            <a:lstStyle/>
            <a:p>
              <a:endParaRPr sz="1050" dirty="0">
                <a:latin typeface="Corbel" panose="020B0503020204020204" pitchFamily="34" charset="0"/>
              </a:endParaRPr>
            </a:p>
          </p:txBody>
        </p:sp>
        <p:sp>
          <p:nvSpPr>
            <p:cNvPr id="337" name="object 36">
              <a:extLst>
                <a:ext uri="{FF2B5EF4-FFF2-40B4-BE49-F238E27FC236}">
                  <a16:creationId xmlns:a16="http://schemas.microsoft.com/office/drawing/2014/main" id="{C2F42C88-3CF7-F0DB-EA9C-25A86FC2BDC2}"/>
                </a:ext>
              </a:extLst>
            </p:cNvPr>
            <p:cNvSpPr/>
            <p:nvPr/>
          </p:nvSpPr>
          <p:spPr>
            <a:xfrm>
              <a:off x="9669635" y="1479669"/>
              <a:ext cx="143510" cy="238125"/>
            </a:xfrm>
            <a:custGeom>
              <a:avLst/>
              <a:gdLst/>
              <a:ahLst/>
              <a:cxnLst/>
              <a:rect l="l" t="t" r="r" b="b"/>
              <a:pathLst>
                <a:path w="143509" h="238125">
                  <a:moveTo>
                    <a:pt x="143183" y="0"/>
                  </a:moveTo>
                  <a:lnTo>
                    <a:pt x="0" y="0"/>
                  </a:lnTo>
                  <a:lnTo>
                    <a:pt x="0" y="238130"/>
                  </a:lnTo>
                  <a:lnTo>
                    <a:pt x="143183" y="238130"/>
                  </a:lnTo>
                  <a:lnTo>
                    <a:pt x="143183" y="0"/>
                  </a:lnTo>
                  <a:close/>
                </a:path>
              </a:pathLst>
            </a:custGeom>
            <a:solidFill>
              <a:srgbClr val="92D050"/>
            </a:solidFill>
          </p:spPr>
          <p:txBody>
            <a:bodyPr wrap="square" lIns="0" tIns="0" rIns="0" bIns="0" rtlCol="0"/>
            <a:lstStyle/>
            <a:p>
              <a:endParaRPr sz="1050" dirty="0">
                <a:latin typeface="Corbel" panose="020B0503020204020204" pitchFamily="34" charset="0"/>
              </a:endParaRPr>
            </a:p>
          </p:txBody>
        </p:sp>
        <p:sp>
          <p:nvSpPr>
            <p:cNvPr id="338" name="object 37">
              <a:extLst>
                <a:ext uri="{FF2B5EF4-FFF2-40B4-BE49-F238E27FC236}">
                  <a16:creationId xmlns:a16="http://schemas.microsoft.com/office/drawing/2014/main" id="{04D2DB6C-F381-ABDD-241B-1D34B73D8514}"/>
                </a:ext>
              </a:extLst>
            </p:cNvPr>
            <p:cNvSpPr/>
            <p:nvPr/>
          </p:nvSpPr>
          <p:spPr>
            <a:xfrm>
              <a:off x="9669635" y="1479669"/>
              <a:ext cx="143510" cy="238125"/>
            </a:xfrm>
            <a:custGeom>
              <a:avLst/>
              <a:gdLst/>
              <a:ahLst/>
              <a:cxnLst/>
              <a:rect l="l" t="t" r="r" b="b"/>
              <a:pathLst>
                <a:path w="143509" h="238125">
                  <a:moveTo>
                    <a:pt x="0" y="0"/>
                  </a:moveTo>
                  <a:lnTo>
                    <a:pt x="143184" y="0"/>
                  </a:lnTo>
                  <a:lnTo>
                    <a:pt x="143184" y="238129"/>
                  </a:lnTo>
                  <a:lnTo>
                    <a:pt x="0" y="238129"/>
                  </a:lnTo>
                  <a:lnTo>
                    <a:pt x="0" y="0"/>
                  </a:lnTo>
                  <a:close/>
                </a:path>
              </a:pathLst>
            </a:custGeom>
            <a:ln w="9525">
              <a:solidFill>
                <a:srgbClr val="175E54"/>
              </a:solidFill>
            </a:ln>
          </p:spPr>
          <p:txBody>
            <a:bodyPr wrap="square" lIns="0" tIns="0" rIns="0" bIns="0" rtlCol="0"/>
            <a:lstStyle/>
            <a:p>
              <a:endParaRPr sz="1050" dirty="0">
                <a:latin typeface="Corbel" panose="020B0503020204020204" pitchFamily="34" charset="0"/>
              </a:endParaRPr>
            </a:p>
          </p:txBody>
        </p:sp>
        <p:sp>
          <p:nvSpPr>
            <p:cNvPr id="339" name="object 38">
              <a:extLst>
                <a:ext uri="{FF2B5EF4-FFF2-40B4-BE49-F238E27FC236}">
                  <a16:creationId xmlns:a16="http://schemas.microsoft.com/office/drawing/2014/main" id="{0C6C807B-8BDC-37E1-50AB-E729B051CB77}"/>
                </a:ext>
              </a:extLst>
            </p:cNvPr>
            <p:cNvSpPr/>
            <p:nvPr/>
          </p:nvSpPr>
          <p:spPr>
            <a:xfrm>
              <a:off x="9812332" y="1396268"/>
              <a:ext cx="143510" cy="321945"/>
            </a:xfrm>
            <a:custGeom>
              <a:avLst/>
              <a:gdLst/>
              <a:ahLst/>
              <a:cxnLst/>
              <a:rect l="l" t="t" r="r" b="b"/>
              <a:pathLst>
                <a:path w="143509" h="321944">
                  <a:moveTo>
                    <a:pt x="143183" y="0"/>
                  </a:moveTo>
                  <a:lnTo>
                    <a:pt x="0" y="0"/>
                  </a:lnTo>
                  <a:lnTo>
                    <a:pt x="0" y="321530"/>
                  </a:lnTo>
                  <a:lnTo>
                    <a:pt x="143183" y="321530"/>
                  </a:lnTo>
                  <a:lnTo>
                    <a:pt x="143183" y="0"/>
                  </a:lnTo>
                  <a:close/>
                </a:path>
              </a:pathLst>
            </a:custGeom>
            <a:solidFill>
              <a:srgbClr val="92D050"/>
            </a:solidFill>
          </p:spPr>
          <p:txBody>
            <a:bodyPr wrap="square" lIns="0" tIns="0" rIns="0" bIns="0" rtlCol="0"/>
            <a:lstStyle/>
            <a:p>
              <a:endParaRPr sz="1050" dirty="0">
                <a:latin typeface="Corbel" panose="020B0503020204020204" pitchFamily="34" charset="0"/>
              </a:endParaRPr>
            </a:p>
          </p:txBody>
        </p:sp>
        <p:sp>
          <p:nvSpPr>
            <p:cNvPr id="340" name="object 39">
              <a:extLst>
                <a:ext uri="{FF2B5EF4-FFF2-40B4-BE49-F238E27FC236}">
                  <a16:creationId xmlns:a16="http://schemas.microsoft.com/office/drawing/2014/main" id="{F5C1404B-F565-4AC3-AB6B-1F39DC0F5830}"/>
                </a:ext>
              </a:extLst>
            </p:cNvPr>
            <p:cNvSpPr/>
            <p:nvPr/>
          </p:nvSpPr>
          <p:spPr>
            <a:xfrm>
              <a:off x="9812332" y="1396268"/>
              <a:ext cx="143510" cy="321945"/>
            </a:xfrm>
            <a:custGeom>
              <a:avLst/>
              <a:gdLst/>
              <a:ahLst/>
              <a:cxnLst/>
              <a:rect l="l" t="t" r="r" b="b"/>
              <a:pathLst>
                <a:path w="143509" h="321944">
                  <a:moveTo>
                    <a:pt x="0" y="0"/>
                  </a:moveTo>
                  <a:lnTo>
                    <a:pt x="143184" y="0"/>
                  </a:lnTo>
                  <a:lnTo>
                    <a:pt x="143184" y="321531"/>
                  </a:lnTo>
                  <a:lnTo>
                    <a:pt x="0" y="321531"/>
                  </a:lnTo>
                  <a:lnTo>
                    <a:pt x="0" y="0"/>
                  </a:lnTo>
                  <a:close/>
                </a:path>
              </a:pathLst>
            </a:custGeom>
            <a:ln w="9525">
              <a:solidFill>
                <a:srgbClr val="175E54"/>
              </a:solidFill>
            </a:ln>
          </p:spPr>
          <p:txBody>
            <a:bodyPr wrap="square" lIns="0" tIns="0" rIns="0" bIns="0" rtlCol="0"/>
            <a:lstStyle/>
            <a:p>
              <a:endParaRPr sz="1050" dirty="0">
                <a:latin typeface="Corbel" panose="020B0503020204020204" pitchFamily="34" charset="0"/>
              </a:endParaRPr>
            </a:p>
          </p:txBody>
        </p:sp>
        <p:sp>
          <p:nvSpPr>
            <p:cNvPr id="341" name="object 40">
              <a:extLst>
                <a:ext uri="{FF2B5EF4-FFF2-40B4-BE49-F238E27FC236}">
                  <a16:creationId xmlns:a16="http://schemas.microsoft.com/office/drawing/2014/main" id="{36538BA4-0B77-2B70-6221-9CA8192FC063}"/>
                </a:ext>
              </a:extLst>
            </p:cNvPr>
            <p:cNvSpPr/>
            <p:nvPr/>
          </p:nvSpPr>
          <p:spPr>
            <a:xfrm>
              <a:off x="9955026" y="1661887"/>
              <a:ext cx="143510" cy="56515"/>
            </a:xfrm>
            <a:custGeom>
              <a:avLst/>
              <a:gdLst/>
              <a:ahLst/>
              <a:cxnLst/>
              <a:rect l="l" t="t" r="r" b="b"/>
              <a:pathLst>
                <a:path w="143509" h="56514">
                  <a:moveTo>
                    <a:pt x="143183" y="0"/>
                  </a:moveTo>
                  <a:lnTo>
                    <a:pt x="0" y="0"/>
                  </a:lnTo>
                  <a:lnTo>
                    <a:pt x="0" y="55911"/>
                  </a:lnTo>
                  <a:lnTo>
                    <a:pt x="143183" y="55911"/>
                  </a:lnTo>
                  <a:lnTo>
                    <a:pt x="143183" y="0"/>
                  </a:lnTo>
                  <a:close/>
                </a:path>
              </a:pathLst>
            </a:custGeom>
            <a:solidFill>
              <a:srgbClr val="92D050"/>
            </a:solidFill>
          </p:spPr>
          <p:txBody>
            <a:bodyPr wrap="square" lIns="0" tIns="0" rIns="0" bIns="0" rtlCol="0"/>
            <a:lstStyle/>
            <a:p>
              <a:endParaRPr sz="1050" dirty="0">
                <a:latin typeface="Corbel" panose="020B0503020204020204" pitchFamily="34" charset="0"/>
              </a:endParaRPr>
            </a:p>
          </p:txBody>
        </p:sp>
        <p:sp>
          <p:nvSpPr>
            <p:cNvPr id="342" name="object 41">
              <a:extLst>
                <a:ext uri="{FF2B5EF4-FFF2-40B4-BE49-F238E27FC236}">
                  <a16:creationId xmlns:a16="http://schemas.microsoft.com/office/drawing/2014/main" id="{A4480F9A-F85E-602D-6A07-FBFEE8BD6D7E}"/>
                </a:ext>
              </a:extLst>
            </p:cNvPr>
            <p:cNvSpPr/>
            <p:nvPr/>
          </p:nvSpPr>
          <p:spPr>
            <a:xfrm>
              <a:off x="9955026" y="1661887"/>
              <a:ext cx="143510" cy="56515"/>
            </a:xfrm>
            <a:custGeom>
              <a:avLst/>
              <a:gdLst/>
              <a:ahLst/>
              <a:cxnLst/>
              <a:rect l="l" t="t" r="r" b="b"/>
              <a:pathLst>
                <a:path w="143509" h="56514">
                  <a:moveTo>
                    <a:pt x="0" y="0"/>
                  </a:moveTo>
                  <a:lnTo>
                    <a:pt x="143184" y="0"/>
                  </a:lnTo>
                  <a:lnTo>
                    <a:pt x="143184" y="55911"/>
                  </a:lnTo>
                  <a:lnTo>
                    <a:pt x="0" y="55911"/>
                  </a:lnTo>
                  <a:lnTo>
                    <a:pt x="0" y="0"/>
                  </a:lnTo>
                  <a:close/>
                </a:path>
              </a:pathLst>
            </a:custGeom>
            <a:ln w="9525">
              <a:solidFill>
                <a:srgbClr val="175E54"/>
              </a:solidFill>
            </a:ln>
          </p:spPr>
          <p:txBody>
            <a:bodyPr wrap="square" lIns="0" tIns="0" rIns="0" bIns="0" rtlCol="0"/>
            <a:lstStyle/>
            <a:p>
              <a:endParaRPr sz="1050" dirty="0">
                <a:latin typeface="Corbel" panose="020B0503020204020204" pitchFamily="34" charset="0"/>
              </a:endParaRPr>
            </a:p>
          </p:txBody>
        </p:sp>
        <p:pic>
          <p:nvPicPr>
            <p:cNvPr id="343" name="object 43">
              <a:extLst>
                <a:ext uri="{FF2B5EF4-FFF2-40B4-BE49-F238E27FC236}">
                  <a16:creationId xmlns:a16="http://schemas.microsoft.com/office/drawing/2014/main" id="{E17BA52D-5D23-0ADB-7A52-1040B721F337}"/>
                </a:ext>
              </a:extLst>
            </p:cNvPr>
            <p:cNvPicPr/>
            <p:nvPr/>
          </p:nvPicPr>
          <p:blipFill>
            <a:blip r:embed="rId27" cstate="print"/>
            <a:stretch>
              <a:fillRect/>
            </a:stretch>
          </p:blipFill>
          <p:spPr>
            <a:xfrm>
              <a:off x="9417733" y="954994"/>
              <a:ext cx="76200" cy="233111"/>
            </a:xfrm>
            <a:prstGeom prst="rect">
              <a:avLst/>
            </a:prstGeom>
          </p:spPr>
        </p:pic>
      </p:grpSp>
      <p:grpSp>
        <p:nvGrpSpPr>
          <p:cNvPr id="344" name="object 129">
            <a:extLst>
              <a:ext uri="{FF2B5EF4-FFF2-40B4-BE49-F238E27FC236}">
                <a16:creationId xmlns:a16="http://schemas.microsoft.com/office/drawing/2014/main" id="{2BF17364-9AAE-C2CE-6883-8725AC65C8AC}"/>
              </a:ext>
            </a:extLst>
          </p:cNvPr>
          <p:cNvGrpSpPr/>
          <p:nvPr/>
        </p:nvGrpSpPr>
        <p:grpSpPr>
          <a:xfrm>
            <a:off x="8386450" y="1343741"/>
            <a:ext cx="108623" cy="401079"/>
            <a:chOff x="9379478" y="1183342"/>
            <a:chExt cx="153035" cy="539750"/>
          </a:xfrm>
        </p:grpSpPr>
        <p:sp>
          <p:nvSpPr>
            <p:cNvPr id="345" name="object 130">
              <a:extLst>
                <a:ext uri="{FF2B5EF4-FFF2-40B4-BE49-F238E27FC236}">
                  <a16:creationId xmlns:a16="http://schemas.microsoft.com/office/drawing/2014/main" id="{76B0249A-E303-38D0-2FBB-9A9CFDD6B6D6}"/>
                </a:ext>
              </a:extLst>
            </p:cNvPr>
            <p:cNvSpPr/>
            <p:nvPr/>
          </p:nvSpPr>
          <p:spPr>
            <a:xfrm>
              <a:off x="9384241" y="1188105"/>
              <a:ext cx="143510" cy="530225"/>
            </a:xfrm>
            <a:custGeom>
              <a:avLst/>
              <a:gdLst/>
              <a:ahLst/>
              <a:cxnLst/>
              <a:rect l="l" t="t" r="r" b="b"/>
              <a:pathLst>
                <a:path w="143509" h="530225">
                  <a:moveTo>
                    <a:pt x="143184" y="0"/>
                  </a:moveTo>
                  <a:lnTo>
                    <a:pt x="0" y="0"/>
                  </a:lnTo>
                  <a:lnTo>
                    <a:pt x="0" y="529694"/>
                  </a:lnTo>
                  <a:lnTo>
                    <a:pt x="143184" y="529694"/>
                  </a:lnTo>
                  <a:lnTo>
                    <a:pt x="143184" y="0"/>
                  </a:lnTo>
                  <a:close/>
                </a:path>
              </a:pathLst>
            </a:custGeom>
            <a:solidFill>
              <a:srgbClr val="92D050"/>
            </a:solidFill>
          </p:spPr>
          <p:txBody>
            <a:bodyPr wrap="square" lIns="0" tIns="0" rIns="0" bIns="0" rtlCol="0"/>
            <a:lstStyle/>
            <a:p>
              <a:endParaRPr sz="1050" dirty="0">
                <a:latin typeface="Corbel" panose="020B0503020204020204" pitchFamily="34" charset="0"/>
              </a:endParaRPr>
            </a:p>
          </p:txBody>
        </p:sp>
        <p:sp>
          <p:nvSpPr>
            <p:cNvPr id="346" name="object 131">
              <a:extLst>
                <a:ext uri="{FF2B5EF4-FFF2-40B4-BE49-F238E27FC236}">
                  <a16:creationId xmlns:a16="http://schemas.microsoft.com/office/drawing/2014/main" id="{0799F9E3-C0D7-CFD2-9E14-89234CD6B117}"/>
                </a:ext>
              </a:extLst>
            </p:cNvPr>
            <p:cNvSpPr/>
            <p:nvPr/>
          </p:nvSpPr>
          <p:spPr>
            <a:xfrm>
              <a:off x="9384241" y="1188105"/>
              <a:ext cx="143510" cy="530225"/>
            </a:xfrm>
            <a:custGeom>
              <a:avLst/>
              <a:gdLst/>
              <a:ahLst/>
              <a:cxnLst/>
              <a:rect l="l" t="t" r="r" b="b"/>
              <a:pathLst>
                <a:path w="143509" h="530225">
                  <a:moveTo>
                    <a:pt x="0" y="0"/>
                  </a:moveTo>
                  <a:lnTo>
                    <a:pt x="143184" y="0"/>
                  </a:lnTo>
                  <a:lnTo>
                    <a:pt x="143184" y="529694"/>
                  </a:lnTo>
                  <a:lnTo>
                    <a:pt x="0" y="529694"/>
                  </a:lnTo>
                  <a:lnTo>
                    <a:pt x="0" y="0"/>
                  </a:lnTo>
                  <a:close/>
                </a:path>
              </a:pathLst>
            </a:custGeom>
            <a:ln w="9525">
              <a:solidFill>
                <a:srgbClr val="175E54"/>
              </a:solidFill>
            </a:ln>
          </p:spPr>
          <p:txBody>
            <a:bodyPr wrap="square" lIns="0" tIns="0" rIns="0" bIns="0" rtlCol="0"/>
            <a:lstStyle/>
            <a:p>
              <a:endParaRPr sz="1050" dirty="0">
                <a:latin typeface="Corbel" panose="020B0503020204020204" pitchFamily="34" charset="0"/>
              </a:endParaRPr>
            </a:p>
          </p:txBody>
        </p:sp>
      </p:grpSp>
      <mc:AlternateContent xmlns:mc="http://schemas.openxmlformats.org/markup-compatibility/2006" xmlns:a14="http://schemas.microsoft.com/office/drawing/2010/main">
        <mc:Choice Requires="a14">
          <p:sp>
            <p:nvSpPr>
              <p:cNvPr id="347" name="TextBox 346">
                <a:extLst>
                  <a:ext uri="{FF2B5EF4-FFF2-40B4-BE49-F238E27FC236}">
                    <a16:creationId xmlns:a16="http://schemas.microsoft.com/office/drawing/2014/main" id="{4BF5C701-2F5F-9D7C-254B-6956CB6D21ED}"/>
                  </a:ext>
                </a:extLst>
              </p:cNvPr>
              <p:cNvSpPr txBox="1"/>
              <p:nvPr/>
            </p:nvSpPr>
            <p:spPr>
              <a:xfrm>
                <a:off x="8217594" y="389754"/>
                <a:ext cx="146770" cy="215444"/>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mtClean="0">
                          <a:latin typeface="Cambria Math" panose="02040503050406030204" pitchFamily="18" charset="0"/>
                          <a:ea typeface="Cambria Math" panose="02040503050406030204" pitchFamily="18" charset="0"/>
                        </a:rPr>
                        <m:t>ℒ</m:t>
                      </m:r>
                    </m:oMath>
                  </m:oMathPara>
                </a14:m>
                <a:endParaRPr lang="en-US" dirty="0">
                  <a:latin typeface="Corbel" panose="020B0503020204020204" pitchFamily="34" charset="0"/>
                </a:endParaRPr>
              </a:p>
            </p:txBody>
          </p:sp>
        </mc:Choice>
        <mc:Fallback xmlns="">
          <p:sp>
            <p:nvSpPr>
              <p:cNvPr id="347" name="TextBox 346">
                <a:extLst>
                  <a:ext uri="{FF2B5EF4-FFF2-40B4-BE49-F238E27FC236}">
                    <a16:creationId xmlns:a16="http://schemas.microsoft.com/office/drawing/2014/main" id="{4BF5C701-2F5F-9D7C-254B-6956CB6D21ED}"/>
                  </a:ext>
                </a:extLst>
              </p:cNvPr>
              <p:cNvSpPr txBox="1">
                <a:spLocks noRot="1" noChangeAspect="1" noMove="1" noResize="1" noEditPoints="1" noAdjustHandles="1" noChangeArrowheads="1" noChangeShapeType="1" noTextEdit="1"/>
              </p:cNvSpPr>
              <p:nvPr/>
            </p:nvSpPr>
            <p:spPr>
              <a:xfrm>
                <a:off x="8217594" y="389754"/>
                <a:ext cx="146770" cy="215444"/>
              </a:xfrm>
              <a:prstGeom prst="rect">
                <a:avLst/>
              </a:prstGeom>
              <a:blipFill>
                <a:blip r:embed="rId28"/>
                <a:stretch>
                  <a:fillRect l="-33333" r="-25000" b="-5556"/>
                </a:stretch>
              </a:blipFill>
            </p:spPr>
            <p:txBody>
              <a:bodyPr/>
              <a:lstStyle/>
              <a:p>
                <a:r>
                  <a:rPr lang="en-US">
                    <a:noFill/>
                  </a:rPr>
                  <a:t> </a:t>
                </a:r>
              </a:p>
            </p:txBody>
          </p:sp>
        </mc:Fallback>
      </mc:AlternateContent>
      <p:cxnSp>
        <p:nvCxnSpPr>
          <p:cNvPr id="348" name="Elbow Connector 347">
            <a:extLst>
              <a:ext uri="{FF2B5EF4-FFF2-40B4-BE49-F238E27FC236}">
                <a16:creationId xmlns:a16="http://schemas.microsoft.com/office/drawing/2014/main" id="{AEA66885-FAC3-780B-4C57-3DD0218E14FD}"/>
              </a:ext>
            </a:extLst>
          </p:cNvPr>
          <p:cNvCxnSpPr>
            <a:cxnSpLocks/>
            <a:stCxn id="347" idx="3"/>
          </p:cNvCxnSpPr>
          <p:nvPr/>
        </p:nvCxnSpPr>
        <p:spPr>
          <a:xfrm>
            <a:off x="8364364" y="497476"/>
            <a:ext cx="401758" cy="1746423"/>
          </a:xfrm>
          <a:prstGeom prst="bentConnector2">
            <a:avLst/>
          </a:prstGeom>
          <a:ln w="25400">
            <a:solidFill>
              <a:schemeClr val="accent1"/>
            </a:solidFill>
            <a:prstDash val="sysDash"/>
            <a:tailEnd type="triangle"/>
          </a:ln>
        </p:spPr>
        <p:style>
          <a:lnRef idx="1">
            <a:schemeClr val="accent1"/>
          </a:lnRef>
          <a:fillRef idx="0">
            <a:schemeClr val="accent1"/>
          </a:fillRef>
          <a:effectRef idx="0">
            <a:schemeClr val="accent1"/>
          </a:effectRef>
          <a:fontRef idx="minor">
            <a:schemeClr val="tx1"/>
          </a:fontRef>
        </p:style>
      </p:cxnSp>
      <p:cxnSp>
        <p:nvCxnSpPr>
          <p:cNvPr id="354" name="Elbow Connector 353">
            <a:extLst>
              <a:ext uri="{FF2B5EF4-FFF2-40B4-BE49-F238E27FC236}">
                <a16:creationId xmlns:a16="http://schemas.microsoft.com/office/drawing/2014/main" id="{76368D81-AE1C-6A49-96B8-A35AA459BE59}"/>
              </a:ext>
            </a:extLst>
          </p:cNvPr>
          <p:cNvCxnSpPr>
            <a:cxnSpLocks/>
            <a:endCxn id="234" idx="3"/>
          </p:cNvCxnSpPr>
          <p:nvPr/>
        </p:nvCxnSpPr>
        <p:spPr>
          <a:xfrm rot="5400000">
            <a:off x="8110523" y="2723714"/>
            <a:ext cx="1165218" cy="148379"/>
          </a:xfrm>
          <a:prstGeom prst="bentConnector2">
            <a:avLst/>
          </a:prstGeom>
          <a:ln w="25400">
            <a:solidFill>
              <a:schemeClr val="accent1"/>
            </a:solidFill>
            <a:prstDash val="sysDash"/>
            <a:tailEnd type="triangle"/>
          </a:ln>
        </p:spPr>
        <p:style>
          <a:lnRef idx="1">
            <a:schemeClr val="accent1"/>
          </a:lnRef>
          <a:fillRef idx="0">
            <a:schemeClr val="accent1"/>
          </a:fillRef>
          <a:effectRef idx="0">
            <a:schemeClr val="accent1"/>
          </a:effectRef>
          <a:fontRef idx="minor">
            <a:schemeClr val="tx1"/>
          </a:fontRef>
        </p:style>
      </p:cxnSp>
      <p:cxnSp>
        <p:nvCxnSpPr>
          <p:cNvPr id="357" name="Elbow Connector 356">
            <a:extLst>
              <a:ext uri="{FF2B5EF4-FFF2-40B4-BE49-F238E27FC236}">
                <a16:creationId xmlns:a16="http://schemas.microsoft.com/office/drawing/2014/main" id="{4BDEF5E8-F1F6-6B4B-A5E3-3CC993DB0281}"/>
              </a:ext>
            </a:extLst>
          </p:cNvPr>
          <p:cNvCxnSpPr>
            <a:cxnSpLocks/>
          </p:cNvCxnSpPr>
          <p:nvPr/>
        </p:nvCxnSpPr>
        <p:spPr>
          <a:xfrm rot="10800000">
            <a:off x="5814766" y="2667557"/>
            <a:ext cx="2980206" cy="4249"/>
          </a:xfrm>
          <a:prstGeom prst="bentConnector3">
            <a:avLst>
              <a:gd name="adj1" fmla="val 50000"/>
            </a:avLst>
          </a:prstGeom>
          <a:ln w="25400">
            <a:solidFill>
              <a:schemeClr val="accent1"/>
            </a:solidFill>
            <a:prstDash val="sysDash"/>
            <a:tailEnd type="triangle"/>
          </a:ln>
        </p:spPr>
        <p:style>
          <a:lnRef idx="1">
            <a:schemeClr val="accent1"/>
          </a:lnRef>
          <a:fillRef idx="0">
            <a:schemeClr val="accent1"/>
          </a:fillRef>
          <a:effectRef idx="0">
            <a:schemeClr val="accent1"/>
          </a:effectRef>
          <a:fontRef idx="minor">
            <a:schemeClr val="tx1"/>
          </a:fontRef>
        </p:style>
      </p:cxnSp>
      <p:cxnSp>
        <p:nvCxnSpPr>
          <p:cNvPr id="361" name="Elbow Connector 360">
            <a:extLst>
              <a:ext uri="{FF2B5EF4-FFF2-40B4-BE49-F238E27FC236}">
                <a16:creationId xmlns:a16="http://schemas.microsoft.com/office/drawing/2014/main" id="{6E7BF162-65AC-57E0-71DF-1425FAA35149}"/>
              </a:ext>
            </a:extLst>
          </p:cNvPr>
          <p:cNvCxnSpPr>
            <a:cxnSpLocks/>
            <a:endCxn id="212" idx="3"/>
          </p:cNvCxnSpPr>
          <p:nvPr/>
        </p:nvCxnSpPr>
        <p:spPr>
          <a:xfrm rot="5400000">
            <a:off x="7530804" y="2946853"/>
            <a:ext cx="757717" cy="109601"/>
          </a:xfrm>
          <a:prstGeom prst="bentConnector2">
            <a:avLst/>
          </a:prstGeom>
          <a:ln w="25400">
            <a:solidFill>
              <a:schemeClr val="accent1"/>
            </a:solidFill>
            <a:prstDash val="sysDash"/>
            <a:tailEnd type="triangle"/>
          </a:ln>
        </p:spPr>
        <p:style>
          <a:lnRef idx="1">
            <a:schemeClr val="accent1"/>
          </a:lnRef>
          <a:fillRef idx="0">
            <a:schemeClr val="accent1"/>
          </a:fillRef>
          <a:effectRef idx="0">
            <a:schemeClr val="accent1"/>
          </a:effectRef>
          <a:fontRef idx="minor">
            <a:schemeClr val="tx1"/>
          </a:fontRef>
        </p:style>
      </p:cxnSp>
      <p:cxnSp>
        <p:nvCxnSpPr>
          <p:cNvPr id="371" name="Elbow Connector 370">
            <a:extLst>
              <a:ext uri="{FF2B5EF4-FFF2-40B4-BE49-F238E27FC236}">
                <a16:creationId xmlns:a16="http://schemas.microsoft.com/office/drawing/2014/main" id="{D25E012C-0894-5C0D-14F1-AE44D99361D1}"/>
              </a:ext>
            </a:extLst>
          </p:cNvPr>
          <p:cNvCxnSpPr>
            <a:cxnSpLocks/>
            <a:endCxn id="190" idx="3"/>
          </p:cNvCxnSpPr>
          <p:nvPr/>
        </p:nvCxnSpPr>
        <p:spPr>
          <a:xfrm rot="5400000">
            <a:off x="6821413" y="2954818"/>
            <a:ext cx="708704" cy="142684"/>
          </a:xfrm>
          <a:prstGeom prst="bentConnector2">
            <a:avLst/>
          </a:prstGeom>
          <a:ln w="25400">
            <a:solidFill>
              <a:schemeClr val="accent1"/>
            </a:solidFill>
            <a:prstDash val="sysDash"/>
            <a:tailEnd type="triangle"/>
          </a:ln>
        </p:spPr>
        <p:style>
          <a:lnRef idx="1">
            <a:schemeClr val="accent1"/>
          </a:lnRef>
          <a:fillRef idx="0">
            <a:schemeClr val="accent1"/>
          </a:fillRef>
          <a:effectRef idx="0">
            <a:schemeClr val="accent1"/>
          </a:effectRef>
          <a:fontRef idx="minor">
            <a:schemeClr val="tx1"/>
          </a:fontRef>
        </p:style>
      </p:cxnSp>
      <p:cxnSp>
        <p:nvCxnSpPr>
          <p:cNvPr id="375" name="Elbow Connector 374">
            <a:extLst>
              <a:ext uri="{FF2B5EF4-FFF2-40B4-BE49-F238E27FC236}">
                <a16:creationId xmlns:a16="http://schemas.microsoft.com/office/drawing/2014/main" id="{C413D855-7DE2-FEF0-0DAE-1CD2D4EECF07}"/>
              </a:ext>
            </a:extLst>
          </p:cNvPr>
          <p:cNvCxnSpPr>
            <a:cxnSpLocks/>
            <a:endCxn id="259" idx="3"/>
          </p:cNvCxnSpPr>
          <p:nvPr/>
        </p:nvCxnSpPr>
        <p:spPr>
          <a:xfrm rot="5400000">
            <a:off x="6042376" y="2959971"/>
            <a:ext cx="712955" cy="128126"/>
          </a:xfrm>
          <a:prstGeom prst="bentConnector2">
            <a:avLst/>
          </a:prstGeom>
          <a:ln w="25400">
            <a:solidFill>
              <a:schemeClr val="accent1"/>
            </a:solidFill>
            <a:prstDash val="sysDash"/>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9" name="TextBox 8">
                <a:extLst>
                  <a:ext uri="{FF2B5EF4-FFF2-40B4-BE49-F238E27FC236}">
                    <a16:creationId xmlns:a16="http://schemas.microsoft.com/office/drawing/2014/main" id="{19BA467B-5E9E-D35D-008D-80F5B5F6152A}"/>
                  </a:ext>
                </a:extLst>
              </p:cNvPr>
              <p:cNvSpPr txBox="1"/>
              <p:nvPr/>
            </p:nvSpPr>
            <p:spPr>
              <a:xfrm>
                <a:off x="422937" y="3034342"/>
                <a:ext cx="4614388" cy="846642"/>
              </a:xfrm>
              <a:prstGeom prst="rect">
                <a:avLst/>
              </a:prstGeom>
              <a:noFill/>
            </p:spPr>
            <p:txBody>
              <a:bodyPr wrap="square">
                <a:spAutoFit/>
              </a:bodyPr>
              <a:lstStyle/>
              <a:p>
                <a:pPr marL="287338" indent="-173038">
                  <a:lnSpc>
                    <a:spcPct val="120000"/>
                  </a:lnSpc>
                </a:pPr>
                <a14:m>
                  <m:oMathPara xmlns:m="http://schemas.openxmlformats.org/officeDocument/2006/math">
                    <m:oMathParaPr>
                      <m:jc m:val="centerGroup"/>
                    </m:oMathParaPr>
                    <m:oMath xmlns:m="http://schemas.openxmlformats.org/officeDocument/2006/math">
                      <m:sSub>
                        <m:sSubPr>
                          <m:ctrlPr>
                            <a:rPr lang="en-US" sz="1400" i="1" smtClean="0">
                              <a:latin typeface="Cambria Math" panose="02040503050406030204" pitchFamily="18" charset="0"/>
                              <a:ea typeface="Cambria Math" panose="02040503050406030204" pitchFamily="18" charset="0"/>
                            </a:rPr>
                          </m:ctrlPr>
                        </m:sSubPr>
                        <m:e>
                          <m:r>
                            <m:rPr>
                              <m:sty m:val="p"/>
                            </m:rPr>
                            <a:rPr lang="en-US" sz="1400" smtClean="0">
                              <a:latin typeface="Cambria Math" panose="02040503050406030204" pitchFamily="18" charset="0"/>
                              <a:ea typeface="Cambria Math" panose="02040503050406030204" pitchFamily="18" charset="0"/>
                            </a:rPr>
                            <m:t>∇</m:t>
                          </m:r>
                        </m:e>
                        <m:sub>
                          <m:r>
                            <a:rPr lang="en-US" sz="1400">
                              <a:latin typeface="Cambria Math" panose="02040503050406030204" pitchFamily="18" charset="0"/>
                              <a:ea typeface="Cambria Math" panose="02040503050406030204" pitchFamily="18" charset="0"/>
                            </a:rPr>
                            <m:t>ℒ</m:t>
                          </m:r>
                        </m:sub>
                      </m:sSub>
                      <m:d>
                        <m:dPr>
                          <m:ctrlPr>
                            <a:rPr lang="en-US" sz="1400" i="1" smtClean="0">
                              <a:latin typeface="Cambria Math" panose="02040503050406030204" pitchFamily="18" charset="0"/>
                              <a:ea typeface="Cambria Math" panose="02040503050406030204" pitchFamily="18" charset="0"/>
                            </a:rPr>
                          </m:ctrlPr>
                        </m:dPr>
                        <m:e>
                          <m:sSub>
                            <m:sSubPr>
                              <m:ctrlPr>
                                <a:rPr lang="en-US" sz="1400" i="1" smtClean="0">
                                  <a:latin typeface="Cambria Math" panose="02040503050406030204" pitchFamily="18" charset="0"/>
                                  <a:ea typeface="Cambria Math" panose="02040503050406030204" pitchFamily="18" charset="0"/>
                                </a:rPr>
                              </m:ctrlPr>
                            </m:sSubPr>
                            <m:e>
                              <m:r>
                                <a:rPr lang="en-US" sz="1400" smtClean="0">
                                  <a:latin typeface="Cambria Math" panose="02040503050406030204" pitchFamily="18" charset="0"/>
                                  <a:ea typeface="Cambria Math" panose="02040503050406030204" pitchFamily="18" charset="0"/>
                                </a:rPr>
                                <m:t>𝐖</m:t>
                              </m:r>
                            </m:e>
                            <m:sub>
                              <m:r>
                                <a:rPr lang="en-US" sz="1400" smtClean="0">
                                  <a:latin typeface="Cambria Math" panose="02040503050406030204" pitchFamily="18" charset="0"/>
                                  <a:ea typeface="Cambria Math" panose="02040503050406030204" pitchFamily="18" charset="0"/>
                                </a:rPr>
                                <m:t>h</m:t>
                              </m:r>
                            </m:sub>
                          </m:sSub>
                        </m:e>
                      </m:d>
                      <m:r>
                        <a:rPr lang="en-US" sz="1400" smtClean="0">
                          <a:latin typeface="Cambria Math" panose="02040503050406030204" pitchFamily="18" charset="0"/>
                          <a:ea typeface="Cambria Math" panose="02040503050406030204" pitchFamily="18" charset="0"/>
                        </a:rPr>
                        <m:t>=</m:t>
                      </m:r>
                      <m:sSup>
                        <m:sSupPr>
                          <m:ctrlPr>
                            <a:rPr lang="en-US" sz="1400" i="1" smtClean="0">
                              <a:latin typeface="Cambria Math" panose="02040503050406030204" pitchFamily="18" charset="0"/>
                              <a:ea typeface="Cambria Math" panose="02040503050406030204" pitchFamily="18" charset="0"/>
                            </a:rPr>
                          </m:ctrlPr>
                        </m:sSupPr>
                        <m:e>
                          <m:d>
                            <m:dPr>
                              <m:ctrlPr>
                                <a:rPr lang="en-US" sz="1400" i="1" smtClean="0">
                                  <a:latin typeface="Cambria Math" panose="02040503050406030204" pitchFamily="18" charset="0"/>
                                  <a:ea typeface="Cambria Math" panose="02040503050406030204" pitchFamily="18" charset="0"/>
                                </a:rPr>
                              </m:ctrlPr>
                            </m:dPr>
                            <m:e>
                              <m:sSub>
                                <m:sSubPr>
                                  <m:ctrlPr>
                                    <a:rPr lang="en-US" sz="1400" i="1">
                                      <a:latin typeface="Cambria Math" panose="02040503050406030204" pitchFamily="18" charset="0"/>
                                      <a:ea typeface="Cambria Math" panose="02040503050406030204" pitchFamily="18" charset="0"/>
                                    </a:rPr>
                                  </m:ctrlPr>
                                </m:sSubPr>
                                <m:e>
                                  <m:r>
                                    <a:rPr lang="en-US" sz="1400">
                                      <a:latin typeface="Cambria Math" panose="02040503050406030204" pitchFamily="18" charset="0"/>
                                      <a:ea typeface="Cambria Math" panose="02040503050406030204" pitchFamily="18" charset="0"/>
                                    </a:rPr>
                                    <m:t>𝐉</m:t>
                                  </m:r>
                                </m:e>
                                <m:sub>
                                  <m:r>
                                    <a:rPr lang="en-US" sz="1400">
                                      <a:latin typeface="Cambria Math" panose="02040503050406030204" pitchFamily="18" charset="0"/>
                                      <a:ea typeface="Cambria Math" panose="02040503050406030204" pitchFamily="18" charset="0"/>
                                    </a:rPr>
                                    <m:t>ℒ</m:t>
                                  </m:r>
                                </m:sub>
                              </m:sSub>
                              <m:d>
                                <m:dPr>
                                  <m:ctrlPr>
                                    <a:rPr lang="en-US" sz="1400" i="1">
                                      <a:latin typeface="Cambria Math" panose="02040503050406030204" pitchFamily="18" charset="0"/>
                                      <a:ea typeface="Cambria Math" panose="02040503050406030204" pitchFamily="18" charset="0"/>
                                    </a:rPr>
                                  </m:ctrlPr>
                                </m:dPr>
                                <m:e>
                                  <m:sSub>
                                    <m:sSubPr>
                                      <m:ctrlPr>
                                        <a:rPr lang="en-US" sz="1400" i="1">
                                          <a:latin typeface="Cambria Math" panose="02040503050406030204" pitchFamily="18" charset="0"/>
                                          <a:ea typeface="Cambria Math" panose="02040503050406030204" pitchFamily="18" charset="0"/>
                                        </a:rPr>
                                      </m:ctrlPr>
                                    </m:sSubPr>
                                    <m:e>
                                      <m:r>
                                        <a:rPr lang="en-US" sz="1400">
                                          <a:latin typeface="Cambria Math" panose="02040503050406030204" pitchFamily="18" charset="0"/>
                                          <a:ea typeface="Cambria Math" panose="02040503050406030204" pitchFamily="18" charset="0"/>
                                        </a:rPr>
                                        <m:t>𝐖</m:t>
                                      </m:r>
                                    </m:e>
                                    <m:sub>
                                      <m:r>
                                        <a:rPr lang="en-US" sz="1400">
                                          <a:latin typeface="Cambria Math" panose="02040503050406030204" pitchFamily="18" charset="0"/>
                                          <a:ea typeface="Cambria Math" panose="02040503050406030204" pitchFamily="18" charset="0"/>
                                        </a:rPr>
                                        <m:t>𝐿</m:t>
                                      </m:r>
                                      <m:r>
                                        <a:rPr lang="en-US" sz="1400">
                                          <a:latin typeface="Cambria Math" panose="02040503050406030204" pitchFamily="18" charset="0"/>
                                          <a:ea typeface="Cambria Math" panose="02040503050406030204" pitchFamily="18" charset="0"/>
                                        </a:rPr>
                                        <m:t>−1</m:t>
                                      </m:r>
                                    </m:sub>
                                  </m:sSub>
                                </m:e>
                              </m:d>
                            </m:e>
                          </m:d>
                        </m:e>
                        <m:sup>
                          <m:r>
                            <m:rPr>
                              <m:sty m:val="p"/>
                            </m:rPr>
                            <a:rPr lang="en-US" sz="1400" smtClean="0">
                              <a:latin typeface="Cambria Math" panose="02040503050406030204" pitchFamily="18" charset="0"/>
                              <a:ea typeface="Cambria Math" panose="02040503050406030204" pitchFamily="18" charset="0"/>
                            </a:rPr>
                            <m:t>T</m:t>
                          </m:r>
                        </m:sup>
                      </m:sSup>
                      <m:r>
                        <a:rPr lang="en-US" sz="1400" smtClean="0">
                          <a:latin typeface="Cambria Math" panose="02040503050406030204" pitchFamily="18" charset="0"/>
                          <a:ea typeface="Cambria Math" panose="02040503050406030204" pitchFamily="18" charset="0"/>
                        </a:rPr>
                        <m:t>=</m:t>
                      </m:r>
                      <m:nary>
                        <m:naryPr>
                          <m:chr m:val="∑"/>
                          <m:ctrlPr>
                            <a:rPr lang="en-US" sz="1400" i="1" smtClean="0">
                              <a:latin typeface="Cambria Math" panose="02040503050406030204" pitchFamily="18" charset="0"/>
                              <a:ea typeface="Cambria Math" panose="02040503050406030204" pitchFamily="18" charset="0"/>
                            </a:rPr>
                          </m:ctrlPr>
                        </m:naryPr>
                        <m:sub>
                          <m:r>
                            <m:rPr>
                              <m:brk m:alnAt="23"/>
                            </m:rPr>
                            <a:rPr lang="en-US" sz="1400" smtClean="0">
                              <a:latin typeface="Cambria Math" panose="02040503050406030204" pitchFamily="18" charset="0"/>
                              <a:ea typeface="Cambria Math" panose="02040503050406030204" pitchFamily="18" charset="0"/>
                            </a:rPr>
                            <m:t>𝑡</m:t>
                          </m:r>
                          <m:r>
                            <a:rPr lang="en-US" sz="1400" smtClean="0">
                              <a:latin typeface="Cambria Math" panose="02040503050406030204" pitchFamily="18" charset="0"/>
                              <a:ea typeface="Cambria Math" panose="02040503050406030204" pitchFamily="18" charset="0"/>
                            </a:rPr>
                            <m:t>=0</m:t>
                          </m:r>
                        </m:sub>
                        <m:sup/>
                        <m:e>
                          <m:sSup>
                            <m:sSupPr>
                              <m:ctrlPr>
                                <a:rPr lang="en-US" i="1">
                                  <a:latin typeface="Cambria Math" panose="02040503050406030204" pitchFamily="18" charset="0"/>
                                  <a:ea typeface="Cambria Math" panose="02040503050406030204" pitchFamily="18" charset="0"/>
                                </a:rPr>
                              </m:ctrlPr>
                            </m:sSupPr>
                            <m:e>
                              <m:d>
                                <m:dPr>
                                  <m:ctrlPr>
                                    <a:rPr lang="en-US" i="1">
                                      <a:latin typeface="Cambria Math" panose="02040503050406030204" pitchFamily="18" charset="0"/>
                                      <a:ea typeface="Cambria Math" panose="02040503050406030204" pitchFamily="18" charset="0"/>
                                    </a:rPr>
                                  </m:ctrlPr>
                                </m:dPr>
                                <m:e>
                                  <m:sSub>
                                    <m:sSubPr>
                                      <m:ctrlPr>
                                        <a:rPr lang="en-US" i="1">
                                          <a:latin typeface="Cambria Math" panose="02040503050406030204" pitchFamily="18" charset="0"/>
                                          <a:ea typeface="Cambria Math" panose="02040503050406030204" pitchFamily="18" charset="0"/>
                                        </a:rPr>
                                      </m:ctrlPr>
                                    </m:sSubPr>
                                    <m:e>
                                      <m:r>
                                        <a:rPr lang="en-US">
                                          <a:latin typeface="Cambria Math" panose="02040503050406030204" pitchFamily="18" charset="0"/>
                                          <a:ea typeface="Cambria Math" panose="02040503050406030204" pitchFamily="18" charset="0"/>
                                        </a:rPr>
                                        <m:t>𝐉</m:t>
                                      </m:r>
                                    </m:e>
                                    <m:sub>
                                      <m:r>
                                        <a:rPr lang="en-US">
                                          <a:latin typeface="Cambria Math" panose="02040503050406030204" pitchFamily="18" charset="0"/>
                                          <a:ea typeface="Cambria Math" panose="02040503050406030204" pitchFamily="18" charset="0"/>
                                        </a:rPr>
                                        <m:t>ℒ</m:t>
                                      </m:r>
                                    </m:sub>
                                  </m:sSub>
                                  <m:d>
                                    <m:dPr>
                                      <m:ctrlPr>
                                        <a:rPr lang="en-US" i="1">
                                          <a:latin typeface="Cambria Math" panose="02040503050406030204" pitchFamily="18" charset="0"/>
                                          <a:ea typeface="Cambria Math" panose="02040503050406030204" pitchFamily="18" charset="0"/>
                                        </a:rPr>
                                      </m:ctrlPr>
                                    </m:dPr>
                                    <m:e>
                                      <m:sSup>
                                        <m:sSupPr>
                                          <m:ctrlPr>
                                            <a:rPr lang="en-US" i="1">
                                              <a:latin typeface="Cambria Math" panose="02040503050406030204" pitchFamily="18" charset="0"/>
                                              <a:ea typeface="Cambria Math" panose="02040503050406030204" pitchFamily="18" charset="0"/>
                                            </a:rPr>
                                          </m:ctrlPr>
                                        </m:sSupPr>
                                        <m:e>
                                          <m:r>
                                            <a:rPr lang="en-US">
                                              <a:latin typeface="Cambria Math" panose="02040503050406030204" pitchFamily="18" charset="0"/>
                                              <a:ea typeface="Cambria Math" panose="02040503050406030204" pitchFamily="18" charset="0"/>
                                            </a:rPr>
                                            <m:t>𝒉</m:t>
                                          </m:r>
                                        </m:e>
                                        <m:sup>
                                          <m:r>
                                            <a:rPr lang="en-US" smtClean="0">
                                              <a:latin typeface="Cambria Math" panose="02040503050406030204" pitchFamily="18" charset="0"/>
                                              <a:ea typeface="Cambria Math" panose="02040503050406030204" pitchFamily="18" charset="0"/>
                                            </a:rPr>
                                            <m:t>(</m:t>
                                          </m:r>
                                          <m:r>
                                            <a:rPr lang="en-US">
                                              <a:latin typeface="Cambria Math" panose="02040503050406030204" pitchFamily="18" charset="0"/>
                                              <a:ea typeface="Cambria Math" panose="02040503050406030204" pitchFamily="18" charset="0"/>
                                            </a:rPr>
                                            <m:t>𝑡</m:t>
                                          </m:r>
                                          <m:r>
                                            <a:rPr lang="en-US" smtClean="0">
                                              <a:latin typeface="Cambria Math" panose="02040503050406030204" pitchFamily="18" charset="0"/>
                                              <a:ea typeface="Cambria Math" panose="02040503050406030204" pitchFamily="18" charset="0"/>
                                            </a:rPr>
                                            <m:t>)</m:t>
                                          </m:r>
                                        </m:sup>
                                      </m:sSup>
                                    </m:e>
                                  </m:d>
                                  <m:sSub>
                                    <m:sSubPr>
                                      <m:ctrlPr>
                                        <a:rPr lang="en-US" i="1">
                                          <a:latin typeface="Cambria Math" panose="02040503050406030204" pitchFamily="18" charset="0"/>
                                          <a:ea typeface="Cambria Math" panose="02040503050406030204" pitchFamily="18" charset="0"/>
                                        </a:rPr>
                                      </m:ctrlPr>
                                    </m:sSubPr>
                                    <m:e>
                                      <m:r>
                                        <a:rPr lang="en-US">
                                          <a:latin typeface="Cambria Math" panose="02040503050406030204" pitchFamily="18" charset="0"/>
                                          <a:ea typeface="Cambria Math" panose="02040503050406030204" pitchFamily="18" charset="0"/>
                                        </a:rPr>
                                        <m:t> </m:t>
                                      </m:r>
                                      <m:r>
                                        <a:rPr lang="en-US">
                                          <a:latin typeface="Cambria Math" panose="02040503050406030204" pitchFamily="18" charset="0"/>
                                          <a:ea typeface="Cambria Math" panose="02040503050406030204" pitchFamily="18" charset="0"/>
                                        </a:rPr>
                                        <m:t>𝐉</m:t>
                                      </m:r>
                                    </m:e>
                                    <m:sub>
                                      <m:sSup>
                                        <m:sSupPr>
                                          <m:ctrlPr>
                                            <a:rPr lang="en-US" i="1">
                                              <a:latin typeface="Cambria Math" panose="02040503050406030204" pitchFamily="18" charset="0"/>
                                              <a:ea typeface="Cambria Math" panose="02040503050406030204" pitchFamily="18" charset="0"/>
                                            </a:rPr>
                                          </m:ctrlPr>
                                        </m:sSupPr>
                                        <m:e>
                                          <m:r>
                                            <a:rPr lang="en-US">
                                              <a:latin typeface="Cambria Math" panose="02040503050406030204" pitchFamily="18" charset="0"/>
                                              <a:ea typeface="Cambria Math" panose="02040503050406030204" pitchFamily="18" charset="0"/>
                                            </a:rPr>
                                            <m:t>𝒉</m:t>
                                          </m:r>
                                        </m:e>
                                        <m:sup>
                                          <m:r>
                                            <a:rPr lang="en-US">
                                              <a:latin typeface="Cambria Math" panose="02040503050406030204" pitchFamily="18" charset="0"/>
                                              <a:ea typeface="Cambria Math" panose="02040503050406030204" pitchFamily="18" charset="0"/>
                                            </a:rPr>
                                            <m:t>(</m:t>
                                          </m:r>
                                          <m:r>
                                            <a:rPr lang="en-US">
                                              <a:latin typeface="Cambria Math" panose="02040503050406030204" pitchFamily="18" charset="0"/>
                                              <a:ea typeface="Cambria Math" panose="02040503050406030204" pitchFamily="18" charset="0"/>
                                            </a:rPr>
                                            <m:t>𝑡</m:t>
                                          </m:r>
                                          <m:r>
                                            <a:rPr lang="en-US">
                                              <a:latin typeface="Cambria Math" panose="02040503050406030204" pitchFamily="18" charset="0"/>
                                              <a:ea typeface="Cambria Math" panose="02040503050406030204" pitchFamily="18" charset="0"/>
                                            </a:rPr>
                                            <m:t>)</m:t>
                                          </m:r>
                                        </m:sup>
                                      </m:sSup>
                                    </m:sub>
                                  </m:sSub>
                                  <m:d>
                                    <m:dPr>
                                      <m:ctrlPr>
                                        <a:rPr lang="en-US" i="1">
                                          <a:latin typeface="Cambria Math" panose="02040503050406030204" pitchFamily="18" charset="0"/>
                                          <a:ea typeface="Cambria Math" panose="02040503050406030204" pitchFamily="18" charset="0"/>
                                        </a:rPr>
                                      </m:ctrlPr>
                                    </m:dPr>
                                    <m:e>
                                      <m:sSub>
                                        <m:sSubPr>
                                          <m:ctrlPr>
                                            <a:rPr lang="en-US" i="1">
                                              <a:latin typeface="Cambria Math" panose="02040503050406030204" pitchFamily="18" charset="0"/>
                                            </a:rPr>
                                          </m:ctrlPr>
                                        </m:sSubPr>
                                        <m:e>
                                          <m:r>
                                            <a:rPr lang="en-US">
                                              <a:latin typeface="Cambria Math" panose="02040503050406030204" pitchFamily="18" charset="0"/>
                                            </a:rPr>
                                            <m:t>𝐖</m:t>
                                          </m:r>
                                        </m:e>
                                        <m:sub>
                                          <m:r>
                                            <a:rPr lang="en-US" smtClean="0">
                                              <a:latin typeface="Cambria Math" panose="02040503050406030204" pitchFamily="18" charset="0"/>
                                            </a:rPr>
                                            <m:t>h</m:t>
                                          </m:r>
                                        </m:sub>
                                      </m:sSub>
                                    </m:e>
                                  </m:d>
                                </m:e>
                              </m:d>
                            </m:e>
                            <m:sup>
                              <m:r>
                                <m:rPr>
                                  <m:sty m:val="p"/>
                                </m:rPr>
                                <a:rPr lang="en-US">
                                  <a:latin typeface="Cambria Math" panose="02040503050406030204" pitchFamily="18" charset="0"/>
                                  <a:ea typeface="Cambria Math" panose="02040503050406030204" pitchFamily="18" charset="0"/>
                                </a:rPr>
                                <m:t>T</m:t>
                              </m:r>
                            </m:sup>
                          </m:sSup>
                        </m:e>
                      </m:nary>
                    </m:oMath>
                  </m:oMathPara>
                </a14:m>
                <a:endParaRPr lang="en-US" sz="1400" dirty="0">
                  <a:latin typeface="Cambria Math" panose="02040503050406030204" pitchFamily="18" charset="0"/>
                  <a:ea typeface="Cambria Math" panose="02040503050406030204" pitchFamily="18" charset="0"/>
                </a:endParaRPr>
              </a:p>
            </p:txBody>
          </p:sp>
        </mc:Choice>
        <mc:Fallback xmlns="">
          <p:sp>
            <p:nvSpPr>
              <p:cNvPr id="9" name="TextBox 8">
                <a:extLst>
                  <a:ext uri="{FF2B5EF4-FFF2-40B4-BE49-F238E27FC236}">
                    <a16:creationId xmlns:a16="http://schemas.microsoft.com/office/drawing/2014/main" id="{19BA467B-5E9E-D35D-008D-80F5B5F6152A}"/>
                  </a:ext>
                </a:extLst>
              </p:cNvPr>
              <p:cNvSpPr txBox="1">
                <a:spLocks noRot="1" noChangeAspect="1" noMove="1" noResize="1" noEditPoints="1" noAdjustHandles="1" noChangeArrowheads="1" noChangeShapeType="1" noTextEdit="1"/>
              </p:cNvSpPr>
              <p:nvPr/>
            </p:nvSpPr>
            <p:spPr>
              <a:xfrm>
                <a:off x="422937" y="3034342"/>
                <a:ext cx="4614388" cy="846642"/>
              </a:xfrm>
              <a:prstGeom prst="rect">
                <a:avLst/>
              </a:prstGeom>
              <a:blipFill>
                <a:blip r:embed="rId29"/>
                <a:stretch>
                  <a:fillRect t="-59701" b="-123881"/>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1" name="TextBox 10">
                <a:extLst>
                  <a:ext uri="{FF2B5EF4-FFF2-40B4-BE49-F238E27FC236}">
                    <a16:creationId xmlns:a16="http://schemas.microsoft.com/office/drawing/2014/main" id="{6E901C4C-8C87-9295-BD6C-23856495BA6F}"/>
                  </a:ext>
                </a:extLst>
              </p:cNvPr>
              <p:cNvSpPr txBox="1"/>
              <p:nvPr/>
            </p:nvSpPr>
            <p:spPr>
              <a:xfrm>
                <a:off x="648119" y="3916347"/>
                <a:ext cx="5454162" cy="336631"/>
              </a:xfrm>
              <a:prstGeom prst="rect">
                <a:avLst/>
              </a:prstGeom>
              <a:noFill/>
            </p:spPr>
            <p:txBody>
              <a:bodyPr wrap="square">
                <a:spAutoFit/>
              </a:bodyPr>
              <a:lstStyle/>
              <a:p>
                <a:pPr/>
                <a14:m>
                  <m:oMathPara xmlns:m="http://schemas.openxmlformats.org/officeDocument/2006/math">
                    <m:oMathParaPr>
                      <m:jc m:val="left"/>
                    </m:oMathParaPr>
                    <m:oMath xmlns:m="http://schemas.openxmlformats.org/officeDocument/2006/math">
                      <m:sSub>
                        <m:sSubPr>
                          <m:ctrlPr>
                            <a:rPr lang="en-US" i="1" smtClean="0">
                              <a:latin typeface="Cambria Math" panose="02040503050406030204" pitchFamily="18" charset="0"/>
                              <a:ea typeface="Cambria Math" panose="02040503050406030204" pitchFamily="18" charset="0"/>
                            </a:rPr>
                          </m:ctrlPr>
                        </m:sSubPr>
                        <m:e>
                          <m:r>
                            <a:rPr lang="en-US">
                              <a:latin typeface="Cambria Math" panose="02040503050406030204" pitchFamily="18" charset="0"/>
                              <a:ea typeface="Cambria Math" panose="02040503050406030204" pitchFamily="18" charset="0"/>
                            </a:rPr>
                            <m:t>𝐉</m:t>
                          </m:r>
                        </m:e>
                        <m:sub>
                          <m:r>
                            <a:rPr lang="en-US">
                              <a:latin typeface="Cambria Math" panose="02040503050406030204" pitchFamily="18" charset="0"/>
                              <a:ea typeface="Cambria Math" panose="02040503050406030204" pitchFamily="18" charset="0"/>
                            </a:rPr>
                            <m:t>ℒ</m:t>
                          </m:r>
                        </m:sub>
                      </m:sSub>
                      <m:d>
                        <m:dPr>
                          <m:ctrlPr>
                            <a:rPr lang="en-US" i="1">
                              <a:latin typeface="Cambria Math" panose="02040503050406030204" pitchFamily="18" charset="0"/>
                              <a:ea typeface="Cambria Math" panose="02040503050406030204" pitchFamily="18" charset="0"/>
                            </a:rPr>
                          </m:ctrlPr>
                        </m:dPr>
                        <m:e>
                          <m:sSup>
                            <m:sSupPr>
                              <m:ctrlPr>
                                <a:rPr lang="en-US" i="1">
                                  <a:latin typeface="Cambria Math" panose="02040503050406030204" pitchFamily="18" charset="0"/>
                                  <a:ea typeface="Cambria Math" panose="02040503050406030204" pitchFamily="18" charset="0"/>
                                </a:rPr>
                              </m:ctrlPr>
                            </m:sSupPr>
                            <m:e>
                              <m:r>
                                <a:rPr lang="en-US">
                                  <a:latin typeface="Cambria Math" panose="02040503050406030204" pitchFamily="18" charset="0"/>
                                  <a:ea typeface="Cambria Math" panose="02040503050406030204" pitchFamily="18" charset="0"/>
                                </a:rPr>
                                <m:t>𝒉</m:t>
                              </m:r>
                            </m:e>
                            <m:sup>
                              <m:r>
                                <a:rPr lang="en-US" smtClean="0">
                                  <a:latin typeface="Cambria Math" panose="02040503050406030204" pitchFamily="18" charset="0"/>
                                  <a:ea typeface="Cambria Math" panose="02040503050406030204" pitchFamily="18" charset="0"/>
                                </a:rPr>
                                <m:t>(0)</m:t>
                              </m:r>
                            </m:sup>
                          </m:sSup>
                        </m:e>
                      </m:d>
                      <m:r>
                        <a:rPr lang="en-US" smtClean="0">
                          <a:latin typeface="Cambria Math" panose="02040503050406030204" pitchFamily="18" charset="0"/>
                          <a:ea typeface="Cambria Math" panose="02040503050406030204" pitchFamily="18" charset="0"/>
                        </a:rPr>
                        <m:t>=</m:t>
                      </m:r>
                      <m:sSub>
                        <m:sSubPr>
                          <m:ctrlPr>
                            <a:rPr lang="en-US" i="1">
                              <a:latin typeface="Cambria Math" panose="02040503050406030204" pitchFamily="18" charset="0"/>
                              <a:ea typeface="Cambria Math" panose="02040503050406030204" pitchFamily="18" charset="0"/>
                            </a:rPr>
                          </m:ctrlPr>
                        </m:sSubPr>
                        <m:e>
                          <m:r>
                            <a:rPr lang="en-US">
                              <a:latin typeface="Cambria Math" panose="02040503050406030204" pitchFamily="18" charset="0"/>
                              <a:ea typeface="Cambria Math" panose="02040503050406030204" pitchFamily="18" charset="0"/>
                            </a:rPr>
                            <m:t>𝐉</m:t>
                          </m:r>
                        </m:e>
                        <m:sub>
                          <m:sSup>
                            <m:sSupPr>
                              <m:ctrlPr>
                                <a:rPr lang="en-US" i="1">
                                  <a:latin typeface="Cambria Math" panose="02040503050406030204" pitchFamily="18" charset="0"/>
                                  <a:ea typeface="Cambria Math" panose="02040503050406030204" pitchFamily="18" charset="0"/>
                                </a:rPr>
                              </m:ctrlPr>
                            </m:sSupPr>
                            <m:e>
                              <m:r>
                                <a:rPr lang="en-US">
                                  <a:latin typeface="Cambria Math" panose="02040503050406030204" pitchFamily="18" charset="0"/>
                                  <a:ea typeface="Cambria Math" panose="02040503050406030204" pitchFamily="18" charset="0"/>
                                </a:rPr>
                                <m:t>𝒉</m:t>
                              </m:r>
                            </m:e>
                            <m:sup>
                              <m:r>
                                <a:rPr lang="en-US">
                                  <a:latin typeface="Cambria Math" panose="02040503050406030204" pitchFamily="18" charset="0"/>
                                  <a:ea typeface="Cambria Math" panose="02040503050406030204" pitchFamily="18" charset="0"/>
                                </a:rPr>
                                <m:t>(</m:t>
                              </m:r>
                              <m:r>
                                <a:rPr lang="en-US" smtClean="0">
                                  <a:latin typeface="Cambria Math" panose="02040503050406030204" pitchFamily="18" charset="0"/>
                                  <a:ea typeface="Cambria Math" panose="02040503050406030204" pitchFamily="18" charset="0"/>
                                </a:rPr>
                                <m:t>1</m:t>
                              </m:r>
                              <m:r>
                                <a:rPr lang="en-US">
                                  <a:latin typeface="Cambria Math" panose="02040503050406030204" pitchFamily="18" charset="0"/>
                                  <a:ea typeface="Cambria Math" panose="02040503050406030204" pitchFamily="18" charset="0"/>
                                </a:rPr>
                                <m:t>)</m:t>
                              </m:r>
                            </m:sup>
                          </m:sSup>
                        </m:sub>
                      </m:sSub>
                      <m:d>
                        <m:dPr>
                          <m:ctrlPr>
                            <a:rPr lang="en-US" i="1">
                              <a:latin typeface="Cambria Math" panose="02040503050406030204" pitchFamily="18" charset="0"/>
                              <a:ea typeface="Cambria Math" panose="02040503050406030204" pitchFamily="18" charset="0"/>
                            </a:rPr>
                          </m:ctrlPr>
                        </m:dPr>
                        <m:e>
                          <m:sSup>
                            <m:sSupPr>
                              <m:ctrlPr>
                                <a:rPr lang="en-US" i="1">
                                  <a:latin typeface="Cambria Math" panose="02040503050406030204" pitchFamily="18" charset="0"/>
                                  <a:ea typeface="Cambria Math" panose="02040503050406030204" pitchFamily="18" charset="0"/>
                                </a:rPr>
                              </m:ctrlPr>
                            </m:sSupPr>
                            <m:e>
                              <m:r>
                                <a:rPr lang="en-US">
                                  <a:latin typeface="Cambria Math" panose="02040503050406030204" pitchFamily="18" charset="0"/>
                                  <a:ea typeface="Cambria Math" panose="02040503050406030204" pitchFamily="18" charset="0"/>
                                </a:rPr>
                                <m:t>𝒉</m:t>
                              </m:r>
                            </m:e>
                            <m:sup>
                              <m:r>
                                <a:rPr lang="en-US">
                                  <a:latin typeface="Cambria Math" panose="02040503050406030204" pitchFamily="18" charset="0"/>
                                  <a:ea typeface="Cambria Math" panose="02040503050406030204" pitchFamily="18" charset="0"/>
                                </a:rPr>
                                <m:t>(</m:t>
                              </m:r>
                              <m:r>
                                <a:rPr lang="en-US" smtClean="0">
                                  <a:latin typeface="Cambria Math" panose="02040503050406030204" pitchFamily="18" charset="0"/>
                                  <a:ea typeface="Cambria Math" panose="02040503050406030204" pitchFamily="18" charset="0"/>
                                </a:rPr>
                                <m:t>0</m:t>
                              </m:r>
                              <m:r>
                                <a:rPr lang="en-US">
                                  <a:latin typeface="Cambria Math" panose="02040503050406030204" pitchFamily="18" charset="0"/>
                                  <a:ea typeface="Cambria Math" panose="02040503050406030204" pitchFamily="18" charset="0"/>
                                </a:rPr>
                                <m:t>)</m:t>
                              </m:r>
                            </m:sup>
                          </m:sSup>
                        </m:e>
                      </m:d>
                      <m:sSub>
                        <m:sSubPr>
                          <m:ctrlPr>
                            <a:rPr lang="en-US" i="1">
                              <a:latin typeface="Cambria Math" panose="02040503050406030204" pitchFamily="18" charset="0"/>
                              <a:ea typeface="Cambria Math" panose="02040503050406030204" pitchFamily="18" charset="0"/>
                            </a:rPr>
                          </m:ctrlPr>
                        </m:sSubPr>
                        <m:e>
                          <m:r>
                            <a:rPr lang="en-US">
                              <a:latin typeface="Cambria Math" panose="02040503050406030204" pitchFamily="18" charset="0"/>
                              <a:ea typeface="Cambria Math" panose="02040503050406030204" pitchFamily="18" charset="0"/>
                            </a:rPr>
                            <m:t>𝐉</m:t>
                          </m:r>
                        </m:e>
                        <m:sub>
                          <m:sSup>
                            <m:sSupPr>
                              <m:ctrlPr>
                                <a:rPr lang="en-US" i="1">
                                  <a:latin typeface="Cambria Math" panose="02040503050406030204" pitchFamily="18" charset="0"/>
                                  <a:ea typeface="Cambria Math" panose="02040503050406030204" pitchFamily="18" charset="0"/>
                                </a:rPr>
                              </m:ctrlPr>
                            </m:sSupPr>
                            <m:e>
                              <m:r>
                                <a:rPr lang="en-US">
                                  <a:latin typeface="Cambria Math" panose="02040503050406030204" pitchFamily="18" charset="0"/>
                                  <a:ea typeface="Cambria Math" panose="02040503050406030204" pitchFamily="18" charset="0"/>
                                </a:rPr>
                                <m:t>𝒉</m:t>
                              </m:r>
                            </m:e>
                            <m:sup>
                              <m:r>
                                <a:rPr lang="en-US">
                                  <a:latin typeface="Cambria Math" panose="02040503050406030204" pitchFamily="18" charset="0"/>
                                  <a:ea typeface="Cambria Math" panose="02040503050406030204" pitchFamily="18" charset="0"/>
                                </a:rPr>
                                <m:t>(</m:t>
                              </m:r>
                              <m:r>
                                <a:rPr lang="en-US" smtClean="0">
                                  <a:latin typeface="Cambria Math" panose="02040503050406030204" pitchFamily="18" charset="0"/>
                                  <a:ea typeface="Cambria Math" panose="02040503050406030204" pitchFamily="18" charset="0"/>
                                </a:rPr>
                                <m:t>2</m:t>
                              </m:r>
                              <m:r>
                                <a:rPr lang="en-US">
                                  <a:latin typeface="Cambria Math" panose="02040503050406030204" pitchFamily="18" charset="0"/>
                                  <a:ea typeface="Cambria Math" panose="02040503050406030204" pitchFamily="18" charset="0"/>
                                </a:rPr>
                                <m:t>)</m:t>
                              </m:r>
                            </m:sup>
                          </m:sSup>
                        </m:sub>
                      </m:sSub>
                      <m:d>
                        <m:dPr>
                          <m:ctrlPr>
                            <a:rPr lang="en-US" i="1">
                              <a:latin typeface="Cambria Math" panose="02040503050406030204" pitchFamily="18" charset="0"/>
                              <a:ea typeface="Cambria Math" panose="02040503050406030204" pitchFamily="18" charset="0"/>
                            </a:rPr>
                          </m:ctrlPr>
                        </m:dPr>
                        <m:e>
                          <m:sSup>
                            <m:sSupPr>
                              <m:ctrlPr>
                                <a:rPr lang="en-US" i="1">
                                  <a:latin typeface="Cambria Math" panose="02040503050406030204" pitchFamily="18" charset="0"/>
                                  <a:ea typeface="Cambria Math" panose="02040503050406030204" pitchFamily="18" charset="0"/>
                                </a:rPr>
                              </m:ctrlPr>
                            </m:sSupPr>
                            <m:e>
                              <m:r>
                                <a:rPr lang="en-US">
                                  <a:latin typeface="Cambria Math" panose="02040503050406030204" pitchFamily="18" charset="0"/>
                                  <a:ea typeface="Cambria Math" panose="02040503050406030204" pitchFamily="18" charset="0"/>
                                </a:rPr>
                                <m:t>𝒉</m:t>
                              </m:r>
                            </m:e>
                            <m:sup>
                              <m:r>
                                <a:rPr lang="en-US">
                                  <a:latin typeface="Cambria Math" panose="02040503050406030204" pitchFamily="18" charset="0"/>
                                  <a:ea typeface="Cambria Math" panose="02040503050406030204" pitchFamily="18" charset="0"/>
                                </a:rPr>
                                <m:t>(</m:t>
                              </m:r>
                              <m:r>
                                <a:rPr lang="en-US" smtClean="0">
                                  <a:latin typeface="Cambria Math" panose="02040503050406030204" pitchFamily="18" charset="0"/>
                                  <a:ea typeface="Cambria Math" panose="02040503050406030204" pitchFamily="18" charset="0"/>
                                </a:rPr>
                                <m:t>1</m:t>
                              </m:r>
                              <m:r>
                                <a:rPr lang="en-US">
                                  <a:latin typeface="Cambria Math" panose="02040503050406030204" pitchFamily="18" charset="0"/>
                                  <a:ea typeface="Cambria Math" panose="02040503050406030204" pitchFamily="18" charset="0"/>
                                </a:rPr>
                                <m:t>)</m:t>
                              </m:r>
                            </m:sup>
                          </m:sSup>
                        </m:e>
                      </m:d>
                      <m:r>
                        <a:rPr lang="en-US" smtClean="0">
                          <a:latin typeface="Cambria Math" panose="02040503050406030204" pitchFamily="18" charset="0"/>
                          <a:ea typeface="Cambria Math" panose="02040503050406030204" pitchFamily="18" charset="0"/>
                        </a:rPr>
                        <m:t> × …  ×</m:t>
                      </m:r>
                      <m:sSub>
                        <m:sSubPr>
                          <m:ctrlPr>
                            <a:rPr lang="en-US" i="1">
                              <a:latin typeface="Cambria Math" panose="02040503050406030204" pitchFamily="18" charset="0"/>
                              <a:ea typeface="Cambria Math" panose="02040503050406030204" pitchFamily="18" charset="0"/>
                            </a:rPr>
                          </m:ctrlPr>
                        </m:sSubPr>
                        <m:e>
                          <m:r>
                            <a:rPr lang="en-US" smtClean="0">
                              <a:latin typeface="Cambria Math" panose="02040503050406030204" pitchFamily="18" charset="0"/>
                              <a:ea typeface="Cambria Math" panose="02040503050406030204" pitchFamily="18" charset="0"/>
                            </a:rPr>
                            <m:t> </m:t>
                          </m:r>
                          <m:r>
                            <a:rPr lang="en-US">
                              <a:latin typeface="Cambria Math" panose="02040503050406030204" pitchFamily="18" charset="0"/>
                              <a:ea typeface="Cambria Math" panose="02040503050406030204" pitchFamily="18" charset="0"/>
                            </a:rPr>
                            <m:t>𝐉</m:t>
                          </m:r>
                        </m:e>
                        <m:sub>
                          <m:sSup>
                            <m:sSupPr>
                              <m:ctrlPr>
                                <a:rPr lang="en-US" i="1">
                                  <a:latin typeface="Cambria Math" panose="02040503050406030204" pitchFamily="18" charset="0"/>
                                  <a:ea typeface="Cambria Math" panose="02040503050406030204" pitchFamily="18" charset="0"/>
                                </a:rPr>
                              </m:ctrlPr>
                            </m:sSupPr>
                            <m:e>
                              <m:r>
                                <a:rPr lang="en-US">
                                  <a:latin typeface="Cambria Math" panose="02040503050406030204" pitchFamily="18" charset="0"/>
                                  <a:ea typeface="Cambria Math" panose="02040503050406030204" pitchFamily="18" charset="0"/>
                                </a:rPr>
                                <m:t>𝒉</m:t>
                              </m:r>
                            </m:e>
                            <m:sup>
                              <m:r>
                                <a:rPr lang="en-US">
                                  <a:latin typeface="Cambria Math" panose="02040503050406030204" pitchFamily="18" charset="0"/>
                                  <a:ea typeface="Cambria Math" panose="02040503050406030204" pitchFamily="18" charset="0"/>
                                </a:rPr>
                                <m:t>(</m:t>
                              </m:r>
                              <m:r>
                                <a:rPr lang="en-US" smtClean="0">
                                  <a:latin typeface="Cambria Math" panose="02040503050406030204" pitchFamily="18" charset="0"/>
                                  <a:ea typeface="Cambria Math" panose="02040503050406030204" pitchFamily="18" charset="0"/>
                                </a:rPr>
                                <m:t>4</m:t>
                              </m:r>
                              <m:r>
                                <a:rPr lang="en-US">
                                  <a:latin typeface="Cambria Math" panose="02040503050406030204" pitchFamily="18" charset="0"/>
                                  <a:ea typeface="Cambria Math" panose="02040503050406030204" pitchFamily="18" charset="0"/>
                                </a:rPr>
                                <m:t>)</m:t>
                              </m:r>
                            </m:sup>
                          </m:sSup>
                        </m:sub>
                      </m:sSub>
                      <m:d>
                        <m:dPr>
                          <m:ctrlPr>
                            <a:rPr lang="en-US" i="1">
                              <a:latin typeface="Cambria Math" panose="02040503050406030204" pitchFamily="18" charset="0"/>
                              <a:ea typeface="Cambria Math" panose="02040503050406030204" pitchFamily="18" charset="0"/>
                            </a:rPr>
                          </m:ctrlPr>
                        </m:dPr>
                        <m:e>
                          <m:sSup>
                            <m:sSupPr>
                              <m:ctrlPr>
                                <a:rPr lang="en-US" i="1">
                                  <a:latin typeface="Cambria Math" panose="02040503050406030204" pitchFamily="18" charset="0"/>
                                  <a:ea typeface="Cambria Math" panose="02040503050406030204" pitchFamily="18" charset="0"/>
                                </a:rPr>
                              </m:ctrlPr>
                            </m:sSupPr>
                            <m:e>
                              <m:r>
                                <a:rPr lang="en-US">
                                  <a:latin typeface="Cambria Math" panose="02040503050406030204" pitchFamily="18" charset="0"/>
                                  <a:ea typeface="Cambria Math" panose="02040503050406030204" pitchFamily="18" charset="0"/>
                                </a:rPr>
                                <m:t>𝒉</m:t>
                              </m:r>
                            </m:e>
                            <m:sup>
                              <m:r>
                                <a:rPr lang="en-US">
                                  <a:latin typeface="Cambria Math" panose="02040503050406030204" pitchFamily="18" charset="0"/>
                                  <a:ea typeface="Cambria Math" panose="02040503050406030204" pitchFamily="18" charset="0"/>
                                </a:rPr>
                                <m:t>(</m:t>
                              </m:r>
                              <m:r>
                                <a:rPr lang="en-US" smtClean="0">
                                  <a:latin typeface="Cambria Math" panose="02040503050406030204" pitchFamily="18" charset="0"/>
                                  <a:ea typeface="Cambria Math" panose="02040503050406030204" pitchFamily="18" charset="0"/>
                                </a:rPr>
                                <m:t>3</m:t>
                              </m:r>
                              <m:r>
                                <a:rPr lang="en-US">
                                  <a:latin typeface="Cambria Math" panose="02040503050406030204" pitchFamily="18" charset="0"/>
                                  <a:ea typeface="Cambria Math" panose="02040503050406030204" pitchFamily="18" charset="0"/>
                                </a:rPr>
                                <m:t>)</m:t>
                              </m:r>
                            </m:sup>
                          </m:sSup>
                        </m:e>
                      </m:d>
                      <m:sSub>
                        <m:sSubPr>
                          <m:ctrlPr>
                            <a:rPr lang="en-US" i="1">
                              <a:latin typeface="Cambria Math" panose="02040503050406030204" pitchFamily="18" charset="0"/>
                              <a:ea typeface="Cambria Math" panose="02040503050406030204" pitchFamily="18" charset="0"/>
                            </a:rPr>
                          </m:ctrlPr>
                        </m:sSubPr>
                        <m:e>
                          <m:r>
                            <a:rPr lang="en-US">
                              <a:latin typeface="Cambria Math" panose="02040503050406030204" pitchFamily="18" charset="0"/>
                              <a:ea typeface="Cambria Math" panose="02040503050406030204" pitchFamily="18" charset="0"/>
                            </a:rPr>
                            <m:t> </m:t>
                          </m:r>
                          <m:r>
                            <a:rPr lang="en-US">
                              <a:latin typeface="Cambria Math" panose="02040503050406030204" pitchFamily="18" charset="0"/>
                              <a:ea typeface="Cambria Math" panose="02040503050406030204" pitchFamily="18" charset="0"/>
                            </a:rPr>
                            <m:t>𝐉</m:t>
                          </m:r>
                        </m:e>
                        <m:sub>
                          <m:r>
                            <a:rPr lang="en-US">
                              <a:latin typeface="Cambria Math" panose="02040503050406030204" pitchFamily="18" charset="0"/>
                              <a:ea typeface="Cambria Math" panose="02040503050406030204" pitchFamily="18" charset="0"/>
                            </a:rPr>
                            <m:t>ℒ</m:t>
                          </m:r>
                        </m:sub>
                      </m:sSub>
                      <m:d>
                        <m:dPr>
                          <m:ctrlPr>
                            <a:rPr lang="en-US" i="1">
                              <a:latin typeface="Cambria Math" panose="02040503050406030204" pitchFamily="18" charset="0"/>
                              <a:ea typeface="Cambria Math" panose="02040503050406030204" pitchFamily="18" charset="0"/>
                            </a:rPr>
                          </m:ctrlPr>
                        </m:dPr>
                        <m:e>
                          <m:sSup>
                            <m:sSupPr>
                              <m:ctrlPr>
                                <a:rPr lang="en-US" i="1">
                                  <a:latin typeface="Cambria Math" panose="02040503050406030204" pitchFamily="18" charset="0"/>
                                  <a:ea typeface="Cambria Math" panose="02040503050406030204" pitchFamily="18" charset="0"/>
                                </a:rPr>
                              </m:ctrlPr>
                            </m:sSupPr>
                            <m:e>
                              <m:r>
                                <a:rPr lang="en-US">
                                  <a:latin typeface="Cambria Math" panose="02040503050406030204" pitchFamily="18" charset="0"/>
                                  <a:ea typeface="Cambria Math" panose="02040503050406030204" pitchFamily="18" charset="0"/>
                                </a:rPr>
                                <m:t>𝒉</m:t>
                              </m:r>
                            </m:e>
                            <m:sup>
                              <m:r>
                                <a:rPr lang="en-US">
                                  <a:latin typeface="Cambria Math" panose="02040503050406030204" pitchFamily="18" charset="0"/>
                                  <a:ea typeface="Cambria Math" panose="02040503050406030204" pitchFamily="18" charset="0"/>
                                </a:rPr>
                                <m:t>(</m:t>
                              </m:r>
                              <m:r>
                                <a:rPr lang="en-US" smtClean="0">
                                  <a:latin typeface="Cambria Math" panose="02040503050406030204" pitchFamily="18" charset="0"/>
                                  <a:ea typeface="Cambria Math" panose="02040503050406030204" pitchFamily="18" charset="0"/>
                                </a:rPr>
                                <m:t>4</m:t>
                              </m:r>
                              <m:r>
                                <a:rPr lang="en-US">
                                  <a:latin typeface="Cambria Math" panose="02040503050406030204" pitchFamily="18" charset="0"/>
                                  <a:ea typeface="Cambria Math" panose="02040503050406030204" pitchFamily="18" charset="0"/>
                                </a:rPr>
                                <m:t>)</m:t>
                              </m:r>
                            </m:sup>
                          </m:sSup>
                        </m:e>
                      </m:d>
                    </m:oMath>
                  </m:oMathPara>
                </a14:m>
                <a:endParaRPr lang="en-US" dirty="0">
                  <a:latin typeface="Corbel" panose="020B0503020204020204" pitchFamily="34" charset="0"/>
                </a:endParaRPr>
              </a:p>
            </p:txBody>
          </p:sp>
        </mc:Choice>
        <mc:Fallback xmlns="">
          <p:sp>
            <p:nvSpPr>
              <p:cNvPr id="11" name="TextBox 10">
                <a:extLst>
                  <a:ext uri="{FF2B5EF4-FFF2-40B4-BE49-F238E27FC236}">
                    <a16:creationId xmlns:a16="http://schemas.microsoft.com/office/drawing/2014/main" id="{6E901C4C-8C87-9295-BD6C-23856495BA6F}"/>
                  </a:ext>
                </a:extLst>
              </p:cNvPr>
              <p:cNvSpPr txBox="1">
                <a:spLocks noRot="1" noChangeAspect="1" noMove="1" noResize="1" noEditPoints="1" noAdjustHandles="1" noChangeArrowheads="1" noChangeShapeType="1" noTextEdit="1"/>
              </p:cNvSpPr>
              <p:nvPr/>
            </p:nvSpPr>
            <p:spPr>
              <a:xfrm>
                <a:off x="648119" y="3916347"/>
                <a:ext cx="5454162" cy="336631"/>
              </a:xfrm>
              <a:prstGeom prst="rect">
                <a:avLst/>
              </a:prstGeom>
              <a:blipFill>
                <a:blip r:embed="rId30"/>
                <a:stretch>
                  <a:fillRect b="-7143"/>
                </a:stretch>
              </a:blipFill>
            </p:spPr>
            <p:txBody>
              <a:bodyPr/>
              <a:lstStyle/>
              <a:p>
                <a:r>
                  <a:rPr lang="en-US">
                    <a:noFill/>
                  </a:rPr>
                  <a:t> </a:t>
                </a:r>
              </a:p>
            </p:txBody>
          </p:sp>
        </mc:Fallback>
      </mc:AlternateContent>
      <p:sp>
        <p:nvSpPr>
          <p:cNvPr id="12" name="Left Brace 11">
            <a:extLst>
              <a:ext uri="{FF2B5EF4-FFF2-40B4-BE49-F238E27FC236}">
                <a16:creationId xmlns:a16="http://schemas.microsoft.com/office/drawing/2014/main" id="{C1CD30FF-0019-8841-78A6-EAA5F6289A6C}"/>
              </a:ext>
            </a:extLst>
          </p:cNvPr>
          <p:cNvSpPr/>
          <p:nvPr/>
        </p:nvSpPr>
        <p:spPr>
          <a:xfrm rot="16200000">
            <a:off x="3259331" y="2748609"/>
            <a:ext cx="185980" cy="3370008"/>
          </a:xfrm>
          <a:prstGeom prst="leftBrace">
            <a:avLst>
              <a:gd name="adj1" fmla="val 146333"/>
              <a:gd name="adj2" fmla="val 50000"/>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latin typeface="Corbel" panose="020B0503020204020204" pitchFamily="34" charset="0"/>
            </a:endParaRPr>
          </a:p>
        </p:txBody>
      </p:sp>
      <p:sp>
        <p:nvSpPr>
          <p:cNvPr id="13" name="Rectangle 12">
            <a:extLst>
              <a:ext uri="{FF2B5EF4-FFF2-40B4-BE49-F238E27FC236}">
                <a16:creationId xmlns:a16="http://schemas.microsoft.com/office/drawing/2014/main" id="{D0F30BDB-6B47-DAF4-B84D-E8B117B3640D}"/>
              </a:ext>
            </a:extLst>
          </p:cNvPr>
          <p:cNvSpPr/>
          <p:nvPr/>
        </p:nvSpPr>
        <p:spPr>
          <a:xfrm>
            <a:off x="2895315" y="4467890"/>
            <a:ext cx="931665" cy="307777"/>
          </a:xfrm>
          <a:prstGeom prst="rect">
            <a:avLst/>
          </a:prstGeom>
        </p:spPr>
        <p:txBody>
          <a:bodyPr wrap="none">
            <a:spAutoFit/>
          </a:bodyPr>
          <a:lstStyle/>
          <a:p>
            <a:r>
              <a:rPr lang="en-US" dirty="0">
                <a:solidFill>
                  <a:srgbClr val="255ED3"/>
                </a:solidFill>
                <a:latin typeface="Corbel" panose="020B0503020204020204" pitchFamily="34" charset="0"/>
              </a:rPr>
              <a:t>chain rule</a:t>
            </a:r>
          </a:p>
        </p:txBody>
      </p:sp>
    </p:spTree>
    <p:extLst>
      <p:ext uri="{BB962C8B-B14F-4D97-AF65-F5344CB8AC3E}">
        <p14:creationId xmlns:p14="http://schemas.microsoft.com/office/powerpoint/2010/main" val="4254950748"/>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7">
            <a:extLst>
              <a:ext uri="{FF2B5EF4-FFF2-40B4-BE49-F238E27FC236}">
                <a16:creationId xmlns:a16="http://schemas.microsoft.com/office/drawing/2014/main" id="{B26940FC-A121-3425-F367-FE6C63D90373}"/>
              </a:ext>
            </a:extLst>
          </p:cNvPr>
          <p:cNvSpPr>
            <a:spLocks noGrp="1"/>
          </p:cNvSpPr>
          <p:nvPr>
            <p:ph idx="1"/>
          </p:nvPr>
        </p:nvSpPr>
        <p:spPr>
          <a:xfrm>
            <a:off x="311700" y="2014991"/>
            <a:ext cx="4708892" cy="2553884"/>
          </a:xfrm>
        </p:spPr>
        <p:txBody>
          <a:bodyPr/>
          <a:lstStyle/>
          <a:p>
            <a:r>
              <a:rPr lang="en-US" b="1" dirty="0"/>
              <a:t>Note:</a:t>
            </a:r>
            <a:r>
              <a:rPr lang="en-US" dirty="0"/>
              <a:t> instability of matrix powers can be determined from their eigenvalues.  </a:t>
            </a:r>
          </a:p>
        </p:txBody>
      </p:sp>
      <p:sp>
        <p:nvSpPr>
          <p:cNvPr id="2" name="Title 1">
            <a:extLst>
              <a:ext uri="{FF2B5EF4-FFF2-40B4-BE49-F238E27FC236}">
                <a16:creationId xmlns:a16="http://schemas.microsoft.com/office/drawing/2014/main" id="{FD4343D0-0A2D-A94C-A485-B1E9B2D8A8E7}"/>
              </a:ext>
            </a:extLst>
          </p:cNvPr>
          <p:cNvSpPr>
            <a:spLocks noGrp="1"/>
          </p:cNvSpPr>
          <p:nvPr>
            <p:ph type="title"/>
          </p:nvPr>
        </p:nvSpPr>
        <p:spPr/>
        <p:txBody>
          <a:bodyPr>
            <a:normAutofit fontScale="90000"/>
          </a:bodyPr>
          <a:lstStyle/>
          <a:p>
            <a:r>
              <a:rPr lang="en-US" dirty="0"/>
              <a:t>Vanishing/Exploding Gradient Problem</a:t>
            </a:r>
          </a:p>
        </p:txBody>
      </p:sp>
      <p:sp>
        <p:nvSpPr>
          <p:cNvPr id="5" name="TextBox 4">
            <a:extLst>
              <a:ext uri="{FF2B5EF4-FFF2-40B4-BE49-F238E27FC236}">
                <a16:creationId xmlns:a16="http://schemas.microsoft.com/office/drawing/2014/main" id="{1F386875-FF65-A374-E3D7-19F5DB181982}"/>
              </a:ext>
            </a:extLst>
          </p:cNvPr>
          <p:cNvSpPr txBox="1"/>
          <p:nvPr/>
        </p:nvSpPr>
        <p:spPr>
          <a:xfrm>
            <a:off x="3838940" y="7139275"/>
            <a:ext cx="1871025" cy="400110"/>
          </a:xfrm>
          <a:prstGeom prst="rect">
            <a:avLst/>
          </a:prstGeom>
          <a:noFill/>
        </p:spPr>
        <p:txBody>
          <a:bodyPr wrap="none" rtlCol="0">
            <a:spAutoFit/>
          </a:bodyPr>
          <a:lstStyle/>
          <a:p>
            <a:r>
              <a:rPr lang="en-US" sz="2000" dirty="0">
                <a:solidFill>
                  <a:srgbClr val="0070C0"/>
                </a:solidFill>
                <a:latin typeface="Corbel" panose="020B0503020204020204" pitchFamily="34" charset="0"/>
              </a:rPr>
              <a:t>observed inputs</a:t>
            </a:r>
          </a:p>
        </p:txBody>
      </p:sp>
      <p:sp>
        <p:nvSpPr>
          <p:cNvPr id="6" name="TextBox 5">
            <a:extLst>
              <a:ext uri="{FF2B5EF4-FFF2-40B4-BE49-F238E27FC236}">
                <a16:creationId xmlns:a16="http://schemas.microsoft.com/office/drawing/2014/main" id="{1EBE392D-2D8A-3137-093C-5132708D40D5}"/>
              </a:ext>
            </a:extLst>
          </p:cNvPr>
          <p:cNvSpPr txBox="1"/>
          <p:nvPr/>
        </p:nvSpPr>
        <p:spPr>
          <a:xfrm>
            <a:off x="7778815" y="-36467"/>
            <a:ext cx="1436611" cy="523220"/>
          </a:xfrm>
          <a:prstGeom prst="rect">
            <a:avLst/>
          </a:prstGeom>
          <a:noFill/>
        </p:spPr>
        <p:txBody>
          <a:bodyPr wrap="none" rtlCol="0">
            <a:spAutoFit/>
          </a:bodyPr>
          <a:lstStyle/>
          <a:p>
            <a:pPr algn="ctr"/>
            <a:r>
              <a:rPr lang="en-US" dirty="0">
                <a:solidFill>
                  <a:srgbClr val="0070C0"/>
                </a:solidFill>
                <a:latin typeface="Corbel" panose="020B0503020204020204" pitchFamily="34" charset="0"/>
              </a:rPr>
              <a:t>backpropagated </a:t>
            </a:r>
            <a:br>
              <a:rPr lang="en-US" dirty="0">
                <a:solidFill>
                  <a:srgbClr val="0070C0"/>
                </a:solidFill>
                <a:latin typeface="Corbel" panose="020B0503020204020204" pitchFamily="34" charset="0"/>
              </a:rPr>
            </a:br>
            <a:r>
              <a:rPr lang="en-US" dirty="0">
                <a:solidFill>
                  <a:srgbClr val="0070C0"/>
                </a:solidFill>
                <a:latin typeface="Corbel" panose="020B0503020204020204" pitchFamily="34" charset="0"/>
              </a:rPr>
              <a:t>feedback</a:t>
            </a:r>
          </a:p>
        </p:txBody>
      </p:sp>
      <p:cxnSp>
        <p:nvCxnSpPr>
          <p:cNvPr id="7" name="Straight Arrow Connector 6">
            <a:extLst>
              <a:ext uri="{FF2B5EF4-FFF2-40B4-BE49-F238E27FC236}">
                <a16:creationId xmlns:a16="http://schemas.microsoft.com/office/drawing/2014/main" id="{0E6D063F-0DCE-5E16-911A-0E942AE5045A}"/>
              </a:ext>
            </a:extLst>
          </p:cNvPr>
          <p:cNvCxnSpPr>
            <a:cxnSpLocks/>
          </p:cNvCxnSpPr>
          <p:nvPr/>
        </p:nvCxnSpPr>
        <p:spPr bwMode="auto">
          <a:xfrm flipH="1" flipV="1">
            <a:off x="2548376" y="6664551"/>
            <a:ext cx="4119237" cy="26633"/>
          </a:xfrm>
          <a:prstGeom prst="straightConnector1">
            <a:avLst/>
          </a:prstGeom>
          <a:solidFill>
            <a:schemeClr val="accent1"/>
          </a:solidFill>
          <a:ln w="38100" cap="flat" cmpd="sng" algn="ctr">
            <a:solidFill>
              <a:srgbClr val="C00000"/>
            </a:solidFill>
            <a:prstDash val="solid"/>
            <a:round/>
            <a:headEnd type="none" w="med" len="med"/>
            <a:tailEnd type="triangle"/>
          </a:ln>
          <a:effectLst/>
        </p:spPr>
      </p:cxnSp>
      <p:sp>
        <p:nvSpPr>
          <p:cNvPr id="142" name="object 3">
            <a:extLst>
              <a:ext uri="{FF2B5EF4-FFF2-40B4-BE49-F238E27FC236}">
                <a16:creationId xmlns:a16="http://schemas.microsoft.com/office/drawing/2014/main" id="{DEEEA42D-C09B-ADE0-77AB-40EE7E76CA54}"/>
              </a:ext>
            </a:extLst>
          </p:cNvPr>
          <p:cNvSpPr txBox="1"/>
          <p:nvPr/>
        </p:nvSpPr>
        <p:spPr>
          <a:xfrm>
            <a:off x="5895421" y="4492486"/>
            <a:ext cx="373693" cy="471283"/>
          </a:xfrm>
          <a:prstGeom prst="rect">
            <a:avLst/>
          </a:prstGeom>
        </p:spPr>
        <p:txBody>
          <a:bodyPr vert="horz" wrap="square" lIns="0" tIns="9525" rIns="0" bIns="0" rtlCol="0">
            <a:spAutoFit/>
          </a:bodyPr>
          <a:lstStyle/>
          <a:p>
            <a:pPr marL="9525">
              <a:spcBef>
                <a:spcPts val="75"/>
              </a:spcBef>
              <a:tabLst>
                <a:tab pos="584359" algn="l"/>
              </a:tabLst>
            </a:pPr>
            <a:r>
              <a:rPr sz="1500" spc="4" dirty="0">
                <a:latin typeface="Corbel" panose="020B0503020204020204" pitchFamily="34" charset="0"/>
                <a:cs typeface="Calibri"/>
              </a:rPr>
              <a:t>t</a:t>
            </a:r>
            <a:r>
              <a:rPr sz="1500" spc="-4" dirty="0">
                <a:latin typeface="Corbel" panose="020B0503020204020204" pitchFamily="34" charset="0"/>
                <a:cs typeface="Calibri"/>
              </a:rPr>
              <a:t>h</a:t>
            </a:r>
            <a:r>
              <a:rPr sz="1500" dirty="0">
                <a:latin typeface="Corbel" panose="020B0503020204020204" pitchFamily="34" charset="0"/>
                <a:cs typeface="Calibri"/>
              </a:rPr>
              <a:t>e	</a:t>
            </a:r>
          </a:p>
        </p:txBody>
      </p:sp>
      <p:sp>
        <p:nvSpPr>
          <p:cNvPr id="143" name="object 4">
            <a:extLst>
              <a:ext uri="{FF2B5EF4-FFF2-40B4-BE49-F238E27FC236}">
                <a16:creationId xmlns:a16="http://schemas.microsoft.com/office/drawing/2014/main" id="{C75FF376-825B-E1E3-BF13-A5C80618A438}"/>
              </a:ext>
            </a:extLst>
          </p:cNvPr>
          <p:cNvSpPr txBox="1"/>
          <p:nvPr/>
        </p:nvSpPr>
        <p:spPr>
          <a:xfrm>
            <a:off x="7268091" y="4492487"/>
            <a:ext cx="568124" cy="240450"/>
          </a:xfrm>
          <a:prstGeom prst="rect">
            <a:avLst/>
          </a:prstGeom>
        </p:spPr>
        <p:txBody>
          <a:bodyPr vert="horz" wrap="square" lIns="0" tIns="9525" rIns="0" bIns="0" rtlCol="0">
            <a:spAutoFit/>
          </a:bodyPr>
          <a:lstStyle/>
          <a:p>
            <a:pPr marL="9525">
              <a:spcBef>
                <a:spcPts val="75"/>
              </a:spcBef>
            </a:pPr>
            <a:r>
              <a:rPr lang="en-US" sz="1500" spc="-8" dirty="0">
                <a:latin typeface="Corbel" panose="020B0503020204020204" pitchFamily="34" charset="0"/>
                <a:cs typeface="Calibri"/>
              </a:rPr>
              <a:t>    sat</a:t>
            </a:r>
            <a:endParaRPr sz="1500" dirty="0">
              <a:latin typeface="Corbel" panose="020B0503020204020204" pitchFamily="34" charset="0"/>
              <a:cs typeface="Calibri"/>
            </a:endParaRPr>
          </a:p>
        </p:txBody>
      </p:sp>
      <p:sp>
        <p:nvSpPr>
          <p:cNvPr id="144" name="object 5">
            <a:extLst>
              <a:ext uri="{FF2B5EF4-FFF2-40B4-BE49-F238E27FC236}">
                <a16:creationId xmlns:a16="http://schemas.microsoft.com/office/drawing/2014/main" id="{BA47695E-E321-70A4-53E6-8E085B738A83}"/>
              </a:ext>
            </a:extLst>
          </p:cNvPr>
          <p:cNvSpPr txBox="1"/>
          <p:nvPr/>
        </p:nvSpPr>
        <p:spPr>
          <a:xfrm>
            <a:off x="8156932" y="4492486"/>
            <a:ext cx="480040" cy="240450"/>
          </a:xfrm>
          <a:prstGeom prst="rect">
            <a:avLst/>
          </a:prstGeom>
        </p:spPr>
        <p:txBody>
          <a:bodyPr vert="horz" wrap="square" lIns="0" tIns="9525" rIns="0" bIns="0" rtlCol="0">
            <a:spAutoFit/>
          </a:bodyPr>
          <a:lstStyle/>
          <a:p>
            <a:pPr marL="9525">
              <a:spcBef>
                <a:spcPts val="75"/>
              </a:spcBef>
            </a:pPr>
            <a:r>
              <a:rPr lang="en-US" sz="1500" spc="4" dirty="0">
                <a:latin typeface="Corbel" panose="020B0503020204020204" pitchFamily="34" charset="0"/>
                <a:cs typeface="Calibri"/>
              </a:rPr>
              <a:t> on</a:t>
            </a:r>
            <a:endParaRPr sz="1500" dirty="0">
              <a:latin typeface="Corbel" panose="020B0503020204020204" pitchFamily="34" charset="0"/>
              <a:cs typeface="Calibri"/>
            </a:endParaRPr>
          </a:p>
        </p:txBody>
      </p:sp>
      <p:pic>
        <p:nvPicPr>
          <p:cNvPr id="145" name="object 8">
            <a:extLst>
              <a:ext uri="{FF2B5EF4-FFF2-40B4-BE49-F238E27FC236}">
                <a16:creationId xmlns:a16="http://schemas.microsoft.com/office/drawing/2014/main" id="{47728D35-1E03-7579-DD5E-33F4288D340C}"/>
              </a:ext>
            </a:extLst>
          </p:cNvPr>
          <p:cNvPicPr/>
          <p:nvPr/>
        </p:nvPicPr>
        <p:blipFill>
          <a:blip r:embed="rId2" cstate="print"/>
          <a:stretch>
            <a:fillRect/>
          </a:stretch>
        </p:blipFill>
        <p:spPr>
          <a:xfrm>
            <a:off x="5911189" y="4745816"/>
            <a:ext cx="313112" cy="237815"/>
          </a:xfrm>
          <a:prstGeom prst="rect">
            <a:avLst/>
          </a:prstGeom>
        </p:spPr>
      </p:pic>
      <p:pic>
        <p:nvPicPr>
          <p:cNvPr id="146" name="object 9">
            <a:extLst>
              <a:ext uri="{FF2B5EF4-FFF2-40B4-BE49-F238E27FC236}">
                <a16:creationId xmlns:a16="http://schemas.microsoft.com/office/drawing/2014/main" id="{B0E97A11-C21E-8214-8EC2-5DB447461F8E}"/>
              </a:ext>
            </a:extLst>
          </p:cNvPr>
          <p:cNvPicPr/>
          <p:nvPr/>
        </p:nvPicPr>
        <p:blipFill>
          <a:blip r:embed="rId3" cstate="print"/>
          <a:stretch>
            <a:fillRect/>
          </a:stretch>
        </p:blipFill>
        <p:spPr>
          <a:xfrm>
            <a:off x="8194064" y="4745816"/>
            <a:ext cx="301466" cy="237815"/>
          </a:xfrm>
          <a:prstGeom prst="rect">
            <a:avLst/>
          </a:prstGeom>
        </p:spPr>
      </p:pic>
      <p:pic>
        <p:nvPicPr>
          <p:cNvPr id="147" name="object 10">
            <a:extLst>
              <a:ext uri="{FF2B5EF4-FFF2-40B4-BE49-F238E27FC236}">
                <a16:creationId xmlns:a16="http://schemas.microsoft.com/office/drawing/2014/main" id="{632913E1-7AEE-3095-0DA3-BFB416640321}"/>
              </a:ext>
            </a:extLst>
          </p:cNvPr>
          <p:cNvPicPr/>
          <p:nvPr/>
        </p:nvPicPr>
        <p:blipFill>
          <a:blip r:embed="rId4" cstate="print"/>
          <a:stretch>
            <a:fillRect/>
          </a:stretch>
        </p:blipFill>
        <p:spPr>
          <a:xfrm>
            <a:off x="7424227" y="4745816"/>
            <a:ext cx="312646" cy="237815"/>
          </a:xfrm>
          <a:prstGeom prst="rect">
            <a:avLst/>
          </a:prstGeom>
        </p:spPr>
      </p:pic>
      <p:pic>
        <p:nvPicPr>
          <p:cNvPr id="148" name="object 11">
            <a:extLst>
              <a:ext uri="{FF2B5EF4-FFF2-40B4-BE49-F238E27FC236}">
                <a16:creationId xmlns:a16="http://schemas.microsoft.com/office/drawing/2014/main" id="{DEFCD00A-5C1A-3FD8-72AC-B08983C3B272}"/>
              </a:ext>
            </a:extLst>
          </p:cNvPr>
          <p:cNvPicPr/>
          <p:nvPr/>
        </p:nvPicPr>
        <p:blipFill>
          <a:blip r:embed="rId5" cstate="print"/>
          <a:stretch>
            <a:fillRect/>
          </a:stretch>
        </p:blipFill>
        <p:spPr>
          <a:xfrm>
            <a:off x="6642013" y="4745816"/>
            <a:ext cx="331895" cy="237815"/>
          </a:xfrm>
          <a:prstGeom prst="rect">
            <a:avLst/>
          </a:prstGeom>
        </p:spPr>
      </p:pic>
      <p:pic>
        <p:nvPicPr>
          <p:cNvPr id="181" name="object 45">
            <a:extLst>
              <a:ext uri="{FF2B5EF4-FFF2-40B4-BE49-F238E27FC236}">
                <a16:creationId xmlns:a16="http://schemas.microsoft.com/office/drawing/2014/main" id="{77EF60F1-5C90-4522-F94E-DB72DB3E9FCB}"/>
              </a:ext>
            </a:extLst>
          </p:cNvPr>
          <p:cNvPicPr/>
          <p:nvPr/>
        </p:nvPicPr>
        <p:blipFill>
          <a:blip r:embed="rId6" cstate="print"/>
          <a:stretch>
            <a:fillRect/>
          </a:stretch>
        </p:blipFill>
        <p:spPr>
          <a:xfrm>
            <a:off x="6433170" y="3746019"/>
            <a:ext cx="238402" cy="154740"/>
          </a:xfrm>
          <a:prstGeom prst="rect">
            <a:avLst/>
          </a:prstGeom>
        </p:spPr>
      </p:pic>
      <p:grpSp>
        <p:nvGrpSpPr>
          <p:cNvPr id="182" name="Group 181">
            <a:extLst>
              <a:ext uri="{FF2B5EF4-FFF2-40B4-BE49-F238E27FC236}">
                <a16:creationId xmlns:a16="http://schemas.microsoft.com/office/drawing/2014/main" id="{704EA7DA-E0C5-B0D7-9738-8BBF45A8EC5D}"/>
              </a:ext>
            </a:extLst>
          </p:cNvPr>
          <p:cNvGrpSpPr/>
          <p:nvPr/>
        </p:nvGrpSpPr>
        <p:grpSpPr>
          <a:xfrm>
            <a:off x="6695875" y="3515499"/>
            <a:ext cx="259615" cy="711087"/>
            <a:chOff x="5882275" y="3543616"/>
            <a:chExt cx="259615" cy="711087"/>
          </a:xfrm>
        </p:grpSpPr>
        <p:pic>
          <p:nvPicPr>
            <p:cNvPr id="183" name="object 46">
              <a:extLst>
                <a:ext uri="{FF2B5EF4-FFF2-40B4-BE49-F238E27FC236}">
                  <a16:creationId xmlns:a16="http://schemas.microsoft.com/office/drawing/2014/main" id="{3D853DE4-9771-5C22-8FE7-8BA503B75F91}"/>
                </a:ext>
              </a:extLst>
            </p:cNvPr>
            <p:cNvPicPr/>
            <p:nvPr/>
          </p:nvPicPr>
          <p:blipFill>
            <a:blip r:embed="rId7" cstate="print"/>
            <a:stretch>
              <a:fillRect/>
            </a:stretch>
          </p:blipFill>
          <p:spPr>
            <a:xfrm>
              <a:off x="5957294" y="3604802"/>
              <a:ext cx="117367" cy="116808"/>
            </a:xfrm>
            <a:prstGeom prst="rect">
              <a:avLst/>
            </a:prstGeom>
          </p:spPr>
        </p:pic>
        <p:pic>
          <p:nvPicPr>
            <p:cNvPr id="184" name="object 47">
              <a:extLst>
                <a:ext uri="{FF2B5EF4-FFF2-40B4-BE49-F238E27FC236}">
                  <a16:creationId xmlns:a16="http://schemas.microsoft.com/office/drawing/2014/main" id="{A3DE6F0A-FE07-FAD5-DAF1-0BB3C2B590F0}"/>
                </a:ext>
              </a:extLst>
            </p:cNvPr>
            <p:cNvPicPr/>
            <p:nvPr/>
          </p:nvPicPr>
          <p:blipFill>
            <a:blip r:embed="rId8" cstate="print"/>
            <a:stretch>
              <a:fillRect/>
            </a:stretch>
          </p:blipFill>
          <p:spPr>
            <a:xfrm>
              <a:off x="5957294" y="3758780"/>
              <a:ext cx="117367" cy="116808"/>
            </a:xfrm>
            <a:prstGeom prst="rect">
              <a:avLst/>
            </a:prstGeom>
          </p:spPr>
        </p:pic>
        <p:pic>
          <p:nvPicPr>
            <p:cNvPr id="185" name="object 48">
              <a:extLst>
                <a:ext uri="{FF2B5EF4-FFF2-40B4-BE49-F238E27FC236}">
                  <a16:creationId xmlns:a16="http://schemas.microsoft.com/office/drawing/2014/main" id="{868F9145-1B28-FA50-F5D4-58DE67065D96}"/>
                </a:ext>
              </a:extLst>
            </p:cNvPr>
            <p:cNvPicPr/>
            <p:nvPr/>
          </p:nvPicPr>
          <p:blipFill>
            <a:blip r:embed="rId7" cstate="print"/>
            <a:stretch>
              <a:fillRect/>
            </a:stretch>
          </p:blipFill>
          <p:spPr>
            <a:xfrm>
              <a:off x="5957294" y="3912758"/>
              <a:ext cx="117367" cy="116808"/>
            </a:xfrm>
            <a:prstGeom prst="rect">
              <a:avLst/>
            </a:prstGeom>
          </p:spPr>
        </p:pic>
        <p:pic>
          <p:nvPicPr>
            <p:cNvPr id="186" name="object 49">
              <a:extLst>
                <a:ext uri="{FF2B5EF4-FFF2-40B4-BE49-F238E27FC236}">
                  <a16:creationId xmlns:a16="http://schemas.microsoft.com/office/drawing/2014/main" id="{9053ACB6-5F25-FBB9-7FDD-C895A36559CD}"/>
                </a:ext>
              </a:extLst>
            </p:cNvPr>
            <p:cNvPicPr/>
            <p:nvPr/>
          </p:nvPicPr>
          <p:blipFill>
            <a:blip r:embed="rId8" cstate="print"/>
            <a:stretch>
              <a:fillRect/>
            </a:stretch>
          </p:blipFill>
          <p:spPr>
            <a:xfrm>
              <a:off x="5957294" y="4066737"/>
              <a:ext cx="117367" cy="116808"/>
            </a:xfrm>
            <a:prstGeom prst="rect">
              <a:avLst/>
            </a:prstGeom>
          </p:spPr>
        </p:pic>
        <p:sp>
          <p:nvSpPr>
            <p:cNvPr id="187" name="object 50">
              <a:extLst>
                <a:ext uri="{FF2B5EF4-FFF2-40B4-BE49-F238E27FC236}">
                  <a16:creationId xmlns:a16="http://schemas.microsoft.com/office/drawing/2014/main" id="{1F2E3236-CF8B-8849-8D78-04159FCF34E9}"/>
                </a:ext>
              </a:extLst>
            </p:cNvPr>
            <p:cNvSpPr/>
            <p:nvPr/>
          </p:nvSpPr>
          <p:spPr>
            <a:xfrm>
              <a:off x="5882275" y="3543616"/>
              <a:ext cx="259615" cy="711087"/>
            </a:xfrm>
            <a:custGeom>
              <a:avLst/>
              <a:gdLst/>
              <a:ahLst/>
              <a:cxnLst/>
              <a:rect l="l" t="t" r="r" b="b"/>
              <a:pathLst>
                <a:path w="365759" h="956945">
                  <a:moveTo>
                    <a:pt x="304798" y="0"/>
                  </a:moveTo>
                  <a:lnTo>
                    <a:pt x="328527" y="4790"/>
                  </a:lnTo>
                  <a:lnTo>
                    <a:pt x="347904" y="17855"/>
                  </a:lnTo>
                  <a:lnTo>
                    <a:pt x="360969" y="37232"/>
                  </a:lnTo>
                  <a:lnTo>
                    <a:pt x="365760" y="60961"/>
                  </a:lnTo>
                  <a:lnTo>
                    <a:pt x="365760" y="895642"/>
                  </a:lnTo>
                  <a:lnTo>
                    <a:pt x="360969" y="919371"/>
                  </a:lnTo>
                  <a:lnTo>
                    <a:pt x="347904" y="938748"/>
                  </a:lnTo>
                  <a:lnTo>
                    <a:pt x="328527" y="951813"/>
                  </a:lnTo>
                  <a:lnTo>
                    <a:pt x="304798" y="956604"/>
                  </a:lnTo>
                  <a:lnTo>
                    <a:pt x="60961" y="956604"/>
                  </a:lnTo>
                  <a:lnTo>
                    <a:pt x="37232" y="951813"/>
                  </a:lnTo>
                  <a:lnTo>
                    <a:pt x="17855" y="938748"/>
                  </a:lnTo>
                  <a:lnTo>
                    <a:pt x="4790" y="919371"/>
                  </a:lnTo>
                  <a:lnTo>
                    <a:pt x="0" y="895642"/>
                  </a:lnTo>
                  <a:lnTo>
                    <a:pt x="0" y="60961"/>
                  </a:lnTo>
                  <a:lnTo>
                    <a:pt x="4790" y="37232"/>
                  </a:lnTo>
                  <a:lnTo>
                    <a:pt x="17855" y="17855"/>
                  </a:lnTo>
                  <a:lnTo>
                    <a:pt x="37232" y="4790"/>
                  </a:lnTo>
                  <a:lnTo>
                    <a:pt x="60961" y="0"/>
                  </a:lnTo>
                  <a:lnTo>
                    <a:pt x="304798" y="0"/>
                  </a:lnTo>
                  <a:close/>
                </a:path>
              </a:pathLst>
            </a:custGeom>
            <a:ln w="19050">
              <a:solidFill>
                <a:srgbClr val="610059"/>
              </a:solidFill>
            </a:ln>
          </p:spPr>
          <p:txBody>
            <a:bodyPr wrap="square" lIns="0" tIns="0" rIns="0" bIns="0" rtlCol="0"/>
            <a:lstStyle/>
            <a:p>
              <a:endParaRPr sz="1050" dirty="0">
                <a:latin typeface="Corbel" panose="020B0503020204020204" pitchFamily="34" charset="0"/>
              </a:endParaRPr>
            </a:p>
          </p:txBody>
        </p:sp>
      </p:grpSp>
      <p:sp>
        <p:nvSpPr>
          <p:cNvPr id="188" name="object 51">
            <a:extLst>
              <a:ext uri="{FF2B5EF4-FFF2-40B4-BE49-F238E27FC236}">
                <a16:creationId xmlns:a16="http://schemas.microsoft.com/office/drawing/2014/main" id="{E12DBB9D-4B75-2040-D92D-9346E142253E}"/>
              </a:ext>
            </a:extLst>
          </p:cNvPr>
          <p:cNvSpPr/>
          <p:nvPr/>
        </p:nvSpPr>
        <p:spPr>
          <a:xfrm>
            <a:off x="6786411" y="4226302"/>
            <a:ext cx="78876" cy="325582"/>
          </a:xfrm>
          <a:custGeom>
            <a:avLst/>
            <a:gdLst/>
            <a:ahLst/>
            <a:cxnLst/>
            <a:rect l="l" t="t" r="r" b="b"/>
            <a:pathLst>
              <a:path w="111125" h="438150">
                <a:moveTo>
                  <a:pt x="55327" y="37807"/>
                </a:moveTo>
                <a:lnTo>
                  <a:pt x="45802" y="54135"/>
                </a:lnTo>
                <a:lnTo>
                  <a:pt x="45802" y="438106"/>
                </a:lnTo>
                <a:lnTo>
                  <a:pt x="64852" y="438106"/>
                </a:lnTo>
                <a:lnTo>
                  <a:pt x="64852" y="54135"/>
                </a:lnTo>
                <a:lnTo>
                  <a:pt x="55327" y="37807"/>
                </a:lnTo>
                <a:close/>
              </a:path>
              <a:path w="111125" h="438150">
                <a:moveTo>
                  <a:pt x="55327" y="0"/>
                </a:moveTo>
                <a:lnTo>
                  <a:pt x="0" y="94848"/>
                </a:lnTo>
                <a:lnTo>
                  <a:pt x="1533" y="100680"/>
                </a:lnTo>
                <a:lnTo>
                  <a:pt x="10621" y="105981"/>
                </a:lnTo>
                <a:lnTo>
                  <a:pt x="16453" y="104446"/>
                </a:lnTo>
                <a:lnTo>
                  <a:pt x="45802" y="54136"/>
                </a:lnTo>
                <a:lnTo>
                  <a:pt x="45802" y="18903"/>
                </a:lnTo>
                <a:lnTo>
                  <a:pt x="66354" y="18903"/>
                </a:lnTo>
                <a:lnTo>
                  <a:pt x="55327" y="0"/>
                </a:lnTo>
                <a:close/>
              </a:path>
              <a:path w="111125" h="438150">
                <a:moveTo>
                  <a:pt x="66354" y="18903"/>
                </a:moveTo>
                <a:lnTo>
                  <a:pt x="64852" y="18903"/>
                </a:lnTo>
                <a:lnTo>
                  <a:pt x="64852" y="54136"/>
                </a:lnTo>
                <a:lnTo>
                  <a:pt x="94200" y="104447"/>
                </a:lnTo>
                <a:lnTo>
                  <a:pt x="100032" y="105981"/>
                </a:lnTo>
                <a:lnTo>
                  <a:pt x="109120" y="100680"/>
                </a:lnTo>
                <a:lnTo>
                  <a:pt x="110655" y="94847"/>
                </a:lnTo>
                <a:lnTo>
                  <a:pt x="66354" y="18903"/>
                </a:lnTo>
                <a:close/>
              </a:path>
              <a:path w="111125" h="438150">
                <a:moveTo>
                  <a:pt x="64852" y="18903"/>
                </a:moveTo>
                <a:lnTo>
                  <a:pt x="45802" y="18903"/>
                </a:lnTo>
                <a:lnTo>
                  <a:pt x="45802" y="54136"/>
                </a:lnTo>
                <a:lnTo>
                  <a:pt x="55327" y="37807"/>
                </a:lnTo>
                <a:lnTo>
                  <a:pt x="47100" y="23703"/>
                </a:lnTo>
                <a:lnTo>
                  <a:pt x="64852" y="23703"/>
                </a:lnTo>
                <a:lnTo>
                  <a:pt x="64852" y="18903"/>
                </a:lnTo>
                <a:close/>
              </a:path>
              <a:path w="111125" h="438150">
                <a:moveTo>
                  <a:pt x="64852" y="23703"/>
                </a:moveTo>
                <a:lnTo>
                  <a:pt x="63555" y="23703"/>
                </a:lnTo>
                <a:lnTo>
                  <a:pt x="55327" y="37807"/>
                </a:lnTo>
                <a:lnTo>
                  <a:pt x="64852" y="54135"/>
                </a:lnTo>
                <a:lnTo>
                  <a:pt x="64852" y="23703"/>
                </a:lnTo>
                <a:close/>
              </a:path>
              <a:path w="111125" h="438150">
                <a:moveTo>
                  <a:pt x="63555" y="23703"/>
                </a:moveTo>
                <a:lnTo>
                  <a:pt x="47100" y="23703"/>
                </a:lnTo>
                <a:lnTo>
                  <a:pt x="55327" y="37807"/>
                </a:lnTo>
                <a:lnTo>
                  <a:pt x="63555" y="23703"/>
                </a:lnTo>
                <a:close/>
              </a:path>
            </a:pathLst>
          </a:custGeom>
          <a:solidFill>
            <a:srgbClr val="7F7F7F"/>
          </a:solidFill>
        </p:spPr>
        <p:txBody>
          <a:bodyPr wrap="square" lIns="0" tIns="0" rIns="0" bIns="0" rtlCol="0"/>
          <a:lstStyle/>
          <a:p>
            <a:endParaRPr sz="1050" dirty="0">
              <a:latin typeface="Corbel" panose="020B0503020204020204" pitchFamily="34" charset="0"/>
            </a:endParaRPr>
          </a:p>
        </p:txBody>
      </p:sp>
      <p:pic>
        <p:nvPicPr>
          <p:cNvPr id="189" name="object 52">
            <a:extLst>
              <a:ext uri="{FF2B5EF4-FFF2-40B4-BE49-F238E27FC236}">
                <a16:creationId xmlns:a16="http://schemas.microsoft.com/office/drawing/2014/main" id="{2E9CE985-E5CE-19F5-B0BB-CF2919B58342}"/>
              </a:ext>
            </a:extLst>
          </p:cNvPr>
          <p:cNvPicPr/>
          <p:nvPr/>
        </p:nvPicPr>
        <p:blipFill>
          <a:blip r:embed="rId9" cstate="print"/>
          <a:stretch>
            <a:fillRect/>
          </a:stretch>
        </p:blipFill>
        <p:spPr>
          <a:xfrm>
            <a:off x="6842985" y="4310972"/>
            <a:ext cx="167512" cy="206700"/>
          </a:xfrm>
          <a:prstGeom prst="rect">
            <a:avLst/>
          </a:prstGeom>
        </p:spPr>
      </p:pic>
      <p:pic>
        <p:nvPicPr>
          <p:cNvPr id="190" name="object 53">
            <a:extLst>
              <a:ext uri="{FF2B5EF4-FFF2-40B4-BE49-F238E27FC236}">
                <a16:creationId xmlns:a16="http://schemas.microsoft.com/office/drawing/2014/main" id="{4D890C7A-BEA4-C54B-E153-E2DBDAB35F03}"/>
              </a:ext>
            </a:extLst>
          </p:cNvPr>
          <p:cNvPicPr/>
          <p:nvPr/>
        </p:nvPicPr>
        <p:blipFill>
          <a:blip r:embed="rId10" cstate="print"/>
          <a:stretch>
            <a:fillRect/>
          </a:stretch>
        </p:blipFill>
        <p:spPr>
          <a:xfrm>
            <a:off x="6836557" y="3297001"/>
            <a:ext cx="267866" cy="167022"/>
          </a:xfrm>
          <a:prstGeom prst="rect">
            <a:avLst/>
          </a:prstGeom>
        </p:spPr>
      </p:pic>
      <p:sp>
        <p:nvSpPr>
          <p:cNvPr id="191" name="object 54">
            <a:extLst>
              <a:ext uri="{FF2B5EF4-FFF2-40B4-BE49-F238E27FC236}">
                <a16:creationId xmlns:a16="http://schemas.microsoft.com/office/drawing/2014/main" id="{E6FD5B56-DBF1-26AA-2899-69E1A1F3CC1B}"/>
              </a:ext>
            </a:extLst>
          </p:cNvPr>
          <p:cNvSpPr/>
          <p:nvPr/>
        </p:nvSpPr>
        <p:spPr>
          <a:xfrm>
            <a:off x="6786410" y="3198211"/>
            <a:ext cx="78876" cy="317560"/>
          </a:xfrm>
          <a:custGeom>
            <a:avLst/>
            <a:gdLst/>
            <a:ahLst/>
            <a:cxnLst/>
            <a:rect l="l" t="t" r="r" b="b"/>
            <a:pathLst>
              <a:path w="111125" h="427354">
                <a:moveTo>
                  <a:pt x="55327" y="37806"/>
                </a:moveTo>
                <a:lnTo>
                  <a:pt x="45802" y="54135"/>
                </a:lnTo>
                <a:lnTo>
                  <a:pt x="45801" y="426987"/>
                </a:lnTo>
                <a:lnTo>
                  <a:pt x="64851" y="426987"/>
                </a:lnTo>
                <a:lnTo>
                  <a:pt x="64852" y="54135"/>
                </a:lnTo>
                <a:lnTo>
                  <a:pt x="55327" y="37806"/>
                </a:lnTo>
                <a:close/>
              </a:path>
              <a:path w="111125" h="427354">
                <a:moveTo>
                  <a:pt x="55327" y="0"/>
                </a:moveTo>
                <a:lnTo>
                  <a:pt x="0" y="94848"/>
                </a:lnTo>
                <a:lnTo>
                  <a:pt x="1534" y="100680"/>
                </a:lnTo>
                <a:lnTo>
                  <a:pt x="10622" y="105981"/>
                </a:lnTo>
                <a:lnTo>
                  <a:pt x="16454" y="104447"/>
                </a:lnTo>
                <a:lnTo>
                  <a:pt x="45802" y="54135"/>
                </a:lnTo>
                <a:lnTo>
                  <a:pt x="45802" y="18903"/>
                </a:lnTo>
                <a:lnTo>
                  <a:pt x="66354" y="18903"/>
                </a:lnTo>
                <a:lnTo>
                  <a:pt x="55327" y="0"/>
                </a:lnTo>
                <a:close/>
              </a:path>
              <a:path w="111125" h="427354">
                <a:moveTo>
                  <a:pt x="66354" y="18903"/>
                </a:moveTo>
                <a:lnTo>
                  <a:pt x="64852" y="18903"/>
                </a:lnTo>
                <a:lnTo>
                  <a:pt x="64852" y="54135"/>
                </a:lnTo>
                <a:lnTo>
                  <a:pt x="94200" y="104447"/>
                </a:lnTo>
                <a:lnTo>
                  <a:pt x="100032" y="105981"/>
                </a:lnTo>
                <a:lnTo>
                  <a:pt x="109120" y="100680"/>
                </a:lnTo>
                <a:lnTo>
                  <a:pt x="110655" y="94848"/>
                </a:lnTo>
                <a:lnTo>
                  <a:pt x="66354" y="18903"/>
                </a:lnTo>
                <a:close/>
              </a:path>
              <a:path w="111125" h="427354">
                <a:moveTo>
                  <a:pt x="64852" y="18903"/>
                </a:moveTo>
                <a:lnTo>
                  <a:pt x="45802" y="18903"/>
                </a:lnTo>
                <a:lnTo>
                  <a:pt x="45802" y="54135"/>
                </a:lnTo>
                <a:lnTo>
                  <a:pt x="55327" y="37806"/>
                </a:lnTo>
                <a:lnTo>
                  <a:pt x="47100" y="23703"/>
                </a:lnTo>
                <a:lnTo>
                  <a:pt x="64852" y="23703"/>
                </a:lnTo>
                <a:lnTo>
                  <a:pt x="64852" y="18903"/>
                </a:lnTo>
                <a:close/>
              </a:path>
              <a:path w="111125" h="427354">
                <a:moveTo>
                  <a:pt x="64852" y="23703"/>
                </a:moveTo>
                <a:lnTo>
                  <a:pt x="63554" y="23703"/>
                </a:lnTo>
                <a:lnTo>
                  <a:pt x="55327" y="37806"/>
                </a:lnTo>
                <a:lnTo>
                  <a:pt x="64852" y="54135"/>
                </a:lnTo>
                <a:lnTo>
                  <a:pt x="64852" y="23703"/>
                </a:lnTo>
                <a:close/>
              </a:path>
              <a:path w="111125" h="427354">
                <a:moveTo>
                  <a:pt x="63554" y="23703"/>
                </a:moveTo>
                <a:lnTo>
                  <a:pt x="47100" y="23703"/>
                </a:lnTo>
                <a:lnTo>
                  <a:pt x="55327" y="37806"/>
                </a:lnTo>
                <a:lnTo>
                  <a:pt x="63554" y="23703"/>
                </a:lnTo>
                <a:close/>
              </a:path>
            </a:pathLst>
          </a:custGeom>
          <a:solidFill>
            <a:srgbClr val="7F7F7F"/>
          </a:solidFill>
        </p:spPr>
        <p:txBody>
          <a:bodyPr wrap="square" lIns="0" tIns="0" rIns="0" bIns="0" rtlCol="0"/>
          <a:lstStyle/>
          <a:p>
            <a:endParaRPr sz="1050" dirty="0">
              <a:latin typeface="Corbel" panose="020B0503020204020204" pitchFamily="34" charset="0"/>
            </a:endParaRPr>
          </a:p>
        </p:txBody>
      </p:sp>
      <p:sp>
        <p:nvSpPr>
          <p:cNvPr id="192" name="object 59">
            <a:extLst>
              <a:ext uri="{FF2B5EF4-FFF2-40B4-BE49-F238E27FC236}">
                <a16:creationId xmlns:a16="http://schemas.microsoft.com/office/drawing/2014/main" id="{0FA432F5-F2F2-B9A4-8460-5D8AFC23F7C5}"/>
              </a:ext>
            </a:extLst>
          </p:cNvPr>
          <p:cNvSpPr/>
          <p:nvPr/>
        </p:nvSpPr>
        <p:spPr>
          <a:xfrm>
            <a:off x="6199541" y="2758484"/>
            <a:ext cx="496694" cy="82575"/>
          </a:xfrm>
          <a:custGeom>
            <a:avLst/>
            <a:gdLst/>
            <a:ahLst/>
            <a:cxnLst/>
            <a:rect l="l" t="t" r="r" b="b"/>
            <a:pathLst>
              <a:path w="699770" h="111125">
                <a:moveTo>
                  <a:pt x="604459" y="0"/>
                </a:moveTo>
                <a:lnTo>
                  <a:pt x="598625" y="1535"/>
                </a:lnTo>
                <a:lnTo>
                  <a:pt x="593324" y="10623"/>
                </a:lnTo>
                <a:lnTo>
                  <a:pt x="594859" y="16455"/>
                </a:lnTo>
                <a:lnTo>
                  <a:pt x="645170" y="45803"/>
                </a:lnTo>
                <a:lnTo>
                  <a:pt x="680402" y="45803"/>
                </a:lnTo>
                <a:lnTo>
                  <a:pt x="680402" y="64853"/>
                </a:lnTo>
                <a:lnTo>
                  <a:pt x="645170" y="64853"/>
                </a:lnTo>
                <a:lnTo>
                  <a:pt x="594859" y="94202"/>
                </a:lnTo>
                <a:lnTo>
                  <a:pt x="593324" y="100034"/>
                </a:lnTo>
                <a:lnTo>
                  <a:pt x="598625" y="109122"/>
                </a:lnTo>
                <a:lnTo>
                  <a:pt x="604457" y="110656"/>
                </a:lnTo>
                <a:lnTo>
                  <a:pt x="682977" y="64853"/>
                </a:lnTo>
                <a:lnTo>
                  <a:pt x="680402" y="64853"/>
                </a:lnTo>
                <a:lnTo>
                  <a:pt x="682979" y="64852"/>
                </a:lnTo>
                <a:lnTo>
                  <a:pt x="699306" y="55328"/>
                </a:lnTo>
                <a:lnTo>
                  <a:pt x="604459" y="0"/>
                </a:lnTo>
                <a:close/>
              </a:path>
              <a:path w="699770" h="111125">
                <a:moveTo>
                  <a:pt x="661499" y="55328"/>
                </a:moveTo>
                <a:lnTo>
                  <a:pt x="645171" y="64853"/>
                </a:lnTo>
                <a:lnTo>
                  <a:pt x="680402" y="64853"/>
                </a:lnTo>
                <a:lnTo>
                  <a:pt x="680402" y="63555"/>
                </a:lnTo>
                <a:lnTo>
                  <a:pt x="675603" y="63555"/>
                </a:lnTo>
                <a:lnTo>
                  <a:pt x="661499" y="55328"/>
                </a:lnTo>
                <a:close/>
              </a:path>
              <a:path w="699770" h="111125">
                <a:moveTo>
                  <a:pt x="0" y="45802"/>
                </a:moveTo>
                <a:lnTo>
                  <a:pt x="0" y="64852"/>
                </a:lnTo>
                <a:lnTo>
                  <a:pt x="645173" y="64852"/>
                </a:lnTo>
                <a:lnTo>
                  <a:pt x="661499" y="55328"/>
                </a:lnTo>
                <a:lnTo>
                  <a:pt x="645170" y="45803"/>
                </a:lnTo>
                <a:lnTo>
                  <a:pt x="0" y="45802"/>
                </a:lnTo>
                <a:close/>
              </a:path>
              <a:path w="699770" h="111125">
                <a:moveTo>
                  <a:pt x="675603" y="47101"/>
                </a:moveTo>
                <a:lnTo>
                  <a:pt x="661499" y="55328"/>
                </a:lnTo>
                <a:lnTo>
                  <a:pt x="675603" y="63555"/>
                </a:lnTo>
                <a:lnTo>
                  <a:pt x="675603" y="47101"/>
                </a:lnTo>
                <a:close/>
              </a:path>
              <a:path w="699770" h="111125">
                <a:moveTo>
                  <a:pt x="680402" y="47101"/>
                </a:moveTo>
                <a:lnTo>
                  <a:pt x="675603" y="47101"/>
                </a:lnTo>
                <a:lnTo>
                  <a:pt x="675603" y="63555"/>
                </a:lnTo>
                <a:lnTo>
                  <a:pt x="680402" y="63555"/>
                </a:lnTo>
                <a:lnTo>
                  <a:pt x="680402" y="47101"/>
                </a:lnTo>
                <a:close/>
              </a:path>
              <a:path w="699770" h="111125">
                <a:moveTo>
                  <a:pt x="645170" y="45803"/>
                </a:moveTo>
                <a:lnTo>
                  <a:pt x="661499" y="55328"/>
                </a:lnTo>
                <a:lnTo>
                  <a:pt x="675603" y="47101"/>
                </a:lnTo>
                <a:lnTo>
                  <a:pt x="680402" y="47101"/>
                </a:lnTo>
                <a:lnTo>
                  <a:pt x="680402" y="45803"/>
                </a:lnTo>
                <a:lnTo>
                  <a:pt x="645170" y="45803"/>
                </a:lnTo>
                <a:close/>
              </a:path>
            </a:pathLst>
          </a:custGeom>
          <a:solidFill>
            <a:srgbClr val="7F7F7F"/>
          </a:solidFill>
        </p:spPr>
        <p:txBody>
          <a:bodyPr wrap="square" lIns="0" tIns="0" rIns="0" bIns="0" rtlCol="0"/>
          <a:lstStyle/>
          <a:p>
            <a:endParaRPr sz="1050" dirty="0">
              <a:latin typeface="Corbel" panose="020B0503020204020204" pitchFamily="34" charset="0"/>
            </a:endParaRPr>
          </a:p>
        </p:txBody>
      </p:sp>
      <p:pic>
        <p:nvPicPr>
          <p:cNvPr id="193" name="object 60">
            <a:extLst>
              <a:ext uri="{FF2B5EF4-FFF2-40B4-BE49-F238E27FC236}">
                <a16:creationId xmlns:a16="http://schemas.microsoft.com/office/drawing/2014/main" id="{BF1CDCCD-D4D9-CD29-F4B7-B729F3BC1D5A}"/>
              </a:ext>
            </a:extLst>
          </p:cNvPr>
          <p:cNvPicPr/>
          <p:nvPr/>
        </p:nvPicPr>
        <p:blipFill>
          <a:blip r:embed="rId11" cstate="print"/>
          <a:stretch>
            <a:fillRect/>
          </a:stretch>
        </p:blipFill>
        <p:spPr>
          <a:xfrm>
            <a:off x="6279994" y="2559005"/>
            <a:ext cx="303349" cy="217105"/>
          </a:xfrm>
          <a:prstGeom prst="rect">
            <a:avLst/>
          </a:prstGeom>
        </p:spPr>
      </p:pic>
      <p:grpSp>
        <p:nvGrpSpPr>
          <p:cNvPr id="194" name="Group 193">
            <a:extLst>
              <a:ext uri="{FF2B5EF4-FFF2-40B4-BE49-F238E27FC236}">
                <a16:creationId xmlns:a16="http://schemas.microsoft.com/office/drawing/2014/main" id="{D86A779A-B506-EE1B-5C87-7AB560C05041}"/>
              </a:ext>
            </a:extLst>
          </p:cNvPr>
          <p:cNvGrpSpPr/>
          <p:nvPr/>
        </p:nvGrpSpPr>
        <p:grpSpPr>
          <a:xfrm>
            <a:off x="6535790" y="2225783"/>
            <a:ext cx="419698" cy="972606"/>
            <a:chOff x="5722190" y="2253900"/>
            <a:chExt cx="419698" cy="972606"/>
          </a:xfrm>
        </p:grpSpPr>
        <p:pic>
          <p:nvPicPr>
            <p:cNvPr id="195" name="object 55">
              <a:extLst>
                <a:ext uri="{FF2B5EF4-FFF2-40B4-BE49-F238E27FC236}">
                  <a16:creationId xmlns:a16="http://schemas.microsoft.com/office/drawing/2014/main" id="{865AF6A9-E088-E1FC-A45C-24EDAE2258B5}"/>
                </a:ext>
              </a:extLst>
            </p:cNvPr>
            <p:cNvPicPr/>
            <p:nvPr/>
          </p:nvPicPr>
          <p:blipFill>
            <a:blip r:embed="rId12" cstate="print"/>
            <a:stretch>
              <a:fillRect/>
            </a:stretch>
          </p:blipFill>
          <p:spPr>
            <a:xfrm>
              <a:off x="5957294" y="2498556"/>
              <a:ext cx="117367" cy="129294"/>
            </a:xfrm>
            <a:prstGeom prst="rect">
              <a:avLst/>
            </a:prstGeom>
          </p:spPr>
        </p:pic>
        <p:pic>
          <p:nvPicPr>
            <p:cNvPr id="196" name="object 56">
              <a:extLst>
                <a:ext uri="{FF2B5EF4-FFF2-40B4-BE49-F238E27FC236}">
                  <a16:creationId xmlns:a16="http://schemas.microsoft.com/office/drawing/2014/main" id="{0E64FAB6-69F6-9B16-052C-D2DE703B68E0}"/>
                </a:ext>
              </a:extLst>
            </p:cNvPr>
            <p:cNvPicPr/>
            <p:nvPr/>
          </p:nvPicPr>
          <p:blipFill>
            <a:blip r:embed="rId12" cstate="print"/>
            <a:stretch>
              <a:fillRect/>
            </a:stretch>
          </p:blipFill>
          <p:spPr>
            <a:xfrm>
              <a:off x="5957294" y="2671263"/>
              <a:ext cx="117367" cy="129294"/>
            </a:xfrm>
            <a:prstGeom prst="rect">
              <a:avLst/>
            </a:prstGeom>
          </p:spPr>
        </p:pic>
        <p:pic>
          <p:nvPicPr>
            <p:cNvPr id="197" name="object 57">
              <a:extLst>
                <a:ext uri="{FF2B5EF4-FFF2-40B4-BE49-F238E27FC236}">
                  <a16:creationId xmlns:a16="http://schemas.microsoft.com/office/drawing/2014/main" id="{C4DA14BA-D90E-3912-C8E9-0A60962B7E35}"/>
                </a:ext>
              </a:extLst>
            </p:cNvPr>
            <p:cNvPicPr/>
            <p:nvPr/>
          </p:nvPicPr>
          <p:blipFill>
            <a:blip r:embed="rId12" cstate="print"/>
            <a:stretch>
              <a:fillRect/>
            </a:stretch>
          </p:blipFill>
          <p:spPr>
            <a:xfrm>
              <a:off x="5957294" y="2843970"/>
              <a:ext cx="117367" cy="129294"/>
            </a:xfrm>
            <a:prstGeom prst="rect">
              <a:avLst/>
            </a:prstGeom>
          </p:spPr>
        </p:pic>
        <p:pic>
          <p:nvPicPr>
            <p:cNvPr id="198" name="object 58">
              <a:extLst>
                <a:ext uri="{FF2B5EF4-FFF2-40B4-BE49-F238E27FC236}">
                  <a16:creationId xmlns:a16="http://schemas.microsoft.com/office/drawing/2014/main" id="{961A0508-C88B-3047-09F6-763563B55EDF}"/>
                </a:ext>
              </a:extLst>
            </p:cNvPr>
            <p:cNvPicPr/>
            <p:nvPr/>
          </p:nvPicPr>
          <p:blipFill>
            <a:blip r:embed="rId13" cstate="print"/>
            <a:stretch>
              <a:fillRect/>
            </a:stretch>
          </p:blipFill>
          <p:spPr>
            <a:xfrm>
              <a:off x="5957294" y="3016676"/>
              <a:ext cx="117367" cy="129294"/>
            </a:xfrm>
            <a:prstGeom prst="rect">
              <a:avLst/>
            </a:prstGeom>
          </p:spPr>
        </p:pic>
        <p:pic>
          <p:nvPicPr>
            <p:cNvPr id="199" name="object 61">
              <a:extLst>
                <a:ext uri="{FF2B5EF4-FFF2-40B4-BE49-F238E27FC236}">
                  <a16:creationId xmlns:a16="http://schemas.microsoft.com/office/drawing/2014/main" id="{680D7296-D7E8-723C-ABF7-1852F90EA107}"/>
                </a:ext>
              </a:extLst>
            </p:cNvPr>
            <p:cNvPicPr/>
            <p:nvPr/>
          </p:nvPicPr>
          <p:blipFill>
            <a:blip r:embed="rId14" cstate="print"/>
            <a:stretch>
              <a:fillRect/>
            </a:stretch>
          </p:blipFill>
          <p:spPr>
            <a:xfrm>
              <a:off x="5722190" y="2253900"/>
              <a:ext cx="237985" cy="157637"/>
            </a:xfrm>
            <a:prstGeom prst="rect">
              <a:avLst/>
            </a:prstGeom>
          </p:spPr>
        </p:pic>
        <p:sp>
          <p:nvSpPr>
            <p:cNvPr id="200" name="object 62">
              <a:extLst>
                <a:ext uri="{FF2B5EF4-FFF2-40B4-BE49-F238E27FC236}">
                  <a16:creationId xmlns:a16="http://schemas.microsoft.com/office/drawing/2014/main" id="{10E7FAF4-E271-E49A-3897-6278DCBFA8C7}"/>
                </a:ext>
              </a:extLst>
            </p:cNvPr>
            <p:cNvSpPr/>
            <p:nvPr/>
          </p:nvSpPr>
          <p:spPr>
            <a:xfrm>
              <a:off x="5882273" y="2429068"/>
              <a:ext cx="259615" cy="797438"/>
            </a:xfrm>
            <a:custGeom>
              <a:avLst/>
              <a:gdLst/>
              <a:ahLst/>
              <a:cxnLst/>
              <a:rect l="l" t="t" r="r" b="b"/>
              <a:pathLst>
                <a:path w="365759" h="1073150">
                  <a:moveTo>
                    <a:pt x="304798" y="0"/>
                  </a:moveTo>
                  <a:lnTo>
                    <a:pt x="328527" y="4790"/>
                  </a:lnTo>
                  <a:lnTo>
                    <a:pt x="347904" y="17855"/>
                  </a:lnTo>
                  <a:lnTo>
                    <a:pt x="360969" y="37232"/>
                  </a:lnTo>
                  <a:lnTo>
                    <a:pt x="365760" y="60961"/>
                  </a:lnTo>
                  <a:lnTo>
                    <a:pt x="365760" y="1011994"/>
                  </a:lnTo>
                  <a:lnTo>
                    <a:pt x="360969" y="1035723"/>
                  </a:lnTo>
                  <a:lnTo>
                    <a:pt x="347904" y="1055100"/>
                  </a:lnTo>
                  <a:lnTo>
                    <a:pt x="328527" y="1068165"/>
                  </a:lnTo>
                  <a:lnTo>
                    <a:pt x="304798" y="1072956"/>
                  </a:lnTo>
                  <a:lnTo>
                    <a:pt x="60961" y="1072956"/>
                  </a:lnTo>
                  <a:lnTo>
                    <a:pt x="37232" y="1068165"/>
                  </a:lnTo>
                  <a:lnTo>
                    <a:pt x="17855" y="1055100"/>
                  </a:lnTo>
                  <a:lnTo>
                    <a:pt x="4790" y="1035723"/>
                  </a:lnTo>
                  <a:lnTo>
                    <a:pt x="0" y="1011994"/>
                  </a:lnTo>
                  <a:lnTo>
                    <a:pt x="0" y="60961"/>
                  </a:lnTo>
                  <a:lnTo>
                    <a:pt x="4790" y="37232"/>
                  </a:lnTo>
                  <a:lnTo>
                    <a:pt x="17855" y="17855"/>
                  </a:lnTo>
                  <a:lnTo>
                    <a:pt x="37232" y="4790"/>
                  </a:lnTo>
                  <a:lnTo>
                    <a:pt x="60961" y="0"/>
                  </a:lnTo>
                  <a:lnTo>
                    <a:pt x="304798" y="0"/>
                  </a:lnTo>
                  <a:close/>
                </a:path>
              </a:pathLst>
            </a:custGeom>
            <a:ln w="19050">
              <a:solidFill>
                <a:srgbClr val="8C1515"/>
              </a:solidFill>
            </a:ln>
          </p:spPr>
          <p:txBody>
            <a:bodyPr wrap="square" lIns="0" tIns="0" rIns="0" bIns="0" rtlCol="0"/>
            <a:lstStyle/>
            <a:p>
              <a:endParaRPr sz="1050" dirty="0">
                <a:latin typeface="Corbel" panose="020B0503020204020204" pitchFamily="34" charset="0"/>
              </a:endParaRPr>
            </a:p>
          </p:txBody>
        </p:sp>
      </p:grpSp>
      <p:sp>
        <p:nvSpPr>
          <p:cNvPr id="201" name="object 65">
            <a:extLst>
              <a:ext uri="{FF2B5EF4-FFF2-40B4-BE49-F238E27FC236}">
                <a16:creationId xmlns:a16="http://schemas.microsoft.com/office/drawing/2014/main" id="{A3408004-10E2-8761-22C1-1DD9154A992F}"/>
              </a:ext>
            </a:extLst>
          </p:cNvPr>
          <p:cNvSpPr/>
          <p:nvPr/>
        </p:nvSpPr>
        <p:spPr>
          <a:xfrm>
            <a:off x="6949977" y="2765355"/>
            <a:ext cx="496694" cy="82575"/>
          </a:xfrm>
          <a:custGeom>
            <a:avLst/>
            <a:gdLst/>
            <a:ahLst/>
            <a:cxnLst/>
            <a:rect l="l" t="t" r="r" b="b"/>
            <a:pathLst>
              <a:path w="699770" h="111125">
                <a:moveTo>
                  <a:pt x="661499" y="55328"/>
                </a:moveTo>
                <a:lnTo>
                  <a:pt x="594860" y="94200"/>
                </a:lnTo>
                <a:lnTo>
                  <a:pt x="593326" y="100032"/>
                </a:lnTo>
                <a:lnTo>
                  <a:pt x="598627" y="109120"/>
                </a:lnTo>
                <a:lnTo>
                  <a:pt x="604459" y="110656"/>
                </a:lnTo>
                <a:lnTo>
                  <a:pt x="682979" y="64852"/>
                </a:lnTo>
                <a:lnTo>
                  <a:pt x="680403" y="64852"/>
                </a:lnTo>
                <a:lnTo>
                  <a:pt x="680403" y="63555"/>
                </a:lnTo>
                <a:lnTo>
                  <a:pt x="675604" y="63555"/>
                </a:lnTo>
                <a:lnTo>
                  <a:pt x="661499" y="55328"/>
                </a:lnTo>
                <a:close/>
              </a:path>
              <a:path w="699770" h="111125">
                <a:moveTo>
                  <a:pt x="645170" y="45802"/>
                </a:moveTo>
                <a:lnTo>
                  <a:pt x="0" y="45802"/>
                </a:lnTo>
                <a:lnTo>
                  <a:pt x="0" y="64852"/>
                </a:lnTo>
                <a:lnTo>
                  <a:pt x="645172" y="64852"/>
                </a:lnTo>
                <a:lnTo>
                  <a:pt x="661499" y="55328"/>
                </a:lnTo>
                <a:lnTo>
                  <a:pt x="645170" y="45802"/>
                </a:lnTo>
                <a:close/>
              </a:path>
              <a:path w="699770" h="111125">
                <a:moveTo>
                  <a:pt x="682978" y="45802"/>
                </a:moveTo>
                <a:lnTo>
                  <a:pt x="680403" y="45802"/>
                </a:lnTo>
                <a:lnTo>
                  <a:pt x="680403" y="64852"/>
                </a:lnTo>
                <a:lnTo>
                  <a:pt x="682979" y="64852"/>
                </a:lnTo>
                <a:lnTo>
                  <a:pt x="699307" y="55327"/>
                </a:lnTo>
                <a:lnTo>
                  <a:pt x="682978" y="45802"/>
                </a:lnTo>
                <a:close/>
              </a:path>
              <a:path w="699770" h="111125">
                <a:moveTo>
                  <a:pt x="675604" y="47100"/>
                </a:moveTo>
                <a:lnTo>
                  <a:pt x="661499" y="55328"/>
                </a:lnTo>
                <a:lnTo>
                  <a:pt x="675604" y="63555"/>
                </a:lnTo>
                <a:lnTo>
                  <a:pt x="675604" y="47100"/>
                </a:lnTo>
                <a:close/>
              </a:path>
              <a:path w="699770" h="111125">
                <a:moveTo>
                  <a:pt x="680403" y="47100"/>
                </a:moveTo>
                <a:lnTo>
                  <a:pt x="675604" y="47100"/>
                </a:lnTo>
                <a:lnTo>
                  <a:pt x="675604" y="63555"/>
                </a:lnTo>
                <a:lnTo>
                  <a:pt x="680403" y="63555"/>
                </a:lnTo>
                <a:lnTo>
                  <a:pt x="680403" y="47100"/>
                </a:lnTo>
                <a:close/>
              </a:path>
              <a:path w="699770" h="111125">
                <a:moveTo>
                  <a:pt x="604459" y="0"/>
                </a:moveTo>
                <a:lnTo>
                  <a:pt x="598627" y="1534"/>
                </a:lnTo>
                <a:lnTo>
                  <a:pt x="593326" y="10622"/>
                </a:lnTo>
                <a:lnTo>
                  <a:pt x="594860" y="16454"/>
                </a:lnTo>
                <a:lnTo>
                  <a:pt x="661500" y="55327"/>
                </a:lnTo>
                <a:lnTo>
                  <a:pt x="675604" y="47100"/>
                </a:lnTo>
                <a:lnTo>
                  <a:pt x="680403" y="47100"/>
                </a:lnTo>
                <a:lnTo>
                  <a:pt x="680403" y="45802"/>
                </a:lnTo>
                <a:lnTo>
                  <a:pt x="682978" y="45802"/>
                </a:lnTo>
                <a:lnTo>
                  <a:pt x="604459" y="0"/>
                </a:lnTo>
                <a:close/>
              </a:path>
            </a:pathLst>
          </a:custGeom>
          <a:solidFill>
            <a:srgbClr val="7F7F7F"/>
          </a:solidFill>
        </p:spPr>
        <p:txBody>
          <a:bodyPr wrap="square" lIns="0" tIns="0" rIns="0" bIns="0" rtlCol="0"/>
          <a:lstStyle/>
          <a:p>
            <a:endParaRPr sz="1050" dirty="0">
              <a:latin typeface="Corbel" panose="020B0503020204020204" pitchFamily="34" charset="0"/>
            </a:endParaRPr>
          </a:p>
        </p:txBody>
      </p:sp>
      <p:pic>
        <p:nvPicPr>
          <p:cNvPr id="202" name="object 66">
            <a:extLst>
              <a:ext uri="{FF2B5EF4-FFF2-40B4-BE49-F238E27FC236}">
                <a16:creationId xmlns:a16="http://schemas.microsoft.com/office/drawing/2014/main" id="{26CD2473-4E15-E4BB-2A41-6318715B5C58}"/>
              </a:ext>
            </a:extLst>
          </p:cNvPr>
          <p:cNvPicPr/>
          <p:nvPr/>
        </p:nvPicPr>
        <p:blipFill>
          <a:blip r:embed="rId11" cstate="print"/>
          <a:stretch>
            <a:fillRect/>
          </a:stretch>
        </p:blipFill>
        <p:spPr>
          <a:xfrm>
            <a:off x="7030432" y="2559005"/>
            <a:ext cx="303349" cy="217105"/>
          </a:xfrm>
          <a:prstGeom prst="rect">
            <a:avLst/>
          </a:prstGeom>
        </p:spPr>
      </p:pic>
      <p:pic>
        <p:nvPicPr>
          <p:cNvPr id="203" name="object 67">
            <a:extLst>
              <a:ext uri="{FF2B5EF4-FFF2-40B4-BE49-F238E27FC236}">
                <a16:creationId xmlns:a16="http://schemas.microsoft.com/office/drawing/2014/main" id="{68D60C1C-889E-F180-821D-BE38E015BC4F}"/>
              </a:ext>
            </a:extLst>
          </p:cNvPr>
          <p:cNvPicPr/>
          <p:nvPr/>
        </p:nvPicPr>
        <p:blipFill>
          <a:blip r:embed="rId15" cstate="print"/>
          <a:stretch>
            <a:fillRect/>
          </a:stretch>
        </p:blipFill>
        <p:spPr>
          <a:xfrm>
            <a:off x="7189268" y="3746019"/>
            <a:ext cx="238269" cy="154740"/>
          </a:xfrm>
          <a:prstGeom prst="rect">
            <a:avLst/>
          </a:prstGeom>
        </p:spPr>
      </p:pic>
      <p:grpSp>
        <p:nvGrpSpPr>
          <p:cNvPr id="204" name="Group 203">
            <a:extLst>
              <a:ext uri="{FF2B5EF4-FFF2-40B4-BE49-F238E27FC236}">
                <a16:creationId xmlns:a16="http://schemas.microsoft.com/office/drawing/2014/main" id="{117FD786-FCD7-DD29-D440-711002B59A8B}"/>
              </a:ext>
            </a:extLst>
          </p:cNvPr>
          <p:cNvGrpSpPr/>
          <p:nvPr/>
        </p:nvGrpSpPr>
        <p:grpSpPr>
          <a:xfrm>
            <a:off x="7446313" y="3522370"/>
            <a:ext cx="259615" cy="711087"/>
            <a:chOff x="6632713" y="3550487"/>
            <a:chExt cx="259615" cy="711087"/>
          </a:xfrm>
        </p:grpSpPr>
        <p:pic>
          <p:nvPicPr>
            <p:cNvPr id="205" name="object 68">
              <a:extLst>
                <a:ext uri="{FF2B5EF4-FFF2-40B4-BE49-F238E27FC236}">
                  <a16:creationId xmlns:a16="http://schemas.microsoft.com/office/drawing/2014/main" id="{94575A91-C6CD-C6F0-BDBE-161CE37FCC49}"/>
                </a:ext>
              </a:extLst>
            </p:cNvPr>
            <p:cNvPicPr/>
            <p:nvPr/>
          </p:nvPicPr>
          <p:blipFill>
            <a:blip r:embed="rId16" cstate="print"/>
            <a:stretch>
              <a:fillRect/>
            </a:stretch>
          </p:blipFill>
          <p:spPr>
            <a:xfrm>
              <a:off x="6707731" y="3611674"/>
              <a:ext cx="117367" cy="116808"/>
            </a:xfrm>
            <a:prstGeom prst="rect">
              <a:avLst/>
            </a:prstGeom>
          </p:spPr>
        </p:pic>
        <p:pic>
          <p:nvPicPr>
            <p:cNvPr id="206" name="object 69">
              <a:extLst>
                <a:ext uri="{FF2B5EF4-FFF2-40B4-BE49-F238E27FC236}">
                  <a16:creationId xmlns:a16="http://schemas.microsoft.com/office/drawing/2014/main" id="{BA44B14F-FCAF-5779-B0B0-B9E4AFF4F274}"/>
                </a:ext>
              </a:extLst>
            </p:cNvPr>
            <p:cNvPicPr/>
            <p:nvPr/>
          </p:nvPicPr>
          <p:blipFill>
            <a:blip r:embed="rId16" cstate="print"/>
            <a:stretch>
              <a:fillRect/>
            </a:stretch>
          </p:blipFill>
          <p:spPr>
            <a:xfrm>
              <a:off x="6707731" y="3765650"/>
              <a:ext cx="117367" cy="116808"/>
            </a:xfrm>
            <a:prstGeom prst="rect">
              <a:avLst/>
            </a:prstGeom>
          </p:spPr>
        </p:pic>
        <p:pic>
          <p:nvPicPr>
            <p:cNvPr id="207" name="object 70">
              <a:extLst>
                <a:ext uri="{FF2B5EF4-FFF2-40B4-BE49-F238E27FC236}">
                  <a16:creationId xmlns:a16="http://schemas.microsoft.com/office/drawing/2014/main" id="{4373BFEF-C05A-F577-3BEB-A7E708AA710A}"/>
                </a:ext>
              </a:extLst>
            </p:cNvPr>
            <p:cNvPicPr/>
            <p:nvPr/>
          </p:nvPicPr>
          <p:blipFill>
            <a:blip r:embed="rId17" cstate="print"/>
            <a:stretch>
              <a:fillRect/>
            </a:stretch>
          </p:blipFill>
          <p:spPr>
            <a:xfrm>
              <a:off x="6707731" y="3919629"/>
              <a:ext cx="117367" cy="116808"/>
            </a:xfrm>
            <a:prstGeom prst="rect">
              <a:avLst/>
            </a:prstGeom>
          </p:spPr>
        </p:pic>
        <p:pic>
          <p:nvPicPr>
            <p:cNvPr id="208" name="object 71">
              <a:extLst>
                <a:ext uri="{FF2B5EF4-FFF2-40B4-BE49-F238E27FC236}">
                  <a16:creationId xmlns:a16="http://schemas.microsoft.com/office/drawing/2014/main" id="{7F656E49-369A-7BB5-1E58-5EE415622933}"/>
                </a:ext>
              </a:extLst>
            </p:cNvPr>
            <p:cNvPicPr/>
            <p:nvPr/>
          </p:nvPicPr>
          <p:blipFill>
            <a:blip r:embed="rId16" cstate="print"/>
            <a:stretch>
              <a:fillRect/>
            </a:stretch>
          </p:blipFill>
          <p:spPr>
            <a:xfrm>
              <a:off x="6707731" y="4073607"/>
              <a:ext cx="117367" cy="116808"/>
            </a:xfrm>
            <a:prstGeom prst="rect">
              <a:avLst/>
            </a:prstGeom>
          </p:spPr>
        </p:pic>
        <p:sp>
          <p:nvSpPr>
            <p:cNvPr id="209" name="object 72">
              <a:extLst>
                <a:ext uri="{FF2B5EF4-FFF2-40B4-BE49-F238E27FC236}">
                  <a16:creationId xmlns:a16="http://schemas.microsoft.com/office/drawing/2014/main" id="{4CB46EEC-EFBA-F1E3-98EC-5D43F9761841}"/>
                </a:ext>
              </a:extLst>
            </p:cNvPr>
            <p:cNvSpPr/>
            <p:nvPr/>
          </p:nvSpPr>
          <p:spPr>
            <a:xfrm>
              <a:off x="6632713" y="3550487"/>
              <a:ext cx="259615" cy="711087"/>
            </a:xfrm>
            <a:custGeom>
              <a:avLst/>
              <a:gdLst/>
              <a:ahLst/>
              <a:cxnLst/>
              <a:rect l="l" t="t" r="r" b="b"/>
              <a:pathLst>
                <a:path w="365759" h="956945">
                  <a:moveTo>
                    <a:pt x="304798" y="0"/>
                  </a:moveTo>
                  <a:lnTo>
                    <a:pt x="328527" y="4790"/>
                  </a:lnTo>
                  <a:lnTo>
                    <a:pt x="347904" y="17855"/>
                  </a:lnTo>
                  <a:lnTo>
                    <a:pt x="360969" y="37232"/>
                  </a:lnTo>
                  <a:lnTo>
                    <a:pt x="365760" y="60961"/>
                  </a:lnTo>
                  <a:lnTo>
                    <a:pt x="365760" y="895642"/>
                  </a:lnTo>
                  <a:lnTo>
                    <a:pt x="360969" y="919371"/>
                  </a:lnTo>
                  <a:lnTo>
                    <a:pt x="347904" y="938748"/>
                  </a:lnTo>
                  <a:lnTo>
                    <a:pt x="328527" y="951813"/>
                  </a:lnTo>
                  <a:lnTo>
                    <a:pt x="304798" y="956604"/>
                  </a:lnTo>
                  <a:lnTo>
                    <a:pt x="60961" y="956604"/>
                  </a:lnTo>
                  <a:lnTo>
                    <a:pt x="37232" y="951813"/>
                  </a:lnTo>
                  <a:lnTo>
                    <a:pt x="17855" y="938748"/>
                  </a:lnTo>
                  <a:lnTo>
                    <a:pt x="4790" y="919371"/>
                  </a:lnTo>
                  <a:lnTo>
                    <a:pt x="0" y="895642"/>
                  </a:lnTo>
                  <a:lnTo>
                    <a:pt x="0" y="60961"/>
                  </a:lnTo>
                  <a:lnTo>
                    <a:pt x="4790" y="37232"/>
                  </a:lnTo>
                  <a:lnTo>
                    <a:pt x="17855" y="17855"/>
                  </a:lnTo>
                  <a:lnTo>
                    <a:pt x="37232" y="4790"/>
                  </a:lnTo>
                  <a:lnTo>
                    <a:pt x="60961" y="0"/>
                  </a:lnTo>
                  <a:lnTo>
                    <a:pt x="304798" y="0"/>
                  </a:lnTo>
                  <a:close/>
                </a:path>
              </a:pathLst>
            </a:custGeom>
            <a:ln w="19050">
              <a:solidFill>
                <a:srgbClr val="610059"/>
              </a:solidFill>
            </a:ln>
          </p:spPr>
          <p:txBody>
            <a:bodyPr wrap="square" lIns="0" tIns="0" rIns="0" bIns="0" rtlCol="0"/>
            <a:lstStyle/>
            <a:p>
              <a:endParaRPr sz="1050" dirty="0">
                <a:latin typeface="Corbel" panose="020B0503020204020204" pitchFamily="34" charset="0"/>
              </a:endParaRPr>
            </a:p>
          </p:txBody>
        </p:sp>
      </p:grpSp>
      <p:sp>
        <p:nvSpPr>
          <p:cNvPr id="210" name="object 73">
            <a:extLst>
              <a:ext uri="{FF2B5EF4-FFF2-40B4-BE49-F238E27FC236}">
                <a16:creationId xmlns:a16="http://schemas.microsoft.com/office/drawing/2014/main" id="{8EA8A4BB-10C3-8E76-2B7C-436E9F7F19CD}"/>
              </a:ext>
            </a:extLst>
          </p:cNvPr>
          <p:cNvSpPr/>
          <p:nvPr/>
        </p:nvSpPr>
        <p:spPr>
          <a:xfrm>
            <a:off x="7536849" y="4233171"/>
            <a:ext cx="78876" cy="325582"/>
          </a:xfrm>
          <a:custGeom>
            <a:avLst/>
            <a:gdLst/>
            <a:ahLst/>
            <a:cxnLst/>
            <a:rect l="l" t="t" r="r" b="b"/>
            <a:pathLst>
              <a:path w="111125" h="438150">
                <a:moveTo>
                  <a:pt x="55328" y="37807"/>
                </a:moveTo>
                <a:lnTo>
                  <a:pt x="45803" y="54135"/>
                </a:lnTo>
                <a:lnTo>
                  <a:pt x="45802" y="438107"/>
                </a:lnTo>
                <a:lnTo>
                  <a:pt x="64852" y="438107"/>
                </a:lnTo>
                <a:lnTo>
                  <a:pt x="64852" y="54135"/>
                </a:lnTo>
                <a:lnTo>
                  <a:pt x="55328" y="37807"/>
                </a:lnTo>
                <a:close/>
              </a:path>
              <a:path w="111125" h="438150">
                <a:moveTo>
                  <a:pt x="55327" y="0"/>
                </a:moveTo>
                <a:lnTo>
                  <a:pt x="0" y="94848"/>
                </a:lnTo>
                <a:lnTo>
                  <a:pt x="1534" y="100680"/>
                </a:lnTo>
                <a:lnTo>
                  <a:pt x="10622" y="105981"/>
                </a:lnTo>
                <a:lnTo>
                  <a:pt x="16454" y="104447"/>
                </a:lnTo>
                <a:lnTo>
                  <a:pt x="45802" y="54136"/>
                </a:lnTo>
                <a:lnTo>
                  <a:pt x="45802" y="18903"/>
                </a:lnTo>
                <a:lnTo>
                  <a:pt x="66354" y="18903"/>
                </a:lnTo>
                <a:lnTo>
                  <a:pt x="55327" y="0"/>
                </a:lnTo>
                <a:close/>
              </a:path>
              <a:path w="111125" h="438150">
                <a:moveTo>
                  <a:pt x="66354" y="18903"/>
                </a:moveTo>
                <a:lnTo>
                  <a:pt x="64852" y="18903"/>
                </a:lnTo>
                <a:lnTo>
                  <a:pt x="64853" y="54136"/>
                </a:lnTo>
                <a:lnTo>
                  <a:pt x="94200" y="104447"/>
                </a:lnTo>
                <a:lnTo>
                  <a:pt x="100032" y="105981"/>
                </a:lnTo>
                <a:lnTo>
                  <a:pt x="109120" y="100680"/>
                </a:lnTo>
                <a:lnTo>
                  <a:pt x="110656" y="94848"/>
                </a:lnTo>
                <a:lnTo>
                  <a:pt x="66354" y="18903"/>
                </a:lnTo>
                <a:close/>
              </a:path>
              <a:path w="111125" h="438150">
                <a:moveTo>
                  <a:pt x="64852" y="18903"/>
                </a:moveTo>
                <a:lnTo>
                  <a:pt x="45802" y="18903"/>
                </a:lnTo>
                <a:lnTo>
                  <a:pt x="45802" y="54136"/>
                </a:lnTo>
                <a:lnTo>
                  <a:pt x="55328" y="37807"/>
                </a:lnTo>
                <a:lnTo>
                  <a:pt x="47100" y="23703"/>
                </a:lnTo>
                <a:lnTo>
                  <a:pt x="64852" y="23703"/>
                </a:lnTo>
                <a:lnTo>
                  <a:pt x="64852" y="18903"/>
                </a:lnTo>
                <a:close/>
              </a:path>
              <a:path w="111125" h="438150">
                <a:moveTo>
                  <a:pt x="64852" y="23703"/>
                </a:moveTo>
                <a:lnTo>
                  <a:pt x="63555" y="23703"/>
                </a:lnTo>
                <a:lnTo>
                  <a:pt x="55328" y="37807"/>
                </a:lnTo>
                <a:lnTo>
                  <a:pt x="64852" y="54135"/>
                </a:lnTo>
                <a:lnTo>
                  <a:pt x="64852" y="23703"/>
                </a:lnTo>
                <a:close/>
              </a:path>
              <a:path w="111125" h="438150">
                <a:moveTo>
                  <a:pt x="63555" y="23703"/>
                </a:moveTo>
                <a:lnTo>
                  <a:pt x="47100" y="23703"/>
                </a:lnTo>
                <a:lnTo>
                  <a:pt x="55328" y="37807"/>
                </a:lnTo>
                <a:lnTo>
                  <a:pt x="63555" y="23703"/>
                </a:lnTo>
                <a:close/>
              </a:path>
            </a:pathLst>
          </a:custGeom>
          <a:solidFill>
            <a:srgbClr val="7F7F7F"/>
          </a:solidFill>
        </p:spPr>
        <p:txBody>
          <a:bodyPr wrap="square" lIns="0" tIns="0" rIns="0" bIns="0" rtlCol="0"/>
          <a:lstStyle/>
          <a:p>
            <a:endParaRPr sz="1050" dirty="0">
              <a:latin typeface="Corbel" panose="020B0503020204020204" pitchFamily="34" charset="0"/>
            </a:endParaRPr>
          </a:p>
        </p:txBody>
      </p:sp>
      <p:pic>
        <p:nvPicPr>
          <p:cNvPr id="211" name="object 74">
            <a:extLst>
              <a:ext uri="{FF2B5EF4-FFF2-40B4-BE49-F238E27FC236}">
                <a16:creationId xmlns:a16="http://schemas.microsoft.com/office/drawing/2014/main" id="{08B5C1DE-EFCB-2E4F-6F20-DD2605203661}"/>
              </a:ext>
            </a:extLst>
          </p:cNvPr>
          <p:cNvPicPr/>
          <p:nvPr/>
        </p:nvPicPr>
        <p:blipFill>
          <a:blip r:embed="rId9" cstate="print"/>
          <a:stretch>
            <a:fillRect/>
          </a:stretch>
        </p:blipFill>
        <p:spPr>
          <a:xfrm>
            <a:off x="7593424" y="4310972"/>
            <a:ext cx="167512" cy="206700"/>
          </a:xfrm>
          <a:prstGeom prst="rect">
            <a:avLst/>
          </a:prstGeom>
        </p:spPr>
      </p:pic>
      <p:pic>
        <p:nvPicPr>
          <p:cNvPr id="212" name="object 75">
            <a:extLst>
              <a:ext uri="{FF2B5EF4-FFF2-40B4-BE49-F238E27FC236}">
                <a16:creationId xmlns:a16="http://schemas.microsoft.com/office/drawing/2014/main" id="{248D1DA6-F374-7603-1A74-83443A41AEA1}"/>
              </a:ext>
            </a:extLst>
          </p:cNvPr>
          <p:cNvPicPr/>
          <p:nvPr/>
        </p:nvPicPr>
        <p:blipFill>
          <a:blip r:embed="rId10" cstate="print"/>
          <a:stretch>
            <a:fillRect/>
          </a:stretch>
        </p:blipFill>
        <p:spPr>
          <a:xfrm>
            <a:off x="7586995" y="3297001"/>
            <a:ext cx="267866" cy="167022"/>
          </a:xfrm>
          <a:prstGeom prst="rect">
            <a:avLst/>
          </a:prstGeom>
        </p:spPr>
      </p:pic>
      <p:sp>
        <p:nvSpPr>
          <p:cNvPr id="213" name="object 76">
            <a:extLst>
              <a:ext uri="{FF2B5EF4-FFF2-40B4-BE49-F238E27FC236}">
                <a16:creationId xmlns:a16="http://schemas.microsoft.com/office/drawing/2014/main" id="{F451955C-105E-8598-531B-177C1A21B9B9}"/>
              </a:ext>
            </a:extLst>
          </p:cNvPr>
          <p:cNvSpPr/>
          <p:nvPr/>
        </p:nvSpPr>
        <p:spPr>
          <a:xfrm>
            <a:off x="7536848" y="3205082"/>
            <a:ext cx="78876" cy="317560"/>
          </a:xfrm>
          <a:custGeom>
            <a:avLst/>
            <a:gdLst/>
            <a:ahLst/>
            <a:cxnLst/>
            <a:rect l="l" t="t" r="r" b="b"/>
            <a:pathLst>
              <a:path w="111125" h="427354">
                <a:moveTo>
                  <a:pt x="55328" y="37807"/>
                </a:moveTo>
                <a:lnTo>
                  <a:pt x="45803" y="54135"/>
                </a:lnTo>
                <a:lnTo>
                  <a:pt x="45802" y="426989"/>
                </a:lnTo>
                <a:lnTo>
                  <a:pt x="64852" y="426989"/>
                </a:lnTo>
                <a:lnTo>
                  <a:pt x="64852" y="54135"/>
                </a:lnTo>
                <a:lnTo>
                  <a:pt x="55328" y="37807"/>
                </a:lnTo>
                <a:close/>
              </a:path>
              <a:path w="111125" h="427354">
                <a:moveTo>
                  <a:pt x="55328" y="0"/>
                </a:moveTo>
                <a:lnTo>
                  <a:pt x="0" y="94848"/>
                </a:lnTo>
                <a:lnTo>
                  <a:pt x="1537" y="100681"/>
                </a:lnTo>
                <a:lnTo>
                  <a:pt x="10622" y="105982"/>
                </a:lnTo>
                <a:lnTo>
                  <a:pt x="16455" y="104447"/>
                </a:lnTo>
                <a:lnTo>
                  <a:pt x="45802" y="54137"/>
                </a:lnTo>
                <a:lnTo>
                  <a:pt x="45803" y="18903"/>
                </a:lnTo>
                <a:lnTo>
                  <a:pt x="66355" y="18903"/>
                </a:lnTo>
                <a:lnTo>
                  <a:pt x="55328" y="0"/>
                </a:lnTo>
                <a:close/>
              </a:path>
              <a:path w="111125" h="427354">
                <a:moveTo>
                  <a:pt x="66355" y="18903"/>
                </a:moveTo>
                <a:lnTo>
                  <a:pt x="64853" y="18903"/>
                </a:lnTo>
                <a:lnTo>
                  <a:pt x="64853" y="54137"/>
                </a:lnTo>
                <a:lnTo>
                  <a:pt x="94200" y="104447"/>
                </a:lnTo>
                <a:lnTo>
                  <a:pt x="100034" y="105982"/>
                </a:lnTo>
                <a:lnTo>
                  <a:pt x="109122" y="100680"/>
                </a:lnTo>
                <a:lnTo>
                  <a:pt x="110656" y="94848"/>
                </a:lnTo>
                <a:lnTo>
                  <a:pt x="66355" y="18903"/>
                </a:lnTo>
                <a:close/>
              </a:path>
              <a:path w="111125" h="427354">
                <a:moveTo>
                  <a:pt x="64853" y="23703"/>
                </a:moveTo>
                <a:lnTo>
                  <a:pt x="63555" y="23703"/>
                </a:lnTo>
                <a:lnTo>
                  <a:pt x="55328" y="37807"/>
                </a:lnTo>
                <a:lnTo>
                  <a:pt x="64853" y="54137"/>
                </a:lnTo>
                <a:lnTo>
                  <a:pt x="64853" y="23703"/>
                </a:lnTo>
                <a:close/>
              </a:path>
              <a:path w="111125" h="427354">
                <a:moveTo>
                  <a:pt x="64853" y="18903"/>
                </a:moveTo>
                <a:lnTo>
                  <a:pt x="45803" y="18903"/>
                </a:lnTo>
                <a:lnTo>
                  <a:pt x="45803" y="54135"/>
                </a:lnTo>
                <a:lnTo>
                  <a:pt x="55328" y="37807"/>
                </a:lnTo>
                <a:lnTo>
                  <a:pt x="47100" y="23703"/>
                </a:lnTo>
                <a:lnTo>
                  <a:pt x="64853" y="23703"/>
                </a:lnTo>
                <a:lnTo>
                  <a:pt x="64853" y="18903"/>
                </a:lnTo>
                <a:close/>
              </a:path>
              <a:path w="111125" h="427354">
                <a:moveTo>
                  <a:pt x="63555" y="23703"/>
                </a:moveTo>
                <a:lnTo>
                  <a:pt x="47100" y="23703"/>
                </a:lnTo>
                <a:lnTo>
                  <a:pt x="55328" y="37807"/>
                </a:lnTo>
                <a:lnTo>
                  <a:pt x="63555" y="23703"/>
                </a:lnTo>
                <a:close/>
              </a:path>
            </a:pathLst>
          </a:custGeom>
          <a:solidFill>
            <a:srgbClr val="7F7F7F"/>
          </a:solidFill>
        </p:spPr>
        <p:txBody>
          <a:bodyPr wrap="square" lIns="0" tIns="0" rIns="0" bIns="0" rtlCol="0"/>
          <a:lstStyle/>
          <a:p>
            <a:endParaRPr sz="1050" dirty="0">
              <a:latin typeface="Corbel" panose="020B0503020204020204" pitchFamily="34" charset="0"/>
            </a:endParaRPr>
          </a:p>
        </p:txBody>
      </p:sp>
      <p:grpSp>
        <p:nvGrpSpPr>
          <p:cNvPr id="214" name="Group 213">
            <a:extLst>
              <a:ext uri="{FF2B5EF4-FFF2-40B4-BE49-F238E27FC236}">
                <a16:creationId xmlns:a16="http://schemas.microsoft.com/office/drawing/2014/main" id="{2867EE4C-5E08-AFD7-E4CE-743E70E5C451}"/>
              </a:ext>
            </a:extLst>
          </p:cNvPr>
          <p:cNvGrpSpPr/>
          <p:nvPr/>
        </p:nvGrpSpPr>
        <p:grpSpPr>
          <a:xfrm>
            <a:off x="7288991" y="2225783"/>
            <a:ext cx="416935" cy="979476"/>
            <a:chOff x="6475391" y="2253900"/>
            <a:chExt cx="416935" cy="979476"/>
          </a:xfrm>
        </p:grpSpPr>
        <p:pic>
          <p:nvPicPr>
            <p:cNvPr id="215" name="object 63">
              <a:extLst>
                <a:ext uri="{FF2B5EF4-FFF2-40B4-BE49-F238E27FC236}">
                  <a16:creationId xmlns:a16="http://schemas.microsoft.com/office/drawing/2014/main" id="{C70DD102-5273-74BC-2159-C03524BB2585}"/>
                </a:ext>
              </a:extLst>
            </p:cNvPr>
            <p:cNvPicPr/>
            <p:nvPr/>
          </p:nvPicPr>
          <p:blipFill>
            <a:blip r:embed="rId18" cstate="print"/>
            <a:stretch>
              <a:fillRect/>
            </a:stretch>
          </p:blipFill>
          <p:spPr>
            <a:xfrm>
              <a:off x="6475391" y="2253900"/>
              <a:ext cx="233031" cy="157637"/>
            </a:xfrm>
            <a:prstGeom prst="rect">
              <a:avLst/>
            </a:prstGeom>
          </p:spPr>
        </p:pic>
        <p:sp>
          <p:nvSpPr>
            <p:cNvPr id="216" name="object 64">
              <a:extLst>
                <a:ext uri="{FF2B5EF4-FFF2-40B4-BE49-F238E27FC236}">
                  <a16:creationId xmlns:a16="http://schemas.microsoft.com/office/drawing/2014/main" id="{7A0A1B84-A56C-BDEF-C904-18C716E194EC}"/>
                </a:ext>
              </a:extLst>
            </p:cNvPr>
            <p:cNvSpPr/>
            <p:nvPr/>
          </p:nvSpPr>
          <p:spPr>
            <a:xfrm>
              <a:off x="6632711" y="2435938"/>
              <a:ext cx="259615" cy="797438"/>
            </a:xfrm>
            <a:custGeom>
              <a:avLst/>
              <a:gdLst/>
              <a:ahLst/>
              <a:cxnLst/>
              <a:rect l="l" t="t" r="r" b="b"/>
              <a:pathLst>
                <a:path w="365759" h="1073150">
                  <a:moveTo>
                    <a:pt x="304798" y="0"/>
                  </a:moveTo>
                  <a:lnTo>
                    <a:pt x="328527" y="4790"/>
                  </a:lnTo>
                  <a:lnTo>
                    <a:pt x="347904" y="17855"/>
                  </a:lnTo>
                  <a:lnTo>
                    <a:pt x="360969" y="37232"/>
                  </a:lnTo>
                  <a:lnTo>
                    <a:pt x="365760" y="60961"/>
                  </a:lnTo>
                  <a:lnTo>
                    <a:pt x="365760" y="1011994"/>
                  </a:lnTo>
                  <a:lnTo>
                    <a:pt x="360969" y="1035723"/>
                  </a:lnTo>
                  <a:lnTo>
                    <a:pt x="347904" y="1055100"/>
                  </a:lnTo>
                  <a:lnTo>
                    <a:pt x="328527" y="1068165"/>
                  </a:lnTo>
                  <a:lnTo>
                    <a:pt x="304798" y="1072956"/>
                  </a:lnTo>
                  <a:lnTo>
                    <a:pt x="60961" y="1072956"/>
                  </a:lnTo>
                  <a:lnTo>
                    <a:pt x="37232" y="1068165"/>
                  </a:lnTo>
                  <a:lnTo>
                    <a:pt x="17855" y="1055100"/>
                  </a:lnTo>
                  <a:lnTo>
                    <a:pt x="4790" y="1035723"/>
                  </a:lnTo>
                  <a:lnTo>
                    <a:pt x="0" y="1011994"/>
                  </a:lnTo>
                  <a:lnTo>
                    <a:pt x="0" y="60961"/>
                  </a:lnTo>
                  <a:lnTo>
                    <a:pt x="4790" y="37232"/>
                  </a:lnTo>
                  <a:lnTo>
                    <a:pt x="17855" y="17855"/>
                  </a:lnTo>
                  <a:lnTo>
                    <a:pt x="37232" y="4790"/>
                  </a:lnTo>
                  <a:lnTo>
                    <a:pt x="60961" y="0"/>
                  </a:lnTo>
                  <a:lnTo>
                    <a:pt x="304798" y="0"/>
                  </a:lnTo>
                  <a:close/>
                </a:path>
              </a:pathLst>
            </a:custGeom>
            <a:ln w="19050">
              <a:solidFill>
                <a:srgbClr val="8C1515"/>
              </a:solidFill>
            </a:ln>
          </p:spPr>
          <p:txBody>
            <a:bodyPr wrap="square" lIns="0" tIns="0" rIns="0" bIns="0" rtlCol="0"/>
            <a:lstStyle/>
            <a:p>
              <a:endParaRPr sz="1050" dirty="0">
                <a:latin typeface="Corbel" panose="020B0503020204020204" pitchFamily="34" charset="0"/>
              </a:endParaRPr>
            </a:p>
          </p:txBody>
        </p:sp>
        <p:pic>
          <p:nvPicPr>
            <p:cNvPr id="217" name="object 77">
              <a:extLst>
                <a:ext uri="{FF2B5EF4-FFF2-40B4-BE49-F238E27FC236}">
                  <a16:creationId xmlns:a16="http://schemas.microsoft.com/office/drawing/2014/main" id="{DB2F3488-6D13-3169-3991-C3570601CF98}"/>
                </a:ext>
              </a:extLst>
            </p:cNvPr>
            <p:cNvPicPr/>
            <p:nvPr/>
          </p:nvPicPr>
          <p:blipFill>
            <a:blip r:embed="rId12" cstate="print"/>
            <a:stretch>
              <a:fillRect/>
            </a:stretch>
          </p:blipFill>
          <p:spPr>
            <a:xfrm>
              <a:off x="6707730" y="2505428"/>
              <a:ext cx="117367" cy="129294"/>
            </a:xfrm>
            <a:prstGeom prst="rect">
              <a:avLst/>
            </a:prstGeom>
          </p:spPr>
        </p:pic>
        <p:pic>
          <p:nvPicPr>
            <p:cNvPr id="218" name="object 78">
              <a:extLst>
                <a:ext uri="{FF2B5EF4-FFF2-40B4-BE49-F238E27FC236}">
                  <a16:creationId xmlns:a16="http://schemas.microsoft.com/office/drawing/2014/main" id="{EA6B9C69-476B-18FC-4A25-C2090E6DA5BD}"/>
                </a:ext>
              </a:extLst>
            </p:cNvPr>
            <p:cNvPicPr/>
            <p:nvPr/>
          </p:nvPicPr>
          <p:blipFill>
            <a:blip r:embed="rId12" cstate="print"/>
            <a:stretch>
              <a:fillRect/>
            </a:stretch>
          </p:blipFill>
          <p:spPr>
            <a:xfrm>
              <a:off x="6707730" y="2678134"/>
              <a:ext cx="117367" cy="129294"/>
            </a:xfrm>
            <a:prstGeom prst="rect">
              <a:avLst/>
            </a:prstGeom>
          </p:spPr>
        </p:pic>
        <p:pic>
          <p:nvPicPr>
            <p:cNvPr id="219" name="object 79">
              <a:extLst>
                <a:ext uri="{FF2B5EF4-FFF2-40B4-BE49-F238E27FC236}">
                  <a16:creationId xmlns:a16="http://schemas.microsoft.com/office/drawing/2014/main" id="{2FED9BB1-C53B-F8E0-AA24-30C05C14BA17}"/>
                </a:ext>
              </a:extLst>
            </p:cNvPr>
            <p:cNvPicPr/>
            <p:nvPr/>
          </p:nvPicPr>
          <p:blipFill>
            <a:blip r:embed="rId13" cstate="print"/>
            <a:stretch>
              <a:fillRect/>
            </a:stretch>
          </p:blipFill>
          <p:spPr>
            <a:xfrm>
              <a:off x="6707730" y="2850841"/>
              <a:ext cx="117367" cy="129294"/>
            </a:xfrm>
            <a:prstGeom prst="rect">
              <a:avLst/>
            </a:prstGeom>
          </p:spPr>
        </p:pic>
        <p:pic>
          <p:nvPicPr>
            <p:cNvPr id="220" name="object 80">
              <a:extLst>
                <a:ext uri="{FF2B5EF4-FFF2-40B4-BE49-F238E27FC236}">
                  <a16:creationId xmlns:a16="http://schemas.microsoft.com/office/drawing/2014/main" id="{75DD7517-C4EE-8E9A-D57F-5BD473987DAC}"/>
                </a:ext>
              </a:extLst>
            </p:cNvPr>
            <p:cNvPicPr/>
            <p:nvPr/>
          </p:nvPicPr>
          <p:blipFill>
            <a:blip r:embed="rId13" cstate="print"/>
            <a:stretch>
              <a:fillRect/>
            </a:stretch>
          </p:blipFill>
          <p:spPr>
            <a:xfrm>
              <a:off x="6707730" y="3023547"/>
              <a:ext cx="117367" cy="129294"/>
            </a:xfrm>
            <a:prstGeom prst="rect">
              <a:avLst/>
            </a:prstGeom>
          </p:spPr>
        </p:pic>
      </p:grpSp>
      <p:sp>
        <p:nvSpPr>
          <p:cNvPr id="221" name="object 81">
            <a:extLst>
              <a:ext uri="{FF2B5EF4-FFF2-40B4-BE49-F238E27FC236}">
                <a16:creationId xmlns:a16="http://schemas.microsoft.com/office/drawing/2014/main" id="{CC4711C0-0659-CDBA-2652-19A96809DC7A}"/>
              </a:ext>
            </a:extLst>
          </p:cNvPr>
          <p:cNvSpPr/>
          <p:nvPr/>
        </p:nvSpPr>
        <p:spPr>
          <a:xfrm>
            <a:off x="7714060" y="2758484"/>
            <a:ext cx="496694" cy="82575"/>
          </a:xfrm>
          <a:custGeom>
            <a:avLst/>
            <a:gdLst/>
            <a:ahLst/>
            <a:cxnLst/>
            <a:rect l="l" t="t" r="r" b="b"/>
            <a:pathLst>
              <a:path w="699770" h="111125">
                <a:moveTo>
                  <a:pt x="604459" y="0"/>
                </a:moveTo>
                <a:lnTo>
                  <a:pt x="598625" y="1535"/>
                </a:lnTo>
                <a:lnTo>
                  <a:pt x="593324" y="10623"/>
                </a:lnTo>
                <a:lnTo>
                  <a:pt x="594860" y="16455"/>
                </a:lnTo>
                <a:lnTo>
                  <a:pt x="645172" y="45803"/>
                </a:lnTo>
                <a:lnTo>
                  <a:pt x="680402" y="45803"/>
                </a:lnTo>
                <a:lnTo>
                  <a:pt x="680402" y="64853"/>
                </a:lnTo>
                <a:lnTo>
                  <a:pt x="645172" y="64853"/>
                </a:lnTo>
                <a:lnTo>
                  <a:pt x="594860" y="94202"/>
                </a:lnTo>
                <a:lnTo>
                  <a:pt x="593324" y="100034"/>
                </a:lnTo>
                <a:lnTo>
                  <a:pt x="598625" y="109122"/>
                </a:lnTo>
                <a:lnTo>
                  <a:pt x="604459" y="110656"/>
                </a:lnTo>
                <a:lnTo>
                  <a:pt x="682977" y="64853"/>
                </a:lnTo>
                <a:lnTo>
                  <a:pt x="680402" y="64853"/>
                </a:lnTo>
                <a:lnTo>
                  <a:pt x="682980" y="64852"/>
                </a:lnTo>
                <a:lnTo>
                  <a:pt x="699306" y="55328"/>
                </a:lnTo>
                <a:lnTo>
                  <a:pt x="604459" y="0"/>
                </a:lnTo>
                <a:close/>
              </a:path>
              <a:path w="699770" h="111125">
                <a:moveTo>
                  <a:pt x="661500" y="55328"/>
                </a:moveTo>
                <a:lnTo>
                  <a:pt x="645172" y="64853"/>
                </a:lnTo>
                <a:lnTo>
                  <a:pt x="680402" y="64853"/>
                </a:lnTo>
                <a:lnTo>
                  <a:pt x="680402" y="63555"/>
                </a:lnTo>
                <a:lnTo>
                  <a:pt x="675604" y="63555"/>
                </a:lnTo>
                <a:lnTo>
                  <a:pt x="661500" y="55328"/>
                </a:lnTo>
                <a:close/>
              </a:path>
              <a:path w="699770" h="111125">
                <a:moveTo>
                  <a:pt x="0" y="45802"/>
                </a:moveTo>
                <a:lnTo>
                  <a:pt x="0" y="64852"/>
                </a:lnTo>
                <a:lnTo>
                  <a:pt x="645174" y="64852"/>
                </a:lnTo>
                <a:lnTo>
                  <a:pt x="661500" y="55328"/>
                </a:lnTo>
                <a:lnTo>
                  <a:pt x="645172" y="45803"/>
                </a:lnTo>
                <a:lnTo>
                  <a:pt x="0" y="45802"/>
                </a:lnTo>
                <a:close/>
              </a:path>
              <a:path w="699770" h="111125">
                <a:moveTo>
                  <a:pt x="675604" y="47101"/>
                </a:moveTo>
                <a:lnTo>
                  <a:pt x="661500" y="55328"/>
                </a:lnTo>
                <a:lnTo>
                  <a:pt x="675604" y="63555"/>
                </a:lnTo>
                <a:lnTo>
                  <a:pt x="675604" y="47101"/>
                </a:lnTo>
                <a:close/>
              </a:path>
              <a:path w="699770" h="111125">
                <a:moveTo>
                  <a:pt x="680402" y="47101"/>
                </a:moveTo>
                <a:lnTo>
                  <a:pt x="675604" y="47101"/>
                </a:lnTo>
                <a:lnTo>
                  <a:pt x="675604" y="63555"/>
                </a:lnTo>
                <a:lnTo>
                  <a:pt x="680402" y="63555"/>
                </a:lnTo>
                <a:lnTo>
                  <a:pt x="680402" y="47101"/>
                </a:lnTo>
                <a:close/>
              </a:path>
              <a:path w="699770" h="111125">
                <a:moveTo>
                  <a:pt x="645172" y="45803"/>
                </a:moveTo>
                <a:lnTo>
                  <a:pt x="661500" y="55328"/>
                </a:lnTo>
                <a:lnTo>
                  <a:pt x="675604" y="47101"/>
                </a:lnTo>
                <a:lnTo>
                  <a:pt x="680402" y="47101"/>
                </a:lnTo>
                <a:lnTo>
                  <a:pt x="680402" y="45803"/>
                </a:lnTo>
                <a:lnTo>
                  <a:pt x="645172" y="45803"/>
                </a:lnTo>
                <a:close/>
              </a:path>
            </a:pathLst>
          </a:custGeom>
          <a:solidFill>
            <a:srgbClr val="7F7F7F"/>
          </a:solidFill>
        </p:spPr>
        <p:txBody>
          <a:bodyPr wrap="square" lIns="0" tIns="0" rIns="0" bIns="0" rtlCol="0"/>
          <a:lstStyle/>
          <a:p>
            <a:endParaRPr sz="1050" dirty="0">
              <a:latin typeface="Corbel" panose="020B0503020204020204" pitchFamily="34" charset="0"/>
            </a:endParaRPr>
          </a:p>
        </p:txBody>
      </p:sp>
      <p:pic>
        <p:nvPicPr>
          <p:cNvPr id="222" name="object 82">
            <a:extLst>
              <a:ext uri="{FF2B5EF4-FFF2-40B4-BE49-F238E27FC236}">
                <a16:creationId xmlns:a16="http://schemas.microsoft.com/office/drawing/2014/main" id="{CB44EB49-9E67-EAA4-3E19-F30EBF7CA63B}"/>
              </a:ext>
            </a:extLst>
          </p:cNvPr>
          <p:cNvPicPr/>
          <p:nvPr/>
        </p:nvPicPr>
        <p:blipFill>
          <a:blip r:embed="rId11" cstate="print"/>
          <a:stretch>
            <a:fillRect/>
          </a:stretch>
        </p:blipFill>
        <p:spPr>
          <a:xfrm>
            <a:off x="7794514" y="2559005"/>
            <a:ext cx="303349" cy="217105"/>
          </a:xfrm>
          <a:prstGeom prst="rect">
            <a:avLst/>
          </a:prstGeom>
        </p:spPr>
      </p:pic>
      <p:sp>
        <p:nvSpPr>
          <p:cNvPr id="223" name="object 83">
            <a:extLst>
              <a:ext uri="{FF2B5EF4-FFF2-40B4-BE49-F238E27FC236}">
                <a16:creationId xmlns:a16="http://schemas.microsoft.com/office/drawing/2014/main" id="{0D8D830C-4449-58CB-AA21-090FEF62E354}"/>
              </a:ext>
            </a:extLst>
          </p:cNvPr>
          <p:cNvSpPr/>
          <p:nvPr/>
        </p:nvSpPr>
        <p:spPr>
          <a:xfrm>
            <a:off x="8300930" y="1784653"/>
            <a:ext cx="78876" cy="616717"/>
          </a:xfrm>
          <a:custGeom>
            <a:avLst/>
            <a:gdLst/>
            <a:ahLst/>
            <a:cxnLst/>
            <a:rect l="l" t="t" r="r" b="b"/>
            <a:pathLst>
              <a:path w="111125" h="829944">
                <a:moveTo>
                  <a:pt x="55328" y="37806"/>
                </a:moveTo>
                <a:lnTo>
                  <a:pt x="45803" y="54135"/>
                </a:lnTo>
                <a:lnTo>
                  <a:pt x="45802" y="829381"/>
                </a:lnTo>
                <a:lnTo>
                  <a:pt x="64852" y="829381"/>
                </a:lnTo>
                <a:lnTo>
                  <a:pt x="64853" y="54135"/>
                </a:lnTo>
                <a:lnTo>
                  <a:pt x="55328" y="37806"/>
                </a:lnTo>
                <a:close/>
              </a:path>
              <a:path w="111125" h="829944">
                <a:moveTo>
                  <a:pt x="55328" y="0"/>
                </a:moveTo>
                <a:lnTo>
                  <a:pt x="0" y="94848"/>
                </a:lnTo>
                <a:lnTo>
                  <a:pt x="1535" y="100680"/>
                </a:lnTo>
                <a:lnTo>
                  <a:pt x="10623" y="105982"/>
                </a:lnTo>
                <a:lnTo>
                  <a:pt x="16455" y="104447"/>
                </a:lnTo>
                <a:lnTo>
                  <a:pt x="45803" y="54135"/>
                </a:lnTo>
                <a:lnTo>
                  <a:pt x="45803" y="18903"/>
                </a:lnTo>
                <a:lnTo>
                  <a:pt x="66355" y="18903"/>
                </a:lnTo>
                <a:lnTo>
                  <a:pt x="55328" y="0"/>
                </a:lnTo>
                <a:close/>
              </a:path>
              <a:path w="111125" h="829944">
                <a:moveTo>
                  <a:pt x="66355" y="18903"/>
                </a:moveTo>
                <a:lnTo>
                  <a:pt x="64853" y="18903"/>
                </a:lnTo>
                <a:lnTo>
                  <a:pt x="64853" y="54135"/>
                </a:lnTo>
                <a:lnTo>
                  <a:pt x="94202" y="104447"/>
                </a:lnTo>
                <a:lnTo>
                  <a:pt x="100034" y="105982"/>
                </a:lnTo>
                <a:lnTo>
                  <a:pt x="109122" y="100680"/>
                </a:lnTo>
                <a:lnTo>
                  <a:pt x="110656" y="94848"/>
                </a:lnTo>
                <a:lnTo>
                  <a:pt x="66355" y="18903"/>
                </a:lnTo>
                <a:close/>
              </a:path>
              <a:path w="111125" h="829944">
                <a:moveTo>
                  <a:pt x="64853" y="18903"/>
                </a:moveTo>
                <a:lnTo>
                  <a:pt x="45803" y="18903"/>
                </a:lnTo>
                <a:lnTo>
                  <a:pt x="45803" y="54135"/>
                </a:lnTo>
                <a:lnTo>
                  <a:pt x="55328" y="37806"/>
                </a:lnTo>
                <a:lnTo>
                  <a:pt x="47101" y="23703"/>
                </a:lnTo>
                <a:lnTo>
                  <a:pt x="64853" y="23703"/>
                </a:lnTo>
                <a:lnTo>
                  <a:pt x="64853" y="18903"/>
                </a:lnTo>
                <a:close/>
              </a:path>
              <a:path w="111125" h="829944">
                <a:moveTo>
                  <a:pt x="64853" y="23703"/>
                </a:moveTo>
                <a:lnTo>
                  <a:pt x="63555" y="23703"/>
                </a:lnTo>
                <a:lnTo>
                  <a:pt x="55328" y="37806"/>
                </a:lnTo>
                <a:lnTo>
                  <a:pt x="64853" y="54135"/>
                </a:lnTo>
                <a:lnTo>
                  <a:pt x="64853" y="23703"/>
                </a:lnTo>
                <a:close/>
              </a:path>
              <a:path w="111125" h="829944">
                <a:moveTo>
                  <a:pt x="63555" y="23703"/>
                </a:moveTo>
                <a:lnTo>
                  <a:pt x="47101" y="23703"/>
                </a:lnTo>
                <a:lnTo>
                  <a:pt x="55328" y="37806"/>
                </a:lnTo>
                <a:lnTo>
                  <a:pt x="63555" y="23703"/>
                </a:lnTo>
                <a:close/>
              </a:path>
            </a:pathLst>
          </a:custGeom>
          <a:solidFill>
            <a:srgbClr val="7F7F7F"/>
          </a:solidFill>
        </p:spPr>
        <p:txBody>
          <a:bodyPr wrap="square" lIns="0" tIns="0" rIns="0" bIns="0" rtlCol="0"/>
          <a:lstStyle/>
          <a:p>
            <a:endParaRPr sz="1050" dirty="0">
              <a:latin typeface="Corbel" panose="020B0503020204020204" pitchFamily="34" charset="0"/>
            </a:endParaRPr>
          </a:p>
        </p:txBody>
      </p:sp>
      <p:pic>
        <p:nvPicPr>
          <p:cNvPr id="224" name="object 84">
            <a:extLst>
              <a:ext uri="{FF2B5EF4-FFF2-40B4-BE49-F238E27FC236}">
                <a16:creationId xmlns:a16="http://schemas.microsoft.com/office/drawing/2014/main" id="{7A2375AC-747A-BD4C-42C2-E453389A50B6}"/>
              </a:ext>
            </a:extLst>
          </p:cNvPr>
          <p:cNvPicPr/>
          <p:nvPr/>
        </p:nvPicPr>
        <p:blipFill>
          <a:blip r:embed="rId19" cstate="print"/>
          <a:stretch>
            <a:fillRect/>
          </a:stretch>
        </p:blipFill>
        <p:spPr>
          <a:xfrm>
            <a:off x="8396005" y="1988774"/>
            <a:ext cx="167735" cy="166133"/>
          </a:xfrm>
          <a:prstGeom prst="rect">
            <a:avLst/>
          </a:prstGeom>
        </p:spPr>
      </p:pic>
      <p:pic>
        <p:nvPicPr>
          <p:cNvPr id="225" name="object 90">
            <a:extLst>
              <a:ext uri="{FF2B5EF4-FFF2-40B4-BE49-F238E27FC236}">
                <a16:creationId xmlns:a16="http://schemas.microsoft.com/office/drawing/2014/main" id="{B8C5C582-913D-A040-B93A-787A87EE3B4C}"/>
              </a:ext>
            </a:extLst>
          </p:cNvPr>
          <p:cNvPicPr/>
          <p:nvPr/>
        </p:nvPicPr>
        <p:blipFill>
          <a:blip r:embed="rId20" cstate="print"/>
          <a:stretch>
            <a:fillRect/>
          </a:stretch>
        </p:blipFill>
        <p:spPr>
          <a:xfrm>
            <a:off x="7960330" y="3746019"/>
            <a:ext cx="238250" cy="154740"/>
          </a:xfrm>
          <a:prstGeom prst="rect">
            <a:avLst/>
          </a:prstGeom>
        </p:spPr>
      </p:pic>
      <p:grpSp>
        <p:nvGrpSpPr>
          <p:cNvPr id="226" name="Group 225">
            <a:extLst>
              <a:ext uri="{FF2B5EF4-FFF2-40B4-BE49-F238E27FC236}">
                <a16:creationId xmlns:a16="http://schemas.microsoft.com/office/drawing/2014/main" id="{37F3E98E-B979-8924-618F-D8A5AB86563E}"/>
              </a:ext>
            </a:extLst>
          </p:cNvPr>
          <p:cNvGrpSpPr/>
          <p:nvPr/>
        </p:nvGrpSpPr>
        <p:grpSpPr>
          <a:xfrm>
            <a:off x="8210394" y="3515499"/>
            <a:ext cx="259615" cy="711087"/>
            <a:chOff x="7396794" y="3543616"/>
            <a:chExt cx="259615" cy="711087"/>
          </a:xfrm>
        </p:grpSpPr>
        <p:pic>
          <p:nvPicPr>
            <p:cNvPr id="227" name="object 91">
              <a:extLst>
                <a:ext uri="{FF2B5EF4-FFF2-40B4-BE49-F238E27FC236}">
                  <a16:creationId xmlns:a16="http://schemas.microsoft.com/office/drawing/2014/main" id="{2A1D60D6-8FA1-C685-2236-C97068AD3DCC}"/>
                </a:ext>
              </a:extLst>
            </p:cNvPr>
            <p:cNvPicPr/>
            <p:nvPr/>
          </p:nvPicPr>
          <p:blipFill>
            <a:blip r:embed="rId17" cstate="print"/>
            <a:stretch>
              <a:fillRect/>
            </a:stretch>
          </p:blipFill>
          <p:spPr>
            <a:xfrm>
              <a:off x="7471814" y="3604802"/>
              <a:ext cx="117367" cy="116808"/>
            </a:xfrm>
            <a:prstGeom prst="rect">
              <a:avLst/>
            </a:prstGeom>
          </p:spPr>
        </p:pic>
        <p:pic>
          <p:nvPicPr>
            <p:cNvPr id="228" name="object 92">
              <a:extLst>
                <a:ext uri="{FF2B5EF4-FFF2-40B4-BE49-F238E27FC236}">
                  <a16:creationId xmlns:a16="http://schemas.microsoft.com/office/drawing/2014/main" id="{4BE175DA-5670-D39D-8751-D33969004012}"/>
                </a:ext>
              </a:extLst>
            </p:cNvPr>
            <p:cNvPicPr/>
            <p:nvPr/>
          </p:nvPicPr>
          <p:blipFill>
            <a:blip r:embed="rId16" cstate="print"/>
            <a:stretch>
              <a:fillRect/>
            </a:stretch>
          </p:blipFill>
          <p:spPr>
            <a:xfrm>
              <a:off x="7471814" y="3758780"/>
              <a:ext cx="117367" cy="116808"/>
            </a:xfrm>
            <a:prstGeom prst="rect">
              <a:avLst/>
            </a:prstGeom>
          </p:spPr>
        </p:pic>
        <p:pic>
          <p:nvPicPr>
            <p:cNvPr id="229" name="object 93">
              <a:extLst>
                <a:ext uri="{FF2B5EF4-FFF2-40B4-BE49-F238E27FC236}">
                  <a16:creationId xmlns:a16="http://schemas.microsoft.com/office/drawing/2014/main" id="{C7A5F924-B42B-610D-01E3-9B6ABB6AC467}"/>
                </a:ext>
              </a:extLst>
            </p:cNvPr>
            <p:cNvPicPr/>
            <p:nvPr/>
          </p:nvPicPr>
          <p:blipFill>
            <a:blip r:embed="rId17" cstate="print"/>
            <a:stretch>
              <a:fillRect/>
            </a:stretch>
          </p:blipFill>
          <p:spPr>
            <a:xfrm>
              <a:off x="7471814" y="3912758"/>
              <a:ext cx="117367" cy="116808"/>
            </a:xfrm>
            <a:prstGeom prst="rect">
              <a:avLst/>
            </a:prstGeom>
          </p:spPr>
        </p:pic>
        <p:pic>
          <p:nvPicPr>
            <p:cNvPr id="230" name="object 94">
              <a:extLst>
                <a:ext uri="{FF2B5EF4-FFF2-40B4-BE49-F238E27FC236}">
                  <a16:creationId xmlns:a16="http://schemas.microsoft.com/office/drawing/2014/main" id="{01BBB87B-B3A2-6A54-4923-E942BD92C446}"/>
                </a:ext>
              </a:extLst>
            </p:cNvPr>
            <p:cNvPicPr/>
            <p:nvPr/>
          </p:nvPicPr>
          <p:blipFill>
            <a:blip r:embed="rId16" cstate="print"/>
            <a:stretch>
              <a:fillRect/>
            </a:stretch>
          </p:blipFill>
          <p:spPr>
            <a:xfrm>
              <a:off x="7471814" y="4066737"/>
              <a:ext cx="117367" cy="116808"/>
            </a:xfrm>
            <a:prstGeom prst="rect">
              <a:avLst/>
            </a:prstGeom>
          </p:spPr>
        </p:pic>
        <p:sp>
          <p:nvSpPr>
            <p:cNvPr id="231" name="object 95">
              <a:extLst>
                <a:ext uri="{FF2B5EF4-FFF2-40B4-BE49-F238E27FC236}">
                  <a16:creationId xmlns:a16="http://schemas.microsoft.com/office/drawing/2014/main" id="{EF1F835C-8ECE-4679-B8E1-31E6359DC039}"/>
                </a:ext>
              </a:extLst>
            </p:cNvPr>
            <p:cNvSpPr/>
            <p:nvPr/>
          </p:nvSpPr>
          <p:spPr>
            <a:xfrm>
              <a:off x="7396794" y="3543616"/>
              <a:ext cx="259615" cy="711087"/>
            </a:xfrm>
            <a:custGeom>
              <a:avLst/>
              <a:gdLst/>
              <a:ahLst/>
              <a:cxnLst/>
              <a:rect l="l" t="t" r="r" b="b"/>
              <a:pathLst>
                <a:path w="365759" h="956945">
                  <a:moveTo>
                    <a:pt x="304798" y="0"/>
                  </a:moveTo>
                  <a:lnTo>
                    <a:pt x="328527" y="4790"/>
                  </a:lnTo>
                  <a:lnTo>
                    <a:pt x="347904" y="17855"/>
                  </a:lnTo>
                  <a:lnTo>
                    <a:pt x="360969" y="37232"/>
                  </a:lnTo>
                  <a:lnTo>
                    <a:pt x="365760" y="60961"/>
                  </a:lnTo>
                  <a:lnTo>
                    <a:pt x="365760" y="895642"/>
                  </a:lnTo>
                  <a:lnTo>
                    <a:pt x="360969" y="919371"/>
                  </a:lnTo>
                  <a:lnTo>
                    <a:pt x="347904" y="938748"/>
                  </a:lnTo>
                  <a:lnTo>
                    <a:pt x="328527" y="951813"/>
                  </a:lnTo>
                  <a:lnTo>
                    <a:pt x="304798" y="956604"/>
                  </a:lnTo>
                  <a:lnTo>
                    <a:pt x="60961" y="956604"/>
                  </a:lnTo>
                  <a:lnTo>
                    <a:pt x="37232" y="951813"/>
                  </a:lnTo>
                  <a:lnTo>
                    <a:pt x="17855" y="938748"/>
                  </a:lnTo>
                  <a:lnTo>
                    <a:pt x="4790" y="919371"/>
                  </a:lnTo>
                  <a:lnTo>
                    <a:pt x="0" y="895642"/>
                  </a:lnTo>
                  <a:lnTo>
                    <a:pt x="0" y="60961"/>
                  </a:lnTo>
                  <a:lnTo>
                    <a:pt x="4790" y="37232"/>
                  </a:lnTo>
                  <a:lnTo>
                    <a:pt x="17855" y="17855"/>
                  </a:lnTo>
                  <a:lnTo>
                    <a:pt x="37232" y="4790"/>
                  </a:lnTo>
                  <a:lnTo>
                    <a:pt x="60961" y="0"/>
                  </a:lnTo>
                  <a:lnTo>
                    <a:pt x="304798" y="0"/>
                  </a:lnTo>
                  <a:close/>
                </a:path>
              </a:pathLst>
            </a:custGeom>
            <a:ln w="19050">
              <a:solidFill>
                <a:srgbClr val="610059"/>
              </a:solidFill>
            </a:ln>
          </p:spPr>
          <p:txBody>
            <a:bodyPr wrap="square" lIns="0" tIns="0" rIns="0" bIns="0" rtlCol="0"/>
            <a:lstStyle/>
            <a:p>
              <a:endParaRPr sz="1050" dirty="0">
                <a:latin typeface="Corbel" panose="020B0503020204020204" pitchFamily="34" charset="0"/>
              </a:endParaRPr>
            </a:p>
          </p:txBody>
        </p:sp>
      </p:grpSp>
      <p:sp>
        <p:nvSpPr>
          <p:cNvPr id="232" name="object 96">
            <a:extLst>
              <a:ext uri="{FF2B5EF4-FFF2-40B4-BE49-F238E27FC236}">
                <a16:creationId xmlns:a16="http://schemas.microsoft.com/office/drawing/2014/main" id="{DEC6D245-8727-D98E-B453-8BA1DD594D4F}"/>
              </a:ext>
            </a:extLst>
          </p:cNvPr>
          <p:cNvSpPr/>
          <p:nvPr/>
        </p:nvSpPr>
        <p:spPr>
          <a:xfrm>
            <a:off x="8300931" y="4226302"/>
            <a:ext cx="78876" cy="325582"/>
          </a:xfrm>
          <a:custGeom>
            <a:avLst/>
            <a:gdLst/>
            <a:ahLst/>
            <a:cxnLst/>
            <a:rect l="l" t="t" r="r" b="b"/>
            <a:pathLst>
              <a:path w="111125" h="438150">
                <a:moveTo>
                  <a:pt x="55328" y="37806"/>
                </a:moveTo>
                <a:lnTo>
                  <a:pt x="45803" y="54135"/>
                </a:lnTo>
                <a:lnTo>
                  <a:pt x="45802" y="438106"/>
                </a:lnTo>
                <a:lnTo>
                  <a:pt x="64852" y="438106"/>
                </a:lnTo>
                <a:lnTo>
                  <a:pt x="64853" y="54135"/>
                </a:lnTo>
                <a:lnTo>
                  <a:pt x="55328" y="37806"/>
                </a:lnTo>
                <a:close/>
              </a:path>
              <a:path w="111125" h="438150">
                <a:moveTo>
                  <a:pt x="55328" y="0"/>
                </a:moveTo>
                <a:lnTo>
                  <a:pt x="0" y="94848"/>
                </a:lnTo>
                <a:lnTo>
                  <a:pt x="1535" y="100680"/>
                </a:lnTo>
                <a:lnTo>
                  <a:pt x="10623" y="105981"/>
                </a:lnTo>
                <a:lnTo>
                  <a:pt x="16455" y="104446"/>
                </a:lnTo>
                <a:lnTo>
                  <a:pt x="45803" y="54135"/>
                </a:lnTo>
                <a:lnTo>
                  <a:pt x="45803" y="18903"/>
                </a:lnTo>
                <a:lnTo>
                  <a:pt x="66355" y="18903"/>
                </a:lnTo>
                <a:lnTo>
                  <a:pt x="55328" y="0"/>
                </a:lnTo>
                <a:close/>
              </a:path>
              <a:path w="111125" h="438150">
                <a:moveTo>
                  <a:pt x="66355" y="18903"/>
                </a:moveTo>
                <a:lnTo>
                  <a:pt x="64853" y="18903"/>
                </a:lnTo>
                <a:lnTo>
                  <a:pt x="64853" y="54135"/>
                </a:lnTo>
                <a:lnTo>
                  <a:pt x="94201" y="104447"/>
                </a:lnTo>
                <a:lnTo>
                  <a:pt x="100033" y="105981"/>
                </a:lnTo>
                <a:lnTo>
                  <a:pt x="109121" y="100680"/>
                </a:lnTo>
                <a:lnTo>
                  <a:pt x="110655" y="94847"/>
                </a:lnTo>
                <a:lnTo>
                  <a:pt x="66355" y="18903"/>
                </a:lnTo>
                <a:close/>
              </a:path>
              <a:path w="111125" h="438150">
                <a:moveTo>
                  <a:pt x="64853" y="23703"/>
                </a:moveTo>
                <a:lnTo>
                  <a:pt x="63555" y="23703"/>
                </a:lnTo>
                <a:lnTo>
                  <a:pt x="55328" y="37806"/>
                </a:lnTo>
                <a:lnTo>
                  <a:pt x="64853" y="54135"/>
                </a:lnTo>
                <a:lnTo>
                  <a:pt x="64853" y="23703"/>
                </a:lnTo>
                <a:close/>
              </a:path>
              <a:path w="111125" h="438150">
                <a:moveTo>
                  <a:pt x="64853" y="18903"/>
                </a:moveTo>
                <a:lnTo>
                  <a:pt x="45803" y="18903"/>
                </a:lnTo>
                <a:lnTo>
                  <a:pt x="45803" y="54135"/>
                </a:lnTo>
                <a:lnTo>
                  <a:pt x="55328" y="37806"/>
                </a:lnTo>
                <a:lnTo>
                  <a:pt x="47101" y="23703"/>
                </a:lnTo>
                <a:lnTo>
                  <a:pt x="64853" y="23703"/>
                </a:lnTo>
                <a:lnTo>
                  <a:pt x="64853" y="18903"/>
                </a:lnTo>
                <a:close/>
              </a:path>
              <a:path w="111125" h="438150">
                <a:moveTo>
                  <a:pt x="63555" y="23703"/>
                </a:moveTo>
                <a:lnTo>
                  <a:pt x="47101" y="23703"/>
                </a:lnTo>
                <a:lnTo>
                  <a:pt x="55328" y="37806"/>
                </a:lnTo>
                <a:lnTo>
                  <a:pt x="63555" y="23703"/>
                </a:lnTo>
                <a:close/>
              </a:path>
            </a:pathLst>
          </a:custGeom>
          <a:solidFill>
            <a:srgbClr val="7F7F7F"/>
          </a:solidFill>
        </p:spPr>
        <p:txBody>
          <a:bodyPr wrap="square" lIns="0" tIns="0" rIns="0" bIns="0" rtlCol="0"/>
          <a:lstStyle/>
          <a:p>
            <a:endParaRPr sz="1050" dirty="0">
              <a:latin typeface="Corbel" panose="020B0503020204020204" pitchFamily="34" charset="0"/>
            </a:endParaRPr>
          </a:p>
        </p:txBody>
      </p:sp>
      <p:pic>
        <p:nvPicPr>
          <p:cNvPr id="233" name="object 97">
            <a:extLst>
              <a:ext uri="{FF2B5EF4-FFF2-40B4-BE49-F238E27FC236}">
                <a16:creationId xmlns:a16="http://schemas.microsoft.com/office/drawing/2014/main" id="{7DA9834A-BC15-76D3-F46B-F8F763F61190}"/>
              </a:ext>
            </a:extLst>
          </p:cNvPr>
          <p:cNvPicPr/>
          <p:nvPr/>
        </p:nvPicPr>
        <p:blipFill>
          <a:blip r:embed="rId9" cstate="print"/>
          <a:stretch>
            <a:fillRect/>
          </a:stretch>
        </p:blipFill>
        <p:spPr>
          <a:xfrm>
            <a:off x="8357507" y="4310972"/>
            <a:ext cx="167511" cy="206700"/>
          </a:xfrm>
          <a:prstGeom prst="rect">
            <a:avLst/>
          </a:prstGeom>
        </p:spPr>
      </p:pic>
      <p:pic>
        <p:nvPicPr>
          <p:cNvPr id="234" name="object 98">
            <a:extLst>
              <a:ext uri="{FF2B5EF4-FFF2-40B4-BE49-F238E27FC236}">
                <a16:creationId xmlns:a16="http://schemas.microsoft.com/office/drawing/2014/main" id="{2220D02D-191E-B63B-770D-47C0FF357B4B}"/>
              </a:ext>
            </a:extLst>
          </p:cNvPr>
          <p:cNvPicPr/>
          <p:nvPr/>
        </p:nvPicPr>
        <p:blipFill>
          <a:blip r:embed="rId10" cstate="print"/>
          <a:stretch>
            <a:fillRect/>
          </a:stretch>
        </p:blipFill>
        <p:spPr>
          <a:xfrm>
            <a:off x="8351077" y="3297001"/>
            <a:ext cx="267865" cy="167022"/>
          </a:xfrm>
          <a:prstGeom prst="rect">
            <a:avLst/>
          </a:prstGeom>
        </p:spPr>
      </p:pic>
      <p:sp>
        <p:nvSpPr>
          <p:cNvPr id="235" name="object 99">
            <a:extLst>
              <a:ext uri="{FF2B5EF4-FFF2-40B4-BE49-F238E27FC236}">
                <a16:creationId xmlns:a16="http://schemas.microsoft.com/office/drawing/2014/main" id="{857BE1FF-62C6-0E2A-3139-5CFD8130865D}"/>
              </a:ext>
            </a:extLst>
          </p:cNvPr>
          <p:cNvSpPr/>
          <p:nvPr/>
        </p:nvSpPr>
        <p:spPr>
          <a:xfrm>
            <a:off x="8300930" y="3198211"/>
            <a:ext cx="78876" cy="317560"/>
          </a:xfrm>
          <a:custGeom>
            <a:avLst/>
            <a:gdLst/>
            <a:ahLst/>
            <a:cxnLst/>
            <a:rect l="l" t="t" r="r" b="b"/>
            <a:pathLst>
              <a:path w="111125" h="427354">
                <a:moveTo>
                  <a:pt x="55328" y="37807"/>
                </a:moveTo>
                <a:lnTo>
                  <a:pt x="45803" y="54135"/>
                </a:lnTo>
                <a:lnTo>
                  <a:pt x="45802" y="426987"/>
                </a:lnTo>
                <a:lnTo>
                  <a:pt x="64852" y="426987"/>
                </a:lnTo>
                <a:lnTo>
                  <a:pt x="64852" y="54135"/>
                </a:lnTo>
                <a:lnTo>
                  <a:pt x="55328" y="37807"/>
                </a:lnTo>
                <a:close/>
              </a:path>
              <a:path w="111125" h="427354">
                <a:moveTo>
                  <a:pt x="55327" y="0"/>
                </a:moveTo>
                <a:lnTo>
                  <a:pt x="0" y="94848"/>
                </a:lnTo>
                <a:lnTo>
                  <a:pt x="1534" y="100680"/>
                </a:lnTo>
                <a:lnTo>
                  <a:pt x="10622" y="105981"/>
                </a:lnTo>
                <a:lnTo>
                  <a:pt x="16454" y="104447"/>
                </a:lnTo>
                <a:lnTo>
                  <a:pt x="45802" y="54136"/>
                </a:lnTo>
                <a:lnTo>
                  <a:pt x="45802" y="18903"/>
                </a:lnTo>
                <a:lnTo>
                  <a:pt x="66354" y="18903"/>
                </a:lnTo>
                <a:lnTo>
                  <a:pt x="55327" y="0"/>
                </a:lnTo>
                <a:close/>
              </a:path>
              <a:path w="111125" h="427354">
                <a:moveTo>
                  <a:pt x="66354" y="18903"/>
                </a:moveTo>
                <a:lnTo>
                  <a:pt x="64852" y="18903"/>
                </a:lnTo>
                <a:lnTo>
                  <a:pt x="64853" y="54136"/>
                </a:lnTo>
                <a:lnTo>
                  <a:pt x="94200" y="104447"/>
                </a:lnTo>
                <a:lnTo>
                  <a:pt x="100032" y="105981"/>
                </a:lnTo>
                <a:lnTo>
                  <a:pt x="109120" y="100680"/>
                </a:lnTo>
                <a:lnTo>
                  <a:pt x="110656" y="94848"/>
                </a:lnTo>
                <a:lnTo>
                  <a:pt x="66354" y="18903"/>
                </a:lnTo>
                <a:close/>
              </a:path>
              <a:path w="111125" h="427354">
                <a:moveTo>
                  <a:pt x="64852" y="18903"/>
                </a:moveTo>
                <a:lnTo>
                  <a:pt x="45802" y="18903"/>
                </a:lnTo>
                <a:lnTo>
                  <a:pt x="45802" y="54136"/>
                </a:lnTo>
                <a:lnTo>
                  <a:pt x="55328" y="37807"/>
                </a:lnTo>
                <a:lnTo>
                  <a:pt x="47100" y="23703"/>
                </a:lnTo>
                <a:lnTo>
                  <a:pt x="64852" y="23703"/>
                </a:lnTo>
                <a:lnTo>
                  <a:pt x="64852" y="18903"/>
                </a:lnTo>
                <a:close/>
              </a:path>
              <a:path w="111125" h="427354">
                <a:moveTo>
                  <a:pt x="64852" y="23703"/>
                </a:moveTo>
                <a:lnTo>
                  <a:pt x="63555" y="23703"/>
                </a:lnTo>
                <a:lnTo>
                  <a:pt x="55328" y="37807"/>
                </a:lnTo>
                <a:lnTo>
                  <a:pt x="64852" y="54135"/>
                </a:lnTo>
                <a:lnTo>
                  <a:pt x="64852" y="23703"/>
                </a:lnTo>
                <a:close/>
              </a:path>
              <a:path w="111125" h="427354">
                <a:moveTo>
                  <a:pt x="63555" y="23703"/>
                </a:moveTo>
                <a:lnTo>
                  <a:pt x="47100" y="23703"/>
                </a:lnTo>
                <a:lnTo>
                  <a:pt x="55328" y="37807"/>
                </a:lnTo>
                <a:lnTo>
                  <a:pt x="63555" y="23703"/>
                </a:lnTo>
                <a:close/>
              </a:path>
            </a:pathLst>
          </a:custGeom>
          <a:solidFill>
            <a:srgbClr val="7F7F7F"/>
          </a:solidFill>
        </p:spPr>
        <p:txBody>
          <a:bodyPr wrap="square" lIns="0" tIns="0" rIns="0" bIns="0" rtlCol="0"/>
          <a:lstStyle/>
          <a:p>
            <a:endParaRPr sz="1050" dirty="0">
              <a:latin typeface="Corbel" panose="020B0503020204020204" pitchFamily="34" charset="0"/>
            </a:endParaRPr>
          </a:p>
        </p:txBody>
      </p:sp>
      <p:grpSp>
        <p:nvGrpSpPr>
          <p:cNvPr id="236" name="Group 235">
            <a:extLst>
              <a:ext uri="{FF2B5EF4-FFF2-40B4-BE49-F238E27FC236}">
                <a16:creationId xmlns:a16="http://schemas.microsoft.com/office/drawing/2014/main" id="{EF1183F0-F023-45B1-08EB-F500F152DE58}"/>
              </a:ext>
            </a:extLst>
          </p:cNvPr>
          <p:cNvGrpSpPr/>
          <p:nvPr/>
        </p:nvGrpSpPr>
        <p:grpSpPr>
          <a:xfrm>
            <a:off x="8053466" y="2242090"/>
            <a:ext cx="416543" cy="956299"/>
            <a:chOff x="7239866" y="2270207"/>
            <a:chExt cx="416543" cy="956299"/>
          </a:xfrm>
        </p:grpSpPr>
        <p:pic>
          <p:nvPicPr>
            <p:cNvPr id="237" name="object 85">
              <a:extLst>
                <a:ext uri="{FF2B5EF4-FFF2-40B4-BE49-F238E27FC236}">
                  <a16:creationId xmlns:a16="http://schemas.microsoft.com/office/drawing/2014/main" id="{1349AB42-0D04-0821-3EB0-5F28EAB58266}"/>
                </a:ext>
              </a:extLst>
            </p:cNvPr>
            <p:cNvPicPr/>
            <p:nvPr/>
          </p:nvPicPr>
          <p:blipFill>
            <a:blip r:embed="rId21" cstate="print"/>
            <a:stretch>
              <a:fillRect/>
            </a:stretch>
          </p:blipFill>
          <p:spPr>
            <a:xfrm>
              <a:off x="7239866" y="2270207"/>
              <a:ext cx="233322" cy="141330"/>
            </a:xfrm>
            <a:prstGeom prst="rect">
              <a:avLst/>
            </a:prstGeom>
          </p:spPr>
        </p:pic>
        <p:pic>
          <p:nvPicPr>
            <p:cNvPr id="238" name="object 86">
              <a:extLst>
                <a:ext uri="{FF2B5EF4-FFF2-40B4-BE49-F238E27FC236}">
                  <a16:creationId xmlns:a16="http://schemas.microsoft.com/office/drawing/2014/main" id="{600273FC-3A4D-2C32-BE8D-0CD331232788}"/>
                </a:ext>
              </a:extLst>
            </p:cNvPr>
            <p:cNvPicPr/>
            <p:nvPr/>
          </p:nvPicPr>
          <p:blipFill>
            <a:blip r:embed="rId12" cstate="print"/>
            <a:stretch>
              <a:fillRect/>
            </a:stretch>
          </p:blipFill>
          <p:spPr>
            <a:xfrm>
              <a:off x="7471813" y="2498556"/>
              <a:ext cx="117367" cy="129294"/>
            </a:xfrm>
            <a:prstGeom prst="rect">
              <a:avLst/>
            </a:prstGeom>
          </p:spPr>
        </p:pic>
        <p:pic>
          <p:nvPicPr>
            <p:cNvPr id="239" name="object 87">
              <a:extLst>
                <a:ext uri="{FF2B5EF4-FFF2-40B4-BE49-F238E27FC236}">
                  <a16:creationId xmlns:a16="http://schemas.microsoft.com/office/drawing/2014/main" id="{3C9063EC-B80F-DD99-1F4B-CE7B09E477D1}"/>
                </a:ext>
              </a:extLst>
            </p:cNvPr>
            <p:cNvPicPr/>
            <p:nvPr/>
          </p:nvPicPr>
          <p:blipFill>
            <a:blip r:embed="rId12" cstate="print"/>
            <a:stretch>
              <a:fillRect/>
            </a:stretch>
          </p:blipFill>
          <p:spPr>
            <a:xfrm>
              <a:off x="7471813" y="2671263"/>
              <a:ext cx="117367" cy="129294"/>
            </a:xfrm>
            <a:prstGeom prst="rect">
              <a:avLst/>
            </a:prstGeom>
          </p:spPr>
        </p:pic>
        <p:pic>
          <p:nvPicPr>
            <p:cNvPr id="240" name="object 88">
              <a:extLst>
                <a:ext uri="{FF2B5EF4-FFF2-40B4-BE49-F238E27FC236}">
                  <a16:creationId xmlns:a16="http://schemas.microsoft.com/office/drawing/2014/main" id="{7FF45B5F-EAA1-83D6-E143-C167EBB78BB8}"/>
                </a:ext>
              </a:extLst>
            </p:cNvPr>
            <p:cNvPicPr/>
            <p:nvPr/>
          </p:nvPicPr>
          <p:blipFill>
            <a:blip r:embed="rId12" cstate="print"/>
            <a:stretch>
              <a:fillRect/>
            </a:stretch>
          </p:blipFill>
          <p:spPr>
            <a:xfrm>
              <a:off x="7471813" y="2843970"/>
              <a:ext cx="117367" cy="129294"/>
            </a:xfrm>
            <a:prstGeom prst="rect">
              <a:avLst/>
            </a:prstGeom>
          </p:spPr>
        </p:pic>
        <p:pic>
          <p:nvPicPr>
            <p:cNvPr id="241" name="object 89">
              <a:extLst>
                <a:ext uri="{FF2B5EF4-FFF2-40B4-BE49-F238E27FC236}">
                  <a16:creationId xmlns:a16="http://schemas.microsoft.com/office/drawing/2014/main" id="{3CAF7640-81F6-7683-AA84-1840D15C80D2}"/>
                </a:ext>
              </a:extLst>
            </p:cNvPr>
            <p:cNvPicPr/>
            <p:nvPr/>
          </p:nvPicPr>
          <p:blipFill>
            <a:blip r:embed="rId13" cstate="print"/>
            <a:stretch>
              <a:fillRect/>
            </a:stretch>
          </p:blipFill>
          <p:spPr>
            <a:xfrm>
              <a:off x="7471813" y="3016676"/>
              <a:ext cx="117367" cy="129294"/>
            </a:xfrm>
            <a:prstGeom prst="rect">
              <a:avLst/>
            </a:prstGeom>
          </p:spPr>
        </p:pic>
        <p:sp>
          <p:nvSpPr>
            <p:cNvPr id="242" name="object 100">
              <a:extLst>
                <a:ext uri="{FF2B5EF4-FFF2-40B4-BE49-F238E27FC236}">
                  <a16:creationId xmlns:a16="http://schemas.microsoft.com/office/drawing/2014/main" id="{D82793DB-0084-A1BC-E4DD-71FE3AF6AF34}"/>
                </a:ext>
              </a:extLst>
            </p:cNvPr>
            <p:cNvSpPr/>
            <p:nvPr/>
          </p:nvSpPr>
          <p:spPr>
            <a:xfrm>
              <a:off x="7396794" y="2429068"/>
              <a:ext cx="259615" cy="797438"/>
            </a:xfrm>
            <a:custGeom>
              <a:avLst/>
              <a:gdLst/>
              <a:ahLst/>
              <a:cxnLst/>
              <a:rect l="l" t="t" r="r" b="b"/>
              <a:pathLst>
                <a:path w="365759" h="1073150">
                  <a:moveTo>
                    <a:pt x="304798" y="0"/>
                  </a:moveTo>
                  <a:lnTo>
                    <a:pt x="328527" y="4790"/>
                  </a:lnTo>
                  <a:lnTo>
                    <a:pt x="347904" y="17855"/>
                  </a:lnTo>
                  <a:lnTo>
                    <a:pt x="360969" y="37232"/>
                  </a:lnTo>
                  <a:lnTo>
                    <a:pt x="365760" y="60961"/>
                  </a:lnTo>
                  <a:lnTo>
                    <a:pt x="365760" y="1011994"/>
                  </a:lnTo>
                  <a:lnTo>
                    <a:pt x="360969" y="1035723"/>
                  </a:lnTo>
                  <a:lnTo>
                    <a:pt x="347904" y="1055100"/>
                  </a:lnTo>
                  <a:lnTo>
                    <a:pt x="328527" y="1068165"/>
                  </a:lnTo>
                  <a:lnTo>
                    <a:pt x="304798" y="1072956"/>
                  </a:lnTo>
                  <a:lnTo>
                    <a:pt x="60961" y="1072956"/>
                  </a:lnTo>
                  <a:lnTo>
                    <a:pt x="37232" y="1068165"/>
                  </a:lnTo>
                  <a:lnTo>
                    <a:pt x="17855" y="1055100"/>
                  </a:lnTo>
                  <a:lnTo>
                    <a:pt x="4790" y="1035723"/>
                  </a:lnTo>
                  <a:lnTo>
                    <a:pt x="0" y="1011994"/>
                  </a:lnTo>
                  <a:lnTo>
                    <a:pt x="0" y="60961"/>
                  </a:lnTo>
                  <a:lnTo>
                    <a:pt x="4790" y="37232"/>
                  </a:lnTo>
                  <a:lnTo>
                    <a:pt x="17855" y="17855"/>
                  </a:lnTo>
                  <a:lnTo>
                    <a:pt x="37232" y="4790"/>
                  </a:lnTo>
                  <a:lnTo>
                    <a:pt x="60961" y="0"/>
                  </a:lnTo>
                  <a:lnTo>
                    <a:pt x="304798" y="0"/>
                  </a:lnTo>
                  <a:close/>
                </a:path>
              </a:pathLst>
            </a:custGeom>
            <a:ln w="19050">
              <a:solidFill>
                <a:srgbClr val="8C1515"/>
              </a:solidFill>
            </a:ln>
          </p:spPr>
          <p:txBody>
            <a:bodyPr wrap="square" lIns="0" tIns="0" rIns="0" bIns="0" rtlCol="0"/>
            <a:lstStyle/>
            <a:p>
              <a:endParaRPr sz="1050" dirty="0">
                <a:latin typeface="Corbel" panose="020B0503020204020204" pitchFamily="34" charset="0"/>
              </a:endParaRPr>
            </a:p>
          </p:txBody>
        </p:sp>
      </p:grpSp>
      <p:grpSp>
        <p:nvGrpSpPr>
          <p:cNvPr id="243" name="Group 242">
            <a:extLst>
              <a:ext uri="{FF2B5EF4-FFF2-40B4-BE49-F238E27FC236}">
                <a16:creationId xmlns:a16="http://schemas.microsoft.com/office/drawing/2014/main" id="{3507A463-666A-88D9-0D82-A9641A616668}"/>
              </a:ext>
            </a:extLst>
          </p:cNvPr>
          <p:cNvGrpSpPr/>
          <p:nvPr/>
        </p:nvGrpSpPr>
        <p:grpSpPr>
          <a:xfrm>
            <a:off x="5803252" y="2234646"/>
            <a:ext cx="382604" cy="940761"/>
            <a:chOff x="4989652" y="2262763"/>
            <a:chExt cx="382604" cy="940761"/>
          </a:xfrm>
        </p:grpSpPr>
        <p:pic>
          <p:nvPicPr>
            <p:cNvPr id="244" name="object 101">
              <a:extLst>
                <a:ext uri="{FF2B5EF4-FFF2-40B4-BE49-F238E27FC236}">
                  <a16:creationId xmlns:a16="http://schemas.microsoft.com/office/drawing/2014/main" id="{021902AF-9200-D639-DE47-A5BCCD1A37FC}"/>
                </a:ext>
              </a:extLst>
            </p:cNvPr>
            <p:cNvPicPr/>
            <p:nvPr/>
          </p:nvPicPr>
          <p:blipFill>
            <a:blip r:embed="rId22" cstate="print"/>
            <a:stretch>
              <a:fillRect/>
            </a:stretch>
          </p:blipFill>
          <p:spPr>
            <a:xfrm>
              <a:off x="4989652" y="2262763"/>
              <a:ext cx="228925" cy="141803"/>
            </a:xfrm>
            <a:prstGeom prst="rect">
              <a:avLst/>
            </a:prstGeom>
          </p:spPr>
        </p:pic>
        <p:pic>
          <p:nvPicPr>
            <p:cNvPr id="245" name="object 102">
              <a:extLst>
                <a:ext uri="{FF2B5EF4-FFF2-40B4-BE49-F238E27FC236}">
                  <a16:creationId xmlns:a16="http://schemas.microsoft.com/office/drawing/2014/main" id="{DB92950A-78C3-F850-D906-F8FE2412BF20}"/>
                </a:ext>
              </a:extLst>
            </p:cNvPr>
            <p:cNvPicPr/>
            <p:nvPr/>
          </p:nvPicPr>
          <p:blipFill>
            <a:blip r:embed="rId23" cstate="print"/>
            <a:stretch>
              <a:fillRect/>
            </a:stretch>
          </p:blipFill>
          <p:spPr>
            <a:xfrm>
              <a:off x="5187660" y="2475575"/>
              <a:ext cx="117367" cy="129294"/>
            </a:xfrm>
            <a:prstGeom prst="rect">
              <a:avLst/>
            </a:prstGeom>
          </p:spPr>
        </p:pic>
        <p:pic>
          <p:nvPicPr>
            <p:cNvPr id="246" name="object 103">
              <a:extLst>
                <a:ext uri="{FF2B5EF4-FFF2-40B4-BE49-F238E27FC236}">
                  <a16:creationId xmlns:a16="http://schemas.microsoft.com/office/drawing/2014/main" id="{956A3884-10F3-FC7C-846B-B00C8AF0DA4C}"/>
                </a:ext>
              </a:extLst>
            </p:cNvPr>
            <p:cNvPicPr/>
            <p:nvPr/>
          </p:nvPicPr>
          <p:blipFill>
            <a:blip r:embed="rId23" cstate="print"/>
            <a:stretch>
              <a:fillRect/>
            </a:stretch>
          </p:blipFill>
          <p:spPr>
            <a:xfrm>
              <a:off x="5187660" y="2648282"/>
              <a:ext cx="117367" cy="129294"/>
            </a:xfrm>
            <a:prstGeom prst="rect">
              <a:avLst/>
            </a:prstGeom>
          </p:spPr>
        </p:pic>
        <p:pic>
          <p:nvPicPr>
            <p:cNvPr id="247" name="object 104">
              <a:extLst>
                <a:ext uri="{FF2B5EF4-FFF2-40B4-BE49-F238E27FC236}">
                  <a16:creationId xmlns:a16="http://schemas.microsoft.com/office/drawing/2014/main" id="{F40A927B-688D-9154-AD2C-AAF30F6C40C7}"/>
                </a:ext>
              </a:extLst>
            </p:cNvPr>
            <p:cNvPicPr/>
            <p:nvPr/>
          </p:nvPicPr>
          <p:blipFill>
            <a:blip r:embed="rId24" cstate="print"/>
            <a:stretch>
              <a:fillRect/>
            </a:stretch>
          </p:blipFill>
          <p:spPr>
            <a:xfrm>
              <a:off x="5187660" y="2820989"/>
              <a:ext cx="117367" cy="129294"/>
            </a:xfrm>
            <a:prstGeom prst="rect">
              <a:avLst/>
            </a:prstGeom>
          </p:spPr>
        </p:pic>
        <p:pic>
          <p:nvPicPr>
            <p:cNvPr id="248" name="object 105">
              <a:extLst>
                <a:ext uri="{FF2B5EF4-FFF2-40B4-BE49-F238E27FC236}">
                  <a16:creationId xmlns:a16="http://schemas.microsoft.com/office/drawing/2014/main" id="{8A839B28-7A46-0F2C-4487-6D514BC84D87}"/>
                </a:ext>
              </a:extLst>
            </p:cNvPr>
            <p:cNvPicPr/>
            <p:nvPr/>
          </p:nvPicPr>
          <p:blipFill>
            <a:blip r:embed="rId24" cstate="print"/>
            <a:stretch>
              <a:fillRect/>
            </a:stretch>
          </p:blipFill>
          <p:spPr>
            <a:xfrm>
              <a:off x="5187660" y="2993695"/>
              <a:ext cx="117367" cy="129294"/>
            </a:xfrm>
            <a:prstGeom prst="rect">
              <a:avLst/>
            </a:prstGeom>
          </p:spPr>
        </p:pic>
        <p:sp>
          <p:nvSpPr>
            <p:cNvPr id="249" name="object 106">
              <a:extLst>
                <a:ext uri="{FF2B5EF4-FFF2-40B4-BE49-F238E27FC236}">
                  <a16:creationId xmlns:a16="http://schemas.microsoft.com/office/drawing/2014/main" id="{B4BF15D6-DF36-D737-2EEB-B68B22500929}"/>
                </a:ext>
              </a:extLst>
            </p:cNvPr>
            <p:cNvSpPr/>
            <p:nvPr/>
          </p:nvSpPr>
          <p:spPr>
            <a:xfrm>
              <a:off x="5112641" y="2406086"/>
              <a:ext cx="259615" cy="797438"/>
            </a:xfrm>
            <a:custGeom>
              <a:avLst/>
              <a:gdLst/>
              <a:ahLst/>
              <a:cxnLst/>
              <a:rect l="l" t="t" r="r" b="b"/>
              <a:pathLst>
                <a:path w="365760" h="1073150">
                  <a:moveTo>
                    <a:pt x="304798" y="0"/>
                  </a:moveTo>
                  <a:lnTo>
                    <a:pt x="328527" y="4790"/>
                  </a:lnTo>
                  <a:lnTo>
                    <a:pt x="347904" y="17855"/>
                  </a:lnTo>
                  <a:lnTo>
                    <a:pt x="360969" y="37232"/>
                  </a:lnTo>
                  <a:lnTo>
                    <a:pt x="365760" y="60961"/>
                  </a:lnTo>
                  <a:lnTo>
                    <a:pt x="365760" y="1011994"/>
                  </a:lnTo>
                  <a:lnTo>
                    <a:pt x="360969" y="1035723"/>
                  </a:lnTo>
                  <a:lnTo>
                    <a:pt x="347904" y="1055100"/>
                  </a:lnTo>
                  <a:lnTo>
                    <a:pt x="328527" y="1068165"/>
                  </a:lnTo>
                  <a:lnTo>
                    <a:pt x="304798" y="1072956"/>
                  </a:lnTo>
                  <a:lnTo>
                    <a:pt x="60961" y="1072956"/>
                  </a:lnTo>
                  <a:lnTo>
                    <a:pt x="37232" y="1068165"/>
                  </a:lnTo>
                  <a:lnTo>
                    <a:pt x="17855" y="1055100"/>
                  </a:lnTo>
                  <a:lnTo>
                    <a:pt x="4790" y="1035723"/>
                  </a:lnTo>
                  <a:lnTo>
                    <a:pt x="0" y="1011994"/>
                  </a:lnTo>
                  <a:lnTo>
                    <a:pt x="0" y="60961"/>
                  </a:lnTo>
                  <a:lnTo>
                    <a:pt x="4790" y="37232"/>
                  </a:lnTo>
                  <a:lnTo>
                    <a:pt x="17855" y="17855"/>
                  </a:lnTo>
                  <a:lnTo>
                    <a:pt x="37232" y="4790"/>
                  </a:lnTo>
                  <a:lnTo>
                    <a:pt x="60961" y="0"/>
                  </a:lnTo>
                  <a:lnTo>
                    <a:pt x="304798" y="0"/>
                  </a:lnTo>
                  <a:close/>
                </a:path>
              </a:pathLst>
            </a:custGeom>
            <a:ln w="19050">
              <a:solidFill>
                <a:srgbClr val="8C1515"/>
              </a:solidFill>
            </a:ln>
          </p:spPr>
          <p:txBody>
            <a:bodyPr wrap="square" lIns="0" tIns="0" rIns="0" bIns="0" rtlCol="0"/>
            <a:lstStyle/>
            <a:p>
              <a:endParaRPr sz="1050" dirty="0">
                <a:latin typeface="Corbel" panose="020B0503020204020204" pitchFamily="34" charset="0"/>
              </a:endParaRPr>
            </a:p>
          </p:txBody>
        </p:sp>
      </p:grpSp>
      <p:grpSp>
        <p:nvGrpSpPr>
          <p:cNvPr id="250" name="Group 249">
            <a:extLst>
              <a:ext uri="{FF2B5EF4-FFF2-40B4-BE49-F238E27FC236}">
                <a16:creationId xmlns:a16="http://schemas.microsoft.com/office/drawing/2014/main" id="{86188757-7C54-F59D-49CD-A3280F19A1AA}"/>
              </a:ext>
            </a:extLst>
          </p:cNvPr>
          <p:cNvGrpSpPr/>
          <p:nvPr/>
        </p:nvGrpSpPr>
        <p:grpSpPr>
          <a:xfrm>
            <a:off x="5664888" y="3492517"/>
            <a:ext cx="532664" cy="711087"/>
            <a:chOff x="4851288" y="3520634"/>
            <a:chExt cx="532664" cy="711087"/>
          </a:xfrm>
        </p:grpSpPr>
        <p:pic>
          <p:nvPicPr>
            <p:cNvPr id="251" name="object 107">
              <a:extLst>
                <a:ext uri="{FF2B5EF4-FFF2-40B4-BE49-F238E27FC236}">
                  <a16:creationId xmlns:a16="http://schemas.microsoft.com/office/drawing/2014/main" id="{6D415563-DEF9-2F85-4471-4CC04811449C}"/>
                </a:ext>
              </a:extLst>
            </p:cNvPr>
            <p:cNvPicPr/>
            <p:nvPr/>
          </p:nvPicPr>
          <p:blipFill>
            <a:blip r:embed="rId25" cstate="print"/>
            <a:stretch>
              <a:fillRect/>
            </a:stretch>
          </p:blipFill>
          <p:spPr>
            <a:xfrm>
              <a:off x="4851288" y="3788072"/>
              <a:ext cx="237669" cy="159096"/>
            </a:xfrm>
            <a:prstGeom prst="rect">
              <a:avLst/>
            </a:prstGeom>
          </p:spPr>
        </p:pic>
        <p:pic>
          <p:nvPicPr>
            <p:cNvPr id="252" name="object 108">
              <a:extLst>
                <a:ext uri="{FF2B5EF4-FFF2-40B4-BE49-F238E27FC236}">
                  <a16:creationId xmlns:a16="http://schemas.microsoft.com/office/drawing/2014/main" id="{27F443F8-B180-208E-12B1-208E50C229E6}"/>
                </a:ext>
              </a:extLst>
            </p:cNvPr>
            <p:cNvPicPr/>
            <p:nvPr/>
          </p:nvPicPr>
          <p:blipFill>
            <a:blip r:embed="rId8" cstate="print"/>
            <a:stretch>
              <a:fillRect/>
            </a:stretch>
          </p:blipFill>
          <p:spPr>
            <a:xfrm>
              <a:off x="5199356" y="3581821"/>
              <a:ext cx="117367" cy="116808"/>
            </a:xfrm>
            <a:prstGeom prst="rect">
              <a:avLst/>
            </a:prstGeom>
          </p:spPr>
        </p:pic>
        <p:pic>
          <p:nvPicPr>
            <p:cNvPr id="253" name="object 109">
              <a:extLst>
                <a:ext uri="{FF2B5EF4-FFF2-40B4-BE49-F238E27FC236}">
                  <a16:creationId xmlns:a16="http://schemas.microsoft.com/office/drawing/2014/main" id="{B18807D6-3C0B-A284-F13F-418F8FFC6394}"/>
                </a:ext>
              </a:extLst>
            </p:cNvPr>
            <p:cNvPicPr/>
            <p:nvPr/>
          </p:nvPicPr>
          <p:blipFill>
            <a:blip r:embed="rId8" cstate="print"/>
            <a:stretch>
              <a:fillRect/>
            </a:stretch>
          </p:blipFill>
          <p:spPr>
            <a:xfrm>
              <a:off x="5199356" y="3735798"/>
              <a:ext cx="117367" cy="116808"/>
            </a:xfrm>
            <a:prstGeom prst="rect">
              <a:avLst/>
            </a:prstGeom>
          </p:spPr>
        </p:pic>
        <p:pic>
          <p:nvPicPr>
            <p:cNvPr id="254" name="object 110">
              <a:extLst>
                <a:ext uri="{FF2B5EF4-FFF2-40B4-BE49-F238E27FC236}">
                  <a16:creationId xmlns:a16="http://schemas.microsoft.com/office/drawing/2014/main" id="{D4DA19AE-6455-75F4-ED61-FCE5D37EAA7F}"/>
                </a:ext>
              </a:extLst>
            </p:cNvPr>
            <p:cNvPicPr/>
            <p:nvPr/>
          </p:nvPicPr>
          <p:blipFill>
            <a:blip r:embed="rId7" cstate="print"/>
            <a:stretch>
              <a:fillRect/>
            </a:stretch>
          </p:blipFill>
          <p:spPr>
            <a:xfrm>
              <a:off x="5199356" y="3889777"/>
              <a:ext cx="117367" cy="116808"/>
            </a:xfrm>
            <a:prstGeom prst="rect">
              <a:avLst/>
            </a:prstGeom>
          </p:spPr>
        </p:pic>
        <p:pic>
          <p:nvPicPr>
            <p:cNvPr id="255" name="object 111">
              <a:extLst>
                <a:ext uri="{FF2B5EF4-FFF2-40B4-BE49-F238E27FC236}">
                  <a16:creationId xmlns:a16="http://schemas.microsoft.com/office/drawing/2014/main" id="{63FF0FF0-E4B5-4358-650D-64CF8BFEE10B}"/>
                </a:ext>
              </a:extLst>
            </p:cNvPr>
            <p:cNvPicPr/>
            <p:nvPr/>
          </p:nvPicPr>
          <p:blipFill>
            <a:blip r:embed="rId8" cstate="print"/>
            <a:stretch>
              <a:fillRect/>
            </a:stretch>
          </p:blipFill>
          <p:spPr>
            <a:xfrm>
              <a:off x="5199356" y="4043755"/>
              <a:ext cx="117367" cy="116808"/>
            </a:xfrm>
            <a:prstGeom prst="rect">
              <a:avLst/>
            </a:prstGeom>
          </p:spPr>
        </p:pic>
        <p:sp>
          <p:nvSpPr>
            <p:cNvPr id="256" name="object 112">
              <a:extLst>
                <a:ext uri="{FF2B5EF4-FFF2-40B4-BE49-F238E27FC236}">
                  <a16:creationId xmlns:a16="http://schemas.microsoft.com/office/drawing/2014/main" id="{36748B9F-0E5F-5B19-C8D1-C8B6625657BE}"/>
                </a:ext>
              </a:extLst>
            </p:cNvPr>
            <p:cNvSpPr/>
            <p:nvPr/>
          </p:nvSpPr>
          <p:spPr>
            <a:xfrm>
              <a:off x="5124337" y="3520634"/>
              <a:ext cx="259615" cy="711087"/>
            </a:xfrm>
            <a:custGeom>
              <a:avLst/>
              <a:gdLst/>
              <a:ahLst/>
              <a:cxnLst/>
              <a:rect l="l" t="t" r="r" b="b"/>
              <a:pathLst>
                <a:path w="365759" h="956945">
                  <a:moveTo>
                    <a:pt x="304798" y="0"/>
                  </a:moveTo>
                  <a:lnTo>
                    <a:pt x="328527" y="4790"/>
                  </a:lnTo>
                  <a:lnTo>
                    <a:pt x="347904" y="17855"/>
                  </a:lnTo>
                  <a:lnTo>
                    <a:pt x="360969" y="37232"/>
                  </a:lnTo>
                  <a:lnTo>
                    <a:pt x="365760" y="60961"/>
                  </a:lnTo>
                  <a:lnTo>
                    <a:pt x="365760" y="895642"/>
                  </a:lnTo>
                  <a:lnTo>
                    <a:pt x="360969" y="919371"/>
                  </a:lnTo>
                  <a:lnTo>
                    <a:pt x="347904" y="938748"/>
                  </a:lnTo>
                  <a:lnTo>
                    <a:pt x="328527" y="951813"/>
                  </a:lnTo>
                  <a:lnTo>
                    <a:pt x="304798" y="956604"/>
                  </a:lnTo>
                  <a:lnTo>
                    <a:pt x="60961" y="956604"/>
                  </a:lnTo>
                  <a:lnTo>
                    <a:pt x="37232" y="951813"/>
                  </a:lnTo>
                  <a:lnTo>
                    <a:pt x="17855" y="938748"/>
                  </a:lnTo>
                  <a:lnTo>
                    <a:pt x="4790" y="919371"/>
                  </a:lnTo>
                  <a:lnTo>
                    <a:pt x="0" y="895642"/>
                  </a:lnTo>
                  <a:lnTo>
                    <a:pt x="0" y="60961"/>
                  </a:lnTo>
                  <a:lnTo>
                    <a:pt x="4790" y="37232"/>
                  </a:lnTo>
                  <a:lnTo>
                    <a:pt x="17855" y="17855"/>
                  </a:lnTo>
                  <a:lnTo>
                    <a:pt x="37232" y="4790"/>
                  </a:lnTo>
                  <a:lnTo>
                    <a:pt x="60961" y="0"/>
                  </a:lnTo>
                  <a:lnTo>
                    <a:pt x="304798" y="0"/>
                  </a:lnTo>
                  <a:close/>
                </a:path>
              </a:pathLst>
            </a:custGeom>
            <a:ln w="19050">
              <a:solidFill>
                <a:srgbClr val="610059"/>
              </a:solidFill>
            </a:ln>
          </p:spPr>
          <p:txBody>
            <a:bodyPr wrap="square" lIns="0" tIns="0" rIns="0" bIns="0" rtlCol="0"/>
            <a:lstStyle/>
            <a:p>
              <a:endParaRPr sz="1050" dirty="0">
                <a:latin typeface="Corbel" panose="020B0503020204020204" pitchFamily="34" charset="0"/>
              </a:endParaRPr>
            </a:p>
          </p:txBody>
        </p:sp>
      </p:grpSp>
      <p:sp>
        <p:nvSpPr>
          <p:cNvPr id="257" name="object 113">
            <a:extLst>
              <a:ext uri="{FF2B5EF4-FFF2-40B4-BE49-F238E27FC236}">
                <a16:creationId xmlns:a16="http://schemas.microsoft.com/office/drawing/2014/main" id="{BDD45E59-CB62-EAB3-EFAB-C30CB281CCCA}"/>
              </a:ext>
            </a:extLst>
          </p:cNvPr>
          <p:cNvSpPr/>
          <p:nvPr/>
        </p:nvSpPr>
        <p:spPr>
          <a:xfrm>
            <a:off x="6028472" y="4203319"/>
            <a:ext cx="78876" cy="325582"/>
          </a:xfrm>
          <a:custGeom>
            <a:avLst/>
            <a:gdLst/>
            <a:ahLst/>
            <a:cxnLst/>
            <a:rect l="l" t="t" r="r" b="b"/>
            <a:pathLst>
              <a:path w="111125" h="438150">
                <a:moveTo>
                  <a:pt x="55328" y="37807"/>
                </a:moveTo>
                <a:lnTo>
                  <a:pt x="45803" y="54135"/>
                </a:lnTo>
                <a:lnTo>
                  <a:pt x="45802" y="438107"/>
                </a:lnTo>
                <a:lnTo>
                  <a:pt x="64852" y="438107"/>
                </a:lnTo>
                <a:lnTo>
                  <a:pt x="64852" y="54135"/>
                </a:lnTo>
                <a:lnTo>
                  <a:pt x="55328" y="37807"/>
                </a:lnTo>
                <a:close/>
              </a:path>
              <a:path w="111125" h="438150">
                <a:moveTo>
                  <a:pt x="55328" y="0"/>
                </a:moveTo>
                <a:lnTo>
                  <a:pt x="0" y="94848"/>
                </a:lnTo>
                <a:lnTo>
                  <a:pt x="1535" y="100680"/>
                </a:lnTo>
                <a:lnTo>
                  <a:pt x="10622" y="105981"/>
                </a:lnTo>
                <a:lnTo>
                  <a:pt x="16455" y="104447"/>
                </a:lnTo>
                <a:lnTo>
                  <a:pt x="45802" y="54137"/>
                </a:lnTo>
                <a:lnTo>
                  <a:pt x="45803" y="18903"/>
                </a:lnTo>
                <a:lnTo>
                  <a:pt x="66355" y="18903"/>
                </a:lnTo>
                <a:lnTo>
                  <a:pt x="55328" y="0"/>
                </a:lnTo>
                <a:close/>
              </a:path>
              <a:path w="111125" h="438150">
                <a:moveTo>
                  <a:pt x="66355" y="18903"/>
                </a:moveTo>
                <a:lnTo>
                  <a:pt x="64853" y="18903"/>
                </a:lnTo>
                <a:lnTo>
                  <a:pt x="64853" y="54137"/>
                </a:lnTo>
                <a:lnTo>
                  <a:pt x="94200" y="104447"/>
                </a:lnTo>
                <a:lnTo>
                  <a:pt x="100034" y="105981"/>
                </a:lnTo>
                <a:lnTo>
                  <a:pt x="109120" y="100680"/>
                </a:lnTo>
                <a:lnTo>
                  <a:pt x="110656" y="94848"/>
                </a:lnTo>
                <a:lnTo>
                  <a:pt x="66355" y="18903"/>
                </a:lnTo>
                <a:close/>
              </a:path>
              <a:path w="111125" h="438150">
                <a:moveTo>
                  <a:pt x="64853" y="23703"/>
                </a:moveTo>
                <a:lnTo>
                  <a:pt x="63555" y="23703"/>
                </a:lnTo>
                <a:lnTo>
                  <a:pt x="55328" y="37807"/>
                </a:lnTo>
                <a:lnTo>
                  <a:pt x="64853" y="54137"/>
                </a:lnTo>
                <a:lnTo>
                  <a:pt x="64853" y="23703"/>
                </a:lnTo>
                <a:close/>
              </a:path>
              <a:path w="111125" h="438150">
                <a:moveTo>
                  <a:pt x="64853" y="18903"/>
                </a:moveTo>
                <a:lnTo>
                  <a:pt x="45803" y="18903"/>
                </a:lnTo>
                <a:lnTo>
                  <a:pt x="45803" y="54135"/>
                </a:lnTo>
                <a:lnTo>
                  <a:pt x="55328" y="37807"/>
                </a:lnTo>
                <a:lnTo>
                  <a:pt x="47100" y="23703"/>
                </a:lnTo>
                <a:lnTo>
                  <a:pt x="64853" y="23703"/>
                </a:lnTo>
                <a:lnTo>
                  <a:pt x="64853" y="18903"/>
                </a:lnTo>
                <a:close/>
              </a:path>
              <a:path w="111125" h="438150">
                <a:moveTo>
                  <a:pt x="63555" y="23703"/>
                </a:moveTo>
                <a:lnTo>
                  <a:pt x="47100" y="23703"/>
                </a:lnTo>
                <a:lnTo>
                  <a:pt x="55328" y="37807"/>
                </a:lnTo>
                <a:lnTo>
                  <a:pt x="63555" y="23703"/>
                </a:lnTo>
                <a:close/>
              </a:path>
            </a:pathLst>
          </a:custGeom>
          <a:solidFill>
            <a:srgbClr val="7F7F7F"/>
          </a:solidFill>
        </p:spPr>
        <p:txBody>
          <a:bodyPr wrap="square" lIns="0" tIns="0" rIns="0" bIns="0" rtlCol="0"/>
          <a:lstStyle/>
          <a:p>
            <a:endParaRPr sz="1050" dirty="0">
              <a:latin typeface="Corbel" panose="020B0503020204020204" pitchFamily="34" charset="0"/>
            </a:endParaRPr>
          </a:p>
        </p:txBody>
      </p:sp>
      <p:pic>
        <p:nvPicPr>
          <p:cNvPr id="258" name="object 114">
            <a:extLst>
              <a:ext uri="{FF2B5EF4-FFF2-40B4-BE49-F238E27FC236}">
                <a16:creationId xmlns:a16="http://schemas.microsoft.com/office/drawing/2014/main" id="{A0E7952C-D4B8-5920-EF8A-B2EE5E7EB496}"/>
              </a:ext>
            </a:extLst>
          </p:cNvPr>
          <p:cNvPicPr/>
          <p:nvPr/>
        </p:nvPicPr>
        <p:blipFill>
          <a:blip r:embed="rId9" cstate="print"/>
          <a:stretch>
            <a:fillRect/>
          </a:stretch>
        </p:blipFill>
        <p:spPr>
          <a:xfrm>
            <a:off x="6096076" y="4310972"/>
            <a:ext cx="167511" cy="206700"/>
          </a:xfrm>
          <a:prstGeom prst="rect">
            <a:avLst/>
          </a:prstGeom>
        </p:spPr>
      </p:pic>
      <p:pic>
        <p:nvPicPr>
          <p:cNvPr id="259" name="object 115">
            <a:extLst>
              <a:ext uri="{FF2B5EF4-FFF2-40B4-BE49-F238E27FC236}">
                <a16:creationId xmlns:a16="http://schemas.microsoft.com/office/drawing/2014/main" id="{CCFC4ED8-67E4-F823-21C3-4E7EA1D58FFE}"/>
              </a:ext>
            </a:extLst>
          </p:cNvPr>
          <p:cNvPicPr/>
          <p:nvPr/>
        </p:nvPicPr>
        <p:blipFill>
          <a:blip r:embed="rId10" cstate="print"/>
          <a:stretch>
            <a:fillRect/>
          </a:stretch>
        </p:blipFill>
        <p:spPr>
          <a:xfrm>
            <a:off x="6066925" y="3297001"/>
            <a:ext cx="267865" cy="167022"/>
          </a:xfrm>
          <a:prstGeom prst="rect">
            <a:avLst/>
          </a:prstGeom>
        </p:spPr>
      </p:pic>
      <p:sp>
        <p:nvSpPr>
          <p:cNvPr id="260" name="object 116">
            <a:extLst>
              <a:ext uri="{FF2B5EF4-FFF2-40B4-BE49-F238E27FC236}">
                <a16:creationId xmlns:a16="http://schemas.microsoft.com/office/drawing/2014/main" id="{E37D2DF6-F806-0DF7-28DE-F2727D545D3D}"/>
              </a:ext>
            </a:extLst>
          </p:cNvPr>
          <p:cNvSpPr/>
          <p:nvPr/>
        </p:nvSpPr>
        <p:spPr>
          <a:xfrm>
            <a:off x="5430960" y="2759906"/>
            <a:ext cx="664361" cy="732793"/>
          </a:xfrm>
          <a:custGeom>
            <a:avLst/>
            <a:gdLst/>
            <a:ahLst/>
            <a:cxnLst/>
            <a:rect l="l" t="t" r="r" b="b"/>
            <a:pathLst>
              <a:path w="935989" h="986154">
                <a:moveTo>
                  <a:pt x="699300" y="55321"/>
                </a:moveTo>
                <a:lnTo>
                  <a:pt x="604456" y="0"/>
                </a:lnTo>
                <a:lnTo>
                  <a:pt x="598627" y="1536"/>
                </a:lnTo>
                <a:lnTo>
                  <a:pt x="593318" y="10617"/>
                </a:lnTo>
                <a:lnTo>
                  <a:pt x="594855" y="16446"/>
                </a:lnTo>
                <a:lnTo>
                  <a:pt x="645160" y="45796"/>
                </a:lnTo>
                <a:lnTo>
                  <a:pt x="0" y="45796"/>
                </a:lnTo>
                <a:lnTo>
                  <a:pt x="0" y="64846"/>
                </a:lnTo>
                <a:lnTo>
                  <a:pt x="645160" y="64846"/>
                </a:lnTo>
                <a:lnTo>
                  <a:pt x="594855" y="94195"/>
                </a:lnTo>
                <a:lnTo>
                  <a:pt x="593318" y="100025"/>
                </a:lnTo>
                <a:lnTo>
                  <a:pt x="598627" y="109118"/>
                </a:lnTo>
                <a:lnTo>
                  <a:pt x="604456" y="110655"/>
                </a:lnTo>
                <a:lnTo>
                  <a:pt x="682967" y="64846"/>
                </a:lnTo>
                <a:lnTo>
                  <a:pt x="699300" y="55321"/>
                </a:lnTo>
                <a:close/>
              </a:path>
              <a:path w="935989" h="986154">
                <a:moveTo>
                  <a:pt x="935990" y="653770"/>
                </a:moveTo>
                <a:lnTo>
                  <a:pt x="891679" y="577824"/>
                </a:lnTo>
                <a:lnTo>
                  <a:pt x="880656" y="558927"/>
                </a:lnTo>
                <a:lnTo>
                  <a:pt x="825322" y="653770"/>
                </a:lnTo>
                <a:lnTo>
                  <a:pt x="826858" y="659599"/>
                </a:lnTo>
                <a:lnTo>
                  <a:pt x="835952" y="664908"/>
                </a:lnTo>
                <a:lnTo>
                  <a:pt x="841781" y="663371"/>
                </a:lnTo>
                <a:lnTo>
                  <a:pt x="871131" y="613067"/>
                </a:lnTo>
                <a:lnTo>
                  <a:pt x="871131" y="985913"/>
                </a:lnTo>
                <a:lnTo>
                  <a:pt x="890181" y="985913"/>
                </a:lnTo>
                <a:lnTo>
                  <a:pt x="890181" y="613067"/>
                </a:lnTo>
                <a:lnTo>
                  <a:pt x="919530" y="663371"/>
                </a:lnTo>
                <a:lnTo>
                  <a:pt x="925360" y="664908"/>
                </a:lnTo>
                <a:lnTo>
                  <a:pt x="934453" y="659599"/>
                </a:lnTo>
                <a:lnTo>
                  <a:pt x="935990" y="653770"/>
                </a:lnTo>
                <a:close/>
              </a:path>
            </a:pathLst>
          </a:custGeom>
          <a:solidFill>
            <a:srgbClr val="7F7F7F"/>
          </a:solidFill>
        </p:spPr>
        <p:txBody>
          <a:bodyPr wrap="square" lIns="0" tIns="0" rIns="0" bIns="0" rtlCol="0"/>
          <a:lstStyle/>
          <a:p>
            <a:endParaRPr sz="1050" dirty="0">
              <a:latin typeface="Corbel" panose="020B0503020204020204" pitchFamily="34" charset="0"/>
            </a:endParaRPr>
          </a:p>
        </p:txBody>
      </p:sp>
      <p:pic>
        <p:nvPicPr>
          <p:cNvPr id="261" name="object 117">
            <a:extLst>
              <a:ext uri="{FF2B5EF4-FFF2-40B4-BE49-F238E27FC236}">
                <a16:creationId xmlns:a16="http://schemas.microsoft.com/office/drawing/2014/main" id="{2AEE1C34-5F77-A1AE-EB0A-7BA7E7CA78B7}"/>
              </a:ext>
            </a:extLst>
          </p:cNvPr>
          <p:cNvPicPr/>
          <p:nvPr/>
        </p:nvPicPr>
        <p:blipFill>
          <a:blip r:embed="rId11" cstate="print"/>
          <a:stretch>
            <a:fillRect/>
          </a:stretch>
        </p:blipFill>
        <p:spPr>
          <a:xfrm>
            <a:off x="5511415" y="2559005"/>
            <a:ext cx="303349" cy="217105"/>
          </a:xfrm>
          <a:prstGeom prst="rect">
            <a:avLst/>
          </a:prstGeom>
        </p:spPr>
      </p:pic>
      <p:grpSp>
        <p:nvGrpSpPr>
          <p:cNvPr id="262" name="Group 261">
            <a:extLst>
              <a:ext uri="{FF2B5EF4-FFF2-40B4-BE49-F238E27FC236}">
                <a16:creationId xmlns:a16="http://schemas.microsoft.com/office/drawing/2014/main" id="{9C599855-1DF6-979C-9139-0ED5CF75EE9F}"/>
              </a:ext>
            </a:extLst>
          </p:cNvPr>
          <p:cNvGrpSpPr/>
          <p:nvPr/>
        </p:nvGrpSpPr>
        <p:grpSpPr>
          <a:xfrm>
            <a:off x="4989079" y="2247141"/>
            <a:ext cx="435062" cy="931255"/>
            <a:chOff x="4175479" y="2275258"/>
            <a:chExt cx="435062" cy="931255"/>
          </a:xfrm>
        </p:grpSpPr>
        <p:pic>
          <p:nvPicPr>
            <p:cNvPr id="263" name="object 118">
              <a:extLst>
                <a:ext uri="{FF2B5EF4-FFF2-40B4-BE49-F238E27FC236}">
                  <a16:creationId xmlns:a16="http://schemas.microsoft.com/office/drawing/2014/main" id="{A038E1E6-B227-A043-6B9A-244EE0E00672}"/>
                </a:ext>
              </a:extLst>
            </p:cNvPr>
            <p:cNvPicPr/>
            <p:nvPr/>
          </p:nvPicPr>
          <p:blipFill>
            <a:blip r:embed="rId26" cstate="print"/>
            <a:stretch>
              <a:fillRect/>
            </a:stretch>
          </p:blipFill>
          <p:spPr>
            <a:xfrm>
              <a:off x="4175479" y="2275258"/>
              <a:ext cx="222570" cy="138348"/>
            </a:xfrm>
            <a:prstGeom prst="rect">
              <a:avLst/>
            </a:prstGeom>
          </p:spPr>
        </p:pic>
        <p:pic>
          <p:nvPicPr>
            <p:cNvPr id="264" name="object 119">
              <a:extLst>
                <a:ext uri="{FF2B5EF4-FFF2-40B4-BE49-F238E27FC236}">
                  <a16:creationId xmlns:a16="http://schemas.microsoft.com/office/drawing/2014/main" id="{DC87DBC4-1A7C-5996-62AD-30CEFD044EE7}"/>
                </a:ext>
              </a:extLst>
            </p:cNvPr>
            <p:cNvPicPr/>
            <p:nvPr/>
          </p:nvPicPr>
          <p:blipFill>
            <a:blip r:embed="rId13" cstate="print"/>
            <a:stretch>
              <a:fillRect/>
            </a:stretch>
          </p:blipFill>
          <p:spPr>
            <a:xfrm>
              <a:off x="4425945" y="2478564"/>
              <a:ext cx="117367" cy="129294"/>
            </a:xfrm>
            <a:prstGeom prst="rect">
              <a:avLst/>
            </a:prstGeom>
          </p:spPr>
        </p:pic>
        <p:pic>
          <p:nvPicPr>
            <p:cNvPr id="265" name="object 120">
              <a:extLst>
                <a:ext uri="{FF2B5EF4-FFF2-40B4-BE49-F238E27FC236}">
                  <a16:creationId xmlns:a16="http://schemas.microsoft.com/office/drawing/2014/main" id="{C6AA1A38-9128-DF7B-AC66-025597738898}"/>
                </a:ext>
              </a:extLst>
            </p:cNvPr>
            <p:cNvPicPr/>
            <p:nvPr/>
          </p:nvPicPr>
          <p:blipFill>
            <a:blip r:embed="rId13" cstate="print"/>
            <a:stretch>
              <a:fillRect/>
            </a:stretch>
          </p:blipFill>
          <p:spPr>
            <a:xfrm>
              <a:off x="4425945" y="2651271"/>
              <a:ext cx="117367" cy="129294"/>
            </a:xfrm>
            <a:prstGeom prst="rect">
              <a:avLst/>
            </a:prstGeom>
          </p:spPr>
        </p:pic>
        <p:pic>
          <p:nvPicPr>
            <p:cNvPr id="266" name="object 121">
              <a:extLst>
                <a:ext uri="{FF2B5EF4-FFF2-40B4-BE49-F238E27FC236}">
                  <a16:creationId xmlns:a16="http://schemas.microsoft.com/office/drawing/2014/main" id="{39A4200D-DAD3-F959-5619-92E60877253C}"/>
                </a:ext>
              </a:extLst>
            </p:cNvPr>
            <p:cNvPicPr/>
            <p:nvPr/>
          </p:nvPicPr>
          <p:blipFill>
            <a:blip r:embed="rId12" cstate="print"/>
            <a:stretch>
              <a:fillRect/>
            </a:stretch>
          </p:blipFill>
          <p:spPr>
            <a:xfrm>
              <a:off x="4425945" y="2823978"/>
              <a:ext cx="117367" cy="129294"/>
            </a:xfrm>
            <a:prstGeom prst="rect">
              <a:avLst/>
            </a:prstGeom>
          </p:spPr>
        </p:pic>
        <p:pic>
          <p:nvPicPr>
            <p:cNvPr id="267" name="object 122">
              <a:extLst>
                <a:ext uri="{FF2B5EF4-FFF2-40B4-BE49-F238E27FC236}">
                  <a16:creationId xmlns:a16="http://schemas.microsoft.com/office/drawing/2014/main" id="{423B732B-0D43-61F8-DB8D-1645B87EF77C}"/>
                </a:ext>
              </a:extLst>
            </p:cNvPr>
            <p:cNvPicPr/>
            <p:nvPr/>
          </p:nvPicPr>
          <p:blipFill>
            <a:blip r:embed="rId12" cstate="print"/>
            <a:stretch>
              <a:fillRect/>
            </a:stretch>
          </p:blipFill>
          <p:spPr>
            <a:xfrm>
              <a:off x="4425945" y="2996684"/>
              <a:ext cx="117367" cy="129294"/>
            </a:xfrm>
            <a:prstGeom prst="rect">
              <a:avLst/>
            </a:prstGeom>
          </p:spPr>
        </p:pic>
        <p:sp>
          <p:nvSpPr>
            <p:cNvPr id="268" name="object 123">
              <a:extLst>
                <a:ext uri="{FF2B5EF4-FFF2-40B4-BE49-F238E27FC236}">
                  <a16:creationId xmlns:a16="http://schemas.microsoft.com/office/drawing/2014/main" id="{B5F50F16-31F4-556B-BC5C-48AF51CE9980}"/>
                </a:ext>
              </a:extLst>
            </p:cNvPr>
            <p:cNvSpPr/>
            <p:nvPr/>
          </p:nvSpPr>
          <p:spPr>
            <a:xfrm>
              <a:off x="4350926" y="2409075"/>
              <a:ext cx="259615" cy="797438"/>
            </a:xfrm>
            <a:custGeom>
              <a:avLst/>
              <a:gdLst/>
              <a:ahLst/>
              <a:cxnLst/>
              <a:rect l="l" t="t" r="r" b="b"/>
              <a:pathLst>
                <a:path w="365760" h="1073150">
                  <a:moveTo>
                    <a:pt x="304798" y="0"/>
                  </a:moveTo>
                  <a:lnTo>
                    <a:pt x="328527" y="4790"/>
                  </a:lnTo>
                  <a:lnTo>
                    <a:pt x="347904" y="17855"/>
                  </a:lnTo>
                  <a:lnTo>
                    <a:pt x="360969" y="37232"/>
                  </a:lnTo>
                  <a:lnTo>
                    <a:pt x="365760" y="60961"/>
                  </a:lnTo>
                  <a:lnTo>
                    <a:pt x="365760" y="1011994"/>
                  </a:lnTo>
                  <a:lnTo>
                    <a:pt x="360969" y="1035723"/>
                  </a:lnTo>
                  <a:lnTo>
                    <a:pt x="347904" y="1055100"/>
                  </a:lnTo>
                  <a:lnTo>
                    <a:pt x="328527" y="1068165"/>
                  </a:lnTo>
                  <a:lnTo>
                    <a:pt x="304798" y="1072956"/>
                  </a:lnTo>
                  <a:lnTo>
                    <a:pt x="60961" y="1072956"/>
                  </a:lnTo>
                  <a:lnTo>
                    <a:pt x="37232" y="1068165"/>
                  </a:lnTo>
                  <a:lnTo>
                    <a:pt x="17855" y="1055100"/>
                  </a:lnTo>
                  <a:lnTo>
                    <a:pt x="4790" y="1035723"/>
                  </a:lnTo>
                  <a:lnTo>
                    <a:pt x="0" y="1011994"/>
                  </a:lnTo>
                  <a:lnTo>
                    <a:pt x="0" y="60961"/>
                  </a:lnTo>
                  <a:lnTo>
                    <a:pt x="4790" y="37232"/>
                  </a:lnTo>
                  <a:lnTo>
                    <a:pt x="17855" y="17855"/>
                  </a:lnTo>
                  <a:lnTo>
                    <a:pt x="37232" y="4790"/>
                  </a:lnTo>
                  <a:lnTo>
                    <a:pt x="60961" y="0"/>
                  </a:lnTo>
                  <a:lnTo>
                    <a:pt x="304798" y="0"/>
                  </a:lnTo>
                  <a:close/>
                </a:path>
              </a:pathLst>
            </a:custGeom>
            <a:ln w="19050">
              <a:solidFill>
                <a:srgbClr val="8C1515"/>
              </a:solidFill>
            </a:ln>
          </p:spPr>
          <p:txBody>
            <a:bodyPr wrap="square" lIns="0" tIns="0" rIns="0" bIns="0" rtlCol="0"/>
            <a:lstStyle/>
            <a:p>
              <a:endParaRPr sz="1050" dirty="0">
                <a:latin typeface="Corbel" panose="020B0503020204020204" pitchFamily="34" charset="0"/>
              </a:endParaRPr>
            </a:p>
          </p:txBody>
        </p:sp>
      </p:grpSp>
      <p:sp>
        <p:nvSpPr>
          <p:cNvPr id="274" name="object 3">
            <a:extLst>
              <a:ext uri="{FF2B5EF4-FFF2-40B4-BE49-F238E27FC236}">
                <a16:creationId xmlns:a16="http://schemas.microsoft.com/office/drawing/2014/main" id="{C4D986B1-6C62-AFE4-199A-403FDA84F575}"/>
              </a:ext>
            </a:extLst>
          </p:cNvPr>
          <p:cNvSpPr txBox="1"/>
          <p:nvPr/>
        </p:nvSpPr>
        <p:spPr>
          <a:xfrm>
            <a:off x="6684613" y="4505366"/>
            <a:ext cx="341889" cy="240450"/>
          </a:xfrm>
          <a:prstGeom prst="rect">
            <a:avLst/>
          </a:prstGeom>
        </p:spPr>
        <p:txBody>
          <a:bodyPr vert="horz" wrap="square" lIns="0" tIns="9525" rIns="0" bIns="0" rtlCol="0">
            <a:spAutoFit/>
          </a:bodyPr>
          <a:lstStyle/>
          <a:p>
            <a:pPr marL="9525">
              <a:spcBef>
                <a:spcPts val="75"/>
              </a:spcBef>
              <a:tabLst>
                <a:tab pos="584359" algn="l"/>
              </a:tabLst>
            </a:pPr>
            <a:r>
              <a:rPr lang="en-US" sz="1500" spc="-23" dirty="0">
                <a:latin typeface="Corbel" panose="020B0503020204020204" pitchFamily="34" charset="0"/>
                <a:cs typeface="Calibri"/>
              </a:rPr>
              <a:t>cat</a:t>
            </a:r>
            <a:endParaRPr sz="1500" dirty="0">
              <a:latin typeface="Corbel" panose="020B0503020204020204" pitchFamily="34" charset="0"/>
              <a:cs typeface="Calibri"/>
            </a:endParaRPr>
          </a:p>
        </p:txBody>
      </p:sp>
      <p:cxnSp>
        <p:nvCxnSpPr>
          <p:cNvPr id="277" name="Straight Arrow Connector 276">
            <a:extLst>
              <a:ext uri="{FF2B5EF4-FFF2-40B4-BE49-F238E27FC236}">
                <a16:creationId xmlns:a16="http://schemas.microsoft.com/office/drawing/2014/main" id="{721CFA11-A224-328C-D8C2-0D51A79D789E}"/>
              </a:ext>
            </a:extLst>
          </p:cNvPr>
          <p:cNvCxnSpPr>
            <a:cxnSpLocks/>
          </p:cNvCxnSpPr>
          <p:nvPr/>
        </p:nvCxnSpPr>
        <p:spPr>
          <a:xfrm flipV="1">
            <a:off x="8300930" y="676006"/>
            <a:ext cx="0" cy="256937"/>
          </a:xfrm>
          <a:prstGeom prst="straightConnector1">
            <a:avLst/>
          </a:prstGeom>
          <a:ln w="15875">
            <a:solidFill>
              <a:schemeClr val="bg1">
                <a:lumMod val="50000"/>
              </a:schemeClr>
            </a:solidFill>
            <a:tailEnd type="arrow" w="sm" len="sm"/>
          </a:ln>
        </p:spPr>
        <p:style>
          <a:lnRef idx="1">
            <a:schemeClr val="accent1"/>
          </a:lnRef>
          <a:fillRef idx="0">
            <a:schemeClr val="accent1"/>
          </a:fillRef>
          <a:effectRef idx="0">
            <a:schemeClr val="accent1"/>
          </a:effectRef>
          <a:fontRef idx="minor">
            <a:schemeClr val="tx1"/>
          </a:fontRef>
        </p:style>
      </p:cxnSp>
      <p:sp>
        <p:nvSpPr>
          <p:cNvPr id="313" name="object 12">
            <a:extLst>
              <a:ext uri="{FF2B5EF4-FFF2-40B4-BE49-F238E27FC236}">
                <a16:creationId xmlns:a16="http://schemas.microsoft.com/office/drawing/2014/main" id="{F300748D-20AE-BAF0-9DBF-9FD7C592C808}"/>
              </a:ext>
            </a:extLst>
          </p:cNvPr>
          <p:cNvSpPr txBox="1"/>
          <p:nvPr/>
        </p:nvSpPr>
        <p:spPr>
          <a:xfrm>
            <a:off x="7673750" y="818881"/>
            <a:ext cx="387621" cy="171201"/>
          </a:xfrm>
          <a:prstGeom prst="rect">
            <a:avLst/>
          </a:prstGeom>
        </p:spPr>
        <p:txBody>
          <a:bodyPr vert="horz" wrap="square" lIns="0" tIns="9525" rIns="0" bIns="0" rtlCol="0">
            <a:spAutoFit/>
          </a:bodyPr>
          <a:lstStyle/>
          <a:p>
            <a:pPr marL="9525">
              <a:spcBef>
                <a:spcPts val="75"/>
              </a:spcBef>
            </a:pPr>
            <a:r>
              <a:rPr sz="1050" spc="4" dirty="0">
                <a:solidFill>
                  <a:srgbClr val="175E54"/>
                </a:solidFill>
                <a:latin typeface="Corbel" panose="020B0503020204020204" pitchFamily="34" charset="0"/>
                <a:cs typeface="Calibri"/>
              </a:rPr>
              <a:t>b</a:t>
            </a:r>
            <a:r>
              <a:rPr sz="1050" spc="-8" dirty="0">
                <a:solidFill>
                  <a:srgbClr val="175E54"/>
                </a:solidFill>
                <a:latin typeface="Corbel" panose="020B0503020204020204" pitchFamily="34" charset="0"/>
                <a:cs typeface="Calibri"/>
              </a:rPr>
              <a:t>oo</a:t>
            </a:r>
            <a:r>
              <a:rPr sz="1050" spc="-11" dirty="0">
                <a:solidFill>
                  <a:srgbClr val="175E54"/>
                </a:solidFill>
                <a:latin typeface="Corbel" panose="020B0503020204020204" pitchFamily="34" charset="0"/>
                <a:cs typeface="Calibri"/>
              </a:rPr>
              <a:t>k</a:t>
            </a:r>
            <a:r>
              <a:rPr sz="1050" dirty="0">
                <a:solidFill>
                  <a:srgbClr val="175E54"/>
                </a:solidFill>
                <a:latin typeface="Corbel" panose="020B0503020204020204" pitchFamily="34" charset="0"/>
                <a:cs typeface="Calibri"/>
              </a:rPr>
              <a:t>s</a:t>
            </a:r>
            <a:endParaRPr sz="1050" dirty="0">
              <a:latin typeface="Corbel" panose="020B0503020204020204" pitchFamily="34" charset="0"/>
              <a:cs typeface="Calibri"/>
            </a:endParaRPr>
          </a:p>
        </p:txBody>
      </p:sp>
      <p:sp>
        <p:nvSpPr>
          <p:cNvPr id="314" name="object 13">
            <a:extLst>
              <a:ext uri="{FF2B5EF4-FFF2-40B4-BE49-F238E27FC236}">
                <a16:creationId xmlns:a16="http://schemas.microsoft.com/office/drawing/2014/main" id="{C8617F38-614E-3E46-502D-5524F484D2B9}"/>
              </a:ext>
            </a:extLst>
          </p:cNvPr>
          <p:cNvSpPr txBox="1"/>
          <p:nvPr/>
        </p:nvSpPr>
        <p:spPr>
          <a:xfrm>
            <a:off x="8241989" y="961570"/>
            <a:ext cx="470221" cy="171201"/>
          </a:xfrm>
          <a:prstGeom prst="rect">
            <a:avLst/>
          </a:prstGeom>
        </p:spPr>
        <p:txBody>
          <a:bodyPr vert="horz" wrap="square" lIns="0" tIns="9525" rIns="0" bIns="0" rtlCol="0">
            <a:spAutoFit/>
          </a:bodyPr>
          <a:lstStyle/>
          <a:p>
            <a:pPr marL="9525">
              <a:spcBef>
                <a:spcPts val="75"/>
              </a:spcBef>
            </a:pPr>
            <a:r>
              <a:rPr sz="1050" dirty="0">
                <a:solidFill>
                  <a:srgbClr val="175E54"/>
                </a:solidFill>
                <a:latin typeface="Corbel" panose="020B0503020204020204" pitchFamily="34" charset="0"/>
                <a:cs typeface="Calibri"/>
              </a:rPr>
              <a:t>l</a:t>
            </a:r>
            <a:r>
              <a:rPr sz="1050" spc="4" dirty="0">
                <a:solidFill>
                  <a:srgbClr val="175E54"/>
                </a:solidFill>
                <a:latin typeface="Corbel" panose="020B0503020204020204" pitchFamily="34" charset="0"/>
                <a:cs typeface="Calibri"/>
              </a:rPr>
              <a:t>a</a:t>
            </a:r>
            <a:r>
              <a:rPr sz="1050" spc="-4" dirty="0">
                <a:solidFill>
                  <a:srgbClr val="175E54"/>
                </a:solidFill>
                <a:latin typeface="Corbel" panose="020B0503020204020204" pitchFamily="34" charset="0"/>
                <a:cs typeface="Calibri"/>
              </a:rPr>
              <a:t>p</a:t>
            </a:r>
            <a:r>
              <a:rPr sz="1050" spc="-11" dirty="0">
                <a:solidFill>
                  <a:srgbClr val="175E54"/>
                </a:solidFill>
                <a:latin typeface="Corbel" panose="020B0503020204020204" pitchFamily="34" charset="0"/>
                <a:cs typeface="Calibri"/>
              </a:rPr>
              <a:t>t</a:t>
            </a:r>
            <a:r>
              <a:rPr sz="1050" spc="-8" dirty="0">
                <a:solidFill>
                  <a:srgbClr val="175E54"/>
                </a:solidFill>
                <a:latin typeface="Corbel" panose="020B0503020204020204" pitchFamily="34" charset="0"/>
                <a:cs typeface="Calibri"/>
              </a:rPr>
              <a:t>o</a:t>
            </a:r>
            <a:r>
              <a:rPr sz="1050" spc="-4" dirty="0">
                <a:solidFill>
                  <a:srgbClr val="175E54"/>
                </a:solidFill>
                <a:latin typeface="Corbel" panose="020B0503020204020204" pitchFamily="34" charset="0"/>
                <a:cs typeface="Calibri"/>
              </a:rPr>
              <a:t>p</a:t>
            </a:r>
            <a:r>
              <a:rPr sz="1050" dirty="0">
                <a:solidFill>
                  <a:srgbClr val="175E54"/>
                </a:solidFill>
                <a:latin typeface="Corbel" panose="020B0503020204020204" pitchFamily="34" charset="0"/>
                <a:cs typeface="Calibri"/>
              </a:rPr>
              <a:t>s</a:t>
            </a:r>
            <a:endParaRPr sz="1050" dirty="0">
              <a:latin typeface="Corbel" panose="020B0503020204020204" pitchFamily="34" charset="0"/>
              <a:cs typeface="Calibri"/>
            </a:endParaRPr>
          </a:p>
        </p:txBody>
      </p:sp>
      <p:grpSp>
        <p:nvGrpSpPr>
          <p:cNvPr id="315" name="object 14">
            <a:extLst>
              <a:ext uri="{FF2B5EF4-FFF2-40B4-BE49-F238E27FC236}">
                <a16:creationId xmlns:a16="http://schemas.microsoft.com/office/drawing/2014/main" id="{4FAFB9BF-45A3-AA5C-6736-D3395B3BB130}"/>
              </a:ext>
            </a:extLst>
          </p:cNvPr>
          <p:cNvGrpSpPr/>
          <p:nvPr/>
        </p:nvGrpSpPr>
        <p:grpSpPr>
          <a:xfrm>
            <a:off x="7543266" y="998901"/>
            <a:ext cx="1490982" cy="745570"/>
            <a:chOff x="8191551" y="719274"/>
            <a:chExt cx="2100580" cy="1003349"/>
          </a:xfrm>
        </p:grpSpPr>
        <p:sp>
          <p:nvSpPr>
            <p:cNvPr id="316" name="object 15">
              <a:extLst>
                <a:ext uri="{FF2B5EF4-FFF2-40B4-BE49-F238E27FC236}">
                  <a16:creationId xmlns:a16="http://schemas.microsoft.com/office/drawing/2014/main" id="{21E754EF-AE42-A485-BE9B-567C088C6E48}"/>
                </a:ext>
              </a:extLst>
            </p:cNvPr>
            <p:cNvSpPr/>
            <p:nvPr/>
          </p:nvSpPr>
          <p:spPr>
            <a:xfrm>
              <a:off x="8561431" y="719274"/>
              <a:ext cx="76200" cy="293370"/>
            </a:xfrm>
            <a:custGeom>
              <a:avLst/>
              <a:gdLst/>
              <a:ahLst/>
              <a:cxnLst/>
              <a:rect l="l" t="t" r="r" b="b"/>
              <a:pathLst>
                <a:path w="76200" h="293369">
                  <a:moveTo>
                    <a:pt x="33336" y="216655"/>
                  </a:moveTo>
                  <a:lnTo>
                    <a:pt x="0" y="216707"/>
                  </a:lnTo>
                  <a:lnTo>
                    <a:pt x="38218" y="292848"/>
                  </a:lnTo>
                  <a:lnTo>
                    <a:pt x="69841" y="229355"/>
                  </a:lnTo>
                  <a:lnTo>
                    <a:pt x="33356" y="229355"/>
                  </a:lnTo>
                  <a:lnTo>
                    <a:pt x="33336" y="216655"/>
                  </a:lnTo>
                  <a:close/>
                </a:path>
                <a:path w="76200" h="293369">
                  <a:moveTo>
                    <a:pt x="42861" y="216640"/>
                  </a:moveTo>
                  <a:lnTo>
                    <a:pt x="33336" y="216655"/>
                  </a:lnTo>
                  <a:lnTo>
                    <a:pt x="33356" y="229355"/>
                  </a:lnTo>
                  <a:lnTo>
                    <a:pt x="42881" y="229340"/>
                  </a:lnTo>
                  <a:lnTo>
                    <a:pt x="42861" y="216640"/>
                  </a:lnTo>
                  <a:close/>
                </a:path>
                <a:path w="76200" h="293369">
                  <a:moveTo>
                    <a:pt x="76200" y="216588"/>
                  </a:moveTo>
                  <a:lnTo>
                    <a:pt x="42861" y="216640"/>
                  </a:lnTo>
                  <a:lnTo>
                    <a:pt x="42881" y="229340"/>
                  </a:lnTo>
                  <a:lnTo>
                    <a:pt x="33356" y="229355"/>
                  </a:lnTo>
                  <a:lnTo>
                    <a:pt x="69841" y="229355"/>
                  </a:lnTo>
                  <a:lnTo>
                    <a:pt x="76200" y="216588"/>
                  </a:lnTo>
                  <a:close/>
                </a:path>
                <a:path w="76200" h="293369">
                  <a:moveTo>
                    <a:pt x="42524" y="0"/>
                  </a:moveTo>
                  <a:lnTo>
                    <a:pt x="32999" y="15"/>
                  </a:lnTo>
                  <a:lnTo>
                    <a:pt x="33336" y="216655"/>
                  </a:lnTo>
                  <a:lnTo>
                    <a:pt x="42861" y="216640"/>
                  </a:lnTo>
                  <a:lnTo>
                    <a:pt x="42524" y="0"/>
                  </a:lnTo>
                  <a:close/>
                </a:path>
              </a:pathLst>
            </a:custGeom>
            <a:solidFill>
              <a:srgbClr val="175E54"/>
            </a:solidFill>
          </p:spPr>
          <p:txBody>
            <a:bodyPr wrap="square" lIns="0" tIns="0" rIns="0" bIns="0" rtlCol="0"/>
            <a:lstStyle/>
            <a:p>
              <a:endParaRPr sz="1050" dirty="0">
                <a:latin typeface="Corbel" panose="020B0503020204020204" pitchFamily="34" charset="0"/>
              </a:endParaRPr>
            </a:p>
          </p:txBody>
        </p:sp>
        <p:sp>
          <p:nvSpPr>
            <p:cNvPr id="317" name="object 16">
              <a:extLst>
                <a:ext uri="{FF2B5EF4-FFF2-40B4-BE49-F238E27FC236}">
                  <a16:creationId xmlns:a16="http://schemas.microsoft.com/office/drawing/2014/main" id="{5E2DFA77-5018-B328-0A43-BCA5547FAB02}"/>
                </a:ext>
              </a:extLst>
            </p:cNvPr>
            <p:cNvSpPr/>
            <p:nvPr/>
          </p:nvSpPr>
          <p:spPr>
            <a:xfrm>
              <a:off x="8191551" y="1711511"/>
              <a:ext cx="336550" cy="0"/>
            </a:xfrm>
            <a:custGeom>
              <a:avLst/>
              <a:gdLst/>
              <a:ahLst/>
              <a:cxnLst/>
              <a:rect l="l" t="t" r="r" b="b"/>
              <a:pathLst>
                <a:path w="336550">
                  <a:moveTo>
                    <a:pt x="0" y="0"/>
                  </a:moveTo>
                  <a:lnTo>
                    <a:pt x="336506" y="0"/>
                  </a:lnTo>
                </a:path>
              </a:pathLst>
            </a:custGeom>
            <a:ln w="12576">
              <a:solidFill>
                <a:srgbClr val="175E54"/>
              </a:solidFill>
            </a:ln>
          </p:spPr>
          <p:txBody>
            <a:bodyPr wrap="square" lIns="0" tIns="0" rIns="0" bIns="0" rtlCol="0"/>
            <a:lstStyle/>
            <a:p>
              <a:endParaRPr sz="1050" dirty="0">
                <a:latin typeface="Corbel" panose="020B0503020204020204" pitchFamily="34" charset="0"/>
              </a:endParaRPr>
            </a:p>
          </p:txBody>
        </p:sp>
        <p:sp>
          <p:nvSpPr>
            <p:cNvPr id="318" name="object 17">
              <a:extLst>
                <a:ext uri="{FF2B5EF4-FFF2-40B4-BE49-F238E27FC236}">
                  <a16:creationId xmlns:a16="http://schemas.microsoft.com/office/drawing/2014/main" id="{75A65A31-045E-A34C-5FDA-7EDA06BFAACD}"/>
                </a:ext>
              </a:extLst>
            </p:cNvPr>
            <p:cNvSpPr/>
            <p:nvPr/>
          </p:nvSpPr>
          <p:spPr>
            <a:xfrm>
              <a:off x="8191551" y="1716273"/>
              <a:ext cx="479425" cy="0"/>
            </a:xfrm>
            <a:custGeom>
              <a:avLst/>
              <a:gdLst/>
              <a:ahLst/>
              <a:cxnLst/>
              <a:rect l="l" t="t" r="r" b="b"/>
              <a:pathLst>
                <a:path w="479425">
                  <a:moveTo>
                    <a:pt x="0" y="0"/>
                  </a:moveTo>
                  <a:lnTo>
                    <a:pt x="479204" y="0"/>
                  </a:lnTo>
                </a:path>
              </a:pathLst>
            </a:custGeom>
            <a:ln w="3175">
              <a:solidFill>
                <a:srgbClr val="175E54"/>
              </a:solidFill>
            </a:ln>
          </p:spPr>
          <p:txBody>
            <a:bodyPr wrap="square" lIns="0" tIns="0" rIns="0" bIns="0" rtlCol="0"/>
            <a:lstStyle/>
            <a:p>
              <a:endParaRPr sz="1050" dirty="0">
                <a:latin typeface="Corbel" panose="020B0503020204020204" pitchFamily="34" charset="0"/>
              </a:endParaRPr>
            </a:p>
          </p:txBody>
        </p:sp>
        <p:sp>
          <p:nvSpPr>
            <p:cNvPr id="319" name="object 18">
              <a:extLst>
                <a:ext uri="{FF2B5EF4-FFF2-40B4-BE49-F238E27FC236}">
                  <a16:creationId xmlns:a16="http://schemas.microsoft.com/office/drawing/2014/main" id="{AA2F88F9-AF19-07FD-EE4A-537F899F9A45}"/>
                </a:ext>
              </a:extLst>
            </p:cNvPr>
            <p:cNvSpPr/>
            <p:nvPr/>
          </p:nvSpPr>
          <p:spPr>
            <a:xfrm>
              <a:off x="10098210" y="1711511"/>
              <a:ext cx="193675" cy="0"/>
            </a:xfrm>
            <a:custGeom>
              <a:avLst/>
              <a:gdLst/>
              <a:ahLst/>
              <a:cxnLst/>
              <a:rect l="l" t="t" r="r" b="b"/>
              <a:pathLst>
                <a:path w="193675">
                  <a:moveTo>
                    <a:pt x="0" y="0"/>
                  </a:moveTo>
                  <a:lnTo>
                    <a:pt x="193322" y="0"/>
                  </a:lnTo>
                </a:path>
              </a:pathLst>
            </a:custGeom>
            <a:ln w="12576">
              <a:solidFill>
                <a:srgbClr val="175E54"/>
              </a:solidFill>
            </a:ln>
          </p:spPr>
          <p:txBody>
            <a:bodyPr wrap="square" lIns="0" tIns="0" rIns="0" bIns="0" rtlCol="0"/>
            <a:lstStyle/>
            <a:p>
              <a:endParaRPr sz="1050" dirty="0">
                <a:latin typeface="Corbel" panose="020B0503020204020204" pitchFamily="34" charset="0"/>
              </a:endParaRPr>
            </a:p>
          </p:txBody>
        </p:sp>
        <p:sp>
          <p:nvSpPr>
            <p:cNvPr id="320" name="object 19">
              <a:extLst>
                <a:ext uri="{FF2B5EF4-FFF2-40B4-BE49-F238E27FC236}">
                  <a16:creationId xmlns:a16="http://schemas.microsoft.com/office/drawing/2014/main" id="{32800DE3-83F7-2F08-3425-D2D7117B4B12}"/>
                </a:ext>
              </a:extLst>
            </p:cNvPr>
            <p:cNvSpPr/>
            <p:nvPr/>
          </p:nvSpPr>
          <p:spPr>
            <a:xfrm>
              <a:off x="8191551" y="1716273"/>
              <a:ext cx="2100580" cy="6350"/>
            </a:xfrm>
            <a:custGeom>
              <a:avLst/>
              <a:gdLst/>
              <a:ahLst/>
              <a:cxnLst/>
              <a:rect l="l" t="t" r="r" b="b"/>
              <a:pathLst>
                <a:path w="2100579" h="6350">
                  <a:moveTo>
                    <a:pt x="1906658" y="0"/>
                  </a:moveTo>
                  <a:lnTo>
                    <a:pt x="2099981" y="0"/>
                  </a:lnTo>
                </a:path>
                <a:path w="2100579" h="6350">
                  <a:moveTo>
                    <a:pt x="0" y="6288"/>
                  </a:moveTo>
                  <a:lnTo>
                    <a:pt x="2099981" y="6288"/>
                  </a:lnTo>
                </a:path>
              </a:pathLst>
            </a:custGeom>
            <a:ln w="3175">
              <a:solidFill>
                <a:srgbClr val="175E54"/>
              </a:solidFill>
            </a:ln>
          </p:spPr>
          <p:txBody>
            <a:bodyPr wrap="square" lIns="0" tIns="0" rIns="0" bIns="0" rtlCol="0"/>
            <a:lstStyle/>
            <a:p>
              <a:endParaRPr sz="1050" dirty="0">
                <a:latin typeface="Corbel" panose="020B0503020204020204" pitchFamily="34" charset="0"/>
              </a:endParaRPr>
            </a:p>
          </p:txBody>
        </p:sp>
        <p:sp>
          <p:nvSpPr>
            <p:cNvPr id="321" name="object 20">
              <a:extLst>
                <a:ext uri="{FF2B5EF4-FFF2-40B4-BE49-F238E27FC236}">
                  <a16:creationId xmlns:a16="http://schemas.microsoft.com/office/drawing/2014/main" id="{4F80230B-8A84-6A22-C866-9C6C99FA3788}"/>
                </a:ext>
              </a:extLst>
            </p:cNvPr>
            <p:cNvSpPr/>
            <p:nvPr/>
          </p:nvSpPr>
          <p:spPr>
            <a:xfrm>
              <a:off x="8385361" y="1630302"/>
              <a:ext cx="143510" cy="87630"/>
            </a:xfrm>
            <a:custGeom>
              <a:avLst/>
              <a:gdLst/>
              <a:ahLst/>
              <a:cxnLst/>
              <a:rect l="l" t="t" r="r" b="b"/>
              <a:pathLst>
                <a:path w="143509" h="87630">
                  <a:moveTo>
                    <a:pt x="143183" y="0"/>
                  </a:moveTo>
                  <a:lnTo>
                    <a:pt x="0" y="0"/>
                  </a:lnTo>
                  <a:lnTo>
                    <a:pt x="0" y="87496"/>
                  </a:lnTo>
                  <a:lnTo>
                    <a:pt x="143183" y="87496"/>
                  </a:lnTo>
                  <a:lnTo>
                    <a:pt x="143183" y="0"/>
                  </a:lnTo>
                  <a:close/>
                </a:path>
              </a:pathLst>
            </a:custGeom>
            <a:solidFill>
              <a:srgbClr val="92D050"/>
            </a:solidFill>
          </p:spPr>
          <p:txBody>
            <a:bodyPr wrap="square" lIns="0" tIns="0" rIns="0" bIns="0" rtlCol="0"/>
            <a:lstStyle/>
            <a:p>
              <a:endParaRPr sz="1050" dirty="0">
                <a:latin typeface="Corbel" panose="020B0503020204020204" pitchFamily="34" charset="0"/>
              </a:endParaRPr>
            </a:p>
          </p:txBody>
        </p:sp>
        <p:sp>
          <p:nvSpPr>
            <p:cNvPr id="322" name="object 21">
              <a:extLst>
                <a:ext uri="{FF2B5EF4-FFF2-40B4-BE49-F238E27FC236}">
                  <a16:creationId xmlns:a16="http://schemas.microsoft.com/office/drawing/2014/main" id="{E7EB70BF-2837-1EE6-AE5B-006841923753}"/>
                </a:ext>
              </a:extLst>
            </p:cNvPr>
            <p:cNvSpPr/>
            <p:nvPr/>
          </p:nvSpPr>
          <p:spPr>
            <a:xfrm>
              <a:off x="8385361" y="1630302"/>
              <a:ext cx="143510" cy="87630"/>
            </a:xfrm>
            <a:custGeom>
              <a:avLst/>
              <a:gdLst/>
              <a:ahLst/>
              <a:cxnLst/>
              <a:rect l="l" t="t" r="r" b="b"/>
              <a:pathLst>
                <a:path w="143509" h="87630">
                  <a:moveTo>
                    <a:pt x="0" y="0"/>
                  </a:moveTo>
                  <a:lnTo>
                    <a:pt x="143184" y="0"/>
                  </a:lnTo>
                  <a:lnTo>
                    <a:pt x="143184" y="87496"/>
                  </a:lnTo>
                  <a:lnTo>
                    <a:pt x="0" y="87496"/>
                  </a:lnTo>
                  <a:lnTo>
                    <a:pt x="0" y="0"/>
                  </a:lnTo>
                  <a:close/>
                </a:path>
              </a:pathLst>
            </a:custGeom>
            <a:ln w="9525">
              <a:solidFill>
                <a:srgbClr val="175E54"/>
              </a:solidFill>
            </a:ln>
          </p:spPr>
          <p:txBody>
            <a:bodyPr wrap="square" lIns="0" tIns="0" rIns="0" bIns="0" rtlCol="0"/>
            <a:lstStyle/>
            <a:p>
              <a:endParaRPr sz="1050" dirty="0">
                <a:latin typeface="Corbel" panose="020B0503020204020204" pitchFamily="34" charset="0"/>
              </a:endParaRPr>
            </a:p>
          </p:txBody>
        </p:sp>
        <p:sp>
          <p:nvSpPr>
            <p:cNvPr id="323" name="object 22">
              <a:extLst>
                <a:ext uri="{FF2B5EF4-FFF2-40B4-BE49-F238E27FC236}">
                  <a16:creationId xmlns:a16="http://schemas.microsoft.com/office/drawing/2014/main" id="{A41D9C1E-AA32-40C8-2BDA-7D3F8639D3C5}"/>
                </a:ext>
              </a:extLst>
            </p:cNvPr>
            <p:cNvSpPr/>
            <p:nvPr/>
          </p:nvSpPr>
          <p:spPr>
            <a:xfrm>
              <a:off x="8528058" y="1012122"/>
              <a:ext cx="143510" cy="706120"/>
            </a:xfrm>
            <a:custGeom>
              <a:avLst/>
              <a:gdLst/>
              <a:ahLst/>
              <a:cxnLst/>
              <a:rect l="l" t="t" r="r" b="b"/>
              <a:pathLst>
                <a:path w="143509" h="706119">
                  <a:moveTo>
                    <a:pt x="143183" y="0"/>
                  </a:moveTo>
                  <a:lnTo>
                    <a:pt x="0" y="0"/>
                  </a:lnTo>
                  <a:lnTo>
                    <a:pt x="0" y="705676"/>
                  </a:lnTo>
                  <a:lnTo>
                    <a:pt x="143183" y="705676"/>
                  </a:lnTo>
                  <a:lnTo>
                    <a:pt x="143183" y="0"/>
                  </a:lnTo>
                  <a:close/>
                </a:path>
              </a:pathLst>
            </a:custGeom>
            <a:solidFill>
              <a:srgbClr val="92D050"/>
            </a:solidFill>
          </p:spPr>
          <p:txBody>
            <a:bodyPr wrap="square" lIns="0" tIns="0" rIns="0" bIns="0" rtlCol="0"/>
            <a:lstStyle/>
            <a:p>
              <a:endParaRPr sz="1050" dirty="0">
                <a:latin typeface="Corbel" panose="020B0503020204020204" pitchFamily="34" charset="0"/>
              </a:endParaRPr>
            </a:p>
          </p:txBody>
        </p:sp>
        <p:sp>
          <p:nvSpPr>
            <p:cNvPr id="324" name="object 23">
              <a:extLst>
                <a:ext uri="{FF2B5EF4-FFF2-40B4-BE49-F238E27FC236}">
                  <a16:creationId xmlns:a16="http://schemas.microsoft.com/office/drawing/2014/main" id="{CC3059CB-8A98-0DE1-7303-31CBF096061A}"/>
                </a:ext>
              </a:extLst>
            </p:cNvPr>
            <p:cNvSpPr/>
            <p:nvPr/>
          </p:nvSpPr>
          <p:spPr>
            <a:xfrm>
              <a:off x="8528058" y="1012122"/>
              <a:ext cx="143510" cy="706120"/>
            </a:xfrm>
            <a:custGeom>
              <a:avLst/>
              <a:gdLst/>
              <a:ahLst/>
              <a:cxnLst/>
              <a:rect l="l" t="t" r="r" b="b"/>
              <a:pathLst>
                <a:path w="143509" h="706119">
                  <a:moveTo>
                    <a:pt x="0" y="0"/>
                  </a:moveTo>
                  <a:lnTo>
                    <a:pt x="143184" y="0"/>
                  </a:lnTo>
                  <a:lnTo>
                    <a:pt x="143184" y="705676"/>
                  </a:lnTo>
                  <a:lnTo>
                    <a:pt x="0" y="705676"/>
                  </a:lnTo>
                  <a:lnTo>
                    <a:pt x="0" y="0"/>
                  </a:lnTo>
                  <a:close/>
                </a:path>
              </a:pathLst>
            </a:custGeom>
            <a:ln w="9525">
              <a:solidFill>
                <a:srgbClr val="175E54"/>
              </a:solidFill>
            </a:ln>
          </p:spPr>
          <p:txBody>
            <a:bodyPr wrap="square" lIns="0" tIns="0" rIns="0" bIns="0" rtlCol="0"/>
            <a:lstStyle/>
            <a:p>
              <a:endParaRPr sz="1050" dirty="0">
                <a:latin typeface="Corbel" panose="020B0503020204020204" pitchFamily="34" charset="0"/>
              </a:endParaRPr>
            </a:p>
          </p:txBody>
        </p:sp>
        <p:sp>
          <p:nvSpPr>
            <p:cNvPr id="325" name="object 24">
              <a:extLst>
                <a:ext uri="{FF2B5EF4-FFF2-40B4-BE49-F238E27FC236}">
                  <a16:creationId xmlns:a16="http://schemas.microsoft.com/office/drawing/2014/main" id="{13452486-75F4-F5EF-CA4D-5CC3EA5FC36E}"/>
                </a:ext>
              </a:extLst>
            </p:cNvPr>
            <p:cNvSpPr/>
            <p:nvPr/>
          </p:nvSpPr>
          <p:spPr>
            <a:xfrm>
              <a:off x="8670755" y="1535343"/>
              <a:ext cx="143510" cy="182880"/>
            </a:xfrm>
            <a:custGeom>
              <a:avLst/>
              <a:gdLst/>
              <a:ahLst/>
              <a:cxnLst/>
              <a:rect l="l" t="t" r="r" b="b"/>
              <a:pathLst>
                <a:path w="143509" h="182880">
                  <a:moveTo>
                    <a:pt x="143183" y="0"/>
                  </a:moveTo>
                  <a:lnTo>
                    <a:pt x="0" y="0"/>
                  </a:lnTo>
                  <a:lnTo>
                    <a:pt x="0" y="182455"/>
                  </a:lnTo>
                  <a:lnTo>
                    <a:pt x="143183" y="182455"/>
                  </a:lnTo>
                  <a:lnTo>
                    <a:pt x="143183" y="0"/>
                  </a:lnTo>
                  <a:close/>
                </a:path>
              </a:pathLst>
            </a:custGeom>
            <a:solidFill>
              <a:srgbClr val="92D050"/>
            </a:solidFill>
          </p:spPr>
          <p:txBody>
            <a:bodyPr wrap="square" lIns="0" tIns="0" rIns="0" bIns="0" rtlCol="0"/>
            <a:lstStyle/>
            <a:p>
              <a:endParaRPr sz="1050" dirty="0">
                <a:latin typeface="Corbel" panose="020B0503020204020204" pitchFamily="34" charset="0"/>
              </a:endParaRPr>
            </a:p>
          </p:txBody>
        </p:sp>
        <p:sp>
          <p:nvSpPr>
            <p:cNvPr id="326" name="object 25">
              <a:extLst>
                <a:ext uri="{FF2B5EF4-FFF2-40B4-BE49-F238E27FC236}">
                  <a16:creationId xmlns:a16="http://schemas.microsoft.com/office/drawing/2014/main" id="{8234649C-2AA0-6024-3B1C-CCF41241C07C}"/>
                </a:ext>
              </a:extLst>
            </p:cNvPr>
            <p:cNvSpPr/>
            <p:nvPr/>
          </p:nvSpPr>
          <p:spPr>
            <a:xfrm>
              <a:off x="8670755" y="1535343"/>
              <a:ext cx="143510" cy="182880"/>
            </a:xfrm>
            <a:custGeom>
              <a:avLst/>
              <a:gdLst/>
              <a:ahLst/>
              <a:cxnLst/>
              <a:rect l="l" t="t" r="r" b="b"/>
              <a:pathLst>
                <a:path w="143509" h="182880">
                  <a:moveTo>
                    <a:pt x="0" y="0"/>
                  </a:moveTo>
                  <a:lnTo>
                    <a:pt x="143184" y="0"/>
                  </a:lnTo>
                  <a:lnTo>
                    <a:pt x="143184" y="182455"/>
                  </a:lnTo>
                  <a:lnTo>
                    <a:pt x="0" y="182455"/>
                  </a:lnTo>
                  <a:lnTo>
                    <a:pt x="0" y="0"/>
                  </a:lnTo>
                  <a:close/>
                </a:path>
              </a:pathLst>
            </a:custGeom>
            <a:ln w="9525">
              <a:solidFill>
                <a:srgbClr val="175E54"/>
              </a:solidFill>
            </a:ln>
          </p:spPr>
          <p:txBody>
            <a:bodyPr wrap="square" lIns="0" tIns="0" rIns="0" bIns="0" rtlCol="0"/>
            <a:lstStyle/>
            <a:p>
              <a:endParaRPr sz="1050" dirty="0">
                <a:latin typeface="Corbel" panose="020B0503020204020204" pitchFamily="34" charset="0"/>
              </a:endParaRPr>
            </a:p>
          </p:txBody>
        </p:sp>
        <p:sp>
          <p:nvSpPr>
            <p:cNvPr id="327" name="object 26">
              <a:extLst>
                <a:ext uri="{FF2B5EF4-FFF2-40B4-BE49-F238E27FC236}">
                  <a16:creationId xmlns:a16="http://schemas.microsoft.com/office/drawing/2014/main" id="{228A9741-B089-D548-A2EF-27C2DDFA3551}"/>
                </a:ext>
              </a:extLst>
            </p:cNvPr>
            <p:cNvSpPr/>
            <p:nvPr/>
          </p:nvSpPr>
          <p:spPr>
            <a:xfrm>
              <a:off x="8813451" y="1427091"/>
              <a:ext cx="143510" cy="290830"/>
            </a:xfrm>
            <a:custGeom>
              <a:avLst/>
              <a:gdLst/>
              <a:ahLst/>
              <a:cxnLst/>
              <a:rect l="l" t="t" r="r" b="b"/>
              <a:pathLst>
                <a:path w="143509" h="290830">
                  <a:moveTo>
                    <a:pt x="143184" y="0"/>
                  </a:moveTo>
                  <a:lnTo>
                    <a:pt x="0" y="0"/>
                  </a:lnTo>
                  <a:lnTo>
                    <a:pt x="0" y="290708"/>
                  </a:lnTo>
                  <a:lnTo>
                    <a:pt x="143184" y="290708"/>
                  </a:lnTo>
                  <a:lnTo>
                    <a:pt x="143184" y="0"/>
                  </a:lnTo>
                  <a:close/>
                </a:path>
              </a:pathLst>
            </a:custGeom>
            <a:solidFill>
              <a:srgbClr val="92D050"/>
            </a:solidFill>
          </p:spPr>
          <p:txBody>
            <a:bodyPr wrap="square" lIns="0" tIns="0" rIns="0" bIns="0" rtlCol="0"/>
            <a:lstStyle/>
            <a:p>
              <a:endParaRPr sz="1050" dirty="0">
                <a:latin typeface="Corbel" panose="020B0503020204020204" pitchFamily="34" charset="0"/>
              </a:endParaRPr>
            </a:p>
          </p:txBody>
        </p:sp>
        <p:sp>
          <p:nvSpPr>
            <p:cNvPr id="328" name="object 27">
              <a:extLst>
                <a:ext uri="{FF2B5EF4-FFF2-40B4-BE49-F238E27FC236}">
                  <a16:creationId xmlns:a16="http://schemas.microsoft.com/office/drawing/2014/main" id="{5E2F68FA-87AC-1A7A-D263-1440CF90C706}"/>
                </a:ext>
              </a:extLst>
            </p:cNvPr>
            <p:cNvSpPr/>
            <p:nvPr/>
          </p:nvSpPr>
          <p:spPr>
            <a:xfrm>
              <a:off x="8813451" y="1427091"/>
              <a:ext cx="143510" cy="290830"/>
            </a:xfrm>
            <a:custGeom>
              <a:avLst/>
              <a:gdLst/>
              <a:ahLst/>
              <a:cxnLst/>
              <a:rect l="l" t="t" r="r" b="b"/>
              <a:pathLst>
                <a:path w="143509" h="290830">
                  <a:moveTo>
                    <a:pt x="0" y="0"/>
                  </a:moveTo>
                  <a:lnTo>
                    <a:pt x="143184" y="0"/>
                  </a:lnTo>
                  <a:lnTo>
                    <a:pt x="143184" y="290707"/>
                  </a:lnTo>
                  <a:lnTo>
                    <a:pt x="0" y="290707"/>
                  </a:lnTo>
                  <a:lnTo>
                    <a:pt x="0" y="0"/>
                  </a:lnTo>
                  <a:close/>
                </a:path>
              </a:pathLst>
            </a:custGeom>
            <a:ln w="9525">
              <a:solidFill>
                <a:srgbClr val="175E54"/>
              </a:solidFill>
            </a:ln>
          </p:spPr>
          <p:txBody>
            <a:bodyPr wrap="square" lIns="0" tIns="0" rIns="0" bIns="0" rtlCol="0"/>
            <a:lstStyle/>
            <a:p>
              <a:endParaRPr sz="1050" dirty="0">
                <a:latin typeface="Corbel" panose="020B0503020204020204" pitchFamily="34" charset="0"/>
              </a:endParaRPr>
            </a:p>
          </p:txBody>
        </p:sp>
        <p:sp>
          <p:nvSpPr>
            <p:cNvPr id="329" name="object 28">
              <a:extLst>
                <a:ext uri="{FF2B5EF4-FFF2-40B4-BE49-F238E27FC236}">
                  <a16:creationId xmlns:a16="http://schemas.microsoft.com/office/drawing/2014/main" id="{5FE716E7-8E5E-154F-7005-284F23B192BB}"/>
                </a:ext>
              </a:extLst>
            </p:cNvPr>
            <p:cNvSpPr/>
            <p:nvPr/>
          </p:nvSpPr>
          <p:spPr>
            <a:xfrm>
              <a:off x="8956149" y="1630302"/>
              <a:ext cx="143510" cy="87630"/>
            </a:xfrm>
            <a:custGeom>
              <a:avLst/>
              <a:gdLst/>
              <a:ahLst/>
              <a:cxnLst/>
              <a:rect l="l" t="t" r="r" b="b"/>
              <a:pathLst>
                <a:path w="143509" h="87630">
                  <a:moveTo>
                    <a:pt x="143184" y="0"/>
                  </a:moveTo>
                  <a:lnTo>
                    <a:pt x="0" y="0"/>
                  </a:lnTo>
                  <a:lnTo>
                    <a:pt x="0" y="87496"/>
                  </a:lnTo>
                  <a:lnTo>
                    <a:pt x="143184" y="87496"/>
                  </a:lnTo>
                  <a:lnTo>
                    <a:pt x="143184" y="0"/>
                  </a:lnTo>
                  <a:close/>
                </a:path>
              </a:pathLst>
            </a:custGeom>
            <a:solidFill>
              <a:srgbClr val="92D050"/>
            </a:solidFill>
          </p:spPr>
          <p:txBody>
            <a:bodyPr wrap="square" lIns="0" tIns="0" rIns="0" bIns="0" rtlCol="0"/>
            <a:lstStyle/>
            <a:p>
              <a:endParaRPr sz="1050" dirty="0">
                <a:latin typeface="Corbel" panose="020B0503020204020204" pitchFamily="34" charset="0"/>
              </a:endParaRPr>
            </a:p>
          </p:txBody>
        </p:sp>
        <p:sp>
          <p:nvSpPr>
            <p:cNvPr id="330" name="object 29">
              <a:extLst>
                <a:ext uri="{FF2B5EF4-FFF2-40B4-BE49-F238E27FC236}">
                  <a16:creationId xmlns:a16="http://schemas.microsoft.com/office/drawing/2014/main" id="{21CCAA87-6F43-932A-9FA5-5B14B3DA6D5F}"/>
                </a:ext>
              </a:extLst>
            </p:cNvPr>
            <p:cNvSpPr/>
            <p:nvPr/>
          </p:nvSpPr>
          <p:spPr>
            <a:xfrm>
              <a:off x="8956149" y="1630302"/>
              <a:ext cx="143510" cy="87630"/>
            </a:xfrm>
            <a:custGeom>
              <a:avLst/>
              <a:gdLst/>
              <a:ahLst/>
              <a:cxnLst/>
              <a:rect l="l" t="t" r="r" b="b"/>
              <a:pathLst>
                <a:path w="143509" h="87630">
                  <a:moveTo>
                    <a:pt x="0" y="0"/>
                  </a:moveTo>
                  <a:lnTo>
                    <a:pt x="143184" y="0"/>
                  </a:lnTo>
                  <a:lnTo>
                    <a:pt x="143184" y="87496"/>
                  </a:lnTo>
                  <a:lnTo>
                    <a:pt x="0" y="87496"/>
                  </a:lnTo>
                  <a:lnTo>
                    <a:pt x="0" y="0"/>
                  </a:lnTo>
                  <a:close/>
                </a:path>
              </a:pathLst>
            </a:custGeom>
            <a:ln w="9525">
              <a:solidFill>
                <a:srgbClr val="175E54"/>
              </a:solidFill>
            </a:ln>
          </p:spPr>
          <p:txBody>
            <a:bodyPr wrap="square" lIns="0" tIns="0" rIns="0" bIns="0" rtlCol="0"/>
            <a:lstStyle/>
            <a:p>
              <a:endParaRPr sz="1050" dirty="0">
                <a:latin typeface="Corbel" panose="020B0503020204020204" pitchFamily="34" charset="0"/>
              </a:endParaRPr>
            </a:p>
          </p:txBody>
        </p:sp>
        <p:sp>
          <p:nvSpPr>
            <p:cNvPr id="331" name="object 30">
              <a:extLst>
                <a:ext uri="{FF2B5EF4-FFF2-40B4-BE49-F238E27FC236}">
                  <a16:creationId xmlns:a16="http://schemas.microsoft.com/office/drawing/2014/main" id="{3B9072DA-FCC2-0279-B7D0-939D9391FA85}"/>
                </a:ext>
              </a:extLst>
            </p:cNvPr>
            <p:cNvSpPr/>
            <p:nvPr/>
          </p:nvSpPr>
          <p:spPr>
            <a:xfrm>
              <a:off x="9098846" y="1403269"/>
              <a:ext cx="143510" cy="314960"/>
            </a:xfrm>
            <a:custGeom>
              <a:avLst/>
              <a:gdLst/>
              <a:ahLst/>
              <a:cxnLst/>
              <a:rect l="l" t="t" r="r" b="b"/>
              <a:pathLst>
                <a:path w="143509" h="314960">
                  <a:moveTo>
                    <a:pt x="143184" y="0"/>
                  </a:moveTo>
                  <a:lnTo>
                    <a:pt x="0" y="0"/>
                  </a:lnTo>
                  <a:lnTo>
                    <a:pt x="0" y="314529"/>
                  </a:lnTo>
                  <a:lnTo>
                    <a:pt x="143184" y="314529"/>
                  </a:lnTo>
                  <a:lnTo>
                    <a:pt x="143184" y="0"/>
                  </a:lnTo>
                  <a:close/>
                </a:path>
              </a:pathLst>
            </a:custGeom>
            <a:solidFill>
              <a:srgbClr val="92D050"/>
            </a:solidFill>
          </p:spPr>
          <p:txBody>
            <a:bodyPr wrap="square" lIns="0" tIns="0" rIns="0" bIns="0" rtlCol="0"/>
            <a:lstStyle/>
            <a:p>
              <a:endParaRPr sz="1050" dirty="0">
                <a:latin typeface="Corbel" panose="020B0503020204020204" pitchFamily="34" charset="0"/>
              </a:endParaRPr>
            </a:p>
          </p:txBody>
        </p:sp>
        <p:sp>
          <p:nvSpPr>
            <p:cNvPr id="332" name="object 31">
              <a:extLst>
                <a:ext uri="{FF2B5EF4-FFF2-40B4-BE49-F238E27FC236}">
                  <a16:creationId xmlns:a16="http://schemas.microsoft.com/office/drawing/2014/main" id="{1E261442-A3DF-0793-E2DD-1DFFFAC6DA12}"/>
                </a:ext>
              </a:extLst>
            </p:cNvPr>
            <p:cNvSpPr/>
            <p:nvPr/>
          </p:nvSpPr>
          <p:spPr>
            <a:xfrm>
              <a:off x="9098846" y="1403269"/>
              <a:ext cx="143510" cy="314960"/>
            </a:xfrm>
            <a:custGeom>
              <a:avLst/>
              <a:gdLst/>
              <a:ahLst/>
              <a:cxnLst/>
              <a:rect l="l" t="t" r="r" b="b"/>
              <a:pathLst>
                <a:path w="143509" h="314960">
                  <a:moveTo>
                    <a:pt x="0" y="0"/>
                  </a:moveTo>
                  <a:lnTo>
                    <a:pt x="143184" y="0"/>
                  </a:lnTo>
                  <a:lnTo>
                    <a:pt x="143184" y="314529"/>
                  </a:lnTo>
                  <a:lnTo>
                    <a:pt x="0" y="314529"/>
                  </a:lnTo>
                  <a:lnTo>
                    <a:pt x="0" y="0"/>
                  </a:lnTo>
                  <a:close/>
                </a:path>
              </a:pathLst>
            </a:custGeom>
            <a:ln w="9525">
              <a:solidFill>
                <a:srgbClr val="175E54"/>
              </a:solidFill>
            </a:ln>
          </p:spPr>
          <p:txBody>
            <a:bodyPr wrap="square" lIns="0" tIns="0" rIns="0" bIns="0" rtlCol="0"/>
            <a:lstStyle/>
            <a:p>
              <a:endParaRPr sz="1050" dirty="0">
                <a:latin typeface="Corbel" panose="020B0503020204020204" pitchFamily="34" charset="0"/>
              </a:endParaRPr>
            </a:p>
          </p:txBody>
        </p:sp>
        <p:sp>
          <p:nvSpPr>
            <p:cNvPr id="333" name="object 32">
              <a:extLst>
                <a:ext uri="{FF2B5EF4-FFF2-40B4-BE49-F238E27FC236}">
                  <a16:creationId xmlns:a16="http://schemas.microsoft.com/office/drawing/2014/main" id="{786DCBB4-6909-431A-1B41-F6626B951A3C}"/>
                </a:ext>
              </a:extLst>
            </p:cNvPr>
            <p:cNvSpPr/>
            <p:nvPr/>
          </p:nvSpPr>
          <p:spPr>
            <a:xfrm>
              <a:off x="9241543" y="1427091"/>
              <a:ext cx="143510" cy="290830"/>
            </a:xfrm>
            <a:custGeom>
              <a:avLst/>
              <a:gdLst/>
              <a:ahLst/>
              <a:cxnLst/>
              <a:rect l="l" t="t" r="r" b="b"/>
              <a:pathLst>
                <a:path w="143509" h="290830">
                  <a:moveTo>
                    <a:pt x="143184" y="0"/>
                  </a:moveTo>
                  <a:lnTo>
                    <a:pt x="0" y="0"/>
                  </a:lnTo>
                  <a:lnTo>
                    <a:pt x="0" y="290708"/>
                  </a:lnTo>
                  <a:lnTo>
                    <a:pt x="143184" y="290708"/>
                  </a:lnTo>
                  <a:lnTo>
                    <a:pt x="143184" y="0"/>
                  </a:lnTo>
                  <a:close/>
                </a:path>
              </a:pathLst>
            </a:custGeom>
            <a:solidFill>
              <a:srgbClr val="92D050"/>
            </a:solidFill>
          </p:spPr>
          <p:txBody>
            <a:bodyPr wrap="square" lIns="0" tIns="0" rIns="0" bIns="0" rtlCol="0"/>
            <a:lstStyle/>
            <a:p>
              <a:endParaRPr sz="1050" dirty="0">
                <a:latin typeface="Corbel" panose="020B0503020204020204" pitchFamily="34" charset="0"/>
              </a:endParaRPr>
            </a:p>
          </p:txBody>
        </p:sp>
        <p:sp>
          <p:nvSpPr>
            <p:cNvPr id="334" name="object 33">
              <a:extLst>
                <a:ext uri="{FF2B5EF4-FFF2-40B4-BE49-F238E27FC236}">
                  <a16:creationId xmlns:a16="http://schemas.microsoft.com/office/drawing/2014/main" id="{BAB20802-0FEA-7EB9-283D-00D3D1B47F5A}"/>
                </a:ext>
              </a:extLst>
            </p:cNvPr>
            <p:cNvSpPr/>
            <p:nvPr/>
          </p:nvSpPr>
          <p:spPr>
            <a:xfrm>
              <a:off x="9241543" y="1427091"/>
              <a:ext cx="143510" cy="290830"/>
            </a:xfrm>
            <a:custGeom>
              <a:avLst/>
              <a:gdLst/>
              <a:ahLst/>
              <a:cxnLst/>
              <a:rect l="l" t="t" r="r" b="b"/>
              <a:pathLst>
                <a:path w="143509" h="290830">
                  <a:moveTo>
                    <a:pt x="0" y="0"/>
                  </a:moveTo>
                  <a:lnTo>
                    <a:pt x="143184" y="0"/>
                  </a:lnTo>
                  <a:lnTo>
                    <a:pt x="143184" y="290708"/>
                  </a:lnTo>
                  <a:lnTo>
                    <a:pt x="0" y="290708"/>
                  </a:lnTo>
                  <a:lnTo>
                    <a:pt x="0" y="0"/>
                  </a:lnTo>
                  <a:close/>
                </a:path>
              </a:pathLst>
            </a:custGeom>
            <a:ln w="9525">
              <a:solidFill>
                <a:srgbClr val="175E54"/>
              </a:solidFill>
            </a:ln>
          </p:spPr>
          <p:txBody>
            <a:bodyPr wrap="square" lIns="0" tIns="0" rIns="0" bIns="0" rtlCol="0"/>
            <a:lstStyle/>
            <a:p>
              <a:endParaRPr sz="1050" dirty="0">
                <a:latin typeface="Corbel" panose="020B0503020204020204" pitchFamily="34" charset="0"/>
              </a:endParaRPr>
            </a:p>
          </p:txBody>
        </p:sp>
        <p:sp>
          <p:nvSpPr>
            <p:cNvPr id="335" name="object 34">
              <a:extLst>
                <a:ext uri="{FF2B5EF4-FFF2-40B4-BE49-F238E27FC236}">
                  <a16:creationId xmlns:a16="http://schemas.microsoft.com/office/drawing/2014/main" id="{CE0885B8-0403-98E5-7880-4AFA25198A69}"/>
                </a:ext>
              </a:extLst>
            </p:cNvPr>
            <p:cNvSpPr/>
            <p:nvPr/>
          </p:nvSpPr>
          <p:spPr>
            <a:xfrm>
              <a:off x="9526937" y="1585520"/>
              <a:ext cx="143510" cy="132715"/>
            </a:xfrm>
            <a:custGeom>
              <a:avLst/>
              <a:gdLst/>
              <a:ahLst/>
              <a:cxnLst/>
              <a:rect l="l" t="t" r="r" b="b"/>
              <a:pathLst>
                <a:path w="143509" h="132714">
                  <a:moveTo>
                    <a:pt x="143183" y="0"/>
                  </a:moveTo>
                  <a:lnTo>
                    <a:pt x="0" y="0"/>
                  </a:lnTo>
                  <a:lnTo>
                    <a:pt x="0" y="132279"/>
                  </a:lnTo>
                  <a:lnTo>
                    <a:pt x="143183" y="132279"/>
                  </a:lnTo>
                  <a:lnTo>
                    <a:pt x="143183" y="0"/>
                  </a:lnTo>
                  <a:close/>
                </a:path>
              </a:pathLst>
            </a:custGeom>
            <a:solidFill>
              <a:srgbClr val="92D050"/>
            </a:solidFill>
          </p:spPr>
          <p:txBody>
            <a:bodyPr wrap="square" lIns="0" tIns="0" rIns="0" bIns="0" rtlCol="0"/>
            <a:lstStyle/>
            <a:p>
              <a:endParaRPr sz="1050" dirty="0">
                <a:latin typeface="Corbel" panose="020B0503020204020204" pitchFamily="34" charset="0"/>
              </a:endParaRPr>
            </a:p>
          </p:txBody>
        </p:sp>
        <p:sp>
          <p:nvSpPr>
            <p:cNvPr id="336" name="object 35">
              <a:extLst>
                <a:ext uri="{FF2B5EF4-FFF2-40B4-BE49-F238E27FC236}">
                  <a16:creationId xmlns:a16="http://schemas.microsoft.com/office/drawing/2014/main" id="{E1D37B58-E72F-23F7-C288-8192C5FE756C}"/>
                </a:ext>
              </a:extLst>
            </p:cNvPr>
            <p:cNvSpPr/>
            <p:nvPr/>
          </p:nvSpPr>
          <p:spPr>
            <a:xfrm>
              <a:off x="9526937" y="1585520"/>
              <a:ext cx="143510" cy="132715"/>
            </a:xfrm>
            <a:custGeom>
              <a:avLst/>
              <a:gdLst/>
              <a:ahLst/>
              <a:cxnLst/>
              <a:rect l="l" t="t" r="r" b="b"/>
              <a:pathLst>
                <a:path w="143509" h="132714">
                  <a:moveTo>
                    <a:pt x="0" y="0"/>
                  </a:moveTo>
                  <a:lnTo>
                    <a:pt x="143184" y="0"/>
                  </a:lnTo>
                  <a:lnTo>
                    <a:pt x="143184" y="132279"/>
                  </a:lnTo>
                  <a:lnTo>
                    <a:pt x="0" y="132279"/>
                  </a:lnTo>
                  <a:lnTo>
                    <a:pt x="0" y="0"/>
                  </a:lnTo>
                  <a:close/>
                </a:path>
              </a:pathLst>
            </a:custGeom>
            <a:ln w="9525">
              <a:solidFill>
                <a:srgbClr val="175E54"/>
              </a:solidFill>
            </a:ln>
          </p:spPr>
          <p:txBody>
            <a:bodyPr wrap="square" lIns="0" tIns="0" rIns="0" bIns="0" rtlCol="0"/>
            <a:lstStyle/>
            <a:p>
              <a:endParaRPr sz="1050" dirty="0">
                <a:latin typeface="Corbel" panose="020B0503020204020204" pitchFamily="34" charset="0"/>
              </a:endParaRPr>
            </a:p>
          </p:txBody>
        </p:sp>
        <p:sp>
          <p:nvSpPr>
            <p:cNvPr id="337" name="object 36">
              <a:extLst>
                <a:ext uri="{FF2B5EF4-FFF2-40B4-BE49-F238E27FC236}">
                  <a16:creationId xmlns:a16="http://schemas.microsoft.com/office/drawing/2014/main" id="{C2F42C88-3CF7-F0DB-EA9C-25A86FC2BDC2}"/>
                </a:ext>
              </a:extLst>
            </p:cNvPr>
            <p:cNvSpPr/>
            <p:nvPr/>
          </p:nvSpPr>
          <p:spPr>
            <a:xfrm>
              <a:off x="9669635" y="1479669"/>
              <a:ext cx="143510" cy="238125"/>
            </a:xfrm>
            <a:custGeom>
              <a:avLst/>
              <a:gdLst/>
              <a:ahLst/>
              <a:cxnLst/>
              <a:rect l="l" t="t" r="r" b="b"/>
              <a:pathLst>
                <a:path w="143509" h="238125">
                  <a:moveTo>
                    <a:pt x="143183" y="0"/>
                  </a:moveTo>
                  <a:lnTo>
                    <a:pt x="0" y="0"/>
                  </a:lnTo>
                  <a:lnTo>
                    <a:pt x="0" y="238130"/>
                  </a:lnTo>
                  <a:lnTo>
                    <a:pt x="143183" y="238130"/>
                  </a:lnTo>
                  <a:lnTo>
                    <a:pt x="143183" y="0"/>
                  </a:lnTo>
                  <a:close/>
                </a:path>
              </a:pathLst>
            </a:custGeom>
            <a:solidFill>
              <a:srgbClr val="92D050"/>
            </a:solidFill>
          </p:spPr>
          <p:txBody>
            <a:bodyPr wrap="square" lIns="0" tIns="0" rIns="0" bIns="0" rtlCol="0"/>
            <a:lstStyle/>
            <a:p>
              <a:endParaRPr sz="1050" dirty="0">
                <a:latin typeface="Corbel" panose="020B0503020204020204" pitchFamily="34" charset="0"/>
              </a:endParaRPr>
            </a:p>
          </p:txBody>
        </p:sp>
        <p:sp>
          <p:nvSpPr>
            <p:cNvPr id="338" name="object 37">
              <a:extLst>
                <a:ext uri="{FF2B5EF4-FFF2-40B4-BE49-F238E27FC236}">
                  <a16:creationId xmlns:a16="http://schemas.microsoft.com/office/drawing/2014/main" id="{04D2DB6C-F381-ABDD-241B-1D34B73D8514}"/>
                </a:ext>
              </a:extLst>
            </p:cNvPr>
            <p:cNvSpPr/>
            <p:nvPr/>
          </p:nvSpPr>
          <p:spPr>
            <a:xfrm>
              <a:off x="9669635" y="1479669"/>
              <a:ext cx="143510" cy="238125"/>
            </a:xfrm>
            <a:custGeom>
              <a:avLst/>
              <a:gdLst/>
              <a:ahLst/>
              <a:cxnLst/>
              <a:rect l="l" t="t" r="r" b="b"/>
              <a:pathLst>
                <a:path w="143509" h="238125">
                  <a:moveTo>
                    <a:pt x="0" y="0"/>
                  </a:moveTo>
                  <a:lnTo>
                    <a:pt x="143184" y="0"/>
                  </a:lnTo>
                  <a:lnTo>
                    <a:pt x="143184" y="238129"/>
                  </a:lnTo>
                  <a:lnTo>
                    <a:pt x="0" y="238129"/>
                  </a:lnTo>
                  <a:lnTo>
                    <a:pt x="0" y="0"/>
                  </a:lnTo>
                  <a:close/>
                </a:path>
              </a:pathLst>
            </a:custGeom>
            <a:ln w="9525">
              <a:solidFill>
                <a:srgbClr val="175E54"/>
              </a:solidFill>
            </a:ln>
          </p:spPr>
          <p:txBody>
            <a:bodyPr wrap="square" lIns="0" tIns="0" rIns="0" bIns="0" rtlCol="0"/>
            <a:lstStyle/>
            <a:p>
              <a:endParaRPr sz="1050" dirty="0">
                <a:latin typeface="Corbel" panose="020B0503020204020204" pitchFamily="34" charset="0"/>
              </a:endParaRPr>
            </a:p>
          </p:txBody>
        </p:sp>
        <p:sp>
          <p:nvSpPr>
            <p:cNvPr id="339" name="object 38">
              <a:extLst>
                <a:ext uri="{FF2B5EF4-FFF2-40B4-BE49-F238E27FC236}">
                  <a16:creationId xmlns:a16="http://schemas.microsoft.com/office/drawing/2014/main" id="{0C6C807B-8BDC-37E1-50AB-E729B051CB77}"/>
                </a:ext>
              </a:extLst>
            </p:cNvPr>
            <p:cNvSpPr/>
            <p:nvPr/>
          </p:nvSpPr>
          <p:spPr>
            <a:xfrm>
              <a:off x="9812332" y="1396268"/>
              <a:ext cx="143510" cy="321945"/>
            </a:xfrm>
            <a:custGeom>
              <a:avLst/>
              <a:gdLst/>
              <a:ahLst/>
              <a:cxnLst/>
              <a:rect l="l" t="t" r="r" b="b"/>
              <a:pathLst>
                <a:path w="143509" h="321944">
                  <a:moveTo>
                    <a:pt x="143183" y="0"/>
                  </a:moveTo>
                  <a:lnTo>
                    <a:pt x="0" y="0"/>
                  </a:lnTo>
                  <a:lnTo>
                    <a:pt x="0" y="321530"/>
                  </a:lnTo>
                  <a:lnTo>
                    <a:pt x="143183" y="321530"/>
                  </a:lnTo>
                  <a:lnTo>
                    <a:pt x="143183" y="0"/>
                  </a:lnTo>
                  <a:close/>
                </a:path>
              </a:pathLst>
            </a:custGeom>
            <a:solidFill>
              <a:srgbClr val="92D050"/>
            </a:solidFill>
          </p:spPr>
          <p:txBody>
            <a:bodyPr wrap="square" lIns="0" tIns="0" rIns="0" bIns="0" rtlCol="0"/>
            <a:lstStyle/>
            <a:p>
              <a:endParaRPr sz="1050" dirty="0">
                <a:latin typeface="Corbel" panose="020B0503020204020204" pitchFamily="34" charset="0"/>
              </a:endParaRPr>
            </a:p>
          </p:txBody>
        </p:sp>
        <p:sp>
          <p:nvSpPr>
            <p:cNvPr id="340" name="object 39">
              <a:extLst>
                <a:ext uri="{FF2B5EF4-FFF2-40B4-BE49-F238E27FC236}">
                  <a16:creationId xmlns:a16="http://schemas.microsoft.com/office/drawing/2014/main" id="{F5C1404B-F565-4AC3-AB6B-1F39DC0F5830}"/>
                </a:ext>
              </a:extLst>
            </p:cNvPr>
            <p:cNvSpPr/>
            <p:nvPr/>
          </p:nvSpPr>
          <p:spPr>
            <a:xfrm>
              <a:off x="9812332" y="1396268"/>
              <a:ext cx="143510" cy="321945"/>
            </a:xfrm>
            <a:custGeom>
              <a:avLst/>
              <a:gdLst/>
              <a:ahLst/>
              <a:cxnLst/>
              <a:rect l="l" t="t" r="r" b="b"/>
              <a:pathLst>
                <a:path w="143509" h="321944">
                  <a:moveTo>
                    <a:pt x="0" y="0"/>
                  </a:moveTo>
                  <a:lnTo>
                    <a:pt x="143184" y="0"/>
                  </a:lnTo>
                  <a:lnTo>
                    <a:pt x="143184" y="321531"/>
                  </a:lnTo>
                  <a:lnTo>
                    <a:pt x="0" y="321531"/>
                  </a:lnTo>
                  <a:lnTo>
                    <a:pt x="0" y="0"/>
                  </a:lnTo>
                  <a:close/>
                </a:path>
              </a:pathLst>
            </a:custGeom>
            <a:ln w="9525">
              <a:solidFill>
                <a:srgbClr val="175E54"/>
              </a:solidFill>
            </a:ln>
          </p:spPr>
          <p:txBody>
            <a:bodyPr wrap="square" lIns="0" tIns="0" rIns="0" bIns="0" rtlCol="0"/>
            <a:lstStyle/>
            <a:p>
              <a:endParaRPr sz="1050" dirty="0">
                <a:latin typeface="Corbel" panose="020B0503020204020204" pitchFamily="34" charset="0"/>
              </a:endParaRPr>
            </a:p>
          </p:txBody>
        </p:sp>
        <p:sp>
          <p:nvSpPr>
            <p:cNvPr id="341" name="object 40">
              <a:extLst>
                <a:ext uri="{FF2B5EF4-FFF2-40B4-BE49-F238E27FC236}">
                  <a16:creationId xmlns:a16="http://schemas.microsoft.com/office/drawing/2014/main" id="{36538BA4-0B77-2B70-6221-9CA8192FC063}"/>
                </a:ext>
              </a:extLst>
            </p:cNvPr>
            <p:cNvSpPr/>
            <p:nvPr/>
          </p:nvSpPr>
          <p:spPr>
            <a:xfrm>
              <a:off x="9955026" y="1661887"/>
              <a:ext cx="143510" cy="56515"/>
            </a:xfrm>
            <a:custGeom>
              <a:avLst/>
              <a:gdLst/>
              <a:ahLst/>
              <a:cxnLst/>
              <a:rect l="l" t="t" r="r" b="b"/>
              <a:pathLst>
                <a:path w="143509" h="56514">
                  <a:moveTo>
                    <a:pt x="143183" y="0"/>
                  </a:moveTo>
                  <a:lnTo>
                    <a:pt x="0" y="0"/>
                  </a:lnTo>
                  <a:lnTo>
                    <a:pt x="0" y="55911"/>
                  </a:lnTo>
                  <a:lnTo>
                    <a:pt x="143183" y="55911"/>
                  </a:lnTo>
                  <a:lnTo>
                    <a:pt x="143183" y="0"/>
                  </a:lnTo>
                  <a:close/>
                </a:path>
              </a:pathLst>
            </a:custGeom>
            <a:solidFill>
              <a:srgbClr val="92D050"/>
            </a:solidFill>
          </p:spPr>
          <p:txBody>
            <a:bodyPr wrap="square" lIns="0" tIns="0" rIns="0" bIns="0" rtlCol="0"/>
            <a:lstStyle/>
            <a:p>
              <a:endParaRPr sz="1050" dirty="0">
                <a:latin typeface="Corbel" panose="020B0503020204020204" pitchFamily="34" charset="0"/>
              </a:endParaRPr>
            </a:p>
          </p:txBody>
        </p:sp>
        <p:sp>
          <p:nvSpPr>
            <p:cNvPr id="342" name="object 41">
              <a:extLst>
                <a:ext uri="{FF2B5EF4-FFF2-40B4-BE49-F238E27FC236}">
                  <a16:creationId xmlns:a16="http://schemas.microsoft.com/office/drawing/2014/main" id="{A4480F9A-F85E-602D-6A07-FBFEE8BD6D7E}"/>
                </a:ext>
              </a:extLst>
            </p:cNvPr>
            <p:cNvSpPr/>
            <p:nvPr/>
          </p:nvSpPr>
          <p:spPr>
            <a:xfrm>
              <a:off x="9955026" y="1661887"/>
              <a:ext cx="143510" cy="56515"/>
            </a:xfrm>
            <a:custGeom>
              <a:avLst/>
              <a:gdLst/>
              <a:ahLst/>
              <a:cxnLst/>
              <a:rect l="l" t="t" r="r" b="b"/>
              <a:pathLst>
                <a:path w="143509" h="56514">
                  <a:moveTo>
                    <a:pt x="0" y="0"/>
                  </a:moveTo>
                  <a:lnTo>
                    <a:pt x="143184" y="0"/>
                  </a:lnTo>
                  <a:lnTo>
                    <a:pt x="143184" y="55911"/>
                  </a:lnTo>
                  <a:lnTo>
                    <a:pt x="0" y="55911"/>
                  </a:lnTo>
                  <a:lnTo>
                    <a:pt x="0" y="0"/>
                  </a:lnTo>
                  <a:close/>
                </a:path>
              </a:pathLst>
            </a:custGeom>
            <a:ln w="9525">
              <a:solidFill>
                <a:srgbClr val="175E54"/>
              </a:solidFill>
            </a:ln>
          </p:spPr>
          <p:txBody>
            <a:bodyPr wrap="square" lIns="0" tIns="0" rIns="0" bIns="0" rtlCol="0"/>
            <a:lstStyle/>
            <a:p>
              <a:endParaRPr sz="1050" dirty="0">
                <a:latin typeface="Corbel" panose="020B0503020204020204" pitchFamily="34" charset="0"/>
              </a:endParaRPr>
            </a:p>
          </p:txBody>
        </p:sp>
        <p:pic>
          <p:nvPicPr>
            <p:cNvPr id="343" name="object 43">
              <a:extLst>
                <a:ext uri="{FF2B5EF4-FFF2-40B4-BE49-F238E27FC236}">
                  <a16:creationId xmlns:a16="http://schemas.microsoft.com/office/drawing/2014/main" id="{E17BA52D-5D23-0ADB-7A52-1040B721F337}"/>
                </a:ext>
              </a:extLst>
            </p:cNvPr>
            <p:cNvPicPr/>
            <p:nvPr/>
          </p:nvPicPr>
          <p:blipFill>
            <a:blip r:embed="rId27" cstate="print"/>
            <a:stretch>
              <a:fillRect/>
            </a:stretch>
          </p:blipFill>
          <p:spPr>
            <a:xfrm>
              <a:off x="9417733" y="954994"/>
              <a:ext cx="76200" cy="233111"/>
            </a:xfrm>
            <a:prstGeom prst="rect">
              <a:avLst/>
            </a:prstGeom>
          </p:spPr>
        </p:pic>
      </p:grpSp>
      <p:grpSp>
        <p:nvGrpSpPr>
          <p:cNvPr id="344" name="object 129">
            <a:extLst>
              <a:ext uri="{FF2B5EF4-FFF2-40B4-BE49-F238E27FC236}">
                <a16:creationId xmlns:a16="http://schemas.microsoft.com/office/drawing/2014/main" id="{2BF17364-9AAE-C2CE-6883-8725AC65C8AC}"/>
              </a:ext>
            </a:extLst>
          </p:cNvPr>
          <p:cNvGrpSpPr/>
          <p:nvPr/>
        </p:nvGrpSpPr>
        <p:grpSpPr>
          <a:xfrm>
            <a:off x="8386450" y="1343741"/>
            <a:ext cx="108623" cy="401079"/>
            <a:chOff x="9379478" y="1183342"/>
            <a:chExt cx="153035" cy="539750"/>
          </a:xfrm>
        </p:grpSpPr>
        <p:sp>
          <p:nvSpPr>
            <p:cNvPr id="345" name="object 130">
              <a:extLst>
                <a:ext uri="{FF2B5EF4-FFF2-40B4-BE49-F238E27FC236}">
                  <a16:creationId xmlns:a16="http://schemas.microsoft.com/office/drawing/2014/main" id="{76B0249A-E303-38D0-2FBB-9A9CFDD6B6D6}"/>
                </a:ext>
              </a:extLst>
            </p:cNvPr>
            <p:cNvSpPr/>
            <p:nvPr/>
          </p:nvSpPr>
          <p:spPr>
            <a:xfrm>
              <a:off x="9384241" y="1188105"/>
              <a:ext cx="143510" cy="530225"/>
            </a:xfrm>
            <a:custGeom>
              <a:avLst/>
              <a:gdLst/>
              <a:ahLst/>
              <a:cxnLst/>
              <a:rect l="l" t="t" r="r" b="b"/>
              <a:pathLst>
                <a:path w="143509" h="530225">
                  <a:moveTo>
                    <a:pt x="143184" y="0"/>
                  </a:moveTo>
                  <a:lnTo>
                    <a:pt x="0" y="0"/>
                  </a:lnTo>
                  <a:lnTo>
                    <a:pt x="0" y="529694"/>
                  </a:lnTo>
                  <a:lnTo>
                    <a:pt x="143184" y="529694"/>
                  </a:lnTo>
                  <a:lnTo>
                    <a:pt x="143184" y="0"/>
                  </a:lnTo>
                  <a:close/>
                </a:path>
              </a:pathLst>
            </a:custGeom>
            <a:solidFill>
              <a:srgbClr val="92D050"/>
            </a:solidFill>
          </p:spPr>
          <p:txBody>
            <a:bodyPr wrap="square" lIns="0" tIns="0" rIns="0" bIns="0" rtlCol="0"/>
            <a:lstStyle/>
            <a:p>
              <a:endParaRPr sz="1050" dirty="0">
                <a:latin typeface="Corbel" panose="020B0503020204020204" pitchFamily="34" charset="0"/>
              </a:endParaRPr>
            </a:p>
          </p:txBody>
        </p:sp>
        <p:sp>
          <p:nvSpPr>
            <p:cNvPr id="346" name="object 131">
              <a:extLst>
                <a:ext uri="{FF2B5EF4-FFF2-40B4-BE49-F238E27FC236}">
                  <a16:creationId xmlns:a16="http://schemas.microsoft.com/office/drawing/2014/main" id="{0799F9E3-C0D7-CFD2-9E14-89234CD6B117}"/>
                </a:ext>
              </a:extLst>
            </p:cNvPr>
            <p:cNvSpPr/>
            <p:nvPr/>
          </p:nvSpPr>
          <p:spPr>
            <a:xfrm>
              <a:off x="9384241" y="1188105"/>
              <a:ext cx="143510" cy="530225"/>
            </a:xfrm>
            <a:custGeom>
              <a:avLst/>
              <a:gdLst/>
              <a:ahLst/>
              <a:cxnLst/>
              <a:rect l="l" t="t" r="r" b="b"/>
              <a:pathLst>
                <a:path w="143509" h="530225">
                  <a:moveTo>
                    <a:pt x="0" y="0"/>
                  </a:moveTo>
                  <a:lnTo>
                    <a:pt x="143184" y="0"/>
                  </a:lnTo>
                  <a:lnTo>
                    <a:pt x="143184" y="529694"/>
                  </a:lnTo>
                  <a:lnTo>
                    <a:pt x="0" y="529694"/>
                  </a:lnTo>
                  <a:lnTo>
                    <a:pt x="0" y="0"/>
                  </a:lnTo>
                  <a:close/>
                </a:path>
              </a:pathLst>
            </a:custGeom>
            <a:ln w="9525">
              <a:solidFill>
                <a:srgbClr val="175E54"/>
              </a:solidFill>
            </a:ln>
          </p:spPr>
          <p:txBody>
            <a:bodyPr wrap="square" lIns="0" tIns="0" rIns="0" bIns="0" rtlCol="0"/>
            <a:lstStyle/>
            <a:p>
              <a:endParaRPr sz="1050" dirty="0">
                <a:latin typeface="Corbel" panose="020B0503020204020204" pitchFamily="34" charset="0"/>
              </a:endParaRPr>
            </a:p>
          </p:txBody>
        </p:sp>
      </p:grpSp>
      <mc:AlternateContent xmlns:mc="http://schemas.openxmlformats.org/markup-compatibility/2006" xmlns:a14="http://schemas.microsoft.com/office/drawing/2010/main">
        <mc:Choice Requires="a14">
          <p:sp>
            <p:nvSpPr>
              <p:cNvPr id="347" name="TextBox 346">
                <a:extLst>
                  <a:ext uri="{FF2B5EF4-FFF2-40B4-BE49-F238E27FC236}">
                    <a16:creationId xmlns:a16="http://schemas.microsoft.com/office/drawing/2014/main" id="{4BF5C701-2F5F-9D7C-254B-6956CB6D21ED}"/>
                  </a:ext>
                </a:extLst>
              </p:cNvPr>
              <p:cNvSpPr txBox="1"/>
              <p:nvPr/>
            </p:nvSpPr>
            <p:spPr>
              <a:xfrm>
                <a:off x="8217594" y="389754"/>
                <a:ext cx="146770" cy="215444"/>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mtClean="0">
                          <a:latin typeface="Cambria Math" panose="02040503050406030204" pitchFamily="18" charset="0"/>
                          <a:ea typeface="Cambria Math" panose="02040503050406030204" pitchFamily="18" charset="0"/>
                        </a:rPr>
                        <m:t>ℒ</m:t>
                      </m:r>
                    </m:oMath>
                  </m:oMathPara>
                </a14:m>
                <a:endParaRPr lang="en-US" dirty="0">
                  <a:latin typeface="Corbel" panose="020B0503020204020204" pitchFamily="34" charset="0"/>
                </a:endParaRPr>
              </a:p>
            </p:txBody>
          </p:sp>
        </mc:Choice>
        <mc:Fallback xmlns="">
          <p:sp>
            <p:nvSpPr>
              <p:cNvPr id="347" name="TextBox 346">
                <a:extLst>
                  <a:ext uri="{FF2B5EF4-FFF2-40B4-BE49-F238E27FC236}">
                    <a16:creationId xmlns:a16="http://schemas.microsoft.com/office/drawing/2014/main" id="{4BF5C701-2F5F-9D7C-254B-6956CB6D21ED}"/>
                  </a:ext>
                </a:extLst>
              </p:cNvPr>
              <p:cNvSpPr txBox="1">
                <a:spLocks noRot="1" noChangeAspect="1" noMove="1" noResize="1" noEditPoints="1" noAdjustHandles="1" noChangeArrowheads="1" noChangeShapeType="1" noTextEdit="1"/>
              </p:cNvSpPr>
              <p:nvPr/>
            </p:nvSpPr>
            <p:spPr>
              <a:xfrm>
                <a:off x="8217594" y="389754"/>
                <a:ext cx="146770" cy="215444"/>
              </a:xfrm>
              <a:prstGeom prst="rect">
                <a:avLst/>
              </a:prstGeom>
              <a:blipFill>
                <a:blip r:embed="rId28"/>
                <a:stretch>
                  <a:fillRect l="-33333" r="-25000" b="-5556"/>
                </a:stretch>
              </a:blipFill>
            </p:spPr>
            <p:txBody>
              <a:bodyPr/>
              <a:lstStyle/>
              <a:p>
                <a:r>
                  <a:rPr lang="en-US">
                    <a:noFill/>
                  </a:rPr>
                  <a:t> </a:t>
                </a:r>
              </a:p>
            </p:txBody>
          </p:sp>
        </mc:Fallback>
      </mc:AlternateContent>
      <p:cxnSp>
        <p:nvCxnSpPr>
          <p:cNvPr id="348" name="Elbow Connector 347">
            <a:extLst>
              <a:ext uri="{FF2B5EF4-FFF2-40B4-BE49-F238E27FC236}">
                <a16:creationId xmlns:a16="http://schemas.microsoft.com/office/drawing/2014/main" id="{AEA66885-FAC3-780B-4C57-3DD0218E14FD}"/>
              </a:ext>
            </a:extLst>
          </p:cNvPr>
          <p:cNvCxnSpPr>
            <a:cxnSpLocks/>
            <a:stCxn id="347" idx="3"/>
          </p:cNvCxnSpPr>
          <p:nvPr/>
        </p:nvCxnSpPr>
        <p:spPr>
          <a:xfrm>
            <a:off x="8364364" y="497476"/>
            <a:ext cx="401758" cy="1746423"/>
          </a:xfrm>
          <a:prstGeom prst="bentConnector2">
            <a:avLst/>
          </a:prstGeom>
          <a:ln w="25400">
            <a:solidFill>
              <a:schemeClr val="accent1"/>
            </a:solidFill>
            <a:prstDash val="sysDash"/>
            <a:tailEnd type="triangle"/>
          </a:ln>
        </p:spPr>
        <p:style>
          <a:lnRef idx="1">
            <a:schemeClr val="accent1"/>
          </a:lnRef>
          <a:fillRef idx="0">
            <a:schemeClr val="accent1"/>
          </a:fillRef>
          <a:effectRef idx="0">
            <a:schemeClr val="accent1"/>
          </a:effectRef>
          <a:fontRef idx="minor">
            <a:schemeClr val="tx1"/>
          </a:fontRef>
        </p:style>
      </p:cxnSp>
      <p:cxnSp>
        <p:nvCxnSpPr>
          <p:cNvPr id="354" name="Elbow Connector 353">
            <a:extLst>
              <a:ext uri="{FF2B5EF4-FFF2-40B4-BE49-F238E27FC236}">
                <a16:creationId xmlns:a16="http://schemas.microsoft.com/office/drawing/2014/main" id="{76368D81-AE1C-6A49-96B8-A35AA459BE59}"/>
              </a:ext>
            </a:extLst>
          </p:cNvPr>
          <p:cNvCxnSpPr>
            <a:cxnSpLocks/>
            <a:endCxn id="234" idx="3"/>
          </p:cNvCxnSpPr>
          <p:nvPr/>
        </p:nvCxnSpPr>
        <p:spPr>
          <a:xfrm rot="5400000">
            <a:off x="8110523" y="2723714"/>
            <a:ext cx="1165218" cy="148379"/>
          </a:xfrm>
          <a:prstGeom prst="bentConnector2">
            <a:avLst/>
          </a:prstGeom>
          <a:ln w="25400">
            <a:solidFill>
              <a:schemeClr val="accent1"/>
            </a:solidFill>
            <a:prstDash val="sysDash"/>
            <a:tailEnd type="triangle"/>
          </a:ln>
        </p:spPr>
        <p:style>
          <a:lnRef idx="1">
            <a:schemeClr val="accent1"/>
          </a:lnRef>
          <a:fillRef idx="0">
            <a:schemeClr val="accent1"/>
          </a:fillRef>
          <a:effectRef idx="0">
            <a:schemeClr val="accent1"/>
          </a:effectRef>
          <a:fontRef idx="minor">
            <a:schemeClr val="tx1"/>
          </a:fontRef>
        </p:style>
      </p:cxnSp>
      <p:cxnSp>
        <p:nvCxnSpPr>
          <p:cNvPr id="357" name="Elbow Connector 356">
            <a:extLst>
              <a:ext uri="{FF2B5EF4-FFF2-40B4-BE49-F238E27FC236}">
                <a16:creationId xmlns:a16="http://schemas.microsoft.com/office/drawing/2014/main" id="{4BDEF5E8-F1F6-6B4B-A5E3-3CC993DB0281}"/>
              </a:ext>
            </a:extLst>
          </p:cNvPr>
          <p:cNvCxnSpPr>
            <a:cxnSpLocks/>
          </p:cNvCxnSpPr>
          <p:nvPr/>
        </p:nvCxnSpPr>
        <p:spPr>
          <a:xfrm rot="10800000">
            <a:off x="5814766" y="2667557"/>
            <a:ext cx="2980206" cy="4249"/>
          </a:xfrm>
          <a:prstGeom prst="bentConnector3">
            <a:avLst>
              <a:gd name="adj1" fmla="val 50000"/>
            </a:avLst>
          </a:prstGeom>
          <a:ln w="25400">
            <a:solidFill>
              <a:schemeClr val="accent1"/>
            </a:solidFill>
            <a:prstDash val="sysDash"/>
            <a:tailEnd type="triangle"/>
          </a:ln>
        </p:spPr>
        <p:style>
          <a:lnRef idx="1">
            <a:schemeClr val="accent1"/>
          </a:lnRef>
          <a:fillRef idx="0">
            <a:schemeClr val="accent1"/>
          </a:fillRef>
          <a:effectRef idx="0">
            <a:schemeClr val="accent1"/>
          </a:effectRef>
          <a:fontRef idx="minor">
            <a:schemeClr val="tx1"/>
          </a:fontRef>
        </p:style>
      </p:cxnSp>
      <p:cxnSp>
        <p:nvCxnSpPr>
          <p:cNvPr id="361" name="Elbow Connector 360">
            <a:extLst>
              <a:ext uri="{FF2B5EF4-FFF2-40B4-BE49-F238E27FC236}">
                <a16:creationId xmlns:a16="http://schemas.microsoft.com/office/drawing/2014/main" id="{6E7BF162-65AC-57E0-71DF-1425FAA35149}"/>
              </a:ext>
            </a:extLst>
          </p:cNvPr>
          <p:cNvCxnSpPr>
            <a:cxnSpLocks/>
            <a:endCxn id="212" idx="3"/>
          </p:cNvCxnSpPr>
          <p:nvPr/>
        </p:nvCxnSpPr>
        <p:spPr>
          <a:xfrm rot="5400000">
            <a:off x="7530804" y="2946853"/>
            <a:ext cx="757717" cy="109601"/>
          </a:xfrm>
          <a:prstGeom prst="bentConnector2">
            <a:avLst/>
          </a:prstGeom>
          <a:ln w="25400">
            <a:solidFill>
              <a:schemeClr val="accent1"/>
            </a:solidFill>
            <a:prstDash val="sysDash"/>
            <a:tailEnd type="triangle"/>
          </a:ln>
        </p:spPr>
        <p:style>
          <a:lnRef idx="1">
            <a:schemeClr val="accent1"/>
          </a:lnRef>
          <a:fillRef idx="0">
            <a:schemeClr val="accent1"/>
          </a:fillRef>
          <a:effectRef idx="0">
            <a:schemeClr val="accent1"/>
          </a:effectRef>
          <a:fontRef idx="minor">
            <a:schemeClr val="tx1"/>
          </a:fontRef>
        </p:style>
      </p:cxnSp>
      <p:cxnSp>
        <p:nvCxnSpPr>
          <p:cNvPr id="371" name="Elbow Connector 370">
            <a:extLst>
              <a:ext uri="{FF2B5EF4-FFF2-40B4-BE49-F238E27FC236}">
                <a16:creationId xmlns:a16="http://schemas.microsoft.com/office/drawing/2014/main" id="{D25E012C-0894-5C0D-14F1-AE44D99361D1}"/>
              </a:ext>
            </a:extLst>
          </p:cNvPr>
          <p:cNvCxnSpPr>
            <a:cxnSpLocks/>
            <a:endCxn id="190" idx="3"/>
          </p:cNvCxnSpPr>
          <p:nvPr/>
        </p:nvCxnSpPr>
        <p:spPr>
          <a:xfrm rot="5400000">
            <a:off x="6821413" y="2954818"/>
            <a:ext cx="708704" cy="142684"/>
          </a:xfrm>
          <a:prstGeom prst="bentConnector2">
            <a:avLst/>
          </a:prstGeom>
          <a:ln w="25400">
            <a:solidFill>
              <a:schemeClr val="accent1"/>
            </a:solidFill>
            <a:prstDash val="sysDash"/>
            <a:tailEnd type="triangle"/>
          </a:ln>
        </p:spPr>
        <p:style>
          <a:lnRef idx="1">
            <a:schemeClr val="accent1"/>
          </a:lnRef>
          <a:fillRef idx="0">
            <a:schemeClr val="accent1"/>
          </a:fillRef>
          <a:effectRef idx="0">
            <a:schemeClr val="accent1"/>
          </a:effectRef>
          <a:fontRef idx="minor">
            <a:schemeClr val="tx1"/>
          </a:fontRef>
        </p:style>
      </p:cxnSp>
      <p:cxnSp>
        <p:nvCxnSpPr>
          <p:cNvPr id="375" name="Elbow Connector 374">
            <a:extLst>
              <a:ext uri="{FF2B5EF4-FFF2-40B4-BE49-F238E27FC236}">
                <a16:creationId xmlns:a16="http://schemas.microsoft.com/office/drawing/2014/main" id="{C413D855-7DE2-FEF0-0DAE-1CD2D4EECF07}"/>
              </a:ext>
            </a:extLst>
          </p:cNvPr>
          <p:cNvCxnSpPr>
            <a:cxnSpLocks/>
            <a:endCxn id="259" idx="3"/>
          </p:cNvCxnSpPr>
          <p:nvPr/>
        </p:nvCxnSpPr>
        <p:spPr>
          <a:xfrm rot="5400000">
            <a:off x="6042376" y="2959971"/>
            <a:ext cx="712955" cy="128126"/>
          </a:xfrm>
          <a:prstGeom prst="bentConnector2">
            <a:avLst/>
          </a:prstGeom>
          <a:ln w="25400">
            <a:solidFill>
              <a:schemeClr val="accent1"/>
            </a:solidFill>
            <a:prstDash val="sysDash"/>
            <a:tailEnd type="triangle"/>
          </a:ln>
        </p:spPr>
        <p:style>
          <a:lnRef idx="1">
            <a:schemeClr val="accent1"/>
          </a:lnRef>
          <a:fillRef idx="0">
            <a:schemeClr val="accent1"/>
          </a:fillRef>
          <a:effectRef idx="0">
            <a:schemeClr val="accent1"/>
          </a:effectRef>
          <a:fontRef idx="minor">
            <a:schemeClr val="tx1"/>
          </a:fontRef>
        </p:style>
      </p:cxnSp>
      <p:sp>
        <p:nvSpPr>
          <p:cNvPr id="12" name="Left Brace 11">
            <a:extLst>
              <a:ext uri="{FF2B5EF4-FFF2-40B4-BE49-F238E27FC236}">
                <a16:creationId xmlns:a16="http://schemas.microsoft.com/office/drawing/2014/main" id="{C1CD30FF-0019-8841-78A6-EAA5F6289A6C}"/>
              </a:ext>
            </a:extLst>
          </p:cNvPr>
          <p:cNvSpPr/>
          <p:nvPr/>
        </p:nvSpPr>
        <p:spPr>
          <a:xfrm rot="16200000">
            <a:off x="3259331" y="2748609"/>
            <a:ext cx="185980" cy="3370008"/>
          </a:xfrm>
          <a:prstGeom prst="leftBrace">
            <a:avLst>
              <a:gd name="adj1" fmla="val 146333"/>
              <a:gd name="adj2" fmla="val 50000"/>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latin typeface="Corbel" panose="020B0503020204020204" pitchFamily="34" charset="0"/>
            </a:endParaRPr>
          </a:p>
        </p:txBody>
      </p:sp>
      <p:sp>
        <p:nvSpPr>
          <p:cNvPr id="13" name="Rectangle 12">
            <a:extLst>
              <a:ext uri="{FF2B5EF4-FFF2-40B4-BE49-F238E27FC236}">
                <a16:creationId xmlns:a16="http://schemas.microsoft.com/office/drawing/2014/main" id="{D0F30BDB-6B47-DAF4-B84D-E8B117B3640D}"/>
              </a:ext>
            </a:extLst>
          </p:cNvPr>
          <p:cNvSpPr/>
          <p:nvPr/>
        </p:nvSpPr>
        <p:spPr>
          <a:xfrm>
            <a:off x="2895315" y="4467890"/>
            <a:ext cx="931665" cy="307777"/>
          </a:xfrm>
          <a:prstGeom prst="rect">
            <a:avLst/>
          </a:prstGeom>
        </p:spPr>
        <p:txBody>
          <a:bodyPr wrap="none">
            <a:spAutoFit/>
          </a:bodyPr>
          <a:lstStyle/>
          <a:p>
            <a:r>
              <a:rPr lang="en-US" dirty="0">
                <a:solidFill>
                  <a:srgbClr val="255ED3"/>
                </a:solidFill>
                <a:latin typeface="Corbel" panose="020B0503020204020204" pitchFamily="34" charset="0"/>
              </a:rPr>
              <a:t>chain rule</a:t>
            </a:r>
          </a:p>
        </p:txBody>
      </p:sp>
      <mc:AlternateContent xmlns:mc="http://schemas.openxmlformats.org/markup-compatibility/2006" xmlns:a14="http://schemas.microsoft.com/office/drawing/2010/main">
        <mc:Choice Requires="a14">
          <p:sp>
            <p:nvSpPr>
              <p:cNvPr id="17" name="TextBox 16">
                <a:extLst>
                  <a:ext uri="{FF2B5EF4-FFF2-40B4-BE49-F238E27FC236}">
                    <a16:creationId xmlns:a16="http://schemas.microsoft.com/office/drawing/2014/main" id="{EAD05359-7AAF-9D19-3C14-00A5F52F11A7}"/>
                  </a:ext>
                </a:extLst>
              </p:cNvPr>
              <p:cNvSpPr txBox="1"/>
              <p:nvPr/>
            </p:nvSpPr>
            <p:spPr>
              <a:xfrm>
                <a:off x="648119" y="3916347"/>
                <a:ext cx="5454162" cy="336631"/>
              </a:xfrm>
              <a:prstGeom prst="rect">
                <a:avLst/>
              </a:prstGeom>
              <a:noFill/>
            </p:spPr>
            <p:txBody>
              <a:bodyPr wrap="square">
                <a:spAutoFit/>
              </a:bodyPr>
              <a:lstStyle/>
              <a:p>
                <a:pPr/>
                <a14:m>
                  <m:oMathPara xmlns:m="http://schemas.openxmlformats.org/officeDocument/2006/math">
                    <m:oMathParaPr>
                      <m:jc m:val="left"/>
                    </m:oMathParaPr>
                    <m:oMath xmlns:m="http://schemas.openxmlformats.org/officeDocument/2006/math">
                      <m:sSub>
                        <m:sSubPr>
                          <m:ctrlPr>
                            <a:rPr lang="en-US" i="1" smtClean="0">
                              <a:latin typeface="Cambria Math" panose="02040503050406030204" pitchFamily="18" charset="0"/>
                              <a:ea typeface="Cambria Math" panose="02040503050406030204" pitchFamily="18" charset="0"/>
                            </a:rPr>
                          </m:ctrlPr>
                        </m:sSubPr>
                        <m:e>
                          <m:r>
                            <a:rPr lang="en-US">
                              <a:latin typeface="Cambria Math" panose="02040503050406030204" pitchFamily="18" charset="0"/>
                              <a:ea typeface="Cambria Math" panose="02040503050406030204" pitchFamily="18" charset="0"/>
                            </a:rPr>
                            <m:t>𝐉</m:t>
                          </m:r>
                        </m:e>
                        <m:sub>
                          <m:r>
                            <a:rPr lang="en-US">
                              <a:latin typeface="Cambria Math" panose="02040503050406030204" pitchFamily="18" charset="0"/>
                              <a:ea typeface="Cambria Math" panose="02040503050406030204" pitchFamily="18" charset="0"/>
                            </a:rPr>
                            <m:t>ℒ</m:t>
                          </m:r>
                        </m:sub>
                      </m:sSub>
                      <m:d>
                        <m:dPr>
                          <m:ctrlPr>
                            <a:rPr lang="en-US" i="1">
                              <a:latin typeface="Cambria Math" panose="02040503050406030204" pitchFamily="18" charset="0"/>
                              <a:ea typeface="Cambria Math" panose="02040503050406030204" pitchFamily="18" charset="0"/>
                            </a:rPr>
                          </m:ctrlPr>
                        </m:dPr>
                        <m:e>
                          <m:sSup>
                            <m:sSupPr>
                              <m:ctrlPr>
                                <a:rPr lang="en-US" i="1">
                                  <a:latin typeface="Cambria Math" panose="02040503050406030204" pitchFamily="18" charset="0"/>
                                  <a:ea typeface="Cambria Math" panose="02040503050406030204" pitchFamily="18" charset="0"/>
                                </a:rPr>
                              </m:ctrlPr>
                            </m:sSupPr>
                            <m:e>
                              <m:r>
                                <a:rPr lang="en-US">
                                  <a:latin typeface="Cambria Math" panose="02040503050406030204" pitchFamily="18" charset="0"/>
                                  <a:ea typeface="Cambria Math" panose="02040503050406030204" pitchFamily="18" charset="0"/>
                                </a:rPr>
                                <m:t>𝒉</m:t>
                              </m:r>
                            </m:e>
                            <m:sup>
                              <m:r>
                                <a:rPr lang="en-US" smtClean="0">
                                  <a:latin typeface="Cambria Math" panose="02040503050406030204" pitchFamily="18" charset="0"/>
                                  <a:ea typeface="Cambria Math" panose="02040503050406030204" pitchFamily="18" charset="0"/>
                                </a:rPr>
                                <m:t>(0)</m:t>
                              </m:r>
                            </m:sup>
                          </m:sSup>
                        </m:e>
                      </m:d>
                      <m:r>
                        <a:rPr lang="en-US" smtClean="0">
                          <a:latin typeface="Cambria Math" panose="02040503050406030204" pitchFamily="18" charset="0"/>
                          <a:ea typeface="Cambria Math" panose="02040503050406030204" pitchFamily="18" charset="0"/>
                        </a:rPr>
                        <m:t>=</m:t>
                      </m:r>
                      <m:sSub>
                        <m:sSubPr>
                          <m:ctrlPr>
                            <a:rPr lang="en-US" i="1">
                              <a:latin typeface="Cambria Math" panose="02040503050406030204" pitchFamily="18" charset="0"/>
                              <a:ea typeface="Cambria Math" panose="02040503050406030204" pitchFamily="18" charset="0"/>
                            </a:rPr>
                          </m:ctrlPr>
                        </m:sSubPr>
                        <m:e>
                          <m:r>
                            <a:rPr lang="en-US">
                              <a:latin typeface="Cambria Math" panose="02040503050406030204" pitchFamily="18" charset="0"/>
                              <a:ea typeface="Cambria Math" panose="02040503050406030204" pitchFamily="18" charset="0"/>
                            </a:rPr>
                            <m:t>𝐉</m:t>
                          </m:r>
                        </m:e>
                        <m:sub>
                          <m:sSup>
                            <m:sSupPr>
                              <m:ctrlPr>
                                <a:rPr lang="en-US" i="1">
                                  <a:latin typeface="Cambria Math" panose="02040503050406030204" pitchFamily="18" charset="0"/>
                                  <a:ea typeface="Cambria Math" panose="02040503050406030204" pitchFamily="18" charset="0"/>
                                </a:rPr>
                              </m:ctrlPr>
                            </m:sSupPr>
                            <m:e>
                              <m:r>
                                <a:rPr lang="en-US">
                                  <a:latin typeface="Cambria Math" panose="02040503050406030204" pitchFamily="18" charset="0"/>
                                  <a:ea typeface="Cambria Math" panose="02040503050406030204" pitchFamily="18" charset="0"/>
                                </a:rPr>
                                <m:t>𝒉</m:t>
                              </m:r>
                            </m:e>
                            <m:sup>
                              <m:r>
                                <a:rPr lang="en-US">
                                  <a:latin typeface="Cambria Math" panose="02040503050406030204" pitchFamily="18" charset="0"/>
                                  <a:ea typeface="Cambria Math" panose="02040503050406030204" pitchFamily="18" charset="0"/>
                                </a:rPr>
                                <m:t>(</m:t>
                              </m:r>
                              <m:r>
                                <a:rPr lang="en-US" smtClean="0">
                                  <a:latin typeface="Cambria Math" panose="02040503050406030204" pitchFamily="18" charset="0"/>
                                  <a:ea typeface="Cambria Math" panose="02040503050406030204" pitchFamily="18" charset="0"/>
                                </a:rPr>
                                <m:t>1</m:t>
                              </m:r>
                              <m:r>
                                <a:rPr lang="en-US">
                                  <a:latin typeface="Cambria Math" panose="02040503050406030204" pitchFamily="18" charset="0"/>
                                  <a:ea typeface="Cambria Math" panose="02040503050406030204" pitchFamily="18" charset="0"/>
                                </a:rPr>
                                <m:t>)</m:t>
                              </m:r>
                            </m:sup>
                          </m:sSup>
                        </m:sub>
                      </m:sSub>
                      <m:d>
                        <m:dPr>
                          <m:ctrlPr>
                            <a:rPr lang="en-US" i="1">
                              <a:latin typeface="Cambria Math" panose="02040503050406030204" pitchFamily="18" charset="0"/>
                              <a:ea typeface="Cambria Math" panose="02040503050406030204" pitchFamily="18" charset="0"/>
                            </a:rPr>
                          </m:ctrlPr>
                        </m:dPr>
                        <m:e>
                          <m:sSup>
                            <m:sSupPr>
                              <m:ctrlPr>
                                <a:rPr lang="en-US" i="1">
                                  <a:latin typeface="Cambria Math" panose="02040503050406030204" pitchFamily="18" charset="0"/>
                                  <a:ea typeface="Cambria Math" panose="02040503050406030204" pitchFamily="18" charset="0"/>
                                </a:rPr>
                              </m:ctrlPr>
                            </m:sSupPr>
                            <m:e>
                              <m:r>
                                <a:rPr lang="en-US">
                                  <a:latin typeface="Cambria Math" panose="02040503050406030204" pitchFamily="18" charset="0"/>
                                  <a:ea typeface="Cambria Math" panose="02040503050406030204" pitchFamily="18" charset="0"/>
                                </a:rPr>
                                <m:t>𝒉</m:t>
                              </m:r>
                            </m:e>
                            <m:sup>
                              <m:r>
                                <a:rPr lang="en-US">
                                  <a:latin typeface="Cambria Math" panose="02040503050406030204" pitchFamily="18" charset="0"/>
                                  <a:ea typeface="Cambria Math" panose="02040503050406030204" pitchFamily="18" charset="0"/>
                                </a:rPr>
                                <m:t>(</m:t>
                              </m:r>
                              <m:r>
                                <a:rPr lang="en-US" smtClean="0">
                                  <a:latin typeface="Cambria Math" panose="02040503050406030204" pitchFamily="18" charset="0"/>
                                  <a:ea typeface="Cambria Math" panose="02040503050406030204" pitchFamily="18" charset="0"/>
                                </a:rPr>
                                <m:t>0</m:t>
                              </m:r>
                              <m:r>
                                <a:rPr lang="en-US">
                                  <a:latin typeface="Cambria Math" panose="02040503050406030204" pitchFamily="18" charset="0"/>
                                  <a:ea typeface="Cambria Math" panose="02040503050406030204" pitchFamily="18" charset="0"/>
                                </a:rPr>
                                <m:t>)</m:t>
                              </m:r>
                            </m:sup>
                          </m:sSup>
                        </m:e>
                      </m:d>
                      <m:sSub>
                        <m:sSubPr>
                          <m:ctrlPr>
                            <a:rPr lang="en-US" i="1">
                              <a:latin typeface="Cambria Math" panose="02040503050406030204" pitchFamily="18" charset="0"/>
                              <a:ea typeface="Cambria Math" panose="02040503050406030204" pitchFamily="18" charset="0"/>
                            </a:rPr>
                          </m:ctrlPr>
                        </m:sSubPr>
                        <m:e>
                          <m:r>
                            <a:rPr lang="en-US">
                              <a:latin typeface="Cambria Math" panose="02040503050406030204" pitchFamily="18" charset="0"/>
                              <a:ea typeface="Cambria Math" panose="02040503050406030204" pitchFamily="18" charset="0"/>
                            </a:rPr>
                            <m:t>𝐉</m:t>
                          </m:r>
                        </m:e>
                        <m:sub>
                          <m:sSup>
                            <m:sSupPr>
                              <m:ctrlPr>
                                <a:rPr lang="en-US" i="1">
                                  <a:latin typeface="Cambria Math" panose="02040503050406030204" pitchFamily="18" charset="0"/>
                                  <a:ea typeface="Cambria Math" panose="02040503050406030204" pitchFamily="18" charset="0"/>
                                </a:rPr>
                              </m:ctrlPr>
                            </m:sSupPr>
                            <m:e>
                              <m:r>
                                <a:rPr lang="en-US">
                                  <a:latin typeface="Cambria Math" panose="02040503050406030204" pitchFamily="18" charset="0"/>
                                  <a:ea typeface="Cambria Math" panose="02040503050406030204" pitchFamily="18" charset="0"/>
                                </a:rPr>
                                <m:t>𝒉</m:t>
                              </m:r>
                            </m:e>
                            <m:sup>
                              <m:r>
                                <a:rPr lang="en-US">
                                  <a:latin typeface="Cambria Math" panose="02040503050406030204" pitchFamily="18" charset="0"/>
                                  <a:ea typeface="Cambria Math" panose="02040503050406030204" pitchFamily="18" charset="0"/>
                                </a:rPr>
                                <m:t>(</m:t>
                              </m:r>
                              <m:r>
                                <a:rPr lang="en-US" smtClean="0">
                                  <a:latin typeface="Cambria Math" panose="02040503050406030204" pitchFamily="18" charset="0"/>
                                  <a:ea typeface="Cambria Math" panose="02040503050406030204" pitchFamily="18" charset="0"/>
                                </a:rPr>
                                <m:t>2</m:t>
                              </m:r>
                              <m:r>
                                <a:rPr lang="en-US">
                                  <a:latin typeface="Cambria Math" panose="02040503050406030204" pitchFamily="18" charset="0"/>
                                  <a:ea typeface="Cambria Math" panose="02040503050406030204" pitchFamily="18" charset="0"/>
                                </a:rPr>
                                <m:t>)</m:t>
                              </m:r>
                            </m:sup>
                          </m:sSup>
                        </m:sub>
                      </m:sSub>
                      <m:d>
                        <m:dPr>
                          <m:ctrlPr>
                            <a:rPr lang="en-US" i="1">
                              <a:latin typeface="Cambria Math" panose="02040503050406030204" pitchFamily="18" charset="0"/>
                              <a:ea typeface="Cambria Math" panose="02040503050406030204" pitchFamily="18" charset="0"/>
                            </a:rPr>
                          </m:ctrlPr>
                        </m:dPr>
                        <m:e>
                          <m:sSup>
                            <m:sSupPr>
                              <m:ctrlPr>
                                <a:rPr lang="en-US" i="1">
                                  <a:latin typeface="Cambria Math" panose="02040503050406030204" pitchFamily="18" charset="0"/>
                                  <a:ea typeface="Cambria Math" panose="02040503050406030204" pitchFamily="18" charset="0"/>
                                </a:rPr>
                              </m:ctrlPr>
                            </m:sSupPr>
                            <m:e>
                              <m:r>
                                <a:rPr lang="en-US">
                                  <a:latin typeface="Cambria Math" panose="02040503050406030204" pitchFamily="18" charset="0"/>
                                  <a:ea typeface="Cambria Math" panose="02040503050406030204" pitchFamily="18" charset="0"/>
                                </a:rPr>
                                <m:t>𝒉</m:t>
                              </m:r>
                            </m:e>
                            <m:sup>
                              <m:r>
                                <a:rPr lang="en-US">
                                  <a:latin typeface="Cambria Math" panose="02040503050406030204" pitchFamily="18" charset="0"/>
                                  <a:ea typeface="Cambria Math" panose="02040503050406030204" pitchFamily="18" charset="0"/>
                                </a:rPr>
                                <m:t>(</m:t>
                              </m:r>
                              <m:r>
                                <a:rPr lang="en-US" smtClean="0">
                                  <a:latin typeface="Cambria Math" panose="02040503050406030204" pitchFamily="18" charset="0"/>
                                  <a:ea typeface="Cambria Math" panose="02040503050406030204" pitchFamily="18" charset="0"/>
                                </a:rPr>
                                <m:t>1</m:t>
                              </m:r>
                              <m:r>
                                <a:rPr lang="en-US">
                                  <a:latin typeface="Cambria Math" panose="02040503050406030204" pitchFamily="18" charset="0"/>
                                  <a:ea typeface="Cambria Math" panose="02040503050406030204" pitchFamily="18" charset="0"/>
                                </a:rPr>
                                <m:t>)</m:t>
                              </m:r>
                            </m:sup>
                          </m:sSup>
                        </m:e>
                      </m:d>
                      <m:r>
                        <a:rPr lang="en-US" smtClean="0">
                          <a:latin typeface="Cambria Math" panose="02040503050406030204" pitchFamily="18" charset="0"/>
                          <a:ea typeface="Cambria Math" panose="02040503050406030204" pitchFamily="18" charset="0"/>
                        </a:rPr>
                        <m:t> × …  ×</m:t>
                      </m:r>
                      <m:sSub>
                        <m:sSubPr>
                          <m:ctrlPr>
                            <a:rPr lang="en-US" i="1">
                              <a:latin typeface="Cambria Math" panose="02040503050406030204" pitchFamily="18" charset="0"/>
                              <a:ea typeface="Cambria Math" panose="02040503050406030204" pitchFamily="18" charset="0"/>
                            </a:rPr>
                          </m:ctrlPr>
                        </m:sSubPr>
                        <m:e>
                          <m:r>
                            <a:rPr lang="en-US" smtClean="0">
                              <a:latin typeface="Cambria Math" panose="02040503050406030204" pitchFamily="18" charset="0"/>
                              <a:ea typeface="Cambria Math" panose="02040503050406030204" pitchFamily="18" charset="0"/>
                            </a:rPr>
                            <m:t> </m:t>
                          </m:r>
                          <m:r>
                            <a:rPr lang="en-US">
                              <a:latin typeface="Cambria Math" panose="02040503050406030204" pitchFamily="18" charset="0"/>
                              <a:ea typeface="Cambria Math" panose="02040503050406030204" pitchFamily="18" charset="0"/>
                            </a:rPr>
                            <m:t>𝐉</m:t>
                          </m:r>
                        </m:e>
                        <m:sub>
                          <m:sSup>
                            <m:sSupPr>
                              <m:ctrlPr>
                                <a:rPr lang="en-US" i="1">
                                  <a:latin typeface="Cambria Math" panose="02040503050406030204" pitchFamily="18" charset="0"/>
                                  <a:ea typeface="Cambria Math" panose="02040503050406030204" pitchFamily="18" charset="0"/>
                                </a:rPr>
                              </m:ctrlPr>
                            </m:sSupPr>
                            <m:e>
                              <m:r>
                                <a:rPr lang="en-US">
                                  <a:latin typeface="Cambria Math" panose="02040503050406030204" pitchFamily="18" charset="0"/>
                                  <a:ea typeface="Cambria Math" panose="02040503050406030204" pitchFamily="18" charset="0"/>
                                </a:rPr>
                                <m:t>𝒉</m:t>
                              </m:r>
                            </m:e>
                            <m:sup>
                              <m:r>
                                <a:rPr lang="en-US">
                                  <a:latin typeface="Cambria Math" panose="02040503050406030204" pitchFamily="18" charset="0"/>
                                  <a:ea typeface="Cambria Math" panose="02040503050406030204" pitchFamily="18" charset="0"/>
                                </a:rPr>
                                <m:t>(</m:t>
                              </m:r>
                              <m:r>
                                <a:rPr lang="en-US" smtClean="0">
                                  <a:latin typeface="Cambria Math" panose="02040503050406030204" pitchFamily="18" charset="0"/>
                                  <a:ea typeface="Cambria Math" panose="02040503050406030204" pitchFamily="18" charset="0"/>
                                </a:rPr>
                                <m:t>4</m:t>
                              </m:r>
                              <m:r>
                                <a:rPr lang="en-US">
                                  <a:latin typeface="Cambria Math" panose="02040503050406030204" pitchFamily="18" charset="0"/>
                                  <a:ea typeface="Cambria Math" panose="02040503050406030204" pitchFamily="18" charset="0"/>
                                </a:rPr>
                                <m:t>)</m:t>
                              </m:r>
                            </m:sup>
                          </m:sSup>
                        </m:sub>
                      </m:sSub>
                      <m:d>
                        <m:dPr>
                          <m:ctrlPr>
                            <a:rPr lang="en-US" i="1">
                              <a:latin typeface="Cambria Math" panose="02040503050406030204" pitchFamily="18" charset="0"/>
                              <a:ea typeface="Cambria Math" panose="02040503050406030204" pitchFamily="18" charset="0"/>
                            </a:rPr>
                          </m:ctrlPr>
                        </m:dPr>
                        <m:e>
                          <m:sSup>
                            <m:sSupPr>
                              <m:ctrlPr>
                                <a:rPr lang="en-US" i="1">
                                  <a:latin typeface="Cambria Math" panose="02040503050406030204" pitchFamily="18" charset="0"/>
                                  <a:ea typeface="Cambria Math" panose="02040503050406030204" pitchFamily="18" charset="0"/>
                                </a:rPr>
                              </m:ctrlPr>
                            </m:sSupPr>
                            <m:e>
                              <m:r>
                                <a:rPr lang="en-US">
                                  <a:latin typeface="Cambria Math" panose="02040503050406030204" pitchFamily="18" charset="0"/>
                                  <a:ea typeface="Cambria Math" panose="02040503050406030204" pitchFamily="18" charset="0"/>
                                </a:rPr>
                                <m:t>𝒉</m:t>
                              </m:r>
                            </m:e>
                            <m:sup>
                              <m:r>
                                <a:rPr lang="en-US">
                                  <a:latin typeface="Cambria Math" panose="02040503050406030204" pitchFamily="18" charset="0"/>
                                  <a:ea typeface="Cambria Math" panose="02040503050406030204" pitchFamily="18" charset="0"/>
                                </a:rPr>
                                <m:t>(</m:t>
                              </m:r>
                              <m:r>
                                <a:rPr lang="en-US" smtClean="0">
                                  <a:latin typeface="Cambria Math" panose="02040503050406030204" pitchFamily="18" charset="0"/>
                                  <a:ea typeface="Cambria Math" panose="02040503050406030204" pitchFamily="18" charset="0"/>
                                </a:rPr>
                                <m:t>3</m:t>
                              </m:r>
                              <m:r>
                                <a:rPr lang="en-US">
                                  <a:latin typeface="Cambria Math" panose="02040503050406030204" pitchFamily="18" charset="0"/>
                                  <a:ea typeface="Cambria Math" panose="02040503050406030204" pitchFamily="18" charset="0"/>
                                </a:rPr>
                                <m:t>)</m:t>
                              </m:r>
                            </m:sup>
                          </m:sSup>
                        </m:e>
                      </m:d>
                      <m:sSub>
                        <m:sSubPr>
                          <m:ctrlPr>
                            <a:rPr lang="en-US" i="1">
                              <a:latin typeface="Cambria Math" panose="02040503050406030204" pitchFamily="18" charset="0"/>
                              <a:ea typeface="Cambria Math" panose="02040503050406030204" pitchFamily="18" charset="0"/>
                            </a:rPr>
                          </m:ctrlPr>
                        </m:sSubPr>
                        <m:e>
                          <m:r>
                            <a:rPr lang="en-US">
                              <a:latin typeface="Cambria Math" panose="02040503050406030204" pitchFamily="18" charset="0"/>
                              <a:ea typeface="Cambria Math" panose="02040503050406030204" pitchFamily="18" charset="0"/>
                            </a:rPr>
                            <m:t> </m:t>
                          </m:r>
                          <m:r>
                            <a:rPr lang="en-US">
                              <a:latin typeface="Cambria Math" panose="02040503050406030204" pitchFamily="18" charset="0"/>
                              <a:ea typeface="Cambria Math" panose="02040503050406030204" pitchFamily="18" charset="0"/>
                            </a:rPr>
                            <m:t>𝐉</m:t>
                          </m:r>
                        </m:e>
                        <m:sub>
                          <m:r>
                            <a:rPr lang="en-US">
                              <a:latin typeface="Cambria Math" panose="02040503050406030204" pitchFamily="18" charset="0"/>
                              <a:ea typeface="Cambria Math" panose="02040503050406030204" pitchFamily="18" charset="0"/>
                            </a:rPr>
                            <m:t>ℒ</m:t>
                          </m:r>
                        </m:sub>
                      </m:sSub>
                      <m:d>
                        <m:dPr>
                          <m:ctrlPr>
                            <a:rPr lang="en-US" i="1">
                              <a:latin typeface="Cambria Math" panose="02040503050406030204" pitchFamily="18" charset="0"/>
                              <a:ea typeface="Cambria Math" panose="02040503050406030204" pitchFamily="18" charset="0"/>
                            </a:rPr>
                          </m:ctrlPr>
                        </m:dPr>
                        <m:e>
                          <m:sSup>
                            <m:sSupPr>
                              <m:ctrlPr>
                                <a:rPr lang="en-US" i="1">
                                  <a:latin typeface="Cambria Math" panose="02040503050406030204" pitchFamily="18" charset="0"/>
                                  <a:ea typeface="Cambria Math" panose="02040503050406030204" pitchFamily="18" charset="0"/>
                                </a:rPr>
                              </m:ctrlPr>
                            </m:sSupPr>
                            <m:e>
                              <m:r>
                                <a:rPr lang="en-US">
                                  <a:latin typeface="Cambria Math" panose="02040503050406030204" pitchFamily="18" charset="0"/>
                                  <a:ea typeface="Cambria Math" panose="02040503050406030204" pitchFamily="18" charset="0"/>
                                </a:rPr>
                                <m:t>𝒉</m:t>
                              </m:r>
                            </m:e>
                            <m:sup>
                              <m:r>
                                <a:rPr lang="en-US">
                                  <a:latin typeface="Cambria Math" panose="02040503050406030204" pitchFamily="18" charset="0"/>
                                  <a:ea typeface="Cambria Math" panose="02040503050406030204" pitchFamily="18" charset="0"/>
                                </a:rPr>
                                <m:t>(</m:t>
                              </m:r>
                              <m:r>
                                <a:rPr lang="en-US" smtClean="0">
                                  <a:latin typeface="Cambria Math" panose="02040503050406030204" pitchFamily="18" charset="0"/>
                                  <a:ea typeface="Cambria Math" panose="02040503050406030204" pitchFamily="18" charset="0"/>
                                </a:rPr>
                                <m:t>4</m:t>
                              </m:r>
                              <m:r>
                                <a:rPr lang="en-US">
                                  <a:latin typeface="Cambria Math" panose="02040503050406030204" pitchFamily="18" charset="0"/>
                                  <a:ea typeface="Cambria Math" panose="02040503050406030204" pitchFamily="18" charset="0"/>
                                </a:rPr>
                                <m:t>)</m:t>
                              </m:r>
                            </m:sup>
                          </m:sSup>
                        </m:e>
                      </m:d>
                    </m:oMath>
                  </m:oMathPara>
                </a14:m>
                <a:endParaRPr lang="en-US" dirty="0">
                  <a:latin typeface="Corbel" panose="020B0503020204020204" pitchFamily="34" charset="0"/>
                </a:endParaRPr>
              </a:p>
            </p:txBody>
          </p:sp>
        </mc:Choice>
        <mc:Fallback xmlns="">
          <p:sp>
            <p:nvSpPr>
              <p:cNvPr id="17" name="TextBox 16">
                <a:extLst>
                  <a:ext uri="{FF2B5EF4-FFF2-40B4-BE49-F238E27FC236}">
                    <a16:creationId xmlns:a16="http://schemas.microsoft.com/office/drawing/2014/main" id="{EAD05359-7AAF-9D19-3C14-00A5F52F11A7}"/>
                  </a:ext>
                </a:extLst>
              </p:cNvPr>
              <p:cNvSpPr txBox="1">
                <a:spLocks noRot="1" noChangeAspect="1" noMove="1" noResize="1" noEditPoints="1" noAdjustHandles="1" noChangeArrowheads="1" noChangeShapeType="1" noTextEdit="1"/>
              </p:cNvSpPr>
              <p:nvPr/>
            </p:nvSpPr>
            <p:spPr>
              <a:xfrm>
                <a:off x="648119" y="3916347"/>
                <a:ext cx="5454162" cy="336631"/>
              </a:xfrm>
              <a:prstGeom prst="rect">
                <a:avLst/>
              </a:prstGeom>
              <a:blipFill>
                <a:blip r:embed="rId29"/>
                <a:stretch>
                  <a:fillRect b="-7143"/>
                </a:stretch>
              </a:blipFill>
            </p:spPr>
            <p:txBody>
              <a:bodyPr/>
              <a:lstStyle/>
              <a:p>
                <a:r>
                  <a:rPr lang="en-US">
                    <a:noFill/>
                  </a:rPr>
                  <a:t> </a:t>
                </a:r>
              </a:p>
            </p:txBody>
          </p:sp>
        </mc:Fallback>
      </mc:AlternateContent>
      <p:sp>
        <p:nvSpPr>
          <p:cNvPr id="18" name="Rounded Rectangle 17">
            <a:extLst>
              <a:ext uri="{FF2B5EF4-FFF2-40B4-BE49-F238E27FC236}">
                <a16:creationId xmlns:a16="http://schemas.microsoft.com/office/drawing/2014/main" id="{7C5015B6-C32E-75AA-47AD-E7B5065FA526}"/>
              </a:ext>
            </a:extLst>
          </p:cNvPr>
          <p:cNvSpPr/>
          <p:nvPr/>
        </p:nvSpPr>
        <p:spPr>
          <a:xfrm>
            <a:off x="711589" y="1101558"/>
            <a:ext cx="6294224" cy="698924"/>
          </a:xfrm>
          <a:prstGeom prst="roundRect">
            <a:avLst/>
          </a:prstGeom>
          <a:solidFill>
            <a:schemeClr val="accent1">
              <a:lumMod val="20000"/>
              <a:lumOff val="80000"/>
            </a:schemeClr>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dirty="0">
                <a:solidFill>
                  <a:schemeClr val="tx1"/>
                </a:solidFill>
                <a:latin typeface="Corbel" panose="020B0503020204020204" pitchFamily="34" charset="0"/>
              </a:rPr>
              <a:t>Gradient signal from far away is lost. So, model weights are updated only with respect to near effects, not long-term effects.</a:t>
            </a:r>
          </a:p>
        </p:txBody>
      </p:sp>
    </p:spTree>
    <p:extLst>
      <p:ext uri="{BB962C8B-B14F-4D97-AF65-F5344CB8AC3E}">
        <p14:creationId xmlns:p14="http://schemas.microsoft.com/office/powerpoint/2010/main" val="694198311"/>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3ED47A-3027-1985-0980-096D263C53C4}"/>
              </a:ext>
            </a:extLst>
          </p:cNvPr>
          <p:cNvSpPr>
            <a:spLocks noGrp="1"/>
          </p:cNvSpPr>
          <p:nvPr>
            <p:ph type="title"/>
          </p:nvPr>
        </p:nvSpPr>
        <p:spPr/>
        <p:txBody>
          <a:bodyPr>
            <a:normAutofit fontScale="90000"/>
          </a:bodyPr>
          <a:lstStyle/>
          <a:p>
            <a:r>
              <a:rPr lang="en-US" dirty="0"/>
              <a:t>RNNs: Difficulty in Learning Long-Range Dependencies</a:t>
            </a:r>
          </a:p>
        </p:txBody>
      </p:sp>
      <p:sp>
        <p:nvSpPr>
          <p:cNvPr id="142" name="Content Placeholder 141">
            <a:extLst>
              <a:ext uri="{FF2B5EF4-FFF2-40B4-BE49-F238E27FC236}">
                <a16:creationId xmlns:a16="http://schemas.microsoft.com/office/drawing/2014/main" id="{185BFF6F-8170-E1BD-248F-5B262D395E4E}"/>
              </a:ext>
            </a:extLst>
          </p:cNvPr>
          <p:cNvSpPr>
            <a:spLocks noGrp="1"/>
          </p:cNvSpPr>
          <p:nvPr>
            <p:ph idx="1"/>
          </p:nvPr>
        </p:nvSpPr>
        <p:spPr/>
        <p:txBody>
          <a:bodyPr>
            <a:normAutofit/>
          </a:bodyPr>
          <a:lstStyle/>
          <a:p>
            <a:pPr marL="352425" marR="121444" algn="just">
              <a:lnSpc>
                <a:spcPct val="100499"/>
              </a:lnSpc>
              <a:spcBef>
                <a:spcPts val="26"/>
              </a:spcBef>
              <a:tabLst>
                <a:tab pos="223838" algn="l"/>
              </a:tabLst>
            </a:pPr>
            <a:r>
              <a:rPr lang="en-US" sz="2000" dirty="0">
                <a:latin typeface="Corbel" panose="020B0503020204020204" pitchFamily="34" charset="0"/>
              </a:rPr>
              <a:t>While RNNs in theory can represent long sequences, in practice teaching them about long-range dependencies is </a:t>
            </a:r>
            <a:r>
              <a:rPr lang="en-US" sz="2000" dirty="0">
                <a:solidFill>
                  <a:srgbClr val="C00000"/>
                </a:solidFill>
                <a:latin typeface="Corbel" panose="020B0503020204020204" pitchFamily="34" charset="0"/>
              </a:rPr>
              <a:t>non-trivial</a:t>
            </a:r>
            <a:r>
              <a:rPr lang="en-US" sz="2000" dirty="0">
                <a:latin typeface="Corbel" panose="020B0503020204020204" pitchFamily="34" charset="0"/>
              </a:rPr>
              <a:t>. </a:t>
            </a:r>
          </a:p>
          <a:p>
            <a:pPr marL="352425" marR="121444" algn="just">
              <a:lnSpc>
                <a:spcPct val="100499"/>
              </a:lnSpc>
              <a:spcBef>
                <a:spcPts val="26"/>
              </a:spcBef>
              <a:tabLst>
                <a:tab pos="223838" algn="l"/>
              </a:tabLst>
            </a:pPr>
            <a:r>
              <a:rPr lang="en-US" sz="2000" b="1" dirty="0">
                <a:latin typeface="Corbel" panose="020B0503020204020204" pitchFamily="34" charset="0"/>
              </a:rPr>
              <a:t>Gradient clipping:</a:t>
            </a:r>
            <a:r>
              <a:rPr lang="en-US" sz="2000" dirty="0">
                <a:latin typeface="Corbel" panose="020B0503020204020204" pitchFamily="34" charset="0"/>
              </a:rPr>
              <a:t> </a:t>
            </a:r>
          </a:p>
          <a:p>
            <a:pPr marL="809625" marR="121444" lvl="1" algn="just">
              <a:lnSpc>
                <a:spcPct val="100499"/>
              </a:lnSpc>
              <a:spcBef>
                <a:spcPts val="26"/>
              </a:spcBef>
              <a:tabLst>
                <a:tab pos="223838" algn="l"/>
              </a:tabLst>
            </a:pPr>
            <a:r>
              <a:rPr lang="en-US" sz="1600" dirty="0"/>
              <a:t>If the norm of the gradient is greater than some threshold, scale it down before applying SGD update.</a:t>
            </a:r>
          </a:p>
          <a:p>
            <a:pPr marL="809625" marR="121444" lvl="1" algn="just">
              <a:lnSpc>
                <a:spcPct val="100499"/>
              </a:lnSpc>
              <a:spcBef>
                <a:spcPts val="26"/>
              </a:spcBef>
              <a:tabLst>
                <a:tab pos="223838" algn="l"/>
              </a:tabLst>
            </a:pPr>
            <a:r>
              <a:rPr lang="en-US" sz="2000" b="1" dirty="0"/>
              <a:t>Intuition:</a:t>
            </a:r>
            <a:r>
              <a:rPr lang="en-US" sz="2000" dirty="0"/>
              <a:t> take a step in the same direction, but a smaller step</a:t>
            </a:r>
            <a:endParaRPr lang="en-US" sz="1600" dirty="0">
              <a:latin typeface="Corbel" panose="020B0503020204020204" pitchFamily="34" charset="0"/>
            </a:endParaRPr>
          </a:p>
        </p:txBody>
      </p:sp>
      <p:sp>
        <p:nvSpPr>
          <p:cNvPr id="3" name="Slide Number Placeholder 2">
            <a:extLst>
              <a:ext uri="{FF2B5EF4-FFF2-40B4-BE49-F238E27FC236}">
                <a16:creationId xmlns:a16="http://schemas.microsoft.com/office/drawing/2014/main" id="{B3651168-230B-6999-B5E7-80B44E76D5AB}"/>
              </a:ext>
            </a:extLst>
          </p:cNvPr>
          <p:cNvSpPr>
            <a:spLocks noGrp="1"/>
          </p:cNvSpPr>
          <p:nvPr>
            <p:ph type="sldNum" sz="quarter" idx="12"/>
          </p:nvPr>
        </p:nvSpPr>
        <p:spPr/>
        <p:txBody>
          <a:bodyPr/>
          <a:lstStyle/>
          <a:p>
            <a:fld id="{494B4E53-BCCB-BE4E-A28A-722B6992CCD5}" type="slidenum">
              <a:rPr lang="en-US" smtClean="0"/>
              <a:pPr/>
              <a:t>46</a:t>
            </a:fld>
            <a:endParaRPr lang="en-US" dirty="0"/>
          </a:p>
        </p:txBody>
      </p:sp>
      <p:sp>
        <p:nvSpPr>
          <p:cNvPr id="127" name="TextBox 126">
            <a:extLst>
              <a:ext uri="{FF2B5EF4-FFF2-40B4-BE49-F238E27FC236}">
                <a16:creationId xmlns:a16="http://schemas.microsoft.com/office/drawing/2014/main" id="{2F12DE1B-F45E-E0F9-93FD-EB559ED31C12}"/>
              </a:ext>
            </a:extLst>
          </p:cNvPr>
          <p:cNvSpPr txBox="1"/>
          <p:nvPr/>
        </p:nvSpPr>
        <p:spPr>
          <a:xfrm>
            <a:off x="4864608" y="2231136"/>
            <a:ext cx="184731" cy="307777"/>
          </a:xfrm>
          <a:prstGeom prst="rect">
            <a:avLst/>
          </a:prstGeom>
          <a:noFill/>
        </p:spPr>
        <p:txBody>
          <a:bodyPr wrap="none" rtlCol="0">
            <a:spAutoFit/>
          </a:bodyPr>
          <a:lstStyle/>
          <a:p>
            <a:endParaRPr lang="en-US" dirty="0">
              <a:latin typeface="Corbel" panose="020B0503020204020204" pitchFamily="34" charset="0"/>
            </a:endParaRPr>
          </a:p>
        </p:txBody>
      </p:sp>
      <p:pic>
        <p:nvPicPr>
          <p:cNvPr id="5" name="Picture 4" descr="Table&#10;&#10;Description automatically generated with low confidence">
            <a:extLst>
              <a:ext uri="{FF2B5EF4-FFF2-40B4-BE49-F238E27FC236}">
                <a16:creationId xmlns:a16="http://schemas.microsoft.com/office/drawing/2014/main" id="{0F0E725A-B298-3517-433D-5F5687248402}"/>
              </a:ext>
            </a:extLst>
          </p:cNvPr>
          <p:cNvPicPr>
            <a:picLocks noChangeAspect="1"/>
          </p:cNvPicPr>
          <p:nvPr/>
        </p:nvPicPr>
        <p:blipFill>
          <a:blip r:embed="rId3"/>
          <a:stretch>
            <a:fillRect/>
          </a:stretch>
        </p:blipFill>
        <p:spPr>
          <a:xfrm>
            <a:off x="2192974" y="3312202"/>
            <a:ext cx="4286781" cy="1256673"/>
          </a:xfrm>
          <a:prstGeom prst="rect">
            <a:avLst/>
          </a:prstGeom>
        </p:spPr>
      </p:pic>
      <p:sp>
        <p:nvSpPr>
          <p:cNvPr id="7" name="TextBox 6">
            <a:extLst>
              <a:ext uri="{FF2B5EF4-FFF2-40B4-BE49-F238E27FC236}">
                <a16:creationId xmlns:a16="http://schemas.microsoft.com/office/drawing/2014/main" id="{3A86C3C1-45E6-0E64-CF9F-0BD8B700AF92}"/>
              </a:ext>
            </a:extLst>
          </p:cNvPr>
          <p:cNvSpPr txBox="1"/>
          <p:nvPr/>
        </p:nvSpPr>
        <p:spPr>
          <a:xfrm>
            <a:off x="538146" y="4888394"/>
            <a:ext cx="7295061" cy="261610"/>
          </a:xfrm>
          <a:prstGeom prst="rect">
            <a:avLst/>
          </a:prstGeom>
          <a:noFill/>
        </p:spPr>
        <p:txBody>
          <a:bodyPr wrap="square">
            <a:spAutoFit/>
          </a:bodyPr>
          <a:lstStyle/>
          <a:p>
            <a:pPr algn="ctr"/>
            <a:r>
              <a:rPr lang="en-US" sz="1050" dirty="0">
                <a:latin typeface="Corbel" panose="020B0503020204020204" pitchFamily="34" charset="0"/>
              </a:rPr>
              <a:t>[</a:t>
            </a:r>
            <a:r>
              <a:rPr lang="en-US" sz="1050" dirty="0">
                <a:latin typeface="Corbel" panose="020B0503020204020204" pitchFamily="34" charset="0"/>
                <a:hlinkClick r:id="rId4"/>
              </a:rPr>
              <a:t>“On the difficulty of training recurrent neural networks”, Pascanu et al, 2013</a:t>
            </a:r>
            <a:r>
              <a:rPr lang="en-US" sz="1050" dirty="0">
                <a:latin typeface="Corbel" panose="020B0503020204020204" pitchFamily="34" charset="0"/>
              </a:rPr>
              <a:t>]</a:t>
            </a:r>
          </a:p>
        </p:txBody>
      </p:sp>
    </p:spTree>
    <p:extLst>
      <p:ext uri="{BB962C8B-B14F-4D97-AF65-F5344CB8AC3E}">
        <p14:creationId xmlns:p14="http://schemas.microsoft.com/office/powerpoint/2010/main" val="2138389452"/>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3ED47A-3027-1985-0980-096D263C53C4}"/>
              </a:ext>
            </a:extLst>
          </p:cNvPr>
          <p:cNvSpPr>
            <a:spLocks noGrp="1"/>
          </p:cNvSpPr>
          <p:nvPr>
            <p:ph type="title"/>
          </p:nvPr>
        </p:nvSpPr>
        <p:spPr/>
        <p:txBody>
          <a:bodyPr>
            <a:normAutofit fontScale="90000"/>
          </a:bodyPr>
          <a:lstStyle/>
          <a:p>
            <a:r>
              <a:rPr lang="en-US" dirty="0"/>
              <a:t>RNNs: Difficulty in Learning Long-Range Dependencies (2)</a:t>
            </a:r>
          </a:p>
        </p:txBody>
      </p:sp>
      <p:sp>
        <p:nvSpPr>
          <p:cNvPr id="142" name="Content Placeholder 141">
            <a:extLst>
              <a:ext uri="{FF2B5EF4-FFF2-40B4-BE49-F238E27FC236}">
                <a16:creationId xmlns:a16="http://schemas.microsoft.com/office/drawing/2014/main" id="{185BFF6F-8170-E1BD-248F-5B262D395E4E}"/>
              </a:ext>
            </a:extLst>
          </p:cNvPr>
          <p:cNvSpPr>
            <a:spLocks noGrp="1"/>
          </p:cNvSpPr>
          <p:nvPr>
            <p:ph idx="1"/>
          </p:nvPr>
        </p:nvSpPr>
        <p:spPr/>
        <p:txBody>
          <a:bodyPr>
            <a:normAutofit/>
          </a:bodyPr>
          <a:lstStyle/>
          <a:p>
            <a:pPr marL="352425" marR="121444" algn="just">
              <a:lnSpc>
                <a:spcPct val="100499"/>
              </a:lnSpc>
              <a:spcBef>
                <a:spcPts val="26"/>
              </a:spcBef>
              <a:tabLst>
                <a:tab pos="223838" algn="l"/>
              </a:tabLst>
            </a:pPr>
            <a:r>
              <a:rPr lang="en-US" sz="2000" dirty="0">
                <a:latin typeface="Corbel" panose="020B0503020204020204" pitchFamily="34" charset="0"/>
              </a:rPr>
              <a:t>While RNNs in theory can represent long sequences, in practice teaching them about long-range dependencies is </a:t>
            </a:r>
            <a:r>
              <a:rPr lang="en-US" sz="2000" dirty="0">
                <a:solidFill>
                  <a:srgbClr val="C00000"/>
                </a:solidFill>
                <a:latin typeface="Corbel" panose="020B0503020204020204" pitchFamily="34" charset="0"/>
              </a:rPr>
              <a:t>non-trivial</a:t>
            </a:r>
            <a:r>
              <a:rPr lang="en-US" sz="2000" dirty="0">
                <a:latin typeface="Corbel" panose="020B0503020204020204" pitchFamily="34" charset="0"/>
              </a:rPr>
              <a:t>. </a:t>
            </a:r>
          </a:p>
          <a:p>
            <a:pPr marL="352425" marR="121444" algn="just">
              <a:lnSpc>
                <a:spcPct val="100499"/>
              </a:lnSpc>
              <a:spcBef>
                <a:spcPts val="26"/>
              </a:spcBef>
              <a:tabLst>
                <a:tab pos="223838" algn="l"/>
              </a:tabLst>
            </a:pPr>
            <a:r>
              <a:rPr lang="en-US" sz="2000" b="1" dirty="0">
                <a:latin typeface="Corbel" panose="020B0503020204020204" pitchFamily="34" charset="0"/>
              </a:rPr>
              <a:t>Using residual layers:</a:t>
            </a:r>
            <a:r>
              <a:rPr lang="en-US" sz="2000" dirty="0">
                <a:latin typeface="Corbel" panose="020B0503020204020204" pitchFamily="34" charset="0"/>
              </a:rPr>
              <a:t> </a:t>
            </a:r>
          </a:p>
          <a:p>
            <a:pPr marL="809625" marR="121444" lvl="1">
              <a:lnSpc>
                <a:spcPct val="100499"/>
              </a:lnSpc>
              <a:spcBef>
                <a:spcPts val="26"/>
              </a:spcBef>
              <a:tabLst>
                <a:tab pos="223838" algn="l"/>
              </a:tabLst>
            </a:pPr>
            <a:r>
              <a:rPr lang="en-US" sz="1800" dirty="0">
                <a:latin typeface="Corbel" panose="020B0503020204020204" pitchFamily="34" charset="0"/>
                <a:cs typeface="Calibri"/>
              </a:rPr>
              <a:t>lots of new deep architectures </a:t>
            </a:r>
            <a:br>
              <a:rPr lang="en-US" sz="1800" dirty="0">
                <a:latin typeface="Corbel" panose="020B0503020204020204" pitchFamily="34" charset="0"/>
                <a:cs typeface="Calibri"/>
              </a:rPr>
            </a:br>
            <a:r>
              <a:rPr lang="en-US" sz="1800" dirty="0">
                <a:latin typeface="Corbel" panose="020B0503020204020204" pitchFamily="34" charset="0"/>
                <a:cs typeface="Calibri"/>
              </a:rPr>
              <a:t>(RNN or otherwise) add direct </a:t>
            </a:r>
            <a:br>
              <a:rPr lang="en-US" sz="1800" dirty="0">
                <a:latin typeface="Corbel" panose="020B0503020204020204" pitchFamily="34" charset="0"/>
                <a:cs typeface="Calibri"/>
              </a:rPr>
            </a:br>
            <a:r>
              <a:rPr lang="en-US" sz="1800" dirty="0">
                <a:latin typeface="Corbel" panose="020B0503020204020204" pitchFamily="34" charset="0"/>
                <a:cs typeface="Calibri"/>
              </a:rPr>
              <a:t>connections,  thus allowing </a:t>
            </a:r>
            <a:br>
              <a:rPr lang="en-US" sz="1800" dirty="0">
                <a:latin typeface="Corbel" panose="020B0503020204020204" pitchFamily="34" charset="0"/>
                <a:cs typeface="Calibri"/>
              </a:rPr>
            </a:br>
            <a:r>
              <a:rPr lang="en-US" sz="1800" dirty="0">
                <a:latin typeface="Corbel" panose="020B0503020204020204" pitchFamily="34" charset="0"/>
                <a:cs typeface="Calibri"/>
              </a:rPr>
              <a:t>the gradient to flow)</a:t>
            </a:r>
          </a:p>
          <a:p>
            <a:pPr marL="809625" marR="121444" lvl="1" algn="just">
              <a:lnSpc>
                <a:spcPct val="100499"/>
              </a:lnSpc>
              <a:spcBef>
                <a:spcPts val="26"/>
              </a:spcBef>
              <a:tabLst>
                <a:tab pos="223838" algn="l"/>
              </a:tabLst>
            </a:pPr>
            <a:endParaRPr lang="en-US" sz="1600" dirty="0">
              <a:latin typeface="Corbel" panose="020B0503020204020204" pitchFamily="34" charset="0"/>
            </a:endParaRPr>
          </a:p>
        </p:txBody>
      </p:sp>
      <p:sp>
        <p:nvSpPr>
          <p:cNvPr id="3" name="Slide Number Placeholder 2">
            <a:extLst>
              <a:ext uri="{FF2B5EF4-FFF2-40B4-BE49-F238E27FC236}">
                <a16:creationId xmlns:a16="http://schemas.microsoft.com/office/drawing/2014/main" id="{B3651168-230B-6999-B5E7-80B44E76D5AB}"/>
              </a:ext>
            </a:extLst>
          </p:cNvPr>
          <p:cNvSpPr>
            <a:spLocks noGrp="1"/>
          </p:cNvSpPr>
          <p:nvPr>
            <p:ph type="sldNum" sz="quarter" idx="12"/>
          </p:nvPr>
        </p:nvSpPr>
        <p:spPr/>
        <p:txBody>
          <a:bodyPr/>
          <a:lstStyle/>
          <a:p>
            <a:fld id="{494B4E53-BCCB-BE4E-A28A-722B6992CCD5}" type="slidenum">
              <a:rPr lang="en-US" smtClean="0"/>
              <a:pPr/>
              <a:t>47</a:t>
            </a:fld>
            <a:endParaRPr lang="en-US" dirty="0"/>
          </a:p>
        </p:txBody>
      </p:sp>
      <p:sp>
        <p:nvSpPr>
          <p:cNvPr id="127" name="TextBox 126">
            <a:extLst>
              <a:ext uri="{FF2B5EF4-FFF2-40B4-BE49-F238E27FC236}">
                <a16:creationId xmlns:a16="http://schemas.microsoft.com/office/drawing/2014/main" id="{2F12DE1B-F45E-E0F9-93FD-EB559ED31C12}"/>
              </a:ext>
            </a:extLst>
          </p:cNvPr>
          <p:cNvSpPr txBox="1"/>
          <p:nvPr/>
        </p:nvSpPr>
        <p:spPr>
          <a:xfrm>
            <a:off x="4864608" y="2231136"/>
            <a:ext cx="184731" cy="307777"/>
          </a:xfrm>
          <a:prstGeom prst="rect">
            <a:avLst/>
          </a:prstGeom>
          <a:noFill/>
        </p:spPr>
        <p:txBody>
          <a:bodyPr wrap="none" rtlCol="0">
            <a:spAutoFit/>
          </a:bodyPr>
          <a:lstStyle/>
          <a:p>
            <a:endParaRPr lang="en-US" dirty="0">
              <a:latin typeface="Corbel" panose="020B0503020204020204" pitchFamily="34" charset="0"/>
            </a:endParaRPr>
          </a:p>
        </p:txBody>
      </p:sp>
      <p:pic>
        <p:nvPicPr>
          <p:cNvPr id="4" name="Picture 3" descr="Diagram&#10;&#10;Description automatically generated">
            <a:extLst>
              <a:ext uri="{FF2B5EF4-FFF2-40B4-BE49-F238E27FC236}">
                <a16:creationId xmlns:a16="http://schemas.microsoft.com/office/drawing/2014/main" id="{5AA5F49E-D96E-6D65-A633-7E3FE566E5B8}"/>
              </a:ext>
            </a:extLst>
          </p:cNvPr>
          <p:cNvPicPr>
            <a:picLocks noChangeAspect="1"/>
          </p:cNvPicPr>
          <p:nvPr/>
        </p:nvPicPr>
        <p:blipFill>
          <a:blip r:embed="rId3"/>
          <a:stretch>
            <a:fillRect/>
          </a:stretch>
        </p:blipFill>
        <p:spPr>
          <a:xfrm>
            <a:off x="4864608" y="2024102"/>
            <a:ext cx="3993908" cy="2236172"/>
          </a:xfrm>
          <a:prstGeom prst="rect">
            <a:avLst/>
          </a:prstGeom>
        </p:spPr>
      </p:pic>
      <p:sp>
        <p:nvSpPr>
          <p:cNvPr id="6" name="TextBox 5">
            <a:extLst>
              <a:ext uri="{FF2B5EF4-FFF2-40B4-BE49-F238E27FC236}">
                <a16:creationId xmlns:a16="http://schemas.microsoft.com/office/drawing/2014/main" id="{C7386CB1-81E2-C1B6-16D4-F8A7657FFC12}"/>
              </a:ext>
            </a:extLst>
          </p:cNvPr>
          <p:cNvSpPr txBox="1"/>
          <p:nvPr/>
        </p:nvSpPr>
        <p:spPr>
          <a:xfrm>
            <a:off x="4524143" y="4327743"/>
            <a:ext cx="4572000" cy="523220"/>
          </a:xfrm>
          <a:prstGeom prst="rect">
            <a:avLst/>
          </a:prstGeom>
          <a:noFill/>
        </p:spPr>
        <p:txBody>
          <a:bodyPr wrap="square">
            <a:spAutoFit/>
          </a:bodyPr>
          <a:lstStyle/>
          <a:p>
            <a:pPr algn="ctr"/>
            <a:r>
              <a:rPr lang="en-US" dirty="0">
                <a:latin typeface="Corbel" panose="020B0503020204020204" pitchFamily="34" charset="0"/>
              </a:rPr>
              <a:t>"Deep Residual Learning for Image Recognition", </a:t>
            </a:r>
            <a:br>
              <a:rPr lang="en-US" dirty="0">
                <a:latin typeface="Corbel" panose="020B0503020204020204" pitchFamily="34" charset="0"/>
              </a:rPr>
            </a:br>
            <a:r>
              <a:rPr lang="en-US" dirty="0">
                <a:latin typeface="Corbel" panose="020B0503020204020204" pitchFamily="34" charset="0"/>
              </a:rPr>
              <a:t>He et al, 2015.  </a:t>
            </a:r>
            <a:r>
              <a:rPr lang="en-US" dirty="0">
                <a:latin typeface="Corbel" panose="020B0503020204020204" pitchFamily="34" charset="0"/>
                <a:hlinkClick r:id="rId4"/>
              </a:rPr>
              <a:t>https://arxiv.org/pdf/1512.03385.pdf</a:t>
            </a:r>
            <a:r>
              <a:rPr lang="en-US" dirty="0">
                <a:latin typeface="Corbel" panose="020B0503020204020204" pitchFamily="34" charset="0"/>
              </a:rPr>
              <a:t> </a:t>
            </a:r>
          </a:p>
        </p:txBody>
      </p:sp>
    </p:spTree>
    <p:extLst>
      <p:ext uri="{BB962C8B-B14F-4D97-AF65-F5344CB8AC3E}">
        <p14:creationId xmlns:p14="http://schemas.microsoft.com/office/powerpoint/2010/main" val="394656261"/>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3ED47A-3027-1985-0980-096D263C53C4}"/>
              </a:ext>
            </a:extLst>
          </p:cNvPr>
          <p:cNvSpPr>
            <a:spLocks noGrp="1"/>
          </p:cNvSpPr>
          <p:nvPr>
            <p:ph type="title"/>
          </p:nvPr>
        </p:nvSpPr>
        <p:spPr/>
        <p:txBody>
          <a:bodyPr>
            <a:normAutofit fontScale="90000"/>
          </a:bodyPr>
          <a:lstStyle/>
          <a:p>
            <a:r>
              <a:rPr lang="en-US" dirty="0"/>
              <a:t>RNNs: Difficulty in Learning Long-Range Dependencies (3)</a:t>
            </a:r>
          </a:p>
        </p:txBody>
      </p:sp>
      <p:sp>
        <p:nvSpPr>
          <p:cNvPr id="142" name="Content Placeholder 141">
            <a:extLst>
              <a:ext uri="{FF2B5EF4-FFF2-40B4-BE49-F238E27FC236}">
                <a16:creationId xmlns:a16="http://schemas.microsoft.com/office/drawing/2014/main" id="{185BFF6F-8170-E1BD-248F-5B262D395E4E}"/>
              </a:ext>
            </a:extLst>
          </p:cNvPr>
          <p:cNvSpPr>
            <a:spLocks noGrp="1"/>
          </p:cNvSpPr>
          <p:nvPr>
            <p:ph idx="1"/>
          </p:nvPr>
        </p:nvSpPr>
        <p:spPr/>
        <p:txBody>
          <a:bodyPr>
            <a:normAutofit/>
          </a:bodyPr>
          <a:lstStyle/>
          <a:p>
            <a:pPr marL="352425" marR="121444" algn="just">
              <a:lnSpc>
                <a:spcPct val="100499"/>
              </a:lnSpc>
              <a:spcBef>
                <a:spcPts val="26"/>
              </a:spcBef>
              <a:tabLst>
                <a:tab pos="223838" algn="l"/>
              </a:tabLst>
            </a:pPr>
            <a:r>
              <a:rPr lang="en-US" sz="2000" dirty="0">
                <a:latin typeface="Corbel" panose="020B0503020204020204" pitchFamily="34" charset="0"/>
              </a:rPr>
              <a:t>While RNNs in theory can represent long sequences, in practice teaching them about long-range dependencies is </a:t>
            </a:r>
            <a:r>
              <a:rPr lang="en-US" sz="2000" dirty="0">
                <a:solidFill>
                  <a:srgbClr val="C00000"/>
                </a:solidFill>
                <a:latin typeface="Corbel" panose="020B0503020204020204" pitchFamily="34" charset="0"/>
              </a:rPr>
              <a:t>non-trivial</a:t>
            </a:r>
            <a:r>
              <a:rPr lang="en-US" sz="2000" dirty="0">
                <a:latin typeface="Corbel" panose="020B0503020204020204" pitchFamily="34" charset="0"/>
              </a:rPr>
              <a:t>.</a:t>
            </a:r>
          </a:p>
          <a:p>
            <a:pPr marL="352425" marR="121444">
              <a:lnSpc>
                <a:spcPct val="100499"/>
              </a:lnSpc>
              <a:spcBef>
                <a:spcPts val="26"/>
              </a:spcBef>
              <a:tabLst>
                <a:tab pos="223838" algn="l"/>
              </a:tabLst>
            </a:pPr>
            <a:r>
              <a:rPr lang="en-US" sz="2000" dirty="0">
                <a:latin typeface="Corbel" panose="020B0503020204020204" pitchFamily="34" charset="0"/>
                <a:cs typeface="Calibri"/>
              </a:rPr>
              <a:t>Changes to the architecture makes it easier for the RNN to preserve information over many timesteps </a:t>
            </a:r>
          </a:p>
          <a:p>
            <a:pPr lvl="1">
              <a:lnSpc>
                <a:spcPct val="100000"/>
              </a:lnSpc>
              <a:spcBef>
                <a:spcPts val="270"/>
              </a:spcBef>
              <a:buClrTx/>
            </a:pPr>
            <a:r>
              <a:rPr lang="en-US" sz="1600" dirty="0">
                <a:latin typeface="Corbel" panose="020B0503020204020204" pitchFamily="34" charset="0"/>
                <a:cs typeface="Calibri"/>
              </a:rPr>
              <a:t>Long Short-Term Memory (LSTM)  </a:t>
            </a:r>
            <a:r>
              <a:rPr lang="en-US" dirty="0">
                <a:solidFill>
                  <a:schemeClr val="tx1">
                    <a:lumMod val="50000"/>
                    <a:lumOff val="50000"/>
                  </a:schemeClr>
                </a:solidFill>
                <a:latin typeface="Corbel" panose="020B0503020204020204" pitchFamily="34" charset="0"/>
                <a:cs typeface="Calibri"/>
              </a:rPr>
              <a:t>[</a:t>
            </a:r>
            <a:r>
              <a:rPr lang="en-US" dirty="0" err="1">
                <a:solidFill>
                  <a:schemeClr val="tx1">
                    <a:lumMod val="50000"/>
                    <a:lumOff val="50000"/>
                  </a:schemeClr>
                </a:solidFill>
                <a:latin typeface="Corbel" panose="020B0503020204020204" pitchFamily="34" charset="0"/>
              </a:rPr>
              <a:t>Hochreiter</a:t>
            </a:r>
            <a:r>
              <a:rPr lang="en-US" dirty="0">
                <a:solidFill>
                  <a:schemeClr val="tx1">
                    <a:lumMod val="50000"/>
                    <a:lumOff val="50000"/>
                  </a:schemeClr>
                </a:solidFill>
                <a:latin typeface="Corbel" panose="020B0503020204020204" pitchFamily="34" charset="0"/>
              </a:rPr>
              <a:t> and </a:t>
            </a:r>
            <a:r>
              <a:rPr lang="en-US" dirty="0" err="1">
                <a:solidFill>
                  <a:schemeClr val="tx1">
                    <a:lumMod val="50000"/>
                    <a:lumOff val="50000"/>
                  </a:schemeClr>
                </a:solidFill>
                <a:latin typeface="Corbel" panose="020B0503020204020204" pitchFamily="34" charset="0"/>
              </a:rPr>
              <a:t>Schmidhuber</a:t>
            </a:r>
            <a:r>
              <a:rPr lang="en-US" dirty="0">
                <a:solidFill>
                  <a:schemeClr val="tx1">
                    <a:lumMod val="50000"/>
                    <a:lumOff val="50000"/>
                  </a:schemeClr>
                </a:solidFill>
                <a:latin typeface="Corbel" panose="020B0503020204020204" pitchFamily="34" charset="0"/>
              </a:rPr>
              <a:t> 1997, Gers+ 2000]</a:t>
            </a:r>
            <a:endParaRPr lang="en-US" dirty="0">
              <a:solidFill>
                <a:schemeClr val="tx1">
                  <a:lumMod val="50000"/>
                  <a:lumOff val="50000"/>
                </a:schemeClr>
              </a:solidFill>
              <a:latin typeface="Corbel" panose="020B0503020204020204" pitchFamily="34" charset="0"/>
              <a:cs typeface="Calibri"/>
            </a:endParaRPr>
          </a:p>
          <a:p>
            <a:pPr lvl="1">
              <a:lnSpc>
                <a:spcPct val="100000"/>
              </a:lnSpc>
              <a:spcBef>
                <a:spcPts val="270"/>
              </a:spcBef>
              <a:buClrTx/>
            </a:pPr>
            <a:r>
              <a:rPr lang="en-US" sz="1600" dirty="0">
                <a:latin typeface="Corbel" panose="020B0503020204020204" pitchFamily="34" charset="0"/>
                <a:cs typeface="Calibri"/>
              </a:rPr>
              <a:t>Gated Recurrent Units (GRU) </a:t>
            </a:r>
            <a:r>
              <a:rPr lang="en-US" sz="1400" dirty="0">
                <a:solidFill>
                  <a:schemeClr val="tx1">
                    <a:lumMod val="50000"/>
                    <a:lumOff val="50000"/>
                  </a:schemeClr>
                </a:solidFill>
                <a:latin typeface="Corbel" panose="020B0503020204020204" pitchFamily="34" charset="0"/>
                <a:cs typeface="Calibri"/>
              </a:rPr>
              <a:t>[</a:t>
            </a:r>
            <a:r>
              <a:rPr lang="en-US" sz="1400" dirty="0">
                <a:solidFill>
                  <a:schemeClr val="tx1">
                    <a:lumMod val="50000"/>
                    <a:lumOff val="50000"/>
                  </a:schemeClr>
                </a:solidFill>
                <a:latin typeface="Corbel" panose="020B0503020204020204" pitchFamily="34" charset="0"/>
              </a:rPr>
              <a:t>Cho+ 2014]</a:t>
            </a:r>
            <a:endParaRPr lang="en-US" sz="1800" dirty="0">
              <a:solidFill>
                <a:schemeClr val="tx1">
                  <a:lumMod val="50000"/>
                  <a:lumOff val="50000"/>
                </a:schemeClr>
              </a:solidFill>
              <a:latin typeface="Corbel" panose="020B0503020204020204" pitchFamily="34" charset="0"/>
            </a:endParaRPr>
          </a:p>
        </p:txBody>
      </p:sp>
      <p:sp>
        <p:nvSpPr>
          <p:cNvPr id="3" name="Slide Number Placeholder 2">
            <a:extLst>
              <a:ext uri="{FF2B5EF4-FFF2-40B4-BE49-F238E27FC236}">
                <a16:creationId xmlns:a16="http://schemas.microsoft.com/office/drawing/2014/main" id="{B3651168-230B-6999-B5E7-80B44E76D5AB}"/>
              </a:ext>
            </a:extLst>
          </p:cNvPr>
          <p:cNvSpPr>
            <a:spLocks noGrp="1"/>
          </p:cNvSpPr>
          <p:nvPr>
            <p:ph type="sldNum" sz="quarter" idx="12"/>
          </p:nvPr>
        </p:nvSpPr>
        <p:spPr/>
        <p:txBody>
          <a:bodyPr/>
          <a:lstStyle/>
          <a:p>
            <a:fld id="{494B4E53-BCCB-BE4E-A28A-722B6992CCD5}" type="slidenum">
              <a:rPr lang="en-US" smtClean="0"/>
              <a:pPr/>
              <a:t>48</a:t>
            </a:fld>
            <a:endParaRPr lang="en-US" dirty="0"/>
          </a:p>
        </p:txBody>
      </p:sp>
      <p:sp>
        <p:nvSpPr>
          <p:cNvPr id="127" name="TextBox 126">
            <a:extLst>
              <a:ext uri="{FF2B5EF4-FFF2-40B4-BE49-F238E27FC236}">
                <a16:creationId xmlns:a16="http://schemas.microsoft.com/office/drawing/2014/main" id="{2F12DE1B-F45E-E0F9-93FD-EB559ED31C12}"/>
              </a:ext>
            </a:extLst>
          </p:cNvPr>
          <p:cNvSpPr txBox="1"/>
          <p:nvPr/>
        </p:nvSpPr>
        <p:spPr>
          <a:xfrm>
            <a:off x="4864608" y="2231136"/>
            <a:ext cx="184731" cy="307777"/>
          </a:xfrm>
          <a:prstGeom prst="rect">
            <a:avLst/>
          </a:prstGeom>
          <a:noFill/>
        </p:spPr>
        <p:txBody>
          <a:bodyPr wrap="none" rtlCol="0">
            <a:spAutoFit/>
          </a:bodyPr>
          <a:lstStyle/>
          <a:p>
            <a:endParaRPr lang="en-US" dirty="0">
              <a:latin typeface="Corbel" panose="020B0503020204020204" pitchFamily="34" charset="0"/>
            </a:endParaRPr>
          </a:p>
        </p:txBody>
      </p:sp>
      <p:pic>
        <p:nvPicPr>
          <p:cNvPr id="1028" name="Picture 4" descr="Review: Empirical Evaluation of Gated Recurrent Neural Networks on Sequence  Modeling (GRU) | by Sik-Ho Tsang | Medium">
            <a:extLst>
              <a:ext uri="{FF2B5EF4-FFF2-40B4-BE49-F238E27FC236}">
                <a16:creationId xmlns:a16="http://schemas.microsoft.com/office/drawing/2014/main" id="{9823A161-7E4D-2D87-EDDA-3981BD42FBC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96030" y="3145722"/>
            <a:ext cx="6351939" cy="191109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136456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42">
                                            <p:txEl>
                                              <p:pRg st="1" end="1"/>
                                            </p:txEl>
                                          </p:spTgt>
                                        </p:tgtEl>
                                        <p:attrNameLst>
                                          <p:attrName>style.visibility</p:attrName>
                                        </p:attrNameLst>
                                      </p:cBhvr>
                                      <p:to>
                                        <p:strVal val="visible"/>
                                      </p:to>
                                    </p:set>
                                    <p:animEffect transition="in" filter="fade">
                                      <p:cBhvr>
                                        <p:cTn id="7" dur="500"/>
                                        <p:tgtEl>
                                          <p:spTgt spid="142">
                                            <p:txEl>
                                              <p:pRg st="1" end="1"/>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142">
                                            <p:txEl>
                                              <p:pRg st="2" end="2"/>
                                            </p:txEl>
                                          </p:spTgt>
                                        </p:tgtEl>
                                        <p:attrNameLst>
                                          <p:attrName>style.visibility</p:attrName>
                                        </p:attrNameLst>
                                      </p:cBhvr>
                                      <p:to>
                                        <p:strVal val="visible"/>
                                      </p:to>
                                    </p:set>
                                    <p:animEffect transition="in" filter="fade">
                                      <p:cBhvr>
                                        <p:cTn id="10" dur="500"/>
                                        <p:tgtEl>
                                          <p:spTgt spid="142">
                                            <p:txEl>
                                              <p:pRg st="2" end="2"/>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142">
                                            <p:txEl>
                                              <p:pRg st="3" end="3"/>
                                            </p:txEl>
                                          </p:spTgt>
                                        </p:tgtEl>
                                        <p:attrNameLst>
                                          <p:attrName>style.visibility</p:attrName>
                                        </p:attrNameLst>
                                      </p:cBhvr>
                                      <p:to>
                                        <p:strVal val="visible"/>
                                      </p:to>
                                    </p:set>
                                    <p:animEffect transition="in" filter="fade">
                                      <p:cBhvr>
                                        <p:cTn id="13" dur="500"/>
                                        <p:tgtEl>
                                          <p:spTgt spid="142">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3ED47A-3027-1985-0980-096D263C53C4}"/>
              </a:ext>
            </a:extLst>
          </p:cNvPr>
          <p:cNvSpPr>
            <a:spLocks noGrp="1"/>
          </p:cNvSpPr>
          <p:nvPr>
            <p:ph type="title"/>
          </p:nvPr>
        </p:nvSpPr>
        <p:spPr/>
        <p:txBody>
          <a:bodyPr>
            <a:normAutofit fontScale="90000"/>
          </a:bodyPr>
          <a:lstStyle/>
          <a:p>
            <a:r>
              <a:rPr lang="en-US" dirty="0"/>
              <a:t>RNNs: Difficulty in Learning Long-Range Dependencies (3)</a:t>
            </a:r>
          </a:p>
        </p:txBody>
      </p:sp>
      <p:sp>
        <p:nvSpPr>
          <p:cNvPr id="142" name="Content Placeholder 141">
            <a:extLst>
              <a:ext uri="{FF2B5EF4-FFF2-40B4-BE49-F238E27FC236}">
                <a16:creationId xmlns:a16="http://schemas.microsoft.com/office/drawing/2014/main" id="{185BFF6F-8170-E1BD-248F-5B262D395E4E}"/>
              </a:ext>
            </a:extLst>
          </p:cNvPr>
          <p:cNvSpPr>
            <a:spLocks noGrp="1"/>
          </p:cNvSpPr>
          <p:nvPr>
            <p:ph idx="1"/>
          </p:nvPr>
        </p:nvSpPr>
        <p:spPr/>
        <p:txBody>
          <a:bodyPr>
            <a:normAutofit/>
          </a:bodyPr>
          <a:lstStyle/>
          <a:p>
            <a:pPr marL="352425" marR="121444" algn="just">
              <a:lnSpc>
                <a:spcPct val="100499"/>
              </a:lnSpc>
              <a:spcBef>
                <a:spcPts val="26"/>
              </a:spcBef>
              <a:tabLst>
                <a:tab pos="223838" algn="l"/>
              </a:tabLst>
            </a:pPr>
            <a:r>
              <a:rPr lang="en-US" sz="2000" dirty="0">
                <a:latin typeface="Corbel" panose="020B0503020204020204" pitchFamily="34" charset="0"/>
              </a:rPr>
              <a:t>While RNNs in theory can represent long sequences, in practice teaching them about long-range dependencies is </a:t>
            </a:r>
            <a:r>
              <a:rPr lang="en-US" sz="2000" dirty="0">
                <a:solidFill>
                  <a:srgbClr val="C00000"/>
                </a:solidFill>
                <a:latin typeface="Corbel" panose="020B0503020204020204" pitchFamily="34" charset="0"/>
              </a:rPr>
              <a:t>non-trivial</a:t>
            </a:r>
            <a:r>
              <a:rPr lang="en-US" sz="2000" dirty="0">
                <a:latin typeface="Corbel" panose="020B0503020204020204" pitchFamily="34" charset="0"/>
              </a:rPr>
              <a:t>.</a:t>
            </a:r>
          </a:p>
          <a:p>
            <a:pPr marL="352425" marR="121444">
              <a:lnSpc>
                <a:spcPct val="100499"/>
              </a:lnSpc>
              <a:spcBef>
                <a:spcPts val="26"/>
              </a:spcBef>
              <a:tabLst>
                <a:tab pos="223838" algn="l"/>
              </a:tabLst>
            </a:pPr>
            <a:r>
              <a:rPr lang="en-US" sz="2000" dirty="0">
                <a:latin typeface="Corbel" panose="020B0503020204020204" pitchFamily="34" charset="0"/>
                <a:cs typeface="Calibri"/>
              </a:rPr>
              <a:t>Changes to the architecture makes it easier for the RNN to preserve information over many timesteps </a:t>
            </a:r>
          </a:p>
          <a:p>
            <a:pPr lvl="1">
              <a:lnSpc>
                <a:spcPct val="100000"/>
              </a:lnSpc>
              <a:spcBef>
                <a:spcPts val="270"/>
              </a:spcBef>
              <a:buClrTx/>
            </a:pPr>
            <a:r>
              <a:rPr lang="en-US" sz="1600" dirty="0">
                <a:latin typeface="Corbel" panose="020B0503020204020204" pitchFamily="34" charset="0"/>
                <a:cs typeface="Calibri"/>
              </a:rPr>
              <a:t>Long Short-Term Memory (LSTM)  </a:t>
            </a:r>
            <a:r>
              <a:rPr lang="en-US" dirty="0">
                <a:solidFill>
                  <a:schemeClr val="tx1">
                    <a:lumMod val="50000"/>
                    <a:lumOff val="50000"/>
                  </a:schemeClr>
                </a:solidFill>
                <a:latin typeface="Corbel" panose="020B0503020204020204" pitchFamily="34" charset="0"/>
                <a:cs typeface="Calibri"/>
              </a:rPr>
              <a:t>[</a:t>
            </a:r>
            <a:r>
              <a:rPr lang="en-US" dirty="0" err="1">
                <a:solidFill>
                  <a:schemeClr val="tx1">
                    <a:lumMod val="50000"/>
                    <a:lumOff val="50000"/>
                  </a:schemeClr>
                </a:solidFill>
                <a:latin typeface="Corbel" panose="020B0503020204020204" pitchFamily="34" charset="0"/>
              </a:rPr>
              <a:t>Hochreiter</a:t>
            </a:r>
            <a:r>
              <a:rPr lang="en-US" dirty="0">
                <a:solidFill>
                  <a:schemeClr val="tx1">
                    <a:lumMod val="50000"/>
                    <a:lumOff val="50000"/>
                  </a:schemeClr>
                </a:solidFill>
                <a:latin typeface="Corbel" panose="020B0503020204020204" pitchFamily="34" charset="0"/>
              </a:rPr>
              <a:t> and </a:t>
            </a:r>
            <a:r>
              <a:rPr lang="en-US" dirty="0" err="1">
                <a:solidFill>
                  <a:schemeClr val="tx1">
                    <a:lumMod val="50000"/>
                    <a:lumOff val="50000"/>
                  </a:schemeClr>
                </a:solidFill>
                <a:latin typeface="Corbel" panose="020B0503020204020204" pitchFamily="34" charset="0"/>
              </a:rPr>
              <a:t>Schmidhuber</a:t>
            </a:r>
            <a:r>
              <a:rPr lang="en-US" dirty="0">
                <a:solidFill>
                  <a:schemeClr val="tx1">
                    <a:lumMod val="50000"/>
                    <a:lumOff val="50000"/>
                  </a:schemeClr>
                </a:solidFill>
                <a:latin typeface="Corbel" panose="020B0503020204020204" pitchFamily="34" charset="0"/>
              </a:rPr>
              <a:t> 1997, Gers+ 2000]</a:t>
            </a:r>
            <a:endParaRPr lang="en-US" dirty="0">
              <a:solidFill>
                <a:schemeClr val="tx1">
                  <a:lumMod val="50000"/>
                  <a:lumOff val="50000"/>
                </a:schemeClr>
              </a:solidFill>
              <a:latin typeface="Corbel" panose="020B0503020204020204" pitchFamily="34" charset="0"/>
              <a:cs typeface="Calibri"/>
            </a:endParaRPr>
          </a:p>
          <a:p>
            <a:pPr lvl="1">
              <a:lnSpc>
                <a:spcPct val="100000"/>
              </a:lnSpc>
              <a:spcBef>
                <a:spcPts val="270"/>
              </a:spcBef>
              <a:buClrTx/>
            </a:pPr>
            <a:r>
              <a:rPr lang="en-US" sz="1600" dirty="0">
                <a:latin typeface="Corbel" panose="020B0503020204020204" pitchFamily="34" charset="0"/>
                <a:cs typeface="Calibri"/>
              </a:rPr>
              <a:t>Gated Recurrent Units (GRU) </a:t>
            </a:r>
            <a:r>
              <a:rPr lang="en-US" sz="1400" dirty="0">
                <a:solidFill>
                  <a:schemeClr val="tx1">
                    <a:lumMod val="50000"/>
                    <a:lumOff val="50000"/>
                  </a:schemeClr>
                </a:solidFill>
                <a:latin typeface="Corbel" panose="020B0503020204020204" pitchFamily="34" charset="0"/>
                <a:cs typeface="Calibri"/>
              </a:rPr>
              <a:t>[</a:t>
            </a:r>
            <a:r>
              <a:rPr lang="en-US" sz="1400" dirty="0">
                <a:solidFill>
                  <a:schemeClr val="tx1">
                    <a:lumMod val="50000"/>
                    <a:lumOff val="50000"/>
                  </a:schemeClr>
                </a:solidFill>
                <a:latin typeface="Corbel" panose="020B0503020204020204" pitchFamily="34" charset="0"/>
              </a:rPr>
              <a:t>Cho+ 2014]</a:t>
            </a:r>
            <a:endParaRPr lang="en-US" sz="1800" dirty="0">
              <a:solidFill>
                <a:schemeClr val="tx1">
                  <a:lumMod val="50000"/>
                  <a:lumOff val="50000"/>
                </a:schemeClr>
              </a:solidFill>
              <a:latin typeface="Corbel" panose="020B0503020204020204" pitchFamily="34" charset="0"/>
            </a:endParaRPr>
          </a:p>
          <a:p>
            <a:pPr>
              <a:lnSpc>
                <a:spcPct val="100000"/>
              </a:lnSpc>
              <a:spcBef>
                <a:spcPts val="270"/>
              </a:spcBef>
              <a:buClrTx/>
            </a:pPr>
            <a:r>
              <a:rPr lang="en-US" sz="2000" dirty="0">
                <a:latin typeface="Corbel" panose="020B0503020204020204" pitchFamily="34" charset="0"/>
              </a:rPr>
              <a:t>Many of these variants were the dominant architecture of  In 2013–2015. </a:t>
            </a:r>
          </a:p>
          <a:p>
            <a:pPr>
              <a:lnSpc>
                <a:spcPct val="100000"/>
              </a:lnSpc>
              <a:spcBef>
                <a:spcPts val="270"/>
              </a:spcBef>
              <a:buClrTx/>
            </a:pPr>
            <a:r>
              <a:rPr lang="en-US" sz="2000" dirty="0">
                <a:latin typeface="Corbel" panose="020B0503020204020204" pitchFamily="34" charset="0"/>
              </a:rPr>
              <a:t>We will not cover these alternative architecture in favor or spending more time on more modern developments. </a:t>
            </a:r>
          </a:p>
        </p:txBody>
      </p:sp>
      <p:sp>
        <p:nvSpPr>
          <p:cNvPr id="3" name="Slide Number Placeholder 2">
            <a:extLst>
              <a:ext uri="{FF2B5EF4-FFF2-40B4-BE49-F238E27FC236}">
                <a16:creationId xmlns:a16="http://schemas.microsoft.com/office/drawing/2014/main" id="{B3651168-230B-6999-B5E7-80B44E76D5AB}"/>
              </a:ext>
            </a:extLst>
          </p:cNvPr>
          <p:cNvSpPr>
            <a:spLocks noGrp="1"/>
          </p:cNvSpPr>
          <p:nvPr>
            <p:ph type="sldNum" sz="quarter" idx="12"/>
          </p:nvPr>
        </p:nvSpPr>
        <p:spPr/>
        <p:txBody>
          <a:bodyPr/>
          <a:lstStyle/>
          <a:p>
            <a:fld id="{494B4E53-BCCB-BE4E-A28A-722B6992CCD5}" type="slidenum">
              <a:rPr lang="en-US" smtClean="0"/>
              <a:pPr/>
              <a:t>49</a:t>
            </a:fld>
            <a:endParaRPr lang="en-US" dirty="0"/>
          </a:p>
        </p:txBody>
      </p:sp>
      <p:sp>
        <p:nvSpPr>
          <p:cNvPr id="127" name="TextBox 126">
            <a:extLst>
              <a:ext uri="{FF2B5EF4-FFF2-40B4-BE49-F238E27FC236}">
                <a16:creationId xmlns:a16="http://schemas.microsoft.com/office/drawing/2014/main" id="{2F12DE1B-F45E-E0F9-93FD-EB559ED31C12}"/>
              </a:ext>
            </a:extLst>
          </p:cNvPr>
          <p:cNvSpPr txBox="1"/>
          <p:nvPr/>
        </p:nvSpPr>
        <p:spPr>
          <a:xfrm>
            <a:off x="4864608" y="2231136"/>
            <a:ext cx="184731" cy="307777"/>
          </a:xfrm>
          <a:prstGeom prst="rect">
            <a:avLst/>
          </a:prstGeom>
          <a:noFill/>
        </p:spPr>
        <p:txBody>
          <a:bodyPr wrap="none" rtlCol="0">
            <a:spAutoFit/>
          </a:bodyPr>
          <a:lstStyle/>
          <a:p>
            <a:endParaRPr lang="en-US" dirty="0">
              <a:latin typeface="Corbel" panose="020B0503020204020204" pitchFamily="34" charset="0"/>
            </a:endParaRPr>
          </a:p>
        </p:txBody>
      </p:sp>
    </p:spTree>
    <p:extLst>
      <p:ext uri="{BB962C8B-B14F-4D97-AF65-F5344CB8AC3E}">
        <p14:creationId xmlns:p14="http://schemas.microsoft.com/office/powerpoint/2010/main" val="309116027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718B2A-BB13-61B1-0EB4-DB39489678BA}"/>
              </a:ext>
            </a:extLst>
          </p:cNvPr>
          <p:cNvSpPr>
            <a:spLocks noGrp="1"/>
          </p:cNvSpPr>
          <p:nvPr>
            <p:ph type="title"/>
          </p:nvPr>
        </p:nvSpPr>
        <p:spPr/>
        <p:txBody>
          <a:bodyPr>
            <a:normAutofit fontScale="90000"/>
          </a:bodyPr>
          <a:lstStyle/>
          <a:p>
            <a:r>
              <a:rPr lang="en-US" dirty="0"/>
              <a:t> </a:t>
            </a:r>
          </a:p>
        </p:txBody>
      </p:sp>
      <p:sp>
        <p:nvSpPr>
          <p:cNvPr id="3" name="Content Placeholder 2">
            <a:extLst>
              <a:ext uri="{FF2B5EF4-FFF2-40B4-BE49-F238E27FC236}">
                <a16:creationId xmlns:a16="http://schemas.microsoft.com/office/drawing/2014/main" id="{2396E66B-A8E8-E4F4-C90B-3CF67DEDA350}"/>
              </a:ext>
            </a:extLst>
          </p:cNvPr>
          <p:cNvSpPr>
            <a:spLocks noGrp="1"/>
          </p:cNvSpPr>
          <p:nvPr>
            <p:ph idx="1"/>
          </p:nvPr>
        </p:nvSpPr>
        <p:spPr>
          <a:xfrm>
            <a:off x="311699" y="1152475"/>
            <a:ext cx="8668037" cy="3416400"/>
          </a:xfrm>
        </p:spPr>
        <p:txBody>
          <a:bodyPr>
            <a:normAutofit/>
          </a:bodyPr>
          <a:lstStyle/>
          <a:p>
            <a:pPr marL="114300" indent="0">
              <a:buNone/>
            </a:pPr>
            <a:r>
              <a:rPr lang="en-US" sz="2400" dirty="0">
                <a:solidFill>
                  <a:schemeClr val="tx1"/>
                </a:solidFill>
              </a:rPr>
              <a:t>How do we generate language from LMs? </a:t>
            </a:r>
          </a:p>
          <a:p>
            <a:pPr marL="114300" indent="0">
              <a:buNone/>
            </a:pPr>
            <a:endParaRPr lang="en-US" sz="2400" dirty="0"/>
          </a:p>
          <a:p>
            <a:pPr marL="114300" indent="0">
              <a:buNone/>
            </a:pPr>
            <a:r>
              <a:rPr lang="en-US" sz="2400" dirty="0">
                <a:solidFill>
                  <a:schemeClr val="tx1"/>
                </a:solidFill>
              </a:rPr>
              <a:t>Given: </a:t>
            </a:r>
          </a:p>
        </p:txBody>
      </p:sp>
      <p:sp>
        <p:nvSpPr>
          <p:cNvPr id="4" name="Left Brace 3">
            <a:extLst>
              <a:ext uri="{FF2B5EF4-FFF2-40B4-BE49-F238E27FC236}">
                <a16:creationId xmlns:a16="http://schemas.microsoft.com/office/drawing/2014/main" id="{0008A24E-5457-33F4-FC51-016A5AEEFE34}"/>
              </a:ext>
            </a:extLst>
          </p:cNvPr>
          <p:cNvSpPr/>
          <p:nvPr/>
        </p:nvSpPr>
        <p:spPr>
          <a:xfrm rot="16200000" flipH="1">
            <a:off x="7245296" y="1376706"/>
            <a:ext cx="154158" cy="1688950"/>
          </a:xfrm>
          <a:prstGeom prst="leftBrace">
            <a:avLst>
              <a:gd name="adj1" fmla="val 146333"/>
              <a:gd name="adj2" fmla="val 50000"/>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latin typeface="Corbel" panose="020B0503020204020204" pitchFamily="34" charset="0"/>
            </a:endParaRPr>
          </a:p>
        </p:txBody>
      </p:sp>
      <p:sp>
        <p:nvSpPr>
          <p:cNvPr id="5" name="Left Brace 4">
            <a:extLst>
              <a:ext uri="{FF2B5EF4-FFF2-40B4-BE49-F238E27FC236}">
                <a16:creationId xmlns:a16="http://schemas.microsoft.com/office/drawing/2014/main" id="{D3E930D2-53DC-26D7-965E-2C5C1B0DAFA5}"/>
              </a:ext>
            </a:extLst>
          </p:cNvPr>
          <p:cNvSpPr/>
          <p:nvPr/>
        </p:nvSpPr>
        <p:spPr>
          <a:xfrm rot="16200000" flipH="1">
            <a:off x="6068834" y="1972173"/>
            <a:ext cx="154159" cy="475137"/>
          </a:xfrm>
          <a:prstGeom prst="leftBrace">
            <a:avLst>
              <a:gd name="adj1" fmla="val 146333"/>
              <a:gd name="adj2" fmla="val 50000"/>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latin typeface="Corbel" panose="020B0503020204020204" pitchFamily="34" charset="0"/>
            </a:endParaRPr>
          </a:p>
        </p:txBody>
      </p:sp>
      <p:sp>
        <p:nvSpPr>
          <p:cNvPr id="6" name="Rectangle 5">
            <a:extLst>
              <a:ext uri="{FF2B5EF4-FFF2-40B4-BE49-F238E27FC236}">
                <a16:creationId xmlns:a16="http://schemas.microsoft.com/office/drawing/2014/main" id="{6EF0B10C-CA27-662F-075A-D1FE99B8412C}"/>
              </a:ext>
            </a:extLst>
          </p:cNvPr>
          <p:cNvSpPr/>
          <p:nvPr/>
        </p:nvSpPr>
        <p:spPr>
          <a:xfrm>
            <a:off x="6926638" y="1832161"/>
            <a:ext cx="750526" cy="307777"/>
          </a:xfrm>
          <a:prstGeom prst="rect">
            <a:avLst/>
          </a:prstGeom>
        </p:spPr>
        <p:txBody>
          <a:bodyPr wrap="none">
            <a:spAutoFit/>
          </a:bodyPr>
          <a:lstStyle/>
          <a:p>
            <a:r>
              <a:rPr lang="en-US" dirty="0">
                <a:solidFill>
                  <a:srgbClr val="255ED3"/>
                </a:solidFill>
                <a:latin typeface="Corbel" panose="020B0503020204020204" pitchFamily="34" charset="0"/>
              </a:rPr>
              <a:t>context</a:t>
            </a:r>
          </a:p>
        </p:txBody>
      </p:sp>
      <p:sp>
        <p:nvSpPr>
          <p:cNvPr id="7" name="Rectangle 6">
            <a:extLst>
              <a:ext uri="{FF2B5EF4-FFF2-40B4-BE49-F238E27FC236}">
                <a16:creationId xmlns:a16="http://schemas.microsoft.com/office/drawing/2014/main" id="{883B093C-E5AF-AF6E-1E13-16AE3C3A7A87}"/>
              </a:ext>
            </a:extLst>
          </p:cNvPr>
          <p:cNvSpPr/>
          <p:nvPr/>
        </p:nvSpPr>
        <p:spPr>
          <a:xfrm>
            <a:off x="5865503" y="1667703"/>
            <a:ext cx="566181" cy="523220"/>
          </a:xfrm>
          <a:prstGeom prst="rect">
            <a:avLst/>
          </a:prstGeom>
        </p:spPr>
        <p:txBody>
          <a:bodyPr wrap="none">
            <a:spAutoFit/>
          </a:bodyPr>
          <a:lstStyle/>
          <a:p>
            <a:r>
              <a:rPr lang="en-US" dirty="0">
                <a:solidFill>
                  <a:srgbClr val="255ED3"/>
                </a:solidFill>
                <a:latin typeface="Corbel" panose="020B0503020204020204" pitchFamily="34" charset="0"/>
              </a:rPr>
              <a:t>next </a:t>
            </a:r>
            <a:br>
              <a:rPr lang="en-US" dirty="0">
                <a:solidFill>
                  <a:srgbClr val="255ED3"/>
                </a:solidFill>
                <a:latin typeface="Corbel" panose="020B0503020204020204" pitchFamily="34" charset="0"/>
              </a:rPr>
            </a:br>
            <a:r>
              <a:rPr lang="en-US" dirty="0">
                <a:solidFill>
                  <a:srgbClr val="255ED3"/>
                </a:solidFill>
                <a:latin typeface="Corbel" panose="020B0503020204020204" pitchFamily="34" charset="0"/>
              </a:rPr>
              <a:t>word</a:t>
            </a:r>
          </a:p>
        </p:txBody>
      </p:sp>
      <mc:AlternateContent xmlns:mc="http://schemas.openxmlformats.org/markup-compatibility/2006" xmlns:a14="http://schemas.microsoft.com/office/drawing/2010/main">
        <mc:Choice Requires="a14">
          <p:sp>
            <p:nvSpPr>
              <p:cNvPr id="8" name="Content Placeholder 2">
                <a:extLst>
                  <a:ext uri="{FF2B5EF4-FFF2-40B4-BE49-F238E27FC236}">
                    <a16:creationId xmlns:a16="http://schemas.microsoft.com/office/drawing/2014/main" id="{5CADE8FF-6A62-7BD6-07BE-75BE13B03346}"/>
                  </a:ext>
                </a:extLst>
              </p:cNvPr>
              <p:cNvSpPr txBox="1">
                <a:spLocks/>
              </p:cNvSpPr>
              <p:nvPr/>
            </p:nvSpPr>
            <p:spPr>
              <a:xfrm>
                <a:off x="5378823" y="2157780"/>
                <a:ext cx="3074083" cy="869387"/>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42900" algn="l" rtl="0">
                  <a:lnSpc>
                    <a:spcPct val="115000"/>
                  </a:lnSpc>
                  <a:spcBef>
                    <a:spcPts val="0"/>
                  </a:spcBef>
                  <a:spcAft>
                    <a:spcPts val="0"/>
                  </a:spcAft>
                  <a:buClr>
                    <a:schemeClr val="dk2"/>
                  </a:buClr>
                  <a:buSzPts val="1800"/>
                  <a:buFont typeface="Corbel"/>
                  <a:buChar char="●"/>
                  <a:defRPr sz="1800" b="0" i="0" u="none" strike="noStrike" cap="none">
                    <a:solidFill>
                      <a:schemeClr val="dk2"/>
                    </a:solidFill>
                    <a:latin typeface="Corbel"/>
                    <a:ea typeface="Corbel"/>
                    <a:cs typeface="Corbel"/>
                    <a:sym typeface="Corbel"/>
                  </a:defRPr>
                </a:lvl1pPr>
                <a:lvl2pPr marL="914400" marR="0" lvl="1" indent="-317500" algn="l" rtl="0">
                  <a:lnSpc>
                    <a:spcPct val="115000"/>
                  </a:lnSpc>
                  <a:spcBef>
                    <a:spcPts val="0"/>
                  </a:spcBef>
                  <a:spcAft>
                    <a:spcPts val="0"/>
                  </a:spcAft>
                  <a:buClr>
                    <a:schemeClr val="dk2"/>
                  </a:buClr>
                  <a:buSzPts val="1400"/>
                  <a:buFont typeface="Corbel"/>
                  <a:buChar char="○"/>
                  <a:defRPr sz="1400" b="0" i="0" u="none" strike="noStrike" cap="none">
                    <a:solidFill>
                      <a:schemeClr val="dk2"/>
                    </a:solidFill>
                    <a:latin typeface="Corbel"/>
                    <a:ea typeface="Corbel"/>
                    <a:cs typeface="Corbel"/>
                    <a:sym typeface="Corbel"/>
                  </a:defRPr>
                </a:lvl2pPr>
                <a:lvl3pPr marL="1371600" marR="0" lvl="2" indent="-317500" algn="l" rtl="0">
                  <a:lnSpc>
                    <a:spcPct val="115000"/>
                  </a:lnSpc>
                  <a:spcBef>
                    <a:spcPts val="0"/>
                  </a:spcBef>
                  <a:spcAft>
                    <a:spcPts val="0"/>
                  </a:spcAft>
                  <a:buClr>
                    <a:schemeClr val="dk2"/>
                  </a:buClr>
                  <a:buSzPts val="1400"/>
                  <a:buFont typeface="Corbel"/>
                  <a:buChar char="■"/>
                  <a:defRPr sz="1400" b="0" i="0" u="none" strike="noStrike" cap="none">
                    <a:solidFill>
                      <a:schemeClr val="dk2"/>
                    </a:solidFill>
                    <a:latin typeface="Corbel"/>
                    <a:ea typeface="Corbel"/>
                    <a:cs typeface="Corbel"/>
                    <a:sym typeface="Corbel"/>
                  </a:defRPr>
                </a:lvl3pPr>
                <a:lvl4pPr marL="1828800" marR="0" lvl="3" indent="-317500" algn="l" rtl="0">
                  <a:lnSpc>
                    <a:spcPct val="115000"/>
                  </a:lnSpc>
                  <a:spcBef>
                    <a:spcPts val="0"/>
                  </a:spcBef>
                  <a:spcAft>
                    <a:spcPts val="0"/>
                  </a:spcAft>
                  <a:buClr>
                    <a:schemeClr val="dk2"/>
                  </a:buClr>
                  <a:buSzPts val="1400"/>
                  <a:buFont typeface="Corbel"/>
                  <a:buChar char="●"/>
                  <a:defRPr sz="1400" b="0" i="0" u="none" strike="noStrike" cap="none">
                    <a:solidFill>
                      <a:schemeClr val="dk2"/>
                    </a:solidFill>
                    <a:latin typeface="Corbel"/>
                    <a:ea typeface="Corbel"/>
                    <a:cs typeface="Corbel"/>
                    <a:sym typeface="Corbel"/>
                  </a:defRPr>
                </a:lvl4pPr>
                <a:lvl5pPr marL="2286000" marR="0" lvl="4" indent="-317500" algn="l" rtl="0">
                  <a:lnSpc>
                    <a:spcPct val="115000"/>
                  </a:lnSpc>
                  <a:spcBef>
                    <a:spcPts val="0"/>
                  </a:spcBef>
                  <a:spcAft>
                    <a:spcPts val="0"/>
                  </a:spcAft>
                  <a:buClr>
                    <a:schemeClr val="dk2"/>
                  </a:buClr>
                  <a:buSzPts val="1400"/>
                  <a:buFont typeface="Corbel"/>
                  <a:buChar char="○"/>
                  <a:defRPr sz="1400" b="0" i="0" u="none" strike="noStrike" cap="none">
                    <a:solidFill>
                      <a:schemeClr val="dk2"/>
                    </a:solidFill>
                    <a:latin typeface="Corbel"/>
                    <a:ea typeface="Corbel"/>
                    <a:cs typeface="Corbel"/>
                    <a:sym typeface="Corbel"/>
                  </a:defRPr>
                </a:lvl5pPr>
                <a:lvl6pPr marL="2743200" marR="0" lvl="5" indent="-317500" algn="l" rtl="0">
                  <a:lnSpc>
                    <a:spcPct val="115000"/>
                  </a:lnSpc>
                  <a:spcBef>
                    <a:spcPts val="0"/>
                  </a:spcBef>
                  <a:spcAft>
                    <a:spcPts val="0"/>
                  </a:spcAft>
                  <a:buClr>
                    <a:schemeClr val="dk2"/>
                  </a:buClr>
                  <a:buSzPts val="1400"/>
                  <a:buFont typeface="Corbel"/>
                  <a:buChar char="■"/>
                  <a:defRPr sz="1400" b="0" i="0" u="none" strike="noStrike" cap="none">
                    <a:solidFill>
                      <a:schemeClr val="dk2"/>
                    </a:solidFill>
                    <a:latin typeface="Corbel"/>
                    <a:ea typeface="Corbel"/>
                    <a:cs typeface="Corbel"/>
                    <a:sym typeface="Corbel"/>
                  </a:defRPr>
                </a:lvl6pPr>
                <a:lvl7pPr marL="3200400" marR="0" lvl="6" indent="-317500" algn="l" rtl="0">
                  <a:lnSpc>
                    <a:spcPct val="115000"/>
                  </a:lnSpc>
                  <a:spcBef>
                    <a:spcPts val="0"/>
                  </a:spcBef>
                  <a:spcAft>
                    <a:spcPts val="0"/>
                  </a:spcAft>
                  <a:buClr>
                    <a:schemeClr val="dk2"/>
                  </a:buClr>
                  <a:buSzPts val="1400"/>
                  <a:buFont typeface="Corbel"/>
                  <a:buChar char="●"/>
                  <a:defRPr sz="1400" b="0" i="0" u="none" strike="noStrike" cap="none">
                    <a:solidFill>
                      <a:schemeClr val="dk2"/>
                    </a:solidFill>
                    <a:latin typeface="Corbel"/>
                    <a:ea typeface="Corbel"/>
                    <a:cs typeface="Corbel"/>
                    <a:sym typeface="Corbel"/>
                  </a:defRPr>
                </a:lvl7pPr>
                <a:lvl8pPr marL="3657600" marR="0" lvl="7" indent="-317500" algn="l" rtl="0">
                  <a:lnSpc>
                    <a:spcPct val="115000"/>
                  </a:lnSpc>
                  <a:spcBef>
                    <a:spcPts val="0"/>
                  </a:spcBef>
                  <a:spcAft>
                    <a:spcPts val="0"/>
                  </a:spcAft>
                  <a:buClr>
                    <a:schemeClr val="dk2"/>
                  </a:buClr>
                  <a:buSzPts val="1400"/>
                  <a:buFont typeface="Corbel"/>
                  <a:buChar char="○"/>
                  <a:defRPr sz="1400" b="0" i="0" u="none" strike="noStrike" cap="none">
                    <a:solidFill>
                      <a:schemeClr val="dk2"/>
                    </a:solidFill>
                    <a:latin typeface="Corbel"/>
                    <a:ea typeface="Corbel"/>
                    <a:cs typeface="Corbel"/>
                    <a:sym typeface="Corbel"/>
                  </a:defRPr>
                </a:lvl8pPr>
                <a:lvl9pPr marL="4114800" marR="0" lvl="8" indent="-317500" algn="l" rtl="0">
                  <a:lnSpc>
                    <a:spcPct val="115000"/>
                  </a:lnSpc>
                  <a:spcBef>
                    <a:spcPts val="0"/>
                  </a:spcBef>
                  <a:spcAft>
                    <a:spcPts val="0"/>
                  </a:spcAft>
                  <a:buClr>
                    <a:schemeClr val="dk2"/>
                  </a:buClr>
                  <a:buSzPts val="1400"/>
                  <a:buFont typeface="Corbel"/>
                  <a:buChar char="■"/>
                  <a:defRPr sz="1400" b="0" i="0" u="none" strike="noStrike" cap="none">
                    <a:solidFill>
                      <a:schemeClr val="dk2"/>
                    </a:solidFill>
                    <a:latin typeface="Corbel"/>
                    <a:ea typeface="Corbel"/>
                    <a:cs typeface="Corbel"/>
                    <a:sym typeface="Corbel"/>
                  </a:defRPr>
                </a:lvl9pPr>
              </a:lstStyle>
              <a:p>
                <a:pPr marL="0" indent="0" algn="ctr">
                  <a:buFont typeface="Corbel"/>
                  <a:buNone/>
                </a:pPr>
                <a:r>
                  <a:rPr lang="en-US" sz="2800" dirty="0">
                    <a:solidFill>
                      <a:schemeClr val="tx1"/>
                    </a:solidFill>
                  </a:rPr>
                  <a:t>   </a:t>
                </a:r>
                <a:r>
                  <a:rPr lang="en-US" sz="2800" b="1" dirty="0">
                    <a:solidFill>
                      <a:schemeClr val="tx1"/>
                    </a:solidFill>
                  </a:rPr>
                  <a:t>P</a:t>
                </a:r>
                <a:r>
                  <a:rPr lang="en-US" sz="2800" dirty="0">
                    <a:solidFill>
                      <a:schemeClr val="tx1"/>
                    </a:solidFill>
                  </a:rPr>
                  <a:t>(</a:t>
                </a:r>
                <a14:m>
                  <m:oMath xmlns:m="http://schemas.openxmlformats.org/officeDocument/2006/math">
                    <m:sSub>
                      <m:sSubPr>
                        <m:ctrlPr>
                          <a:rPr lang="en-US" sz="2800" i="1" smtClean="0">
                            <a:solidFill>
                              <a:schemeClr val="tx1"/>
                            </a:solidFill>
                            <a:latin typeface="Cambria Math" panose="02040503050406030204" pitchFamily="18" charset="0"/>
                          </a:rPr>
                        </m:ctrlPr>
                      </m:sSubPr>
                      <m:e>
                        <m:r>
                          <a:rPr lang="en-US" sz="2800" i="1" smtClean="0">
                            <a:solidFill>
                              <a:schemeClr val="tx1"/>
                            </a:solidFill>
                            <a:latin typeface="Cambria Math" panose="02040503050406030204" pitchFamily="18" charset="0"/>
                          </a:rPr>
                          <m:t>𝑋</m:t>
                        </m:r>
                      </m:e>
                      <m:sub>
                        <m:r>
                          <a:rPr lang="en-US" sz="2800" i="1" smtClean="0">
                            <a:solidFill>
                              <a:schemeClr val="tx1"/>
                            </a:solidFill>
                            <a:latin typeface="Cambria Math" panose="02040503050406030204" pitchFamily="18" charset="0"/>
                          </a:rPr>
                          <m:t>𝑡</m:t>
                        </m:r>
                      </m:sub>
                    </m:sSub>
                  </m:oMath>
                </a14:m>
                <a:r>
                  <a:rPr lang="en-US" sz="2800" dirty="0">
                    <a:solidFill>
                      <a:schemeClr val="tx1"/>
                    </a:solidFill>
                  </a:rPr>
                  <a:t>| </a:t>
                </a:r>
                <a14:m>
                  <m:oMath xmlns:m="http://schemas.openxmlformats.org/officeDocument/2006/math">
                    <m:sSub>
                      <m:sSubPr>
                        <m:ctrlPr>
                          <a:rPr lang="en-US" sz="2800" i="1" smtClean="0">
                            <a:solidFill>
                              <a:schemeClr val="tx1"/>
                            </a:solidFill>
                            <a:latin typeface="Cambria Math" panose="02040503050406030204" pitchFamily="18" charset="0"/>
                          </a:rPr>
                        </m:ctrlPr>
                      </m:sSubPr>
                      <m:e>
                        <m:r>
                          <a:rPr lang="en-US" sz="2800" i="1" smtClean="0">
                            <a:solidFill>
                              <a:schemeClr val="tx1"/>
                            </a:solidFill>
                            <a:latin typeface="Cambria Math" panose="02040503050406030204" pitchFamily="18" charset="0"/>
                          </a:rPr>
                          <m:t>𝑋</m:t>
                        </m:r>
                      </m:e>
                      <m:sub>
                        <m:r>
                          <a:rPr lang="en-US" sz="2800" i="1" smtClean="0">
                            <a:solidFill>
                              <a:schemeClr val="tx1"/>
                            </a:solidFill>
                            <a:latin typeface="Cambria Math" panose="02040503050406030204" pitchFamily="18" charset="0"/>
                          </a:rPr>
                          <m:t>1</m:t>
                        </m:r>
                      </m:sub>
                    </m:sSub>
                  </m:oMath>
                </a14:m>
                <a:r>
                  <a:rPr lang="en-US" sz="2800" dirty="0">
                    <a:solidFill>
                      <a:schemeClr val="tx1"/>
                    </a:solidFill>
                  </a:rPr>
                  <a:t>, </a:t>
                </a:r>
                <a14:m>
                  <m:oMath xmlns:m="http://schemas.openxmlformats.org/officeDocument/2006/math">
                    <m:r>
                      <a:rPr lang="en-US" sz="2800" i="1" smtClean="0">
                        <a:solidFill>
                          <a:schemeClr val="tx1"/>
                        </a:solidFill>
                        <a:latin typeface="Cambria Math" panose="02040503050406030204" pitchFamily="18" charset="0"/>
                      </a:rPr>
                      <m:t>…</m:t>
                    </m:r>
                  </m:oMath>
                </a14:m>
                <a:r>
                  <a:rPr lang="en-US" sz="2800" dirty="0">
                    <a:solidFill>
                      <a:schemeClr val="tx1"/>
                    </a:solidFill>
                  </a:rPr>
                  <a:t>, </a:t>
                </a:r>
                <a14:m>
                  <m:oMath xmlns:m="http://schemas.openxmlformats.org/officeDocument/2006/math">
                    <m:sSub>
                      <m:sSubPr>
                        <m:ctrlPr>
                          <a:rPr lang="en-US" sz="2800" i="1">
                            <a:solidFill>
                              <a:schemeClr val="tx1"/>
                            </a:solidFill>
                            <a:latin typeface="Cambria Math" panose="02040503050406030204" pitchFamily="18" charset="0"/>
                          </a:rPr>
                        </m:ctrlPr>
                      </m:sSubPr>
                      <m:e>
                        <m:r>
                          <a:rPr lang="en-US" sz="2800" i="1">
                            <a:solidFill>
                              <a:schemeClr val="tx1"/>
                            </a:solidFill>
                            <a:latin typeface="Cambria Math" panose="02040503050406030204" pitchFamily="18" charset="0"/>
                          </a:rPr>
                          <m:t>𝑋</m:t>
                        </m:r>
                      </m:e>
                      <m:sub>
                        <m:r>
                          <a:rPr lang="en-US" sz="2800" i="1" smtClean="0">
                            <a:solidFill>
                              <a:schemeClr val="tx1"/>
                            </a:solidFill>
                            <a:latin typeface="Cambria Math" panose="02040503050406030204" pitchFamily="18" charset="0"/>
                          </a:rPr>
                          <m:t>𝑡</m:t>
                        </m:r>
                        <m:r>
                          <a:rPr lang="en-US" sz="2800" i="1" smtClean="0">
                            <a:solidFill>
                              <a:schemeClr val="tx1"/>
                            </a:solidFill>
                            <a:latin typeface="Cambria Math" panose="02040503050406030204" pitchFamily="18" charset="0"/>
                          </a:rPr>
                          <m:t>−1</m:t>
                        </m:r>
                      </m:sub>
                    </m:sSub>
                  </m:oMath>
                </a14:m>
                <a:r>
                  <a:rPr lang="en-US" sz="2800" dirty="0">
                    <a:solidFill>
                      <a:schemeClr val="tx1"/>
                    </a:solidFill>
                  </a:rPr>
                  <a:t>)</a:t>
                </a:r>
              </a:p>
            </p:txBody>
          </p:sp>
        </mc:Choice>
        <mc:Fallback xmlns="">
          <p:sp>
            <p:nvSpPr>
              <p:cNvPr id="8" name="Content Placeholder 2">
                <a:extLst>
                  <a:ext uri="{FF2B5EF4-FFF2-40B4-BE49-F238E27FC236}">
                    <a16:creationId xmlns:a16="http://schemas.microsoft.com/office/drawing/2014/main" id="{5CADE8FF-6A62-7BD6-07BE-75BE13B03346}"/>
                  </a:ext>
                </a:extLst>
              </p:cNvPr>
              <p:cNvSpPr txBox="1">
                <a:spLocks noRot="1" noChangeAspect="1" noMove="1" noResize="1" noEditPoints="1" noAdjustHandles="1" noChangeArrowheads="1" noChangeShapeType="1" noTextEdit="1"/>
              </p:cNvSpPr>
              <p:nvPr/>
            </p:nvSpPr>
            <p:spPr>
              <a:xfrm>
                <a:off x="5378823" y="2157780"/>
                <a:ext cx="3074083" cy="869387"/>
              </a:xfrm>
              <a:prstGeom prst="rect">
                <a:avLst/>
              </a:prstGeom>
              <a:blipFill>
                <a:blip r:embed="rId2"/>
                <a:stretch>
                  <a:fillRect r="-2376"/>
                </a:stretch>
              </a:blipFill>
              <a:ln>
                <a:noFill/>
              </a:ln>
            </p:spPr>
            <p:txBody>
              <a:bodyPr/>
              <a:lstStyle/>
              <a:p>
                <a:r>
                  <a:rPr lang="en-US">
                    <a:noFill/>
                  </a:rPr>
                  <a:t> </a:t>
                </a:r>
              </a:p>
            </p:txBody>
          </p:sp>
        </mc:Fallback>
      </mc:AlternateContent>
      <p:sp>
        <p:nvSpPr>
          <p:cNvPr id="9" name="Right Arrow 8">
            <a:extLst>
              <a:ext uri="{FF2B5EF4-FFF2-40B4-BE49-F238E27FC236}">
                <a16:creationId xmlns:a16="http://schemas.microsoft.com/office/drawing/2014/main" id="{04998F72-B58D-D48D-CE6E-DB245399DDE9}"/>
              </a:ext>
            </a:extLst>
          </p:cNvPr>
          <p:cNvSpPr/>
          <p:nvPr/>
        </p:nvSpPr>
        <p:spPr>
          <a:xfrm>
            <a:off x="3813509" y="3174311"/>
            <a:ext cx="573450" cy="526869"/>
          </a:xfrm>
          <a:prstGeom prst="rightArrow">
            <a:avLst>
              <a:gd name="adj1" fmla="val 50000"/>
              <a:gd name="adj2" fmla="val 66297"/>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orbel" panose="020B0503020204020204" pitchFamily="34" charset="0"/>
            </a:endParaRPr>
          </a:p>
        </p:txBody>
      </p:sp>
      <p:sp>
        <p:nvSpPr>
          <p:cNvPr id="10" name="Right Arrow 9">
            <a:extLst>
              <a:ext uri="{FF2B5EF4-FFF2-40B4-BE49-F238E27FC236}">
                <a16:creationId xmlns:a16="http://schemas.microsoft.com/office/drawing/2014/main" id="{848D1FBF-C613-8830-F7B8-695E330F187C}"/>
              </a:ext>
            </a:extLst>
          </p:cNvPr>
          <p:cNvSpPr/>
          <p:nvPr/>
        </p:nvSpPr>
        <p:spPr>
          <a:xfrm>
            <a:off x="5863357" y="3139606"/>
            <a:ext cx="573450" cy="526869"/>
          </a:xfrm>
          <a:prstGeom prst="rightArrow">
            <a:avLst>
              <a:gd name="adj1" fmla="val 50000"/>
              <a:gd name="adj2" fmla="val 66297"/>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orbel" panose="020B0503020204020204" pitchFamily="34" charset="0"/>
            </a:endParaRPr>
          </a:p>
        </p:txBody>
      </p:sp>
      <p:sp>
        <p:nvSpPr>
          <p:cNvPr id="11" name="TextBox 10">
            <a:extLst>
              <a:ext uri="{FF2B5EF4-FFF2-40B4-BE49-F238E27FC236}">
                <a16:creationId xmlns:a16="http://schemas.microsoft.com/office/drawing/2014/main" id="{A22B5D4A-1349-4A91-3912-75EFC656579E}"/>
              </a:ext>
            </a:extLst>
          </p:cNvPr>
          <p:cNvSpPr txBox="1"/>
          <p:nvPr/>
        </p:nvSpPr>
        <p:spPr>
          <a:xfrm>
            <a:off x="718937" y="3283578"/>
            <a:ext cx="2877742" cy="307777"/>
          </a:xfrm>
          <a:prstGeom prst="rect">
            <a:avLst/>
          </a:prstGeom>
          <a:solidFill>
            <a:schemeClr val="bg1">
              <a:lumMod val="95000"/>
            </a:schemeClr>
          </a:solidFill>
        </p:spPr>
        <p:txBody>
          <a:bodyPr wrap="square">
            <a:spAutoFit/>
          </a:bodyPr>
          <a:lstStyle/>
          <a:p>
            <a:pPr marL="0" lvl="0" indent="0" algn="ctr">
              <a:spcAft>
                <a:spcPts val="1200"/>
              </a:spcAft>
              <a:buNone/>
            </a:pPr>
            <a:r>
              <a:rPr lang="en-US" sz="1400" dirty="0">
                <a:latin typeface="Consolas" panose="020B0609020204030204" pitchFamily="49" charset="0"/>
                <a:cs typeface="Consolas" panose="020B0609020204030204" pitchFamily="49" charset="0"/>
              </a:rPr>
              <a:t>“The cat sat on the </a:t>
            </a:r>
            <a:r>
              <a:rPr lang="en-US" sz="1400" dirty="0">
                <a:solidFill>
                  <a:schemeClr val="bg1"/>
                </a:solidFill>
                <a:highlight>
                  <a:srgbClr val="000000"/>
                </a:highlight>
                <a:latin typeface="Consolas" panose="020B0609020204030204" pitchFamily="49" charset="0"/>
                <a:cs typeface="Consolas" panose="020B0609020204030204" pitchFamily="49" charset="0"/>
              </a:rPr>
              <a:t>[MASK]</a:t>
            </a:r>
            <a:r>
              <a:rPr lang="en-US" sz="1400" dirty="0">
                <a:latin typeface="Consolas" panose="020B0609020204030204" pitchFamily="49" charset="0"/>
                <a:cs typeface="Consolas" panose="020B0609020204030204" pitchFamily="49" charset="0"/>
              </a:rPr>
              <a:t>”</a:t>
            </a:r>
          </a:p>
        </p:txBody>
      </p:sp>
      <p:grpSp>
        <p:nvGrpSpPr>
          <p:cNvPr id="12" name="Group 11">
            <a:extLst>
              <a:ext uri="{FF2B5EF4-FFF2-40B4-BE49-F238E27FC236}">
                <a16:creationId xmlns:a16="http://schemas.microsoft.com/office/drawing/2014/main" id="{69618A3C-D854-D26A-A755-9E3907917BDD}"/>
              </a:ext>
            </a:extLst>
          </p:cNvPr>
          <p:cNvGrpSpPr/>
          <p:nvPr/>
        </p:nvGrpSpPr>
        <p:grpSpPr>
          <a:xfrm>
            <a:off x="6582378" y="2842774"/>
            <a:ext cx="1384431" cy="1016534"/>
            <a:chOff x="6053458" y="1801327"/>
            <a:chExt cx="1384431" cy="1016534"/>
          </a:xfrm>
        </p:grpSpPr>
        <p:pic>
          <p:nvPicPr>
            <p:cNvPr id="13" name="Picture 2" descr="Word frequency in titles of all articles with Frequency &gt;= 10 Figure 2... |  Download Scientific Diagram">
              <a:extLst>
                <a:ext uri="{FF2B5EF4-FFF2-40B4-BE49-F238E27FC236}">
                  <a16:creationId xmlns:a16="http://schemas.microsoft.com/office/drawing/2014/main" id="{4D3B9938-2BC5-81D0-7CCE-90DDB22A8505}"/>
                </a:ext>
              </a:extLst>
            </p:cNvPr>
            <p:cNvPicPr>
              <a:picLocks noChangeAspect="1" noChangeArrowheads="1"/>
            </p:cNvPicPr>
            <p:nvPr/>
          </p:nvPicPr>
          <p:blipFill rotWithShape="1">
            <a:blip r:embed="rId3">
              <a:grayscl/>
              <a:extLst>
                <a:ext uri="{BEBA8EAE-BF5A-486C-A8C5-ECC9F3942E4B}">
                  <a14:imgProps xmlns:a14="http://schemas.microsoft.com/office/drawing/2010/main">
                    <a14:imgLayer r:embed="rId4">
                      <a14:imgEffect>
                        <a14:colorTemperature colorTemp="4700"/>
                      </a14:imgEffect>
                      <a14:imgEffect>
                        <a14:saturation sat="0"/>
                      </a14:imgEffect>
                      <a14:imgEffect>
                        <a14:brightnessContrast contrast="-40000"/>
                      </a14:imgEffect>
                    </a14:imgLayer>
                  </a14:imgProps>
                </a:ext>
                <a:ext uri="{28A0092B-C50C-407E-A947-70E740481C1C}">
                  <a14:useLocalDpi xmlns:a14="http://schemas.microsoft.com/office/drawing/2010/main" val="0"/>
                </a:ext>
              </a:extLst>
            </a:blip>
            <a:srcRect l="3094" t="8585" r="65769" b="30524"/>
            <a:stretch/>
          </p:blipFill>
          <p:spPr bwMode="auto">
            <a:xfrm rot="5400000">
              <a:off x="6500656" y="1979281"/>
              <a:ext cx="772768" cy="746570"/>
            </a:xfrm>
            <a:prstGeom prst="rect">
              <a:avLst/>
            </a:prstGeom>
            <a:noFill/>
            <a:extLst>
              <a:ext uri="{909E8E84-426E-40DD-AFC4-6F175D3DCCD1}">
                <a14:hiddenFill xmlns:a14="http://schemas.microsoft.com/office/drawing/2010/main">
                  <a:solidFill>
                    <a:srgbClr val="FFFFFF"/>
                  </a:solidFill>
                </a14:hiddenFill>
              </a:ext>
            </a:extLst>
          </p:spPr>
        </p:pic>
        <p:sp>
          <p:nvSpPr>
            <p:cNvPr id="14" name="TextBox 13">
              <a:extLst>
                <a:ext uri="{FF2B5EF4-FFF2-40B4-BE49-F238E27FC236}">
                  <a16:creationId xmlns:a16="http://schemas.microsoft.com/office/drawing/2014/main" id="{FB57AF13-1AE7-79C6-1E17-FEF5CA7A3BEB}"/>
                </a:ext>
              </a:extLst>
            </p:cNvPr>
            <p:cNvSpPr txBox="1"/>
            <p:nvPr/>
          </p:nvSpPr>
          <p:spPr>
            <a:xfrm>
              <a:off x="6053458" y="1934927"/>
              <a:ext cx="512696" cy="882934"/>
            </a:xfrm>
            <a:prstGeom prst="rect">
              <a:avLst/>
            </a:prstGeom>
            <a:noFill/>
          </p:spPr>
          <p:txBody>
            <a:bodyPr wrap="square">
              <a:spAutoFit/>
            </a:bodyPr>
            <a:lstStyle/>
            <a:p>
              <a:pPr algn="r">
                <a:lnSpc>
                  <a:spcPct val="150000"/>
                </a:lnSpc>
              </a:pPr>
              <a:r>
                <a:rPr lang="en-US" sz="700" dirty="0">
                  <a:latin typeface="Consolas" panose="020B0609020204030204" pitchFamily="49" charset="0"/>
                  <a:cs typeface="Consolas" panose="020B0609020204030204" pitchFamily="49" charset="0"/>
                </a:rPr>
                <a:t>mat</a:t>
              </a:r>
            </a:p>
            <a:p>
              <a:pPr algn="r">
                <a:lnSpc>
                  <a:spcPct val="150000"/>
                </a:lnSpc>
              </a:pPr>
              <a:r>
                <a:rPr lang="en-US" sz="700" dirty="0">
                  <a:latin typeface="Consolas" panose="020B0609020204030204" pitchFamily="49" charset="0"/>
                  <a:cs typeface="Consolas" panose="020B0609020204030204" pitchFamily="49" charset="0"/>
                </a:rPr>
                <a:t>table</a:t>
              </a:r>
            </a:p>
            <a:p>
              <a:pPr algn="r">
                <a:lnSpc>
                  <a:spcPct val="150000"/>
                </a:lnSpc>
              </a:pPr>
              <a:r>
                <a:rPr lang="en-US" sz="700" dirty="0">
                  <a:latin typeface="Consolas" panose="020B0609020204030204" pitchFamily="49" charset="0"/>
                  <a:cs typeface="Consolas" panose="020B0609020204030204" pitchFamily="49" charset="0"/>
                </a:rPr>
                <a:t>bed</a:t>
              </a:r>
            </a:p>
            <a:p>
              <a:pPr algn="r">
                <a:lnSpc>
                  <a:spcPct val="150000"/>
                </a:lnSpc>
              </a:pPr>
              <a:r>
                <a:rPr lang="en-US" sz="700" dirty="0">
                  <a:latin typeface="Consolas" panose="020B0609020204030204" pitchFamily="49" charset="0"/>
                  <a:cs typeface="Consolas" panose="020B0609020204030204" pitchFamily="49" charset="0"/>
                </a:rPr>
                <a:t>desk</a:t>
              </a:r>
            </a:p>
            <a:p>
              <a:pPr algn="r">
                <a:lnSpc>
                  <a:spcPct val="150000"/>
                </a:lnSpc>
              </a:pPr>
              <a:r>
                <a:rPr lang="en-US" sz="700" dirty="0">
                  <a:latin typeface="Consolas" panose="020B0609020204030204" pitchFamily="49" charset="0"/>
                  <a:cs typeface="Consolas" panose="020B0609020204030204" pitchFamily="49" charset="0"/>
                </a:rPr>
                <a:t>chair</a:t>
              </a:r>
            </a:p>
          </p:txBody>
        </p:sp>
        <p:sp>
          <p:nvSpPr>
            <p:cNvPr id="15" name="TextBox 14">
              <a:extLst>
                <a:ext uri="{FF2B5EF4-FFF2-40B4-BE49-F238E27FC236}">
                  <a16:creationId xmlns:a16="http://schemas.microsoft.com/office/drawing/2014/main" id="{C1B852CA-56DD-7744-379F-8777D1F3C129}"/>
                </a:ext>
              </a:extLst>
            </p:cNvPr>
            <p:cNvSpPr txBox="1"/>
            <p:nvPr/>
          </p:nvSpPr>
          <p:spPr>
            <a:xfrm>
              <a:off x="6579003" y="1801327"/>
              <a:ext cx="858886" cy="246221"/>
            </a:xfrm>
            <a:prstGeom prst="rect">
              <a:avLst/>
            </a:prstGeom>
            <a:noFill/>
          </p:spPr>
          <p:txBody>
            <a:bodyPr wrap="square">
              <a:spAutoFit/>
            </a:bodyPr>
            <a:lstStyle/>
            <a:p>
              <a:r>
                <a:rPr lang="en-US" sz="1000" dirty="0">
                  <a:latin typeface="Corbel" panose="020B0503020204020204" pitchFamily="34" charset="0"/>
                </a:rPr>
                <a:t>Prob</a:t>
              </a:r>
            </a:p>
          </p:txBody>
        </p:sp>
      </p:grpSp>
      <p:sp>
        <p:nvSpPr>
          <p:cNvPr id="16" name="Rounded Rectangle 15">
            <a:extLst>
              <a:ext uri="{FF2B5EF4-FFF2-40B4-BE49-F238E27FC236}">
                <a16:creationId xmlns:a16="http://schemas.microsoft.com/office/drawing/2014/main" id="{552AA064-48EF-6EDC-FC97-0BB4BC5BC6EE}"/>
              </a:ext>
            </a:extLst>
          </p:cNvPr>
          <p:cNvSpPr/>
          <p:nvPr/>
        </p:nvSpPr>
        <p:spPr>
          <a:xfrm>
            <a:off x="4510753" y="3096193"/>
            <a:ext cx="1180334" cy="634667"/>
          </a:xfrm>
          <a:prstGeom prst="roundRect">
            <a:avLst/>
          </a:prstGeom>
          <a:solidFill>
            <a:schemeClr val="accent4">
              <a:lumMod val="20000"/>
              <a:lumOff val="80000"/>
            </a:schemeClr>
          </a:solidFill>
          <a:ln>
            <a:solidFill>
              <a:srgbClr val="FFC000"/>
            </a:solidFill>
          </a:ln>
        </p:spPr>
        <p:style>
          <a:lnRef idx="1">
            <a:schemeClr val="accent1"/>
          </a:lnRef>
          <a:fillRef idx="2">
            <a:schemeClr val="accent1"/>
          </a:fillRef>
          <a:effectRef idx="1">
            <a:schemeClr val="accent1"/>
          </a:effectRef>
          <a:fontRef idx="minor">
            <a:schemeClr val="dk1"/>
          </a:fontRef>
        </p:style>
        <p:txBody>
          <a:bodyPr lIns="0" rIns="0" rtlCol="0" anchor="ctr"/>
          <a:lstStyle/>
          <a:p>
            <a:pPr algn="ctr"/>
            <a:r>
              <a:rPr lang="en-US" i="1" dirty="0">
                <a:latin typeface="Merriweather Sans" panose="02000503060000020004" pitchFamily="2" charset="77"/>
              </a:rPr>
              <a:t>Some </a:t>
            </a:r>
            <a:br>
              <a:rPr lang="en-US" i="1" dirty="0">
                <a:latin typeface="Merriweather Sans" panose="02000503060000020004" pitchFamily="2" charset="77"/>
              </a:rPr>
            </a:br>
            <a:r>
              <a:rPr lang="en-US" i="1" dirty="0">
                <a:latin typeface="Merriweather Sans" panose="02000503060000020004" pitchFamily="2" charset="77"/>
              </a:rPr>
              <a:t>model</a:t>
            </a:r>
          </a:p>
        </p:txBody>
      </p:sp>
    </p:spTree>
    <p:extLst>
      <p:ext uri="{BB962C8B-B14F-4D97-AF65-F5344CB8AC3E}">
        <p14:creationId xmlns:p14="http://schemas.microsoft.com/office/powerpoint/2010/main" val="3158793800"/>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3200" dirty="0"/>
              <a:t>Adapting RNNs to Application</a:t>
            </a:r>
          </a:p>
        </p:txBody>
      </p:sp>
      <p:pic>
        <p:nvPicPr>
          <p:cNvPr id="5" name="Content Placeholder 4"/>
          <p:cNvPicPr>
            <a:picLocks noGrp="1" noChangeAspect="1"/>
          </p:cNvPicPr>
          <p:nvPr>
            <p:ph idx="1"/>
          </p:nvPr>
        </p:nvPicPr>
        <p:blipFill rotWithShape="1">
          <a:blip r:embed="rId2" cstate="print">
            <a:extLst>
              <a:ext uri="{28A0092B-C50C-407E-A947-70E740481C1C}">
                <a14:useLocalDpi xmlns:a14="http://schemas.microsoft.com/office/drawing/2010/main" val="0"/>
              </a:ext>
            </a:extLst>
          </a:blip>
          <a:srcRect l="21694"/>
          <a:stretch/>
        </p:blipFill>
        <p:spPr>
          <a:xfrm>
            <a:off x="1071691" y="1191839"/>
            <a:ext cx="6472441" cy="2994777"/>
          </a:xfrm>
        </p:spPr>
      </p:pic>
      <p:sp>
        <p:nvSpPr>
          <p:cNvPr id="4" name="Slide Number Placeholder 3"/>
          <p:cNvSpPr>
            <a:spLocks noGrp="1"/>
          </p:cNvSpPr>
          <p:nvPr>
            <p:ph type="sldNum" sz="quarter" idx="4294967295"/>
          </p:nvPr>
        </p:nvSpPr>
        <p:spPr>
          <a:xfrm>
            <a:off x="0" y="0"/>
            <a:ext cx="0" cy="0"/>
          </a:xfrm>
        </p:spPr>
        <p:txBody>
          <a:bodyPr>
            <a:normAutofit fontScale="25000" lnSpcReduction="20000"/>
          </a:bodyPr>
          <a:lstStyle/>
          <a:p>
            <a:fld id="{1D553280-E9B5-4529-AC08-074397BE5D29}" type="slidenum">
              <a:rPr lang="en-US" smtClean="0"/>
              <a:pPr/>
              <a:t>50</a:t>
            </a:fld>
            <a:endParaRPr lang="en-US" dirty="0"/>
          </a:p>
        </p:txBody>
      </p:sp>
      <p:sp>
        <p:nvSpPr>
          <p:cNvPr id="11" name="TextBox 6">
            <a:extLst>
              <a:ext uri="{FF2B5EF4-FFF2-40B4-BE49-F238E27FC236}">
                <a16:creationId xmlns:a16="http://schemas.microsoft.com/office/drawing/2014/main" id="{B1548ECD-4938-42C4-B182-894683951A6E}"/>
              </a:ext>
            </a:extLst>
          </p:cNvPr>
          <p:cNvSpPr txBox="1"/>
          <p:nvPr/>
        </p:nvSpPr>
        <p:spPr>
          <a:xfrm>
            <a:off x="1222187" y="4185152"/>
            <a:ext cx="1517595" cy="307777"/>
          </a:xfrm>
          <a:prstGeom prst="rect">
            <a:avLst/>
          </a:prstGeom>
          <a:noFill/>
        </p:spPr>
        <p:txBody>
          <a:bodyPr wrap="none" rtlCol="0">
            <a:spAutoFit/>
          </a:bodyPr>
          <a:lstStyle>
            <a:defPPr>
              <a:defRPr lang="en-US"/>
            </a:defPPr>
            <a:lvl1pPr algn="ctr" rtl="0" fontAlgn="base">
              <a:spcBef>
                <a:spcPct val="0"/>
              </a:spcBef>
              <a:spcAft>
                <a:spcPct val="0"/>
              </a:spcAft>
              <a:defRPr sz="2000" kern="1200">
                <a:solidFill>
                  <a:schemeClr val="tx1"/>
                </a:solidFill>
                <a:latin typeface="Times New Roman" pitchFamily="18" charset="0"/>
                <a:ea typeface="+mn-ea"/>
                <a:cs typeface="+mn-cs"/>
              </a:defRPr>
            </a:lvl1pPr>
            <a:lvl2pPr marL="457200" algn="ctr" rtl="0" fontAlgn="base">
              <a:spcBef>
                <a:spcPct val="0"/>
              </a:spcBef>
              <a:spcAft>
                <a:spcPct val="0"/>
              </a:spcAft>
              <a:defRPr sz="2000" kern="1200">
                <a:solidFill>
                  <a:schemeClr val="tx1"/>
                </a:solidFill>
                <a:latin typeface="Times New Roman" pitchFamily="18" charset="0"/>
                <a:ea typeface="+mn-ea"/>
                <a:cs typeface="+mn-cs"/>
              </a:defRPr>
            </a:lvl2pPr>
            <a:lvl3pPr marL="914400" algn="ctr" rtl="0" fontAlgn="base">
              <a:spcBef>
                <a:spcPct val="0"/>
              </a:spcBef>
              <a:spcAft>
                <a:spcPct val="0"/>
              </a:spcAft>
              <a:defRPr sz="2000" kern="1200">
                <a:solidFill>
                  <a:schemeClr val="tx1"/>
                </a:solidFill>
                <a:latin typeface="Times New Roman" pitchFamily="18" charset="0"/>
                <a:ea typeface="+mn-ea"/>
                <a:cs typeface="+mn-cs"/>
              </a:defRPr>
            </a:lvl3pPr>
            <a:lvl4pPr marL="1371600" algn="ctr" rtl="0" fontAlgn="base">
              <a:spcBef>
                <a:spcPct val="0"/>
              </a:spcBef>
              <a:spcAft>
                <a:spcPct val="0"/>
              </a:spcAft>
              <a:defRPr sz="2000" kern="1200">
                <a:solidFill>
                  <a:schemeClr val="tx1"/>
                </a:solidFill>
                <a:latin typeface="Times New Roman" pitchFamily="18" charset="0"/>
                <a:ea typeface="+mn-ea"/>
                <a:cs typeface="+mn-cs"/>
              </a:defRPr>
            </a:lvl4pPr>
            <a:lvl5pPr marL="1828800" algn="ctr" rtl="0" fontAlgn="base">
              <a:spcBef>
                <a:spcPct val="0"/>
              </a:spcBef>
              <a:spcAft>
                <a:spcPct val="0"/>
              </a:spcAft>
              <a:defRPr sz="2000" kern="1200">
                <a:solidFill>
                  <a:schemeClr val="tx1"/>
                </a:solidFill>
                <a:latin typeface="Times New Roman" pitchFamily="18" charset="0"/>
                <a:ea typeface="+mn-ea"/>
                <a:cs typeface="+mn-cs"/>
              </a:defRPr>
            </a:lvl5pPr>
            <a:lvl6pPr marL="2286000" algn="l" defTabSz="914400" rtl="0" eaLnBrk="1" latinLnBrk="0" hangingPunct="1">
              <a:defRPr sz="2000" kern="1200">
                <a:solidFill>
                  <a:schemeClr val="tx1"/>
                </a:solidFill>
                <a:latin typeface="Times New Roman" pitchFamily="18" charset="0"/>
                <a:ea typeface="+mn-ea"/>
                <a:cs typeface="+mn-cs"/>
              </a:defRPr>
            </a:lvl6pPr>
            <a:lvl7pPr marL="2743200" algn="l" defTabSz="914400" rtl="0" eaLnBrk="1" latinLnBrk="0" hangingPunct="1">
              <a:defRPr sz="2000" kern="1200">
                <a:solidFill>
                  <a:schemeClr val="tx1"/>
                </a:solidFill>
                <a:latin typeface="Times New Roman" pitchFamily="18" charset="0"/>
                <a:ea typeface="+mn-ea"/>
                <a:cs typeface="+mn-cs"/>
              </a:defRPr>
            </a:lvl7pPr>
            <a:lvl8pPr marL="3200400" algn="l" defTabSz="914400" rtl="0" eaLnBrk="1" latinLnBrk="0" hangingPunct="1">
              <a:defRPr sz="2000" kern="1200">
                <a:solidFill>
                  <a:schemeClr val="tx1"/>
                </a:solidFill>
                <a:latin typeface="Times New Roman" pitchFamily="18" charset="0"/>
                <a:ea typeface="+mn-ea"/>
                <a:cs typeface="+mn-cs"/>
              </a:defRPr>
            </a:lvl8pPr>
            <a:lvl9pPr marL="3657600" algn="l" defTabSz="914400" rtl="0" eaLnBrk="1" latinLnBrk="0" hangingPunct="1">
              <a:defRPr sz="2000" kern="1200">
                <a:solidFill>
                  <a:schemeClr val="tx1"/>
                </a:solidFill>
                <a:latin typeface="Times New Roman" pitchFamily="18" charset="0"/>
                <a:ea typeface="+mn-ea"/>
                <a:cs typeface="+mn-cs"/>
              </a:defRPr>
            </a:lvl9pPr>
          </a:lstStyle>
          <a:p>
            <a:r>
              <a:rPr lang="en-US" sz="1400" dirty="0">
                <a:latin typeface="Corbel" panose="020B0503020204020204" pitchFamily="34" charset="0"/>
              </a:rPr>
              <a:t>Text Classification</a:t>
            </a:r>
          </a:p>
        </p:txBody>
      </p:sp>
      <p:sp>
        <p:nvSpPr>
          <p:cNvPr id="12" name="TextBox 7">
            <a:extLst>
              <a:ext uri="{FF2B5EF4-FFF2-40B4-BE49-F238E27FC236}">
                <a16:creationId xmlns:a16="http://schemas.microsoft.com/office/drawing/2014/main" id="{B43708D5-BDE7-4415-B103-694CEBF78D7C}"/>
              </a:ext>
            </a:extLst>
          </p:cNvPr>
          <p:cNvSpPr txBox="1"/>
          <p:nvPr/>
        </p:nvSpPr>
        <p:spPr>
          <a:xfrm>
            <a:off x="3457114" y="4186616"/>
            <a:ext cx="1693092" cy="307777"/>
          </a:xfrm>
          <a:prstGeom prst="rect">
            <a:avLst/>
          </a:prstGeom>
          <a:noFill/>
        </p:spPr>
        <p:txBody>
          <a:bodyPr wrap="none" rtlCol="0">
            <a:spAutoFit/>
          </a:bodyPr>
          <a:lstStyle>
            <a:defPPr>
              <a:defRPr lang="en-US"/>
            </a:defPPr>
            <a:lvl1pPr algn="ctr" rtl="0" fontAlgn="base">
              <a:spcBef>
                <a:spcPct val="0"/>
              </a:spcBef>
              <a:spcAft>
                <a:spcPct val="0"/>
              </a:spcAft>
              <a:defRPr sz="2000" kern="1200">
                <a:solidFill>
                  <a:schemeClr val="tx1"/>
                </a:solidFill>
                <a:latin typeface="Times New Roman" pitchFamily="18" charset="0"/>
                <a:ea typeface="+mn-ea"/>
                <a:cs typeface="+mn-cs"/>
              </a:defRPr>
            </a:lvl1pPr>
            <a:lvl2pPr marL="457200" algn="ctr" rtl="0" fontAlgn="base">
              <a:spcBef>
                <a:spcPct val="0"/>
              </a:spcBef>
              <a:spcAft>
                <a:spcPct val="0"/>
              </a:spcAft>
              <a:defRPr sz="2000" kern="1200">
                <a:solidFill>
                  <a:schemeClr val="tx1"/>
                </a:solidFill>
                <a:latin typeface="Times New Roman" pitchFamily="18" charset="0"/>
                <a:ea typeface="+mn-ea"/>
                <a:cs typeface="+mn-cs"/>
              </a:defRPr>
            </a:lvl2pPr>
            <a:lvl3pPr marL="914400" algn="ctr" rtl="0" fontAlgn="base">
              <a:spcBef>
                <a:spcPct val="0"/>
              </a:spcBef>
              <a:spcAft>
                <a:spcPct val="0"/>
              </a:spcAft>
              <a:defRPr sz="2000" kern="1200">
                <a:solidFill>
                  <a:schemeClr val="tx1"/>
                </a:solidFill>
                <a:latin typeface="Times New Roman" pitchFamily="18" charset="0"/>
                <a:ea typeface="+mn-ea"/>
                <a:cs typeface="+mn-cs"/>
              </a:defRPr>
            </a:lvl3pPr>
            <a:lvl4pPr marL="1371600" algn="ctr" rtl="0" fontAlgn="base">
              <a:spcBef>
                <a:spcPct val="0"/>
              </a:spcBef>
              <a:spcAft>
                <a:spcPct val="0"/>
              </a:spcAft>
              <a:defRPr sz="2000" kern="1200">
                <a:solidFill>
                  <a:schemeClr val="tx1"/>
                </a:solidFill>
                <a:latin typeface="Times New Roman" pitchFamily="18" charset="0"/>
                <a:ea typeface="+mn-ea"/>
                <a:cs typeface="+mn-cs"/>
              </a:defRPr>
            </a:lvl4pPr>
            <a:lvl5pPr marL="1828800" algn="ctr" rtl="0" fontAlgn="base">
              <a:spcBef>
                <a:spcPct val="0"/>
              </a:spcBef>
              <a:spcAft>
                <a:spcPct val="0"/>
              </a:spcAft>
              <a:defRPr sz="2000" kern="1200">
                <a:solidFill>
                  <a:schemeClr val="tx1"/>
                </a:solidFill>
                <a:latin typeface="Times New Roman" pitchFamily="18" charset="0"/>
                <a:ea typeface="+mn-ea"/>
                <a:cs typeface="+mn-cs"/>
              </a:defRPr>
            </a:lvl5pPr>
            <a:lvl6pPr marL="2286000" algn="l" defTabSz="914400" rtl="0" eaLnBrk="1" latinLnBrk="0" hangingPunct="1">
              <a:defRPr sz="2000" kern="1200">
                <a:solidFill>
                  <a:schemeClr val="tx1"/>
                </a:solidFill>
                <a:latin typeface="Times New Roman" pitchFamily="18" charset="0"/>
                <a:ea typeface="+mn-ea"/>
                <a:cs typeface="+mn-cs"/>
              </a:defRPr>
            </a:lvl6pPr>
            <a:lvl7pPr marL="2743200" algn="l" defTabSz="914400" rtl="0" eaLnBrk="1" latinLnBrk="0" hangingPunct="1">
              <a:defRPr sz="2000" kern="1200">
                <a:solidFill>
                  <a:schemeClr val="tx1"/>
                </a:solidFill>
                <a:latin typeface="Times New Roman" pitchFamily="18" charset="0"/>
                <a:ea typeface="+mn-ea"/>
                <a:cs typeface="+mn-cs"/>
              </a:defRPr>
            </a:lvl7pPr>
            <a:lvl8pPr marL="3200400" algn="l" defTabSz="914400" rtl="0" eaLnBrk="1" latinLnBrk="0" hangingPunct="1">
              <a:defRPr sz="2000" kern="1200">
                <a:solidFill>
                  <a:schemeClr val="tx1"/>
                </a:solidFill>
                <a:latin typeface="Times New Roman" pitchFamily="18" charset="0"/>
                <a:ea typeface="+mn-ea"/>
                <a:cs typeface="+mn-cs"/>
              </a:defRPr>
            </a:lvl8pPr>
            <a:lvl9pPr marL="3657600" algn="l" defTabSz="914400" rtl="0" eaLnBrk="1" latinLnBrk="0" hangingPunct="1">
              <a:defRPr sz="2000" kern="1200">
                <a:solidFill>
                  <a:schemeClr val="tx1"/>
                </a:solidFill>
                <a:latin typeface="Times New Roman" pitchFamily="18" charset="0"/>
                <a:ea typeface="+mn-ea"/>
                <a:cs typeface="+mn-cs"/>
              </a:defRPr>
            </a:lvl9pPr>
          </a:lstStyle>
          <a:p>
            <a:r>
              <a:rPr lang="en-US" sz="1400" dirty="0">
                <a:latin typeface="Corbel" panose="020B0503020204020204" pitchFamily="34" charset="0"/>
              </a:rPr>
              <a:t>Language Modeling </a:t>
            </a:r>
          </a:p>
        </p:txBody>
      </p:sp>
      <p:sp>
        <p:nvSpPr>
          <p:cNvPr id="13" name="TextBox 8">
            <a:extLst>
              <a:ext uri="{FF2B5EF4-FFF2-40B4-BE49-F238E27FC236}">
                <a16:creationId xmlns:a16="http://schemas.microsoft.com/office/drawing/2014/main" id="{08DFBB4F-352B-47C5-9A35-399EB7B48C89}"/>
              </a:ext>
            </a:extLst>
          </p:cNvPr>
          <p:cNvSpPr txBox="1"/>
          <p:nvPr/>
        </p:nvSpPr>
        <p:spPr>
          <a:xfrm>
            <a:off x="6156045" y="4186616"/>
            <a:ext cx="882229" cy="307777"/>
          </a:xfrm>
          <a:prstGeom prst="rect">
            <a:avLst/>
          </a:prstGeom>
          <a:noFill/>
        </p:spPr>
        <p:txBody>
          <a:bodyPr wrap="none" rtlCol="0">
            <a:spAutoFit/>
          </a:bodyPr>
          <a:lstStyle>
            <a:defPPr>
              <a:defRPr lang="en-US"/>
            </a:defPPr>
            <a:lvl1pPr algn="ctr" rtl="0" fontAlgn="base">
              <a:spcBef>
                <a:spcPct val="0"/>
              </a:spcBef>
              <a:spcAft>
                <a:spcPct val="0"/>
              </a:spcAft>
              <a:defRPr sz="2000" kern="1200">
                <a:solidFill>
                  <a:schemeClr val="tx1"/>
                </a:solidFill>
                <a:latin typeface="Times New Roman" pitchFamily="18" charset="0"/>
                <a:ea typeface="+mn-ea"/>
                <a:cs typeface="+mn-cs"/>
              </a:defRPr>
            </a:lvl1pPr>
            <a:lvl2pPr marL="457200" algn="ctr" rtl="0" fontAlgn="base">
              <a:spcBef>
                <a:spcPct val="0"/>
              </a:spcBef>
              <a:spcAft>
                <a:spcPct val="0"/>
              </a:spcAft>
              <a:defRPr sz="2000" kern="1200">
                <a:solidFill>
                  <a:schemeClr val="tx1"/>
                </a:solidFill>
                <a:latin typeface="Times New Roman" pitchFamily="18" charset="0"/>
                <a:ea typeface="+mn-ea"/>
                <a:cs typeface="+mn-cs"/>
              </a:defRPr>
            </a:lvl2pPr>
            <a:lvl3pPr marL="914400" algn="ctr" rtl="0" fontAlgn="base">
              <a:spcBef>
                <a:spcPct val="0"/>
              </a:spcBef>
              <a:spcAft>
                <a:spcPct val="0"/>
              </a:spcAft>
              <a:defRPr sz="2000" kern="1200">
                <a:solidFill>
                  <a:schemeClr val="tx1"/>
                </a:solidFill>
                <a:latin typeface="Times New Roman" pitchFamily="18" charset="0"/>
                <a:ea typeface="+mn-ea"/>
                <a:cs typeface="+mn-cs"/>
              </a:defRPr>
            </a:lvl3pPr>
            <a:lvl4pPr marL="1371600" algn="ctr" rtl="0" fontAlgn="base">
              <a:spcBef>
                <a:spcPct val="0"/>
              </a:spcBef>
              <a:spcAft>
                <a:spcPct val="0"/>
              </a:spcAft>
              <a:defRPr sz="2000" kern="1200">
                <a:solidFill>
                  <a:schemeClr val="tx1"/>
                </a:solidFill>
                <a:latin typeface="Times New Roman" pitchFamily="18" charset="0"/>
                <a:ea typeface="+mn-ea"/>
                <a:cs typeface="+mn-cs"/>
              </a:defRPr>
            </a:lvl4pPr>
            <a:lvl5pPr marL="1828800" algn="ctr" rtl="0" fontAlgn="base">
              <a:spcBef>
                <a:spcPct val="0"/>
              </a:spcBef>
              <a:spcAft>
                <a:spcPct val="0"/>
              </a:spcAft>
              <a:defRPr sz="2000" kern="1200">
                <a:solidFill>
                  <a:schemeClr val="tx1"/>
                </a:solidFill>
                <a:latin typeface="Times New Roman" pitchFamily="18" charset="0"/>
                <a:ea typeface="+mn-ea"/>
                <a:cs typeface="+mn-cs"/>
              </a:defRPr>
            </a:lvl5pPr>
            <a:lvl6pPr marL="2286000" algn="l" defTabSz="914400" rtl="0" eaLnBrk="1" latinLnBrk="0" hangingPunct="1">
              <a:defRPr sz="2000" kern="1200">
                <a:solidFill>
                  <a:schemeClr val="tx1"/>
                </a:solidFill>
                <a:latin typeface="Times New Roman" pitchFamily="18" charset="0"/>
                <a:ea typeface="+mn-ea"/>
                <a:cs typeface="+mn-cs"/>
              </a:defRPr>
            </a:lvl6pPr>
            <a:lvl7pPr marL="2743200" algn="l" defTabSz="914400" rtl="0" eaLnBrk="1" latinLnBrk="0" hangingPunct="1">
              <a:defRPr sz="2000" kern="1200">
                <a:solidFill>
                  <a:schemeClr val="tx1"/>
                </a:solidFill>
                <a:latin typeface="Times New Roman" pitchFamily="18" charset="0"/>
                <a:ea typeface="+mn-ea"/>
                <a:cs typeface="+mn-cs"/>
              </a:defRPr>
            </a:lvl7pPr>
            <a:lvl8pPr marL="3200400" algn="l" defTabSz="914400" rtl="0" eaLnBrk="1" latinLnBrk="0" hangingPunct="1">
              <a:defRPr sz="2000" kern="1200">
                <a:solidFill>
                  <a:schemeClr val="tx1"/>
                </a:solidFill>
                <a:latin typeface="Times New Roman" pitchFamily="18" charset="0"/>
                <a:ea typeface="+mn-ea"/>
                <a:cs typeface="+mn-cs"/>
              </a:defRPr>
            </a:lvl8pPr>
            <a:lvl9pPr marL="3657600" algn="l" defTabSz="914400" rtl="0" eaLnBrk="1" latinLnBrk="0" hangingPunct="1">
              <a:defRPr sz="2000" kern="1200">
                <a:solidFill>
                  <a:schemeClr val="tx1"/>
                </a:solidFill>
                <a:latin typeface="Times New Roman" pitchFamily="18" charset="0"/>
                <a:ea typeface="+mn-ea"/>
                <a:cs typeface="+mn-cs"/>
              </a:defRPr>
            </a:lvl9pPr>
          </a:lstStyle>
          <a:p>
            <a:r>
              <a:rPr lang="en-US" sz="1400" dirty="0">
                <a:latin typeface="Corbel" panose="020B0503020204020204" pitchFamily="34" charset="0"/>
              </a:rPr>
              <a:t>POS Tags</a:t>
            </a:r>
          </a:p>
        </p:txBody>
      </p:sp>
    </p:spTree>
    <p:extLst>
      <p:ext uri="{BB962C8B-B14F-4D97-AF65-F5344CB8AC3E}">
        <p14:creationId xmlns:p14="http://schemas.microsoft.com/office/powerpoint/2010/main" val="3518321421"/>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A644CE-31E2-B19C-C35F-78846A049E7B}"/>
              </a:ext>
            </a:extLst>
          </p:cNvPr>
          <p:cNvSpPr>
            <a:spLocks noGrp="1"/>
          </p:cNvSpPr>
          <p:nvPr>
            <p:ph type="title"/>
          </p:nvPr>
        </p:nvSpPr>
        <p:spPr/>
        <p:txBody>
          <a:bodyPr>
            <a:normAutofit fontScale="90000"/>
          </a:bodyPr>
          <a:lstStyle/>
          <a:p>
            <a:r>
              <a:rPr lang="en-US" dirty="0"/>
              <a:t>Encoder-Decoder Architectures </a:t>
            </a:r>
          </a:p>
        </p:txBody>
      </p:sp>
      <p:sp>
        <p:nvSpPr>
          <p:cNvPr id="3" name="Content Placeholder 2">
            <a:extLst>
              <a:ext uri="{FF2B5EF4-FFF2-40B4-BE49-F238E27FC236}">
                <a16:creationId xmlns:a16="http://schemas.microsoft.com/office/drawing/2014/main" id="{60F360EF-A21D-11C6-B35A-DF68E33BA71D}"/>
              </a:ext>
            </a:extLst>
          </p:cNvPr>
          <p:cNvSpPr>
            <a:spLocks noGrp="1"/>
          </p:cNvSpPr>
          <p:nvPr>
            <p:ph idx="1"/>
          </p:nvPr>
        </p:nvSpPr>
        <p:spPr/>
        <p:txBody>
          <a:bodyPr/>
          <a:lstStyle/>
          <a:p>
            <a:r>
              <a:rPr lang="en-US" dirty="0"/>
              <a:t>It is useful to think of generative models as two sub-models.</a:t>
            </a:r>
          </a:p>
        </p:txBody>
      </p:sp>
      <p:sp>
        <p:nvSpPr>
          <p:cNvPr id="4" name="Right Arrow 3">
            <a:extLst>
              <a:ext uri="{FF2B5EF4-FFF2-40B4-BE49-F238E27FC236}">
                <a16:creationId xmlns:a16="http://schemas.microsoft.com/office/drawing/2014/main" id="{444254F6-67C5-9562-641F-E7615BF97044}"/>
              </a:ext>
            </a:extLst>
          </p:cNvPr>
          <p:cNvSpPr/>
          <p:nvPr/>
        </p:nvSpPr>
        <p:spPr>
          <a:xfrm>
            <a:off x="3369413" y="2517190"/>
            <a:ext cx="573450" cy="526869"/>
          </a:xfrm>
          <a:prstGeom prst="rightArrow">
            <a:avLst>
              <a:gd name="adj1" fmla="val 50000"/>
              <a:gd name="adj2" fmla="val 66297"/>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orbel" panose="020B0503020204020204" pitchFamily="34" charset="0"/>
            </a:endParaRPr>
          </a:p>
        </p:txBody>
      </p:sp>
      <p:sp>
        <p:nvSpPr>
          <p:cNvPr id="5" name="Right Arrow 4">
            <a:extLst>
              <a:ext uri="{FF2B5EF4-FFF2-40B4-BE49-F238E27FC236}">
                <a16:creationId xmlns:a16="http://schemas.microsoft.com/office/drawing/2014/main" id="{DA53E659-66EB-5EE7-528B-2D54373AF39C}"/>
              </a:ext>
            </a:extLst>
          </p:cNvPr>
          <p:cNvSpPr/>
          <p:nvPr/>
        </p:nvSpPr>
        <p:spPr>
          <a:xfrm>
            <a:off x="6105062" y="2517190"/>
            <a:ext cx="573450" cy="526869"/>
          </a:xfrm>
          <a:prstGeom prst="rightArrow">
            <a:avLst>
              <a:gd name="adj1" fmla="val 50000"/>
              <a:gd name="adj2" fmla="val 66297"/>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orbel" panose="020B0503020204020204" pitchFamily="34" charset="0"/>
            </a:endParaRPr>
          </a:p>
        </p:txBody>
      </p:sp>
      <p:sp>
        <p:nvSpPr>
          <p:cNvPr id="6" name="TextBox 5">
            <a:extLst>
              <a:ext uri="{FF2B5EF4-FFF2-40B4-BE49-F238E27FC236}">
                <a16:creationId xmlns:a16="http://schemas.microsoft.com/office/drawing/2014/main" id="{48234C3A-4948-B409-9905-51CDB092A146}"/>
              </a:ext>
            </a:extLst>
          </p:cNvPr>
          <p:cNvSpPr txBox="1"/>
          <p:nvPr/>
        </p:nvSpPr>
        <p:spPr>
          <a:xfrm>
            <a:off x="274841" y="2626457"/>
            <a:ext cx="2877742" cy="307777"/>
          </a:xfrm>
          <a:prstGeom prst="rect">
            <a:avLst/>
          </a:prstGeom>
          <a:solidFill>
            <a:schemeClr val="bg1">
              <a:lumMod val="95000"/>
            </a:schemeClr>
          </a:solidFill>
        </p:spPr>
        <p:txBody>
          <a:bodyPr wrap="square">
            <a:spAutoFit/>
          </a:bodyPr>
          <a:lstStyle/>
          <a:p>
            <a:pPr marL="0" lvl="0" indent="0" algn="ctr">
              <a:spcAft>
                <a:spcPts val="1200"/>
              </a:spcAft>
              <a:buNone/>
            </a:pPr>
            <a:r>
              <a:rPr lang="en-US" sz="1400" dirty="0">
                <a:latin typeface="Consolas" panose="020B0609020204030204" pitchFamily="49" charset="0"/>
                <a:cs typeface="Consolas" panose="020B0609020204030204" pitchFamily="49" charset="0"/>
              </a:rPr>
              <a:t>“The cat sat on the </a:t>
            </a:r>
            <a:r>
              <a:rPr lang="en-US" sz="1400" dirty="0">
                <a:solidFill>
                  <a:schemeClr val="bg1"/>
                </a:solidFill>
                <a:highlight>
                  <a:srgbClr val="000000"/>
                </a:highlight>
                <a:latin typeface="Consolas" panose="020B0609020204030204" pitchFamily="49" charset="0"/>
                <a:cs typeface="Consolas" panose="020B0609020204030204" pitchFamily="49" charset="0"/>
              </a:rPr>
              <a:t>[MASK]</a:t>
            </a:r>
            <a:r>
              <a:rPr lang="en-US" sz="1400" dirty="0">
                <a:latin typeface="Consolas" panose="020B0609020204030204" pitchFamily="49" charset="0"/>
                <a:cs typeface="Consolas" panose="020B0609020204030204" pitchFamily="49" charset="0"/>
              </a:rPr>
              <a:t>”</a:t>
            </a:r>
          </a:p>
        </p:txBody>
      </p:sp>
      <p:pic>
        <p:nvPicPr>
          <p:cNvPr id="7" name="Picture 2" descr="Word frequency in titles of all articles with Frequency &gt;= 10 Figure 2... |  Download Scientific Diagram">
            <a:extLst>
              <a:ext uri="{FF2B5EF4-FFF2-40B4-BE49-F238E27FC236}">
                <a16:creationId xmlns:a16="http://schemas.microsoft.com/office/drawing/2014/main" id="{BCE875EA-3C8A-3588-F241-4C195B1FB9AC}"/>
              </a:ext>
            </a:extLst>
          </p:cNvPr>
          <p:cNvPicPr>
            <a:picLocks noChangeAspect="1" noChangeArrowheads="1"/>
          </p:cNvPicPr>
          <p:nvPr/>
        </p:nvPicPr>
        <p:blipFill rotWithShape="1">
          <a:blip r:embed="rId2">
            <a:grayscl/>
            <a:extLst>
              <a:ext uri="{BEBA8EAE-BF5A-486C-A8C5-ECC9F3942E4B}">
                <a14:imgProps xmlns:a14="http://schemas.microsoft.com/office/drawing/2010/main">
                  <a14:imgLayer r:embed="rId3">
                    <a14:imgEffect>
                      <a14:colorTemperature colorTemp="4700"/>
                    </a14:imgEffect>
                    <a14:imgEffect>
                      <a14:saturation sat="0"/>
                    </a14:imgEffect>
                    <a14:imgEffect>
                      <a14:brightnessContrast contrast="-40000"/>
                    </a14:imgEffect>
                  </a14:imgLayer>
                </a14:imgProps>
              </a:ext>
              <a:ext uri="{28A0092B-C50C-407E-A947-70E740481C1C}">
                <a14:useLocalDpi xmlns:a14="http://schemas.microsoft.com/office/drawing/2010/main" val="0"/>
              </a:ext>
            </a:extLst>
          </a:blip>
          <a:srcRect l="3094" t="8585" r="65769" b="30524"/>
          <a:stretch/>
        </p:blipFill>
        <p:spPr bwMode="auto">
          <a:xfrm rot="5400000">
            <a:off x="6955844" y="2485135"/>
            <a:ext cx="846211" cy="817523"/>
          </a:xfrm>
          <a:prstGeom prst="rect">
            <a:avLst/>
          </a:prstGeom>
          <a:noFill/>
          <a:extLst>
            <a:ext uri="{909E8E84-426E-40DD-AFC4-6F175D3DCCD1}">
              <a14:hiddenFill xmlns:a14="http://schemas.microsoft.com/office/drawing/2010/main">
                <a:solidFill>
                  <a:srgbClr val="FFFFFF"/>
                </a:solidFill>
              </a14:hiddenFill>
            </a:ext>
          </a:extLst>
        </p:spPr>
      </p:pic>
      <p:sp>
        <p:nvSpPr>
          <p:cNvPr id="10" name="Rounded Rectangle 9">
            <a:extLst>
              <a:ext uri="{FF2B5EF4-FFF2-40B4-BE49-F238E27FC236}">
                <a16:creationId xmlns:a16="http://schemas.microsoft.com/office/drawing/2014/main" id="{3C19BA56-9B8F-03C2-466B-DC76778E0955}"/>
              </a:ext>
            </a:extLst>
          </p:cNvPr>
          <p:cNvSpPr/>
          <p:nvPr/>
        </p:nvSpPr>
        <p:spPr>
          <a:xfrm>
            <a:off x="4093549" y="2089447"/>
            <a:ext cx="1802984" cy="1382354"/>
          </a:xfrm>
          <a:prstGeom prst="roundRect">
            <a:avLst/>
          </a:prstGeom>
          <a:solidFill>
            <a:schemeClr val="accent4">
              <a:lumMod val="20000"/>
              <a:lumOff val="80000"/>
            </a:schemeClr>
          </a:solidFill>
          <a:ln>
            <a:solidFill>
              <a:srgbClr val="FFC000"/>
            </a:solidFill>
          </a:ln>
        </p:spPr>
        <p:style>
          <a:lnRef idx="1">
            <a:schemeClr val="accent1"/>
          </a:lnRef>
          <a:fillRef idx="2">
            <a:schemeClr val="accent1"/>
          </a:fillRef>
          <a:effectRef idx="1">
            <a:schemeClr val="accent1"/>
          </a:effectRef>
          <a:fontRef idx="minor">
            <a:schemeClr val="dk1"/>
          </a:fontRef>
        </p:style>
        <p:txBody>
          <a:bodyPr lIns="0" rIns="0" rtlCol="0" anchor="ctr"/>
          <a:lstStyle/>
          <a:p>
            <a:pPr algn="ctr"/>
            <a:r>
              <a:rPr lang="en-US" i="1" dirty="0">
                <a:latin typeface="Merriweather Sans" panose="02000503060000020004" pitchFamily="2" charset="77"/>
              </a:rPr>
              <a:t>Some </a:t>
            </a:r>
            <a:br>
              <a:rPr lang="en-US" i="1" dirty="0">
                <a:latin typeface="Merriweather Sans" panose="02000503060000020004" pitchFamily="2" charset="77"/>
              </a:rPr>
            </a:br>
            <a:r>
              <a:rPr lang="en-US" i="1" dirty="0">
                <a:latin typeface="Merriweather Sans" panose="02000503060000020004" pitchFamily="2" charset="77"/>
              </a:rPr>
              <a:t>model</a:t>
            </a:r>
          </a:p>
        </p:txBody>
      </p:sp>
      <p:sp>
        <p:nvSpPr>
          <p:cNvPr id="8" name="Slide Number Placeholder 7">
            <a:extLst>
              <a:ext uri="{FF2B5EF4-FFF2-40B4-BE49-F238E27FC236}">
                <a16:creationId xmlns:a16="http://schemas.microsoft.com/office/drawing/2014/main" id="{A61DD29E-8580-4519-64F6-252A9794495E}"/>
              </a:ext>
            </a:extLst>
          </p:cNvPr>
          <p:cNvSpPr>
            <a:spLocks noGrp="1"/>
          </p:cNvSpPr>
          <p:nvPr>
            <p:ph type="sldNum" sz="quarter" idx="12"/>
          </p:nvPr>
        </p:nvSpPr>
        <p:spPr/>
        <p:txBody>
          <a:bodyPr/>
          <a:lstStyle/>
          <a:p>
            <a:fld id="{494B4E53-BCCB-BE4E-A28A-722B6992CCD5}" type="slidenum">
              <a:rPr lang="en-US" smtClean="0"/>
              <a:pPr/>
              <a:t>51</a:t>
            </a:fld>
            <a:endParaRPr lang="en-US" dirty="0"/>
          </a:p>
        </p:txBody>
      </p:sp>
    </p:spTree>
    <p:extLst>
      <p:ext uri="{BB962C8B-B14F-4D97-AF65-F5344CB8AC3E}">
        <p14:creationId xmlns:p14="http://schemas.microsoft.com/office/powerpoint/2010/main" val="3967499559"/>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A644CE-31E2-B19C-C35F-78846A049E7B}"/>
              </a:ext>
            </a:extLst>
          </p:cNvPr>
          <p:cNvSpPr>
            <a:spLocks noGrp="1"/>
          </p:cNvSpPr>
          <p:nvPr>
            <p:ph type="title"/>
          </p:nvPr>
        </p:nvSpPr>
        <p:spPr/>
        <p:txBody>
          <a:bodyPr>
            <a:normAutofit fontScale="90000"/>
          </a:bodyPr>
          <a:lstStyle/>
          <a:p>
            <a:r>
              <a:rPr lang="en-US" dirty="0"/>
              <a:t>Encoder-Decoder Architectures </a:t>
            </a:r>
          </a:p>
        </p:txBody>
      </p:sp>
      <p:sp>
        <p:nvSpPr>
          <p:cNvPr id="3" name="Content Placeholder 2">
            <a:extLst>
              <a:ext uri="{FF2B5EF4-FFF2-40B4-BE49-F238E27FC236}">
                <a16:creationId xmlns:a16="http://schemas.microsoft.com/office/drawing/2014/main" id="{60F360EF-A21D-11C6-B35A-DF68E33BA71D}"/>
              </a:ext>
            </a:extLst>
          </p:cNvPr>
          <p:cNvSpPr>
            <a:spLocks noGrp="1"/>
          </p:cNvSpPr>
          <p:nvPr>
            <p:ph idx="1"/>
          </p:nvPr>
        </p:nvSpPr>
        <p:spPr/>
        <p:txBody>
          <a:bodyPr/>
          <a:lstStyle/>
          <a:p>
            <a:r>
              <a:rPr lang="en-US" dirty="0"/>
              <a:t>It is useful to think of generative models as two sub-models.</a:t>
            </a:r>
          </a:p>
        </p:txBody>
      </p:sp>
      <p:sp>
        <p:nvSpPr>
          <p:cNvPr id="4" name="Right Arrow 3">
            <a:extLst>
              <a:ext uri="{FF2B5EF4-FFF2-40B4-BE49-F238E27FC236}">
                <a16:creationId xmlns:a16="http://schemas.microsoft.com/office/drawing/2014/main" id="{444254F6-67C5-9562-641F-E7615BF97044}"/>
              </a:ext>
            </a:extLst>
          </p:cNvPr>
          <p:cNvSpPr/>
          <p:nvPr/>
        </p:nvSpPr>
        <p:spPr>
          <a:xfrm>
            <a:off x="3268557" y="2517190"/>
            <a:ext cx="573450" cy="526869"/>
          </a:xfrm>
          <a:prstGeom prst="rightArrow">
            <a:avLst>
              <a:gd name="adj1" fmla="val 50000"/>
              <a:gd name="adj2" fmla="val 66297"/>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orbel" panose="020B0503020204020204" pitchFamily="34" charset="0"/>
            </a:endParaRPr>
          </a:p>
        </p:txBody>
      </p:sp>
      <p:sp>
        <p:nvSpPr>
          <p:cNvPr id="5" name="Right Arrow 4">
            <a:extLst>
              <a:ext uri="{FF2B5EF4-FFF2-40B4-BE49-F238E27FC236}">
                <a16:creationId xmlns:a16="http://schemas.microsoft.com/office/drawing/2014/main" id="{DA53E659-66EB-5EE7-528B-2D54373AF39C}"/>
              </a:ext>
            </a:extLst>
          </p:cNvPr>
          <p:cNvSpPr/>
          <p:nvPr/>
        </p:nvSpPr>
        <p:spPr>
          <a:xfrm>
            <a:off x="6105062" y="2517190"/>
            <a:ext cx="573450" cy="526869"/>
          </a:xfrm>
          <a:prstGeom prst="rightArrow">
            <a:avLst>
              <a:gd name="adj1" fmla="val 50000"/>
              <a:gd name="adj2" fmla="val 66297"/>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orbel" panose="020B0503020204020204" pitchFamily="34" charset="0"/>
            </a:endParaRPr>
          </a:p>
        </p:txBody>
      </p:sp>
      <p:sp>
        <p:nvSpPr>
          <p:cNvPr id="6" name="TextBox 5">
            <a:extLst>
              <a:ext uri="{FF2B5EF4-FFF2-40B4-BE49-F238E27FC236}">
                <a16:creationId xmlns:a16="http://schemas.microsoft.com/office/drawing/2014/main" id="{48234C3A-4948-B409-9905-51CDB092A146}"/>
              </a:ext>
            </a:extLst>
          </p:cNvPr>
          <p:cNvSpPr txBox="1"/>
          <p:nvPr/>
        </p:nvSpPr>
        <p:spPr>
          <a:xfrm>
            <a:off x="274841" y="2626457"/>
            <a:ext cx="2877742" cy="307777"/>
          </a:xfrm>
          <a:prstGeom prst="rect">
            <a:avLst/>
          </a:prstGeom>
          <a:solidFill>
            <a:schemeClr val="bg1">
              <a:lumMod val="95000"/>
            </a:schemeClr>
          </a:solidFill>
        </p:spPr>
        <p:txBody>
          <a:bodyPr wrap="square">
            <a:spAutoFit/>
          </a:bodyPr>
          <a:lstStyle/>
          <a:p>
            <a:pPr marL="0" lvl="0" indent="0" algn="ctr">
              <a:spcAft>
                <a:spcPts val="1200"/>
              </a:spcAft>
              <a:buNone/>
            </a:pPr>
            <a:r>
              <a:rPr lang="en-US" sz="1400" dirty="0">
                <a:latin typeface="Consolas" panose="020B0609020204030204" pitchFamily="49" charset="0"/>
                <a:cs typeface="Consolas" panose="020B0609020204030204" pitchFamily="49" charset="0"/>
              </a:rPr>
              <a:t>“The cat sat on the </a:t>
            </a:r>
            <a:r>
              <a:rPr lang="en-US" sz="1400" dirty="0">
                <a:solidFill>
                  <a:schemeClr val="bg1"/>
                </a:solidFill>
                <a:highlight>
                  <a:srgbClr val="000000"/>
                </a:highlight>
                <a:latin typeface="Consolas" panose="020B0609020204030204" pitchFamily="49" charset="0"/>
                <a:cs typeface="Consolas" panose="020B0609020204030204" pitchFamily="49" charset="0"/>
              </a:rPr>
              <a:t>[MASK]</a:t>
            </a:r>
            <a:r>
              <a:rPr lang="en-US" sz="1400" dirty="0">
                <a:latin typeface="Consolas" panose="020B0609020204030204" pitchFamily="49" charset="0"/>
                <a:cs typeface="Consolas" panose="020B0609020204030204" pitchFamily="49" charset="0"/>
              </a:rPr>
              <a:t>”</a:t>
            </a:r>
          </a:p>
        </p:txBody>
      </p:sp>
      <p:pic>
        <p:nvPicPr>
          <p:cNvPr id="7" name="Picture 2" descr="Word frequency in titles of all articles with Frequency &gt;= 10 Figure 2... |  Download Scientific Diagram">
            <a:extLst>
              <a:ext uri="{FF2B5EF4-FFF2-40B4-BE49-F238E27FC236}">
                <a16:creationId xmlns:a16="http://schemas.microsoft.com/office/drawing/2014/main" id="{BCE875EA-3C8A-3588-F241-4C195B1FB9AC}"/>
              </a:ext>
            </a:extLst>
          </p:cNvPr>
          <p:cNvPicPr>
            <a:picLocks noChangeAspect="1" noChangeArrowheads="1"/>
          </p:cNvPicPr>
          <p:nvPr/>
        </p:nvPicPr>
        <p:blipFill rotWithShape="1">
          <a:blip r:embed="rId2">
            <a:grayscl/>
            <a:extLst>
              <a:ext uri="{BEBA8EAE-BF5A-486C-A8C5-ECC9F3942E4B}">
                <a14:imgProps xmlns:a14="http://schemas.microsoft.com/office/drawing/2010/main">
                  <a14:imgLayer r:embed="rId3">
                    <a14:imgEffect>
                      <a14:colorTemperature colorTemp="4700"/>
                    </a14:imgEffect>
                    <a14:imgEffect>
                      <a14:saturation sat="0"/>
                    </a14:imgEffect>
                    <a14:imgEffect>
                      <a14:brightnessContrast contrast="-40000"/>
                    </a14:imgEffect>
                  </a14:imgLayer>
                </a14:imgProps>
              </a:ext>
              <a:ext uri="{28A0092B-C50C-407E-A947-70E740481C1C}">
                <a14:useLocalDpi xmlns:a14="http://schemas.microsoft.com/office/drawing/2010/main" val="0"/>
              </a:ext>
            </a:extLst>
          </a:blip>
          <a:srcRect l="3094" t="8585" r="65769" b="30524"/>
          <a:stretch/>
        </p:blipFill>
        <p:spPr bwMode="auto">
          <a:xfrm rot="5400000">
            <a:off x="6881882" y="2391003"/>
            <a:ext cx="846211" cy="817523"/>
          </a:xfrm>
          <a:prstGeom prst="rect">
            <a:avLst/>
          </a:prstGeom>
          <a:noFill/>
          <a:extLst>
            <a:ext uri="{909E8E84-426E-40DD-AFC4-6F175D3DCCD1}">
              <a14:hiddenFill xmlns:a14="http://schemas.microsoft.com/office/drawing/2010/main">
                <a:solidFill>
                  <a:srgbClr val="FFFFFF"/>
                </a:solidFill>
              </a14:hiddenFill>
            </a:ext>
          </a:extLst>
        </p:spPr>
      </p:pic>
      <p:sp>
        <p:nvSpPr>
          <p:cNvPr id="10" name="Rounded Rectangle 9">
            <a:extLst>
              <a:ext uri="{FF2B5EF4-FFF2-40B4-BE49-F238E27FC236}">
                <a16:creationId xmlns:a16="http://schemas.microsoft.com/office/drawing/2014/main" id="{3C19BA56-9B8F-03C2-466B-DC76778E0955}"/>
              </a:ext>
            </a:extLst>
          </p:cNvPr>
          <p:cNvSpPr/>
          <p:nvPr/>
        </p:nvSpPr>
        <p:spPr>
          <a:xfrm>
            <a:off x="3945632" y="2089447"/>
            <a:ext cx="817523" cy="1382354"/>
          </a:xfrm>
          <a:prstGeom prst="roundRect">
            <a:avLst/>
          </a:prstGeom>
          <a:solidFill>
            <a:schemeClr val="accent4">
              <a:lumMod val="20000"/>
              <a:lumOff val="80000"/>
            </a:schemeClr>
          </a:solidFill>
          <a:ln>
            <a:solidFill>
              <a:srgbClr val="FFC000"/>
            </a:solidFill>
          </a:ln>
        </p:spPr>
        <p:style>
          <a:lnRef idx="1">
            <a:schemeClr val="accent1"/>
          </a:lnRef>
          <a:fillRef idx="2">
            <a:schemeClr val="accent1"/>
          </a:fillRef>
          <a:effectRef idx="1">
            <a:schemeClr val="accent1"/>
          </a:effectRef>
          <a:fontRef idx="minor">
            <a:schemeClr val="dk1"/>
          </a:fontRef>
        </p:style>
        <p:txBody>
          <a:bodyPr vert="vert270" lIns="0" rIns="0" rtlCol="0" anchor="ctr"/>
          <a:lstStyle/>
          <a:p>
            <a:pPr algn="ctr"/>
            <a:r>
              <a:rPr lang="en-US" i="1" dirty="0">
                <a:latin typeface="Merriweather Sans" panose="02000503060000020004" pitchFamily="2" charset="77"/>
              </a:rPr>
              <a:t>Encoder</a:t>
            </a:r>
          </a:p>
        </p:txBody>
      </p:sp>
      <p:sp>
        <p:nvSpPr>
          <p:cNvPr id="8" name="Rounded Rectangle 7">
            <a:extLst>
              <a:ext uri="{FF2B5EF4-FFF2-40B4-BE49-F238E27FC236}">
                <a16:creationId xmlns:a16="http://schemas.microsoft.com/office/drawing/2014/main" id="{7C160F72-BAC6-1B35-42DE-CB77A880F60D}"/>
              </a:ext>
            </a:extLst>
          </p:cNvPr>
          <p:cNvSpPr/>
          <p:nvPr/>
        </p:nvSpPr>
        <p:spPr>
          <a:xfrm>
            <a:off x="4930153" y="2089447"/>
            <a:ext cx="817523" cy="1382354"/>
          </a:xfrm>
          <a:prstGeom prst="roundRect">
            <a:avLst/>
          </a:prstGeom>
          <a:solidFill>
            <a:schemeClr val="accent4">
              <a:lumMod val="20000"/>
              <a:lumOff val="80000"/>
            </a:schemeClr>
          </a:solidFill>
          <a:ln>
            <a:solidFill>
              <a:srgbClr val="FFC000"/>
            </a:solidFill>
          </a:ln>
        </p:spPr>
        <p:style>
          <a:lnRef idx="1">
            <a:schemeClr val="accent1"/>
          </a:lnRef>
          <a:fillRef idx="2">
            <a:schemeClr val="accent1"/>
          </a:fillRef>
          <a:effectRef idx="1">
            <a:schemeClr val="accent1"/>
          </a:effectRef>
          <a:fontRef idx="minor">
            <a:schemeClr val="dk1"/>
          </a:fontRef>
        </p:style>
        <p:txBody>
          <a:bodyPr vert="vert270" lIns="0" rIns="0" rtlCol="0" anchor="ctr"/>
          <a:lstStyle/>
          <a:p>
            <a:pPr algn="ctr"/>
            <a:r>
              <a:rPr lang="en-US" i="1" dirty="0">
                <a:latin typeface="Merriweather Sans" panose="02000503060000020004" pitchFamily="2" charset="77"/>
              </a:rPr>
              <a:t>Decoder</a:t>
            </a:r>
          </a:p>
        </p:txBody>
      </p:sp>
      <p:sp>
        <p:nvSpPr>
          <p:cNvPr id="9" name="Right Arrow 8">
            <a:extLst>
              <a:ext uri="{FF2B5EF4-FFF2-40B4-BE49-F238E27FC236}">
                <a16:creationId xmlns:a16="http://schemas.microsoft.com/office/drawing/2014/main" id="{C7F49099-705E-8DBC-28AF-096B08BFB457}"/>
              </a:ext>
            </a:extLst>
          </p:cNvPr>
          <p:cNvSpPr/>
          <p:nvPr/>
        </p:nvSpPr>
        <p:spPr>
          <a:xfrm>
            <a:off x="4702632" y="2613209"/>
            <a:ext cx="344429" cy="307583"/>
          </a:xfrm>
          <a:prstGeom prst="rightArrow">
            <a:avLst>
              <a:gd name="adj1" fmla="val 50000"/>
              <a:gd name="adj2" fmla="val 66297"/>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orbel" panose="020B0503020204020204" pitchFamily="34" charset="0"/>
            </a:endParaRPr>
          </a:p>
        </p:txBody>
      </p:sp>
      <p:sp>
        <p:nvSpPr>
          <p:cNvPr id="15" name="Rounded Rectangle 14">
            <a:extLst>
              <a:ext uri="{FF2B5EF4-FFF2-40B4-BE49-F238E27FC236}">
                <a16:creationId xmlns:a16="http://schemas.microsoft.com/office/drawing/2014/main" id="{8B5E2A73-881E-992B-4064-E230ACA95ED1}"/>
              </a:ext>
            </a:extLst>
          </p:cNvPr>
          <p:cNvSpPr/>
          <p:nvPr/>
        </p:nvSpPr>
        <p:spPr>
          <a:xfrm>
            <a:off x="3801140" y="1922032"/>
            <a:ext cx="2086208" cy="1696916"/>
          </a:xfrm>
          <a:prstGeom prst="roundRect">
            <a:avLst/>
          </a:prstGeom>
          <a:solidFill>
            <a:schemeClr val="accent4">
              <a:lumMod val="20000"/>
              <a:lumOff val="80000"/>
              <a:alpha val="33000"/>
            </a:schemeClr>
          </a:solidFill>
          <a:ln>
            <a:solidFill>
              <a:srgbClr val="FFC000"/>
            </a:solidFill>
          </a:ln>
        </p:spPr>
        <p:style>
          <a:lnRef idx="1">
            <a:schemeClr val="accent1"/>
          </a:lnRef>
          <a:fillRef idx="2">
            <a:schemeClr val="accent1"/>
          </a:fillRef>
          <a:effectRef idx="1">
            <a:schemeClr val="accent1"/>
          </a:effectRef>
          <a:fontRef idx="minor">
            <a:schemeClr val="dk1"/>
          </a:fontRef>
        </p:style>
        <p:txBody>
          <a:bodyPr lIns="0" rIns="0" rtlCol="0" anchor="ctr"/>
          <a:lstStyle/>
          <a:p>
            <a:pPr algn="ctr"/>
            <a:endParaRPr lang="en-US" i="1" dirty="0">
              <a:latin typeface="Merriweather Sans" panose="02000503060000020004" pitchFamily="2" charset="77"/>
            </a:endParaRPr>
          </a:p>
        </p:txBody>
      </p:sp>
      <p:sp>
        <p:nvSpPr>
          <p:cNvPr id="16" name="文字方塊 74">
            <a:extLst>
              <a:ext uri="{FF2B5EF4-FFF2-40B4-BE49-F238E27FC236}">
                <a16:creationId xmlns:a16="http://schemas.microsoft.com/office/drawing/2014/main" id="{9FC3DE24-FB41-D9D8-2110-8F1528D6E9E2}"/>
              </a:ext>
            </a:extLst>
          </p:cNvPr>
          <p:cNvSpPr txBox="1"/>
          <p:nvPr/>
        </p:nvSpPr>
        <p:spPr>
          <a:xfrm>
            <a:off x="4446813" y="1577363"/>
            <a:ext cx="4018711" cy="374571"/>
          </a:xfrm>
          <a:prstGeom prst="wedgeRoundRectCallout">
            <a:avLst>
              <a:gd name="adj1" fmla="val -39079"/>
              <a:gd name="adj2" fmla="val 218613"/>
              <a:gd name="adj3" fmla="val 16667"/>
            </a:avLst>
          </a:prstGeom>
          <a:solidFill>
            <a:schemeClr val="accent2">
              <a:lumMod val="20000"/>
              <a:lumOff val="80000"/>
            </a:schemeClr>
          </a:solidFill>
        </p:spPr>
        <p:txBody>
          <a:bodyPr wrap="square" rtlCol="0">
            <a:spAutoFit/>
          </a:bodyPr>
          <a:lstStyle/>
          <a:p>
            <a:r>
              <a:rPr lang="en-US" altLang="zh-TW" sz="1600" dirty="0">
                <a:solidFill>
                  <a:schemeClr val="tx1"/>
                </a:solidFill>
                <a:latin typeface="Corbel" panose="020B0503020204020204" pitchFamily="34" charset="0"/>
              </a:rPr>
              <a:t>Representation (compression) of the context</a:t>
            </a:r>
            <a:endParaRPr lang="zh-TW" altLang="en-US" sz="1600" dirty="0">
              <a:solidFill>
                <a:schemeClr val="tx1"/>
              </a:solidFill>
              <a:latin typeface="Corbel" panose="020B0503020204020204" pitchFamily="34" charset="0"/>
            </a:endParaRPr>
          </a:p>
        </p:txBody>
      </p:sp>
      <p:sp>
        <p:nvSpPr>
          <p:cNvPr id="17" name="文字方塊 74">
            <a:extLst>
              <a:ext uri="{FF2B5EF4-FFF2-40B4-BE49-F238E27FC236}">
                <a16:creationId xmlns:a16="http://schemas.microsoft.com/office/drawing/2014/main" id="{BA170C94-00BD-8E22-6969-0D85196290D9}"/>
              </a:ext>
            </a:extLst>
          </p:cNvPr>
          <p:cNvSpPr txBox="1"/>
          <p:nvPr/>
        </p:nvSpPr>
        <p:spPr>
          <a:xfrm>
            <a:off x="4654634" y="3631572"/>
            <a:ext cx="4018711" cy="646986"/>
          </a:xfrm>
          <a:prstGeom prst="wedgeRoundRectCallout">
            <a:avLst>
              <a:gd name="adj1" fmla="val -29097"/>
              <a:gd name="adj2" fmla="val -85875"/>
              <a:gd name="adj3" fmla="val 16667"/>
            </a:avLst>
          </a:prstGeom>
          <a:solidFill>
            <a:schemeClr val="accent2">
              <a:lumMod val="20000"/>
              <a:lumOff val="80000"/>
            </a:schemeClr>
          </a:solidFill>
        </p:spPr>
        <p:txBody>
          <a:bodyPr wrap="square" rtlCol="0">
            <a:spAutoFit/>
          </a:bodyPr>
          <a:lstStyle/>
          <a:p>
            <a:r>
              <a:rPr lang="en-US" altLang="zh-TW" sz="1600" dirty="0">
                <a:solidFill>
                  <a:schemeClr val="tx1"/>
                </a:solidFill>
                <a:latin typeface="Corbel" panose="020B0503020204020204" pitchFamily="34" charset="0"/>
              </a:rPr>
              <a:t>Produces the output sequence item by item using the representation of the context. </a:t>
            </a:r>
            <a:endParaRPr lang="zh-TW" altLang="en-US" sz="1600" dirty="0">
              <a:solidFill>
                <a:schemeClr val="tx1"/>
              </a:solidFill>
              <a:latin typeface="Corbel" panose="020B0503020204020204" pitchFamily="34" charset="0"/>
            </a:endParaRPr>
          </a:p>
        </p:txBody>
      </p:sp>
      <p:sp>
        <p:nvSpPr>
          <p:cNvPr id="18" name="文字方塊 74">
            <a:extLst>
              <a:ext uri="{FF2B5EF4-FFF2-40B4-BE49-F238E27FC236}">
                <a16:creationId xmlns:a16="http://schemas.microsoft.com/office/drawing/2014/main" id="{72CA5A5C-4F80-F6DD-930B-F08A4C67130F}"/>
              </a:ext>
            </a:extLst>
          </p:cNvPr>
          <p:cNvSpPr txBox="1"/>
          <p:nvPr/>
        </p:nvSpPr>
        <p:spPr>
          <a:xfrm>
            <a:off x="1858353" y="3618948"/>
            <a:ext cx="2588460" cy="646986"/>
          </a:xfrm>
          <a:prstGeom prst="wedgeRoundRectCallout">
            <a:avLst>
              <a:gd name="adj1" fmla="val 31685"/>
              <a:gd name="adj2" fmla="val -94189"/>
              <a:gd name="adj3" fmla="val 16667"/>
            </a:avLst>
          </a:prstGeom>
          <a:solidFill>
            <a:schemeClr val="accent2">
              <a:lumMod val="20000"/>
              <a:lumOff val="80000"/>
            </a:schemeClr>
          </a:solidFill>
        </p:spPr>
        <p:txBody>
          <a:bodyPr wrap="square" rtlCol="0">
            <a:spAutoFit/>
          </a:bodyPr>
          <a:lstStyle/>
          <a:p>
            <a:r>
              <a:rPr lang="en-US" altLang="zh-TW" sz="1600" dirty="0">
                <a:solidFill>
                  <a:schemeClr val="tx1"/>
                </a:solidFill>
                <a:latin typeface="Corbel" panose="020B0503020204020204" pitchFamily="34" charset="0"/>
              </a:rPr>
              <a:t>Processes the context and compiles it into a vector.</a:t>
            </a:r>
            <a:endParaRPr lang="zh-TW" altLang="en-US" sz="1600" dirty="0">
              <a:solidFill>
                <a:schemeClr val="tx1"/>
              </a:solidFill>
              <a:latin typeface="Corbel" panose="020B0503020204020204" pitchFamily="34" charset="0"/>
            </a:endParaRPr>
          </a:p>
        </p:txBody>
      </p:sp>
      <p:sp>
        <p:nvSpPr>
          <p:cNvPr id="11" name="Slide Number Placeholder 10">
            <a:extLst>
              <a:ext uri="{FF2B5EF4-FFF2-40B4-BE49-F238E27FC236}">
                <a16:creationId xmlns:a16="http://schemas.microsoft.com/office/drawing/2014/main" id="{0F53B8D9-764E-EAB3-522F-2F4ED5DD1170}"/>
              </a:ext>
            </a:extLst>
          </p:cNvPr>
          <p:cNvSpPr>
            <a:spLocks noGrp="1"/>
          </p:cNvSpPr>
          <p:nvPr>
            <p:ph type="sldNum" sz="quarter" idx="12"/>
          </p:nvPr>
        </p:nvSpPr>
        <p:spPr/>
        <p:txBody>
          <a:bodyPr/>
          <a:lstStyle/>
          <a:p>
            <a:fld id="{494B4E53-BCCB-BE4E-A28A-722B6992CCD5}" type="slidenum">
              <a:rPr lang="en-US" smtClean="0"/>
              <a:pPr/>
              <a:t>52</a:t>
            </a:fld>
            <a:endParaRPr lang="en-US" dirty="0"/>
          </a:p>
        </p:txBody>
      </p:sp>
    </p:spTree>
    <p:extLst>
      <p:ext uri="{BB962C8B-B14F-4D97-AF65-F5344CB8AC3E}">
        <p14:creationId xmlns:p14="http://schemas.microsoft.com/office/powerpoint/2010/main" val="3728407031"/>
      </p:ext>
    </p:extLst>
  </p:cSld>
  <p:clrMapOvr>
    <a:masterClrMapping/>
  </p:clrMapOvr>
  <mc:AlternateContent xmlns:mc="http://schemas.openxmlformats.org/markup-compatibility/2006" xmlns:p159="http://schemas.microsoft.com/office/powerpoint/2015/09/main">
    <mc:Choice Requires="p159">
      <p:transition spd="slow">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7" grpId="0" animBg="1"/>
      <p:bldP spid="18" grpId="0" animBg="1"/>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0B3886-9794-E994-C0B5-BE43CCB49A1A}"/>
              </a:ext>
            </a:extLst>
          </p:cNvPr>
          <p:cNvSpPr>
            <a:spLocks noGrp="1"/>
          </p:cNvSpPr>
          <p:nvPr>
            <p:ph type="title"/>
          </p:nvPr>
        </p:nvSpPr>
        <p:spPr/>
        <p:txBody>
          <a:bodyPr>
            <a:normAutofit fontScale="90000"/>
          </a:bodyPr>
          <a:lstStyle/>
          <a:p>
            <a:r>
              <a:rPr lang="en-US" dirty="0"/>
              <a:t>Encoder-Decoder Architectures </a:t>
            </a:r>
          </a:p>
        </p:txBody>
      </p:sp>
      <p:pic>
        <p:nvPicPr>
          <p:cNvPr id="4" name="seq2seq_3.mp4" descr="seq2seq_3.mp4">
            <a:hlinkClick r:id="" action="ppaction://media"/>
            <a:extLst>
              <a:ext uri="{FF2B5EF4-FFF2-40B4-BE49-F238E27FC236}">
                <a16:creationId xmlns:a16="http://schemas.microsoft.com/office/drawing/2014/main" id="{D591C96B-6597-C9F0-C171-28C5C0CBE7BC}"/>
              </a:ext>
            </a:extLst>
          </p:cNvPr>
          <p:cNvPicPr>
            <a:picLocks noGrp="1" noChangeAspect="1"/>
          </p:cNvPicPr>
          <p:nvPr>
            <p:ph idx="1"/>
            <a:videoFile r:link="rId2"/>
            <p:extLst>
              <p:ext uri="{DAA4B4D4-6D71-4841-9C94-3DE7FCFB9230}">
                <p14:media xmlns:p14="http://schemas.microsoft.com/office/powerpoint/2010/main" r:embed="rId1"/>
              </p:ext>
            </p:extLst>
          </p:nvPr>
        </p:nvPicPr>
        <p:blipFill>
          <a:blip r:embed="rId4"/>
          <a:stretch>
            <a:fillRect/>
          </a:stretch>
        </p:blipFill>
        <p:spPr>
          <a:xfrm>
            <a:off x="282575" y="1746250"/>
            <a:ext cx="8578850" cy="2293938"/>
          </a:xfrm>
        </p:spPr>
      </p:pic>
      <p:sp>
        <p:nvSpPr>
          <p:cNvPr id="5" name="TextBox 4">
            <a:extLst>
              <a:ext uri="{FF2B5EF4-FFF2-40B4-BE49-F238E27FC236}">
                <a16:creationId xmlns:a16="http://schemas.microsoft.com/office/drawing/2014/main" id="{A4B43994-3A63-5A65-0124-AAF3097A0988}"/>
              </a:ext>
            </a:extLst>
          </p:cNvPr>
          <p:cNvSpPr txBox="1"/>
          <p:nvPr/>
        </p:nvSpPr>
        <p:spPr>
          <a:xfrm>
            <a:off x="329640" y="4748781"/>
            <a:ext cx="8578791" cy="261610"/>
          </a:xfrm>
          <a:prstGeom prst="rect">
            <a:avLst/>
          </a:prstGeom>
          <a:noFill/>
        </p:spPr>
        <p:txBody>
          <a:bodyPr wrap="square">
            <a:spAutoFit/>
          </a:bodyPr>
          <a:lstStyle/>
          <a:p>
            <a:pPr algn="ctr"/>
            <a:r>
              <a:rPr lang="en-US" sz="1100" dirty="0">
                <a:solidFill>
                  <a:schemeClr val="bg1">
                    <a:lumMod val="50000"/>
                  </a:schemeClr>
                </a:solidFill>
                <a:latin typeface="Consolas" panose="020B0609020204030204" pitchFamily="49" charset="0"/>
                <a:cs typeface="Consolas" panose="020B0609020204030204" pitchFamily="49" charset="0"/>
              </a:rPr>
              <a:t>https://</a:t>
            </a:r>
            <a:r>
              <a:rPr lang="en-US" sz="1100" dirty="0" err="1">
                <a:solidFill>
                  <a:schemeClr val="bg1">
                    <a:lumMod val="50000"/>
                  </a:schemeClr>
                </a:solidFill>
                <a:latin typeface="Consolas" panose="020B0609020204030204" pitchFamily="49" charset="0"/>
                <a:cs typeface="Consolas" panose="020B0609020204030204" pitchFamily="49" charset="0"/>
              </a:rPr>
              <a:t>jalammar.github.io</a:t>
            </a:r>
            <a:r>
              <a:rPr lang="en-US" sz="1100" dirty="0">
                <a:solidFill>
                  <a:schemeClr val="bg1">
                    <a:lumMod val="50000"/>
                  </a:schemeClr>
                </a:solidFill>
                <a:latin typeface="Consolas" panose="020B0609020204030204" pitchFamily="49" charset="0"/>
                <a:cs typeface="Consolas" panose="020B0609020204030204" pitchFamily="49" charset="0"/>
              </a:rPr>
              <a:t>/visualizing-neural-machine-translation-mechanics-of-seq2seq-models-with-attention/</a:t>
            </a:r>
          </a:p>
        </p:txBody>
      </p:sp>
      <p:sp>
        <p:nvSpPr>
          <p:cNvPr id="3" name="Slide Number Placeholder 2">
            <a:extLst>
              <a:ext uri="{FF2B5EF4-FFF2-40B4-BE49-F238E27FC236}">
                <a16:creationId xmlns:a16="http://schemas.microsoft.com/office/drawing/2014/main" id="{57FD2924-25FE-0226-78E8-CBA348156A4C}"/>
              </a:ext>
            </a:extLst>
          </p:cNvPr>
          <p:cNvSpPr>
            <a:spLocks noGrp="1"/>
          </p:cNvSpPr>
          <p:nvPr>
            <p:ph type="sldNum" sz="quarter" idx="12"/>
          </p:nvPr>
        </p:nvSpPr>
        <p:spPr/>
        <p:txBody>
          <a:bodyPr/>
          <a:lstStyle/>
          <a:p>
            <a:fld id="{494B4E53-BCCB-BE4E-A28A-722B6992CCD5}" type="slidenum">
              <a:rPr lang="en-US" smtClean="0"/>
              <a:pPr/>
              <a:t>53</a:t>
            </a:fld>
            <a:endParaRPr lang="en-US" dirty="0"/>
          </a:p>
        </p:txBody>
      </p:sp>
    </p:spTree>
    <p:extLst>
      <p:ext uri="{BB962C8B-B14F-4D97-AF65-F5344CB8AC3E}">
        <p14:creationId xmlns:p14="http://schemas.microsoft.com/office/powerpoint/2010/main" val="13564275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9099"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4"/>
                </p:tgtEl>
              </p:cMediaNode>
            </p:video>
            <p:seq concurrent="1" nextAc="seek">
              <p:cTn id="8" restart="whenNotActive" fill="hold" evtFilter="cancelBubble" nodeType="interactiveSeq">
                <p:stCondLst>
                  <p:cond evt="onClick" delay="0">
                    <p:tgtEl>
                      <p:spTgt spid="4"/>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4"/>
                                        </p:tgtEl>
                                      </p:cBhvr>
                                    </p:cmd>
                                  </p:childTnLst>
                                </p:cTn>
                              </p:par>
                            </p:childTnLst>
                          </p:cTn>
                        </p:par>
                      </p:childTnLst>
                    </p:cTn>
                  </p:par>
                </p:childTnLst>
              </p:cTn>
              <p:nextCondLst>
                <p:cond evt="onClick" delay="0">
                  <p:tgtEl>
                    <p:spTgt spid="4"/>
                  </p:tgtEl>
                </p:cond>
              </p:nextCondLst>
            </p:seq>
          </p:childTnLst>
        </p:cTn>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F2820A-7AFA-1FD5-5D5D-D9A12200C6A3}"/>
              </a:ext>
            </a:extLst>
          </p:cNvPr>
          <p:cNvSpPr>
            <a:spLocks noGrp="1"/>
          </p:cNvSpPr>
          <p:nvPr>
            <p:ph type="title"/>
          </p:nvPr>
        </p:nvSpPr>
        <p:spPr/>
        <p:txBody>
          <a:bodyPr>
            <a:normAutofit fontScale="90000"/>
          </a:bodyPr>
          <a:lstStyle/>
          <a:p>
            <a:r>
              <a:rPr lang="en-US" dirty="0"/>
              <a:t>Encoder-Decoder Architectures </a:t>
            </a:r>
          </a:p>
        </p:txBody>
      </p:sp>
      <p:sp>
        <p:nvSpPr>
          <p:cNvPr id="3" name="Content Placeholder 2">
            <a:extLst>
              <a:ext uri="{FF2B5EF4-FFF2-40B4-BE49-F238E27FC236}">
                <a16:creationId xmlns:a16="http://schemas.microsoft.com/office/drawing/2014/main" id="{683B2BFD-EA2C-0C3B-5A7C-005BDC04DFB9}"/>
              </a:ext>
            </a:extLst>
          </p:cNvPr>
          <p:cNvSpPr>
            <a:spLocks noGrp="1"/>
          </p:cNvSpPr>
          <p:nvPr>
            <p:ph idx="1"/>
          </p:nvPr>
        </p:nvSpPr>
        <p:spPr/>
        <p:txBody>
          <a:bodyPr/>
          <a:lstStyle/>
          <a:p>
            <a:endParaRPr lang="en-US" dirty="0"/>
          </a:p>
        </p:txBody>
      </p:sp>
      <p:pic>
        <p:nvPicPr>
          <p:cNvPr id="4" name="Picture 3">
            <a:extLst>
              <a:ext uri="{FF2B5EF4-FFF2-40B4-BE49-F238E27FC236}">
                <a16:creationId xmlns:a16="http://schemas.microsoft.com/office/drawing/2014/main" id="{28B8D4C9-DC43-61F4-14B5-21A2091D707F}"/>
              </a:ext>
            </a:extLst>
          </p:cNvPr>
          <p:cNvPicPr>
            <a:picLocks noChangeAspect="1"/>
          </p:cNvPicPr>
          <p:nvPr/>
        </p:nvPicPr>
        <p:blipFill>
          <a:blip r:embed="rId2"/>
          <a:stretch>
            <a:fillRect/>
          </a:stretch>
        </p:blipFill>
        <p:spPr>
          <a:xfrm>
            <a:off x="83602" y="1313737"/>
            <a:ext cx="9144000" cy="3384738"/>
          </a:xfrm>
          <a:prstGeom prst="rect">
            <a:avLst/>
          </a:prstGeom>
        </p:spPr>
      </p:pic>
    </p:spTree>
    <p:extLst>
      <p:ext uri="{BB962C8B-B14F-4D97-AF65-F5344CB8AC3E}">
        <p14:creationId xmlns:p14="http://schemas.microsoft.com/office/powerpoint/2010/main" val="437230199"/>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Extending RNNs to Both Directions</a:t>
            </a:r>
          </a:p>
        </p:txBody>
      </p:sp>
      <p:sp>
        <p:nvSpPr>
          <p:cNvPr id="103" name="Content Placeholder 102"/>
          <p:cNvSpPr>
            <a:spLocks noGrp="1"/>
          </p:cNvSpPr>
          <p:nvPr>
            <p:ph idx="1"/>
          </p:nvPr>
        </p:nvSpPr>
        <p:spPr/>
        <p:txBody>
          <a:bodyPr>
            <a:normAutofit/>
          </a:bodyPr>
          <a:lstStyle/>
          <a:p>
            <a:r>
              <a:rPr lang="en-US" dirty="0"/>
              <a:t>An RNN limitation: Hidden variables capture </a:t>
            </a:r>
            <a:r>
              <a:rPr lang="en-US" dirty="0">
                <a:solidFill>
                  <a:srgbClr val="C00000"/>
                </a:solidFill>
              </a:rPr>
              <a:t>only one side of the context</a:t>
            </a:r>
            <a:r>
              <a:rPr lang="en-US" dirty="0"/>
              <a:t>. </a:t>
            </a:r>
          </a:p>
          <a:p>
            <a:r>
              <a:rPr lang="en-US" dirty="0"/>
              <a:t>Solution: Bi-Directional RNNs</a:t>
            </a:r>
          </a:p>
        </p:txBody>
      </p:sp>
      <p:sp>
        <p:nvSpPr>
          <p:cNvPr id="5" name="Slide Number Placeholder 4"/>
          <p:cNvSpPr>
            <a:spLocks noGrp="1"/>
          </p:cNvSpPr>
          <p:nvPr>
            <p:ph type="sldNum" sz="quarter" idx="12"/>
          </p:nvPr>
        </p:nvSpPr>
        <p:spPr/>
        <p:txBody>
          <a:bodyPr>
            <a:normAutofit/>
          </a:bodyPr>
          <a:lstStyle/>
          <a:p>
            <a:fld id="{FA6F6034-1516-478C-9756-BC6A8296D6DE}" type="slidenum">
              <a:rPr lang="en-US" smtClean="0"/>
              <a:pPr/>
              <a:t>55</a:t>
            </a:fld>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14851" y="2016801"/>
            <a:ext cx="2444603" cy="1987075"/>
          </a:xfrm>
          <a:prstGeom prst="rect">
            <a:avLst/>
          </a:prstGeom>
        </p:spPr>
      </p:pic>
      <p:pic>
        <p:nvPicPr>
          <p:cNvPr id="19" name="Picture 1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400300" y="2052501"/>
            <a:ext cx="1438275" cy="1696427"/>
          </a:xfrm>
          <a:prstGeom prst="rect">
            <a:avLst/>
          </a:prstGeom>
        </p:spPr>
      </p:pic>
      <p:sp>
        <p:nvSpPr>
          <p:cNvPr id="21" name="TextBox 20"/>
          <p:cNvSpPr txBox="1"/>
          <p:nvPr/>
        </p:nvSpPr>
        <p:spPr>
          <a:xfrm>
            <a:off x="2743201" y="4116665"/>
            <a:ext cx="567784" cy="323165"/>
          </a:xfrm>
          <a:prstGeom prst="rect">
            <a:avLst/>
          </a:prstGeom>
          <a:noFill/>
        </p:spPr>
        <p:txBody>
          <a:bodyPr wrap="none" rtlCol="0">
            <a:spAutoFit/>
          </a:bodyPr>
          <a:lstStyle/>
          <a:p>
            <a:r>
              <a:rPr lang="en-US" sz="1500" dirty="0">
                <a:latin typeface="Corbel" panose="020B0503020204020204" pitchFamily="34" charset="0"/>
              </a:rPr>
              <a:t>RNN</a:t>
            </a:r>
          </a:p>
        </p:txBody>
      </p:sp>
      <p:sp>
        <p:nvSpPr>
          <p:cNvPr id="54" name="TextBox 53"/>
          <p:cNvSpPr txBox="1"/>
          <p:nvPr/>
        </p:nvSpPr>
        <p:spPr>
          <a:xfrm>
            <a:off x="4875618" y="4116665"/>
            <a:ext cx="1687641" cy="323165"/>
          </a:xfrm>
          <a:prstGeom prst="rect">
            <a:avLst/>
          </a:prstGeom>
          <a:noFill/>
        </p:spPr>
        <p:txBody>
          <a:bodyPr wrap="none" rtlCol="0">
            <a:spAutoFit/>
          </a:bodyPr>
          <a:lstStyle/>
          <a:p>
            <a:r>
              <a:rPr lang="en-US" sz="1500" dirty="0">
                <a:latin typeface="Corbel" panose="020B0503020204020204" pitchFamily="34" charset="0"/>
              </a:rPr>
              <a:t>Bi-directional RNN</a:t>
            </a:r>
          </a:p>
        </p:txBody>
      </p:sp>
    </p:spTree>
    <p:extLst>
      <p:ext uri="{BB962C8B-B14F-4D97-AF65-F5344CB8AC3E}">
        <p14:creationId xmlns:p14="http://schemas.microsoft.com/office/powerpoint/2010/main" val="27479171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3">
                                            <p:txEl>
                                              <p:pRg st="1" end="1"/>
                                            </p:txEl>
                                          </p:spTgt>
                                        </p:tgtEl>
                                        <p:attrNameLst>
                                          <p:attrName>style.visibility</p:attrName>
                                        </p:attrNameLst>
                                      </p:cBhvr>
                                      <p:to>
                                        <p:strVal val="visible"/>
                                      </p:to>
                                    </p:set>
                                    <p:animEffect transition="in" filter="fade">
                                      <p:cBhvr>
                                        <p:cTn id="7" dur="500"/>
                                        <p:tgtEl>
                                          <p:spTgt spid="10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D98BEF-0EBD-7500-DB49-B80110410204}"/>
              </a:ext>
            </a:extLst>
          </p:cNvPr>
          <p:cNvSpPr>
            <a:spLocks noGrp="1"/>
          </p:cNvSpPr>
          <p:nvPr>
            <p:ph type="title"/>
          </p:nvPr>
        </p:nvSpPr>
        <p:spPr/>
        <p:txBody>
          <a:bodyPr>
            <a:normAutofit fontScale="90000"/>
          </a:bodyPr>
          <a:lstStyle/>
          <a:p>
            <a:r>
              <a:rPr lang="en-US" dirty="0"/>
              <a:t>Approach 1: Greedy (Argmax) </a:t>
            </a:r>
          </a:p>
        </p:txBody>
      </p:sp>
      <p:sp>
        <p:nvSpPr>
          <p:cNvPr id="3" name="Content Placeholder 2">
            <a:extLst>
              <a:ext uri="{FF2B5EF4-FFF2-40B4-BE49-F238E27FC236}">
                <a16:creationId xmlns:a16="http://schemas.microsoft.com/office/drawing/2014/main" id="{15BEB3D6-6554-8E5A-1D82-5D4AFBB7ED53}"/>
              </a:ext>
            </a:extLst>
          </p:cNvPr>
          <p:cNvSpPr>
            <a:spLocks noGrp="1"/>
          </p:cNvSpPr>
          <p:nvPr>
            <p:ph idx="1"/>
          </p:nvPr>
        </p:nvSpPr>
        <p:spPr/>
        <p:txBody>
          <a:bodyPr/>
          <a:lstStyle/>
          <a:p>
            <a:r>
              <a:rPr lang="en-US" dirty="0">
                <a:solidFill>
                  <a:srgbClr val="C00000"/>
                </a:solidFill>
              </a:rPr>
              <a:t>Challenge: </a:t>
            </a:r>
          </a:p>
          <a:p>
            <a:pPr lvl="1"/>
            <a:r>
              <a:rPr lang="en-US" dirty="0"/>
              <a:t>Generates boring results — not creative. </a:t>
            </a:r>
          </a:p>
          <a:p>
            <a:pPr lvl="1"/>
            <a:r>
              <a:rPr lang="en-US" dirty="0"/>
              <a:t>May repeat itself . </a:t>
            </a:r>
          </a:p>
        </p:txBody>
      </p:sp>
      <p:sp>
        <p:nvSpPr>
          <p:cNvPr id="4" name="Left Brace 3">
            <a:extLst>
              <a:ext uri="{FF2B5EF4-FFF2-40B4-BE49-F238E27FC236}">
                <a16:creationId xmlns:a16="http://schemas.microsoft.com/office/drawing/2014/main" id="{7275E684-7E66-700B-2826-764E75897963}"/>
              </a:ext>
            </a:extLst>
          </p:cNvPr>
          <p:cNvSpPr/>
          <p:nvPr/>
        </p:nvSpPr>
        <p:spPr>
          <a:xfrm rot="16200000" flipH="1">
            <a:off x="7245296" y="2304759"/>
            <a:ext cx="154158" cy="1688950"/>
          </a:xfrm>
          <a:prstGeom prst="leftBrace">
            <a:avLst>
              <a:gd name="adj1" fmla="val 146333"/>
              <a:gd name="adj2" fmla="val 50000"/>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latin typeface="Corbel" panose="020B0503020204020204" pitchFamily="34" charset="0"/>
            </a:endParaRPr>
          </a:p>
        </p:txBody>
      </p:sp>
      <p:sp>
        <p:nvSpPr>
          <p:cNvPr id="5" name="Left Brace 4">
            <a:extLst>
              <a:ext uri="{FF2B5EF4-FFF2-40B4-BE49-F238E27FC236}">
                <a16:creationId xmlns:a16="http://schemas.microsoft.com/office/drawing/2014/main" id="{2786DB58-63E7-5838-0BC9-F7E8F9355941}"/>
              </a:ext>
            </a:extLst>
          </p:cNvPr>
          <p:cNvSpPr/>
          <p:nvPr/>
        </p:nvSpPr>
        <p:spPr>
          <a:xfrm rot="16200000" flipH="1">
            <a:off x="6068834" y="2900226"/>
            <a:ext cx="154159" cy="475137"/>
          </a:xfrm>
          <a:prstGeom prst="leftBrace">
            <a:avLst>
              <a:gd name="adj1" fmla="val 146333"/>
              <a:gd name="adj2" fmla="val 50000"/>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latin typeface="Corbel" panose="020B0503020204020204" pitchFamily="34" charset="0"/>
            </a:endParaRPr>
          </a:p>
        </p:txBody>
      </p:sp>
      <p:sp>
        <p:nvSpPr>
          <p:cNvPr id="6" name="Rectangle 5">
            <a:extLst>
              <a:ext uri="{FF2B5EF4-FFF2-40B4-BE49-F238E27FC236}">
                <a16:creationId xmlns:a16="http://schemas.microsoft.com/office/drawing/2014/main" id="{4D3A35F7-7E69-C50D-CE3F-E739D617560A}"/>
              </a:ext>
            </a:extLst>
          </p:cNvPr>
          <p:cNvSpPr/>
          <p:nvPr/>
        </p:nvSpPr>
        <p:spPr>
          <a:xfrm>
            <a:off x="6926638" y="2760214"/>
            <a:ext cx="750526" cy="307777"/>
          </a:xfrm>
          <a:prstGeom prst="rect">
            <a:avLst/>
          </a:prstGeom>
        </p:spPr>
        <p:txBody>
          <a:bodyPr wrap="none">
            <a:spAutoFit/>
          </a:bodyPr>
          <a:lstStyle/>
          <a:p>
            <a:r>
              <a:rPr lang="en-US" dirty="0">
                <a:solidFill>
                  <a:srgbClr val="255ED3"/>
                </a:solidFill>
                <a:latin typeface="Corbel" panose="020B0503020204020204" pitchFamily="34" charset="0"/>
              </a:rPr>
              <a:t>context</a:t>
            </a:r>
          </a:p>
        </p:txBody>
      </p:sp>
      <p:sp>
        <p:nvSpPr>
          <p:cNvPr id="7" name="Rectangle 6">
            <a:extLst>
              <a:ext uri="{FF2B5EF4-FFF2-40B4-BE49-F238E27FC236}">
                <a16:creationId xmlns:a16="http://schemas.microsoft.com/office/drawing/2014/main" id="{4F658C4E-3C61-BB8A-CA76-734E1C710CE6}"/>
              </a:ext>
            </a:extLst>
          </p:cNvPr>
          <p:cNvSpPr/>
          <p:nvPr/>
        </p:nvSpPr>
        <p:spPr>
          <a:xfrm>
            <a:off x="5865503" y="2595756"/>
            <a:ext cx="566181" cy="523220"/>
          </a:xfrm>
          <a:prstGeom prst="rect">
            <a:avLst/>
          </a:prstGeom>
        </p:spPr>
        <p:txBody>
          <a:bodyPr wrap="none">
            <a:spAutoFit/>
          </a:bodyPr>
          <a:lstStyle/>
          <a:p>
            <a:r>
              <a:rPr lang="en-US" dirty="0">
                <a:solidFill>
                  <a:srgbClr val="255ED3"/>
                </a:solidFill>
                <a:latin typeface="Corbel" panose="020B0503020204020204" pitchFamily="34" charset="0"/>
              </a:rPr>
              <a:t>next </a:t>
            </a:r>
            <a:br>
              <a:rPr lang="en-US" dirty="0">
                <a:solidFill>
                  <a:srgbClr val="255ED3"/>
                </a:solidFill>
                <a:latin typeface="Corbel" panose="020B0503020204020204" pitchFamily="34" charset="0"/>
              </a:rPr>
            </a:br>
            <a:r>
              <a:rPr lang="en-US" dirty="0">
                <a:solidFill>
                  <a:srgbClr val="255ED3"/>
                </a:solidFill>
                <a:latin typeface="Corbel" panose="020B0503020204020204" pitchFamily="34" charset="0"/>
              </a:rPr>
              <a:t>word</a:t>
            </a:r>
          </a:p>
        </p:txBody>
      </p:sp>
      <mc:AlternateContent xmlns:mc="http://schemas.openxmlformats.org/markup-compatibility/2006" xmlns:a14="http://schemas.microsoft.com/office/drawing/2010/main">
        <mc:Choice Requires="a14">
          <p:sp>
            <p:nvSpPr>
              <p:cNvPr id="8" name="Content Placeholder 2">
                <a:extLst>
                  <a:ext uri="{FF2B5EF4-FFF2-40B4-BE49-F238E27FC236}">
                    <a16:creationId xmlns:a16="http://schemas.microsoft.com/office/drawing/2014/main" id="{5EE63249-050C-81F4-66A7-976623BE31B7}"/>
                  </a:ext>
                </a:extLst>
              </p:cNvPr>
              <p:cNvSpPr txBox="1">
                <a:spLocks/>
              </p:cNvSpPr>
              <p:nvPr/>
            </p:nvSpPr>
            <p:spPr>
              <a:xfrm>
                <a:off x="3235656" y="3085833"/>
                <a:ext cx="5217251" cy="869387"/>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42900" algn="l" rtl="0">
                  <a:lnSpc>
                    <a:spcPct val="115000"/>
                  </a:lnSpc>
                  <a:spcBef>
                    <a:spcPts val="0"/>
                  </a:spcBef>
                  <a:spcAft>
                    <a:spcPts val="0"/>
                  </a:spcAft>
                  <a:buClr>
                    <a:schemeClr val="dk2"/>
                  </a:buClr>
                  <a:buSzPts val="1800"/>
                  <a:buFont typeface="Corbel"/>
                  <a:buChar char="●"/>
                  <a:defRPr sz="1800" b="0" i="0" u="none" strike="noStrike" cap="none">
                    <a:solidFill>
                      <a:schemeClr val="dk2"/>
                    </a:solidFill>
                    <a:latin typeface="Corbel"/>
                    <a:ea typeface="Corbel"/>
                    <a:cs typeface="Corbel"/>
                    <a:sym typeface="Corbel"/>
                  </a:defRPr>
                </a:lvl1pPr>
                <a:lvl2pPr marL="914400" marR="0" lvl="1" indent="-317500" algn="l" rtl="0">
                  <a:lnSpc>
                    <a:spcPct val="115000"/>
                  </a:lnSpc>
                  <a:spcBef>
                    <a:spcPts val="0"/>
                  </a:spcBef>
                  <a:spcAft>
                    <a:spcPts val="0"/>
                  </a:spcAft>
                  <a:buClr>
                    <a:schemeClr val="dk2"/>
                  </a:buClr>
                  <a:buSzPts val="1400"/>
                  <a:buFont typeface="Corbel"/>
                  <a:buChar char="○"/>
                  <a:defRPr sz="1400" b="0" i="0" u="none" strike="noStrike" cap="none">
                    <a:solidFill>
                      <a:schemeClr val="dk2"/>
                    </a:solidFill>
                    <a:latin typeface="Corbel"/>
                    <a:ea typeface="Corbel"/>
                    <a:cs typeface="Corbel"/>
                    <a:sym typeface="Corbel"/>
                  </a:defRPr>
                </a:lvl2pPr>
                <a:lvl3pPr marL="1371600" marR="0" lvl="2" indent="-317500" algn="l" rtl="0">
                  <a:lnSpc>
                    <a:spcPct val="115000"/>
                  </a:lnSpc>
                  <a:spcBef>
                    <a:spcPts val="0"/>
                  </a:spcBef>
                  <a:spcAft>
                    <a:spcPts val="0"/>
                  </a:spcAft>
                  <a:buClr>
                    <a:schemeClr val="dk2"/>
                  </a:buClr>
                  <a:buSzPts val="1400"/>
                  <a:buFont typeface="Corbel"/>
                  <a:buChar char="■"/>
                  <a:defRPr sz="1400" b="0" i="0" u="none" strike="noStrike" cap="none">
                    <a:solidFill>
                      <a:schemeClr val="dk2"/>
                    </a:solidFill>
                    <a:latin typeface="Corbel"/>
                    <a:ea typeface="Corbel"/>
                    <a:cs typeface="Corbel"/>
                    <a:sym typeface="Corbel"/>
                  </a:defRPr>
                </a:lvl3pPr>
                <a:lvl4pPr marL="1828800" marR="0" lvl="3" indent="-317500" algn="l" rtl="0">
                  <a:lnSpc>
                    <a:spcPct val="115000"/>
                  </a:lnSpc>
                  <a:spcBef>
                    <a:spcPts val="0"/>
                  </a:spcBef>
                  <a:spcAft>
                    <a:spcPts val="0"/>
                  </a:spcAft>
                  <a:buClr>
                    <a:schemeClr val="dk2"/>
                  </a:buClr>
                  <a:buSzPts val="1400"/>
                  <a:buFont typeface="Corbel"/>
                  <a:buChar char="●"/>
                  <a:defRPr sz="1400" b="0" i="0" u="none" strike="noStrike" cap="none">
                    <a:solidFill>
                      <a:schemeClr val="dk2"/>
                    </a:solidFill>
                    <a:latin typeface="Corbel"/>
                    <a:ea typeface="Corbel"/>
                    <a:cs typeface="Corbel"/>
                    <a:sym typeface="Corbel"/>
                  </a:defRPr>
                </a:lvl4pPr>
                <a:lvl5pPr marL="2286000" marR="0" lvl="4" indent="-317500" algn="l" rtl="0">
                  <a:lnSpc>
                    <a:spcPct val="115000"/>
                  </a:lnSpc>
                  <a:spcBef>
                    <a:spcPts val="0"/>
                  </a:spcBef>
                  <a:spcAft>
                    <a:spcPts val="0"/>
                  </a:spcAft>
                  <a:buClr>
                    <a:schemeClr val="dk2"/>
                  </a:buClr>
                  <a:buSzPts val="1400"/>
                  <a:buFont typeface="Corbel"/>
                  <a:buChar char="○"/>
                  <a:defRPr sz="1400" b="0" i="0" u="none" strike="noStrike" cap="none">
                    <a:solidFill>
                      <a:schemeClr val="dk2"/>
                    </a:solidFill>
                    <a:latin typeface="Corbel"/>
                    <a:ea typeface="Corbel"/>
                    <a:cs typeface="Corbel"/>
                    <a:sym typeface="Corbel"/>
                  </a:defRPr>
                </a:lvl5pPr>
                <a:lvl6pPr marL="2743200" marR="0" lvl="5" indent="-317500" algn="l" rtl="0">
                  <a:lnSpc>
                    <a:spcPct val="115000"/>
                  </a:lnSpc>
                  <a:spcBef>
                    <a:spcPts val="0"/>
                  </a:spcBef>
                  <a:spcAft>
                    <a:spcPts val="0"/>
                  </a:spcAft>
                  <a:buClr>
                    <a:schemeClr val="dk2"/>
                  </a:buClr>
                  <a:buSzPts val="1400"/>
                  <a:buFont typeface="Corbel"/>
                  <a:buChar char="■"/>
                  <a:defRPr sz="1400" b="0" i="0" u="none" strike="noStrike" cap="none">
                    <a:solidFill>
                      <a:schemeClr val="dk2"/>
                    </a:solidFill>
                    <a:latin typeface="Corbel"/>
                    <a:ea typeface="Corbel"/>
                    <a:cs typeface="Corbel"/>
                    <a:sym typeface="Corbel"/>
                  </a:defRPr>
                </a:lvl6pPr>
                <a:lvl7pPr marL="3200400" marR="0" lvl="6" indent="-317500" algn="l" rtl="0">
                  <a:lnSpc>
                    <a:spcPct val="115000"/>
                  </a:lnSpc>
                  <a:spcBef>
                    <a:spcPts val="0"/>
                  </a:spcBef>
                  <a:spcAft>
                    <a:spcPts val="0"/>
                  </a:spcAft>
                  <a:buClr>
                    <a:schemeClr val="dk2"/>
                  </a:buClr>
                  <a:buSzPts val="1400"/>
                  <a:buFont typeface="Corbel"/>
                  <a:buChar char="●"/>
                  <a:defRPr sz="1400" b="0" i="0" u="none" strike="noStrike" cap="none">
                    <a:solidFill>
                      <a:schemeClr val="dk2"/>
                    </a:solidFill>
                    <a:latin typeface="Corbel"/>
                    <a:ea typeface="Corbel"/>
                    <a:cs typeface="Corbel"/>
                    <a:sym typeface="Corbel"/>
                  </a:defRPr>
                </a:lvl7pPr>
                <a:lvl8pPr marL="3657600" marR="0" lvl="7" indent="-317500" algn="l" rtl="0">
                  <a:lnSpc>
                    <a:spcPct val="115000"/>
                  </a:lnSpc>
                  <a:spcBef>
                    <a:spcPts val="0"/>
                  </a:spcBef>
                  <a:spcAft>
                    <a:spcPts val="0"/>
                  </a:spcAft>
                  <a:buClr>
                    <a:schemeClr val="dk2"/>
                  </a:buClr>
                  <a:buSzPts val="1400"/>
                  <a:buFont typeface="Corbel"/>
                  <a:buChar char="○"/>
                  <a:defRPr sz="1400" b="0" i="0" u="none" strike="noStrike" cap="none">
                    <a:solidFill>
                      <a:schemeClr val="dk2"/>
                    </a:solidFill>
                    <a:latin typeface="Corbel"/>
                    <a:ea typeface="Corbel"/>
                    <a:cs typeface="Corbel"/>
                    <a:sym typeface="Corbel"/>
                  </a:defRPr>
                </a:lvl8pPr>
                <a:lvl9pPr marL="4114800" marR="0" lvl="8" indent="-317500" algn="l" rtl="0">
                  <a:lnSpc>
                    <a:spcPct val="115000"/>
                  </a:lnSpc>
                  <a:spcBef>
                    <a:spcPts val="0"/>
                  </a:spcBef>
                  <a:spcAft>
                    <a:spcPts val="0"/>
                  </a:spcAft>
                  <a:buClr>
                    <a:schemeClr val="dk2"/>
                  </a:buClr>
                  <a:buSzPts val="1400"/>
                  <a:buFont typeface="Corbel"/>
                  <a:buChar char="■"/>
                  <a:defRPr sz="1400" b="0" i="0" u="none" strike="noStrike" cap="none">
                    <a:solidFill>
                      <a:schemeClr val="dk2"/>
                    </a:solidFill>
                    <a:latin typeface="Corbel"/>
                    <a:ea typeface="Corbel"/>
                    <a:cs typeface="Corbel"/>
                    <a:sym typeface="Corbel"/>
                  </a:defRPr>
                </a:lvl9pPr>
              </a:lstStyle>
              <a:p>
                <a:pPr marL="0" indent="0" algn="r">
                  <a:buNone/>
                </a:pPr>
                <a:r>
                  <a:rPr lang="en-US" sz="2800" dirty="0">
                    <a:solidFill>
                      <a:schemeClr val="tx1"/>
                    </a:solidFill>
                  </a:rPr>
                  <a:t> </a:t>
                </a:r>
                <a14:m>
                  <m:oMath xmlns:m="http://schemas.openxmlformats.org/officeDocument/2006/math">
                    <m:sSub>
                      <m:sSubPr>
                        <m:ctrlPr>
                          <a:rPr lang="en-US" sz="2800" i="1">
                            <a:solidFill>
                              <a:schemeClr val="tx1"/>
                            </a:solidFill>
                            <a:latin typeface="Cambria Math" panose="02040503050406030204" pitchFamily="18" charset="0"/>
                          </a:rPr>
                        </m:ctrlPr>
                      </m:sSubPr>
                      <m:e>
                        <m:r>
                          <a:rPr lang="en-US" sz="2800" b="0" i="1" smtClean="0">
                            <a:solidFill>
                              <a:schemeClr val="tx1"/>
                            </a:solidFill>
                            <a:latin typeface="Cambria Math" panose="02040503050406030204" pitchFamily="18" charset="0"/>
                          </a:rPr>
                          <m:t>𝑥</m:t>
                        </m:r>
                      </m:e>
                      <m:sub>
                        <m:r>
                          <a:rPr lang="en-US" sz="2800" i="1">
                            <a:solidFill>
                              <a:schemeClr val="tx1"/>
                            </a:solidFill>
                            <a:latin typeface="Cambria Math" panose="02040503050406030204" pitchFamily="18" charset="0"/>
                          </a:rPr>
                          <m:t>𝑡</m:t>
                        </m:r>
                      </m:sub>
                    </m:sSub>
                  </m:oMath>
                </a14:m>
                <a:r>
                  <a:rPr lang="en-US" sz="2800" dirty="0">
                    <a:solidFill>
                      <a:schemeClr val="tx1"/>
                    </a:solidFill>
                  </a:rPr>
                  <a:t> =argmax </a:t>
                </a:r>
                <a:r>
                  <a:rPr lang="en-US" sz="2800" b="1" dirty="0">
                    <a:solidFill>
                      <a:schemeClr val="tx1"/>
                    </a:solidFill>
                  </a:rPr>
                  <a:t>P</a:t>
                </a:r>
                <a:r>
                  <a:rPr lang="en-US" sz="2800" dirty="0">
                    <a:solidFill>
                      <a:schemeClr val="tx1"/>
                    </a:solidFill>
                  </a:rPr>
                  <a:t>(</a:t>
                </a:r>
                <a14:m>
                  <m:oMath xmlns:m="http://schemas.openxmlformats.org/officeDocument/2006/math">
                    <m:sSub>
                      <m:sSubPr>
                        <m:ctrlPr>
                          <a:rPr lang="en-US" sz="2800" i="1" smtClean="0">
                            <a:solidFill>
                              <a:schemeClr val="tx1"/>
                            </a:solidFill>
                            <a:latin typeface="Cambria Math" panose="02040503050406030204" pitchFamily="18" charset="0"/>
                          </a:rPr>
                        </m:ctrlPr>
                      </m:sSubPr>
                      <m:e>
                        <m:r>
                          <a:rPr lang="en-US" sz="2800" i="1" smtClean="0">
                            <a:solidFill>
                              <a:schemeClr val="tx1"/>
                            </a:solidFill>
                            <a:latin typeface="Cambria Math" panose="02040503050406030204" pitchFamily="18" charset="0"/>
                          </a:rPr>
                          <m:t>𝑋</m:t>
                        </m:r>
                      </m:e>
                      <m:sub>
                        <m:r>
                          <a:rPr lang="en-US" sz="2800" i="1" smtClean="0">
                            <a:solidFill>
                              <a:schemeClr val="tx1"/>
                            </a:solidFill>
                            <a:latin typeface="Cambria Math" panose="02040503050406030204" pitchFamily="18" charset="0"/>
                          </a:rPr>
                          <m:t>𝑡</m:t>
                        </m:r>
                      </m:sub>
                    </m:sSub>
                  </m:oMath>
                </a14:m>
                <a:r>
                  <a:rPr lang="en-US" sz="2800" dirty="0">
                    <a:solidFill>
                      <a:schemeClr val="tx1"/>
                    </a:solidFill>
                  </a:rPr>
                  <a:t>| </a:t>
                </a:r>
                <a14:m>
                  <m:oMath xmlns:m="http://schemas.openxmlformats.org/officeDocument/2006/math">
                    <m:sSub>
                      <m:sSubPr>
                        <m:ctrlPr>
                          <a:rPr lang="en-US" sz="2800" i="1" smtClean="0">
                            <a:solidFill>
                              <a:schemeClr val="tx1"/>
                            </a:solidFill>
                            <a:latin typeface="Cambria Math" panose="02040503050406030204" pitchFamily="18" charset="0"/>
                          </a:rPr>
                        </m:ctrlPr>
                      </m:sSubPr>
                      <m:e>
                        <m:r>
                          <a:rPr lang="en-US" sz="2800" i="1" smtClean="0">
                            <a:solidFill>
                              <a:schemeClr val="tx1"/>
                            </a:solidFill>
                            <a:latin typeface="Cambria Math" panose="02040503050406030204" pitchFamily="18" charset="0"/>
                          </a:rPr>
                          <m:t>𝑋</m:t>
                        </m:r>
                      </m:e>
                      <m:sub>
                        <m:r>
                          <a:rPr lang="en-US" sz="2800" i="1" smtClean="0">
                            <a:solidFill>
                              <a:schemeClr val="tx1"/>
                            </a:solidFill>
                            <a:latin typeface="Cambria Math" panose="02040503050406030204" pitchFamily="18" charset="0"/>
                          </a:rPr>
                          <m:t>1</m:t>
                        </m:r>
                      </m:sub>
                    </m:sSub>
                  </m:oMath>
                </a14:m>
                <a:r>
                  <a:rPr lang="en-US" sz="2800" dirty="0">
                    <a:solidFill>
                      <a:schemeClr val="tx1"/>
                    </a:solidFill>
                  </a:rPr>
                  <a:t>, </a:t>
                </a:r>
                <a14:m>
                  <m:oMath xmlns:m="http://schemas.openxmlformats.org/officeDocument/2006/math">
                    <m:r>
                      <a:rPr lang="en-US" sz="2800" i="1" smtClean="0">
                        <a:solidFill>
                          <a:schemeClr val="tx1"/>
                        </a:solidFill>
                        <a:latin typeface="Cambria Math" panose="02040503050406030204" pitchFamily="18" charset="0"/>
                      </a:rPr>
                      <m:t>…</m:t>
                    </m:r>
                  </m:oMath>
                </a14:m>
                <a:r>
                  <a:rPr lang="en-US" sz="2800" dirty="0">
                    <a:solidFill>
                      <a:schemeClr val="tx1"/>
                    </a:solidFill>
                  </a:rPr>
                  <a:t>, </a:t>
                </a:r>
                <a14:m>
                  <m:oMath xmlns:m="http://schemas.openxmlformats.org/officeDocument/2006/math">
                    <m:sSub>
                      <m:sSubPr>
                        <m:ctrlPr>
                          <a:rPr lang="en-US" sz="2800" i="1">
                            <a:solidFill>
                              <a:schemeClr val="tx1"/>
                            </a:solidFill>
                            <a:latin typeface="Cambria Math" panose="02040503050406030204" pitchFamily="18" charset="0"/>
                          </a:rPr>
                        </m:ctrlPr>
                      </m:sSubPr>
                      <m:e>
                        <m:r>
                          <a:rPr lang="en-US" sz="2800" i="1">
                            <a:solidFill>
                              <a:schemeClr val="tx1"/>
                            </a:solidFill>
                            <a:latin typeface="Cambria Math" panose="02040503050406030204" pitchFamily="18" charset="0"/>
                          </a:rPr>
                          <m:t>𝑋</m:t>
                        </m:r>
                      </m:e>
                      <m:sub>
                        <m:r>
                          <a:rPr lang="en-US" sz="2800" i="1" smtClean="0">
                            <a:solidFill>
                              <a:schemeClr val="tx1"/>
                            </a:solidFill>
                            <a:latin typeface="Cambria Math" panose="02040503050406030204" pitchFamily="18" charset="0"/>
                          </a:rPr>
                          <m:t>𝑡</m:t>
                        </m:r>
                        <m:r>
                          <a:rPr lang="en-US" sz="2800" i="1" smtClean="0">
                            <a:solidFill>
                              <a:schemeClr val="tx1"/>
                            </a:solidFill>
                            <a:latin typeface="Cambria Math" panose="02040503050406030204" pitchFamily="18" charset="0"/>
                          </a:rPr>
                          <m:t>−1</m:t>
                        </m:r>
                      </m:sub>
                    </m:sSub>
                  </m:oMath>
                </a14:m>
                <a:r>
                  <a:rPr lang="en-US" sz="2800" dirty="0">
                    <a:solidFill>
                      <a:schemeClr val="tx1"/>
                    </a:solidFill>
                  </a:rPr>
                  <a:t>)</a:t>
                </a:r>
              </a:p>
            </p:txBody>
          </p:sp>
        </mc:Choice>
        <mc:Fallback xmlns="">
          <p:sp>
            <p:nvSpPr>
              <p:cNvPr id="8" name="Content Placeholder 2">
                <a:extLst>
                  <a:ext uri="{FF2B5EF4-FFF2-40B4-BE49-F238E27FC236}">
                    <a16:creationId xmlns:a16="http://schemas.microsoft.com/office/drawing/2014/main" id="{5EE63249-050C-81F4-66A7-976623BE31B7}"/>
                  </a:ext>
                </a:extLst>
              </p:cNvPr>
              <p:cNvSpPr txBox="1">
                <a:spLocks noRot="1" noChangeAspect="1" noMove="1" noResize="1" noEditPoints="1" noAdjustHandles="1" noChangeArrowheads="1" noChangeShapeType="1" noTextEdit="1"/>
              </p:cNvSpPr>
              <p:nvPr/>
            </p:nvSpPr>
            <p:spPr>
              <a:xfrm>
                <a:off x="3235656" y="3085833"/>
                <a:ext cx="5217251" cy="869387"/>
              </a:xfrm>
              <a:prstGeom prst="rect">
                <a:avLst/>
              </a:prstGeom>
              <a:blipFill>
                <a:blip r:embed="rId3"/>
                <a:stretch>
                  <a:fillRect r="-2336"/>
                </a:stretch>
              </a:blipFill>
              <a:ln>
                <a:noFill/>
              </a:ln>
            </p:spPr>
            <p:txBody>
              <a:bodyPr/>
              <a:lstStyle/>
              <a:p>
                <a:r>
                  <a:rPr lang="en-US">
                    <a:noFill/>
                  </a:rPr>
                  <a:t> </a:t>
                </a:r>
              </a:p>
            </p:txBody>
          </p:sp>
        </mc:Fallback>
      </mc:AlternateContent>
      <p:sp>
        <p:nvSpPr>
          <p:cNvPr id="9" name="Right Arrow 8">
            <a:extLst>
              <a:ext uri="{FF2B5EF4-FFF2-40B4-BE49-F238E27FC236}">
                <a16:creationId xmlns:a16="http://schemas.microsoft.com/office/drawing/2014/main" id="{463A0AE4-70CF-5A05-A2DC-693712899B9B}"/>
              </a:ext>
            </a:extLst>
          </p:cNvPr>
          <p:cNvSpPr/>
          <p:nvPr/>
        </p:nvSpPr>
        <p:spPr>
          <a:xfrm>
            <a:off x="3813509" y="4102364"/>
            <a:ext cx="573450" cy="526869"/>
          </a:xfrm>
          <a:prstGeom prst="rightArrow">
            <a:avLst>
              <a:gd name="adj1" fmla="val 50000"/>
              <a:gd name="adj2" fmla="val 66297"/>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orbel" panose="020B0503020204020204" pitchFamily="34" charset="0"/>
            </a:endParaRPr>
          </a:p>
        </p:txBody>
      </p:sp>
      <p:sp>
        <p:nvSpPr>
          <p:cNvPr id="10" name="Right Arrow 9">
            <a:extLst>
              <a:ext uri="{FF2B5EF4-FFF2-40B4-BE49-F238E27FC236}">
                <a16:creationId xmlns:a16="http://schemas.microsoft.com/office/drawing/2014/main" id="{86F6FA66-1712-E35C-5174-ECACB98DA6CF}"/>
              </a:ext>
            </a:extLst>
          </p:cNvPr>
          <p:cNvSpPr/>
          <p:nvPr/>
        </p:nvSpPr>
        <p:spPr>
          <a:xfrm>
            <a:off x="5863357" y="4067659"/>
            <a:ext cx="573450" cy="526869"/>
          </a:xfrm>
          <a:prstGeom prst="rightArrow">
            <a:avLst>
              <a:gd name="adj1" fmla="val 50000"/>
              <a:gd name="adj2" fmla="val 66297"/>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orbel" panose="020B0503020204020204" pitchFamily="34" charset="0"/>
            </a:endParaRPr>
          </a:p>
        </p:txBody>
      </p:sp>
      <p:sp>
        <p:nvSpPr>
          <p:cNvPr id="11" name="TextBox 10">
            <a:extLst>
              <a:ext uri="{FF2B5EF4-FFF2-40B4-BE49-F238E27FC236}">
                <a16:creationId xmlns:a16="http://schemas.microsoft.com/office/drawing/2014/main" id="{D11C3744-0152-4F6F-7F8F-DEEECF3A5BFF}"/>
              </a:ext>
            </a:extLst>
          </p:cNvPr>
          <p:cNvSpPr txBox="1"/>
          <p:nvPr/>
        </p:nvSpPr>
        <p:spPr>
          <a:xfrm>
            <a:off x="718937" y="4211631"/>
            <a:ext cx="2877742" cy="307777"/>
          </a:xfrm>
          <a:prstGeom prst="rect">
            <a:avLst/>
          </a:prstGeom>
          <a:solidFill>
            <a:schemeClr val="bg1">
              <a:lumMod val="95000"/>
            </a:schemeClr>
          </a:solidFill>
        </p:spPr>
        <p:txBody>
          <a:bodyPr wrap="square">
            <a:spAutoFit/>
          </a:bodyPr>
          <a:lstStyle/>
          <a:p>
            <a:pPr marL="0" lvl="0" indent="0" algn="ctr">
              <a:spcAft>
                <a:spcPts val="1200"/>
              </a:spcAft>
              <a:buNone/>
            </a:pPr>
            <a:r>
              <a:rPr lang="en-US" sz="1400" dirty="0">
                <a:latin typeface="Consolas" panose="020B0609020204030204" pitchFamily="49" charset="0"/>
                <a:cs typeface="Consolas" panose="020B0609020204030204" pitchFamily="49" charset="0"/>
              </a:rPr>
              <a:t>“The cat sat on the </a:t>
            </a:r>
            <a:r>
              <a:rPr lang="en-US" sz="1400" dirty="0">
                <a:solidFill>
                  <a:schemeClr val="bg1"/>
                </a:solidFill>
                <a:highlight>
                  <a:srgbClr val="000000"/>
                </a:highlight>
                <a:latin typeface="Consolas" panose="020B0609020204030204" pitchFamily="49" charset="0"/>
                <a:cs typeface="Consolas" panose="020B0609020204030204" pitchFamily="49" charset="0"/>
              </a:rPr>
              <a:t>[MASK]</a:t>
            </a:r>
            <a:r>
              <a:rPr lang="en-US" sz="1400" dirty="0">
                <a:latin typeface="Consolas" panose="020B0609020204030204" pitchFamily="49" charset="0"/>
                <a:cs typeface="Consolas" panose="020B0609020204030204" pitchFamily="49" charset="0"/>
              </a:rPr>
              <a:t>”</a:t>
            </a:r>
          </a:p>
        </p:txBody>
      </p:sp>
      <p:grpSp>
        <p:nvGrpSpPr>
          <p:cNvPr id="12" name="Group 11">
            <a:extLst>
              <a:ext uri="{FF2B5EF4-FFF2-40B4-BE49-F238E27FC236}">
                <a16:creationId xmlns:a16="http://schemas.microsoft.com/office/drawing/2014/main" id="{3D299651-3AF1-1DCF-0F2B-848DF778D77C}"/>
              </a:ext>
            </a:extLst>
          </p:cNvPr>
          <p:cNvGrpSpPr/>
          <p:nvPr/>
        </p:nvGrpSpPr>
        <p:grpSpPr>
          <a:xfrm>
            <a:off x="6582378" y="3770827"/>
            <a:ext cx="1384431" cy="1016534"/>
            <a:chOff x="6053458" y="1801327"/>
            <a:chExt cx="1384431" cy="1016534"/>
          </a:xfrm>
        </p:grpSpPr>
        <p:pic>
          <p:nvPicPr>
            <p:cNvPr id="13" name="Picture 2" descr="Word frequency in titles of all articles with Frequency &gt;= 10 Figure 2... |  Download Scientific Diagram">
              <a:extLst>
                <a:ext uri="{FF2B5EF4-FFF2-40B4-BE49-F238E27FC236}">
                  <a16:creationId xmlns:a16="http://schemas.microsoft.com/office/drawing/2014/main" id="{90D4711F-AF34-1483-E0FA-4FC2D8BAC424}"/>
                </a:ext>
              </a:extLst>
            </p:cNvPr>
            <p:cNvPicPr>
              <a:picLocks noChangeAspect="1" noChangeArrowheads="1"/>
            </p:cNvPicPr>
            <p:nvPr/>
          </p:nvPicPr>
          <p:blipFill rotWithShape="1">
            <a:blip r:embed="rId4">
              <a:grayscl/>
              <a:extLst>
                <a:ext uri="{BEBA8EAE-BF5A-486C-A8C5-ECC9F3942E4B}">
                  <a14:imgProps xmlns:a14="http://schemas.microsoft.com/office/drawing/2010/main">
                    <a14:imgLayer r:embed="rId5">
                      <a14:imgEffect>
                        <a14:colorTemperature colorTemp="4700"/>
                      </a14:imgEffect>
                      <a14:imgEffect>
                        <a14:saturation sat="0"/>
                      </a14:imgEffect>
                      <a14:imgEffect>
                        <a14:brightnessContrast contrast="-40000"/>
                      </a14:imgEffect>
                    </a14:imgLayer>
                  </a14:imgProps>
                </a:ext>
                <a:ext uri="{28A0092B-C50C-407E-A947-70E740481C1C}">
                  <a14:useLocalDpi xmlns:a14="http://schemas.microsoft.com/office/drawing/2010/main" val="0"/>
                </a:ext>
              </a:extLst>
            </a:blip>
            <a:srcRect l="3094" t="8585" r="65769" b="30524"/>
            <a:stretch/>
          </p:blipFill>
          <p:spPr bwMode="auto">
            <a:xfrm rot="5400000">
              <a:off x="6500656" y="1979281"/>
              <a:ext cx="772768" cy="746570"/>
            </a:xfrm>
            <a:prstGeom prst="rect">
              <a:avLst/>
            </a:prstGeom>
            <a:noFill/>
            <a:extLst>
              <a:ext uri="{909E8E84-426E-40DD-AFC4-6F175D3DCCD1}">
                <a14:hiddenFill xmlns:a14="http://schemas.microsoft.com/office/drawing/2010/main">
                  <a:solidFill>
                    <a:srgbClr val="FFFFFF"/>
                  </a:solidFill>
                </a14:hiddenFill>
              </a:ext>
            </a:extLst>
          </p:spPr>
        </p:pic>
        <p:sp>
          <p:nvSpPr>
            <p:cNvPr id="14" name="TextBox 13">
              <a:extLst>
                <a:ext uri="{FF2B5EF4-FFF2-40B4-BE49-F238E27FC236}">
                  <a16:creationId xmlns:a16="http://schemas.microsoft.com/office/drawing/2014/main" id="{EA8E3C62-D771-8E5C-1110-48C91DCB0991}"/>
                </a:ext>
              </a:extLst>
            </p:cNvPr>
            <p:cNvSpPr txBox="1"/>
            <p:nvPr/>
          </p:nvSpPr>
          <p:spPr>
            <a:xfrm>
              <a:off x="6053458" y="1934927"/>
              <a:ext cx="512696" cy="882934"/>
            </a:xfrm>
            <a:prstGeom prst="rect">
              <a:avLst/>
            </a:prstGeom>
            <a:noFill/>
          </p:spPr>
          <p:txBody>
            <a:bodyPr wrap="square">
              <a:spAutoFit/>
            </a:bodyPr>
            <a:lstStyle/>
            <a:p>
              <a:pPr algn="r">
                <a:lnSpc>
                  <a:spcPct val="150000"/>
                </a:lnSpc>
              </a:pPr>
              <a:r>
                <a:rPr lang="en-US" sz="700" dirty="0">
                  <a:latin typeface="Consolas" panose="020B0609020204030204" pitchFamily="49" charset="0"/>
                  <a:cs typeface="Consolas" panose="020B0609020204030204" pitchFamily="49" charset="0"/>
                </a:rPr>
                <a:t>mat</a:t>
              </a:r>
            </a:p>
            <a:p>
              <a:pPr algn="r">
                <a:lnSpc>
                  <a:spcPct val="150000"/>
                </a:lnSpc>
              </a:pPr>
              <a:r>
                <a:rPr lang="en-US" sz="700" dirty="0">
                  <a:latin typeface="Consolas" panose="020B0609020204030204" pitchFamily="49" charset="0"/>
                  <a:cs typeface="Consolas" panose="020B0609020204030204" pitchFamily="49" charset="0"/>
                </a:rPr>
                <a:t>table</a:t>
              </a:r>
            </a:p>
            <a:p>
              <a:pPr algn="r">
                <a:lnSpc>
                  <a:spcPct val="150000"/>
                </a:lnSpc>
              </a:pPr>
              <a:r>
                <a:rPr lang="en-US" sz="700" dirty="0">
                  <a:latin typeface="Consolas" panose="020B0609020204030204" pitchFamily="49" charset="0"/>
                  <a:cs typeface="Consolas" panose="020B0609020204030204" pitchFamily="49" charset="0"/>
                </a:rPr>
                <a:t>bed</a:t>
              </a:r>
            </a:p>
            <a:p>
              <a:pPr algn="r">
                <a:lnSpc>
                  <a:spcPct val="150000"/>
                </a:lnSpc>
              </a:pPr>
              <a:r>
                <a:rPr lang="en-US" sz="700" dirty="0">
                  <a:latin typeface="Consolas" panose="020B0609020204030204" pitchFamily="49" charset="0"/>
                  <a:cs typeface="Consolas" panose="020B0609020204030204" pitchFamily="49" charset="0"/>
                </a:rPr>
                <a:t>desk</a:t>
              </a:r>
            </a:p>
            <a:p>
              <a:pPr algn="r">
                <a:lnSpc>
                  <a:spcPct val="150000"/>
                </a:lnSpc>
              </a:pPr>
              <a:r>
                <a:rPr lang="en-US" sz="700" dirty="0">
                  <a:latin typeface="Consolas" panose="020B0609020204030204" pitchFamily="49" charset="0"/>
                  <a:cs typeface="Consolas" panose="020B0609020204030204" pitchFamily="49" charset="0"/>
                </a:rPr>
                <a:t>chair</a:t>
              </a:r>
            </a:p>
          </p:txBody>
        </p:sp>
        <p:sp>
          <p:nvSpPr>
            <p:cNvPr id="15" name="TextBox 14">
              <a:extLst>
                <a:ext uri="{FF2B5EF4-FFF2-40B4-BE49-F238E27FC236}">
                  <a16:creationId xmlns:a16="http://schemas.microsoft.com/office/drawing/2014/main" id="{3F74206B-B3C3-2E06-9971-C9CB5220798A}"/>
                </a:ext>
              </a:extLst>
            </p:cNvPr>
            <p:cNvSpPr txBox="1"/>
            <p:nvPr/>
          </p:nvSpPr>
          <p:spPr>
            <a:xfrm>
              <a:off x="6579003" y="1801327"/>
              <a:ext cx="858886" cy="246221"/>
            </a:xfrm>
            <a:prstGeom prst="rect">
              <a:avLst/>
            </a:prstGeom>
            <a:noFill/>
          </p:spPr>
          <p:txBody>
            <a:bodyPr wrap="square">
              <a:spAutoFit/>
            </a:bodyPr>
            <a:lstStyle/>
            <a:p>
              <a:r>
                <a:rPr lang="en-US" sz="1000" dirty="0">
                  <a:latin typeface="Corbel" panose="020B0503020204020204" pitchFamily="34" charset="0"/>
                </a:rPr>
                <a:t>Prob</a:t>
              </a:r>
            </a:p>
          </p:txBody>
        </p:sp>
      </p:grpSp>
      <p:sp>
        <p:nvSpPr>
          <p:cNvPr id="16" name="Rounded Rectangle 15">
            <a:extLst>
              <a:ext uri="{FF2B5EF4-FFF2-40B4-BE49-F238E27FC236}">
                <a16:creationId xmlns:a16="http://schemas.microsoft.com/office/drawing/2014/main" id="{BED32505-8651-D8C4-F930-708479EAA21C}"/>
              </a:ext>
            </a:extLst>
          </p:cNvPr>
          <p:cNvSpPr/>
          <p:nvPr/>
        </p:nvSpPr>
        <p:spPr>
          <a:xfrm>
            <a:off x="4510753" y="4024246"/>
            <a:ext cx="1180334" cy="634667"/>
          </a:xfrm>
          <a:prstGeom prst="roundRect">
            <a:avLst/>
          </a:prstGeom>
          <a:solidFill>
            <a:schemeClr val="accent4">
              <a:lumMod val="20000"/>
              <a:lumOff val="80000"/>
            </a:schemeClr>
          </a:solidFill>
          <a:ln>
            <a:solidFill>
              <a:srgbClr val="FFC000"/>
            </a:solidFill>
          </a:ln>
        </p:spPr>
        <p:style>
          <a:lnRef idx="1">
            <a:schemeClr val="accent1"/>
          </a:lnRef>
          <a:fillRef idx="2">
            <a:schemeClr val="accent1"/>
          </a:fillRef>
          <a:effectRef idx="1">
            <a:schemeClr val="accent1"/>
          </a:effectRef>
          <a:fontRef idx="minor">
            <a:schemeClr val="dk1"/>
          </a:fontRef>
        </p:style>
        <p:txBody>
          <a:bodyPr lIns="0" rIns="0" rtlCol="0" anchor="ctr"/>
          <a:lstStyle/>
          <a:p>
            <a:pPr algn="ctr"/>
            <a:r>
              <a:rPr lang="en-US" i="1" dirty="0">
                <a:latin typeface="Merriweather Sans" panose="02000503060000020004" pitchFamily="2" charset="77"/>
              </a:rPr>
              <a:t>Some </a:t>
            </a:r>
            <a:br>
              <a:rPr lang="en-US" i="1" dirty="0">
                <a:latin typeface="Merriweather Sans" panose="02000503060000020004" pitchFamily="2" charset="77"/>
              </a:rPr>
            </a:br>
            <a:r>
              <a:rPr lang="en-US" i="1" dirty="0">
                <a:latin typeface="Merriweather Sans" panose="02000503060000020004" pitchFamily="2" charset="77"/>
              </a:rPr>
              <a:t>model</a:t>
            </a:r>
          </a:p>
        </p:txBody>
      </p:sp>
      <p:sp>
        <p:nvSpPr>
          <p:cNvPr id="18" name="TextBox 17">
            <a:extLst>
              <a:ext uri="{FF2B5EF4-FFF2-40B4-BE49-F238E27FC236}">
                <a16:creationId xmlns:a16="http://schemas.microsoft.com/office/drawing/2014/main" id="{FBCB5EDF-7601-D4EF-1D9E-BA39CC221404}"/>
              </a:ext>
            </a:extLst>
          </p:cNvPr>
          <p:cNvSpPr txBox="1"/>
          <p:nvPr/>
        </p:nvSpPr>
        <p:spPr>
          <a:xfrm>
            <a:off x="2286000" y="4904823"/>
            <a:ext cx="4572000" cy="246221"/>
          </a:xfrm>
          <a:prstGeom prst="rect">
            <a:avLst/>
          </a:prstGeom>
          <a:noFill/>
        </p:spPr>
        <p:txBody>
          <a:bodyPr wrap="square">
            <a:spAutoFit/>
          </a:bodyPr>
          <a:lstStyle/>
          <a:p>
            <a:pPr algn="ctr"/>
            <a:r>
              <a:rPr lang="en-US" sz="1000" dirty="0">
                <a:latin typeface="Corbel" panose="020B0503020204020204" pitchFamily="34" charset="0"/>
              </a:rPr>
              <a:t>[</a:t>
            </a:r>
            <a:r>
              <a:rPr lang="en-US" sz="1000" dirty="0">
                <a:latin typeface="Corbel" panose="020B0503020204020204" pitchFamily="34" charset="0"/>
                <a:hlinkClick r:id="rId6"/>
              </a:rPr>
              <a:t>The Curious Case of Neural Text Degeneration, Holtzman et al., 2020</a:t>
            </a:r>
            <a:r>
              <a:rPr lang="en-US" sz="1000" dirty="0">
                <a:latin typeface="Corbel" panose="020B0503020204020204" pitchFamily="34" charset="0"/>
              </a:rPr>
              <a:t>]</a:t>
            </a:r>
          </a:p>
        </p:txBody>
      </p:sp>
      <p:sp>
        <p:nvSpPr>
          <p:cNvPr id="19" name="TextBox 18">
            <a:extLst>
              <a:ext uri="{FF2B5EF4-FFF2-40B4-BE49-F238E27FC236}">
                <a16:creationId xmlns:a16="http://schemas.microsoft.com/office/drawing/2014/main" id="{8E2B12FE-BCBF-8230-F368-EDEDC53C4A4B}"/>
              </a:ext>
            </a:extLst>
          </p:cNvPr>
          <p:cNvSpPr txBox="1"/>
          <p:nvPr/>
        </p:nvSpPr>
        <p:spPr>
          <a:xfrm>
            <a:off x="74142" y="2225699"/>
            <a:ext cx="9144000" cy="369332"/>
          </a:xfrm>
          <a:prstGeom prst="rect">
            <a:avLst/>
          </a:prstGeom>
          <a:noFill/>
        </p:spPr>
        <p:txBody>
          <a:bodyPr wrap="square">
            <a:spAutoFit/>
          </a:bodyPr>
          <a:lstStyle/>
          <a:p>
            <a:r>
              <a:rPr lang="en-US" sz="1800" dirty="0">
                <a:latin typeface="Consolas" panose="020B0609020204030204" pitchFamily="49" charset="0"/>
                <a:cs typeface="Consolas" panose="020B0609020204030204" pitchFamily="49" charset="0"/>
              </a:rPr>
              <a:t>“I went to the place that the place that the place that the place ...”</a:t>
            </a:r>
          </a:p>
        </p:txBody>
      </p:sp>
    </p:spTree>
    <p:extLst>
      <p:ext uri="{BB962C8B-B14F-4D97-AF65-F5344CB8AC3E}">
        <p14:creationId xmlns:p14="http://schemas.microsoft.com/office/powerpoint/2010/main" val="308162765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9"/>
                                        </p:tgtEl>
                                        <p:attrNameLst>
                                          <p:attrName>style.visibility</p:attrName>
                                        </p:attrNameLst>
                                      </p:cBhvr>
                                      <p:to>
                                        <p:strVal val="visible"/>
                                      </p:to>
                                    </p:set>
                                    <p:animEffect transition="in" filter="fade">
                                      <p:cBhvr>
                                        <p:cTn id="22"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Lst>
  </p:timing>
  <p:extLst>
    <p:ext uri="{6950BFC3-D8DA-4A85-94F7-54DA5524770B}">
      <p188:commentRel xmlns:p188="http://schemas.microsoft.com/office/powerpoint/2018/8/main" r:id="rId2"/>
    </p:ext>
  </p:extLs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D98BEF-0EBD-7500-DB49-B80110410204}"/>
              </a:ext>
            </a:extLst>
          </p:cNvPr>
          <p:cNvSpPr>
            <a:spLocks noGrp="1"/>
          </p:cNvSpPr>
          <p:nvPr>
            <p:ph type="title"/>
          </p:nvPr>
        </p:nvSpPr>
        <p:spPr/>
        <p:txBody>
          <a:bodyPr>
            <a:normAutofit fontScale="90000"/>
          </a:bodyPr>
          <a:lstStyle/>
          <a:p>
            <a:r>
              <a:rPr lang="en-US" dirty="0"/>
              <a:t>Approach 2: Sampling from the whole distribution</a:t>
            </a:r>
          </a:p>
        </p:txBody>
      </p:sp>
      <p:sp>
        <p:nvSpPr>
          <p:cNvPr id="3" name="Content Placeholder 2">
            <a:extLst>
              <a:ext uri="{FF2B5EF4-FFF2-40B4-BE49-F238E27FC236}">
                <a16:creationId xmlns:a16="http://schemas.microsoft.com/office/drawing/2014/main" id="{15BEB3D6-6554-8E5A-1D82-5D4AFBB7ED53}"/>
              </a:ext>
            </a:extLst>
          </p:cNvPr>
          <p:cNvSpPr>
            <a:spLocks noGrp="1"/>
          </p:cNvSpPr>
          <p:nvPr>
            <p:ph idx="1"/>
          </p:nvPr>
        </p:nvSpPr>
        <p:spPr/>
        <p:txBody>
          <a:bodyPr/>
          <a:lstStyle/>
          <a:p>
            <a:r>
              <a:rPr lang="en-US" dirty="0">
                <a:solidFill>
                  <a:srgbClr val="C00000"/>
                </a:solidFill>
              </a:rPr>
              <a:t>Challenge: </a:t>
            </a:r>
            <a:r>
              <a:rPr lang="en-US" dirty="0"/>
              <a:t>Likely to result in lots of nonsensical generations. </a:t>
            </a:r>
          </a:p>
          <a:p>
            <a:r>
              <a:rPr lang="en-US" dirty="0">
                <a:solidFill>
                  <a:srgbClr val="C00000"/>
                </a:solidFill>
              </a:rPr>
              <a:t>Reason: </a:t>
            </a:r>
            <a:r>
              <a:rPr lang="en-US" dirty="0"/>
              <a:t>LMs distribution is </a:t>
            </a:r>
            <a:r>
              <a:rPr lang="en-US" dirty="0">
                <a:solidFill>
                  <a:srgbClr val="C00000"/>
                </a:solidFill>
              </a:rPr>
              <a:t>more meaningful about high-prob items</a:t>
            </a:r>
            <a:r>
              <a:rPr lang="en-US" dirty="0"/>
              <a:t>, but as we get further away from high-prob items, the probs are less meaningful. </a:t>
            </a:r>
          </a:p>
        </p:txBody>
      </p:sp>
      <p:sp>
        <p:nvSpPr>
          <p:cNvPr id="4" name="Left Brace 3">
            <a:extLst>
              <a:ext uri="{FF2B5EF4-FFF2-40B4-BE49-F238E27FC236}">
                <a16:creationId xmlns:a16="http://schemas.microsoft.com/office/drawing/2014/main" id="{7275E684-7E66-700B-2826-764E75897963}"/>
              </a:ext>
            </a:extLst>
          </p:cNvPr>
          <p:cNvSpPr/>
          <p:nvPr/>
        </p:nvSpPr>
        <p:spPr>
          <a:xfrm rot="16200000" flipH="1">
            <a:off x="7245296" y="2304759"/>
            <a:ext cx="154158" cy="1688950"/>
          </a:xfrm>
          <a:prstGeom prst="leftBrace">
            <a:avLst>
              <a:gd name="adj1" fmla="val 146333"/>
              <a:gd name="adj2" fmla="val 50000"/>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latin typeface="Corbel" panose="020B0503020204020204" pitchFamily="34" charset="0"/>
            </a:endParaRPr>
          </a:p>
        </p:txBody>
      </p:sp>
      <p:sp>
        <p:nvSpPr>
          <p:cNvPr id="5" name="Left Brace 4">
            <a:extLst>
              <a:ext uri="{FF2B5EF4-FFF2-40B4-BE49-F238E27FC236}">
                <a16:creationId xmlns:a16="http://schemas.microsoft.com/office/drawing/2014/main" id="{2786DB58-63E7-5838-0BC9-F7E8F9355941}"/>
              </a:ext>
            </a:extLst>
          </p:cNvPr>
          <p:cNvSpPr/>
          <p:nvPr/>
        </p:nvSpPr>
        <p:spPr>
          <a:xfrm rot="16200000" flipH="1">
            <a:off x="6068834" y="2900226"/>
            <a:ext cx="154159" cy="475137"/>
          </a:xfrm>
          <a:prstGeom prst="leftBrace">
            <a:avLst>
              <a:gd name="adj1" fmla="val 146333"/>
              <a:gd name="adj2" fmla="val 50000"/>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latin typeface="Corbel" panose="020B0503020204020204" pitchFamily="34" charset="0"/>
            </a:endParaRPr>
          </a:p>
        </p:txBody>
      </p:sp>
      <p:sp>
        <p:nvSpPr>
          <p:cNvPr id="6" name="Rectangle 5">
            <a:extLst>
              <a:ext uri="{FF2B5EF4-FFF2-40B4-BE49-F238E27FC236}">
                <a16:creationId xmlns:a16="http://schemas.microsoft.com/office/drawing/2014/main" id="{4D3A35F7-7E69-C50D-CE3F-E739D617560A}"/>
              </a:ext>
            </a:extLst>
          </p:cNvPr>
          <p:cNvSpPr/>
          <p:nvPr/>
        </p:nvSpPr>
        <p:spPr>
          <a:xfrm>
            <a:off x="6926638" y="2760214"/>
            <a:ext cx="750526" cy="307777"/>
          </a:xfrm>
          <a:prstGeom prst="rect">
            <a:avLst/>
          </a:prstGeom>
        </p:spPr>
        <p:txBody>
          <a:bodyPr wrap="none">
            <a:spAutoFit/>
          </a:bodyPr>
          <a:lstStyle/>
          <a:p>
            <a:r>
              <a:rPr lang="en-US" dirty="0">
                <a:solidFill>
                  <a:srgbClr val="255ED3"/>
                </a:solidFill>
                <a:latin typeface="Corbel" panose="020B0503020204020204" pitchFamily="34" charset="0"/>
              </a:rPr>
              <a:t>context</a:t>
            </a:r>
          </a:p>
        </p:txBody>
      </p:sp>
      <p:sp>
        <p:nvSpPr>
          <p:cNvPr id="7" name="Rectangle 6">
            <a:extLst>
              <a:ext uri="{FF2B5EF4-FFF2-40B4-BE49-F238E27FC236}">
                <a16:creationId xmlns:a16="http://schemas.microsoft.com/office/drawing/2014/main" id="{4F658C4E-3C61-BB8A-CA76-734E1C710CE6}"/>
              </a:ext>
            </a:extLst>
          </p:cNvPr>
          <p:cNvSpPr/>
          <p:nvPr/>
        </p:nvSpPr>
        <p:spPr>
          <a:xfrm>
            <a:off x="5865503" y="2595756"/>
            <a:ext cx="566181" cy="523220"/>
          </a:xfrm>
          <a:prstGeom prst="rect">
            <a:avLst/>
          </a:prstGeom>
        </p:spPr>
        <p:txBody>
          <a:bodyPr wrap="none">
            <a:spAutoFit/>
          </a:bodyPr>
          <a:lstStyle/>
          <a:p>
            <a:r>
              <a:rPr lang="en-US" dirty="0">
                <a:solidFill>
                  <a:srgbClr val="255ED3"/>
                </a:solidFill>
                <a:latin typeface="Corbel" panose="020B0503020204020204" pitchFamily="34" charset="0"/>
              </a:rPr>
              <a:t>next </a:t>
            </a:r>
            <a:br>
              <a:rPr lang="en-US" dirty="0">
                <a:solidFill>
                  <a:srgbClr val="255ED3"/>
                </a:solidFill>
                <a:latin typeface="Corbel" panose="020B0503020204020204" pitchFamily="34" charset="0"/>
              </a:rPr>
            </a:br>
            <a:r>
              <a:rPr lang="en-US" dirty="0">
                <a:solidFill>
                  <a:srgbClr val="255ED3"/>
                </a:solidFill>
                <a:latin typeface="Corbel" panose="020B0503020204020204" pitchFamily="34" charset="0"/>
              </a:rPr>
              <a:t>word</a:t>
            </a:r>
          </a:p>
        </p:txBody>
      </p:sp>
      <mc:AlternateContent xmlns:mc="http://schemas.openxmlformats.org/markup-compatibility/2006" xmlns:a14="http://schemas.microsoft.com/office/drawing/2010/main">
        <mc:Choice Requires="a14">
          <p:sp>
            <p:nvSpPr>
              <p:cNvPr id="8" name="Content Placeholder 2">
                <a:extLst>
                  <a:ext uri="{FF2B5EF4-FFF2-40B4-BE49-F238E27FC236}">
                    <a16:creationId xmlns:a16="http://schemas.microsoft.com/office/drawing/2014/main" id="{5EE63249-050C-81F4-66A7-976623BE31B7}"/>
                  </a:ext>
                </a:extLst>
              </p:cNvPr>
              <p:cNvSpPr txBox="1">
                <a:spLocks/>
              </p:cNvSpPr>
              <p:nvPr/>
            </p:nvSpPr>
            <p:spPr>
              <a:xfrm>
                <a:off x="4572001" y="3085833"/>
                <a:ext cx="3880906" cy="869387"/>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42900" algn="l" rtl="0">
                  <a:lnSpc>
                    <a:spcPct val="115000"/>
                  </a:lnSpc>
                  <a:spcBef>
                    <a:spcPts val="0"/>
                  </a:spcBef>
                  <a:spcAft>
                    <a:spcPts val="0"/>
                  </a:spcAft>
                  <a:buClr>
                    <a:schemeClr val="dk2"/>
                  </a:buClr>
                  <a:buSzPts val="1800"/>
                  <a:buFont typeface="Corbel"/>
                  <a:buChar char="●"/>
                  <a:defRPr sz="1800" b="0" i="0" u="none" strike="noStrike" cap="none">
                    <a:solidFill>
                      <a:schemeClr val="dk2"/>
                    </a:solidFill>
                    <a:latin typeface="Corbel"/>
                    <a:ea typeface="Corbel"/>
                    <a:cs typeface="Corbel"/>
                    <a:sym typeface="Corbel"/>
                  </a:defRPr>
                </a:lvl1pPr>
                <a:lvl2pPr marL="914400" marR="0" lvl="1" indent="-317500" algn="l" rtl="0">
                  <a:lnSpc>
                    <a:spcPct val="115000"/>
                  </a:lnSpc>
                  <a:spcBef>
                    <a:spcPts val="0"/>
                  </a:spcBef>
                  <a:spcAft>
                    <a:spcPts val="0"/>
                  </a:spcAft>
                  <a:buClr>
                    <a:schemeClr val="dk2"/>
                  </a:buClr>
                  <a:buSzPts val="1400"/>
                  <a:buFont typeface="Corbel"/>
                  <a:buChar char="○"/>
                  <a:defRPr sz="1400" b="0" i="0" u="none" strike="noStrike" cap="none">
                    <a:solidFill>
                      <a:schemeClr val="dk2"/>
                    </a:solidFill>
                    <a:latin typeface="Corbel"/>
                    <a:ea typeface="Corbel"/>
                    <a:cs typeface="Corbel"/>
                    <a:sym typeface="Corbel"/>
                  </a:defRPr>
                </a:lvl2pPr>
                <a:lvl3pPr marL="1371600" marR="0" lvl="2" indent="-317500" algn="l" rtl="0">
                  <a:lnSpc>
                    <a:spcPct val="115000"/>
                  </a:lnSpc>
                  <a:spcBef>
                    <a:spcPts val="0"/>
                  </a:spcBef>
                  <a:spcAft>
                    <a:spcPts val="0"/>
                  </a:spcAft>
                  <a:buClr>
                    <a:schemeClr val="dk2"/>
                  </a:buClr>
                  <a:buSzPts val="1400"/>
                  <a:buFont typeface="Corbel"/>
                  <a:buChar char="■"/>
                  <a:defRPr sz="1400" b="0" i="0" u="none" strike="noStrike" cap="none">
                    <a:solidFill>
                      <a:schemeClr val="dk2"/>
                    </a:solidFill>
                    <a:latin typeface="Corbel"/>
                    <a:ea typeface="Corbel"/>
                    <a:cs typeface="Corbel"/>
                    <a:sym typeface="Corbel"/>
                  </a:defRPr>
                </a:lvl3pPr>
                <a:lvl4pPr marL="1828800" marR="0" lvl="3" indent="-317500" algn="l" rtl="0">
                  <a:lnSpc>
                    <a:spcPct val="115000"/>
                  </a:lnSpc>
                  <a:spcBef>
                    <a:spcPts val="0"/>
                  </a:spcBef>
                  <a:spcAft>
                    <a:spcPts val="0"/>
                  </a:spcAft>
                  <a:buClr>
                    <a:schemeClr val="dk2"/>
                  </a:buClr>
                  <a:buSzPts val="1400"/>
                  <a:buFont typeface="Corbel"/>
                  <a:buChar char="●"/>
                  <a:defRPr sz="1400" b="0" i="0" u="none" strike="noStrike" cap="none">
                    <a:solidFill>
                      <a:schemeClr val="dk2"/>
                    </a:solidFill>
                    <a:latin typeface="Corbel"/>
                    <a:ea typeface="Corbel"/>
                    <a:cs typeface="Corbel"/>
                    <a:sym typeface="Corbel"/>
                  </a:defRPr>
                </a:lvl4pPr>
                <a:lvl5pPr marL="2286000" marR="0" lvl="4" indent="-317500" algn="l" rtl="0">
                  <a:lnSpc>
                    <a:spcPct val="115000"/>
                  </a:lnSpc>
                  <a:spcBef>
                    <a:spcPts val="0"/>
                  </a:spcBef>
                  <a:spcAft>
                    <a:spcPts val="0"/>
                  </a:spcAft>
                  <a:buClr>
                    <a:schemeClr val="dk2"/>
                  </a:buClr>
                  <a:buSzPts val="1400"/>
                  <a:buFont typeface="Corbel"/>
                  <a:buChar char="○"/>
                  <a:defRPr sz="1400" b="0" i="0" u="none" strike="noStrike" cap="none">
                    <a:solidFill>
                      <a:schemeClr val="dk2"/>
                    </a:solidFill>
                    <a:latin typeface="Corbel"/>
                    <a:ea typeface="Corbel"/>
                    <a:cs typeface="Corbel"/>
                    <a:sym typeface="Corbel"/>
                  </a:defRPr>
                </a:lvl5pPr>
                <a:lvl6pPr marL="2743200" marR="0" lvl="5" indent="-317500" algn="l" rtl="0">
                  <a:lnSpc>
                    <a:spcPct val="115000"/>
                  </a:lnSpc>
                  <a:spcBef>
                    <a:spcPts val="0"/>
                  </a:spcBef>
                  <a:spcAft>
                    <a:spcPts val="0"/>
                  </a:spcAft>
                  <a:buClr>
                    <a:schemeClr val="dk2"/>
                  </a:buClr>
                  <a:buSzPts val="1400"/>
                  <a:buFont typeface="Corbel"/>
                  <a:buChar char="■"/>
                  <a:defRPr sz="1400" b="0" i="0" u="none" strike="noStrike" cap="none">
                    <a:solidFill>
                      <a:schemeClr val="dk2"/>
                    </a:solidFill>
                    <a:latin typeface="Corbel"/>
                    <a:ea typeface="Corbel"/>
                    <a:cs typeface="Corbel"/>
                    <a:sym typeface="Corbel"/>
                  </a:defRPr>
                </a:lvl6pPr>
                <a:lvl7pPr marL="3200400" marR="0" lvl="6" indent="-317500" algn="l" rtl="0">
                  <a:lnSpc>
                    <a:spcPct val="115000"/>
                  </a:lnSpc>
                  <a:spcBef>
                    <a:spcPts val="0"/>
                  </a:spcBef>
                  <a:spcAft>
                    <a:spcPts val="0"/>
                  </a:spcAft>
                  <a:buClr>
                    <a:schemeClr val="dk2"/>
                  </a:buClr>
                  <a:buSzPts val="1400"/>
                  <a:buFont typeface="Corbel"/>
                  <a:buChar char="●"/>
                  <a:defRPr sz="1400" b="0" i="0" u="none" strike="noStrike" cap="none">
                    <a:solidFill>
                      <a:schemeClr val="dk2"/>
                    </a:solidFill>
                    <a:latin typeface="Corbel"/>
                    <a:ea typeface="Corbel"/>
                    <a:cs typeface="Corbel"/>
                    <a:sym typeface="Corbel"/>
                  </a:defRPr>
                </a:lvl7pPr>
                <a:lvl8pPr marL="3657600" marR="0" lvl="7" indent="-317500" algn="l" rtl="0">
                  <a:lnSpc>
                    <a:spcPct val="115000"/>
                  </a:lnSpc>
                  <a:spcBef>
                    <a:spcPts val="0"/>
                  </a:spcBef>
                  <a:spcAft>
                    <a:spcPts val="0"/>
                  </a:spcAft>
                  <a:buClr>
                    <a:schemeClr val="dk2"/>
                  </a:buClr>
                  <a:buSzPts val="1400"/>
                  <a:buFont typeface="Corbel"/>
                  <a:buChar char="○"/>
                  <a:defRPr sz="1400" b="0" i="0" u="none" strike="noStrike" cap="none">
                    <a:solidFill>
                      <a:schemeClr val="dk2"/>
                    </a:solidFill>
                    <a:latin typeface="Corbel"/>
                    <a:ea typeface="Corbel"/>
                    <a:cs typeface="Corbel"/>
                    <a:sym typeface="Corbel"/>
                  </a:defRPr>
                </a:lvl8pPr>
                <a:lvl9pPr marL="4114800" marR="0" lvl="8" indent="-317500" algn="l" rtl="0">
                  <a:lnSpc>
                    <a:spcPct val="115000"/>
                  </a:lnSpc>
                  <a:spcBef>
                    <a:spcPts val="0"/>
                  </a:spcBef>
                  <a:spcAft>
                    <a:spcPts val="0"/>
                  </a:spcAft>
                  <a:buClr>
                    <a:schemeClr val="dk2"/>
                  </a:buClr>
                  <a:buSzPts val="1400"/>
                  <a:buFont typeface="Corbel"/>
                  <a:buChar char="■"/>
                  <a:defRPr sz="1400" b="0" i="0" u="none" strike="noStrike" cap="none">
                    <a:solidFill>
                      <a:schemeClr val="dk2"/>
                    </a:solidFill>
                    <a:latin typeface="Corbel"/>
                    <a:ea typeface="Corbel"/>
                    <a:cs typeface="Corbel"/>
                    <a:sym typeface="Corbel"/>
                  </a:defRPr>
                </a:lvl9pPr>
              </a:lstStyle>
              <a:p>
                <a:pPr marL="0" indent="0" algn="r">
                  <a:buNone/>
                </a:pPr>
                <a:r>
                  <a:rPr lang="en-US" sz="2800" dirty="0">
                    <a:solidFill>
                      <a:schemeClr val="tx1"/>
                    </a:solidFill>
                  </a:rPr>
                  <a:t> </a:t>
                </a:r>
                <a14:m>
                  <m:oMath xmlns:m="http://schemas.openxmlformats.org/officeDocument/2006/math">
                    <m:sSub>
                      <m:sSubPr>
                        <m:ctrlPr>
                          <a:rPr lang="en-US" sz="2800" i="1">
                            <a:solidFill>
                              <a:schemeClr val="tx1"/>
                            </a:solidFill>
                            <a:latin typeface="Cambria Math" panose="02040503050406030204" pitchFamily="18" charset="0"/>
                          </a:rPr>
                        </m:ctrlPr>
                      </m:sSubPr>
                      <m:e>
                        <m:r>
                          <a:rPr lang="en-US" sz="2800" b="0" i="1" smtClean="0">
                            <a:solidFill>
                              <a:schemeClr val="tx1"/>
                            </a:solidFill>
                            <a:latin typeface="Cambria Math" panose="02040503050406030204" pitchFamily="18" charset="0"/>
                          </a:rPr>
                          <m:t>𝑥</m:t>
                        </m:r>
                      </m:e>
                      <m:sub>
                        <m:r>
                          <a:rPr lang="en-US" sz="2800" i="1">
                            <a:solidFill>
                              <a:schemeClr val="tx1"/>
                            </a:solidFill>
                            <a:latin typeface="Cambria Math" panose="02040503050406030204" pitchFamily="18" charset="0"/>
                          </a:rPr>
                          <m:t>𝑡</m:t>
                        </m:r>
                      </m:sub>
                    </m:sSub>
                  </m:oMath>
                </a14:m>
                <a:r>
                  <a:rPr lang="en-US" sz="2800" dirty="0">
                    <a:solidFill>
                      <a:schemeClr val="tx1"/>
                    </a:solidFill>
                  </a:rPr>
                  <a:t> ~ </a:t>
                </a:r>
                <a:r>
                  <a:rPr lang="en-US" sz="2800" b="1" dirty="0">
                    <a:solidFill>
                      <a:schemeClr val="tx1"/>
                    </a:solidFill>
                  </a:rPr>
                  <a:t>P</a:t>
                </a:r>
                <a:r>
                  <a:rPr lang="en-US" sz="2800" dirty="0">
                    <a:solidFill>
                      <a:schemeClr val="tx1"/>
                    </a:solidFill>
                  </a:rPr>
                  <a:t>(</a:t>
                </a:r>
                <a14:m>
                  <m:oMath xmlns:m="http://schemas.openxmlformats.org/officeDocument/2006/math">
                    <m:sSub>
                      <m:sSubPr>
                        <m:ctrlPr>
                          <a:rPr lang="en-US" sz="2800" i="1" smtClean="0">
                            <a:solidFill>
                              <a:schemeClr val="tx1"/>
                            </a:solidFill>
                            <a:latin typeface="Cambria Math" panose="02040503050406030204" pitchFamily="18" charset="0"/>
                          </a:rPr>
                        </m:ctrlPr>
                      </m:sSubPr>
                      <m:e>
                        <m:r>
                          <a:rPr lang="en-US" sz="2800" i="1" smtClean="0">
                            <a:solidFill>
                              <a:schemeClr val="tx1"/>
                            </a:solidFill>
                            <a:latin typeface="Cambria Math" panose="02040503050406030204" pitchFamily="18" charset="0"/>
                          </a:rPr>
                          <m:t>𝑋</m:t>
                        </m:r>
                      </m:e>
                      <m:sub>
                        <m:r>
                          <a:rPr lang="en-US" sz="2800" i="1" smtClean="0">
                            <a:solidFill>
                              <a:schemeClr val="tx1"/>
                            </a:solidFill>
                            <a:latin typeface="Cambria Math" panose="02040503050406030204" pitchFamily="18" charset="0"/>
                          </a:rPr>
                          <m:t>𝑡</m:t>
                        </m:r>
                      </m:sub>
                    </m:sSub>
                  </m:oMath>
                </a14:m>
                <a:r>
                  <a:rPr lang="en-US" sz="2800" dirty="0">
                    <a:solidFill>
                      <a:schemeClr val="tx1"/>
                    </a:solidFill>
                  </a:rPr>
                  <a:t>| </a:t>
                </a:r>
                <a14:m>
                  <m:oMath xmlns:m="http://schemas.openxmlformats.org/officeDocument/2006/math">
                    <m:sSub>
                      <m:sSubPr>
                        <m:ctrlPr>
                          <a:rPr lang="en-US" sz="2800" i="1" smtClean="0">
                            <a:solidFill>
                              <a:schemeClr val="tx1"/>
                            </a:solidFill>
                            <a:latin typeface="Cambria Math" panose="02040503050406030204" pitchFamily="18" charset="0"/>
                          </a:rPr>
                        </m:ctrlPr>
                      </m:sSubPr>
                      <m:e>
                        <m:r>
                          <a:rPr lang="en-US" sz="2800" i="1" smtClean="0">
                            <a:solidFill>
                              <a:schemeClr val="tx1"/>
                            </a:solidFill>
                            <a:latin typeface="Cambria Math" panose="02040503050406030204" pitchFamily="18" charset="0"/>
                          </a:rPr>
                          <m:t>𝑋</m:t>
                        </m:r>
                      </m:e>
                      <m:sub>
                        <m:r>
                          <a:rPr lang="en-US" sz="2800" i="1" smtClean="0">
                            <a:solidFill>
                              <a:schemeClr val="tx1"/>
                            </a:solidFill>
                            <a:latin typeface="Cambria Math" panose="02040503050406030204" pitchFamily="18" charset="0"/>
                          </a:rPr>
                          <m:t>1</m:t>
                        </m:r>
                      </m:sub>
                    </m:sSub>
                  </m:oMath>
                </a14:m>
                <a:r>
                  <a:rPr lang="en-US" sz="2800" dirty="0">
                    <a:solidFill>
                      <a:schemeClr val="tx1"/>
                    </a:solidFill>
                  </a:rPr>
                  <a:t>, </a:t>
                </a:r>
                <a14:m>
                  <m:oMath xmlns:m="http://schemas.openxmlformats.org/officeDocument/2006/math">
                    <m:r>
                      <a:rPr lang="en-US" sz="2800" i="1" smtClean="0">
                        <a:solidFill>
                          <a:schemeClr val="tx1"/>
                        </a:solidFill>
                        <a:latin typeface="Cambria Math" panose="02040503050406030204" pitchFamily="18" charset="0"/>
                      </a:rPr>
                      <m:t>…</m:t>
                    </m:r>
                  </m:oMath>
                </a14:m>
                <a:r>
                  <a:rPr lang="en-US" sz="2800" dirty="0">
                    <a:solidFill>
                      <a:schemeClr val="tx1"/>
                    </a:solidFill>
                  </a:rPr>
                  <a:t>, </a:t>
                </a:r>
                <a14:m>
                  <m:oMath xmlns:m="http://schemas.openxmlformats.org/officeDocument/2006/math">
                    <m:sSub>
                      <m:sSubPr>
                        <m:ctrlPr>
                          <a:rPr lang="en-US" sz="2800" i="1">
                            <a:solidFill>
                              <a:schemeClr val="tx1"/>
                            </a:solidFill>
                            <a:latin typeface="Cambria Math" panose="02040503050406030204" pitchFamily="18" charset="0"/>
                          </a:rPr>
                        </m:ctrlPr>
                      </m:sSubPr>
                      <m:e>
                        <m:r>
                          <a:rPr lang="en-US" sz="2800" i="1">
                            <a:solidFill>
                              <a:schemeClr val="tx1"/>
                            </a:solidFill>
                            <a:latin typeface="Cambria Math" panose="02040503050406030204" pitchFamily="18" charset="0"/>
                          </a:rPr>
                          <m:t>𝑋</m:t>
                        </m:r>
                      </m:e>
                      <m:sub>
                        <m:r>
                          <a:rPr lang="en-US" sz="2800" i="1" smtClean="0">
                            <a:solidFill>
                              <a:schemeClr val="tx1"/>
                            </a:solidFill>
                            <a:latin typeface="Cambria Math" panose="02040503050406030204" pitchFamily="18" charset="0"/>
                          </a:rPr>
                          <m:t>𝑡</m:t>
                        </m:r>
                        <m:r>
                          <a:rPr lang="en-US" sz="2800" i="1" smtClean="0">
                            <a:solidFill>
                              <a:schemeClr val="tx1"/>
                            </a:solidFill>
                            <a:latin typeface="Cambria Math" panose="02040503050406030204" pitchFamily="18" charset="0"/>
                          </a:rPr>
                          <m:t>−1</m:t>
                        </m:r>
                      </m:sub>
                    </m:sSub>
                  </m:oMath>
                </a14:m>
                <a:r>
                  <a:rPr lang="en-US" sz="2800" dirty="0">
                    <a:solidFill>
                      <a:schemeClr val="tx1"/>
                    </a:solidFill>
                  </a:rPr>
                  <a:t>)</a:t>
                </a:r>
              </a:p>
            </p:txBody>
          </p:sp>
        </mc:Choice>
        <mc:Fallback xmlns="">
          <p:sp>
            <p:nvSpPr>
              <p:cNvPr id="8" name="Content Placeholder 2">
                <a:extLst>
                  <a:ext uri="{FF2B5EF4-FFF2-40B4-BE49-F238E27FC236}">
                    <a16:creationId xmlns:a16="http://schemas.microsoft.com/office/drawing/2014/main" id="{5EE63249-050C-81F4-66A7-976623BE31B7}"/>
                  </a:ext>
                </a:extLst>
              </p:cNvPr>
              <p:cNvSpPr txBox="1">
                <a:spLocks noRot="1" noChangeAspect="1" noMove="1" noResize="1" noEditPoints="1" noAdjustHandles="1" noChangeArrowheads="1" noChangeShapeType="1" noTextEdit="1"/>
              </p:cNvSpPr>
              <p:nvPr/>
            </p:nvSpPr>
            <p:spPr>
              <a:xfrm>
                <a:off x="4572001" y="3085833"/>
                <a:ext cx="3880906" cy="869387"/>
              </a:xfrm>
              <a:prstGeom prst="rect">
                <a:avLst/>
              </a:prstGeom>
              <a:blipFill>
                <a:blip r:embed="rId2"/>
                <a:stretch>
                  <a:fillRect r="-3140"/>
                </a:stretch>
              </a:blipFill>
              <a:ln>
                <a:noFill/>
              </a:ln>
            </p:spPr>
            <p:txBody>
              <a:bodyPr/>
              <a:lstStyle/>
              <a:p>
                <a:r>
                  <a:rPr lang="en-US">
                    <a:noFill/>
                  </a:rPr>
                  <a:t> </a:t>
                </a:r>
              </a:p>
            </p:txBody>
          </p:sp>
        </mc:Fallback>
      </mc:AlternateContent>
      <p:sp>
        <p:nvSpPr>
          <p:cNvPr id="9" name="Right Arrow 8">
            <a:extLst>
              <a:ext uri="{FF2B5EF4-FFF2-40B4-BE49-F238E27FC236}">
                <a16:creationId xmlns:a16="http://schemas.microsoft.com/office/drawing/2014/main" id="{463A0AE4-70CF-5A05-A2DC-693712899B9B}"/>
              </a:ext>
            </a:extLst>
          </p:cNvPr>
          <p:cNvSpPr/>
          <p:nvPr/>
        </p:nvSpPr>
        <p:spPr>
          <a:xfrm>
            <a:off x="3813509" y="4102364"/>
            <a:ext cx="573450" cy="526869"/>
          </a:xfrm>
          <a:prstGeom prst="rightArrow">
            <a:avLst>
              <a:gd name="adj1" fmla="val 50000"/>
              <a:gd name="adj2" fmla="val 66297"/>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orbel" panose="020B0503020204020204" pitchFamily="34" charset="0"/>
            </a:endParaRPr>
          </a:p>
        </p:txBody>
      </p:sp>
      <p:sp>
        <p:nvSpPr>
          <p:cNvPr id="10" name="Right Arrow 9">
            <a:extLst>
              <a:ext uri="{FF2B5EF4-FFF2-40B4-BE49-F238E27FC236}">
                <a16:creationId xmlns:a16="http://schemas.microsoft.com/office/drawing/2014/main" id="{86F6FA66-1712-E35C-5174-ECACB98DA6CF}"/>
              </a:ext>
            </a:extLst>
          </p:cNvPr>
          <p:cNvSpPr/>
          <p:nvPr/>
        </p:nvSpPr>
        <p:spPr>
          <a:xfrm>
            <a:off x="5863357" y="4067659"/>
            <a:ext cx="573450" cy="526869"/>
          </a:xfrm>
          <a:prstGeom prst="rightArrow">
            <a:avLst>
              <a:gd name="adj1" fmla="val 50000"/>
              <a:gd name="adj2" fmla="val 66297"/>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orbel" panose="020B0503020204020204" pitchFamily="34" charset="0"/>
            </a:endParaRPr>
          </a:p>
        </p:txBody>
      </p:sp>
      <p:sp>
        <p:nvSpPr>
          <p:cNvPr id="11" name="TextBox 10">
            <a:extLst>
              <a:ext uri="{FF2B5EF4-FFF2-40B4-BE49-F238E27FC236}">
                <a16:creationId xmlns:a16="http://schemas.microsoft.com/office/drawing/2014/main" id="{D11C3744-0152-4F6F-7F8F-DEEECF3A5BFF}"/>
              </a:ext>
            </a:extLst>
          </p:cNvPr>
          <p:cNvSpPr txBox="1"/>
          <p:nvPr/>
        </p:nvSpPr>
        <p:spPr>
          <a:xfrm>
            <a:off x="718937" y="4211631"/>
            <a:ext cx="2877742" cy="307777"/>
          </a:xfrm>
          <a:prstGeom prst="rect">
            <a:avLst/>
          </a:prstGeom>
          <a:solidFill>
            <a:schemeClr val="bg1">
              <a:lumMod val="95000"/>
            </a:schemeClr>
          </a:solidFill>
        </p:spPr>
        <p:txBody>
          <a:bodyPr wrap="square">
            <a:spAutoFit/>
          </a:bodyPr>
          <a:lstStyle/>
          <a:p>
            <a:pPr marL="0" lvl="0" indent="0" algn="ctr">
              <a:spcAft>
                <a:spcPts val="1200"/>
              </a:spcAft>
              <a:buNone/>
            </a:pPr>
            <a:r>
              <a:rPr lang="en-US" sz="1400" dirty="0">
                <a:latin typeface="Consolas" panose="020B0609020204030204" pitchFamily="49" charset="0"/>
                <a:cs typeface="Consolas" panose="020B0609020204030204" pitchFamily="49" charset="0"/>
              </a:rPr>
              <a:t>“The cat sat on the </a:t>
            </a:r>
            <a:r>
              <a:rPr lang="en-US" sz="1400" dirty="0">
                <a:solidFill>
                  <a:schemeClr val="bg1"/>
                </a:solidFill>
                <a:highlight>
                  <a:srgbClr val="000000"/>
                </a:highlight>
                <a:latin typeface="Consolas" panose="020B0609020204030204" pitchFamily="49" charset="0"/>
                <a:cs typeface="Consolas" panose="020B0609020204030204" pitchFamily="49" charset="0"/>
              </a:rPr>
              <a:t>[MASK]</a:t>
            </a:r>
            <a:r>
              <a:rPr lang="en-US" sz="1400" dirty="0">
                <a:latin typeface="Consolas" panose="020B0609020204030204" pitchFamily="49" charset="0"/>
                <a:cs typeface="Consolas" panose="020B0609020204030204" pitchFamily="49" charset="0"/>
              </a:rPr>
              <a:t>”</a:t>
            </a:r>
          </a:p>
        </p:txBody>
      </p:sp>
      <p:grpSp>
        <p:nvGrpSpPr>
          <p:cNvPr id="12" name="Group 11">
            <a:extLst>
              <a:ext uri="{FF2B5EF4-FFF2-40B4-BE49-F238E27FC236}">
                <a16:creationId xmlns:a16="http://schemas.microsoft.com/office/drawing/2014/main" id="{3D299651-3AF1-1DCF-0F2B-848DF778D77C}"/>
              </a:ext>
            </a:extLst>
          </p:cNvPr>
          <p:cNvGrpSpPr/>
          <p:nvPr/>
        </p:nvGrpSpPr>
        <p:grpSpPr>
          <a:xfrm>
            <a:off x="6582378" y="3770827"/>
            <a:ext cx="1384431" cy="1016534"/>
            <a:chOff x="6053458" y="1801327"/>
            <a:chExt cx="1384431" cy="1016534"/>
          </a:xfrm>
        </p:grpSpPr>
        <p:pic>
          <p:nvPicPr>
            <p:cNvPr id="13" name="Picture 2" descr="Word frequency in titles of all articles with Frequency &gt;= 10 Figure 2... |  Download Scientific Diagram">
              <a:extLst>
                <a:ext uri="{FF2B5EF4-FFF2-40B4-BE49-F238E27FC236}">
                  <a16:creationId xmlns:a16="http://schemas.microsoft.com/office/drawing/2014/main" id="{90D4711F-AF34-1483-E0FA-4FC2D8BAC424}"/>
                </a:ext>
              </a:extLst>
            </p:cNvPr>
            <p:cNvPicPr>
              <a:picLocks noChangeAspect="1" noChangeArrowheads="1"/>
            </p:cNvPicPr>
            <p:nvPr/>
          </p:nvPicPr>
          <p:blipFill rotWithShape="1">
            <a:blip r:embed="rId3">
              <a:grayscl/>
              <a:extLst>
                <a:ext uri="{BEBA8EAE-BF5A-486C-A8C5-ECC9F3942E4B}">
                  <a14:imgProps xmlns:a14="http://schemas.microsoft.com/office/drawing/2010/main">
                    <a14:imgLayer r:embed="rId4">
                      <a14:imgEffect>
                        <a14:colorTemperature colorTemp="4700"/>
                      </a14:imgEffect>
                      <a14:imgEffect>
                        <a14:saturation sat="0"/>
                      </a14:imgEffect>
                      <a14:imgEffect>
                        <a14:brightnessContrast contrast="-40000"/>
                      </a14:imgEffect>
                    </a14:imgLayer>
                  </a14:imgProps>
                </a:ext>
                <a:ext uri="{28A0092B-C50C-407E-A947-70E740481C1C}">
                  <a14:useLocalDpi xmlns:a14="http://schemas.microsoft.com/office/drawing/2010/main" val="0"/>
                </a:ext>
              </a:extLst>
            </a:blip>
            <a:srcRect l="3094" t="8585" r="65769" b="30524"/>
            <a:stretch/>
          </p:blipFill>
          <p:spPr bwMode="auto">
            <a:xfrm rot="5400000">
              <a:off x="6500656" y="1979281"/>
              <a:ext cx="772768" cy="746570"/>
            </a:xfrm>
            <a:prstGeom prst="rect">
              <a:avLst/>
            </a:prstGeom>
            <a:noFill/>
            <a:extLst>
              <a:ext uri="{909E8E84-426E-40DD-AFC4-6F175D3DCCD1}">
                <a14:hiddenFill xmlns:a14="http://schemas.microsoft.com/office/drawing/2010/main">
                  <a:solidFill>
                    <a:srgbClr val="FFFFFF"/>
                  </a:solidFill>
                </a14:hiddenFill>
              </a:ext>
            </a:extLst>
          </p:spPr>
        </p:pic>
        <p:sp>
          <p:nvSpPr>
            <p:cNvPr id="14" name="TextBox 13">
              <a:extLst>
                <a:ext uri="{FF2B5EF4-FFF2-40B4-BE49-F238E27FC236}">
                  <a16:creationId xmlns:a16="http://schemas.microsoft.com/office/drawing/2014/main" id="{EA8E3C62-D771-8E5C-1110-48C91DCB0991}"/>
                </a:ext>
              </a:extLst>
            </p:cNvPr>
            <p:cNvSpPr txBox="1"/>
            <p:nvPr/>
          </p:nvSpPr>
          <p:spPr>
            <a:xfrm>
              <a:off x="6053458" y="1934927"/>
              <a:ext cx="512696" cy="882934"/>
            </a:xfrm>
            <a:prstGeom prst="rect">
              <a:avLst/>
            </a:prstGeom>
            <a:noFill/>
          </p:spPr>
          <p:txBody>
            <a:bodyPr wrap="square">
              <a:spAutoFit/>
            </a:bodyPr>
            <a:lstStyle/>
            <a:p>
              <a:pPr algn="r">
                <a:lnSpc>
                  <a:spcPct val="150000"/>
                </a:lnSpc>
              </a:pPr>
              <a:r>
                <a:rPr lang="en-US" sz="700" dirty="0">
                  <a:latin typeface="Consolas" panose="020B0609020204030204" pitchFamily="49" charset="0"/>
                  <a:cs typeface="Consolas" panose="020B0609020204030204" pitchFamily="49" charset="0"/>
                </a:rPr>
                <a:t>mat</a:t>
              </a:r>
            </a:p>
            <a:p>
              <a:pPr algn="r">
                <a:lnSpc>
                  <a:spcPct val="150000"/>
                </a:lnSpc>
              </a:pPr>
              <a:r>
                <a:rPr lang="en-US" sz="700" dirty="0">
                  <a:latin typeface="Consolas" panose="020B0609020204030204" pitchFamily="49" charset="0"/>
                  <a:cs typeface="Consolas" panose="020B0609020204030204" pitchFamily="49" charset="0"/>
                </a:rPr>
                <a:t>table</a:t>
              </a:r>
            </a:p>
            <a:p>
              <a:pPr algn="r">
                <a:lnSpc>
                  <a:spcPct val="150000"/>
                </a:lnSpc>
              </a:pPr>
              <a:r>
                <a:rPr lang="en-US" sz="700" dirty="0">
                  <a:latin typeface="Consolas" panose="020B0609020204030204" pitchFamily="49" charset="0"/>
                  <a:cs typeface="Consolas" panose="020B0609020204030204" pitchFamily="49" charset="0"/>
                </a:rPr>
                <a:t>bed</a:t>
              </a:r>
            </a:p>
            <a:p>
              <a:pPr algn="r">
                <a:lnSpc>
                  <a:spcPct val="150000"/>
                </a:lnSpc>
              </a:pPr>
              <a:r>
                <a:rPr lang="en-US" sz="700" dirty="0">
                  <a:latin typeface="Consolas" panose="020B0609020204030204" pitchFamily="49" charset="0"/>
                  <a:cs typeface="Consolas" panose="020B0609020204030204" pitchFamily="49" charset="0"/>
                </a:rPr>
                <a:t>desk</a:t>
              </a:r>
            </a:p>
            <a:p>
              <a:pPr algn="r">
                <a:lnSpc>
                  <a:spcPct val="150000"/>
                </a:lnSpc>
              </a:pPr>
              <a:r>
                <a:rPr lang="en-US" sz="700" dirty="0">
                  <a:latin typeface="Consolas" panose="020B0609020204030204" pitchFamily="49" charset="0"/>
                  <a:cs typeface="Consolas" panose="020B0609020204030204" pitchFamily="49" charset="0"/>
                </a:rPr>
                <a:t>chair</a:t>
              </a:r>
            </a:p>
          </p:txBody>
        </p:sp>
        <p:sp>
          <p:nvSpPr>
            <p:cNvPr id="15" name="TextBox 14">
              <a:extLst>
                <a:ext uri="{FF2B5EF4-FFF2-40B4-BE49-F238E27FC236}">
                  <a16:creationId xmlns:a16="http://schemas.microsoft.com/office/drawing/2014/main" id="{3F74206B-B3C3-2E06-9971-C9CB5220798A}"/>
                </a:ext>
              </a:extLst>
            </p:cNvPr>
            <p:cNvSpPr txBox="1"/>
            <p:nvPr/>
          </p:nvSpPr>
          <p:spPr>
            <a:xfrm>
              <a:off x="6579003" y="1801327"/>
              <a:ext cx="858886" cy="246221"/>
            </a:xfrm>
            <a:prstGeom prst="rect">
              <a:avLst/>
            </a:prstGeom>
            <a:noFill/>
          </p:spPr>
          <p:txBody>
            <a:bodyPr wrap="square">
              <a:spAutoFit/>
            </a:bodyPr>
            <a:lstStyle/>
            <a:p>
              <a:r>
                <a:rPr lang="en-US" sz="1000" dirty="0">
                  <a:latin typeface="Corbel" panose="020B0503020204020204" pitchFamily="34" charset="0"/>
                </a:rPr>
                <a:t>Prob</a:t>
              </a:r>
            </a:p>
          </p:txBody>
        </p:sp>
      </p:grpSp>
      <p:sp>
        <p:nvSpPr>
          <p:cNvPr id="16" name="Rounded Rectangle 15">
            <a:extLst>
              <a:ext uri="{FF2B5EF4-FFF2-40B4-BE49-F238E27FC236}">
                <a16:creationId xmlns:a16="http://schemas.microsoft.com/office/drawing/2014/main" id="{BED32505-8651-D8C4-F930-708479EAA21C}"/>
              </a:ext>
            </a:extLst>
          </p:cNvPr>
          <p:cNvSpPr/>
          <p:nvPr/>
        </p:nvSpPr>
        <p:spPr>
          <a:xfrm>
            <a:off x="4510753" y="4024246"/>
            <a:ext cx="1180334" cy="634667"/>
          </a:xfrm>
          <a:prstGeom prst="roundRect">
            <a:avLst/>
          </a:prstGeom>
          <a:solidFill>
            <a:schemeClr val="accent4">
              <a:lumMod val="20000"/>
              <a:lumOff val="80000"/>
            </a:schemeClr>
          </a:solidFill>
          <a:ln>
            <a:solidFill>
              <a:srgbClr val="FFC000"/>
            </a:solidFill>
          </a:ln>
        </p:spPr>
        <p:style>
          <a:lnRef idx="1">
            <a:schemeClr val="accent1"/>
          </a:lnRef>
          <a:fillRef idx="2">
            <a:schemeClr val="accent1"/>
          </a:fillRef>
          <a:effectRef idx="1">
            <a:schemeClr val="accent1"/>
          </a:effectRef>
          <a:fontRef idx="minor">
            <a:schemeClr val="dk1"/>
          </a:fontRef>
        </p:style>
        <p:txBody>
          <a:bodyPr lIns="0" rIns="0" rtlCol="0" anchor="ctr"/>
          <a:lstStyle/>
          <a:p>
            <a:pPr algn="ctr"/>
            <a:r>
              <a:rPr lang="en-US" i="1" dirty="0">
                <a:latin typeface="Merriweather Sans" panose="02000503060000020004" pitchFamily="2" charset="77"/>
              </a:rPr>
              <a:t>Some </a:t>
            </a:r>
            <a:br>
              <a:rPr lang="en-US" i="1" dirty="0">
                <a:latin typeface="Merriweather Sans" panose="02000503060000020004" pitchFamily="2" charset="77"/>
              </a:rPr>
            </a:br>
            <a:r>
              <a:rPr lang="en-US" i="1" dirty="0">
                <a:latin typeface="Merriweather Sans" panose="02000503060000020004" pitchFamily="2" charset="77"/>
              </a:rPr>
              <a:t>model</a:t>
            </a:r>
          </a:p>
        </p:txBody>
      </p:sp>
      <p:sp>
        <p:nvSpPr>
          <p:cNvPr id="17" name="TextBox 16">
            <a:extLst>
              <a:ext uri="{FF2B5EF4-FFF2-40B4-BE49-F238E27FC236}">
                <a16:creationId xmlns:a16="http://schemas.microsoft.com/office/drawing/2014/main" id="{1FE00D5D-86D0-A85D-C3AB-D7EE7DCF4065}"/>
              </a:ext>
            </a:extLst>
          </p:cNvPr>
          <p:cNvSpPr txBox="1"/>
          <p:nvPr/>
        </p:nvSpPr>
        <p:spPr>
          <a:xfrm>
            <a:off x="2286000" y="4904823"/>
            <a:ext cx="4572000" cy="246221"/>
          </a:xfrm>
          <a:prstGeom prst="rect">
            <a:avLst/>
          </a:prstGeom>
          <a:noFill/>
        </p:spPr>
        <p:txBody>
          <a:bodyPr wrap="square">
            <a:spAutoFit/>
          </a:bodyPr>
          <a:lstStyle/>
          <a:p>
            <a:pPr algn="ctr"/>
            <a:r>
              <a:rPr lang="en-US" sz="1000" dirty="0">
                <a:latin typeface="Corbel" panose="020B0503020204020204" pitchFamily="34" charset="0"/>
              </a:rPr>
              <a:t>[</a:t>
            </a:r>
            <a:r>
              <a:rPr lang="en-US" sz="1000" dirty="0">
                <a:latin typeface="Corbel" panose="020B0503020204020204" pitchFamily="34" charset="0"/>
                <a:hlinkClick r:id="rId5"/>
              </a:rPr>
              <a:t>The Curious Case of Neural Text Degeneration, Holtzman et al., 2020</a:t>
            </a:r>
            <a:r>
              <a:rPr lang="en-US" sz="1000" dirty="0">
                <a:latin typeface="Corbel" panose="020B0503020204020204" pitchFamily="34" charset="0"/>
              </a:rPr>
              <a:t>]</a:t>
            </a:r>
          </a:p>
        </p:txBody>
      </p:sp>
    </p:spTree>
    <p:extLst>
      <p:ext uri="{BB962C8B-B14F-4D97-AF65-F5344CB8AC3E}">
        <p14:creationId xmlns:p14="http://schemas.microsoft.com/office/powerpoint/2010/main" val="30431399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D98BEF-0EBD-7500-DB49-B80110410204}"/>
              </a:ext>
            </a:extLst>
          </p:cNvPr>
          <p:cNvSpPr>
            <a:spLocks noGrp="1"/>
          </p:cNvSpPr>
          <p:nvPr>
            <p:ph type="title"/>
          </p:nvPr>
        </p:nvSpPr>
        <p:spPr>
          <a:xfrm>
            <a:off x="278808" y="129262"/>
            <a:ext cx="8520600" cy="572700"/>
          </a:xfrm>
        </p:spPr>
        <p:txBody>
          <a:bodyPr>
            <a:normAutofit fontScale="90000"/>
          </a:bodyPr>
          <a:lstStyle/>
          <a:p>
            <a:r>
              <a:rPr lang="en-US" dirty="0"/>
              <a:t>Approach 3: Sampling + Temperature </a:t>
            </a:r>
          </a:p>
        </p:txBody>
      </p:sp>
      <p:sp>
        <p:nvSpPr>
          <p:cNvPr id="3" name="Content Placeholder 2">
            <a:extLst>
              <a:ext uri="{FF2B5EF4-FFF2-40B4-BE49-F238E27FC236}">
                <a16:creationId xmlns:a16="http://schemas.microsoft.com/office/drawing/2014/main" id="{15BEB3D6-6554-8E5A-1D82-5D4AFBB7ED53}"/>
              </a:ext>
            </a:extLst>
          </p:cNvPr>
          <p:cNvSpPr>
            <a:spLocks noGrp="1"/>
          </p:cNvSpPr>
          <p:nvPr>
            <p:ph idx="1"/>
          </p:nvPr>
        </p:nvSpPr>
        <p:spPr>
          <a:xfrm>
            <a:off x="311700" y="1284037"/>
            <a:ext cx="8520600" cy="3416400"/>
          </a:xfrm>
        </p:spPr>
        <p:txBody>
          <a:bodyPr/>
          <a:lstStyle/>
          <a:p>
            <a:endParaRPr lang="en-US" dirty="0">
              <a:solidFill>
                <a:srgbClr val="C00000"/>
              </a:solidFill>
            </a:endParaRPr>
          </a:p>
          <a:p>
            <a:endParaRPr lang="en-US" dirty="0">
              <a:solidFill>
                <a:srgbClr val="C00000"/>
              </a:solidFill>
            </a:endParaRPr>
          </a:p>
          <a:p>
            <a:endParaRPr lang="en-US" dirty="0">
              <a:solidFill>
                <a:srgbClr val="C00000"/>
              </a:solidFill>
            </a:endParaRPr>
          </a:p>
          <a:p>
            <a:endParaRPr lang="en-US" dirty="0">
              <a:solidFill>
                <a:srgbClr val="C00000"/>
              </a:solidFill>
            </a:endParaRPr>
          </a:p>
          <a:p>
            <a:endParaRPr lang="en-US" dirty="0">
              <a:solidFill>
                <a:srgbClr val="C00000"/>
              </a:solidFill>
            </a:endParaRPr>
          </a:p>
          <a:p>
            <a:pPr marL="114300" indent="0">
              <a:buNone/>
            </a:pPr>
            <a:endParaRPr lang="en-US" dirty="0">
              <a:solidFill>
                <a:srgbClr val="C00000"/>
              </a:solidFill>
            </a:endParaRPr>
          </a:p>
          <a:p>
            <a:pPr marL="114300" indent="0">
              <a:buNone/>
            </a:pPr>
            <a:r>
              <a:rPr lang="en-US" dirty="0"/>
              <a:t>Small-</a:t>
            </a:r>
            <a:r>
              <a:rPr lang="en-US" dirty="0" err="1"/>
              <a:t>ish</a:t>
            </a:r>
            <a:r>
              <a:rPr lang="en-US" dirty="0"/>
              <a:t> T would assign </a:t>
            </a:r>
            <a:r>
              <a:rPr lang="en-US" dirty="0">
                <a:solidFill>
                  <a:srgbClr val="C00000"/>
                </a:solidFill>
              </a:rPr>
              <a:t>more prob</a:t>
            </a:r>
            <a:r>
              <a:rPr lang="en-US" dirty="0"/>
              <a:t> </a:t>
            </a:r>
            <a:r>
              <a:rPr lang="en-US" dirty="0">
                <a:solidFill>
                  <a:srgbClr val="C00000"/>
                </a:solidFill>
              </a:rPr>
              <a:t>to the top</a:t>
            </a:r>
            <a:r>
              <a:rPr lang="en-US" dirty="0"/>
              <a:t> of the distribution, while not </a:t>
            </a:r>
            <a:br>
              <a:rPr lang="en-US" dirty="0"/>
            </a:br>
            <a:r>
              <a:rPr lang="en-US" dirty="0"/>
              <a:t>losing diversity. </a:t>
            </a:r>
          </a:p>
          <a:p>
            <a:endParaRPr lang="en-US" dirty="0"/>
          </a:p>
        </p:txBody>
      </p:sp>
      <p:sp>
        <p:nvSpPr>
          <p:cNvPr id="9" name="Right Arrow 8">
            <a:extLst>
              <a:ext uri="{FF2B5EF4-FFF2-40B4-BE49-F238E27FC236}">
                <a16:creationId xmlns:a16="http://schemas.microsoft.com/office/drawing/2014/main" id="{463A0AE4-70CF-5A05-A2DC-693712899B9B}"/>
              </a:ext>
            </a:extLst>
          </p:cNvPr>
          <p:cNvSpPr/>
          <p:nvPr/>
        </p:nvSpPr>
        <p:spPr>
          <a:xfrm>
            <a:off x="3813509" y="4102364"/>
            <a:ext cx="573450" cy="526869"/>
          </a:xfrm>
          <a:prstGeom prst="rightArrow">
            <a:avLst>
              <a:gd name="adj1" fmla="val 50000"/>
              <a:gd name="adj2" fmla="val 66297"/>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orbel" panose="020B0503020204020204" pitchFamily="34" charset="0"/>
            </a:endParaRPr>
          </a:p>
        </p:txBody>
      </p:sp>
      <p:sp>
        <p:nvSpPr>
          <p:cNvPr id="10" name="Right Arrow 9">
            <a:extLst>
              <a:ext uri="{FF2B5EF4-FFF2-40B4-BE49-F238E27FC236}">
                <a16:creationId xmlns:a16="http://schemas.microsoft.com/office/drawing/2014/main" id="{86F6FA66-1712-E35C-5174-ECACB98DA6CF}"/>
              </a:ext>
            </a:extLst>
          </p:cNvPr>
          <p:cNvSpPr/>
          <p:nvPr/>
        </p:nvSpPr>
        <p:spPr>
          <a:xfrm>
            <a:off x="5863357" y="4067659"/>
            <a:ext cx="573450" cy="526869"/>
          </a:xfrm>
          <a:prstGeom prst="rightArrow">
            <a:avLst>
              <a:gd name="adj1" fmla="val 50000"/>
              <a:gd name="adj2" fmla="val 66297"/>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orbel" panose="020B0503020204020204" pitchFamily="34" charset="0"/>
            </a:endParaRPr>
          </a:p>
        </p:txBody>
      </p:sp>
      <p:sp>
        <p:nvSpPr>
          <p:cNvPr id="11" name="TextBox 10">
            <a:extLst>
              <a:ext uri="{FF2B5EF4-FFF2-40B4-BE49-F238E27FC236}">
                <a16:creationId xmlns:a16="http://schemas.microsoft.com/office/drawing/2014/main" id="{D11C3744-0152-4F6F-7F8F-DEEECF3A5BFF}"/>
              </a:ext>
            </a:extLst>
          </p:cNvPr>
          <p:cNvSpPr txBox="1"/>
          <p:nvPr/>
        </p:nvSpPr>
        <p:spPr>
          <a:xfrm>
            <a:off x="718937" y="4211631"/>
            <a:ext cx="2877742" cy="307777"/>
          </a:xfrm>
          <a:prstGeom prst="rect">
            <a:avLst/>
          </a:prstGeom>
          <a:solidFill>
            <a:schemeClr val="bg1">
              <a:lumMod val="95000"/>
            </a:schemeClr>
          </a:solidFill>
        </p:spPr>
        <p:txBody>
          <a:bodyPr wrap="square">
            <a:spAutoFit/>
          </a:bodyPr>
          <a:lstStyle/>
          <a:p>
            <a:pPr marL="0" lvl="0" indent="0" algn="ctr">
              <a:spcAft>
                <a:spcPts val="1200"/>
              </a:spcAft>
              <a:buNone/>
            </a:pPr>
            <a:r>
              <a:rPr lang="en-US" sz="1400" dirty="0">
                <a:latin typeface="Consolas" panose="020B0609020204030204" pitchFamily="49" charset="0"/>
                <a:cs typeface="Consolas" panose="020B0609020204030204" pitchFamily="49" charset="0"/>
              </a:rPr>
              <a:t>“The cat sat on the </a:t>
            </a:r>
            <a:r>
              <a:rPr lang="en-US" sz="1400" dirty="0">
                <a:solidFill>
                  <a:schemeClr val="bg1"/>
                </a:solidFill>
                <a:highlight>
                  <a:srgbClr val="000000"/>
                </a:highlight>
                <a:latin typeface="Consolas" panose="020B0609020204030204" pitchFamily="49" charset="0"/>
                <a:cs typeface="Consolas" panose="020B0609020204030204" pitchFamily="49" charset="0"/>
              </a:rPr>
              <a:t>[MASK]</a:t>
            </a:r>
            <a:r>
              <a:rPr lang="en-US" sz="1400" dirty="0">
                <a:latin typeface="Consolas" panose="020B0609020204030204" pitchFamily="49" charset="0"/>
                <a:cs typeface="Consolas" panose="020B0609020204030204" pitchFamily="49" charset="0"/>
              </a:rPr>
              <a:t>”</a:t>
            </a:r>
          </a:p>
        </p:txBody>
      </p:sp>
      <p:grpSp>
        <p:nvGrpSpPr>
          <p:cNvPr id="12" name="Group 11">
            <a:extLst>
              <a:ext uri="{FF2B5EF4-FFF2-40B4-BE49-F238E27FC236}">
                <a16:creationId xmlns:a16="http://schemas.microsoft.com/office/drawing/2014/main" id="{3D299651-3AF1-1DCF-0F2B-848DF778D77C}"/>
              </a:ext>
            </a:extLst>
          </p:cNvPr>
          <p:cNvGrpSpPr/>
          <p:nvPr/>
        </p:nvGrpSpPr>
        <p:grpSpPr>
          <a:xfrm>
            <a:off x="6582378" y="3770827"/>
            <a:ext cx="1384431" cy="1016534"/>
            <a:chOff x="6053458" y="1801327"/>
            <a:chExt cx="1384431" cy="1016534"/>
          </a:xfrm>
        </p:grpSpPr>
        <p:pic>
          <p:nvPicPr>
            <p:cNvPr id="13" name="Picture 2" descr="Word frequency in titles of all articles with Frequency &gt;= 10 Figure 2... |  Download Scientific Diagram">
              <a:extLst>
                <a:ext uri="{FF2B5EF4-FFF2-40B4-BE49-F238E27FC236}">
                  <a16:creationId xmlns:a16="http://schemas.microsoft.com/office/drawing/2014/main" id="{90D4711F-AF34-1483-E0FA-4FC2D8BAC424}"/>
                </a:ext>
              </a:extLst>
            </p:cNvPr>
            <p:cNvPicPr>
              <a:picLocks noChangeAspect="1" noChangeArrowheads="1"/>
            </p:cNvPicPr>
            <p:nvPr/>
          </p:nvPicPr>
          <p:blipFill rotWithShape="1">
            <a:blip r:embed="rId2">
              <a:grayscl/>
              <a:extLst>
                <a:ext uri="{BEBA8EAE-BF5A-486C-A8C5-ECC9F3942E4B}">
                  <a14:imgProps xmlns:a14="http://schemas.microsoft.com/office/drawing/2010/main">
                    <a14:imgLayer r:embed="rId3">
                      <a14:imgEffect>
                        <a14:colorTemperature colorTemp="4700"/>
                      </a14:imgEffect>
                      <a14:imgEffect>
                        <a14:saturation sat="0"/>
                      </a14:imgEffect>
                      <a14:imgEffect>
                        <a14:brightnessContrast contrast="-40000"/>
                      </a14:imgEffect>
                    </a14:imgLayer>
                  </a14:imgProps>
                </a:ext>
                <a:ext uri="{28A0092B-C50C-407E-A947-70E740481C1C}">
                  <a14:useLocalDpi xmlns:a14="http://schemas.microsoft.com/office/drawing/2010/main" val="0"/>
                </a:ext>
              </a:extLst>
            </a:blip>
            <a:srcRect l="3094" t="8585" r="65769" b="30524"/>
            <a:stretch/>
          </p:blipFill>
          <p:spPr bwMode="auto">
            <a:xfrm rot="5400000">
              <a:off x="6500656" y="1979281"/>
              <a:ext cx="772768" cy="746570"/>
            </a:xfrm>
            <a:prstGeom prst="rect">
              <a:avLst/>
            </a:prstGeom>
            <a:noFill/>
            <a:extLst>
              <a:ext uri="{909E8E84-426E-40DD-AFC4-6F175D3DCCD1}">
                <a14:hiddenFill xmlns:a14="http://schemas.microsoft.com/office/drawing/2010/main">
                  <a:solidFill>
                    <a:srgbClr val="FFFFFF"/>
                  </a:solidFill>
                </a14:hiddenFill>
              </a:ext>
            </a:extLst>
          </p:spPr>
        </p:pic>
        <p:sp>
          <p:nvSpPr>
            <p:cNvPr id="14" name="TextBox 13">
              <a:extLst>
                <a:ext uri="{FF2B5EF4-FFF2-40B4-BE49-F238E27FC236}">
                  <a16:creationId xmlns:a16="http://schemas.microsoft.com/office/drawing/2014/main" id="{EA8E3C62-D771-8E5C-1110-48C91DCB0991}"/>
                </a:ext>
              </a:extLst>
            </p:cNvPr>
            <p:cNvSpPr txBox="1"/>
            <p:nvPr/>
          </p:nvSpPr>
          <p:spPr>
            <a:xfrm>
              <a:off x="6053458" y="1934927"/>
              <a:ext cx="512696" cy="882934"/>
            </a:xfrm>
            <a:prstGeom prst="rect">
              <a:avLst/>
            </a:prstGeom>
            <a:noFill/>
          </p:spPr>
          <p:txBody>
            <a:bodyPr wrap="square">
              <a:spAutoFit/>
            </a:bodyPr>
            <a:lstStyle/>
            <a:p>
              <a:pPr algn="r">
                <a:lnSpc>
                  <a:spcPct val="150000"/>
                </a:lnSpc>
              </a:pPr>
              <a:r>
                <a:rPr lang="en-US" sz="700" dirty="0">
                  <a:latin typeface="Consolas" panose="020B0609020204030204" pitchFamily="49" charset="0"/>
                  <a:cs typeface="Consolas" panose="020B0609020204030204" pitchFamily="49" charset="0"/>
                </a:rPr>
                <a:t>mat</a:t>
              </a:r>
            </a:p>
            <a:p>
              <a:pPr algn="r">
                <a:lnSpc>
                  <a:spcPct val="150000"/>
                </a:lnSpc>
              </a:pPr>
              <a:r>
                <a:rPr lang="en-US" sz="700" dirty="0">
                  <a:latin typeface="Consolas" panose="020B0609020204030204" pitchFamily="49" charset="0"/>
                  <a:cs typeface="Consolas" panose="020B0609020204030204" pitchFamily="49" charset="0"/>
                </a:rPr>
                <a:t>table</a:t>
              </a:r>
            </a:p>
            <a:p>
              <a:pPr algn="r">
                <a:lnSpc>
                  <a:spcPct val="150000"/>
                </a:lnSpc>
              </a:pPr>
              <a:r>
                <a:rPr lang="en-US" sz="700" dirty="0">
                  <a:latin typeface="Consolas" panose="020B0609020204030204" pitchFamily="49" charset="0"/>
                  <a:cs typeface="Consolas" panose="020B0609020204030204" pitchFamily="49" charset="0"/>
                </a:rPr>
                <a:t>bed</a:t>
              </a:r>
            </a:p>
            <a:p>
              <a:pPr algn="r">
                <a:lnSpc>
                  <a:spcPct val="150000"/>
                </a:lnSpc>
              </a:pPr>
              <a:r>
                <a:rPr lang="en-US" sz="700" dirty="0">
                  <a:latin typeface="Consolas" panose="020B0609020204030204" pitchFamily="49" charset="0"/>
                  <a:cs typeface="Consolas" panose="020B0609020204030204" pitchFamily="49" charset="0"/>
                </a:rPr>
                <a:t>desk</a:t>
              </a:r>
            </a:p>
            <a:p>
              <a:pPr algn="r">
                <a:lnSpc>
                  <a:spcPct val="150000"/>
                </a:lnSpc>
              </a:pPr>
              <a:r>
                <a:rPr lang="en-US" sz="700" dirty="0">
                  <a:latin typeface="Consolas" panose="020B0609020204030204" pitchFamily="49" charset="0"/>
                  <a:cs typeface="Consolas" panose="020B0609020204030204" pitchFamily="49" charset="0"/>
                </a:rPr>
                <a:t>chair</a:t>
              </a:r>
            </a:p>
          </p:txBody>
        </p:sp>
        <p:sp>
          <p:nvSpPr>
            <p:cNvPr id="15" name="TextBox 14">
              <a:extLst>
                <a:ext uri="{FF2B5EF4-FFF2-40B4-BE49-F238E27FC236}">
                  <a16:creationId xmlns:a16="http://schemas.microsoft.com/office/drawing/2014/main" id="{3F74206B-B3C3-2E06-9971-C9CB5220798A}"/>
                </a:ext>
              </a:extLst>
            </p:cNvPr>
            <p:cNvSpPr txBox="1"/>
            <p:nvPr/>
          </p:nvSpPr>
          <p:spPr>
            <a:xfrm>
              <a:off x="6579003" y="1801327"/>
              <a:ext cx="858886" cy="246221"/>
            </a:xfrm>
            <a:prstGeom prst="rect">
              <a:avLst/>
            </a:prstGeom>
            <a:noFill/>
          </p:spPr>
          <p:txBody>
            <a:bodyPr wrap="square">
              <a:spAutoFit/>
            </a:bodyPr>
            <a:lstStyle/>
            <a:p>
              <a:r>
                <a:rPr lang="en-US" sz="1000" dirty="0">
                  <a:latin typeface="Corbel" panose="020B0503020204020204" pitchFamily="34" charset="0"/>
                </a:rPr>
                <a:t>Prob</a:t>
              </a:r>
            </a:p>
          </p:txBody>
        </p:sp>
      </p:grpSp>
      <p:sp>
        <p:nvSpPr>
          <p:cNvPr id="16" name="Rounded Rectangle 15">
            <a:extLst>
              <a:ext uri="{FF2B5EF4-FFF2-40B4-BE49-F238E27FC236}">
                <a16:creationId xmlns:a16="http://schemas.microsoft.com/office/drawing/2014/main" id="{BED32505-8651-D8C4-F930-708479EAA21C}"/>
              </a:ext>
            </a:extLst>
          </p:cNvPr>
          <p:cNvSpPr/>
          <p:nvPr/>
        </p:nvSpPr>
        <p:spPr>
          <a:xfrm>
            <a:off x="4510753" y="4024246"/>
            <a:ext cx="1180334" cy="634667"/>
          </a:xfrm>
          <a:prstGeom prst="roundRect">
            <a:avLst/>
          </a:prstGeom>
          <a:solidFill>
            <a:schemeClr val="accent4">
              <a:lumMod val="20000"/>
              <a:lumOff val="80000"/>
            </a:schemeClr>
          </a:solidFill>
          <a:ln>
            <a:solidFill>
              <a:srgbClr val="FFC000"/>
            </a:solidFill>
          </a:ln>
        </p:spPr>
        <p:style>
          <a:lnRef idx="1">
            <a:schemeClr val="accent1"/>
          </a:lnRef>
          <a:fillRef idx="2">
            <a:schemeClr val="accent1"/>
          </a:fillRef>
          <a:effectRef idx="1">
            <a:schemeClr val="accent1"/>
          </a:effectRef>
          <a:fontRef idx="minor">
            <a:schemeClr val="dk1"/>
          </a:fontRef>
        </p:style>
        <p:txBody>
          <a:bodyPr lIns="0" rIns="0" rtlCol="0" anchor="ctr"/>
          <a:lstStyle/>
          <a:p>
            <a:pPr algn="ctr"/>
            <a:r>
              <a:rPr lang="en-US" i="1" dirty="0">
                <a:latin typeface="Merriweather Sans" panose="02000503060000020004" pitchFamily="2" charset="77"/>
              </a:rPr>
              <a:t>Some </a:t>
            </a:r>
            <a:br>
              <a:rPr lang="en-US" i="1" dirty="0">
                <a:latin typeface="Merriweather Sans" panose="02000503060000020004" pitchFamily="2" charset="77"/>
              </a:rPr>
            </a:br>
            <a:r>
              <a:rPr lang="en-US" i="1" dirty="0">
                <a:latin typeface="Merriweather Sans" panose="02000503060000020004" pitchFamily="2" charset="77"/>
              </a:rPr>
              <a:t>model</a:t>
            </a:r>
          </a:p>
        </p:txBody>
      </p:sp>
      <p:sp>
        <p:nvSpPr>
          <p:cNvPr id="17" name="TextBox 16">
            <a:extLst>
              <a:ext uri="{FF2B5EF4-FFF2-40B4-BE49-F238E27FC236}">
                <a16:creationId xmlns:a16="http://schemas.microsoft.com/office/drawing/2014/main" id="{1FE00D5D-86D0-A85D-C3AB-D7EE7DCF4065}"/>
              </a:ext>
            </a:extLst>
          </p:cNvPr>
          <p:cNvSpPr txBox="1"/>
          <p:nvPr/>
        </p:nvSpPr>
        <p:spPr>
          <a:xfrm>
            <a:off x="2286000" y="4904823"/>
            <a:ext cx="4572000" cy="246221"/>
          </a:xfrm>
          <a:prstGeom prst="rect">
            <a:avLst/>
          </a:prstGeom>
          <a:noFill/>
        </p:spPr>
        <p:txBody>
          <a:bodyPr wrap="square">
            <a:spAutoFit/>
          </a:bodyPr>
          <a:lstStyle/>
          <a:p>
            <a:pPr algn="ctr"/>
            <a:r>
              <a:rPr lang="en-US" sz="1000" dirty="0">
                <a:latin typeface="Corbel" panose="020B0503020204020204" pitchFamily="34" charset="0"/>
              </a:rPr>
              <a:t>[</a:t>
            </a:r>
            <a:r>
              <a:rPr lang="en-US" sz="1000" dirty="0">
                <a:latin typeface="Corbel" panose="020B0503020204020204" pitchFamily="34" charset="0"/>
                <a:hlinkClick r:id="rId4"/>
              </a:rPr>
              <a:t>The Curious Case of Neural Text Degeneration, Holtzman et al., 2020</a:t>
            </a:r>
            <a:r>
              <a:rPr lang="en-US" sz="1000" dirty="0">
                <a:latin typeface="Corbel" panose="020B0503020204020204" pitchFamily="34" charset="0"/>
              </a:rPr>
              <a:t>]</a:t>
            </a:r>
          </a:p>
        </p:txBody>
      </p:sp>
      <p:pic>
        <p:nvPicPr>
          <p:cNvPr id="1026" name="Picture 2" descr="Softmax Temperature. Temperature is a hyperparameter of… | by Harshit  Sharma | MLearning.ai | Medium">
            <a:extLst>
              <a:ext uri="{FF2B5EF4-FFF2-40B4-BE49-F238E27FC236}">
                <a16:creationId xmlns:a16="http://schemas.microsoft.com/office/drawing/2014/main" id="{289CEA80-C712-BE34-1048-F6BFE41E3334}"/>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l="12756" t="18042" r="15603" b="22484"/>
          <a:stretch/>
        </p:blipFill>
        <p:spPr bwMode="auto">
          <a:xfrm>
            <a:off x="5999515" y="108213"/>
            <a:ext cx="1322261" cy="566548"/>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How to set sampling temperature for GPT models | by Isaac Misri | Medium">
            <a:extLst>
              <a:ext uri="{FF2B5EF4-FFF2-40B4-BE49-F238E27FC236}">
                <a16:creationId xmlns:a16="http://schemas.microsoft.com/office/drawing/2014/main" id="{DDF20A5A-6D77-56E9-C0EB-D19A61AD2B7B}"/>
              </a:ext>
            </a:extLst>
          </p:cNvPr>
          <p:cNvPicPr>
            <a:picLocks noChangeAspect="1" noChangeArrowheads="1"/>
          </p:cNvPicPr>
          <p:nvPr/>
        </p:nvPicPr>
        <p:blipFill rotWithShape="1">
          <a:blip r:embed="rId6">
            <a:extLst>
              <a:ext uri="{28A0092B-C50C-407E-A947-70E740481C1C}">
                <a14:useLocalDpi xmlns:a14="http://schemas.microsoft.com/office/drawing/2010/main" val="0"/>
              </a:ext>
            </a:extLst>
          </a:blip>
          <a:srcRect t="10753" b="6410"/>
          <a:stretch/>
        </p:blipFill>
        <p:spPr bwMode="auto">
          <a:xfrm>
            <a:off x="586924" y="831737"/>
            <a:ext cx="7865983" cy="233714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138964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28"/>
                                        </p:tgtEl>
                                        <p:attrNameLst>
                                          <p:attrName>style.visibility</p:attrName>
                                        </p:attrNameLst>
                                      </p:cBhvr>
                                      <p:to>
                                        <p:strVal val="visible"/>
                                      </p:to>
                                    </p:set>
                                    <p:animEffect transition="in" filter="fade">
                                      <p:cBhvr>
                                        <p:cTn id="7" dur="500"/>
                                        <p:tgtEl>
                                          <p:spTgt spid="10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D98BEF-0EBD-7500-DB49-B80110410204}"/>
              </a:ext>
            </a:extLst>
          </p:cNvPr>
          <p:cNvSpPr>
            <a:spLocks noGrp="1"/>
          </p:cNvSpPr>
          <p:nvPr>
            <p:ph type="title"/>
          </p:nvPr>
        </p:nvSpPr>
        <p:spPr/>
        <p:txBody>
          <a:bodyPr>
            <a:normAutofit fontScale="90000"/>
          </a:bodyPr>
          <a:lstStyle/>
          <a:p>
            <a:r>
              <a:rPr lang="en-US" dirty="0"/>
              <a:t>Approach 4: Top-p Sampling (Nucleus sampling)</a:t>
            </a:r>
          </a:p>
        </p:txBody>
      </p:sp>
      <p:sp>
        <p:nvSpPr>
          <p:cNvPr id="3" name="Content Placeholder 2">
            <a:extLst>
              <a:ext uri="{FF2B5EF4-FFF2-40B4-BE49-F238E27FC236}">
                <a16:creationId xmlns:a16="http://schemas.microsoft.com/office/drawing/2014/main" id="{15BEB3D6-6554-8E5A-1D82-5D4AFBB7ED53}"/>
              </a:ext>
            </a:extLst>
          </p:cNvPr>
          <p:cNvSpPr>
            <a:spLocks noGrp="1"/>
          </p:cNvSpPr>
          <p:nvPr>
            <p:ph idx="1"/>
          </p:nvPr>
        </p:nvSpPr>
        <p:spPr/>
        <p:txBody>
          <a:bodyPr/>
          <a:lstStyle/>
          <a:p>
            <a:r>
              <a:rPr lang="en-US" dirty="0"/>
              <a:t>On each step, randomly sample from the distribution, but </a:t>
            </a:r>
            <a:r>
              <a:rPr lang="en-US" dirty="0">
                <a:solidFill>
                  <a:srgbClr val="C00000"/>
                </a:solidFill>
              </a:rPr>
              <a:t>restricted to just the </a:t>
            </a:r>
            <a:br>
              <a:rPr lang="en-US" dirty="0">
                <a:solidFill>
                  <a:srgbClr val="C00000"/>
                </a:solidFill>
              </a:rPr>
            </a:br>
            <a:r>
              <a:rPr lang="en-US" dirty="0">
                <a:solidFill>
                  <a:srgbClr val="C00000"/>
                </a:solidFill>
              </a:rPr>
              <a:t>top-p most probable words</a:t>
            </a:r>
          </a:p>
          <a:p>
            <a:pPr lvl="1"/>
            <a:r>
              <a:rPr lang="en-US" dirty="0"/>
              <a:t>Like pure sampling, but truncate the distribution to high-prob content </a:t>
            </a:r>
          </a:p>
          <a:p>
            <a:pPr lvl="1"/>
            <a:endParaRPr lang="en-US" dirty="0"/>
          </a:p>
          <a:p>
            <a:r>
              <a:rPr lang="en-US" dirty="0"/>
              <a:t>p=1 is basically sampling from the whole distribution </a:t>
            </a:r>
          </a:p>
        </p:txBody>
      </p:sp>
      <p:sp>
        <p:nvSpPr>
          <p:cNvPr id="9" name="Right Arrow 8">
            <a:extLst>
              <a:ext uri="{FF2B5EF4-FFF2-40B4-BE49-F238E27FC236}">
                <a16:creationId xmlns:a16="http://schemas.microsoft.com/office/drawing/2014/main" id="{463A0AE4-70CF-5A05-A2DC-693712899B9B}"/>
              </a:ext>
            </a:extLst>
          </p:cNvPr>
          <p:cNvSpPr/>
          <p:nvPr/>
        </p:nvSpPr>
        <p:spPr>
          <a:xfrm>
            <a:off x="3813509" y="4102364"/>
            <a:ext cx="573450" cy="526869"/>
          </a:xfrm>
          <a:prstGeom prst="rightArrow">
            <a:avLst>
              <a:gd name="adj1" fmla="val 50000"/>
              <a:gd name="adj2" fmla="val 66297"/>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orbel" panose="020B0503020204020204" pitchFamily="34" charset="0"/>
            </a:endParaRPr>
          </a:p>
        </p:txBody>
      </p:sp>
      <p:sp>
        <p:nvSpPr>
          <p:cNvPr id="10" name="Right Arrow 9">
            <a:extLst>
              <a:ext uri="{FF2B5EF4-FFF2-40B4-BE49-F238E27FC236}">
                <a16:creationId xmlns:a16="http://schemas.microsoft.com/office/drawing/2014/main" id="{86F6FA66-1712-E35C-5174-ECACB98DA6CF}"/>
              </a:ext>
            </a:extLst>
          </p:cNvPr>
          <p:cNvSpPr/>
          <p:nvPr/>
        </p:nvSpPr>
        <p:spPr>
          <a:xfrm>
            <a:off x="5863357" y="4067659"/>
            <a:ext cx="573450" cy="526869"/>
          </a:xfrm>
          <a:prstGeom prst="rightArrow">
            <a:avLst>
              <a:gd name="adj1" fmla="val 50000"/>
              <a:gd name="adj2" fmla="val 66297"/>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orbel" panose="020B0503020204020204" pitchFamily="34" charset="0"/>
            </a:endParaRPr>
          </a:p>
        </p:txBody>
      </p:sp>
      <p:sp>
        <p:nvSpPr>
          <p:cNvPr id="11" name="TextBox 10">
            <a:extLst>
              <a:ext uri="{FF2B5EF4-FFF2-40B4-BE49-F238E27FC236}">
                <a16:creationId xmlns:a16="http://schemas.microsoft.com/office/drawing/2014/main" id="{D11C3744-0152-4F6F-7F8F-DEEECF3A5BFF}"/>
              </a:ext>
            </a:extLst>
          </p:cNvPr>
          <p:cNvSpPr txBox="1"/>
          <p:nvPr/>
        </p:nvSpPr>
        <p:spPr>
          <a:xfrm>
            <a:off x="718937" y="4211631"/>
            <a:ext cx="2877742" cy="307777"/>
          </a:xfrm>
          <a:prstGeom prst="rect">
            <a:avLst/>
          </a:prstGeom>
          <a:solidFill>
            <a:schemeClr val="bg1">
              <a:lumMod val="95000"/>
            </a:schemeClr>
          </a:solidFill>
        </p:spPr>
        <p:txBody>
          <a:bodyPr wrap="square">
            <a:spAutoFit/>
          </a:bodyPr>
          <a:lstStyle/>
          <a:p>
            <a:pPr marL="0" lvl="0" indent="0" algn="ctr">
              <a:spcAft>
                <a:spcPts val="1200"/>
              </a:spcAft>
              <a:buNone/>
            </a:pPr>
            <a:r>
              <a:rPr lang="en-US" sz="1400" dirty="0">
                <a:latin typeface="Consolas" panose="020B0609020204030204" pitchFamily="49" charset="0"/>
                <a:cs typeface="Consolas" panose="020B0609020204030204" pitchFamily="49" charset="0"/>
              </a:rPr>
              <a:t>“The cat sat on the </a:t>
            </a:r>
            <a:r>
              <a:rPr lang="en-US" sz="1400" dirty="0">
                <a:solidFill>
                  <a:schemeClr val="bg1"/>
                </a:solidFill>
                <a:highlight>
                  <a:srgbClr val="000000"/>
                </a:highlight>
                <a:latin typeface="Consolas" panose="020B0609020204030204" pitchFamily="49" charset="0"/>
                <a:cs typeface="Consolas" panose="020B0609020204030204" pitchFamily="49" charset="0"/>
              </a:rPr>
              <a:t>[MASK]</a:t>
            </a:r>
            <a:r>
              <a:rPr lang="en-US" sz="1400" dirty="0">
                <a:latin typeface="Consolas" panose="020B0609020204030204" pitchFamily="49" charset="0"/>
                <a:cs typeface="Consolas" panose="020B0609020204030204" pitchFamily="49" charset="0"/>
              </a:rPr>
              <a:t>”</a:t>
            </a:r>
          </a:p>
        </p:txBody>
      </p:sp>
      <p:grpSp>
        <p:nvGrpSpPr>
          <p:cNvPr id="12" name="Group 11">
            <a:extLst>
              <a:ext uri="{FF2B5EF4-FFF2-40B4-BE49-F238E27FC236}">
                <a16:creationId xmlns:a16="http://schemas.microsoft.com/office/drawing/2014/main" id="{3D299651-3AF1-1DCF-0F2B-848DF778D77C}"/>
              </a:ext>
            </a:extLst>
          </p:cNvPr>
          <p:cNvGrpSpPr/>
          <p:nvPr/>
        </p:nvGrpSpPr>
        <p:grpSpPr>
          <a:xfrm>
            <a:off x="6582378" y="3770827"/>
            <a:ext cx="1384431" cy="1016534"/>
            <a:chOff x="6053458" y="1801327"/>
            <a:chExt cx="1384431" cy="1016534"/>
          </a:xfrm>
        </p:grpSpPr>
        <p:pic>
          <p:nvPicPr>
            <p:cNvPr id="13" name="Picture 2" descr="Word frequency in titles of all articles with Frequency &gt;= 10 Figure 2... |  Download Scientific Diagram">
              <a:extLst>
                <a:ext uri="{FF2B5EF4-FFF2-40B4-BE49-F238E27FC236}">
                  <a16:creationId xmlns:a16="http://schemas.microsoft.com/office/drawing/2014/main" id="{90D4711F-AF34-1483-E0FA-4FC2D8BAC424}"/>
                </a:ext>
              </a:extLst>
            </p:cNvPr>
            <p:cNvPicPr>
              <a:picLocks noChangeAspect="1" noChangeArrowheads="1"/>
            </p:cNvPicPr>
            <p:nvPr/>
          </p:nvPicPr>
          <p:blipFill rotWithShape="1">
            <a:blip r:embed="rId3">
              <a:grayscl/>
              <a:extLst>
                <a:ext uri="{BEBA8EAE-BF5A-486C-A8C5-ECC9F3942E4B}">
                  <a14:imgProps xmlns:a14="http://schemas.microsoft.com/office/drawing/2010/main">
                    <a14:imgLayer r:embed="rId4">
                      <a14:imgEffect>
                        <a14:colorTemperature colorTemp="4700"/>
                      </a14:imgEffect>
                      <a14:imgEffect>
                        <a14:saturation sat="0"/>
                      </a14:imgEffect>
                      <a14:imgEffect>
                        <a14:brightnessContrast contrast="-40000"/>
                      </a14:imgEffect>
                    </a14:imgLayer>
                  </a14:imgProps>
                </a:ext>
                <a:ext uri="{28A0092B-C50C-407E-A947-70E740481C1C}">
                  <a14:useLocalDpi xmlns:a14="http://schemas.microsoft.com/office/drawing/2010/main" val="0"/>
                </a:ext>
              </a:extLst>
            </a:blip>
            <a:srcRect l="3094" t="8585" r="65769" b="30524"/>
            <a:stretch/>
          </p:blipFill>
          <p:spPr bwMode="auto">
            <a:xfrm rot="5400000">
              <a:off x="6500656" y="1979281"/>
              <a:ext cx="772768" cy="746570"/>
            </a:xfrm>
            <a:prstGeom prst="rect">
              <a:avLst/>
            </a:prstGeom>
            <a:noFill/>
            <a:extLst>
              <a:ext uri="{909E8E84-426E-40DD-AFC4-6F175D3DCCD1}">
                <a14:hiddenFill xmlns:a14="http://schemas.microsoft.com/office/drawing/2010/main">
                  <a:solidFill>
                    <a:srgbClr val="FFFFFF"/>
                  </a:solidFill>
                </a14:hiddenFill>
              </a:ext>
            </a:extLst>
          </p:spPr>
        </p:pic>
        <p:sp>
          <p:nvSpPr>
            <p:cNvPr id="14" name="TextBox 13">
              <a:extLst>
                <a:ext uri="{FF2B5EF4-FFF2-40B4-BE49-F238E27FC236}">
                  <a16:creationId xmlns:a16="http://schemas.microsoft.com/office/drawing/2014/main" id="{EA8E3C62-D771-8E5C-1110-48C91DCB0991}"/>
                </a:ext>
              </a:extLst>
            </p:cNvPr>
            <p:cNvSpPr txBox="1"/>
            <p:nvPr/>
          </p:nvSpPr>
          <p:spPr>
            <a:xfrm>
              <a:off x="6053458" y="1934927"/>
              <a:ext cx="512696" cy="882934"/>
            </a:xfrm>
            <a:prstGeom prst="rect">
              <a:avLst/>
            </a:prstGeom>
            <a:noFill/>
          </p:spPr>
          <p:txBody>
            <a:bodyPr wrap="square">
              <a:spAutoFit/>
            </a:bodyPr>
            <a:lstStyle/>
            <a:p>
              <a:pPr algn="r">
                <a:lnSpc>
                  <a:spcPct val="150000"/>
                </a:lnSpc>
              </a:pPr>
              <a:r>
                <a:rPr lang="en-US" sz="700" dirty="0">
                  <a:latin typeface="Consolas" panose="020B0609020204030204" pitchFamily="49" charset="0"/>
                  <a:cs typeface="Consolas" panose="020B0609020204030204" pitchFamily="49" charset="0"/>
                </a:rPr>
                <a:t>mat</a:t>
              </a:r>
            </a:p>
            <a:p>
              <a:pPr algn="r">
                <a:lnSpc>
                  <a:spcPct val="150000"/>
                </a:lnSpc>
              </a:pPr>
              <a:r>
                <a:rPr lang="en-US" sz="700" dirty="0">
                  <a:latin typeface="Consolas" panose="020B0609020204030204" pitchFamily="49" charset="0"/>
                  <a:cs typeface="Consolas" panose="020B0609020204030204" pitchFamily="49" charset="0"/>
                </a:rPr>
                <a:t>table</a:t>
              </a:r>
            </a:p>
            <a:p>
              <a:pPr algn="r">
                <a:lnSpc>
                  <a:spcPct val="150000"/>
                </a:lnSpc>
              </a:pPr>
              <a:r>
                <a:rPr lang="en-US" sz="700" dirty="0">
                  <a:latin typeface="Consolas" panose="020B0609020204030204" pitchFamily="49" charset="0"/>
                  <a:cs typeface="Consolas" panose="020B0609020204030204" pitchFamily="49" charset="0"/>
                </a:rPr>
                <a:t>bed</a:t>
              </a:r>
            </a:p>
            <a:p>
              <a:pPr algn="r">
                <a:lnSpc>
                  <a:spcPct val="150000"/>
                </a:lnSpc>
              </a:pPr>
              <a:r>
                <a:rPr lang="en-US" sz="700" dirty="0">
                  <a:latin typeface="Consolas" panose="020B0609020204030204" pitchFamily="49" charset="0"/>
                  <a:cs typeface="Consolas" panose="020B0609020204030204" pitchFamily="49" charset="0"/>
                </a:rPr>
                <a:t>desk</a:t>
              </a:r>
            </a:p>
            <a:p>
              <a:pPr algn="r">
                <a:lnSpc>
                  <a:spcPct val="150000"/>
                </a:lnSpc>
              </a:pPr>
              <a:r>
                <a:rPr lang="en-US" sz="700" dirty="0">
                  <a:latin typeface="Consolas" panose="020B0609020204030204" pitchFamily="49" charset="0"/>
                  <a:cs typeface="Consolas" panose="020B0609020204030204" pitchFamily="49" charset="0"/>
                </a:rPr>
                <a:t>chair</a:t>
              </a:r>
            </a:p>
          </p:txBody>
        </p:sp>
        <p:sp>
          <p:nvSpPr>
            <p:cNvPr id="15" name="TextBox 14">
              <a:extLst>
                <a:ext uri="{FF2B5EF4-FFF2-40B4-BE49-F238E27FC236}">
                  <a16:creationId xmlns:a16="http://schemas.microsoft.com/office/drawing/2014/main" id="{3F74206B-B3C3-2E06-9971-C9CB5220798A}"/>
                </a:ext>
              </a:extLst>
            </p:cNvPr>
            <p:cNvSpPr txBox="1"/>
            <p:nvPr/>
          </p:nvSpPr>
          <p:spPr>
            <a:xfrm>
              <a:off x="6579003" y="1801327"/>
              <a:ext cx="858886" cy="246221"/>
            </a:xfrm>
            <a:prstGeom prst="rect">
              <a:avLst/>
            </a:prstGeom>
            <a:noFill/>
          </p:spPr>
          <p:txBody>
            <a:bodyPr wrap="square">
              <a:spAutoFit/>
            </a:bodyPr>
            <a:lstStyle/>
            <a:p>
              <a:r>
                <a:rPr lang="en-US" sz="1000" dirty="0">
                  <a:latin typeface="Corbel" panose="020B0503020204020204" pitchFamily="34" charset="0"/>
                </a:rPr>
                <a:t>Prob</a:t>
              </a:r>
            </a:p>
          </p:txBody>
        </p:sp>
      </p:grpSp>
      <p:sp>
        <p:nvSpPr>
          <p:cNvPr id="16" name="Rounded Rectangle 15">
            <a:extLst>
              <a:ext uri="{FF2B5EF4-FFF2-40B4-BE49-F238E27FC236}">
                <a16:creationId xmlns:a16="http://schemas.microsoft.com/office/drawing/2014/main" id="{BED32505-8651-D8C4-F930-708479EAA21C}"/>
              </a:ext>
            </a:extLst>
          </p:cNvPr>
          <p:cNvSpPr/>
          <p:nvPr/>
        </p:nvSpPr>
        <p:spPr>
          <a:xfrm>
            <a:off x="4510753" y="4024246"/>
            <a:ext cx="1180334" cy="634667"/>
          </a:xfrm>
          <a:prstGeom prst="roundRect">
            <a:avLst/>
          </a:prstGeom>
          <a:solidFill>
            <a:schemeClr val="accent4">
              <a:lumMod val="20000"/>
              <a:lumOff val="80000"/>
            </a:schemeClr>
          </a:solidFill>
          <a:ln>
            <a:solidFill>
              <a:srgbClr val="FFC000"/>
            </a:solidFill>
          </a:ln>
        </p:spPr>
        <p:style>
          <a:lnRef idx="1">
            <a:schemeClr val="accent1"/>
          </a:lnRef>
          <a:fillRef idx="2">
            <a:schemeClr val="accent1"/>
          </a:fillRef>
          <a:effectRef idx="1">
            <a:schemeClr val="accent1"/>
          </a:effectRef>
          <a:fontRef idx="minor">
            <a:schemeClr val="dk1"/>
          </a:fontRef>
        </p:style>
        <p:txBody>
          <a:bodyPr lIns="0" rIns="0" rtlCol="0" anchor="ctr"/>
          <a:lstStyle/>
          <a:p>
            <a:pPr algn="ctr"/>
            <a:r>
              <a:rPr lang="en-US" i="1" dirty="0">
                <a:latin typeface="Merriweather Sans" panose="02000503060000020004" pitchFamily="2" charset="77"/>
              </a:rPr>
              <a:t>Some </a:t>
            </a:r>
            <a:br>
              <a:rPr lang="en-US" i="1" dirty="0">
                <a:latin typeface="Merriweather Sans" panose="02000503060000020004" pitchFamily="2" charset="77"/>
              </a:rPr>
            </a:br>
            <a:r>
              <a:rPr lang="en-US" i="1" dirty="0">
                <a:latin typeface="Merriweather Sans" panose="02000503060000020004" pitchFamily="2" charset="77"/>
              </a:rPr>
              <a:t>model</a:t>
            </a:r>
          </a:p>
        </p:txBody>
      </p:sp>
      <p:sp>
        <p:nvSpPr>
          <p:cNvPr id="17" name="TextBox 16">
            <a:extLst>
              <a:ext uri="{FF2B5EF4-FFF2-40B4-BE49-F238E27FC236}">
                <a16:creationId xmlns:a16="http://schemas.microsoft.com/office/drawing/2014/main" id="{23A077C3-50EA-7E8B-BAEC-C74ABB55FE04}"/>
              </a:ext>
            </a:extLst>
          </p:cNvPr>
          <p:cNvSpPr txBox="1"/>
          <p:nvPr/>
        </p:nvSpPr>
        <p:spPr>
          <a:xfrm>
            <a:off x="2286000" y="4904823"/>
            <a:ext cx="4572000" cy="246221"/>
          </a:xfrm>
          <a:prstGeom prst="rect">
            <a:avLst/>
          </a:prstGeom>
          <a:noFill/>
        </p:spPr>
        <p:txBody>
          <a:bodyPr wrap="square">
            <a:spAutoFit/>
          </a:bodyPr>
          <a:lstStyle/>
          <a:p>
            <a:pPr algn="ctr"/>
            <a:r>
              <a:rPr lang="en-US" sz="1000" dirty="0">
                <a:latin typeface="Corbel" panose="020B0503020204020204" pitchFamily="34" charset="0"/>
              </a:rPr>
              <a:t>[</a:t>
            </a:r>
            <a:r>
              <a:rPr lang="en-US" sz="1000" dirty="0">
                <a:latin typeface="Corbel" panose="020B0503020204020204" pitchFamily="34" charset="0"/>
                <a:hlinkClick r:id="rId5"/>
              </a:rPr>
              <a:t>The Curious Case of Neural Text Degeneration, Holtzman et al., 2020</a:t>
            </a:r>
            <a:r>
              <a:rPr lang="en-US" sz="1000" dirty="0">
                <a:latin typeface="Corbel" panose="020B0503020204020204" pitchFamily="34" charset="0"/>
              </a:rPr>
              <a:t>]</a:t>
            </a:r>
          </a:p>
        </p:txBody>
      </p:sp>
      <p:sp>
        <p:nvSpPr>
          <p:cNvPr id="18" name="Rectangle 17">
            <a:extLst>
              <a:ext uri="{FF2B5EF4-FFF2-40B4-BE49-F238E27FC236}">
                <a16:creationId xmlns:a16="http://schemas.microsoft.com/office/drawing/2014/main" id="{DE63C019-6F0C-3B41-CE9C-531629D153C4}"/>
              </a:ext>
            </a:extLst>
          </p:cNvPr>
          <p:cNvSpPr/>
          <p:nvPr/>
        </p:nvSpPr>
        <p:spPr>
          <a:xfrm>
            <a:off x="6669204" y="3789530"/>
            <a:ext cx="1369621" cy="495869"/>
          </a:xfrm>
          <a:prstGeom prst="rect">
            <a:avLst/>
          </a:prstGeom>
          <a:solidFill>
            <a:srgbClr val="FF0000">
              <a:alpha val="7059"/>
            </a:srgbClr>
          </a:solidFill>
          <a:ln>
            <a:solidFill>
              <a:srgbClr val="FF0409">
                <a:alpha val="54118"/>
              </a:srgb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orbel" panose="020B0503020204020204" pitchFamily="34" charset="0"/>
            </a:endParaRPr>
          </a:p>
        </p:txBody>
      </p:sp>
    </p:spTree>
    <p:extLst>
      <p:ext uri="{BB962C8B-B14F-4D97-AF65-F5344CB8AC3E}">
        <p14:creationId xmlns:p14="http://schemas.microsoft.com/office/powerpoint/2010/main" val="2177440366"/>
      </p:ext>
    </p:extLst>
  </p:cSld>
  <p:clrMapOvr>
    <a:masterClrMapping/>
  </p:clrMapOvr>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6128</TotalTime>
  <Words>6832</Words>
  <Application>Microsoft Office PowerPoint</Application>
  <PresentationFormat>On-screen Show (16:9)</PresentationFormat>
  <Paragraphs>1357</Paragraphs>
  <Slides>55</Slides>
  <Notes>11</Notes>
  <HiddenSlides>1</HiddenSlides>
  <MMClips>1</MMClips>
  <ScaleCrop>false</ScaleCrop>
  <HeadingPairs>
    <vt:vector size="4" baseType="variant">
      <vt:variant>
        <vt:lpstr>Theme</vt:lpstr>
      </vt:variant>
      <vt:variant>
        <vt:i4>1</vt:i4>
      </vt:variant>
      <vt:variant>
        <vt:lpstr>Slide Titles</vt:lpstr>
      </vt:variant>
      <vt:variant>
        <vt:i4>55</vt:i4>
      </vt:variant>
    </vt:vector>
  </HeadingPairs>
  <TitlesOfParts>
    <vt:vector size="56" baseType="lpstr">
      <vt:lpstr>Simple Light</vt:lpstr>
      <vt:lpstr>Self-Supervised Learning w/  Recurrent Neural Nets</vt:lpstr>
      <vt:lpstr>Recap</vt:lpstr>
      <vt:lpstr>What Changed from N-Gram LMs to Neural LMs? </vt:lpstr>
      <vt:lpstr>Aside:  Sampling  From LMs</vt:lpstr>
      <vt:lpstr> </vt:lpstr>
      <vt:lpstr>Approach 1: Greedy (Argmax) </vt:lpstr>
      <vt:lpstr>Approach 2: Sampling from the whole distribution</vt:lpstr>
      <vt:lpstr>Approach 3: Sampling + Temperature </vt:lpstr>
      <vt:lpstr>Approach 4: Top-p Sampling (Nucleus sampling)</vt:lpstr>
      <vt:lpstr>PowerPoint Presentation</vt:lpstr>
      <vt:lpstr>Fancier Approaches: Beam Search </vt:lpstr>
      <vt:lpstr>Summary on Sampling Algorithms </vt:lpstr>
      <vt:lpstr>Aside END! </vt:lpstr>
      <vt:lpstr>Moving Beyond Feedforward Neural LMs </vt:lpstr>
      <vt:lpstr>Recurrent LMs: Chapter Plan </vt:lpstr>
      <vt:lpstr>Infinite Use of Finite Model</vt:lpstr>
      <vt:lpstr>Recurrent Neural Networks (RNNs)</vt:lpstr>
      <vt:lpstr>Unrolling RNN</vt:lpstr>
      <vt:lpstr>LMs w/ Recurrent Neural Nets</vt:lpstr>
      <vt:lpstr>RNN: Forward Propagation</vt:lpstr>
      <vt:lpstr>RNN: Forward Propagation</vt:lpstr>
      <vt:lpstr>RNN: Forward Propagation</vt:lpstr>
      <vt:lpstr>RNN: Forward Propagation</vt:lpstr>
      <vt:lpstr>RNN: Forward Propagation</vt:lpstr>
      <vt:lpstr>RNN: Forward Propagation</vt:lpstr>
      <vt:lpstr>RNN: Forward Propagation</vt:lpstr>
      <vt:lpstr>PowerPoint Presentation</vt:lpstr>
      <vt:lpstr>PowerPoint Presentation</vt:lpstr>
      <vt:lpstr>PowerPoint Presentation</vt:lpstr>
      <vt:lpstr>PowerPoint Presentation</vt:lpstr>
      <vt:lpstr>LMs w/ Recurrent Neural Nets</vt:lpstr>
      <vt:lpstr>Training RNNs: Summary</vt:lpstr>
      <vt:lpstr>RNN: Generation</vt:lpstr>
      <vt:lpstr>RNN: Generation</vt:lpstr>
      <vt:lpstr>RNN: Generation</vt:lpstr>
      <vt:lpstr>RNN: Generation</vt:lpstr>
      <vt:lpstr>RNN: Generation</vt:lpstr>
      <vt:lpstr>RNN: Generation</vt:lpstr>
      <vt:lpstr>RNN: Generation</vt:lpstr>
      <vt:lpstr>RNNs: Generation </vt:lpstr>
      <vt:lpstr>RNNs in Practice </vt:lpstr>
      <vt:lpstr>Evaluation LMs with Perplexity (2016)</vt:lpstr>
      <vt:lpstr>RNNs: Pros and Cons</vt:lpstr>
      <vt:lpstr>Vanishing/Exploding Gradient Problem</vt:lpstr>
      <vt:lpstr>Vanishing/Exploding Gradient Problem</vt:lpstr>
      <vt:lpstr>RNNs: Difficulty in Learning Long-Range Dependencies</vt:lpstr>
      <vt:lpstr>RNNs: Difficulty in Learning Long-Range Dependencies (2)</vt:lpstr>
      <vt:lpstr>RNNs: Difficulty in Learning Long-Range Dependencies (3)</vt:lpstr>
      <vt:lpstr>RNNs: Difficulty in Learning Long-Range Dependencies (3)</vt:lpstr>
      <vt:lpstr>Adapting RNNs to Application</vt:lpstr>
      <vt:lpstr>Encoder-Decoder Architectures </vt:lpstr>
      <vt:lpstr>Encoder-Decoder Architectures </vt:lpstr>
      <vt:lpstr>Encoder-Decoder Architectures </vt:lpstr>
      <vt:lpstr>Encoder-Decoder Architectures </vt:lpstr>
      <vt:lpstr>Extending RNNs to Both Directions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dc:title>
  <cp:lastModifiedBy>Daniel Khashabi</cp:lastModifiedBy>
  <cp:revision>12</cp:revision>
  <dcterms:modified xsi:type="dcterms:W3CDTF">2023-02-16T19:05:59Z</dcterms:modified>
</cp:coreProperties>
</file>