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6ED_F8AB14D1.xml" ContentType="application/vnd.ms-powerpoint.comments+xml"/>
  <Override PartName="/ppt/comments/modernComment_6F2_172448C6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5"/>
  </p:notesMasterIdLst>
  <p:sldIdLst>
    <p:sldId id="301" r:id="rId2"/>
    <p:sldId id="1781" r:id="rId3"/>
    <p:sldId id="376" r:id="rId4"/>
    <p:sldId id="1623" r:id="rId5"/>
    <p:sldId id="172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7" r:id="rId16"/>
    <p:sldId id="1273" r:id="rId17"/>
    <p:sldId id="1732" r:id="rId18"/>
    <p:sldId id="1734" r:id="rId19"/>
    <p:sldId id="1784" r:id="rId20"/>
    <p:sldId id="1785" r:id="rId21"/>
    <p:sldId id="1777" r:id="rId22"/>
    <p:sldId id="1735" r:id="rId23"/>
    <p:sldId id="1780" r:id="rId24"/>
    <p:sldId id="1774" r:id="rId25"/>
    <p:sldId id="1773" r:id="rId26"/>
    <p:sldId id="1778" r:id="rId27"/>
    <p:sldId id="394" r:id="rId28"/>
    <p:sldId id="1786" r:id="rId29"/>
    <p:sldId id="1707" r:id="rId30"/>
    <p:sldId id="588" r:id="rId31"/>
    <p:sldId id="1708" r:id="rId32"/>
    <p:sldId id="1709" r:id="rId33"/>
    <p:sldId id="1710" r:id="rId34"/>
    <p:sldId id="1711" r:id="rId35"/>
    <p:sldId id="1712" r:id="rId36"/>
    <p:sldId id="1736" r:id="rId37"/>
    <p:sldId id="1759" r:id="rId38"/>
    <p:sldId id="1760" r:id="rId39"/>
    <p:sldId id="1761" r:id="rId40"/>
    <p:sldId id="1762" r:id="rId41"/>
    <p:sldId id="1742" r:id="rId42"/>
    <p:sldId id="1713" r:id="rId43"/>
    <p:sldId id="1776" r:id="rId44"/>
    <p:sldId id="1746" r:id="rId45"/>
    <p:sldId id="1745" r:id="rId46"/>
    <p:sldId id="1743" r:id="rId47"/>
    <p:sldId id="1744" r:id="rId48"/>
    <p:sldId id="1747" r:id="rId49"/>
    <p:sldId id="1748" r:id="rId50"/>
    <p:sldId id="1753" r:id="rId51"/>
    <p:sldId id="1754" r:id="rId52"/>
    <p:sldId id="1749" r:id="rId53"/>
    <p:sldId id="1755" r:id="rId54"/>
    <p:sldId id="1756" r:id="rId55"/>
    <p:sldId id="1751" r:id="rId56"/>
    <p:sldId id="1757" r:id="rId57"/>
    <p:sldId id="1758" r:id="rId58"/>
    <p:sldId id="1718" r:id="rId59"/>
    <p:sldId id="1720" r:id="rId60"/>
    <p:sldId id="1719" r:id="rId61"/>
    <p:sldId id="1763" r:id="rId62"/>
    <p:sldId id="1764" r:id="rId63"/>
    <p:sldId id="1775" r:id="rId6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mbria Math" panose="02040503050406030204" pitchFamily="18" charset="0"/>
      <p:regular r:id="rId70"/>
    </p:embeddedFont>
    <p:embeddedFont>
      <p:font typeface="Consolas" panose="020B0609020204030204" pitchFamily="49" charset="0"/>
      <p:regular r:id="rId71"/>
      <p:bold r:id="rId72"/>
      <p:italic r:id="rId73"/>
      <p:boldItalic r:id="rId74"/>
    </p:embeddedFont>
    <p:embeddedFont>
      <p:font typeface="Corbel" panose="020B0503020204020204" pitchFamily="34" charset="0"/>
      <p:regular r:id="rId75"/>
      <p:bold r:id="rId76"/>
      <p:italic r:id="rId77"/>
      <p:boldItalic r:id="rId78"/>
    </p:embeddedFont>
    <p:embeddedFont>
      <p:font typeface="Merriweather Sans" pitchFamily="2" charset="77"/>
      <p:regular r:id="rId79"/>
      <p:bold r:id="rId80"/>
      <p:italic r:id="rId81"/>
      <p:boldItalic r:id="rId82"/>
    </p:embeddedFont>
    <p:embeddedFont>
      <p:font typeface="Microsoft Sans Serif" panose="020B0604020202020204" pitchFamily="34" charset="0"/>
      <p:regular r:id="rId83"/>
    </p:embeddedFont>
    <p:embeddedFont>
      <p:font typeface="Trebuchet MS" panose="020B0703020202090204" pitchFamily="34" charset="0"/>
      <p:regular r:id="rId84"/>
      <p:bold r:id="rId85"/>
      <p: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409"/>
    <a:srgbClr val="E70000"/>
    <a:srgbClr val="FF0000"/>
    <a:srgbClr val="FF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F9353-D5D9-1548-85A8-DD8D27DE5F7B}" v="159" dt="2023-02-21T22:47:1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4"/>
    <p:restoredTop sz="94783"/>
  </p:normalViewPr>
  <p:slideViewPr>
    <p:cSldViewPr snapToGrid="0">
      <p:cViewPr varScale="1">
        <p:scale>
          <a:sx n="178" d="100"/>
          <a:sy n="178" d="100"/>
        </p:scale>
        <p:origin x="8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93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D4578D9A-4DA9-FBCE-85B0-760693F600C9}"/>
    <pc:docChg chg="modSld">
      <pc:chgData name="Daniel Khashabi" userId="S::dkhasha1@jh.edu::62390808-c838-45e6-be59-d6fd0d208bc8" providerId="AD" clId="Web-{D4578D9A-4DA9-FBCE-85B0-760693F600C9}" dt="2023-02-18T19:33:58.818" v="54" actId="20577"/>
      <pc:docMkLst>
        <pc:docMk/>
      </pc:docMkLst>
      <pc:sldChg chg="modSp">
        <pc:chgData name="Daniel Khashabi" userId="S::dkhasha1@jh.edu::62390808-c838-45e6-be59-d6fd0d208bc8" providerId="AD" clId="Web-{D4578D9A-4DA9-FBCE-85B0-760693F600C9}" dt="2023-02-18T19:33:58.818" v="54" actId="20577"/>
        <pc:sldMkLst>
          <pc:docMk/>
          <pc:sldMk cId="2086538993" sldId="1781"/>
        </pc:sldMkLst>
        <pc:spChg chg="mod">
          <ac:chgData name="Daniel Khashabi" userId="S::dkhasha1@jh.edu::62390808-c838-45e6-be59-d6fd0d208bc8" providerId="AD" clId="Web-{D4578D9A-4DA9-FBCE-85B0-760693F600C9}" dt="2023-02-18T19:33:58.818" v="54" actId="20577"/>
          <ac:spMkLst>
            <pc:docMk/>
            <pc:sldMk cId="2086538993" sldId="1781"/>
            <ac:spMk id="3" creationId="{CC7EB8D0-DC67-E353-57F1-BD3FC0C5B177}"/>
          </ac:spMkLst>
        </pc:spChg>
      </pc:sldChg>
    </pc:docChg>
  </pc:docChgLst>
  <pc:docChgLst>
    <pc:chgData name="Daniel Khashabi" userId="S::dkhasha1@jh.edu::62390808-c838-45e6-be59-d6fd0d208bc8" providerId="AD" clId="Web-{BCEEFAB6-7752-74CE-3769-7BDA38F69D81}"/>
    <pc:docChg chg="delSld">
      <pc:chgData name="Daniel Khashabi" userId="S::dkhasha1@jh.edu::62390808-c838-45e6-be59-d6fd0d208bc8" providerId="AD" clId="Web-{BCEEFAB6-7752-74CE-3769-7BDA38F69D81}" dt="2023-02-11T00:07:25.882" v="0"/>
      <pc:docMkLst>
        <pc:docMk/>
      </pc:docMkLst>
      <pc:sldChg chg="del">
        <pc:chgData name="Daniel Khashabi" userId="S::dkhasha1@jh.edu::62390808-c838-45e6-be59-d6fd0d208bc8" providerId="AD" clId="Web-{BCEEFAB6-7752-74CE-3769-7BDA38F69D81}" dt="2023-02-11T00:07:25.882" v="0"/>
        <pc:sldMkLst>
          <pc:docMk/>
          <pc:sldMk cId="2827995480" sldId="1634"/>
        </pc:sldMkLst>
      </pc:sldChg>
    </pc:docChg>
  </pc:docChgLst>
  <pc:docChgLst>
    <pc:chgData name="Daniel Khashabi" userId="62390808-c838-45e6-be59-d6fd0d208bc8" providerId="ADAL" clId="{C9BF0959-0A5C-C747-BCBC-E39C09D2AA28}"/>
    <pc:docChg chg="custSel addSld delSld modSld">
      <pc:chgData name="Daniel Khashabi" userId="62390808-c838-45e6-be59-d6fd0d208bc8" providerId="ADAL" clId="{C9BF0959-0A5C-C747-BCBC-E39C09D2AA28}" dt="2023-02-02T03:26:35.248" v="85"/>
      <pc:docMkLst>
        <pc:docMk/>
      </pc:docMkLst>
      <pc:sldChg chg="add">
        <pc:chgData name="Daniel Khashabi" userId="62390808-c838-45e6-be59-d6fd0d208bc8" providerId="ADAL" clId="{C9BF0959-0A5C-C747-BCBC-E39C09D2AA28}" dt="2023-02-02T03:26:35.248" v="85"/>
        <pc:sldMkLst>
          <pc:docMk/>
          <pc:sldMk cId="2827995480" sldId="1634"/>
        </pc:sldMkLst>
      </pc:sldChg>
      <pc:sldChg chg="modSp new del mod">
        <pc:chgData name="Daniel Khashabi" userId="62390808-c838-45e6-be59-d6fd0d208bc8" providerId="ADAL" clId="{C9BF0959-0A5C-C747-BCBC-E39C09D2AA28}" dt="2023-02-02T03:26:32.607" v="84" actId="2696"/>
        <pc:sldMkLst>
          <pc:docMk/>
          <pc:sldMk cId="3033824545" sldId="1634"/>
        </pc:sldMkLst>
        <pc:spChg chg="mod">
          <ac:chgData name="Daniel Khashabi" userId="62390808-c838-45e6-be59-d6fd0d208bc8" providerId="ADAL" clId="{C9BF0959-0A5C-C747-BCBC-E39C09D2AA28}" dt="2023-02-02T03:26:26.863" v="83" actId="27636"/>
          <ac:spMkLst>
            <pc:docMk/>
            <pc:sldMk cId="3033824545" sldId="1634"/>
            <ac:spMk id="2" creationId="{88598570-4D05-48AD-4D7B-5C763F4CD7BC}"/>
          </ac:spMkLst>
        </pc:spChg>
        <pc:spChg chg="mod">
          <ac:chgData name="Daniel Khashabi" userId="62390808-c838-45e6-be59-d6fd0d208bc8" providerId="ADAL" clId="{C9BF0959-0A5C-C747-BCBC-E39C09D2AA28}" dt="2023-02-02T03:26:26.856" v="82" actId="20577"/>
          <ac:spMkLst>
            <pc:docMk/>
            <pc:sldMk cId="3033824545" sldId="1634"/>
            <ac:spMk id="3" creationId="{26EE3139-C761-2213-3F75-8C9850335662}"/>
          </ac:spMkLst>
        </pc:spChg>
      </pc:sldChg>
    </pc:docChg>
  </pc:docChgLst>
  <pc:docChgLst>
    <pc:chgData name="Daniel Khashabi" userId="62390808-c838-45e6-be59-d6fd0d208bc8" providerId="ADAL" clId="{DBE0F76A-AFEE-AC44-BA32-16BF03539868}"/>
    <pc:docChg chg="undo redo custSel addSld delSld modSld sldOrd modMainMaster modNotesMaster">
      <pc:chgData name="Daniel Khashabi" userId="62390808-c838-45e6-be59-d6fd0d208bc8" providerId="ADAL" clId="{DBE0F76A-AFEE-AC44-BA32-16BF03539868}" dt="2023-02-16T17:00:22.316" v="9270" actId="2696"/>
      <pc:docMkLst>
        <pc:docMk/>
      </pc:docMkLst>
      <pc:sldChg chg="add del">
        <pc:chgData name="Daniel Khashabi" userId="62390808-c838-45e6-be59-d6fd0d208bc8" providerId="ADAL" clId="{DBE0F76A-AFEE-AC44-BA32-16BF03539868}" dt="2023-02-12T21:23:54.991" v="1889" actId="2696"/>
        <pc:sldMkLst>
          <pc:docMk/>
          <pc:sldMk cId="235550742" sldId="266"/>
        </pc:sldMkLst>
      </pc:sldChg>
      <pc:sldChg chg="add 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1629872501" sldId="266"/>
        </pc:sldMkLst>
      </pc:sldChg>
      <pc:sldChg chg="add 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3911576893" sldId="267"/>
        </pc:sldMkLst>
      </pc:sldChg>
      <pc:sldChg chg="add del">
        <pc:chgData name="Daniel Khashabi" userId="62390808-c838-45e6-be59-d6fd0d208bc8" providerId="ADAL" clId="{DBE0F76A-AFEE-AC44-BA32-16BF03539868}" dt="2023-02-12T21:23:59.460" v="1890" actId="2696"/>
        <pc:sldMkLst>
          <pc:docMk/>
          <pc:sldMk cId="4007939265" sldId="267"/>
        </pc:sldMkLst>
      </pc:sldChg>
      <pc:sldChg chg="modSp add del mod">
        <pc:chgData name="Daniel Khashabi" userId="62390808-c838-45e6-be59-d6fd0d208bc8" providerId="ADAL" clId="{DBE0F76A-AFEE-AC44-BA32-16BF03539868}" dt="2023-02-12T21:19:30.338" v="1809" actId="2696"/>
        <pc:sldMkLst>
          <pc:docMk/>
          <pc:sldMk cId="3986974805" sldId="284"/>
        </pc:sldMkLst>
        <pc:spChg chg="mod">
          <ac:chgData name="Daniel Khashabi" userId="62390808-c838-45e6-be59-d6fd0d208bc8" providerId="ADAL" clId="{DBE0F76A-AFEE-AC44-BA32-16BF03539868}" dt="2023-02-12T21:18:04.546" v="1695" actId="20577"/>
          <ac:spMkLst>
            <pc:docMk/>
            <pc:sldMk cId="3986974805" sldId="284"/>
            <ac:spMk id="77" creationId="{00000000-0000-0000-0000-000000000000}"/>
          </ac:spMkLst>
        </pc:spChg>
      </pc:sldChg>
      <pc:sldChg chg="add 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4145193171" sldId="284"/>
        </pc:sldMkLst>
      </pc:sldChg>
      <pc:sldChg chg="modSp mod modNotes">
        <pc:chgData name="Daniel Khashabi" userId="62390808-c838-45e6-be59-d6fd0d208bc8" providerId="ADAL" clId="{DBE0F76A-AFEE-AC44-BA32-16BF03539868}" dt="2023-02-16T16:43:32.309" v="9006" actId="20577"/>
        <pc:sldMkLst>
          <pc:docMk/>
          <pc:sldMk cId="0" sldId="301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0" sldId="301"/>
            <ac:spMk id="2" creationId="{83602E3B-62E7-EEAE-E8F3-5972D2C26242}"/>
          </ac:spMkLst>
        </pc:spChg>
        <pc:spChg chg="mod">
          <ac:chgData name="Daniel Khashabi" userId="62390808-c838-45e6-be59-d6fd0d208bc8" providerId="ADAL" clId="{DBE0F76A-AFEE-AC44-BA32-16BF03539868}" dt="2023-02-16T16:42:39.885" v="8998" actId="20577"/>
          <ac:spMkLst>
            <pc:docMk/>
            <pc:sldMk cId="0" sldId="301"/>
            <ac:spMk id="3" creationId="{8010407B-CAD3-DC77-9FBD-5784CF0F9694}"/>
          </ac:spMkLst>
        </pc:spChg>
        <pc:spChg chg="mod">
          <ac:chgData name="Daniel Khashabi" userId="62390808-c838-45e6-be59-d6fd0d208bc8" providerId="ADAL" clId="{DBE0F76A-AFEE-AC44-BA32-16BF03539868}" dt="2023-02-16T16:43:32.309" v="9006" actId="20577"/>
          <ac:spMkLst>
            <pc:docMk/>
            <pc:sldMk cId="0" sldId="301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940026742" sldId="304"/>
        </pc:sldMkLst>
      </pc:sldChg>
      <pc:sldChg chg="add del">
        <pc:chgData name="Daniel Khashabi" userId="62390808-c838-45e6-be59-d6fd0d208bc8" providerId="ADAL" clId="{DBE0F76A-AFEE-AC44-BA32-16BF03539868}" dt="2023-02-12T21:24:08.422" v="1891" actId="2696"/>
        <pc:sldMkLst>
          <pc:docMk/>
          <pc:sldMk cId="978136597" sldId="304"/>
        </pc:sldMkLst>
      </pc:sldChg>
      <pc:sldChg chg="modSp mod">
        <pc:chgData name="Daniel Khashabi" userId="62390808-c838-45e6-be59-d6fd0d208bc8" providerId="ADAL" clId="{DBE0F76A-AFEE-AC44-BA32-16BF03539868}" dt="2023-02-14T18:49:10.023" v="6130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DBE0F76A-AFEE-AC44-BA32-16BF03539868}" dt="2023-02-14T18:49:10.023" v="6130" actId="20577"/>
          <ac:spMkLst>
            <pc:docMk/>
            <pc:sldMk cId="3260301037" sldId="312"/>
            <ac:spMk id="2" creationId="{AC67A520-CFB2-75E8-3EAD-FDDB99657BDB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309053171" sldId="347"/>
        </pc:sldMkLst>
        <pc:spChg chg="add del mod ord">
          <ac:chgData name="Daniel Khashabi" userId="62390808-c838-45e6-be59-d6fd0d208bc8" providerId="ADAL" clId="{DBE0F76A-AFEE-AC44-BA32-16BF03539868}" dt="2023-02-16T04:30:32.446" v="7314" actId="478"/>
          <ac:spMkLst>
            <pc:docMk/>
            <pc:sldMk cId="309053171" sldId="347"/>
            <ac:spMk id="2" creationId="{FA0EE11E-AF10-65DA-8B5F-BAE5B071310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3" creationId="{7F1321DB-4186-A34E-BBF0-70EF5EC32B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4" creationId="{F5CE9E9A-F735-5D4A-8A09-4BABFB2D5DA5}"/>
          </ac:spMkLst>
        </pc:spChg>
        <pc:spChg chg="del">
          <ac:chgData name="Daniel Khashabi" userId="62390808-c838-45e6-be59-d6fd0d208bc8" providerId="ADAL" clId="{DBE0F76A-AFEE-AC44-BA32-16BF03539868}" dt="2023-02-16T04:31:39.773" v="7325" actId="478"/>
          <ac:spMkLst>
            <pc:docMk/>
            <pc:sldMk cId="309053171" sldId="347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19" creationId="{F0F7AF7B-3877-754A-9EAE-7D971B6F951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0" creationId="{2306E4C0-F05A-F845-8BE0-877B27D6A7C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1" creationId="{10F64FC8-263A-284C-9D8D-935EEAE167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2" creationId="{032CA8D9-D28E-3E4C-9DB1-A36EB1549B7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3" creationId="{7713F022-7829-8C4F-9B6C-433BC351D7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6" creationId="{F1A17C69-A9A6-794D-974B-0B1554D4357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27" creationId="{ABB99C6F-4251-8D4A-92FB-7B9E6F7FC7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28" creationId="{FC42F688-1875-1640-8EF4-9174D41FA3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29" creationId="{E55E6BDD-EA4B-A043-AFA7-C42DD8E37FC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30" creationId="{FE0E91F0-F729-1B4F-B6C1-50E8A51EB60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31" creationId="{42AD90BE-AA48-0F40-AB3F-8D0482E1737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32" creationId="{045CF04F-8C4F-1D41-B4B6-6533B0E09396}"/>
          </ac:spMkLst>
        </pc:spChg>
        <pc:spChg chg="mod ord">
          <ac:chgData name="Daniel Khashabi" userId="62390808-c838-45e6-be59-d6fd0d208bc8" providerId="ADAL" clId="{DBE0F76A-AFEE-AC44-BA32-16BF03539868}" dt="2023-02-16T04:32:45.532" v="7403"/>
          <ac:spMkLst>
            <pc:docMk/>
            <pc:sldMk cId="309053171" sldId="347"/>
            <ac:spMk id="133" creationId="{7ED3D6CD-1A43-0044-AAB6-CC4D7E49D3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34" creationId="{46596CA9-10F3-A348-B851-73AE628BD503}"/>
          </ac:spMkLst>
        </pc:spChg>
        <pc:spChg chg="del">
          <ac:chgData name="Daniel Khashabi" userId="62390808-c838-45e6-be59-d6fd0d208bc8" providerId="ADAL" clId="{DBE0F76A-AFEE-AC44-BA32-16BF03539868}" dt="2023-02-16T04:31:41.616" v="7326" actId="478"/>
          <ac:spMkLst>
            <pc:docMk/>
            <pc:sldMk cId="309053171" sldId="347"/>
            <ac:spMk id="135" creationId="{2F996211-4607-8A41-8AD0-9A4564B7E4B2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36" creationId="{D10EE0DD-76AB-814E-A653-D4A427FB6EE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5" creationId="{4B2C5528-7DE4-E54A-96DB-162EE83E11F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6" creationId="{BF5D1DDD-E243-4945-9BE6-AF554F5D1D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7" creationId="{4D0DA892-9667-8647-A4CD-A690575703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8" creationId="{528EA094-A252-2E4A-BE09-4884AFCC81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69" creationId="{4121D2CD-4B48-F94A-A77C-9CE89F64101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82" creationId="{31F218F5-7CAA-C947-9E0B-F41992B1BD9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83" creationId="{6A153770-56BC-7549-92C1-9994774C09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84" creationId="{C3D61AC1-C1EE-0943-AB5B-90F7ED94F74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053171" sldId="347"/>
            <ac:spMk id="200" creationId="{BD12B914-5DFB-1C4F-BC8A-44B371B0E73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09053171" sldId="347"/>
            <ac:spMk id="201" creationId="{051A29E5-B48A-4C41-8B73-97B7587ED5BE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986875128" sldId="349"/>
        </pc:sldMkLst>
        <pc:spChg chg="add del mod ord">
          <ac:chgData name="Daniel Khashabi" userId="62390808-c838-45e6-be59-d6fd0d208bc8" providerId="ADAL" clId="{DBE0F76A-AFEE-AC44-BA32-16BF03539868}" dt="2023-02-16T04:29:38.273" v="7311" actId="478"/>
          <ac:spMkLst>
            <pc:docMk/>
            <pc:sldMk cId="986875128" sldId="349"/>
            <ac:spMk id="2" creationId="{C8A1A04E-8D87-267C-D612-9CF4B2CAB33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98" creationId="{276A6F90-89C1-8046-A06E-32E388A4C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8" creationId="{64A89667-1B61-D84C-8396-266EF010A5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19" creationId="{F0F7AF7B-3877-754A-9EAE-7D971B6F9519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20" creationId="{56F3AE29-30C1-2049-8B1B-D7B60347AD5A}"/>
          </ac:spMkLst>
        </pc:spChg>
        <pc:spChg chg="del">
          <ac:chgData name="Daniel Khashabi" userId="62390808-c838-45e6-be59-d6fd0d208bc8" providerId="ADAL" clId="{DBE0F76A-AFEE-AC44-BA32-16BF03539868}" dt="2023-02-16T04:29:36.370" v="7310" actId="478"/>
          <ac:spMkLst>
            <pc:docMk/>
            <pc:sldMk cId="986875128" sldId="349"/>
            <ac:spMk id="122" creationId="{FF5E74C9-A5CD-6F40-A4BA-762E8454B052}"/>
          </ac:spMkLst>
        </pc:spChg>
        <pc:spChg chg="mod ord">
          <ac:chgData name="Daniel Khashabi" userId="62390808-c838-45e6-be59-d6fd0d208bc8" providerId="ADAL" clId="{DBE0F76A-AFEE-AC44-BA32-16BF03539868}" dt="2023-02-16T04:32:41.671" v="7401"/>
          <ac:spMkLst>
            <pc:docMk/>
            <pc:sldMk cId="986875128" sldId="349"/>
            <ac:spMk id="123" creationId="{1844A5FD-77DB-C640-8384-2AC1B5ABB5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24" creationId="{4E79B6EB-C451-D04B-B1B0-087954287C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25" creationId="{D39D8EA6-94BF-C944-90F0-487881524E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26" creationId="{B61BD32E-0168-5441-9282-F21A55FE160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27" creationId="{5063524F-251F-C44B-AA39-5AA181F58DD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28" creationId="{731B846A-C5A9-5A4B-9377-7E1921B50F8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29" creationId="{0E613D49-C154-6840-B48E-9022C64E7B0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30" creationId="{4DC2E29A-5B02-B947-AAE1-1EF7A80E15E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31" creationId="{884FC12A-0129-4F4F-9451-AADE3FF0302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32" creationId="{563A26FC-F8F6-534F-BEE4-B53D1382B65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33" creationId="{BA5EB9BF-1C8D-6345-B5F3-45C1DD035B13}"/>
          </ac:spMkLst>
        </pc:spChg>
        <pc:spChg chg="del">
          <ac:chgData name="Daniel Khashabi" userId="62390808-c838-45e6-be59-d6fd0d208bc8" providerId="ADAL" clId="{DBE0F76A-AFEE-AC44-BA32-16BF03539868}" dt="2023-02-16T04:29:32.291" v="7309" actId="478"/>
          <ac:spMkLst>
            <pc:docMk/>
            <pc:sldMk cId="986875128" sldId="349"/>
            <ac:spMk id="134" creationId="{4DB7475E-3020-9749-A975-5DE94989783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5" creationId="{4B2C5528-7DE4-E54A-96DB-162EE83E11F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6" creationId="{BF5D1DDD-E243-4945-9BE6-AF554F5D1D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7" creationId="{4D0DA892-9667-8647-A4CD-A690575703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8" creationId="{528EA094-A252-2E4A-BE09-4884AFCC81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69" creationId="{4121D2CD-4B48-F94A-A77C-9CE89F64101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82" creationId="{31F218F5-7CAA-C947-9E0B-F41992B1BD9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83" creationId="{6A153770-56BC-7549-92C1-9994774C09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84" creationId="{C3D61AC1-C1EE-0943-AB5B-90F7ED94F74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87" creationId="{920AC903-63CF-244F-AF78-1E015F906B0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88" creationId="{DD14B316-FA21-B445-B5C6-076462AB39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89" creationId="{5125CD9F-D43E-3943-B513-29350E30562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0" creationId="{D2F72133-FA23-E542-8D6A-F6C8993EF0A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1" creationId="{A5C72C0C-196F-D14D-B7C7-B894A9473A5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2" creationId="{FA120483-D21E-3A49-B318-1CB36CEEDB5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3" creationId="{A0550B78-C097-A540-9272-EF3B08EE4E7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86875128" sldId="349"/>
            <ac:spMk id="200" creationId="{BD12B914-5DFB-1C4F-BC8A-44B371B0E73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986875128" sldId="349"/>
            <ac:spMk id="201" creationId="{051A29E5-B48A-4C41-8B73-97B7587ED5BE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3171510250" sldId="350"/>
        </pc:sldMkLst>
        <pc:spChg chg="add del mod ord">
          <ac:chgData name="Daniel Khashabi" userId="62390808-c838-45e6-be59-d6fd0d208bc8" providerId="ADAL" clId="{DBE0F76A-AFEE-AC44-BA32-16BF03539868}" dt="2023-02-16T04:29:28.088" v="7307" actId="478"/>
          <ac:spMkLst>
            <pc:docMk/>
            <pc:sldMk cId="3171510250" sldId="350"/>
            <ac:spMk id="2" creationId="{79B99B7B-4218-78EA-9A88-DE33A3393853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7" creationId="{FD0CC76B-5E71-8C4B-B186-6D1471C8CD67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88" creationId="{6FFC4304-AD1B-D647-9A16-9E31B2720BA6}"/>
          </ac:spMkLst>
        </pc:spChg>
        <pc:spChg chg="mod ord">
          <ac:chgData name="Daniel Khashabi" userId="62390808-c838-45e6-be59-d6fd0d208bc8" providerId="ADAL" clId="{DBE0F76A-AFEE-AC44-BA32-16BF03539868}" dt="2023-02-16T04:32:40.063" v="7400"/>
          <ac:spMkLst>
            <pc:docMk/>
            <pc:sldMk cId="3171510250" sldId="350"/>
            <ac:spMk id="90" creationId="{FBDC578E-5F8E-3D4A-820C-A09DC7909CD2}"/>
          </ac:spMkLst>
        </pc:spChg>
        <pc:spChg chg="del">
          <ac:chgData name="Daniel Khashabi" userId="62390808-c838-45e6-be59-d6fd0d208bc8" providerId="ADAL" clId="{DBE0F76A-AFEE-AC44-BA32-16BF03539868}" dt="2023-02-16T04:29:23.736" v="7305" actId="478"/>
          <ac:spMkLst>
            <pc:docMk/>
            <pc:sldMk cId="3171510250" sldId="350"/>
            <ac:spMk id="91" creationId="{0AB4A7CB-8370-2445-B4CA-1C06ECF8C7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98" creationId="{276A6F90-89C1-8046-A06E-32E388A4C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8" creationId="{64A89667-1B61-D84C-8396-266EF010A5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19" creationId="{F0F7AF7B-3877-754A-9EAE-7D971B6F9519}"/>
          </ac:spMkLst>
        </pc:spChg>
        <pc:spChg chg="del">
          <ac:chgData name="Daniel Khashabi" userId="62390808-c838-45e6-be59-d6fd0d208bc8" providerId="ADAL" clId="{DBE0F76A-AFEE-AC44-BA32-16BF03539868}" dt="2023-02-16T04:29:25.423" v="7306" actId="478"/>
          <ac:spMkLst>
            <pc:docMk/>
            <pc:sldMk cId="3171510250" sldId="350"/>
            <ac:spMk id="122" creationId="{FF5E74C9-A5CD-6F40-A4BA-762E8454B05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24" creationId="{4E79B6EB-C451-D04B-B1B0-087954287C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25" creationId="{D39D8EA6-94BF-C944-90F0-487881524E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27" creationId="{5063524F-251F-C44B-AA39-5AA181F58DD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28" creationId="{731B846A-C5A9-5A4B-9377-7E1921B50F8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29" creationId="{0E613D49-C154-6840-B48E-9022C64E7B0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30" creationId="{4DC2E29A-5B02-B947-AAE1-1EF7A80E15E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31" creationId="{884FC12A-0129-4F4F-9451-AADE3FF0302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33" creationId="{89F6E9D3-412D-2C4C-AA84-8A114DCD67B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87" creationId="{920AC903-63CF-244F-AF78-1E015F906B0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88" creationId="{DD14B316-FA21-B445-B5C6-076462AB39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90" creationId="{D2F72133-FA23-E542-8D6A-F6C8993EF0A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91" creationId="{A5C72C0C-196F-D14D-B7C7-B894A9473A5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92" creationId="{FA120483-D21E-3A49-B318-1CB36CEEDB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1510250" sldId="350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171510250" sldId="350"/>
            <ac:spMk id="199" creationId="{A521D06C-64AB-2344-9BA1-32D193F0C512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6:55:41.446" v="9191" actId="207"/>
        <pc:sldMkLst>
          <pc:docMk/>
          <pc:sldMk cId="2233528665" sldId="351"/>
        </pc:sldMkLst>
        <pc:spChg chg="add del mod ord">
          <ac:chgData name="Daniel Khashabi" userId="62390808-c838-45e6-be59-d6fd0d208bc8" providerId="ADAL" clId="{DBE0F76A-AFEE-AC44-BA32-16BF03539868}" dt="2023-02-16T04:30:08.822" v="7313" actId="478"/>
          <ac:spMkLst>
            <pc:docMk/>
            <pc:sldMk cId="2233528665" sldId="351"/>
            <ac:spMk id="2" creationId="{1E16B0D3-5F2A-D91E-3809-E20B1A52CE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3" creationId="{C1DA1F74-60C1-A340-B91C-CDCBB18510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4" creationId="{3F1A0207-26EF-FD45-9BB4-89C2B26AAFD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5" creationId="{66D627FC-168E-B743-94F5-A5550AD574C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98" creationId="{276A6F90-89C1-8046-A06E-32E388A4C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8" creationId="{64A89667-1B61-D84C-8396-266EF010A5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19" creationId="{F0F7AF7B-3877-754A-9EAE-7D971B6F9519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20" creationId="{37F54307-EE2C-6341-8D6B-B4157C0F30D9}"/>
          </ac:spMkLst>
        </pc:spChg>
        <pc:spChg chg="del">
          <ac:chgData name="Daniel Khashabi" userId="62390808-c838-45e6-be59-d6fd0d208bc8" providerId="ADAL" clId="{DBE0F76A-AFEE-AC44-BA32-16BF03539868}" dt="2023-02-16T04:31:37.186" v="7324" actId="478"/>
          <ac:spMkLst>
            <pc:docMk/>
            <pc:sldMk cId="2233528665" sldId="351"/>
            <ac:spMk id="122" creationId="{FF5E74C9-A5CD-6F40-A4BA-762E8454B052}"/>
          </ac:spMkLst>
        </pc:spChg>
        <pc:spChg chg="mod ord">
          <ac:chgData name="Daniel Khashabi" userId="62390808-c838-45e6-be59-d6fd0d208bc8" providerId="ADAL" clId="{DBE0F76A-AFEE-AC44-BA32-16BF03539868}" dt="2023-02-16T04:32:43.497" v="7402"/>
          <ac:spMkLst>
            <pc:docMk/>
            <pc:sldMk cId="2233528665" sldId="351"/>
            <ac:spMk id="123" creationId="{88634150-4854-6847-B23E-B450CB47BB2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24" creationId="{4E79B6EB-C451-D04B-B1B0-087954287C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25" creationId="{D39D8EA6-94BF-C944-90F0-487881524E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26" creationId="{B61BD32E-0168-5441-9282-F21A55FE160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27" creationId="{5063524F-251F-C44B-AA39-5AA181F58DD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28" creationId="{731B846A-C5A9-5A4B-9377-7E1921B50F8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29" creationId="{0E613D49-C154-6840-B48E-9022C64E7B0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30" creationId="{4DC2E29A-5B02-B947-AAE1-1EF7A80E15E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31" creationId="{884FC12A-0129-4F4F-9451-AADE3FF0302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32" creationId="{563A26FC-F8F6-534F-BEE4-B53D1382B65B}"/>
          </ac:spMkLst>
        </pc:spChg>
        <pc:spChg chg="mod">
          <ac:chgData name="Daniel Khashabi" userId="62390808-c838-45e6-be59-d6fd0d208bc8" providerId="ADAL" clId="{DBE0F76A-AFEE-AC44-BA32-16BF03539868}" dt="2023-02-16T16:55:41.446" v="9191" actId="207"/>
          <ac:spMkLst>
            <pc:docMk/>
            <pc:sldMk cId="2233528665" sldId="351"/>
            <ac:spMk id="133" creationId="{5418DCC3-D551-F74F-9652-F4BC01322E3F}"/>
          </ac:spMkLst>
        </pc:spChg>
        <pc:spChg chg="del">
          <ac:chgData name="Daniel Khashabi" userId="62390808-c838-45e6-be59-d6fd0d208bc8" providerId="ADAL" clId="{DBE0F76A-AFEE-AC44-BA32-16BF03539868}" dt="2023-02-16T04:30:05.856" v="7312" actId="478"/>
          <ac:spMkLst>
            <pc:docMk/>
            <pc:sldMk cId="2233528665" sldId="351"/>
            <ac:spMk id="134" creationId="{370178D8-32C1-F34C-992A-78A2D4EEB43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36" creationId="{DC95E331-47EC-8546-9CC4-50B4B90990B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5" creationId="{4B2C5528-7DE4-E54A-96DB-162EE83E11F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6" creationId="{BF5D1DDD-E243-4945-9BE6-AF554F5D1D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7" creationId="{4D0DA892-9667-8647-A4CD-A690575703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8" creationId="{528EA094-A252-2E4A-BE09-4884AFCC81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69" creationId="{4121D2CD-4B48-F94A-A77C-9CE89F64101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82" creationId="{31F218F5-7CAA-C947-9E0B-F41992B1BD9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83" creationId="{6A153770-56BC-7549-92C1-9994774C09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84" creationId="{C3D61AC1-C1EE-0943-AB5B-90F7ED94F74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87" creationId="{920AC903-63CF-244F-AF78-1E015F906B0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88" creationId="{DD14B316-FA21-B445-B5C6-076462AB39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89" creationId="{5125CD9F-D43E-3943-B513-29350E30562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0" creationId="{D2F72133-FA23-E542-8D6A-F6C8993EF0A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1" creationId="{A5C72C0C-196F-D14D-B7C7-B894A9473A5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2" creationId="{FA120483-D21E-3A49-B318-1CB36CEEDB5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3" creationId="{A0550B78-C097-A540-9272-EF3B08EE4E7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233528665" sldId="351"/>
            <ac:spMk id="200" creationId="{BD12B914-5DFB-1C4F-BC8A-44B371B0E73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233528665" sldId="351"/>
            <ac:spMk id="201" creationId="{051A29E5-B48A-4C41-8B73-97B7587ED5BE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294724902" sldId="352"/>
        </pc:sldMkLst>
        <pc:spChg chg="add del mod ord">
          <ac:chgData name="Daniel Khashabi" userId="62390808-c838-45e6-be59-d6fd0d208bc8" providerId="ADAL" clId="{DBE0F76A-AFEE-AC44-BA32-16BF03539868}" dt="2023-02-16T04:29:18.543" v="7303" actId="478"/>
          <ac:spMkLst>
            <pc:docMk/>
            <pc:sldMk cId="294724902" sldId="352"/>
            <ac:spMk id="2" creationId="{FC77B9E7-1F64-AE7E-1FCE-3CD33A71B16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51" creationId="{3649502E-21DD-1642-971F-BACEABB4E04C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61" creationId="{12C142EA-9330-1B42-95EA-82307D338677}"/>
          </ac:spMkLst>
        </pc:spChg>
        <pc:spChg chg="mod ord">
          <ac:chgData name="Daniel Khashabi" userId="62390808-c838-45e6-be59-d6fd0d208bc8" providerId="ADAL" clId="{DBE0F76A-AFEE-AC44-BA32-16BF03539868}" dt="2023-02-16T04:32:38.400" v="7399"/>
          <ac:spMkLst>
            <pc:docMk/>
            <pc:sldMk cId="294724902" sldId="352"/>
            <ac:spMk id="64" creationId="{97766CC2-287D-6348-8CAF-56FC1CE67802}"/>
          </ac:spMkLst>
        </pc:spChg>
        <pc:spChg chg="del">
          <ac:chgData name="Daniel Khashabi" userId="62390808-c838-45e6-be59-d6fd0d208bc8" providerId="ADAL" clId="{DBE0F76A-AFEE-AC44-BA32-16BF03539868}" dt="2023-02-16T04:29:12.742" v="7300" actId="478"/>
          <ac:spMkLst>
            <pc:docMk/>
            <pc:sldMk cId="294724902" sldId="352"/>
            <ac:spMk id="65" creationId="{61A9B8B5-7181-2146-9CEB-11C6793ED2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88" creationId="{35A6F7C1-5C0F-8044-ADAB-7DBC2E97BE8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98" creationId="{276A6F90-89C1-8046-A06E-32E388A4C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8" creationId="{64A89667-1B61-D84C-8396-266EF010A5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19" creationId="{F0F7AF7B-3877-754A-9EAE-7D971B6F9519}"/>
          </ac:spMkLst>
        </pc:spChg>
        <pc:spChg chg="del">
          <ac:chgData name="Daniel Khashabi" userId="62390808-c838-45e6-be59-d6fd0d208bc8" providerId="ADAL" clId="{DBE0F76A-AFEE-AC44-BA32-16BF03539868}" dt="2023-02-16T04:29:16.455" v="7302" actId="478"/>
          <ac:spMkLst>
            <pc:docMk/>
            <pc:sldMk cId="294724902" sldId="352"/>
            <ac:spMk id="122" creationId="{FF5E74C9-A5CD-6F40-A4BA-762E8454B05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24" creationId="{4E79B6EB-C451-D04B-B1B0-087954287C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27" creationId="{5063524F-251F-C44B-AA39-5AA181F58DD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28" creationId="{731B846A-C5A9-5A4B-9377-7E1921B50F8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29" creationId="{0E613D49-C154-6840-B48E-9022C64E7B0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30" creationId="{4DC2E29A-5B02-B947-AAE1-1EF7A80E15E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87" creationId="{920AC903-63CF-244F-AF78-1E015F906B0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90" creationId="{D2F72133-FA23-E542-8D6A-F6C8993EF0A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91" creationId="{A5C72C0C-196F-D14D-B7C7-B894A9473A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724902" sldId="352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94724902" sldId="352"/>
            <ac:spMk id="195" creationId="{A70D1C02-7CBD-A74A-904A-2A285E9154CD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1990673996" sldId="354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2" creationId="{F6027C8F-2D36-FB4B-B530-018F14273101}"/>
          </ac:spMkLst>
        </pc:spChg>
        <pc:spChg chg="add del mod ord">
          <ac:chgData name="Daniel Khashabi" userId="62390808-c838-45e6-be59-d6fd0d208bc8" providerId="ADAL" clId="{DBE0F76A-AFEE-AC44-BA32-16BF03539868}" dt="2023-02-16T04:29:04.793" v="7299" actId="478"/>
          <ac:spMkLst>
            <pc:docMk/>
            <pc:sldMk cId="1990673996" sldId="354"/>
            <ac:spMk id="3" creationId="{96A90A8B-0F9D-889C-C3D0-EC8DFD943040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35" creationId="{245F93B3-CA09-5648-8839-878D0C561851}"/>
          </ac:spMkLst>
        </pc:spChg>
        <pc:spChg chg="mod ord">
          <ac:chgData name="Daniel Khashabi" userId="62390808-c838-45e6-be59-d6fd0d208bc8" providerId="ADAL" clId="{DBE0F76A-AFEE-AC44-BA32-16BF03539868}" dt="2023-02-16T04:32:37.035" v="7398"/>
          <ac:spMkLst>
            <pc:docMk/>
            <pc:sldMk cId="1990673996" sldId="354"/>
            <ac:spMk id="38" creationId="{5499CE9E-746E-0140-8A26-F14087A9B498}"/>
          </ac:spMkLst>
        </pc:spChg>
        <pc:spChg chg="del">
          <ac:chgData name="Daniel Khashabi" userId="62390808-c838-45e6-be59-d6fd0d208bc8" providerId="ADAL" clId="{DBE0F76A-AFEE-AC44-BA32-16BF03539868}" dt="2023-02-16T04:28:03.791" v="7265" actId="478"/>
          <ac:spMkLst>
            <pc:docMk/>
            <pc:sldMk cId="1990673996" sldId="354"/>
            <ac:spMk id="39" creationId="{C51292EC-6C93-E642-9E35-C585FA5EC14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98" creationId="{276A6F90-89C1-8046-A06E-32E388A4C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108" creationId="{64A89667-1B61-D84C-8396-266EF010A525}"/>
          </ac:spMkLst>
        </pc:spChg>
        <pc:spChg chg="del mod">
          <ac:chgData name="Daniel Khashabi" userId="62390808-c838-45e6-be59-d6fd0d208bc8" providerId="ADAL" clId="{DBE0F76A-AFEE-AC44-BA32-16BF03539868}" dt="2023-02-16T04:28:49.637" v="7296" actId="478"/>
          <ac:spMkLst>
            <pc:docMk/>
            <pc:sldMk cId="1990673996" sldId="354"/>
            <ac:spMk id="122" creationId="{FF5E74C9-A5CD-6F40-A4BA-762E8454B05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90673996" sldId="354"/>
            <ac:spMk id="127" creationId="{5063524F-251F-C44B-AA39-5AA181F58DD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128" creationId="{731B846A-C5A9-5A4B-9377-7E1921B50F8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129" creationId="{0E613D49-C154-6840-B48E-9022C64E7B0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990673996" sldId="354"/>
            <ac:spMk id="190" creationId="{D2F72133-FA23-E542-8D6A-F6C8993EF0A4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6:56:26.896" v="9195" actId="207"/>
        <pc:sldMkLst>
          <pc:docMk/>
          <pc:sldMk cId="2738566970" sldId="356"/>
        </pc:sldMkLst>
        <pc:spChg chg="add del mod ord">
          <ac:chgData name="Daniel Khashabi" userId="62390808-c838-45e6-be59-d6fd0d208bc8" providerId="ADAL" clId="{DBE0F76A-AFEE-AC44-BA32-16BF03539868}" dt="2023-02-16T04:31:47.789" v="7329" actId="478"/>
          <ac:spMkLst>
            <pc:docMk/>
            <pc:sldMk cId="2738566970" sldId="356"/>
            <ac:spMk id="2" creationId="{D1BB5A13-1253-CEB0-1035-51B395730C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3" creationId="{7F1321DB-4186-A34E-BBF0-70EF5EC32B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4" creationId="{F5CE9E9A-F735-5D4A-8A09-4BABFB2D5DA5}"/>
          </ac:spMkLst>
        </pc:spChg>
        <pc:spChg chg="del">
          <ac:chgData name="Daniel Khashabi" userId="62390808-c838-45e6-be59-d6fd0d208bc8" providerId="ADAL" clId="{DBE0F76A-AFEE-AC44-BA32-16BF03539868}" dt="2023-02-16T04:31:43.975" v="7327" actId="478"/>
          <ac:spMkLst>
            <pc:docMk/>
            <pc:sldMk cId="2738566970" sldId="356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19" creationId="{F0F7AF7B-3877-754A-9EAE-7D971B6F951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0" creationId="{2306E4C0-F05A-F845-8BE0-877B27D6A7C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1" creationId="{10F64FC8-263A-284C-9D8D-935EEAE167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2" creationId="{032CA8D9-D28E-3E4C-9DB1-A36EB1549B7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3" creationId="{7713F022-7829-8C4F-9B6C-433BC351D7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6" creationId="{F1A17C69-A9A6-794D-974B-0B1554D4357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27" creationId="{ABB99C6F-4251-8D4A-92FB-7B9E6F7FC7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28" creationId="{FC42F688-1875-1640-8EF4-9174D41FA3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29" creationId="{E55E6BDD-EA4B-A043-AFA7-C42DD8E37FC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30" creationId="{FE0E91F0-F729-1B4F-B6C1-50E8A51EB60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31" creationId="{42AD90BE-AA48-0F40-AB3F-8D0482E1737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32" creationId="{045CF04F-8C4F-1D41-B4B6-6533B0E09396}"/>
          </ac:spMkLst>
        </pc:spChg>
        <pc:spChg chg="mod">
          <ac:chgData name="Daniel Khashabi" userId="62390808-c838-45e6-be59-d6fd0d208bc8" providerId="ADAL" clId="{DBE0F76A-AFEE-AC44-BA32-16BF03539868}" dt="2023-02-16T16:56:26.896" v="9195" actId="207"/>
          <ac:spMkLst>
            <pc:docMk/>
            <pc:sldMk cId="2738566970" sldId="356"/>
            <ac:spMk id="133" creationId="{923EC403-B8D1-0A4D-B3E9-7CB8D82E2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34" creationId="{46596CA9-10F3-A348-B851-73AE628BD503}"/>
          </ac:spMkLst>
        </pc:spChg>
        <pc:spChg chg="mod ord">
          <ac:chgData name="Daniel Khashabi" userId="62390808-c838-45e6-be59-d6fd0d208bc8" providerId="ADAL" clId="{DBE0F76A-AFEE-AC44-BA32-16BF03539868}" dt="2023-02-16T04:32:58.762" v="7404"/>
          <ac:spMkLst>
            <pc:docMk/>
            <pc:sldMk cId="2738566970" sldId="356"/>
            <ac:spMk id="135" creationId="{D0AA8E88-2A77-DC49-A5FF-3A536D24993F}"/>
          </ac:spMkLst>
        </pc:spChg>
        <pc:spChg chg="del">
          <ac:chgData name="Daniel Khashabi" userId="62390808-c838-45e6-be59-d6fd0d208bc8" providerId="ADAL" clId="{DBE0F76A-AFEE-AC44-BA32-16BF03539868}" dt="2023-02-16T04:31:46.349" v="7328" actId="478"/>
          <ac:spMkLst>
            <pc:docMk/>
            <pc:sldMk cId="2738566970" sldId="356"/>
            <ac:spMk id="136" creationId="{2D7CF4B0-4EE7-3646-8505-A4663E8ACBAE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37" creationId="{FCF80C48-972A-134E-8044-BBCFCDFC91D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5" creationId="{4B2C5528-7DE4-E54A-96DB-162EE83E11F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6" creationId="{BF5D1DDD-E243-4945-9BE6-AF554F5D1D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7" creationId="{4D0DA892-9667-8647-A4CD-A690575703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8" creationId="{528EA094-A252-2E4A-BE09-4884AFCC81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69" creationId="{4121D2CD-4B48-F94A-A77C-9CE89F64101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82" creationId="{31F218F5-7CAA-C947-9E0B-F41992B1BD9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83" creationId="{6A153770-56BC-7549-92C1-9994774C09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84" creationId="{C3D61AC1-C1EE-0943-AB5B-90F7ED94F74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38566970" sldId="356"/>
            <ac:spMk id="200" creationId="{BD12B914-5DFB-1C4F-BC8A-44B371B0E73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2738566970" sldId="356"/>
            <ac:spMk id="201" creationId="{051A29E5-B48A-4C41-8B73-97B7587ED5BE}"/>
          </ac:spMkLst>
        </pc:spChg>
      </pc:sldChg>
      <pc:sldChg chg="addSp delSp modSp add del mod modClrScheme chgLayout">
        <pc:chgData name="Daniel Khashabi" userId="62390808-c838-45e6-be59-d6fd0d208bc8" providerId="ADAL" clId="{DBE0F76A-AFEE-AC44-BA32-16BF03539868}" dt="2023-02-16T04:36:28.226" v="7504" actId="2696"/>
        <pc:sldMkLst>
          <pc:docMk/>
          <pc:sldMk cId="731920450" sldId="357"/>
        </pc:sldMkLst>
        <pc:spChg chg="add del mod ord">
          <ac:chgData name="Daniel Khashabi" userId="62390808-c838-45e6-be59-d6fd0d208bc8" providerId="ADAL" clId="{DBE0F76A-AFEE-AC44-BA32-16BF03539868}" dt="2023-02-16T04:33:38.670" v="7421" actId="478"/>
          <ac:spMkLst>
            <pc:docMk/>
            <pc:sldMk cId="731920450" sldId="357"/>
            <ac:spMk id="2" creationId="{1D2DB68C-4BF0-57D6-17ED-4E73324E039B}"/>
          </ac:spMkLst>
        </pc:spChg>
        <pc:spChg chg="add del mod">
          <ac:chgData name="Daniel Khashabi" userId="62390808-c838-45e6-be59-d6fd0d208bc8" providerId="ADAL" clId="{DBE0F76A-AFEE-AC44-BA32-16BF03539868}" dt="2023-02-16T04:33:42.052" v="7424" actId="478"/>
          <ac:spMkLst>
            <pc:docMk/>
            <pc:sldMk cId="731920450" sldId="357"/>
            <ac:spMk id="4" creationId="{0BA31F39-BF57-FE6B-AEE5-39BAB327E6B2}"/>
          </ac:spMkLst>
        </pc:spChg>
        <pc:spChg chg="mod ord">
          <ac:chgData name="Daniel Khashabi" userId="62390808-c838-45e6-be59-d6fd0d208bc8" providerId="ADAL" clId="{DBE0F76A-AFEE-AC44-BA32-16BF03539868}" dt="2023-02-16T04:28:17.336" v="7266" actId="700"/>
          <ac:spMkLst>
            <pc:docMk/>
            <pc:sldMk cId="731920450" sldId="357"/>
            <ac:spMk id="7" creationId="{4761C2AD-C6C9-654E-A2DC-79EC59B76EB8}"/>
          </ac:spMkLst>
        </pc:spChg>
        <pc:spChg chg="del mod ord">
          <ac:chgData name="Daniel Khashabi" userId="62390808-c838-45e6-be59-d6fd0d208bc8" providerId="ADAL" clId="{DBE0F76A-AFEE-AC44-BA32-16BF03539868}" dt="2023-02-16T04:33:40.263" v="7422" actId="478"/>
          <ac:spMkLst>
            <pc:docMk/>
            <pc:sldMk cId="731920450" sldId="357"/>
            <ac:spMk id="10" creationId="{DBD3C07E-1AA1-A045-BECA-C00217DB24DC}"/>
          </ac:spMkLst>
        </pc:spChg>
        <pc:spChg chg="del">
          <ac:chgData name="Daniel Khashabi" userId="62390808-c838-45e6-be59-d6fd0d208bc8" providerId="ADAL" clId="{DBE0F76A-AFEE-AC44-BA32-16BF03539868}" dt="2023-02-16T04:33:43.364" v="7425" actId="478"/>
          <ac:spMkLst>
            <pc:docMk/>
            <pc:sldMk cId="731920450" sldId="357"/>
            <ac:spMk id="11" creationId="{94AA936F-5E98-9F4B-989D-B37FA0642B9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731920450" sldId="357"/>
            <ac:spMk id="122" creationId="{FF5E74C9-A5CD-6F40-A4BA-762E8454B05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731920450" sldId="357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04:35:55.077" v="7478" actId="21"/>
          <ac:spMkLst>
            <pc:docMk/>
            <pc:sldMk cId="731920450" sldId="357"/>
            <ac:spMk id="134" creationId="{F608FDC5-09ED-D643-A5D6-4B4B9B1B8F03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6:56:48.283" v="9197" actId="20577"/>
        <pc:sldMkLst>
          <pc:docMk/>
          <pc:sldMk cId="1495846290" sldId="358"/>
        </pc:sldMkLst>
        <pc:spChg chg="add del mod ord">
          <ac:chgData name="Daniel Khashabi" userId="62390808-c838-45e6-be59-d6fd0d208bc8" providerId="ADAL" clId="{DBE0F76A-AFEE-AC44-BA32-16BF03539868}" dt="2023-02-16T04:33:10.181" v="7405" actId="478"/>
          <ac:spMkLst>
            <pc:docMk/>
            <pc:sldMk cId="1495846290" sldId="358"/>
            <ac:spMk id="2" creationId="{82D0978E-1387-6429-EDCB-CA7C5D1168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4" creationId="{F5CE9E9A-F735-5D4A-8A09-4BABFB2D5DA5}"/>
          </ac:spMkLst>
        </pc:spChg>
        <pc:spChg chg="add del mod">
          <ac:chgData name="Daniel Khashabi" userId="62390808-c838-45e6-be59-d6fd0d208bc8" providerId="ADAL" clId="{DBE0F76A-AFEE-AC44-BA32-16BF03539868}" dt="2023-02-16T04:31:56.513" v="7333" actId="478"/>
          <ac:spMkLst>
            <pc:docMk/>
            <pc:sldMk cId="1495846290" sldId="358"/>
            <ac:spMk id="5" creationId="{95E01AD5-B39D-C6BF-44C4-F54F333107E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7" creationId="{869B3C99-29C1-8B4B-96BE-A1AF2836059F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8" creationId="{EB12B43F-E9A0-0E4D-B107-A1815BBEFB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16" creationId="{08D29459-9A76-6445-B967-14977057901D}"/>
          </ac:spMkLst>
        </pc:spChg>
        <pc:spChg chg="del mod ord">
          <ac:chgData name="Daniel Khashabi" userId="62390808-c838-45e6-be59-d6fd0d208bc8" providerId="ADAL" clId="{DBE0F76A-AFEE-AC44-BA32-16BF03539868}" dt="2023-02-16T04:31:53.993" v="7331" actId="478"/>
          <ac:spMkLst>
            <pc:docMk/>
            <pc:sldMk cId="1495846290" sldId="358"/>
            <ac:spMk id="117" creationId="{3FACD8F9-AA8A-7B4E-BC73-0C8F131A3234}"/>
          </ac:spMkLst>
        </pc:spChg>
        <pc:spChg chg="del">
          <ac:chgData name="Daniel Khashabi" userId="62390808-c838-45e6-be59-d6fd0d208bc8" providerId="ADAL" clId="{DBE0F76A-AFEE-AC44-BA32-16BF03539868}" dt="2023-02-16T04:31:50.975" v="7330" actId="478"/>
          <ac:spMkLst>
            <pc:docMk/>
            <pc:sldMk cId="1495846290" sldId="358"/>
            <ac:spMk id="118" creationId="{1E835A55-D192-F842-B102-F5F3128312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19" creationId="{F0F7AF7B-3877-754A-9EAE-7D971B6F951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26" creationId="{F1A17C69-A9A6-794D-974B-0B1554D4357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27" creationId="{ABB99C6F-4251-8D4A-92FB-7B9E6F7FC7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29" creationId="{E55E6BDD-EA4B-A043-AFA7-C42DD8E37FC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35" creationId="{009B75EB-85A0-E14A-82AF-5B91C716897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36" creationId="{266162AE-AC93-2245-B03A-9CB3A86646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82" creationId="{31F218F5-7CAA-C947-9E0B-F41992B1BD9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00" creationId="{BD12B914-5DFB-1C4F-BC8A-44B371B0E73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01" creationId="{051A29E5-B48A-4C41-8B73-97B7587ED5B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64" creationId="{8C906F08-3019-274E-936D-2D95A32E563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65" creationId="{2531297E-A30D-C24E-8F82-8116FDA6C0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66" creationId="{6C8436E4-8FCA-9344-A046-A12AC6C8320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67" creationId="{FB71F565-4D26-4E48-88BE-671C44AB73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68" creationId="{0C6E6D62-C318-9B45-9036-510A4C719BE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69" creationId="{DABC2967-AC08-2044-A9F1-A8D83EC7E6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0" creationId="{91BE0F88-95E4-1840-B614-591138A805D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1" creationId="{3E46784F-DAD4-3343-A89A-34837224F01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72" creationId="{303B6919-8A41-894D-87A8-178136C06A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3" creationId="{48A84533-90CF-9542-830A-BB999781AAE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4" creationId="{61D1EA61-C4B9-1141-AE63-02A8A057DF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5" creationId="{60BF5E45-AF98-0449-9EC5-B489921AE7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6" creationId="{B9282EC1-0555-464A-A61B-EB9949FCF27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7" creationId="{CF08DE11-699C-664B-853C-95CD30A2E90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78" creationId="{CAB02449-62C2-C04C-A816-9D3DB7D56E23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79" creationId="{08F8CA84-7AC6-AC46-B8B3-BC7FA7CA684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0" creationId="{7ED13E0A-BD52-684F-8B86-5F0FD2752FF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1" creationId="{F16ED060-2AF2-554F-A2EA-5BD5A75F38E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2" creationId="{3DADBE44-F2C3-5248-81F6-7F06B6A7B3A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3" creationId="{6E9063AF-87E3-594E-B2A7-E0EA6F1B74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4" creationId="{A3662BA6-987E-1A45-B228-9AB4EE3590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5" creationId="{12DD2CE7-E9C4-9C4F-8B6F-EAD82F126AC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86" creationId="{71B71B10-2055-5D4A-BEC8-9FE52A4D31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87" creationId="{92E0184F-FD39-C34D-ACD9-1B01FEBD997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88" creationId="{CB798494-ADC3-9D4F-9C7C-A1C99BD02AC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89" creationId="{AC915001-8779-EC4A-B6F5-AE22315609B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90" creationId="{D48D51D0-43AD-DD4F-9D03-24F2F27B6C1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91" creationId="{D7B74507-D222-D44B-9435-55ECB8F1C41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495846290" sldId="358"/>
            <ac:spMk id="292" creationId="{04EC2B29-CD8D-944B-B8D3-8FDD0AA4D8D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93" creationId="{6E0212E9-9AC9-5F4C-A0D5-722A78164D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94" creationId="{A646A66F-901A-6A46-9C13-4311CAE6E93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95" creationId="{1923A487-4F3E-2A4B-9A9B-93696C60916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96" creationId="{90976CC0-CD1B-634C-A1B7-9253728C290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495846290" sldId="358"/>
            <ac:spMk id="297" creationId="{EDC8AA5F-4596-C54C-84AB-7ACC93A36DA9}"/>
          </ac:spMkLst>
        </pc:spChg>
        <pc:spChg chg="mod">
          <ac:chgData name="Daniel Khashabi" userId="62390808-c838-45e6-be59-d6fd0d208bc8" providerId="ADAL" clId="{DBE0F76A-AFEE-AC44-BA32-16BF03539868}" dt="2023-02-16T16:56:48.283" v="9197" actId="20577"/>
          <ac:spMkLst>
            <pc:docMk/>
            <pc:sldMk cId="1495846290" sldId="358"/>
            <ac:spMk id="298" creationId="{B74FA629-0741-4448-9B5E-5CA71DD73E84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4284470556" sldId="359"/>
        </pc:sldMkLst>
        <pc:spChg chg="add del mod ord">
          <ac:chgData name="Daniel Khashabi" userId="62390808-c838-45e6-be59-d6fd0d208bc8" providerId="ADAL" clId="{DBE0F76A-AFEE-AC44-BA32-16BF03539868}" dt="2023-02-16T04:33:12.853" v="7406" actId="478"/>
          <ac:spMkLst>
            <pc:docMk/>
            <pc:sldMk cId="4284470556" sldId="359"/>
            <ac:spMk id="2" creationId="{1FA065E7-B1C7-D863-77E3-10D6E060CF6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3" creationId="{5E47E9EF-07CA-1B4D-B065-7C68C77B18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4" creationId="{F5CE9E9A-F735-5D4A-8A09-4BABFB2D5DA5}"/>
          </ac:spMkLst>
        </pc:spChg>
        <pc:spChg chg="add del mod">
          <ac:chgData name="Daniel Khashabi" userId="62390808-c838-45e6-be59-d6fd0d208bc8" providerId="ADAL" clId="{DBE0F76A-AFEE-AC44-BA32-16BF03539868}" dt="2023-02-16T04:33:18.694" v="7410" actId="478"/>
          <ac:spMkLst>
            <pc:docMk/>
            <pc:sldMk cId="4284470556" sldId="359"/>
            <ac:spMk id="6" creationId="{D43A7630-F893-0B2C-32E5-1DB2880BE7E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50" creationId="{98A0229A-0E65-994A-A48A-9E766E214C5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0" creationId="{DE101D8D-392D-CE48-A76F-F593C13CF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1" creationId="{AF057BF2-9D6B-E249-8FBC-3B1D5B8A5C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2" creationId="{730C91DC-46B3-DD42-BA91-16A98A8996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4" creationId="{1A38F944-FD9F-1C42-9EF7-BA5E3DB86E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5" creationId="{91549E43-B913-244E-90FF-EB6ADE6929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81" creationId="{0699B2A3-3B8E-414D-A3AF-577E06CECE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95" creationId="{B62B8F78-5C39-C145-B3C5-F9490727FE2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96" creationId="{20A6FC83-57DF-014A-87E0-1B5614DFB88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99" creationId="{B0204399-681E-6C49-9E5C-CC0F2EBC759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0" creationId="{C88A8753-B2AE-C347-8881-9E9BFB6849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1" creationId="{289A04BF-85E0-834E-BAB6-DBB4550B394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2" creationId="{631EE394-6E66-9F4F-AB28-9A96FE7CAF8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3" creationId="{6C486C2D-68DA-A54D-A5C4-4B5B0B3B8B7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8" creationId="{57567A9F-9A5A-4A43-9695-F85CD7F0400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6" creationId="{08D29459-9A76-6445-B967-1497705790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17" creationId="{9CF46DE8-0686-8347-99CE-36822CB5A4C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18" creationId="{73EEE44B-3585-894E-B4F8-4CE38DFFE62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19" creationId="{F0F7AF7B-3877-754A-9EAE-7D971B6F951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0" creationId="{2306E4C0-F05A-F845-8BE0-877B27D6A7C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1" creationId="{10F64FC8-263A-284C-9D8D-935EEAE167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2" creationId="{032CA8D9-D28E-3E4C-9DB1-A36EB1549B7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3" creationId="{7713F022-7829-8C4F-9B6C-433BC351D7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26" creationId="{F1A17C69-A9A6-794D-974B-0B1554D43578}"/>
          </ac:spMkLst>
        </pc:spChg>
        <pc:spChg chg="del mod ord">
          <ac:chgData name="Daniel Khashabi" userId="62390808-c838-45e6-be59-d6fd0d208bc8" providerId="ADAL" clId="{DBE0F76A-AFEE-AC44-BA32-16BF03539868}" dt="2023-02-16T04:33:15.843" v="7408" actId="478"/>
          <ac:spMkLst>
            <pc:docMk/>
            <pc:sldMk cId="4284470556" sldId="359"/>
            <ac:spMk id="127" creationId="{8C7D4EEB-4008-A344-AF28-066C51434DA6}"/>
          </ac:spMkLst>
        </pc:spChg>
        <pc:spChg chg="del">
          <ac:chgData name="Daniel Khashabi" userId="62390808-c838-45e6-be59-d6fd0d208bc8" providerId="ADAL" clId="{DBE0F76A-AFEE-AC44-BA32-16BF03539868}" dt="2023-02-16T04:33:14.606" v="7407" actId="478"/>
          <ac:spMkLst>
            <pc:docMk/>
            <pc:sldMk cId="4284470556" sldId="359"/>
            <ac:spMk id="128" creationId="{521B47E3-1AC6-1F46-A47D-CAE54ACA00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29" creationId="{E55E6BDD-EA4B-A043-AFA7-C42DD8E37FCB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0" creationId="{72D05989-86A8-934D-9DC3-383F3732C2ED}"/>
          </ac:spMkLst>
        </pc:spChg>
        <pc:spChg chg="mod">
          <ac:chgData name="Daniel Khashabi" userId="62390808-c838-45e6-be59-d6fd0d208bc8" providerId="ADAL" clId="{DBE0F76A-AFEE-AC44-BA32-16BF03539868}" dt="2023-02-16T13:46:13.575" v="7710"/>
          <ac:spMkLst>
            <pc:docMk/>
            <pc:sldMk cId="4284470556" sldId="359"/>
            <ac:spMk id="132" creationId="{045CF04F-8C4F-1D41-B4B6-6533B0E093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3" creationId="{BA223413-3EFF-4745-8601-CABAD3C5499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4" creationId="{7B991E92-818F-054A-94A8-9B82C59E69F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35" creationId="{009B75EB-85A0-E14A-82AF-5B91C716897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6" creationId="{482BDA88-4D95-6C4C-A3F9-C1ABAACAF4E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7" creationId="{0127F792-B951-4D4E-AA21-2AFAD215A2A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8" creationId="{A60176C7-82D5-7140-B8E6-EF9F381ED15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39" creationId="{108B0E01-F1F2-584A-95A8-BC29171603E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0" creationId="{CBAE1102-A982-D845-B217-FEF50C32A8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1" creationId="{4D165694-25D0-1A43-9C79-46AEB91FF1A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3" creationId="{B7508439-8FAA-E04E-BA0F-01A24E2DB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4" creationId="{FBD654FA-5BA2-8D45-9F65-B0BC4FE0F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5" creationId="{0B24ED8E-F118-FC4E-B1C7-672F6CA030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6" creationId="{D6F63CC7-15CD-D349-8859-66124BD874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7" creationId="{C556F6AF-5963-504F-989A-FB40DB623E0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61" creationId="{92042E64-F626-D042-ACC7-AC101D5D434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62" creationId="{4CA7D8E9-F94A-3648-80B9-DCC422F2403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83" creationId="{6A153770-56BC-7549-92C1-9994774C09A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84" creationId="{C3D61AC1-C1EE-0943-AB5B-90F7ED94F74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84470556" sldId="359"/>
            <ac:spMk id="198" creationId="{AD99BFF2-26F2-1741-9FED-CA0B281A12B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199" creationId="{A521D06C-64AB-2344-9BA1-32D193F0C51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4284470556" sldId="359"/>
            <ac:spMk id="201" creationId="{051A29E5-B48A-4C41-8B73-97B7587ED5BE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1167305669" sldId="360"/>
        </pc:sldMkLst>
        <pc:spChg chg="add del mod ord">
          <ac:chgData name="Daniel Khashabi" userId="62390808-c838-45e6-be59-d6fd0d208bc8" providerId="ADAL" clId="{DBE0F76A-AFEE-AC44-BA32-16BF03539868}" dt="2023-02-16T04:33:26.469" v="7415" actId="478"/>
          <ac:spMkLst>
            <pc:docMk/>
            <pc:sldMk cId="1167305669" sldId="360"/>
            <ac:spMk id="2" creationId="{570A0228-AC32-E4A0-33BB-F2F18A4B8AC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3" creationId="{5E47E9EF-07CA-1B4D-B065-7C68C77B18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4" creationId="{F5CE9E9A-F735-5D4A-8A09-4BABFB2D5DA5}"/>
          </ac:spMkLst>
        </pc:spChg>
        <pc:spChg chg="add del mod">
          <ac:chgData name="Daniel Khashabi" userId="62390808-c838-45e6-be59-d6fd0d208bc8" providerId="ADAL" clId="{DBE0F76A-AFEE-AC44-BA32-16BF03539868}" dt="2023-02-16T04:33:25.076" v="7414" actId="478"/>
          <ac:spMkLst>
            <pc:docMk/>
            <pc:sldMk cId="1167305669" sldId="360"/>
            <ac:spMk id="6" creationId="{48361A94-D759-4F95-8247-566E33699F1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8" creationId="{57567A9F-9A5A-4A43-9695-F85CD7F0400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16" creationId="{08D29459-9A76-6445-B967-14977057901D}"/>
          </ac:spMkLst>
        </pc:spChg>
        <pc:spChg chg="del mod ord">
          <ac:chgData name="Daniel Khashabi" userId="62390808-c838-45e6-be59-d6fd0d208bc8" providerId="ADAL" clId="{DBE0F76A-AFEE-AC44-BA32-16BF03539868}" dt="2023-02-16T04:33:23.416" v="7412" actId="478"/>
          <ac:spMkLst>
            <pc:docMk/>
            <pc:sldMk cId="1167305669" sldId="360"/>
            <ac:spMk id="117" creationId="{95730612-B047-EB40-B6FB-813F8D7F8392}"/>
          </ac:spMkLst>
        </pc:spChg>
        <pc:spChg chg="del">
          <ac:chgData name="Daniel Khashabi" userId="62390808-c838-45e6-be59-d6fd0d208bc8" providerId="ADAL" clId="{DBE0F76A-AFEE-AC44-BA32-16BF03539868}" dt="2023-02-16T04:33:21.996" v="7411" actId="478"/>
          <ac:spMkLst>
            <pc:docMk/>
            <pc:sldMk cId="1167305669" sldId="360"/>
            <ac:spMk id="118" creationId="{A2214690-68E9-0949-94A8-CAA5BD3A3B7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19" creationId="{F0F7AF7B-3877-754A-9EAE-7D971B6F9519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20" creationId="{EC103F4D-89B8-EF4A-A637-D56C1D6D06F1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26" creationId="{F1A17C69-A9A6-794D-974B-0B1554D4357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27" creationId="{B49FA59A-6FA0-A646-9EEB-960FCA52B7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28" creationId="{5B089512-B832-5F4F-9F7C-E1A7CBC4E67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29" creationId="{E55E6BDD-EA4B-A043-AFA7-C42DD8E37FC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30" creationId="{0AF1BC4E-029D-704F-A4B3-05BEE7CCF6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33" creationId="{BA223413-3EFF-4745-8601-CABAD3C5499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34" creationId="{7B991E92-818F-054A-94A8-9B82C59E69F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35" creationId="{009B75EB-85A0-E14A-82AF-5B91C716897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41" creationId="{4FED77C7-A556-6A4E-B43D-7016E168AE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42" creationId="{CE44DED9-5184-CE43-8FFE-87784840DA3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2" creationId="{3FB26CEC-8C11-DA4A-805E-8913F225BE1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4" creationId="{DBBEC36D-FCE7-0A4D-820F-D99BFAEA4F1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5" creationId="{0562D322-A37E-B34C-8F6A-273F4627145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6" creationId="{7A8AF458-9275-5C4A-B518-D141D02021A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7" creationId="{E1592A4B-0D69-6A46-A567-905BA057F86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68" creationId="{20828740-3FEF-564E-8627-092163C1A11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69" creationId="{9FAE7F2D-4CAF-7F4B-B456-4F696D219A8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4" creationId="{07E68D4F-7E15-CB40-A308-F80E5AC3CCF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2" creationId="{916D7B26-88F8-8348-A504-06F5823A7A6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6" creationId="{8CBB8875-326D-8C4B-8DE5-F424AF963BA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7" creationId="{49ED2F7E-45E7-2A4B-8E3A-6CA910BC660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88" creationId="{BAC0401C-5779-014D-9432-E5CECBE715CD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89" creationId="{8166560D-32B1-2A46-A474-E8AB659A1A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0" creationId="{B8966DAE-CBE8-604A-84C7-977AF4D8857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1" creationId="{26ABEC15-6E86-0142-8856-484237BDFC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2" creationId="{711CC6C8-7282-E843-A338-91446BF2C24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3" creationId="{FE5052DA-AD07-EE45-9371-381649D210D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4" creationId="{EDFF357D-A43A-9946-9C8C-C5208D9A46E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195" creationId="{A70D1C02-7CBD-A74A-904A-2A285E9154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6" creationId="{F2AD37D4-1BC3-7949-9187-5F1063400D4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197" creationId="{8318E221-6AFB-5944-A389-F031F585A083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0" creationId="{971F9D41-8D8B-CE41-8146-FF55BA98E994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1" creationId="{051A29E5-B48A-4C41-8B73-97B7587ED5B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02" creationId="{EFE57058-0338-0042-B230-7E7AA238053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3" creationId="{C0E7807A-3244-0645-8EC8-250FFCF4993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4" creationId="{2026B211-0E11-4C41-8E69-F0CE4DD65866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5" creationId="{A4EC3558-AFAB-A749-BF10-B9A7C111831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6" creationId="{82376EF4-6E86-7F4C-A8AF-06A3AA7DC8A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1167305669" sldId="360"/>
            <ac:spMk id="207" creationId="{D6A8CD38-88B8-1F48-9E81-EF6DF744F2A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08" creationId="{C252F691-9F89-7A48-8ECD-EFA18832A00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09" creationId="{D94009E7-1E7B-3D48-90D9-113F182D150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10" creationId="{CD7091CE-A573-424A-B3C4-956C18FA585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11" creationId="{AD16E1FB-B9E5-B143-A52C-C19EDC47E2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67305669" sldId="360"/>
            <ac:spMk id="212" creationId="{188B5BE6-C9C2-1B48-9778-B745CB4ED0B7}"/>
          </ac:spMkLst>
        </pc:spChg>
        <pc:spChg chg="mod">
          <ac:chgData name="Daniel Khashabi" userId="62390808-c838-45e6-be59-d6fd0d208bc8" providerId="ADAL" clId="{DBE0F76A-AFEE-AC44-BA32-16BF03539868}" dt="2023-02-16T13:46:19.838" v="7712"/>
          <ac:spMkLst>
            <pc:docMk/>
            <pc:sldMk cId="1167305669" sldId="360"/>
            <ac:spMk id="213" creationId="{1BFC310F-F0B7-5C41-808F-268BCA097F18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3:49:58.158" v="7760"/>
        <pc:sldMkLst>
          <pc:docMk/>
          <pc:sldMk cId="3381438757" sldId="361"/>
        </pc:sldMkLst>
        <pc:spChg chg="add del mod ord">
          <ac:chgData name="Daniel Khashabi" userId="62390808-c838-45e6-be59-d6fd0d208bc8" providerId="ADAL" clId="{DBE0F76A-AFEE-AC44-BA32-16BF03539868}" dt="2023-02-16T04:33:30.036" v="7416" actId="478"/>
          <ac:spMkLst>
            <pc:docMk/>
            <pc:sldMk cId="3381438757" sldId="361"/>
            <ac:spMk id="2" creationId="{4402D3C5-FB8A-E219-C035-7C99D799B02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3" creationId="{5E47E9EF-07CA-1B4D-B065-7C68C77B18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4" creationId="{F5CE9E9A-F735-5D4A-8A09-4BABFB2D5DA5}"/>
          </ac:spMkLst>
        </pc:spChg>
        <pc:spChg chg="add del mod">
          <ac:chgData name="Daniel Khashabi" userId="62390808-c838-45e6-be59-d6fd0d208bc8" providerId="ADAL" clId="{DBE0F76A-AFEE-AC44-BA32-16BF03539868}" dt="2023-02-16T04:33:34.434" v="7420" actId="478"/>
          <ac:spMkLst>
            <pc:docMk/>
            <pc:sldMk cId="3381438757" sldId="361"/>
            <ac:spMk id="6" creationId="{D39B9D34-F5D0-68FA-8C2C-E7FA2CCFCD4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7" creationId="{2B634E59-4B85-4C4B-8984-E10B47A0B1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9" creationId="{C01CD49D-C341-C34E-88AE-2BE76709C423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51" creationId="{3649502E-21DD-1642-971F-BACEABB4E0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76" creationId="{CFE7F9AF-8FB9-9E47-AA7C-B819DD96BD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77" creationId="{D1072A62-0E13-3843-8D0C-3A62E6BC94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78" creationId="{B5867DDE-FEA5-0049-9461-EB1FFEB889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79" creationId="{24DFF809-EE42-C349-914D-4808EEE0B2B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2" creationId="{485BEC44-F260-1145-8583-E09A6D1ADDA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3" creationId="{D285D089-1C0C-6344-B7EA-A631D2F645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4" creationId="{E248521C-7AB4-A74B-BB41-9E9DBC0550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5" creationId="{A542D303-3E89-B948-BAE1-9C28B4C7900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6" creationId="{3557CEDB-9609-5C4E-BE7A-9A1922D8455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87" creationId="{FD0CC76B-5E71-8C4B-B186-6D1471C8CD6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93" creationId="{2E61486C-7C7C-CF4A-BF55-2488DDD06C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94" creationId="{FAED948E-E8BC-B542-96E5-C16F47F16A9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97" creationId="{6D6C0EF3-9A48-6042-84AB-D28C74DA20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4" creationId="{F70F58BE-CCAE-F645-A328-47C1EAC540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5" creationId="{FE219746-6458-2648-BFF2-1638E7F0E5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6" creationId="{CC39E4D5-0122-404D-AF07-8A0976CE0F9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7" creationId="{869B3C99-29C1-8B4B-96BE-A1AF283605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8" creationId="{57567A9F-9A5A-4A43-9695-F85CD7F0400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09" creationId="{7B63A695-A0C7-D649-B5DD-122BBCB3D2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0" creationId="{F0DCA6BB-A31D-DC41-A4C9-C2923C3B6F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1" creationId="{F5A97E85-0225-1E46-A085-02FCCC792A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2" creationId="{97C5A434-FA81-A04D-A77B-DC0A945AB84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3" creationId="{0C6578E8-0778-B145-8F5F-1C179B55F3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4" creationId="{34DA400A-6EAC-B244-90C9-E2C76E3CE8B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5" creationId="{2D7BF61E-70E5-7B42-A443-1515BC3FC19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16" creationId="{08D29459-9A76-6445-B967-14977057901D}"/>
          </ac:spMkLst>
        </pc:spChg>
        <pc:spChg chg="del mod ord">
          <ac:chgData name="Daniel Khashabi" userId="62390808-c838-45e6-be59-d6fd0d208bc8" providerId="ADAL" clId="{DBE0F76A-AFEE-AC44-BA32-16BF03539868}" dt="2023-02-16T04:33:33" v="7418" actId="478"/>
          <ac:spMkLst>
            <pc:docMk/>
            <pc:sldMk cId="3381438757" sldId="361"/>
            <ac:spMk id="117" creationId="{5D68CA1B-7C4B-5845-92FE-230CE08C6BB8}"/>
          </ac:spMkLst>
        </pc:spChg>
        <pc:spChg chg="del">
          <ac:chgData name="Daniel Khashabi" userId="62390808-c838-45e6-be59-d6fd0d208bc8" providerId="ADAL" clId="{DBE0F76A-AFEE-AC44-BA32-16BF03539868}" dt="2023-02-16T04:33:31.754" v="7417" actId="478"/>
          <ac:spMkLst>
            <pc:docMk/>
            <pc:sldMk cId="3381438757" sldId="361"/>
            <ac:spMk id="118" creationId="{3CF616DD-64F0-E046-B5F3-17B14C27375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19" creationId="{F0F7AF7B-3877-754A-9EAE-7D971B6F9519}"/>
          </ac:spMkLst>
        </pc:spChg>
        <pc:spChg chg="mod or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20" creationId="{00FA1E53-7844-084D-96AF-692D088246F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24" creationId="{55FCA79F-24EF-C34B-915B-6914F4B5E84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25" creationId="{BC7611C4-233A-2F45-BEC2-4400044BAC8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26" creationId="{F1A17C69-A9A6-794D-974B-0B1554D4357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27" creationId="{B49FA59A-6FA0-A646-9EEB-960FCA52B763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28" creationId="{804C09D3-4433-5241-A0D9-0CA0D827A23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29" creationId="{E55E6BDD-EA4B-A043-AFA7-C42DD8E37FC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30" creationId="{B4E2943B-E9E6-A749-959C-646983C5B1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33" creationId="{BA223413-3EFF-4745-8601-CABAD3C5499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34" creationId="{7B991E92-818F-054A-94A8-9B82C59E69F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35" creationId="{009B75EB-85A0-E14A-82AF-5B91C716897B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41" creationId="{610230F6-C5A9-B747-8926-B73B1C4D9E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42" creationId="{FEB692C8-A43B-0247-9862-C2AFC6FE18F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48" creationId="{7EAD415F-63DE-EB43-A7A2-F45C617984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49" creationId="{F92B470B-D922-F042-867E-B1AF31F538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0" creationId="{D5C803EA-95C9-8F46-8E1F-70FC48EA99C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1" creationId="{C9A0AFE1-2C23-C746-A807-955038252B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2" creationId="{A89E5755-7BC0-E64C-A052-964F5A7D64E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3" creationId="{4DCD0D15-2948-5C49-B702-B424B826CFB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4" creationId="{F60421B2-6847-DA43-8335-25E8978671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5" creationId="{D869AB43-57B9-9F48-95FC-2969B41491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6" creationId="{F3AA86DF-7ED5-E845-B126-E8D66DFA441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7" creationId="{049529E1-0B4F-164B-AE6E-CC1335477C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8" creationId="{0DAD38EF-F205-2144-90B1-15E45B3FE0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59" creationId="{9475EEB9-A7EE-8F45-8FD8-2D84E2F5222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0" creationId="{12A95AFB-626B-0B4E-8C17-06CD0B92655F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63" creationId="{CF14063D-2F76-D341-8575-DFC58CC43F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4" creationId="{8B38F25F-F328-DF41-B169-FC79C545EF1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5" creationId="{06779AE9-5ABE-8E4E-81A6-4AC5215F8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6" creationId="{EE94BAC5-80A0-7249-A650-A610439CE04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7" creationId="{5F610BA7-C96E-594F-97AD-D226CBC333F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68" creationId="{5ADF703D-12F4-BD4E-AAA5-5F171906D48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69" creationId="{436E259A-AAE0-9A47-BFB1-33C39312BB8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0" creationId="{79B2685C-C313-E343-87AF-3A16BC55BC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1" creationId="{5E40E88B-7C0C-B34A-8126-6254BCF533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2" creationId="{DCB38E08-B9A3-C14F-896A-0F8077D8FB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3" creationId="{43EFC05D-5D9E-8545-80ED-5EE5833436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4" creationId="{F5B7B4E4-DBD4-0F49-9A5D-F6E9820771D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5" creationId="{6F64A017-A35A-AC44-96D0-72EFC040B4F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6" creationId="{EB7699D4-5CF1-4945-AF53-9FF925C37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7" creationId="{A9006280-6B35-5544-98E4-1B21ED7235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8" creationId="{AC7C371E-2D08-BF45-8B8E-6FC13CFD5BF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79" creationId="{6A2513D4-883B-AC4F-83C4-340258810AA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0" creationId="{8A3B99E0-E6A1-A84A-BE61-0FEC270CA7B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1" creationId="{FE339CDF-6D63-3347-A831-5E801BE3FD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2" creationId="{85B91096-F5BC-B94B-86A4-D3A0EF0D67FA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85" creationId="{DED50EDE-4C5F-3D40-A8FA-BBCFA6B19B1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6" creationId="{1D70B507-87B2-3144-9DF0-CD1DEAD19F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7" creationId="{6ACF9B3C-1BCD-5746-A2F4-3E7EF66345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88" creationId="{27F1A7EC-471E-5B41-A420-81B61D7BD7B9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89" creationId="{2B57D91B-3DCD-3A46-88B0-46D7416B5FD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0" creationId="{E5E9FD5B-1564-CC4B-9D8F-87EE53D93ED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1" creationId="{B69CC3AE-4394-F747-8EB0-7C462C4A18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2" creationId="{2F600958-8EC2-8C4E-B84A-169D9689A4E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3" creationId="{5556CCF3-6A1E-B84F-999D-1A5C850396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6" creationId="{1D495500-73A2-2F45-85E5-801D137219C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7" creationId="{EFF234DC-ED68-5A49-9D8D-B8379199A75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198" creationId="{4A6A5787-D0E7-5A40-AD1D-F550E38BBD3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199" creationId="{5C4B2002-2E4D-CA43-BE89-7BE29A4971B7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0" creationId="{4C4DCF24-FC21-5B47-A3B5-03ED40E660F2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1" creationId="{051A29E5-B48A-4C41-8B73-97B7587ED5BE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2" creationId="{692E952C-BF51-1A47-8874-78A12DFC115C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3" creationId="{350A5C48-DEBD-7447-8EA6-6E05ED4200B5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4" creationId="{CE4D9952-1BDF-3340-A18D-71C44610BFE8}"/>
          </ac:spMkLst>
        </pc:spChg>
        <pc:spChg chg="mod">
          <ac:chgData name="Daniel Khashabi" userId="62390808-c838-45e6-be59-d6fd0d208bc8" providerId="ADAL" clId="{DBE0F76A-AFEE-AC44-BA32-16BF03539868}" dt="2023-02-16T04:33:59.885" v="7426"/>
          <ac:spMkLst>
            <pc:docMk/>
            <pc:sldMk cId="3381438757" sldId="361"/>
            <ac:spMk id="205" creationId="{0C0E3716-AA07-9742-B12D-242BC570603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206" creationId="{8CA2E3FE-6628-D24B-A22D-06946F58A3B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207" creationId="{83D340A6-D30E-0B4D-9AEC-3B7B483730F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208" creationId="{CFFE52DD-743A-6947-9BBF-1662BD006FC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209" creationId="{5220E712-673B-8F42-9663-AE281A33772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81438757" sldId="361"/>
            <ac:spMk id="210" creationId="{5EDC017B-3C3D-FD4A-809D-D32C68217F3F}"/>
          </ac:spMkLst>
        </pc:spChg>
        <pc:spChg chg="mod">
          <ac:chgData name="Daniel Khashabi" userId="62390808-c838-45e6-be59-d6fd0d208bc8" providerId="ADAL" clId="{DBE0F76A-AFEE-AC44-BA32-16BF03539868}" dt="2023-02-16T13:46:25.515" v="7714"/>
          <ac:spMkLst>
            <pc:docMk/>
            <pc:sldMk cId="3381438757" sldId="361"/>
            <ac:spMk id="211" creationId="{FB284D3A-605B-4C4D-B524-8F2234F50722}"/>
          </ac:spMkLst>
        </pc:spChg>
      </pc:sldChg>
      <pc:sldChg chg="addSp delSp modSp add del mod modClrScheme chgLayout">
        <pc:chgData name="Daniel Khashabi" userId="62390808-c838-45e6-be59-d6fd0d208bc8" providerId="ADAL" clId="{DBE0F76A-AFEE-AC44-BA32-16BF03539868}" dt="2023-02-16T17:00:22.316" v="9270" actId="2696"/>
        <pc:sldMkLst>
          <pc:docMk/>
          <pc:sldMk cId="3891188144" sldId="367"/>
        </pc:sldMkLst>
        <pc:spChg chg="add del mod ord">
          <ac:chgData name="Daniel Khashabi" userId="62390808-c838-45e6-be59-d6fd0d208bc8" providerId="ADAL" clId="{DBE0F76A-AFEE-AC44-BA32-16BF03539868}" dt="2023-02-16T15:55:21.861" v="8432"/>
          <ac:spMkLst>
            <pc:docMk/>
            <pc:sldMk cId="3891188144" sldId="367"/>
            <ac:spMk id="2" creationId="{7C39985D-081A-50A5-17A2-CADB08076423}"/>
          </ac:spMkLst>
        </pc:spChg>
        <pc:spChg chg="add del mod">
          <ac:chgData name="Daniel Khashabi" userId="62390808-c838-45e6-be59-d6fd0d208bc8" providerId="ADAL" clId="{DBE0F76A-AFEE-AC44-BA32-16BF03539868}" dt="2023-02-16T15:53:37.801" v="8417" actId="478"/>
          <ac:spMkLst>
            <pc:docMk/>
            <pc:sldMk cId="3891188144" sldId="367"/>
            <ac:spMk id="3" creationId="{E331C230-85AC-225C-7E5E-BA950E3D4149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3891188144" sldId="367"/>
            <ac:spMk id="6" creationId="{94160222-6E55-7345-A4C7-E498619B7C99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3891188144" sldId="367"/>
            <ac:spMk id="14" creationId="{5C6A5A32-2E40-2D4D-98C7-2C6E4ADB0BB5}"/>
          </ac:spMkLst>
        </pc:spChg>
        <pc:spChg chg="del">
          <ac:chgData name="Daniel Khashabi" userId="62390808-c838-45e6-be59-d6fd0d208bc8" providerId="ADAL" clId="{DBE0F76A-AFEE-AC44-BA32-16BF03539868}" dt="2023-02-16T15:53:34.698" v="8415" actId="478"/>
          <ac:spMkLst>
            <pc:docMk/>
            <pc:sldMk cId="3891188144" sldId="367"/>
            <ac:spMk id="15" creationId="{A9ADF444-F719-9645-839E-3E2CE5B2C9A4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891188144" sldId="367"/>
            <ac:spMk id="123" creationId="{8CC99D59-00C0-1445-91B3-013E005D8BDE}"/>
          </ac:spMkLst>
        </pc:spChg>
        <pc:spChg chg="del mod">
          <ac:chgData name="Daniel Khashabi" userId="62390808-c838-45e6-be59-d6fd0d208bc8" providerId="ADAL" clId="{DBE0F76A-AFEE-AC44-BA32-16BF03539868}" dt="2023-02-16T15:53:29.347" v="8413" actId="478"/>
          <ac:spMkLst>
            <pc:docMk/>
            <pc:sldMk cId="3891188144" sldId="367"/>
            <ac:spMk id="134" creationId="{F608FDC5-09ED-D643-A5D6-4B4B9B1B8F03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5:55:39.406" v="8438"/>
        <pc:sldMkLst>
          <pc:docMk/>
          <pc:sldMk cId="936322850" sldId="368"/>
        </pc:sldMkLst>
        <pc:spChg chg="add mod ord">
          <ac:chgData name="Daniel Khashabi" userId="62390808-c838-45e6-be59-d6fd0d208bc8" providerId="ADAL" clId="{DBE0F76A-AFEE-AC44-BA32-16BF03539868}" dt="2023-02-16T15:55:39.406" v="8438"/>
          <ac:spMkLst>
            <pc:docMk/>
            <pc:sldMk cId="936322850" sldId="368"/>
            <ac:spMk id="2" creationId="{81CF3768-D2D0-D7BD-879F-E8BB61214A78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32" creationId="{2E20838C-4570-4248-A55C-6F173504763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33" creationId="{CC1E9B1C-9F75-8B44-AEA5-03BF6822FBF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34" creationId="{EB6428D5-21EE-2A45-BB91-3CC55CE5798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53" creationId="{753B7FC2-D6A0-AE40-A65D-C095A483881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54" creationId="{8A9A5F62-D191-874B-A14D-BA57D80A95B9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73" creationId="{E7C20D21-0C77-3D4D-A35E-14C2CC15F63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74" creationId="{BEF4F9A5-FF28-8440-9DAF-1D1ED4100CF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93" creationId="{602D8282-08EF-044E-A2EC-1C0B30FE97C2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94" creationId="{87AB8E62-4C6B-CB4F-A510-0F8315F3AD25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3" creationId="{EBA1707F-0296-2D46-8FEF-C1BC6F5D1EC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4" creationId="{88F6B711-6275-BE47-A1C4-0638E67C3331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5" creationId="{1F028BB4-661E-8048-88CA-0B4E65E3776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6" creationId="{243F4651-A9CA-A549-A6D2-0B1A30201F1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7" creationId="{DDBA0AC8-46E8-5B45-A307-B9147A8FAB75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18" creationId="{5C95443F-7D87-8C40-8ECA-F7C1BEB62329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936322850" sldId="368"/>
            <ac:spMk id="120" creationId="{FF867746-7A2F-644D-88D5-C3102C6A99EA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936322850" sldId="368"/>
            <ac:spMk id="121" creationId="{2B37F5A5-A419-F544-BBD5-C1F3D3765E9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2" creationId="{C649DF52-D45F-6F45-9821-F2CA15B64CD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5" creationId="{63F69B9E-A61F-D040-9D60-E053AC71C5B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7" creationId="{92CCF0C2-D072-A042-B07D-879687D67FEF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8" creationId="{F0DB991D-8AC4-2F49-958D-C6E6F9DD54A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29" creationId="{94A19662-B16E-ED4C-8FEE-5BEB725A07A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0" creationId="{6CC75B8A-D385-5248-8A24-7AF95C38AF0C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1" creationId="{484E887D-AB94-554C-B8D9-1B0556A7489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2" creationId="{F1255D89-8DB7-7941-98CF-858601200D88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3" creationId="{6055F11A-E12F-2E43-9AED-1595523374A6}"/>
          </ac:spMkLst>
        </pc:spChg>
        <pc:spChg chg="del mod">
          <ac:chgData name="Daniel Khashabi" userId="62390808-c838-45e6-be59-d6fd0d208bc8" providerId="ADAL" clId="{DBE0F76A-AFEE-AC44-BA32-16BF03539868}" dt="2023-02-16T15:55:38.304" v="8437" actId="478"/>
          <ac:spMkLst>
            <pc:docMk/>
            <pc:sldMk cId="936322850" sldId="368"/>
            <ac:spMk id="134" creationId="{F608FDC5-09ED-D643-A5D6-4B4B9B1B8F0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5" creationId="{E116A7AC-950A-E24B-AF51-0564C2551321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936322850" sldId="368"/>
            <ac:spMk id="136" creationId="{C5A77B7D-71E1-3C4A-86B2-85017D8AA4E6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5:55:33.280" v="8436"/>
        <pc:sldMkLst>
          <pc:docMk/>
          <pc:sldMk cId="1375496691" sldId="369"/>
        </pc:sldMkLst>
        <pc:spChg chg="add mod ord">
          <ac:chgData name="Daniel Khashabi" userId="62390808-c838-45e6-be59-d6fd0d208bc8" providerId="ADAL" clId="{DBE0F76A-AFEE-AC44-BA32-16BF03539868}" dt="2023-02-16T15:55:33.280" v="8436"/>
          <ac:spMkLst>
            <pc:docMk/>
            <pc:sldMk cId="1375496691" sldId="369"/>
            <ac:spMk id="2" creationId="{7C0F9652-E792-4ED0-1172-270D0B660674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32" creationId="{2E20838C-4570-4248-A55C-6F173504763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33" creationId="{CC1E9B1C-9F75-8B44-AEA5-03BF6822FBF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34" creationId="{EB6428D5-21EE-2A45-BB91-3CC55CE5798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53" creationId="{753B7FC2-D6A0-AE40-A65D-C095A483881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54" creationId="{8A9A5F62-D191-874B-A14D-BA57D80A95B9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73" creationId="{E7C20D21-0C77-3D4D-A35E-14C2CC15F63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74" creationId="{BEF4F9A5-FF28-8440-9DAF-1D1ED4100CF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93" creationId="{602D8282-08EF-044E-A2EC-1C0B30FE97C2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94" creationId="{87AB8E62-4C6B-CB4F-A510-0F8315F3AD25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375496691" sldId="369"/>
            <ac:spMk id="95" creationId="{64CAD85A-21F8-AC4D-B2F9-8F48E464040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15" creationId="{1F028BB4-661E-8048-88CA-0B4E65E3776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16" creationId="{243F4651-A9CA-A549-A6D2-0B1A30201F1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17" creationId="{DDBA0AC8-46E8-5B45-A307-B9147A8FAB75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375496691" sldId="369"/>
            <ac:spMk id="120" creationId="{FF867746-7A2F-644D-88D5-C3102C6A99E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22" creationId="{C649DF52-D45F-6F45-9821-F2CA15B64CD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25" creationId="{63F69B9E-A61F-D040-9D60-E053AC71C5B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28" creationId="{F0DB991D-8AC4-2F49-958D-C6E6F9DD54A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29" creationId="{94A19662-B16E-ED4C-8FEE-5BEB725A07A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30" creationId="{6CC75B8A-D385-5248-8A24-7AF95C38AF0C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32" creationId="{F1255D89-8DB7-7941-98CF-858601200D88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33" creationId="{6055F11A-E12F-2E43-9AED-1595523374A6}"/>
          </ac:spMkLst>
        </pc:spChg>
        <pc:spChg chg="del mod">
          <ac:chgData name="Daniel Khashabi" userId="62390808-c838-45e6-be59-d6fd0d208bc8" providerId="ADAL" clId="{DBE0F76A-AFEE-AC44-BA32-16BF03539868}" dt="2023-02-16T15:55:32.419" v="8435" actId="478"/>
          <ac:spMkLst>
            <pc:docMk/>
            <pc:sldMk cId="1375496691" sldId="369"/>
            <ac:spMk id="134" creationId="{F608FDC5-09ED-D643-A5D6-4B4B9B1B8F0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375496691" sldId="369"/>
            <ac:spMk id="135" creationId="{E116A7AC-950A-E24B-AF51-0564C2551321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5:55:27.560" v="8434"/>
        <pc:sldMkLst>
          <pc:docMk/>
          <pc:sldMk cId="1150103863" sldId="370"/>
        </pc:sldMkLst>
        <pc:spChg chg="add mod ord">
          <ac:chgData name="Daniel Khashabi" userId="62390808-c838-45e6-be59-d6fd0d208bc8" providerId="ADAL" clId="{DBE0F76A-AFEE-AC44-BA32-16BF03539868}" dt="2023-02-16T15:55:27.560" v="8434"/>
          <ac:spMkLst>
            <pc:docMk/>
            <pc:sldMk cId="1150103863" sldId="370"/>
            <ac:spMk id="2" creationId="{A9AFBBB2-6E49-9E4B-C718-A2C51BC20875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32" creationId="{2E20838C-4570-4248-A55C-6F173504763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33" creationId="{CC1E9B1C-9F75-8B44-AEA5-03BF6822FBF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34" creationId="{EB6428D5-21EE-2A45-BB91-3CC55CE5798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53" creationId="{753B7FC2-D6A0-AE40-A65D-C095A483881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54" creationId="{8A9A5F62-D191-874B-A14D-BA57D80A95B9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73" creationId="{E7C20D21-0C77-3D4D-A35E-14C2CC15F63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74" creationId="{BEF4F9A5-FF28-8440-9DAF-1D1ED4100CFB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150103863" sldId="370"/>
            <ac:spMk id="75" creationId="{1961FC9E-5935-C04A-97B5-727D1C9434B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15" creationId="{1F028BB4-661E-8048-88CA-0B4E65E3776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16" creationId="{243F4651-A9CA-A549-A6D2-0B1A30201F1B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150103863" sldId="370"/>
            <ac:spMk id="120" creationId="{FF867746-7A2F-644D-88D5-C3102C6A99E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22" creationId="{C649DF52-D45F-6F45-9821-F2CA15B64CD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28" creationId="{F0DB991D-8AC4-2F49-958D-C6E6F9DD54A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29" creationId="{94A19662-B16E-ED4C-8FEE-5BEB725A07A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32" creationId="{F1255D89-8DB7-7941-98CF-858601200D88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150103863" sldId="370"/>
            <ac:spMk id="133" creationId="{6055F11A-E12F-2E43-9AED-1595523374A6}"/>
          </ac:spMkLst>
        </pc:spChg>
        <pc:spChg chg="del mod">
          <ac:chgData name="Daniel Khashabi" userId="62390808-c838-45e6-be59-d6fd0d208bc8" providerId="ADAL" clId="{DBE0F76A-AFEE-AC44-BA32-16BF03539868}" dt="2023-02-16T15:55:26.745" v="8433" actId="478"/>
          <ac:spMkLst>
            <pc:docMk/>
            <pc:sldMk cId="1150103863" sldId="370"/>
            <ac:spMk id="134" creationId="{F608FDC5-09ED-D643-A5D6-4B4B9B1B8F03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5:55:17.301" v="8431" actId="948"/>
        <pc:sldMkLst>
          <pc:docMk/>
          <pc:sldMk cId="3078972981" sldId="371"/>
        </pc:sldMkLst>
        <pc:spChg chg="add mod ord">
          <ac:chgData name="Daniel Khashabi" userId="62390808-c838-45e6-be59-d6fd0d208bc8" providerId="ADAL" clId="{DBE0F76A-AFEE-AC44-BA32-16BF03539868}" dt="2023-02-16T15:54:13.480" v="8426" actId="1076"/>
          <ac:spMkLst>
            <pc:docMk/>
            <pc:sldMk cId="3078972981" sldId="371"/>
            <ac:spMk id="2" creationId="{3DD82834-B11A-A6F3-E6AC-CB441C022E89}"/>
          </ac:spMkLst>
        </pc:spChg>
        <pc:spChg chg="add mod ord">
          <ac:chgData name="Daniel Khashabi" userId="62390808-c838-45e6-be59-d6fd0d208bc8" providerId="ADAL" clId="{DBE0F76A-AFEE-AC44-BA32-16BF03539868}" dt="2023-02-16T15:55:17.301" v="8431" actId="948"/>
          <ac:spMkLst>
            <pc:docMk/>
            <pc:sldMk cId="3078972981" sldId="371"/>
            <ac:spMk id="3" creationId="{DDCC7C15-D734-2858-3A76-25971A1371F2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32" creationId="{2E20838C-4570-4248-A55C-6F173504763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33" creationId="{CC1E9B1C-9F75-8B44-AEA5-03BF6822FBF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34" creationId="{EB6428D5-21EE-2A45-BB91-3CC55CE5798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53" creationId="{753B7FC2-D6A0-AE40-A65D-C095A483881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54" creationId="{8A9A5F62-D191-874B-A14D-BA57D80A95B9}"/>
          </ac:spMkLst>
        </pc:spChg>
        <pc:spChg chg="del mod">
          <ac:chgData name="Daniel Khashabi" userId="62390808-c838-45e6-be59-d6fd0d208bc8" providerId="ADAL" clId="{DBE0F76A-AFEE-AC44-BA32-16BF03539868}" dt="2023-02-16T15:53:42.141" v="8419" actId="478"/>
          <ac:spMkLst>
            <pc:docMk/>
            <pc:sldMk cId="3078972981" sldId="371"/>
            <ac:spMk id="55" creationId="{5641AF62-B4B9-A649-83DB-10EAE7DF83DE}"/>
          </ac:spMkLst>
        </pc:spChg>
        <pc:spChg chg="del">
          <ac:chgData name="Daniel Khashabi" userId="62390808-c838-45e6-be59-d6fd0d208bc8" providerId="ADAL" clId="{DBE0F76A-AFEE-AC44-BA32-16BF03539868}" dt="2023-02-16T15:54:17.570" v="8427" actId="478"/>
          <ac:spMkLst>
            <pc:docMk/>
            <pc:sldMk cId="3078972981" sldId="371"/>
            <ac:spMk id="56" creationId="{A8AABBFA-4E7F-F849-AFB1-1D9323B6223C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3078972981" sldId="371"/>
            <ac:spMk id="57" creationId="{7175259B-9D7E-894A-BE26-B6843F9B4FD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115" creationId="{1F028BB4-661E-8048-88CA-0B4E65E3776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128" creationId="{F0DB991D-8AC4-2F49-958D-C6E6F9DD54A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3078972981" sldId="371"/>
            <ac:spMk id="132" creationId="{F1255D89-8DB7-7941-98CF-858601200D88}"/>
          </ac:spMkLst>
        </pc:spChg>
        <pc:spChg chg="del mod">
          <ac:chgData name="Daniel Khashabi" userId="62390808-c838-45e6-be59-d6fd0d208bc8" providerId="ADAL" clId="{DBE0F76A-AFEE-AC44-BA32-16BF03539868}" dt="2023-02-16T15:53:51.471" v="8423" actId="478"/>
          <ac:spMkLst>
            <pc:docMk/>
            <pc:sldMk cId="3078972981" sldId="371"/>
            <ac:spMk id="134" creationId="{F608FDC5-09ED-D643-A5D6-4B4B9B1B8F03}"/>
          </ac:spMkLst>
        </pc:spChg>
      </pc:sldChg>
      <pc:sldChg chg="addSp delSp modSp add del mod modClrScheme chgLayout">
        <pc:chgData name="Daniel Khashabi" userId="62390808-c838-45e6-be59-d6fd0d208bc8" providerId="ADAL" clId="{DBE0F76A-AFEE-AC44-BA32-16BF03539868}" dt="2023-02-16T15:56:59.286" v="8517" actId="2696"/>
        <pc:sldMkLst>
          <pc:docMk/>
          <pc:sldMk cId="2514677981" sldId="372"/>
        </pc:sldMkLst>
        <pc:spChg chg="add mod ord">
          <ac:chgData name="Daniel Khashabi" userId="62390808-c838-45e6-be59-d6fd0d208bc8" providerId="ADAL" clId="{DBE0F76A-AFEE-AC44-BA32-16BF03539868}" dt="2023-02-16T15:56:43.107" v="8515"/>
          <ac:spMkLst>
            <pc:docMk/>
            <pc:sldMk cId="2514677981" sldId="372"/>
            <ac:spMk id="5" creationId="{BF15FD65-B1FF-12C6-4609-9F68B881EFDF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2514677981" sldId="372"/>
            <ac:spMk id="7" creationId="{9DA31094-C759-AA40-98F2-BAA9487DAA30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2514677981" sldId="372"/>
            <ac:spMk id="120" creationId="{FF867746-7A2F-644D-88D5-C3102C6A99EA}"/>
          </ac:spMkLst>
        </pc:spChg>
        <pc:spChg chg="del mod">
          <ac:chgData name="Daniel Khashabi" userId="62390808-c838-45e6-be59-d6fd0d208bc8" providerId="ADAL" clId="{DBE0F76A-AFEE-AC44-BA32-16BF03539868}" dt="2023-02-16T15:56:42.147" v="8514" actId="478"/>
          <ac:spMkLst>
            <pc:docMk/>
            <pc:sldMk cId="2514677981" sldId="372"/>
            <ac:spMk id="134" creationId="{F608FDC5-09ED-D643-A5D6-4B4B9B1B8F03}"/>
          </ac:spMkLst>
        </pc:spChg>
      </pc:sldChg>
      <pc:sldChg chg="addSp modSp add del mod modClrScheme chgLayout">
        <pc:chgData name="Daniel Khashabi" userId="62390808-c838-45e6-be59-d6fd0d208bc8" providerId="ADAL" clId="{DBE0F76A-AFEE-AC44-BA32-16BF03539868}" dt="2023-02-16T15:56:36.439" v="8512" actId="2696"/>
        <pc:sldMkLst>
          <pc:docMk/>
          <pc:sldMk cId="1630193243" sldId="373"/>
        </pc:sldMkLst>
        <pc:spChg chg="add 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630193243" sldId="373"/>
            <ac:spMk id="2" creationId="{F7DFC620-D93D-C354-505F-53C88F81F1DD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630193243" sldId="373"/>
            <ac:spMk id="8" creationId="{CBD2E7A9-15AE-7047-90C3-2FB66178967A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630193243" sldId="373"/>
            <ac:spMk id="120" creationId="{FF867746-7A2F-644D-88D5-C3102C6A99E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630193243" sldId="373"/>
            <ac:spMk id="134" creationId="{F608FDC5-09ED-D643-A5D6-4B4B9B1B8F03}"/>
          </ac:spMkLst>
        </pc:spChg>
      </pc:sldChg>
      <pc:sldChg chg="addSp delSp modSp add mod modClrScheme chgLayout">
        <pc:chgData name="Daniel Khashabi" userId="62390808-c838-45e6-be59-d6fd0d208bc8" providerId="ADAL" clId="{DBE0F76A-AFEE-AC44-BA32-16BF03539868}" dt="2023-02-16T15:56:24.268" v="8511" actId="20577"/>
        <pc:sldMkLst>
          <pc:docMk/>
          <pc:sldMk cId="1570897842" sldId="376"/>
        </pc:sldMkLst>
        <pc:spChg chg="add mod ord">
          <ac:chgData name="Daniel Khashabi" userId="62390808-c838-45e6-be59-d6fd0d208bc8" providerId="ADAL" clId="{DBE0F76A-AFEE-AC44-BA32-16BF03539868}" dt="2023-02-16T15:56:24.268" v="8511" actId="20577"/>
          <ac:spMkLst>
            <pc:docMk/>
            <pc:sldMk cId="1570897842" sldId="376"/>
            <ac:spMk id="2" creationId="{B3B82F49-3419-AD7B-FFBB-E0D59B556FF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32" creationId="{2E20838C-4570-4248-A55C-6F173504763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33" creationId="{CC1E9B1C-9F75-8B44-AEA5-03BF6822FBF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34" creationId="{EB6428D5-21EE-2A45-BB91-3CC55CE5798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53" creationId="{753B7FC2-D6A0-AE40-A65D-C095A483881A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54" creationId="{8A9A5F62-D191-874B-A14D-BA57D80A95B9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73" creationId="{E7C20D21-0C77-3D4D-A35E-14C2CC15F63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74" creationId="{BEF4F9A5-FF28-8440-9DAF-1D1ED4100CF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93" creationId="{602D8282-08EF-044E-A2EC-1C0B30FE97C2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94" creationId="{87AB8E62-4C6B-CB4F-A510-0F8315F3AD25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3" creationId="{EBA1707F-0296-2D46-8FEF-C1BC6F5D1ECD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4" creationId="{88F6B711-6275-BE47-A1C4-0638E67C3331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5" creationId="{1F028BB4-661E-8048-88CA-0B4E65E3776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6" creationId="{243F4651-A9CA-A549-A6D2-0B1A30201F1B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7" creationId="{DDBA0AC8-46E8-5B45-A307-B9147A8FAB75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18" creationId="{5C95443F-7D87-8C40-8ECA-F7C1BEB62329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570897842" sldId="376"/>
            <ac:spMk id="120" creationId="{FF867746-7A2F-644D-88D5-C3102C6A99EA}"/>
          </ac:spMkLst>
        </pc:spChg>
        <pc:spChg chg="mod ord">
          <ac:chgData name="Daniel Khashabi" userId="62390808-c838-45e6-be59-d6fd0d208bc8" providerId="ADAL" clId="{DBE0F76A-AFEE-AC44-BA32-16BF03539868}" dt="2023-02-16T15:53:12.287" v="8408" actId="700"/>
          <ac:spMkLst>
            <pc:docMk/>
            <pc:sldMk cId="1570897842" sldId="376"/>
            <ac:spMk id="121" creationId="{EB687209-428F-274A-9F84-EB818397901F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2" creationId="{C649DF52-D45F-6F45-9821-F2CA15B64CD6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3" creationId="{8CC99D59-00C0-1445-91B3-013E005D8BDE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5" creationId="{63F69B9E-A61F-D040-9D60-E053AC71C5B0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7" creationId="{92CCF0C2-D072-A042-B07D-879687D67FEF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8" creationId="{F0DB991D-8AC4-2F49-958D-C6E6F9DD54A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29" creationId="{94A19662-B16E-ED4C-8FEE-5BEB725A07A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0" creationId="{6CC75B8A-D385-5248-8A24-7AF95C38AF0C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1" creationId="{484E887D-AB94-554C-B8D9-1B0556A74897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2" creationId="{F1255D89-8DB7-7941-98CF-858601200D88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3" creationId="{6055F11A-E12F-2E43-9AED-1595523374A6}"/>
          </ac:spMkLst>
        </pc:spChg>
        <pc:spChg chg="del mod">
          <ac:chgData name="Daniel Khashabi" userId="62390808-c838-45e6-be59-d6fd0d208bc8" providerId="ADAL" clId="{DBE0F76A-AFEE-AC44-BA32-16BF03539868}" dt="2023-02-16T15:55:47.058" v="8440" actId="478"/>
          <ac:spMkLst>
            <pc:docMk/>
            <pc:sldMk cId="1570897842" sldId="376"/>
            <ac:spMk id="134" creationId="{F608FDC5-09ED-D643-A5D6-4B4B9B1B8F03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5" creationId="{E116A7AC-950A-E24B-AF51-0564C2551321}"/>
          </ac:spMkLst>
        </pc:spChg>
        <pc:spChg chg="mod">
          <ac:chgData name="Daniel Khashabi" userId="62390808-c838-45e6-be59-d6fd0d208bc8" providerId="ADAL" clId="{DBE0F76A-AFEE-AC44-BA32-16BF03539868}" dt="2023-02-16T15:54:41.419" v="8428"/>
          <ac:spMkLst>
            <pc:docMk/>
            <pc:sldMk cId="1570897842" sldId="376"/>
            <ac:spMk id="136" creationId="{C5A77B7D-71E1-3C4A-86B2-85017D8AA4E6}"/>
          </ac:spMkLst>
        </pc:spChg>
      </pc:sldChg>
      <pc:sldChg chg="modSp mod">
        <pc:chgData name="Daniel Khashabi" userId="62390808-c838-45e6-be59-d6fd0d208bc8" providerId="ADAL" clId="{DBE0F76A-AFEE-AC44-BA32-16BF03539868}" dt="2023-02-16T16:08:41.626" v="8709" actId="20577"/>
        <pc:sldMkLst>
          <pc:docMk/>
          <pc:sldMk cId="2979411562" sldId="394"/>
        </pc:sldMkLst>
        <pc:spChg chg="mod">
          <ac:chgData name="Daniel Khashabi" userId="62390808-c838-45e6-be59-d6fd0d208bc8" providerId="ADAL" clId="{DBE0F76A-AFEE-AC44-BA32-16BF03539868}" dt="2023-02-16T16:08:41.626" v="8709" actId="20577"/>
          <ac:spMkLst>
            <pc:docMk/>
            <pc:sldMk cId="2979411562" sldId="394"/>
            <ac:spMk id="3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79411562" sldId="394"/>
            <ac:spMk id="4" creationId="{00000000-0000-0000-0000-000000000000}"/>
          </ac:spMkLst>
        </pc:spChg>
      </pc:sldChg>
      <pc:sldChg chg="addSp delSp modSp ord">
        <pc:chgData name="Daniel Khashabi" userId="62390808-c838-45e6-be59-d6fd0d208bc8" providerId="ADAL" clId="{DBE0F76A-AFEE-AC44-BA32-16BF03539868}" dt="2023-02-16T13:49:58.158" v="7760"/>
        <pc:sldMkLst>
          <pc:docMk/>
          <pc:sldMk cId="3518321421" sldId="451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518321421" sldId="451"/>
            <ac:spMk id="4" creationId="{00000000-0000-0000-0000-000000000000}"/>
          </ac:spMkLst>
        </pc:spChg>
        <pc:picChg chg="add del mod">
          <ac:chgData name="Daniel Khashabi" userId="62390808-c838-45e6-be59-d6fd0d208bc8" providerId="ADAL" clId="{DBE0F76A-AFEE-AC44-BA32-16BF03539868}" dt="2023-02-11T18:41:31.681" v="1556"/>
          <ac:picMkLst>
            <pc:docMk/>
            <pc:sldMk cId="3518321421" sldId="451"/>
            <ac:picMk id="3" creationId="{017C2711-3169-6B5E-4301-705E8F66309C}"/>
          </ac:picMkLst>
        </pc:picChg>
      </pc:sldChg>
      <pc:sldChg chg="modSp add del mod">
        <pc:chgData name="Daniel Khashabi" userId="62390808-c838-45e6-be59-d6fd0d208bc8" providerId="ADAL" clId="{DBE0F76A-AFEE-AC44-BA32-16BF03539868}" dt="2023-02-16T16:02:31.906" v="8547" actId="2696"/>
        <pc:sldMkLst>
          <pc:docMk/>
          <pc:sldMk cId="201950986" sldId="466"/>
        </pc:sldMkLst>
        <pc:spChg chg="mod">
          <ac:chgData name="Daniel Khashabi" userId="62390808-c838-45e6-be59-d6fd0d208bc8" providerId="ADAL" clId="{DBE0F76A-AFEE-AC44-BA32-16BF03539868}" dt="2023-02-16T16:02:29.833" v="8546" actId="20577"/>
          <ac:spMkLst>
            <pc:docMk/>
            <pc:sldMk cId="201950986" sldId="466"/>
            <ac:spMk id="120" creationId="{FF867746-7A2F-644D-88D5-C3102C6A99EA}"/>
          </ac:spMkLst>
        </pc:spChg>
      </pc:sldChg>
      <pc:sldChg chg="modSp add del">
        <pc:chgData name="Daniel Khashabi" userId="62390808-c838-45e6-be59-d6fd0d208bc8" providerId="ADAL" clId="{DBE0F76A-AFEE-AC44-BA32-16BF03539868}" dt="2023-02-12T23:10:02.744" v="2315" actId="2696"/>
        <pc:sldMkLst>
          <pc:docMk/>
          <pc:sldMk cId="2311711431" sldId="517"/>
        </pc:sldMkLst>
        <pc:spChg chg="mod">
          <ac:chgData name="Daniel Khashabi" userId="62390808-c838-45e6-be59-d6fd0d208bc8" providerId="ADAL" clId="{DBE0F76A-AFEE-AC44-BA32-16BF03539868}" dt="2023-02-12T21:29:19.425" v="2105"/>
          <ac:spMkLst>
            <pc:docMk/>
            <pc:sldMk cId="2311711431" sldId="517"/>
            <ac:spMk id="6" creationId="{4648C912-CD17-4C23-9055-45F8E61C540A}"/>
          </ac:spMkLst>
        </pc:spChg>
        <pc:spChg chg="mod">
          <ac:chgData name="Daniel Khashabi" userId="62390808-c838-45e6-be59-d6fd0d208bc8" providerId="ADAL" clId="{DBE0F76A-AFEE-AC44-BA32-16BF03539868}" dt="2023-02-12T21:29:19.425" v="2105"/>
          <ac:spMkLst>
            <pc:docMk/>
            <pc:sldMk cId="2311711431" sldId="517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DBE0F76A-AFEE-AC44-BA32-16BF03539868}" dt="2023-02-13T14:44:11.837" v="4674" actId="2696"/>
        <pc:sldMkLst>
          <pc:docMk/>
          <pc:sldMk cId="2480435344" sldId="519"/>
        </pc:sldMkLst>
        <pc:spChg chg="mod">
          <ac:chgData name="Daniel Khashabi" userId="62390808-c838-45e6-be59-d6fd0d208bc8" providerId="ADAL" clId="{DBE0F76A-AFEE-AC44-BA32-16BF03539868}" dt="2023-02-12T21:29:19.425" v="2105"/>
          <ac:spMkLst>
            <pc:docMk/>
            <pc:sldMk cId="2480435344" sldId="519"/>
            <ac:spMk id="6" creationId="{4648C912-CD17-4C23-9055-45F8E61C540A}"/>
          </ac:spMkLst>
        </pc:spChg>
        <pc:spChg chg="mod">
          <ac:chgData name="Daniel Khashabi" userId="62390808-c838-45e6-be59-d6fd0d208bc8" providerId="ADAL" clId="{DBE0F76A-AFEE-AC44-BA32-16BF03539868}" dt="2023-02-12T21:29:19.425" v="2105"/>
          <ac:spMkLst>
            <pc:docMk/>
            <pc:sldMk cId="2480435344" sldId="519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DBE0F76A-AFEE-AC44-BA32-16BF03539868}" dt="2023-02-12T23:11:15.600" v="2340" actId="2696"/>
        <pc:sldMkLst>
          <pc:docMk/>
          <pc:sldMk cId="1000333805" sldId="587"/>
        </pc:sldMkLst>
      </pc:sldChg>
      <pc:sldChg chg="add del">
        <pc:chgData name="Daniel Khashabi" userId="62390808-c838-45e6-be59-d6fd0d208bc8" providerId="ADAL" clId="{DBE0F76A-AFEE-AC44-BA32-16BF03539868}" dt="2023-02-12T23:22:07.306" v="2698" actId="2696"/>
        <pc:sldMkLst>
          <pc:docMk/>
          <pc:sldMk cId="2458710760" sldId="587"/>
        </pc:sldMkLst>
      </pc:sldChg>
      <pc:sldChg chg="add del">
        <pc:chgData name="Daniel Khashabi" userId="62390808-c838-45e6-be59-d6fd0d208bc8" providerId="ADAL" clId="{DBE0F76A-AFEE-AC44-BA32-16BF03539868}" dt="2023-02-12T23:11:00.281" v="2338" actId="2696"/>
        <pc:sldMkLst>
          <pc:docMk/>
          <pc:sldMk cId="3585414124" sldId="587"/>
        </pc:sldMkLst>
      </pc:sldChg>
      <pc:sldChg chg="modSp add modNotes">
        <pc:chgData name="Daniel Khashabi" userId="62390808-c838-45e6-be59-d6fd0d208bc8" providerId="ADAL" clId="{DBE0F76A-AFEE-AC44-BA32-16BF03539868}" dt="2023-02-16T13:49:58.158" v="7760"/>
        <pc:sldMkLst>
          <pc:docMk/>
          <pc:sldMk cId="1537972287" sldId="588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537972287" sldId="588"/>
            <ac:spMk id="2" creationId="{D627C7AB-C835-782F-E605-797541D6EE5A}"/>
          </ac:spMkLst>
        </pc:spChg>
      </pc:sldChg>
      <pc:sldChg chg="add del">
        <pc:chgData name="Daniel Khashabi" userId="62390808-c838-45e6-be59-d6fd0d208bc8" providerId="ADAL" clId="{DBE0F76A-AFEE-AC44-BA32-16BF03539868}" dt="2023-02-12T23:10:57.891" v="2337" actId="2696"/>
        <pc:sldMkLst>
          <pc:docMk/>
          <pc:sldMk cId="657447582" sldId="589"/>
        </pc:sldMkLst>
      </pc:sldChg>
      <pc:sldChg chg="add del">
        <pc:chgData name="Daniel Khashabi" userId="62390808-c838-45e6-be59-d6fd0d208bc8" providerId="ADAL" clId="{DBE0F76A-AFEE-AC44-BA32-16BF03539868}" dt="2023-02-11T18:59:14.541" v="1641" actId="2696"/>
        <pc:sldMkLst>
          <pc:docMk/>
          <pc:sldMk cId="1219870398" sldId="590"/>
        </pc:sldMkLst>
      </pc:sldChg>
      <pc:sldChg chg="modSp add del mod">
        <pc:chgData name="Daniel Khashabi" userId="62390808-c838-45e6-be59-d6fd0d208bc8" providerId="ADAL" clId="{DBE0F76A-AFEE-AC44-BA32-16BF03539868}" dt="2023-02-13T15:22:20.342" v="5194" actId="2696"/>
        <pc:sldMkLst>
          <pc:docMk/>
          <pc:sldMk cId="3545035748" sldId="590"/>
        </pc:sldMkLst>
        <pc:picChg chg="mod">
          <ac:chgData name="Daniel Khashabi" userId="62390808-c838-45e6-be59-d6fd0d208bc8" providerId="ADAL" clId="{DBE0F76A-AFEE-AC44-BA32-16BF03539868}" dt="2023-02-13T14:53:43.223" v="4675" actId="1076"/>
          <ac:picMkLst>
            <pc:docMk/>
            <pc:sldMk cId="3545035748" sldId="590"/>
            <ac:picMk id="3" creationId="{8A37D875-AE53-D5E4-0DFF-AFC57E9EC768}"/>
          </ac:picMkLst>
        </pc:picChg>
      </pc:sldChg>
      <pc:sldChg chg="modSp mod">
        <pc:chgData name="Daniel Khashabi" userId="62390808-c838-45e6-be59-d6fd0d208bc8" providerId="ADAL" clId="{DBE0F76A-AFEE-AC44-BA32-16BF03539868}" dt="2023-02-16T16:54:55.700" v="9187" actId="20577"/>
        <pc:sldMkLst>
          <pc:docMk/>
          <pc:sldMk cId="3629273101" sldId="1263"/>
        </pc:sldMkLst>
        <pc:spChg chg="mod">
          <ac:chgData name="Daniel Khashabi" userId="62390808-c838-45e6-be59-d6fd0d208bc8" providerId="ADAL" clId="{DBE0F76A-AFEE-AC44-BA32-16BF03539868}" dt="2023-02-16T16:52:49.785" v="9132" actId="20577"/>
          <ac:spMkLst>
            <pc:docMk/>
            <pc:sldMk cId="3629273101" sldId="1263"/>
            <ac:spMk id="2" creationId="{DBCFCB6A-6E2E-63CC-5819-9F11DCF8F9C1}"/>
          </ac:spMkLst>
        </pc:spChg>
        <pc:spChg chg="mod">
          <ac:chgData name="Daniel Khashabi" userId="62390808-c838-45e6-be59-d6fd0d208bc8" providerId="ADAL" clId="{DBE0F76A-AFEE-AC44-BA32-16BF03539868}" dt="2023-02-16T04:19:57.366" v="7159" actId="1076"/>
          <ac:spMkLst>
            <pc:docMk/>
            <pc:sldMk cId="3629273101" sldId="1263"/>
            <ac:spMk id="3" creationId="{EAB1EE77-7AF6-1156-D32C-81C660E9463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29273101" sldId="1263"/>
            <ac:spMk id="4" creationId="{304E9C28-AA19-820A-1C96-9AD57194E97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29273101" sldId="1263"/>
            <ac:spMk id="6" creationId="{19810388-963B-347F-8157-9A6CD2B08B4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29273101" sldId="1263"/>
            <ac:spMk id="7" creationId="{9BBC2CB1-973E-4E2F-CF52-C07FC8620D5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29273101" sldId="1263"/>
            <ac:spMk id="8" creationId="{92D41C1E-7E38-C24D-A5C4-A4AEBC133FE3}"/>
          </ac:spMkLst>
        </pc:spChg>
        <pc:spChg chg="mod">
          <ac:chgData name="Daniel Khashabi" userId="62390808-c838-45e6-be59-d6fd0d208bc8" providerId="ADAL" clId="{DBE0F76A-AFEE-AC44-BA32-16BF03539868}" dt="2023-02-16T16:54:55.700" v="9187" actId="20577"/>
          <ac:spMkLst>
            <pc:docMk/>
            <pc:sldMk cId="3629273101" sldId="1263"/>
            <ac:spMk id="11" creationId="{01300A03-3249-DAA4-7438-09C24E325DE0}"/>
          </ac:spMkLst>
        </pc:spChg>
        <pc:picChg chg="mod">
          <ac:chgData name="Daniel Khashabi" userId="62390808-c838-45e6-be59-d6fd0d208bc8" providerId="ADAL" clId="{DBE0F76A-AFEE-AC44-BA32-16BF03539868}" dt="2023-02-16T04:19:58.880" v="7160" actId="1076"/>
          <ac:picMkLst>
            <pc:docMk/>
            <pc:sldMk cId="3629273101" sldId="1263"/>
            <ac:picMk id="12" creationId="{E0A61050-FDE2-55AC-F9F3-7EB2976123E7}"/>
          </ac:picMkLst>
        </pc:picChg>
      </pc:sldChg>
      <pc:sldChg chg="modSp mod ord modAnim">
        <pc:chgData name="Daniel Khashabi" userId="62390808-c838-45e6-be59-d6fd0d208bc8" providerId="ADAL" clId="{DBE0F76A-AFEE-AC44-BA32-16BF03539868}" dt="2023-02-16T16:03:27.993" v="8548"/>
        <pc:sldMkLst>
          <pc:docMk/>
          <pc:sldMk cId="2747917122" sldId="127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47917122" sldId="1273"/>
            <ac:spMk id="5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47917122" sldId="1273"/>
            <ac:spMk id="21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47917122" sldId="1273"/>
            <ac:spMk id="54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7:13.251" v="7735" actId="207"/>
          <ac:spMkLst>
            <pc:docMk/>
            <pc:sldMk cId="2747917122" sldId="1273"/>
            <ac:spMk id="103" creationId="{00000000-0000-0000-0000-000000000000}"/>
          </ac:spMkLst>
        </pc:spChg>
      </pc:sldChg>
      <pc:sldChg chg="addSp delSp modSp mod modAnim modNotes">
        <pc:chgData name="Daniel Khashabi" userId="62390808-c838-45e6-be59-d6fd0d208bc8" providerId="ADAL" clId="{DBE0F76A-AFEE-AC44-BA32-16BF03539868}" dt="2023-02-16T16:53:41.240" v="9179" actId="20577"/>
        <pc:sldMkLst>
          <pc:docMk/>
          <pc:sldMk cId="3743050676" sldId="1297"/>
        </pc:sldMkLst>
        <pc:spChg chg="mod">
          <ac:chgData name="Daniel Khashabi" userId="62390808-c838-45e6-be59-d6fd0d208bc8" providerId="ADAL" clId="{DBE0F76A-AFEE-AC44-BA32-16BF03539868}" dt="2023-02-16T16:53:41.240" v="9179" actId="20577"/>
          <ac:spMkLst>
            <pc:docMk/>
            <pc:sldMk cId="3743050676" sldId="1297"/>
            <ac:spMk id="2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04:52:00.129" v="7679" actId="20577"/>
          <ac:spMkLst>
            <pc:docMk/>
            <pc:sldMk cId="3743050676" sldId="1297"/>
            <ac:spMk id="3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3050676" sldId="129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743050676" sldId="1297"/>
            <ac:spMk id="6" creationId="{950B249F-D7E4-3791-B0B2-01F151A5C68F}"/>
          </ac:spMkLst>
        </pc:spChg>
        <pc:spChg chg="del">
          <ac:chgData name="Daniel Khashabi" userId="62390808-c838-45e6-be59-d6fd0d208bc8" providerId="ADAL" clId="{DBE0F76A-AFEE-AC44-BA32-16BF03539868}" dt="2023-02-16T04:00:32.302" v="6641" actId="478"/>
          <ac:spMkLst>
            <pc:docMk/>
            <pc:sldMk cId="3743050676" sldId="1297"/>
            <ac:spMk id="19" creationId="{2C2E2BAB-4149-DD24-F7A0-596BEFA66048}"/>
          </ac:spMkLst>
        </pc:spChg>
        <pc:picChg chg="del">
          <ac:chgData name="Daniel Khashabi" userId="62390808-c838-45e6-be59-d6fd0d208bc8" providerId="ADAL" clId="{DBE0F76A-AFEE-AC44-BA32-16BF03539868}" dt="2023-02-16T04:00:30.132" v="6640" actId="478"/>
          <ac:picMkLst>
            <pc:docMk/>
            <pc:sldMk cId="3743050676" sldId="1297"/>
            <ac:picMk id="5" creationId="{9645302F-D028-F499-1D18-524F2156DFA4}"/>
          </ac:picMkLst>
        </pc:picChg>
        <pc:picChg chg="del">
          <ac:chgData name="Daniel Khashabi" userId="62390808-c838-45e6-be59-d6fd0d208bc8" providerId="ADAL" clId="{DBE0F76A-AFEE-AC44-BA32-16BF03539868}" dt="2023-02-16T04:00:32.302" v="6641" actId="478"/>
          <ac:picMkLst>
            <pc:docMk/>
            <pc:sldMk cId="3743050676" sldId="1297"/>
            <ac:picMk id="10" creationId="{99A69B12-1CDF-4E92-3EB6-90D17A8E8F77}"/>
          </ac:picMkLst>
        </pc:picChg>
      </pc:sldChg>
      <pc:sldChg chg="addSp delSp modSp del mod delAnim modAnim">
        <pc:chgData name="Daniel Khashabi" userId="62390808-c838-45e6-be59-d6fd0d208bc8" providerId="ADAL" clId="{DBE0F76A-AFEE-AC44-BA32-16BF03539868}" dt="2023-02-16T04:37:00.836" v="7505" actId="2696"/>
        <pc:sldMkLst>
          <pc:docMk/>
          <pc:sldMk cId="1136148288" sldId="1589"/>
        </pc:sldMkLst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4" creationId="{2C77C194-1B32-4C09-BF79-1ECD9D86C996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5" creationId="{156F338D-895B-99B1-1933-60A2F9290656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6" creationId="{371ECC60-3121-BAB4-3727-6C1E6516E675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52" creationId="{9DB59967-D645-D554-0821-21BFCDAB5326}"/>
          </ac:spMkLst>
        </pc:spChg>
        <pc:spChg chg="mod topLvl">
          <ac:chgData name="Daniel Khashabi" userId="62390808-c838-45e6-be59-d6fd0d208bc8" providerId="ADAL" clId="{DBE0F76A-AFEE-AC44-BA32-16BF03539868}" dt="2023-02-16T04:21:17.971" v="7199" actId="164"/>
          <ac:spMkLst>
            <pc:docMk/>
            <pc:sldMk cId="1136148288" sldId="1589"/>
            <ac:spMk id="55" creationId="{513440BE-D529-CC5E-94EF-C7A9C896516C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74" creationId="{14CDBCB8-82EA-601B-CDF8-AC2AA6498165}"/>
          </ac:spMkLst>
        </pc:spChg>
        <pc:spChg chg="mod topLvl">
          <ac:chgData name="Daniel Khashabi" userId="62390808-c838-45e6-be59-d6fd0d208bc8" providerId="ADAL" clId="{DBE0F76A-AFEE-AC44-BA32-16BF03539868}" dt="2023-02-16T04:21:17.971" v="7199" actId="164"/>
          <ac:spMkLst>
            <pc:docMk/>
            <pc:sldMk cId="1136148288" sldId="1589"/>
            <ac:spMk id="77" creationId="{ECBD63D3-ED4E-6989-4320-69966C7669ED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97" creationId="{9BA33CBF-8CE9-F845-242C-8CE777AD226D}"/>
          </ac:spMkLst>
        </pc:spChg>
        <pc:spChg chg="mod topLvl">
          <ac:chgData name="Daniel Khashabi" userId="62390808-c838-45e6-be59-d6fd0d208bc8" providerId="ADAL" clId="{DBE0F76A-AFEE-AC44-BA32-16BF03539868}" dt="2023-02-16T04:21:17.971" v="7199" actId="164"/>
          <ac:spMkLst>
            <pc:docMk/>
            <pc:sldMk cId="1136148288" sldId="1589"/>
            <ac:spMk id="100" creationId="{5CDDCBD5-640D-22BE-D099-7570C7233264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114" creationId="{E56949DF-BD7D-72E8-142A-F641CAB1F762}"/>
          </ac:spMkLst>
        </pc:spChg>
        <pc:spChg chg="mod">
          <ac:chgData name="Daniel Khashabi" userId="62390808-c838-45e6-be59-d6fd0d208bc8" providerId="ADAL" clId="{DBE0F76A-AFEE-AC44-BA32-16BF03539868}" dt="2023-02-16T04:21:16.565" v="7196" actId="1036"/>
          <ac:spMkLst>
            <pc:docMk/>
            <pc:sldMk cId="1136148288" sldId="1589"/>
            <ac:spMk id="117" creationId="{0222F006-D53E-60E8-070D-09EA42DC009F}"/>
          </ac:spMkLst>
        </pc:spChg>
        <pc:spChg chg="mod topLvl">
          <ac:chgData name="Daniel Khashabi" userId="62390808-c838-45e6-be59-d6fd0d208bc8" providerId="ADAL" clId="{DBE0F76A-AFEE-AC44-BA32-16BF03539868}" dt="2023-02-16T04:25:38.366" v="7226" actId="165"/>
          <ac:spMkLst>
            <pc:docMk/>
            <pc:sldMk cId="1136148288" sldId="1589"/>
            <ac:spMk id="159" creationId="{E18A82C2-A91C-AA19-1E0A-2F7BF1BA7DFB}"/>
          </ac:spMkLst>
        </pc:spChg>
        <pc:spChg chg="add del mod">
          <ac:chgData name="Daniel Khashabi" userId="62390808-c838-45e6-be59-d6fd0d208bc8" providerId="ADAL" clId="{DBE0F76A-AFEE-AC44-BA32-16BF03539868}" dt="2023-02-16T04:25:42.429" v="7229"/>
          <ac:spMkLst>
            <pc:docMk/>
            <pc:sldMk cId="1136148288" sldId="1589"/>
            <ac:spMk id="161" creationId="{7E74D250-75B8-5C8F-C4F3-08F5DF7914DE}"/>
          </ac:spMkLst>
        </pc:spChg>
        <pc:grpChg chg="add del mod">
          <ac:chgData name="Daniel Khashabi" userId="62390808-c838-45e6-be59-d6fd0d208bc8" providerId="ADAL" clId="{DBE0F76A-AFEE-AC44-BA32-16BF03539868}" dt="2023-02-16T04:21:17.971" v="7199" actId="164"/>
          <ac:grpSpMkLst>
            <pc:docMk/>
            <pc:sldMk cId="1136148288" sldId="1589"/>
            <ac:grpSpMk id="43" creationId="{0EFAD6AE-DBFB-949D-3BFF-940FAF1589DC}"/>
          </ac:grpSpMkLst>
        </pc:grpChg>
        <pc:grpChg chg="add del mod">
          <ac:chgData name="Daniel Khashabi" userId="62390808-c838-45e6-be59-d6fd0d208bc8" providerId="ADAL" clId="{DBE0F76A-AFEE-AC44-BA32-16BF03539868}" dt="2023-02-16T04:25:38.366" v="7226" actId="165"/>
          <ac:grpSpMkLst>
            <pc:docMk/>
            <pc:sldMk cId="1136148288" sldId="1589"/>
            <ac:grpSpMk id="45" creationId="{690D025A-292D-2A33-1B53-5BDE8FBC6ACB}"/>
          </ac:grpSpMkLst>
        </pc:grpChg>
        <pc:grpChg chg="add">
          <ac:chgData name="Daniel Khashabi" userId="62390808-c838-45e6-be59-d6fd0d208bc8" providerId="ADAL" clId="{DBE0F76A-AFEE-AC44-BA32-16BF03539868}" dt="2023-02-16T04:23:48.712" v="7209" actId="164"/>
          <ac:grpSpMkLst>
            <pc:docMk/>
            <pc:sldMk cId="1136148288" sldId="1589"/>
            <ac:grpSpMk id="127" creationId="{BCFBAA20-8AAF-7419-D2AE-222D30DC192E}"/>
          </ac:grpSpMkLst>
        </pc:grpChg>
        <pc:grpChg chg="add">
          <ac:chgData name="Daniel Khashabi" userId="62390808-c838-45e6-be59-d6fd0d208bc8" providerId="ADAL" clId="{DBE0F76A-AFEE-AC44-BA32-16BF03539868}" dt="2023-02-16T04:24:14.963" v="7212" actId="164"/>
          <ac:grpSpMkLst>
            <pc:docMk/>
            <pc:sldMk cId="1136148288" sldId="1589"/>
            <ac:grpSpMk id="128" creationId="{620C358A-B4E0-663F-0C78-E044CBE4BE65}"/>
          </ac:grpSpMkLst>
        </pc:grpChg>
        <pc:grpChg chg="add">
          <ac:chgData name="Daniel Khashabi" userId="62390808-c838-45e6-be59-d6fd0d208bc8" providerId="ADAL" clId="{DBE0F76A-AFEE-AC44-BA32-16BF03539868}" dt="2023-02-16T04:24:22.497" v="7213" actId="164"/>
          <ac:grpSpMkLst>
            <pc:docMk/>
            <pc:sldMk cId="1136148288" sldId="1589"/>
            <ac:grpSpMk id="129" creationId="{FF992F43-D733-2DD4-F197-C811FBB511DB}"/>
          </ac:grpSpMkLst>
        </pc:grpChg>
        <pc:grpChg chg="add mod">
          <ac:chgData name="Daniel Khashabi" userId="62390808-c838-45e6-be59-d6fd0d208bc8" providerId="ADAL" clId="{DBE0F76A-AFEE-AC44-BA32-16BF03539868}" dt="2023-02-16T04:24:41.741" v="7220" actId="1035"/>
          <ac:grpSpMkLst>
            <pc:docMk/>
            <pc:sldMk cId="1136148288" sldId="1589"/>
            <ac:grpSpMk id="141" creationId="{E1B59008-274F-0E6F-EC56-BFFE31434F48}"/>
          </ac:grpSpMkLst>
        </pc:grpChg>
        <pc:grpChg chg="add mod">
          <ac:chgData name="Daniel Khashabi" userId="62390808-c838-45e6-be59-d6fd0d208bc8" providerId="ADAL" clId="{DBE0F76A-AFEE-AC44-BA32-16BF03539868}" dt="2023-02-16T04:24:54.421" v="7223" actId="1036"/>
          <ac:grpSpMkLst>
            <pc:docMk/>
            <pc:sldMk cId="1136148288" sldId="1589"/>
            <ac:grpSpMk id="149" creationId="{990ED3AA-6D85-5E77-9FEC-FC74A3CEDBE3}"/>
          </ac:grpSpMkLst>
        </pc:grpChg>
        <pc:grpChg chg="mod topLvl">
          <ac:chgData name="Daniel Khashabi" userId="62390808-c838-45e6-be59-d6fd0d208bc8" providerId="ADAL" clId="{DBE0F76A-AFEE-AC44-BA32-16BF03539868}" dt="2023-02-16T04:25:38.366" v="7226" actId="165"/>
          <ac:grpSpMkLst>
            <pc:docMk/>
            <pc:sldMk cId="1136148288" sldId="1589"/>
            <ac:grpSpMk id="150" creationId="{9B6A89AF-8DC5-B1D5-E901-C6C7BBDA98B3}"/>
          </ac:grpSpMkLst>
        </pc:grpChg>
        <pc:grpChg chg="mod topLvl">
          <ac:chgData name="Daniel Khashabi" userId="62390808-c838-45e6-be59-d6fd0d208bc8" providerId="ADAL" clId="{DBE0F76A-AFEE-AC44-BA32-16BF03539868}" dt="2023-02-16T04:25:38.366" v="7226" actId="165"/>
          <ac:grpSpMkLst>
            <pc:docMk/>
            <pc:sldMk cId="1136148288" sldId="1589"/>
            <ac:grpSpMk id="156" creationId="{E91B1F08-487D-CC97-2444-BEE1F998C3E1}"/>
          </ac:grpSpMkLst>
        </pc:grpChg>
        <pc:grpChg chg="mod topLvl">
          <ac:chgData name="Daniel Khashabi" userId="62390808-c838-45e6-be59-d6fd0d208bc8" providerId="ADAL" clId="{DBE0F76A-AFEE-AC44-BA32-16BF03539868}" dt="2023-02-16T04:25:38.366" v="7226" actId="165"/>
          <ac:grpSpMkLst>
            <pc:docMk/>
            <pc:sldMk cId="1136148288" sldId="1589"/>
            <ac:grpSpMk id="157" creationId="{450C3AB7-193A-B868-D76E-80B3195DE873}"/>
          </ac:grpSpMkLst>
        </pc:grpChg>
        <pc:grpChg chg="mod topLvl">
          <ac:chgData name="Daniel Khashabi" userId="62390808-c838-45e6-be59-d6fd0d208bc8" providerId="ADAL" clId="{DBE0F76A-AFEE-AC44-BA32-16BF03539868}" dt="2023-02-16T04:25:38.366" v="7226" actId="165"/>
          <ac:grpSpMkLst>
            <pc:docMk/>
            <pc:sldMk cId="1136148288" sldId="1589"/>
            <ac:grpSpMk id="158" creationId="{898CC0DE-4BCD-6D64-3B86-807401B710D5}"/>
          </ac:grpSpMkLst>
        </pc:grpChg>
        <pc:grpChg chg="add">
          <ac:chgData name="Daniel Khashabi" userId="62390808-c838-45e6-be59-d6fd0d208bc8" providerId="ADAL" clId="{DBE0F76A-AFEE-AC44-BA32-16BF03539868}" dt="2023-02-16T04:25:46.187" v="7230" actId="164"/>
          <ac:grpSpMkLst>
            <pc:docMk/>
            <pc:sldMk cId="1136148288" sldId="1589"/>
            <ac:grpSpMk id="162" creationId="{B38E5F04-86AD-1752-DBEF-61479411C6B6}"/>
          </ac:grpSpMkLst>
        </pc:grpChg>
        <pc:grpChg chg="add">
          <ac:chgData name="Daniel Khashabi" userId="62390808-c838-45e6-be59-d6fd0d208bc8" providerId="ADAL" clId="{DBE0F76A-AFEE-AC44-BA32-16BF03539868}" dt="2023-02-16T04:26:00.114" v="7238" actId="164"/>
          <ac:grpSpMkLst>
            <pc:docMk/>
            <pc:sldMk cId="1136148288" sldId="1589"/>
            <ac:grpSpMk id="163" creationId="{552296F7-B57A-73A6-FE66-AF636CD57813}"/>
          </ac:grpSpMkLst>
        </pc:grp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9" creationId="{D52768FC-A9DF-D365-B69D-E8C86856CB2B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10" creationId="{537E4D16-55DE-FE8F-42F8-12AB5D24EF07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11" creationId="{791F45D4-A165-2053-0513-AA1B24061B20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12" creationId="{802F4FE3-5ACD-B30C-B583-96EC0047A95D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46" creationId="{52E6EE20-2936-AEE2-B3D3-BB9456B314DD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53" creationId="{1AC395B0-AC6A-DB81-1D38-7F77A4DBBFF2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54" creationId="{ED8E3F5E-0CBD-13EF-D5A1-430733F8E875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68" creationId="{5B53BC50-42E6-03F7-B356-D6D12E699EEA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75" creationId="{5DC82210-6C9E-DEAF-53A7-849E4B582B88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76" creationId="{14A7BC8C-1EAB-3EE1-57ED-8AA667A457C9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91" creationId="{CA10A2BA-F7F3-4E8A-DFB0-1C058F743E80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98" creationId="{849B1D9A-2297-B4C8-F715-017B4E52F194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99" creationId="{E4BD6DAC-C1C3-E39E-D5D7-DB01FA9360B1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115" creationId="{8E5DF7FB-FF19-51B2-AD52-DF58D4952A52}"/>
          </ac:picMkLst>
        </pc:picChg>
        <pc:picChg chg="mod topLvl">
          <ac:chgData name="Daniel Khashabi" userId="62390808-c838-45e6-be59-d6fd0d208bc8" providerId="ADAL" clId="{DBE0F76A-AFEE-AC44-BA32-16BF03539868}" dt="2023-02-16T04:25:38.366" v="7226" actId="165"/>
          <ac:picMkLst>
            <pc:docMk/>
            <pc:sldMk cId="1136148288" sldId="1589"/>
            <ac:picMk id="116" creationId="{731C5A6E-CA78-A05B-CB2B-20053F21074A}"/>
          </ac:picMkLst>
        </pc:picChg>
      </pc:sldChg>
      <pc:sldChg chg="modSp add mod modShow modNotes">
        <pc:chgData name="Daniel Khashabi" userId="62390808-c838-45e6-be59-d6fd0d208bc8" providerId="ADAL" clId="{DBE0F76A-AFEE-AC44-BA32-16BF03539868}" dt="2023-02-16T16:53:01.839" v="9141" actId="20577"/>
        <pc:sldMkLst>
          <pc:docMk/>
          <pc:sldMk cId="3632787281" sldId="1589"/>
        </pc:sldMkLst>
        <pc:spChg chg="mod">
          <ac:chgData name="Daniel Khashabi" userId="62390808-c838-45e6-be59-d6fd0d208bc8" providerId="ADAL" clId="{DBE0F76A-AFEE-AC44-BA32-16BF03539868}" dt="2023-02-16T16:53:01.839" v="9141" actId="20577"/>
          <ac:spMkLst>
            <pc:docMk/>
            <pc:sldMk cId="3632787281" sldId="1589"/>
            <ac:spMk id="2" creationId="{953ED47A-3027-1985-0980-096D263C53C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" creationId="{214C2320-B6A1-5027-C09C-2A4F6CF7B2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4" creationId="{2C77C194-1B32-4C09-BF79-1ECD9D86C9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5" creationId="{156F338D-895B-99B1-1933-60A2F929065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6" creationId="{371ECC60-3121-BAB4-3727-6C1E6516E6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7" creationId="{4092739F-0CC5-83C8-C94D-C29D96CF631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3" creationId="{75C1D8C4-972A-5A77-2D3B-1AFB41F0618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" creationId="{F73CA4E6-C56C-5510-E249-D4099B3136D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6" creationId="{D7D3356C-9DCB-B04B-F6FD-7436880A9C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7" creationId="{0367986B-D077-29AC-E209-B03836DA5B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8" creationId="{46F2F879-D123-EB66-88C3-B8CC432830E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9" creationId="{0A52839E-F750-F781-9053-F608C5372B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0" creationId="{5A6D7D52-1C88-91A2-960F-5867EB2C9A9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1" creationId="{CF1D3F26-3BCE-1594-7029-B0C27ACEE9D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2" creationId="{C43116D2-0394-BAE8-E2B2-1DF487D34A2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3" creationId="{16C3FAB2-83D3-02D5-40E9-87178CC3AFB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4" creationId="{05E205CB-22EB-F588-2CC6-4F05B130ED2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5" creationId="{04E53C9D-9A2B-2ACB-37DC-D96C7FBB20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6" creationId="{267903E6-C090-581A-A272-C7526C31174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7" creationId="{E1DCBDE3-6F0C-2E76-B9C4-2F2969B411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8" creationId="{C2833DC6-8054-53AE-45E9-F84D1148BB3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29" creationId="{D2FFBA68-8B70-810E-BF8E-A5ABD9FCD25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0" creationId="{23D4987A-C15C-6BB4-B390-F7D3F23D0F0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1" creationId="{222D58FD-38BF-0332-B1DB-3D9B3CF8C32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2" creationId="{3D9B550C-5C5C-EA2A-19CB-C55D3B55D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3" creationId="{A94D29D5-EBE0-DE37-DF75-D415B4711D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4" creationId="{86A79D9C-D422-35BB-E99D-155AFD23079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5" creationId="{C9F9BACB-8C1C-F335-A1BE-D25A26F847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6" creationId="{6921B33C-19F6-9C97-03F2-5299DA55343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7" creationId="{9C6C0A74-FB04-2DE7-B08D-C9075845B58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8" creationId="{436880A2-4C6B-00BD-C323-89A49837A42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39" creationId="{0FEBF1E1-73D6-79E3-2D6C-62281688147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40" creationId="{130C8D2D-5903-DCB6-C3C4-660F42BB24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41" creationId="{8589FEB8-862E-A1DA-61B7-E7D07B0113D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42" creationId="{AFCD7BC4-2118-382B-780D-9F810EFA1DD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51" creationId="{F599804E-8736-BAE5-493A-FF150EC079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52" creationId="{9DB59967-D645-D554-0821-21BFCDAB532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55" creationId="{513440BE-D529-CC5E-94EF-C7A9C89651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60" creationId="{22E14FD0-5BB1-AFB3-FFFA-1486DBDD08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63" creationId="{8E72FF81-D77A-B815-C79E-A5780206B4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65" creationId="{061202E6-CA51-43AA-51EC-91061F1D143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66" creationId="{2E441058-38B6-B503-473E-A72E479C8C2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73" creationId="{C6AA181B-2B5F-20E6-0D45-36F81704818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74" creationId="{14CDBCB8-82EA-601B-CDF8-AC2AA64981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77" creationId="{ECBD63D3-ED4E-6989-4320-69966C7669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82" creationId="{3FA1E966-021B-DCAC-F5D8-DB5B411D23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84" creationId="{0BD34000-D330-9DD6-6009-2C98A5699F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96" creationId="{82A38D17-D7D0-5236-CFDF-A12B795A49C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97" creationId="{9BA33CBF-8CE9-F845-242C-8CE777AD226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00" creationId="{5CDDCBD5-640D-22BE-D099-7570C723326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01" creationId="{9D415FD6-7895-306D-9414-0C307E297B0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07" creationId="{9196A0DC-8429-2BE3-545B-57F9ED81BC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13" creationId="{B1667AA8-6706-B8C3-7F7F-74FF1EC30E0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14" creationId="{E56949DF-BD7D-72E8-142A-F641CAB1F76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17" creationId="{0222F006-D53E-60E8-070D-09EA42DC00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24" creationId="{A444E496-5EB0-82DB-C66E-9FBD29B6B9B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25" creationId="{B180FA8A-916C-9D0B-6C92-19AEC3CD6C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31" creationId="{DBDA3B3A-E776-90C5-47CD-A263D1EB975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32" creationId="{122EE574-94D4-BBB1-C593-480598E9DAD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33" creationId="{1004BAE8-494D-EBE9-1578-8BA32B207B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0" creationId="{42A84571-E17A-8F8D-924D-1E51B2E87B7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3" creationId="{B1905B46-9AF0-0460-17D3-8D01B819973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4" creationId="{988A4823-5C79-626E-C83D-0B422690BD0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5" creationId="{1C2D3045-BBA2-DA13-07C7-5BFED455A12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6" creationId="{7399865C-DCDB-E384-BC08-02F0B09C283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7" creationId="{007F2217-45DC-43A5-7EC9-BB822C7B502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48" creationId="{6232A7B1-755F-53BB-E641-BA729469A12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59" creationId="{E18A82C2-A91C-AA19-1E0A-2F7BF1BA7DF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632787281" sldId="1589"/>
            <ac:spMk id="160" creationId="{CA990B08-B006-AFC6-8991-6CC49384E029}"/>
          </ac:spMkLst>
        </pc:spChg>
      </pc:sldChg>
      <pc:sldChg chg="delSp modSp mod">
        <pc:chgData name="Daniel Khashabi" userId="62390808-c838-45e6-be59-d6fd0d208bc8" providerId="ADAL" clId="{DBE0F76A-AFEE-AC44-BA32-16BF03539868}" dt="2023-02-16T15:57:48.496" v="8520" actId="478"/>
        <pc:sldMkLst>
          <pc:docMk/>
          <pc:sldMk cId="1702199255" sldId="1591"/>
        </pc:sldMkLst>
        <pc:spChg chg="del mod">
          <ac:chgData name="Daniel Khashabi" userId="62390808-c838-45e6-be59-d6fd0d208bc8" providerId="ADAL" clId="{DBE0F76A-AFEE-AC44-BA32-16BF03539868}" dt="2023-02-16T15:57:48.496" v="8520" actId="478"/>
          <ac:spMkLst>
            <pc:docMk/>
            <pc:sldMk cId="1702199255" sldId="1591"/>
            <ac:spMk id="3" creationId="{214C2320-B6A1-5027-C09C-2A4F6CF7B2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4" creationId="{2C77C194-1B32-4C09-BF79-1ECD9D86C99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5" creationId="{156F338D-895B-99B1-1933-60A2F929065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6" creationId="{371ECC60-3121-BAB4-3727-6C1E6516E6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7" creationId="{A7CD14D7-5641-2070-217C-07C882A34C6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3" creationId="{75C1D8C4-972A-5A77-2D3B-1AFB41F0618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4" creationId="{F73CA4E6-C56C-5510-E249-D4099B3136D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6" creationId="{D7D3356C-9DCB-B04B-F6FD-7436880A9C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7" creationId="{0367986B-D077-29AC-E209-B03836DA5B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8" creationId="{46F2F879-D123-EB66-88C3-B8CC432830E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9" creationId="{0A52839E-F750-F781-9053-F608C5372B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0" creationId="{5A6D7D52-1C88-91A2-960F-5867EB2C9A9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1" creationId="{CF1D3F26-3BCE-1594-7029-B0C27ACEE9D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2" creationId="{C43116D2-0394-BAE8-E2B2-1DF487D34A2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3" creationId="{16C3FAB2-83D3-02D5-40E9-87178CC3AFB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4" creationId="{05E205CB-22EB-F588-2CC6-4F05B130ED2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5" creationId="{04E53C9D-9A2B-2ACB-37DC-D96C7FBB20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6" creationId="{267903E6-C090-581A-A272-C7526C31174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7" creationId="{E1DCBDE3-6F0C-2E76-B9C4-2F2969B411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8" creationId="{C2833DC6-8054-53AE-45E9-F84D1148BB3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29" creationId="{D2FFBA68-8B70-810E-BF8E-A5ABD9FCD25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0" creationId="{23D4987A-C15C-6BB4-B390-F7D3F23D0F0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1" creationId="{222D58FD-38BF-0332-B1DB-3D9B3CF8C32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2" creationId="{3D9B550C-5C5C-EA2A-19CB-C55D3B55D6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3" creationId="{A94D29D5-EBE0-DE37-DF75-D415B4711D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4" creationId="{86A79D9C-D422-35BB-E99D-155AFD23079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5" creationId="{C9F9BACB-8C1C-F335-A1BE-D25A26F8472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6" creationId="{6921B33C-19F6-9C97-03F2-5299DA55343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7" creationId="{9C6C0A74-FB04-2DE7-B08D-C9075845B58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8" creationId="{436880A2-4C6B-00BD-C323-89A49837A42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39" creationId="{0FEBF1E1-73D6-79E3-2D6C-62281688147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40" creationId="{130C8D2D-5903-DCB6-C3C4-660F42BB247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41" creationId="{8589FEB8-862E-A1DA-61B7-E7D07B0113D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42" creationId="{AFCD7BC4-2118-382B-780D-9F810EFA1DD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43" creationId="{FD881431-047E-3B99-EFDD-B3AE6153916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51" creationId="{F599804E-8736-BAE5-493A-FF150EC079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52" creationId="{9DB59967-D645-D554-0821-21BFCDAB532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55" creationId="{513440BE-D529-CC5E-94EF-C7A9C89651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60" creationId="{22E14FD0-5BB1-AFB3-FFFA-1486DBDD087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63" creationId="{8E72FF81-D77A-B815-C79E-A5780206B4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65" creationId="{061202E6-CA51-43AA-51EC-91061F1D143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66" creationId="{2E441058-38B6-B503-473E-A72E479C8C2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73" creationId="{C6AA181B-2B5F-20E6-0D45-36F81704818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74" creationId="{14CDBCB8-82EA-601B-CDF8-AC2AA649816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77" creationId="{ECBD63D3-ED4E-6989-4320-69966C7669E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82" creationId="{3FA1E966-021B-DCAC-F5D8-DB5B411D23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84" creationId="{0BD34000-D330-9DD6-6009-2C98A5699FE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96" creationId="{82A38D17-D7D0-5236-CFDF-A12B795A49C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97" creationId="{9BA33CBF-8CE9-F845-242C-8CE777AD226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00" creationId="{5CDDCBD5-640D-22BE-D099-7570C723326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01" creationId="{9D415FD6-7895-306D-9414-0C307E297B0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07" creationId="{9196A0DC-8429-2BE3-545B-57F9ED81BC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13" creationId="{B1667AA8-6706-B8C3-7F7F-74FF1EC30E0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14" creationId="{E56949DF-BD7D-72E8-142A-F641CAB1F76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17" creationId="{0222F006-D53E-60E8-070D-09EA42DC009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24" creationId="{A444E496-5EB0-82DB-C66E-9FBD29B6B9B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28" creationId="{F3EC8C04-6953-E090-D54E-B457D30FF5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29" creationId="{0711A3F9-F191-760F-5534-56E55E5AEE1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31" creationId="{DBDA3B3A-E776-90C5-47CD-A263D1EB975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702199255" sldId="1591"/>
            <ac:spMk id="132" creationId="{122EE574-94D4-BBB1-C593-480598E9DAD6}"/>
          </ac:spMkLst>
        </pc:spChg>
      </pc:sldChg>
      <pc:sldChg chg="modSp mod modNotes">
        <pc:chgData name="Daniel Khashabi" userId="62390808-c838-45e6-be59-d6fd0d208bc8" providerId="ADAL" clId="{DBE0F76A-AFEE-AC44-BA32-16BF03539868}" dt="2023-02-16T15:52:53.328" v="8399" actId="20577"/>
        <pc:sldMkLst>
          <pc:docMk/>
          <pc:sldMk cId="2994308362" sldId="1592"/>
        </pc:sldMkLst>
        <pc:spChg chg="mod">
          <ac:chgData name="Daniel Khashabi" userId="62390808-c838-45e6-be59-d6fd0d208bc8" providerId="ADAL" clId="{DBE0F76A-AFEE-AC44-BA32-16BF03539868}" dt="2023-02-16T15:52:53.328" v="8399" actId="20577"/>
          <ac:spMkLst>
            <pc:docMk/>
            <pc:sldMk cId="2994308362" sldId="1592"/>
            <ac:spMk id="2" creationId="{906B59F0-692C-2368-AE20-C098BA97778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94308362" sldId="1592"/>
            <ac:spMk id="4" creationId="{AF4EF17E-671C-E8AD-2C71-B6C0D23564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94308362" sldId="1592"/>
            <ac:spMk id="5" creationId="{17BCE07D-3C93-2864-E7D9-EE1C55949E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94308362" sldId="1592"/>
            <ac:spMk id="8" creationId="{B05AF2D4-03C1-697C-C1CC-87226D4B5936}"/>
          </ac:spMkLst>
        </pc:spChg>
      </pc:sldChg>
      <pc:sldChg chg="modSp">
        <pc:chgData name="Daniel Khashabi" userId="62390808-c838-45e6-be59-d6fd0d208bc8" providerId="ADAL" clId="{DBE0F76A-AFEE-AC44-BA32-16BF03539868}" dt="2023-02-16T13:49:58.158" v="7760"/>
        <pc:sldMkLst>
          <pc:docMk/>
          <pc:sldMk cId="3916839582" sldId="159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16839582" sldId="1593"/>
            <ac:spMk id="4" creationId="{AF4EF17E-671C-E8AD-2C71-B6C0D23564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16839582" sldId="1593"/>
            <ac:spMk id="6" creationId="{AA5A8D1D-7041-6CC1-9D27-D69F6C062CA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16839582" sldId="1593"/>
            <ac:spMk id="8" creationId="{B05AF2D4-03C1-697C-C1CC-87226D4B5936}"/>
          </ac:spMkLst>
        </pc:spChg>
      </pc:sldChg>
      <pc:sldChg chg="add del">
        <pc:chgData name="Daniel Khashabi" userId="62390808-c838-45e6-be59-d6fd0d208bc8" providerId="ADAL" clId="{DBE0F76A-AFEE-AC44-BA32-16BF03539868}" dt="2023-02-14T19:07:09.035" v="6134" actId="2696"/>
        <pc:sldMkLst>
          <pc:docMk/>
          <pc:sldMk cId="3048944984" sldId="1595"/>
        </pc:sldMkLst>
      </pc:sldChg>
      <pc:sldChg chg="modSp modNotes">
        <pc:chgData name="Daniel Khashabi" userId="62390808-c838-45e6-be59-d6fd0d208bc8" providerId="ADAL" clId="{DBE0F76A-AFEE-AC44-BA32-16BF03539868}" dt="2023-02-16T13:49:58.158" v="7760"/>
        <pc:sldMkLst>
          <pc:docMk/>
          <pc:sldMk cId="2138389452" sldId="1597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38389452" sldId="1597"/>
            <ac:spMk id="3" creationId="{B3651168-230B-6999-B5E7-80B44E76D5A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38389452" sldId="1597"/>
            <ac:spMk id="7" creationId="{3A86C3C1-45E6-0E64-CF9F-0BD8B700AF9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38389452" sldId="1597"/>
            <ac:spMk id="127" creationId="{2F12DE1B-F45E-E0F9-93FD-EB559ED31C12}"/>
          </ac:spMkLst>
        </pc:spChg>
      </pc:sldChg>
      <pc:sldChg chg="addSp modSp mod ord">
        <pc:chgData name="Daniel Khashabi" userId="62390808-c838-45e6-be59-d6fd0d208bc8" providerId="ADAL" clId="{DBE0F76A-AFEE-AC44-BA32-16BF03539868}" dt="2023-02-16T16:52:34.058" v="9123"/>
        <pc:sldMkLst>
          <pc:docMk/>
          <pc:sldMk cId="1665568962" sldId="1601"/>
        </pc:sldMkLst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" creationId="{094235D4-B127-B36D-FB64-1C9518E89083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3" creationId="{EEC8A24D-FAB2-E52E-F015-19662D84D1C8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4" creationId="{019738C3-C3EB-D97B-3CAE-D7215C389A24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5" creationId="{CB04DCDC-4677-D3A8-AAAB-778BFF952205}"/>
          </ac:spMkLst>
        </pc:spChg>
        <pc:spChg chg="mod">
          <ac:chgData name="Daniel Khashabi" userId="62390808-c838-45e6-be59-d6fd0d208bc8" providerId="ADAL" clId="{DBE0F76A-AFEE-AC44-BA32-16BF03539868}" dt="2023-02-14T19:11:34.929" v="6322" actId="20577"/>
          <ac:spMkLst>
            <pc:docMk/>
            <pc:sldMk cId="1665568962" sldId="1601"/>
            <ac:spMk id="6" creationId="{530D2C35-5D3E-9E08-D743-11524979FC70}"/>
          </ac:spMkLst>
        </pc:spChg>
        <pc:spChg chg="mod">
          <ac:chgData name="Daniel Khashabi" userId="62390808-c838-45e6-be59-d6fd0d208bc8" providerId="ADAL" clId="{DBE0F76A-AFEE-AC44-BA32-16BF03539868}" dt="2023-02-16T16:52:32.949" v="9122" actId="14100"/>
          <ac:spMkLst>
            <pc:docMk/>
            <pc:sldMk cId="1665568962" sldId="1601"/>
            <ac:spMk id="7" creationId="{D516691E-721A-7DBE-8552-D8CBD34162AC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8" creationId="{2DD3CB2D-3F47-0270-3C37-63FFDD655CD4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9" creationId="{A7AAFCC8-00E7-DDD5-A565-6E0E0932D814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0" creationId="{7B8E7DB9-5B18-1617-5981-7B2BA791F8CA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2" creationId="{152D7E06-18F6-DB1E-BF68-B83D368836B0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3" creationId="{D2EB6896-A953-5A86-7C05-7EF5FC2E8E4A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4" creationId="{552FDCEA-D0B8-5AED-8339-7C169E1777CC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5" creationId="{94D8601B-0D1A-AADD-8DF9-83CAD8CE13CB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19" creationId="{C8ED570D-D71B-BBF9-2F0C-98464163E8B8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0" creationId="{F5288FCF-B52F-D7E1-67C8-8D75A21AE7A4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1" creationId="{C9103B8C-E7CE-D531-ED21-2F40CCD5AD3C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2" creationId="{738A3432-C5B5-B1DA-F21B-A4E73A421461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3" creationId="{91E53818-A53F-8F82-5216-57D5E6050C69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4" creationId="{374D1F2F-CEF3-688C-AD27-15A32A2E08B3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6" creationId="{952D6A0C-4B37-F791-E894-D5D0173B7402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8" creationId="{E6E5A4B8-E3E0-7450-6A0D-B9D6D2FC0135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29" creationId="{A071CFC4-29C4-8968-52E2-BD4DB7C9FB79}"/>
          </ac:spMkLst>
        </pc:spChg>
        <pc:spChg chg="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34" creationId="{74EB2CC3-EF52-28E1-CCC5-3BC20341B930}"/>
          </ac:spMkLst>
        </pc:spChg>
        <pc:spChg chg="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35" creationId="{B7383092-C328-9DA0-6EEA-3A86AC7DCF1E}"/>
          </ac:spMkLst>
        </pc:spChg>
        <pc:spChg chg="add mod">
          <ac:chgData name="Daniel Khashabi" userId="62390808-c838-45e6-be59-d6fd0d208bc8" providerId="ADAL" clId="{DBE0F76A-AFEE-AC44-BA32-16BF03539868}" dt="2023-02-16T16:52:34.058" v="9123"/>
          <ac:spMkLst>
            <pc:docMk/>
            <pc:sldMk cId="1665568962" sldId="1601"/>
            <ac:spMk id="36" creationId="{79294580-A74C-AA53-18E0-3CB2F4DDDD39}"/>
          </ac:spMkLst>
        </pc:spChg>
        <pc:grpChg chg="add mod">
          <ac:chgData name="Daniel Khashabi" userId="62390808-c838-45e6-be59-d6fd0d208bc8" providerId="ADAL" clId="{DBE0F76A-AFEE-AC44-BA32-16BF03539868}" dt="2023-02-16T16:52:34.058" v="9123"/>
          <ac:grpSpMkLst>
            <pc:docMk/>
            <pc:sldMk cId="1665568962" sldId="1601"/>
            <ac:grpSpMk id="32" creationId="{05E74F26-C5C0-DEB1-451D-1EC5C8341E23}"/>
          </ac:grpSpMkLst>
        </pc:grpChg>
        <pc:picChg chg="mod">
          <ac:chgData name="Daniel Khashabi" userId="62390808-c838-45e6-be59-d6fd0d208bc8" providerId="ADAL" clId="{DBE0F76A-AFEE-AC44-BA32-16BF03539868}" dt="2023-02-16T16:52:34.058" v="9123"/>
          <ac:picMkLst>
            <pc:docMk/>
            <pc:sldMk cId="1665568962" sldId="1601"/>
            <ac:picMk id="33" creationId="{C6B5EA87-B295-475E-7BB9-E94DEED31E4A}"/>
          </ac:picMkLst>
        </pc:pic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11" creationId="{C572F319-C496-D0E3-3AFF-A5A2D1996DAC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16" creationId="{97140B8A-B9DD-BB1B-8986-53DB70E6A64A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17" creationId="{46B72539-6619-FA7D-0A12-2327B11E58E5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18" creationId="{39606F35-4843-1174-721C-3EA0C2A84BD7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25" creationId="{6271EED2-B59B-DA58-4DAA-D82F07957DD1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27" creationId="{76250A93-AD33-DA53-0751-571CBF0E8068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30" creationId="{036CD0A0-9D7A-258B-5647-761CCA7253B2}"/>
          </ac:cxnSpMkLst>
        </pc:cxnChg>
        <pc:cxnChg chg="add mod">
          <ac:chgData name="Daniel Khashabi" userId="62390808-c838-45e6-be59-d6fd0d208bc8" providerId="ADAL" clId="{DBE0F76A-AFEE-AC44-BA32-16BF03539868}" dt="2023-02-16T16:52:34.058" v="9123"/>
          <ac:cxnSpMkLst>
            <pc:docMk/>
            <pc:sldMk cId="1665568962" sldId="1601"/>
            <ac:cxnSpMk id="31" creationId="{05D797C4-14AE-4310-C600-BB8535228C9C}"/>
          </ac:cxnSpMkLst>
        </pc:cxnChg>
      </pc:sldChg>
      <pc:sldChg chg="modSp mod">
        <pc:chgData name="Daniel Khashabi" userId="62390808-c838-45e6-be59-d6fd0d208bc8" providerId="ADAL" clId="{DBE0F76A-AFEE-AC44-BA32-16BF03539868}" dt="2023-02-16T13:49:58.158" v="7760"/>
        <pc:sldMkLst>
          <pc:docMk/>
          <pc:sldMk cId="2834581728" sldId="1602"/>
        </pc:sldMkLst>
        <pc:spChg chg="mod">
          <ac:chgData name="Daniel Khashabi" userId="62390808-c838-45e6-be59-d6fd0d208bc8" providerId="ADAL" clId="{DBE0F76A-AFEE-AC44-BA32-16BF03539868}" dt="2023-02-16T04:15:56.409" v="7122" actId="5793"/>
          <ac:spMkLst>
            <pc:docMk/>
            <pc:sldMk cId="2834581728" sldId="1602"/>
            <ac:spMk id="3" creationId="{22579134-1EC7-9C94-1FC7-7A7840C7D2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834581728" sldId="1602"/>
            <ac:spMk id="5" creationId="{412DF58E-D513-B392-F161-A9F592CE814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834581728" sldId="1602"/>
            <ac:spMk id="7" creationId="{C038F82C-9256-E39C-0B3D-4E829D182FC3}"/>
          </ac:spMkLst>
        </pc:spChg>
        <pc:picChg chg="mod modCrop">
          <ac:chgData name="Daniel Khashabi" userId="62390808-c838-45e6-be59-d6fd0d208bc8" providerId="ADAL" clId="{DBE0F76A-AFEE-AC44-BA32-16BF03539868}" dt="2023-02-16T04:16:19.114" v="7143" actId="1076"/>
          <ac:picMkLst>
            <pc:docMk/>
            <pc:sldMk cId="2834581728" sldId="1602"/>
            <ac:picMk id="4" creationId="{FF3C6DB4-8757-2B2E-EE26-EF53CB6CCCCE}"/>
          </ac:picMkLst>
        </pc:picChg>
        <pc:cxnChg chg="mod">
          <ac:chgData name="Daniel Khashabi" userId="62390808-c838-45e6-be59-d6fd0d208bc8" providerId="ADAL" clId="{DBE0F76A-AFEE-AC44-BA32-16BF03539868}" dt="2023-02-16T04:16:03.530" v="7140" actId="1038"/>
          <ac:cxnSpMkLst>
            <pc:docMk/>
            <pc:sldMk cId="2834581728" sldId="1602"/>
            <ac:cxnSpMk id="6" creationId="{E1869CE2-0259-DB29-462B-2290F4959A13}"/>
          </ac:cxnSpMkLst>
        </pc:cxnChg>
      </pc:sldChg>
      <pc:sldChg chg="delSp modSp mod ord modAnim modNotes">
        <pc:chgData name="Daniel Khashabi" userId="62390808-c838-45e6-be59-d6fd0d208bc8" providerId="ADAL" clId="{DBE0F76A-AFEE-AC44-BA32-16BF03539868}" dt="2023-02-16T17:00:19.601" v="9268" actId="20577"/>
        <pc:sldMkLst>
          <pc:docMk/>
          <pc:sldMk cId="3742059829" sldId="1604"/>
        </pc:sldMkLst>
        <pc:spChg chg="mod">
          <ac:chgData name="Daniel Khashabi" userId="62390808-c838-45e6-be59-d6fd0d208bc8" providerId="ADAL" clId="{DBE0F76A-AFEE-AC44-BA32-16BF03539868}" dt="2023-02-16T04:35:14.114" v="7473" actId="20577"/>
          <ac:spMkLst>
            <pc:docMk/>
            <pc:sldMk cId="3742059829" sldId="1604"/>
            <ac:spMk id="2" creationId="{FD4343D0-0A2D-A94C-A485-B1E9B2D8A8E7}"/>
          </ac:spMkLst>
        </pc:spChg>
        <pc:spChg chg="mod">
          <ac:chgData name="Daniel Khashabi" userId="62390808-c838-45e6-be59-d6fd0d208bc8" providerId="ADAL" clId="{DBE0F76A-AFEE-AC44-BA32-16BF03539868}" dt="2023-02-16T17:00:19.601" v="9268" actId="20577"/>
          <ac:spMkLst>
            <pc:docMk/>
            <pc:sldMk cId="3742059829" sldId="1604"/>
            <ac:spMk id="3" creationId="{7AF4BFFA-87CD-DFE7-A4BA-A3B772E78507}"/>
          </ac:spMkLst>
        </pc:spChg>
        <pc:spChg chg="del">
          <ac:chgData name="Daniel Khashabi" userId="62390808-c838-45e6-be59-d6fd0d208bc8" providerId="ADAL" clId="{DBE0F76A-AFEE-AC44-BA32-16BF03539868}" dt="2023-02-16T04:35:48.460" v="7477" actId="478"/>
          <ac:spMkLst>
            <pc:docMk/>
            <pc:sldMk cId="3742059829" sldId="1604"/>
            <ac:spMk id="5" creationId="{1F386875-FF65-A374-E3D7-19F5DB181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6" creationId="{1EBE392D-2D8A-3137-093C-5132708D40D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42" creationId="{DEEEA42D-C09B-ADE0-77AB-40EE7E76CA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43" creationId="{C75FF376-825B-E1E3-BF13-A5C80618A43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44" creationId="{BA47695E-E321-70A4-53E6-8E085B738A8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87" creationId="{1F2E3236-CF8B-8849-8D78-04159FCF34E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88" creationId="{E12DBB9D-4B75-2040-D92D-9346E142253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91" creationId="{E6FD5B56-DBF1-26AA-2899-69E1A1F3CC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192" creationId="{0FA432F5-F2F2-B9A4-8460-5D8AFC23F7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00" creationId="{10E7FAF4-E271-E49A-3897-6278DCBFA8C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01" creationId="{A3408004-10E2-8761-22C1-1DD9154A99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09" creationId="{4CB46EEC-EFBA-F1E3-98EC-5D43F976184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10" creationId="{8EA8A4BB-10C3-8E76-2B7C-436E9F7F19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13" creationId="{F451955C-105E-8598-531B-177C1A21B9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16" creationId="{7A0A1B84-A56C-BDEF-C904-18C716E194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21" creationId="{CC4711C0-0659-CDBA-2652-19A96809DC7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23" creationId="{0D8D830C-4449-58CB-AA21-090FEF62E3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31" creationId="{EF1F835C-8ECE-4679-B8E1-31E6359DC03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32" creationId="{DEC6D245-8727-D98E-B453-8BA1DD594D4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35" creationId="{857BE1FF-62C6-0E2A-3139-5CFD8130865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42" creationId="{D82793DB-0084-A1BC-E4DD-71FE3AF6AF3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49" creationId="{B4BF15D6-DF36-D737-2EEB-B68B2250092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56" creationId="{36748B9F-0E5F-5B19-C8D1-C8B6625657B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57" creationId="{BDD45E59-CB62-EAB3-EFAB-C30CB281CCC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60" creationId="{E37D2DF6-F806-0DF7-28DE-F2727D545D3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68" creationId="{B5F50F16-31F4-556B-BC5C-48AF51CE998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274" creationId="{C4D986B1-6C62-AFE4-199A-403FDA84F5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3" creationId="{F300748D-20AE-BAF0-9DBF-9FD7C592C80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4" creationId="{C8617F38-614E-3E46-502D-5524F484D2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6" creationId="{21E754EF-AE42-A485-BE9B-567C088C6E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7" creationId="{5E2DFA77-5018-B328-0A43-BCA5547FA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8" creationId="{75A65A31-045E-A34C-5FDA-7EDA06BFAA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19" creationId="{AA2F88F9-AF19-07FD-EE4A-537F899F9A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0" creationId="{32800DE3-83F7-2F08-3425-D2D7117B4B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1" creationId="{4F80230B-8A84-6A22-C866-9C6C99FA378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2" creationId="{E7EB70BF-2837-1EE6-AE5B-0068419237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3" creationId="{A41D9C1E-AA32-40C8-2BDA-7D3F8639D3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4" creationId="{CC3059CB-8A98-0DE1-7303-31CBF09606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5" creationId="{13452486-75F4-F5EF-CA4D-5CC3EA5FC36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6" creationId="{8234649C-2AA0-6024-3B1C-CCF41241C0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7" creationId="{228A9741-B089-D548-A2EF-27C2DDFA355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8" creationId="{5E2F68FA-87AC-1A7A-D263-1440CF90C70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29" creationId="{5FE716E7-8E5E-154F-7005-284F23B192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0" creationId="{21CCAA87-6F43-932A-9FA5-5B14B3DA6D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1" creationId="{3B9072DA-FCC2-0279-B7D0-939D9391FA8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2" creationId="{1E261442-A3DF-0793-E2DD-1DFFFAC6DA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3" creationId="{786DCBB4-6909-431A-1B41-F6626B951A3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4" creationId="{BAB20802-0FEA-7EB9-283D-00D3D1B47F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5" creationId="{CE0885B8-0403-98E5-7880-4AFA25198A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6" creationId="{E1D37B58-E72F-23F7-C288-8192C5FE75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7" creationId="{C2F42C88-3CF7-F0DB-EA9C-25A86FC2BDC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8" creationId="{04D2DB6C-F381-ABDD-241B-1D34B73D85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39" creationId="{0C6C807B-8BDC-37E1-50AB-E729B051C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0" creationId="{F5C1404B-F565-4AC3-AB6B-1F39DC0F583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1" creationId="{36538BA4-0B77-2B70-6221-9CA8192FC0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2" creationId="{A4480F9A-F85E-602D-6A07-FBFEE8BD6D7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5" creationId="{76B0249A-E303-38D0-2FBB-9A9CFDD6B6D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6" creationId="{0799F9E3-C0D7-CFD2-9E14-89234CD6B1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42059829" sldId="1604"/>
            <ac:spMk id="347" creationId="{4BF5C701-2F5F-9D7C-254B-6956CB6D21ED}"/>
          </ac:spMkLst>
        </pc:spChg>
        <pc:cxnChg chg="del">
          <ac:chgData name="Daniel Khashabi" userId="62390808-c838-45e6-be59-d6fd0d208bc8" providerId="ADAL" clId="{DBE0F76A-AFEE-AC44-BA32-16BF03539868}" dt="2023-02-16T04:35:48.460" v="7477" actId="478"/>
          <ac:cxnSpMkLst>
            <pc:docMk/>
            <pc:sldMk cId="3742059829" sldId="1604"/>
            <ac:cxnSpMk id="7" creationId="{0E6D063F-0DCE-5E16-911A-0E942AE5045A}"/>
          </ac:cxnSpMkLst>
        </pc:cxnChg>
        <pc:cxnChg chg="mod">
          <ac:chgData name="Daniel Khashabi" userId="62390808-c838-45e6-be59-d6fd0d208bc8" providerId="ADAL" clId="{DBE0F76A-AFEE-AC44-BA32-16BF03539868}" dt="2023-02-16T13:49:58.158" v="7760"/>
          <ac:cxnSpMkLst>
            <pc:docMk/>
            <pc:sldMk cId="3742059829" sldId="1604"/>
            <ac:cxnSpMk id="348" creationId="{AEA66885-FAC3-780B-4C57-3DD0218E14FD}"/>
          </ac:cxnSpMkLst>
        </pc:cxnChg>
      </pc:sldChg>
      <pc:sldChg chg="modSp modAnim">
        <pc:chgData name="Daniel Khashabi" userId="62390808-c838-45e6-be59-d6fd0d208bc8" providerId="ADAL" clId="{DBE0F76A-AFEE-AC44-BA32-16BF03539868}" dt="2023-02-16T15:57:39.899" v="8519"/>
        <pc:sldMkLst>
          <pc:docMk/>
          <pc:sldMk cId="4254950748" sldId="1605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5" creationId="{1F386875-FF65-A374-E3D7-19F5DB181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6" creationId="{1EBE392D-2D8A-3137-093C-5132708D40D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9" creationId="{19BA467B-5E9E-D35D-008D-80F5B5F6152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1" creationId="{6E901C4C-8C87-9295-BD6C-23856495BA6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2" creationId="{C1CD30FF-0019-8841-78A6-EAA5F6289A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3" creationId="{D0F30BDB-6B47-DAF4-B84D-E8B117B3640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42" creationId="{DEEEA42D-C09B-ADE0-77AB-40EE7E76CA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43" creationId="{C75FF376-825B-E1E3-BF13-A5C80618A43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44" creationId="{BA47695E-E321-70A4-53E6-8E085B738A8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87" creationId="{1F2E3236-CF8B-8849-8D78-04159FCF34E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88" creationId="{E12DBB9D-4B75-2040-D92D-9346E142253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91" creationId="{E6FD5B56-DBF1-26AA-2899-69E1A1F3CC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192" creationId="{0FA432F5-F2F2-B9A4-8460-5D8AFC23F7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00" creationId="{10E7FAF4-E271-E49A-3897-6278DCBFA8C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01" creationId="{A3408004-10E2-8761-22C1-1DD9154A99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09" creationId="{4CB46EEC-EFBA-F1E3-98EC-5D43F976184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10" creationId="{8EA8A4BB-10C3-8E76-2B7C-436E9F7F19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13" creationId="{F451955C-105E-8598-531B-177C1A21B9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16" creationId="{7A0A1B84-A56C-BDEF-C904-18C716E194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21" creationId="{CC4711C0-0659-CDBA-2652-19A96809DC7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23" creationId="{0D8D830C-4449-58CB-AA21-090FEF62E3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31" creationId="{EF1F835C-8ECE-4679-B8E1-31E6359DC03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32" creationId="{DEC6D245-8727-D98E-B453-8BA1DD594D4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35" creationId="{857BE1FF-62C6-0E2A-3139-5CFD8130865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42" creationId="{D82793DB-0084-A1BC-E4DD-71FE3AF6AF3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49" creationId="{B4BF15D6-DF36-D737-2EEB-B68B2250092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56" creationId="{36748B9F-0E5F-5B19-C8D1-C8B6625657B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57" creationId="{BDD45E59-CB62-EAB3-EFAB-C30CB281CCC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60" creationId="{E37D2DF6-F806-0DF7-28DE-F2727D545D3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68" creationId="{B5F50F16-31F4-556B-BC5C-48AF51CE998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274" creationId="{C4D986B1-6C62-AFE4-199A-403FDA84F5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3" creationId="{F300748D-20AE-BAF0-9DBF-9FD7C592C80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4" creationId="{C8617F38-614E-3E46-502D-5524F484D2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6" creationId="{21E754EF-AE42-A485-BE9B-567C088C6E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7" creationId="{5E2DFA77-5018-B328-0A43-BCA5547FA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8" creationId="{75A65A31-045E-A34C-5FDA-7EDA06BFAA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19" creationId="{AA2F88F9-AF19-07FD-EE4A-537F899F9A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0" creationId="{32800DE3-83F7-2F08-3425-D2D7117B4B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1" creationId="{4F80230B-8A84-6A22-C866-9C6C99FA378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2" creationId="{E7EB70BF-2837-1EE6-AE5B-0068419237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3" creationId="{A41D9C1E-AA32-40C8-2BDA-7D3F8639D3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4" creationId="{CC3059CB-8A98-0DE1-7303-31CBF09606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5" creationId="{13452486-75F4-F5EF-CA4D-5CC3EA5FC36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6" creationId="{8234649C-2AA0-6024-3B1C-CCF41241C0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7" creationId="{228A9741-B089-D548-A2EF-27C2DDFA355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8" creationId="{5E2F68FA-87AC-1A7A-D263-1440CF90C70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29" creationId="{5FE716E7-8E5E-154F-7005-284F23B192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0" creationId="{21CCAA87-6F43-932A-9FA5-5B14B3DA6D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1" creationId="{3B9072DA-FCC2-0279-B7D0-939D9391FA8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2" creationId="{1E261442-A3DF-0793-E2DD-1DFFFAC6DA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3" creationId="{786DCBB4-6909-431A-1B41-F6626B951A3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4" creationId="{BAB20802-0FEA-7EB9-283D-00D3D1B47F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5" creationId="{CE0885B8-0403-98E5-7880-4AFA25198A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6" creationId="{E1D37B58-E72F-23F7-C288-8192C5FE75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7" creationId="{C2F42C88-3CF7-F0DB-EA9C-25A86FC2BDC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8" creationId="{04D2DB6C-F381-ABDD-241B-1D34B73D85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39" creationId="{0C6C807B-8BDC-37E1-50AB-E729B051C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0" creationId="{F5C1404B-F565-4AC3-AB6B-1F39DC0F583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1" creationId="{36538BA4-0B77-2B70-6221-9CA8192FC0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2" creationId="{A4480F9A-F85E-602D-6A07-FBFEE8BD6D7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5" creationId="{76B0249A-E303-38D0-2FBB-9A9CFDD6B6D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6" creationId="{0799F9E3-C0D7-CFD2-9E14-89234CD6B1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54950748" sldId="1605"/>
            <ac:spMk id="347" creationId="{4BF5C701-2F5F-9D7C-254B-6956CB6D21ED}"/>
          </ac:spMkLst>
        </pc:spChg>
        <pc:cxnChg chg="mod">
          <ac:chgData name="Daniel Khashabi" userId="62390808-c838-45e6-be59-d6fd0d208bc8" providerId="ADAL" clId="{DBE0F76A-AFEE-AC44-BA32-16BF03539868}" dt="2023-02-16T13:49:58.158" v="7760"/>
          <ac:cxnSpMkLst>
            <pc:docMk/>
            <pc:sldMk cId="4254950748" sldId="1605"/>
            <ac:cxnSpMk id="348" creationId="{AEA66885-FAC3-780B-4C57-3DD0218E14FD}"/>
          </ac:cxnSpMkLst>
        </pc:cxnChg>
      </pc:sldChg>
      <pc:sldChg chg="add del">
        <pc:chgData name="Daniel Khashabi" userId="62390808-c838-45e6-be59-d6fd0d208bc8" providerId="ADAL" clId="{DBE0F76A-AFEE-AC44-BA32-16BF03539868}" dt="2023-02-12T21:19:33.530" v="1810" actId="2696"/>
        <pc:sldMkLst>
          <pc:docMk/>
          <pc:sldMk cId="594352952" sldId="1617"/>
        </pc:sldMkLst>
      </pc:sldChg>
      <pc:sldChg chg="add 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4052529798" sldId="1617"/>
        </pc:sldMkLst>
      </pc:sldChg>
      <pc:sldChg chg="modSp add">
        <pc:chgData name="Daniel Khashabi" userId="62390808-c838-45e6-be59-d6fd0d208bc8" providerId="ADAL" clId="{DBE0F76A-AFEE-AC44-BA32-16BF03539868}" dt="2023-02-16T13:49:58.158" v="7760"/>
        <pc:sldMkLst>
          <pc:docMk/>
          <pc:sldMk cId="3967499559" sldId="162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67499559" sldId="1623"/>
            <ac:spMk id="6" creationId="{48234C3A-4948-B409-9905-51CDB092A14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67499559" sldId="1623"/>
            <ac:spMk id="8" creationId="{A61DD29E-8580-4519-64F6-252A9794495E}"/>
          </ac:spMkLst>
        </pc:spChg>
      </pc:sldChg>
      <pc:sldChg chg="modSp add">
        <pc:chgData name="Daniel Khashabi" userId="62390808-c838-45e6-be59-d6fd0d208bc8" providerId="ADAL" clId="{DBE0F76A-AFEE-AC44-BA32-16BF03539868}" dt="2023-02-16T13:49:58.158" v="7760"/>
        <pc:sldMkLst>
          <pc:docMk/>
          <pc:sldMk cId="3728407031" sldId="1624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28407031" sldId="1624"/>
            <ac:spMk id="6" creationId="{48234C3A-4948-B409-9905-51CDB092A14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28407031" sldId="1624"/>
            <ac:spMk id="11" creationId="{0F53B8D9-764E-EAB3-522F-2F4ED5DD117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28407031" sldId="1624"/>
            <ac:spMk id="16" creationId="{9FC3DE24-FB41-D9D8-2110-8F1528D6E9E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28407031" sldId="1624"/>
            <ac:spMk id="17" creationId="{BA170C94-00BD-8E22-6969-0D85196290D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28407031" sldId="1624"/>
            <ac:spMk id="18" creationId="{72CA5A5C-4F80-F6DD-930B-F08A4C67130F}"/>
          </ac:spMkLst>
        </pc:spChg>
      </pc:sldChg>
      <pc:sldChg chg="modSp add">
        <pc:chgData name="Daniel Khashabi" userId="62390808-c838-45e6-be59-d6fd0d208bc8" providerId="ADAL" clId="{DBE0F76A-AFEE-AC44-BA32-16BF03539868}" dt="2023-02-16T13:49:58.158" v="7760"/>
        <pc:sldMkLst>
          <pc:docMk/>
          <pc:sldMk cId="1356427523" sldId="1625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56427523" sldId="1625"/>
            <ac:spMk id="3" creationId="{57FD2924-25FE-0226-78E8-CBA348156A4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56427523" sldId="1625"/>
            <ac:spMk id="5" creationId="{A4B43994-3A63-5A65-0124-AAF3097A0988}"/>
          </ac:spMkLst>
        </pc:spChg>
      </pc:sldChg>
      <pc:sldChg chg="modSp">
        <pc:chgData name="Daniel Khashabi" userId="62390808-c838-45e6-be59-d6fd0d208bc8" providerId="ADAL" clId="{DBE0F76A-AFEE-AC44-BA32-16BF03539868}" dt="2023-02-16T13:49:58.158" v="7760"/>
        <pc:sldMkLst>
          <pc:docMk/>
          <pc:sldMk cId="3348766372" sldId="1626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48766372" sldId="1626"/>
            <ac:spMk id="3" creationId="{28ABABFA-733B-D0B0-5603-93456A867FC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48766372" sldId="1626"/>
            <ac:spMk id="7" creationId="{4D44F665-325F-182F-DE0A-68F71787793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48766372" sldId="1626"/>
            <ac:spMk id="10" creationId="{61C85433-5C55-8A6A-D711-22D6DF05D82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348766372" sldId="1626"/>
            <ac:spMk id="18" creationId="{3B867A66-3D27-9B42-D57F-BEA338C0A8C0}"/>
          </ac:spMkLst>
        </pc:spChg>
      </pc:sldChg>
      <pc:sldChg chg="del">
        <pc:chgData name="Daniel Khashabi" userId="62390808-c838-45e6-be59-d6fd0d208bc8" providerId="ADAL" clId="{DBE0F76A-AFEE-AC44-BA32-16BF03539868}" dt="2023-02-16T04:56:20.459" v="7680" actId="2696"/>
        <pc:sldMkLst>
          <pc:docMk/>
          <pc:sldMk cId="348754316" sldId="1627"/>
        </pc:sldMkLst>
      </pc:sldChg>
      <pc:sldChg chg="modSp modAnim">
        <pc:chgData name="Daniel Khashabi" userId="62390808-c838-45e6-be59-d6fd0d208bc8" providerId="ADAL" clId="{DBE0F76A-AFEE-AC44-BA32-16BF03539868}" dt="2023-02-16T15:57:37.129" v="8518"/>
        <pc:sldMkLst>
          <pc:docMk/>
          <pc:sldMk cId="694198311" sldId="1628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5" creationId="{1F386875-FF65-A374-E3D7-19F5DB18198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6" creationId="{1EBE392D-2D8A-3137-093C-5132708D40D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2" creationId="{C1CD30FF-0019-8841-78A6-EAA5F6289A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3" creationId="{D0F30BDB-6B47-DAF4-B84D-E8B117B3640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7" creationId="{EAD05359-7AAF-9D19-3C14-00A5F52F11A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42" creationId="{DEEEA42D-C09B-ADE0-77AB-40EE7E76CA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43" creationId="{C75FF376-825B-E1E3-BF13-A5C80618A43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44" creationId="{BA47695E-E321-70A4-53E6-8E085B738A8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87" creationId="{1F2E3236-CF8B-8849-8D78-04159FCF34E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88" creationId="{E12DBB9D-4B75-2040-D92D-9346E142253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91" creationId="{E6FD5B56-DBF1-26AA-2899-69E1A1F3CC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192" creationId="{0FA432F5-F2F2-B9A4-8460-5D8AFC23F7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00" creationId="{10E7FAF4-E271-E49A-3897-6278DCBFA8C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01" creationId="{A3408004-10E2-8761-22C1-1DD9154A992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09" creationId="{4CB46EEC-EFBA-F1E3-98EC-5D43F976184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10" creationId="{8EA8A4BB-10C3-8E76-2B7C-436E9F7F19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13" creationId="{F451955C-105E-8598-531B-177C1A21B9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16" creationId="{7A0A1B84-A56C-BDEF-C904-18C716E194E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21" creationId="{CC4711C0-0659-CDBA-2652-19A96809DC7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23" creationId="{0D8D830C-4449-58CB-AA21-090FEF62E3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31" creationId="{EF1F835C-8ECE-4679-B8E1-31E6359DC03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32" creationId="{DEC6D245-8727-D98E-B453-8BA1DD594D4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35" creationId="{857BE1FF-62C6-0E2A-3139-5CFD8130865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42" creationId="{D82793DB-0084-A1BC-E4DD-71FE3AF6AF3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49" creationId="{B4BF15D6-DF36-D737-2EEB-B68B2250092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56" creationId="{36748B9F-0E5F-5B19-C8D1-C8B6625657B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57" creationId="{BDD45E59-CB62-EAB3-EFAB-C30CB281CCC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60" creationId="{E37D2DF6-F806-0DF7-28DE-F2727D545D3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68" creationId="{B5F50F16-31F4-556B-BC5C-48AF51CE998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274" creationId="{C4D986B1-6C62-AFE4-199A-403FDA84F57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3" creationId="{F300748D-20AE-BAF0-9DBF-9FD7C592C80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4" creationId="{C8617F38-614E-3E46-502D-5524F484D2B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6" creationId="{21E754EF-AE42-A485-BE9B-567C088C6E4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7" creationId="{5E2DFA77-5018-B328-0A43-BCA5547FAB0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8" creationId="{75A65A31-045E-A34C-5FDA-7EDA06BFAAC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19" creationId="{AA2F88F9-AF19-07FD-EE4A-537F899F9A4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0" creationId="{32800DE3-83F7-2F08-3425-D2D7117B4B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1" creationId="{4F80230B-8A84-6A22-C866-9C6C99FA378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2" creationId="{E7EB70BF-2837-1EE6-AE5B-0068419237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3" creationId="{A41D9C1E-AA32-40C8-2BDA-7D3F8639D3C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4" creationId="{CC3059CB-8A98-0DE1-7303-31CBF096061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5" creationId="{13452486-75F4-F5EF-CA4D-5CC3EA5FC36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6" creationId="{8234649C-2AA0-6024-3B1C-CCF41241C07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7" creationId="{228A9741-B089-D548-A2EF-27C2DDFA355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8" creationId="{5E2F68FA-87AC-1A7A-D263-1440CF90C70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29" creationId="{5FE716E7-8E5E-154F-7005-284F23B192B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0" creationId="{21CCAA87-6F43-932A-9FA5-5B14B3DA6D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1" creationId="{3B9072DA-FCC2-0279-B7D0-939D9391FA8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2" creationId="{1E261442-A3DF-0793-E2DD-1DFFFAC6DA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3" creationId="{786DCBB4-6909-431A-1B41-F6626B951A3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4" creationId="{BAB20802-0FEA-7EB9-283D-00D3D1B47F5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5" creationId="{CE0885B8-0403-98E5-7880-4AFA25198A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6" creationId="{E1D37B58-E72F-23F7-C288-8192C5FE756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7" creationId="{C2F42C88-3CF7-F0DB-EA9C-25A86FC2BDC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8" creationId="{04D2DB6C-F381-ABDD-241B-1D34B73D851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39" creationId="{0C6C807B-8BDC-37E1-50AB-E729B051CB7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0" creationId="{F5C1404B-F565-4AC3-AB6B-1F39DC0F583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1" creationId="{36538BA4-0B77-2B70-6221-9CA8192FC06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2" creationId="{A4480F9A-F85E-602D-6A07-FBFEE8BD6D7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5" creationId="{76B0249A-E303-38D0-2FBB-9A9CFDD6B6D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6" creationId="{0799F9E3-C0D7-CFD2-9E14-89234CD6B11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694198311" sldId="1628"/>
            <ac:spMk id="347" creationId="{4BF5C701-2F5F-9D7C-254B-6956CB6D21ED}"/>
          </ac:spMkLst>
        </pc:spChg>
        <pc:cxnChg chg="mod">
          <ac:chgData name="Daniel Khashabi" userId="62390808-c838-45e6-be59-d6fd0d208bc8" providerId="ADAL" clId="{DBE0F76A-AFEE-AC44-BA32-16BF03539868}" dt="2023-02-16T13:49:58.158" v="7760"/>
          <ac:cxnSpMkLst>
            <pc:docMk/>
            <pc:sldMk cId="694198311" sldId="1628"/>
            <ac:cxnSpMk id="348" creationId="{AEA66885-FAC3-780B-4C57-3DD0218E14FD}"/>
          </ac:cxnSpMkLst>
        </pc:cxnChg>
      </pc:sldChg>
      <pc:sldChg chg="modSp modAnim modNotes">
        <pc:chgData name="Daniel Khashabi" userId="62390808-c838-45e6-be59-d6fd0d208bc8" providerId="ADAL" clId="{DBE0F76A-AFEE-AC44-BA32-16BF03539868}" dt="2023-02-16T15:57:56.295" v="8521"/>
        <pc:sldMkLst>
          <pc:docMk/>
          <pc:sldMk cId="394656261" sldId="1631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4656261" sldId="1631"/>
            <ac:spMk id="3" creationId="{B3651168-230B-6999-B5E7-80B44E76D5A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4656261" sldId="1631"/>
            <ac:spMk id="6" creationId="{C7386CB1-81E2-C1B6-16D4-F8A7657FFC1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4656261" sldId="1631"/>
            <ac:spMk id="127" creationId="{2F12DE1B-F45E-E0F9-93FD-EB559ED31C12}"/>
          </ac:spMkLst>
        </pc:spChg>
      </pc:sldChg>
      <pc:sldChg chg="addSp delSp modSp mod modAnim modNotes">
        <pc:chgData name="Daniel Khashabi" userId="62390808-c838-45e6-be59-d6fd0d208bc8" providerId="ADAL" clId="{DBE0F76A-AFEE-AC44-BA32-16BF03539868}" dt="2023-02-16T15:58:11.655" v="8522"/>
        <pc:sldMkLst>
          <pc:docMk/>
          <pc:sldMk cId="1913645677" sldId="1632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13645677" sldId="1632"/>
            <ac:spMk id="3" creationId="{B3651168-230B-6999-B5E7-80B44E76D5A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13645677" sldId="1632"/>
            <ac:spMk id="127" creationId="{2F12DE1B-F45E-E0F9-93FD-EB559ED31C12}"/>
          </ac:spMkLst>
        </pc:spChg>
        <pc:spChg chg="mod">
          <ac:chgData name="Daniel Khashabi" userId="62390808-c838-45e6-be59-d6fd0d208bc8" providerId="ADAL" clId="{DBE0F76A-AFEE-AC44-BA32-16BF03539868}" dt="2023-02-12T21:14:39.188" v="1671" actId="20577"/>
          <ac:spMkLst>
            <pc:docMk/>
            <pc:sldMk cId="1913645677" sldId="1632"/>
            <ac:spMk id="142" creationId="{185BFF6F-8170-E1BD-248F-5B262D395E4E}"/>
          </ac:spMkLst>
        </pc:spChg>
        <pc:picChg chg="add del mod">
          <ac:chgData name="Daniel Khashabi" userId="62390808-c838-45e6-be59-d6fd0d208bc8" providerId="ADAL" clId="{DBE0F76A-AFEE-AC44-BA32-16BF03539868}" dt="2023-02-12T21:15:22.298" v="1675" actId="478"/>
          <ac:picMkLst>
            <pc:docMk/>
            <pc:sldMk cId="1913645677" sldId="1632"/>
            <ac:picMk id="1026" creationId="{E240EB93-8BA8-0C25-6F6B-348FB5E52DB2}"/>
          </ac:picMkLst>
        </pc:picChg>
        <pc:picChg chg="add mod">
          <ac:chgData name="Daniel Khashabi" userId="62390808-c838-45e6-be59-d6fd0d208bc8" providerId="ADAL" clId="{DBE0F76A-AFEE-AC44-BA32-16BF03539868}" dt="2023-02-12T21:15:26.766" v="1678" actId="1076"/>
          <ac:picMkLst>
            <pc:docMk/>
            <pc:sldMk cId="1913645677" sldId="1632"/>
            <ac:picMk id="1028" creationId="{9823A161-7E4D-2D87-EDDA-3981BD42FBC0}"/>
          </ac:picMkLst>
        </pc:picChg>
      </pc:sldChg>
      <pc:sldChg chg="addSp delSp modSp del mod">
        <pc:chgData name="Daniel Khashabi" userId="62390808-c838-45e6-be59-d6fd0d208bc8" providerId="ADAL" clId="{DBE0F76A-AFEE-AC44-BA32-16BF03539868}" dt="2023-02-12T21:13:46.827" v="1650" actId="2696"/>
        <pc:sldMkLst>
          <pc:docMk/>
          <pc:sldMk cId="1630613969" sldId="1633"/>
        </pc:sldMkLst>
        <pc:picChg chg="add del mod">
          <ac:chgData name="Daniel Khashabi" userId="62390808-c838-45e6-be59-d6fd0d208bc8" providerId="ADAL" clId="{DBE0F76A-AFEE-AC44-BA32-16BF03539868}" dt="2023-02-11T18:41:33.886" v="1558" actId="21"/>
          <ac:picMkLst>
            <pc:docMk/>
            <pc:sldMk cId="1630613969" sldId="1633"/>
            <ac:picMk id="4" creationId="{6C4064A0-757D-B95B-41BB-2CCAEB9E16D1}"/>
          </ac:picMkLst>
        </pc:picChg>
      </pc:sldChg>
      <pc:sldChg chg="addSp delSp modSp add del mod ord">
        <pc:chgData name="Daniel Khashabi" userId="62390808-c838-45e6-be59-d6fd0d208bc8" providerId="ADAL" clId="{DBE0F76A-AFEE-AC44-BA32-16BF03539868}" dt="2023-02-16T16:52:17.541" v="9121" actId="1035"/>
        <pc:sldMkLst>
          <pc:docMk/>
          <pc:sldMk cId="2493044515" sldId="1694"/>
        </pc:sldMkLst>
        <pc:spChg chg="mod">
          <ac:chgData name="Daniel Khashabi" userId="62390808-c838-45e6-be59-d6fd0d208bc8" providerId="ADAL" clId="{DBE0F76A-AFEE-AC44-BA32-16BF03539868}" dt="2023-02-14T19:08:08.953" v="6142" actId="20577"/>
          <ac:spMkLst>
            <pc:docMk/>
            <pc:sldMk cId="2493044515" sldId="1694"/>
            <ac:spMk id="2" creationId="{5F718B2A-BB13-61B1-0EB4-DB39489678BA}"/>
          </ac:spMkLst>
        </pc:spChg>
        <pc:spChg chg="mod">
          <ac:chgData name="Daniel Khashabi" userId="62390808-c838-45e6-be59-d6fd0d208bc8" providerId="ADAL" clId="{DBE0F76A-AFEE-AC44-BA32-16BF03539868}" dt="2023-02-14T19:11:15.405" v="6300" actId="20577"/>
          <ac:spMkLst>
            <pc:docMk/>
            <pc:sldMk cId="2493044515" sldId="1694"/>
            <ac:spMk id="3" creationId="{2396E66B-A8E8-E4F4-C90B-3CF67DEDA350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5" creationId="{74C86524-CA96-8321-51CA-386581B35F3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6" creationId="{C31BC63F-7234-DADB-2248-E30EDB66F9D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7" creationId="{271304FF-C87B-B418-B740-1FDC09ED9E0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8" creationId="{69F0E942-DAB1-7790-7B2F-F14BA8CB8D93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9" creationId="{EE5796C9-3518-C7DD-2D3D-E3CCE17C14E5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2493044515" sldId="1694"/>
            <ac:spMk id="10" creationId="{4D3448D2-0318-F74D-7874-8A4214B1A564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11" creationId="{16096D73-A5C2-4B6F-B127-E9E8FC3904A8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13" creationId="{F999D078-7ABA-0944-061D-6F4ABDF9CCBE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14" creationId="{1FDBB2C3-2B76-68C2-C411-7CC6863B1F5A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15" creationId="{9A1E6EB9-89EE-839A-8722-472A4DDDA9BC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16" creationId="{042DCCF7-E61E-914B-42DF-2F8BB3CC31F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0" creationId="{0991B9A1-0473-5188-8298-3192B55C7914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1" creationId="{9BBD2EF3-0A75-9782-58B2-017C7F4FBBE7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2" creationId="{845FB0B1-A1F6-98A5-C69F-ADF18564082C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3" creationId="{82078282-4CEE-8A46-A33E-15C940AF0DA6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4" creationId="{AC7F9EBA-682F-55D8-1724-56BF41A01B9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5" creationId="{5F1C3DD4-EE10-B361-7B63-39C93F52D591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7" creationId="{8BC8FC67-C237-D9F7-082D-57214B99672E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29" creationId="{83EB7690-EA22-9FF1-B902-7E3ED4194704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30" creationId="{33152D8F-AF4C-8C74-3C13-AABF1CF3B837}"/>
          </ac:spMkLst>
        </pc:spChg>
        <pc:spChg chg="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35" creationId="{F40A6BE2-D146-C5E8-4454-2330599CBAF1}"/>
          </ac:spMkLst>
        </pc:spChg>
        <pc:spChg chg="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36" creationId="{AD4EABE8-71F6-8FDF-B5DB-2AE8D35ED1FB}"/>
          </ac:spMkLst>
        </pc:spChg>
        <pc:spChg chg="add mod">
          <ac:chgData name="Daniel Khashabi" userId="62390808-c838-45e6-be59-d6fd0d208bc8" providerId="ADAL" clId="{DBE0F76A-AFEE-AC44-BA32-16BF03539868}" dt="2023-02-16T16:52:17.541" v="9121" actId="1035"/>
          <ac:spMkLst>
            <pc:docMk/>
            <pc:sldMk cId="2493044515" sldId="1694"/>
            <ac:spMk id="37" creationId="{7F10658F-347A-66F2-A2B5-1A01B6309DEF}"/>
          </ac:spMkLst>
        </pc:spChg>
        <pc:grpChg chg="add mod">
          <ac:chgData name="Daniel Khashabi" userId="62390808-c838-45e6-be59-d6fd0d208bc8" providerId="ADAL" clId="{DBE0F76A-AFEE-AC44-BA32-16BF03539868}" dt="2023-02-16T16:52:17.541" v="9121" actId="1035"/>
          <ac:grpSpMkLst>
            <pc:docMk/>
            <pc:sldMk cId="2493044515" sldId="1694"/>
            <ac:grpSpMk id="33" creationId="{DC3FF5C9-71BE-4516-80FC-E172954FE53D}"/>
          </ac:grpSpMkLst>
        </pc:grpChg>
        <pc:picChg chg="del">
          <ac:chgData name="Daniel Khashabi" userId="62390808-c838-45e6-be59-d6fd0d208bc8" providerId="ADAL" clId="{DBE0F76A-AFEE-AC44-BA32-16BF03539868}" dt="2023-02-14T19:09:27.206" v="6227" actId="478"/>
          <ac:picMkLst>
            <pc:docMk/>
            <pc:sldMk cId="2493044515" sldId="1694"/>
            <ac:picMk id="4" creationId="{A84B70BC-8024-26F1-57C2-735EC4D4FA0B}"/>
          </ac:picMkLst>
        </pc:picChg>
        <pc:picChg chg="mod">
          <ac:chgData name="Daniel Khashabi" userId="62390808-c838-45e6-be59-d6fd0d208bc8" providerId="ADAL" clId="{DBE0F76A-AFEE-AC44-BA32-16BF03539868}" dt="2023-02-16T16:52:17.541" v="9121" actId="1035"/>
          <ac:picMkLst>
            <pc:docMk/>
            <pc:sldMk cId="2493044515" sldId="1694"/>
            <ac:picMk id="34" creationId="{8747D8AA-7B61-9C88-4963-2C90E5B516BA}"/>
          </ac:picMkLst>
        </pc:pic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12" creationId="{36F3E482-4482-BD2B-E92D-5307C94C5312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17" creationId="{7E7DCD84-2244-AF5D-52EB-ECDD7EE5FE6C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18" creationId="{C656AF7A-6DBC-C717-5442-A2256A890D69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19" creationId="{05FE3220-79D4-985F-9865-D900219A21F4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26" creationId="{577473A6-F8E6-7FD0-9DA6-AF650969A533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28" creationId="{09383705-D154-AE28-E9B0-BE265A0F8AB1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31" creationId="{1C694BA3-64C0-2A49-2EB5-B91DFDE804ED}"/>
          </ac:cxnSpMkLst>
        </pc:cxnChg>
        <pc:cxnChg chg="add mod">
          <ac:chgData name="Daniel Khashabi" userId="62390808-c838-45e6-be59-d6fd0d208bc8" providerId="ADAL" clId="{DBE0F76A-AFEE-AC44-BA32-16BF03539868}" dt="2023-02-16T16:52:17.541" v="9121" actId="1035"/>
          <ac:cxnSpMkLst>
            <pc:docMk/>
            <pc:sldMk cId="2493044515" sldId="1694"/>
            <ac:cxnSpMk id="32" creationId="{063733AE-E2B5-0639-5F04-6C0B208750A3}"/>
          </ac:cxnSpMkLst>
        </pc:cxnChg>
      </pc:sldChg>
      <pc:sldChg chg="modSp add del modAnim">
        <pc:chgData name="Daniel Khashabi" userId="62390808-c838-45e6-be59-d6fd0d208bc8" providerId="ADAL" clId="{DBE0F76A-AFEE-AC44-BA32-16BF03539868}" dt="2023-02-16T16:09:27.952" v="8713" actId="207"/>
        <pc:sldMkLst>
          <pc:docMk/>
          <pc:sldMk cId="967055612" sldId="1695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967055612" sldId="1695"/>
            <ac:spMk id="5" creationId="{C5C0E19C-F65F-07AB-C8D8-131F3EA459FA}"/>
          </ac:spMkLst>
        </pc:spChg>
        <pc:spChg chg="mod">
          <ac:chgData name="Daniel Khashabi" userId="62390808-c838-45e6-be59-d6fd0d208bc8" providerId="ADAL" clId="{DBE0F76A-AFEE-AC44-BA32-16BF03539868}" dt="2023-02-16T16:09:27.952" v="8713" actId="207"/>
          <ac:spMkLst>
            <pc:docMk/>
            <pc:sldMk cId="967055612" sldId="1695"/>
            <ac:spMk id="8" creationId="{37B38513-9940-C156-5D57-FD1A7324919A}"/>
          </ac:spMkLst>
        </pc:spChg>
      </pc:sldChg>
      <pc:sldChg chg="add del">
        <pc:chgData name="Daniel Khashabi" userId="62390808-c838-45e6-be59-d6fd0d208bc8" providerId="ADAL" clId="{DBE0F76A-AFEE-AC44-BA32-16BF03539868}" dt="2023-02-14T19:07:35.404" v="6136" actId="2696"/>
        <pc:sldMkLst>
          <pc:docMk/>
          <pc:sldMk cId="2879263245" sldId="1705"/>
        </pc:sldMkLst>
      </pc:sldChg>
      <pc:sldChg chg="modSp add del mod">
        <pc:chgData name="Daniel Khashabi" userId="62390808-c838-45e6-be59-d6fd0d208bc8" providerId="ADAL" clId="{DBE0F76A-AFEE-AC44-BA32-16BF03539868}" dt="2023-02-12T21:24:55.488" v="1939" actId="2696"/>
        <pc:sldMkLst>
          <pc:docMk/>
          <pc:sldMk cId="1717151964" sldId="1706"/>
        </pc:sldMkLst>
        <pc:spChg chg="mod">
          <ac:chgData name="Daniel Khashabi" userId="62390808-c838-45e6-be59-d6fd0d208bc8" providerId="ADAL" clId="{DBE0F76A-AFEE-AC44-BA32-16BF03539868}" dt="2023-02-12T21:24:54.341" v="1938" actId="21"/>
          <ac:spMkLst>
            <pc:docMk/>
            <pc:sldMk cId="1717151964" sldId="1706"/>
            <ac:spMk id="3" creationId="{26EE3139-C761-2213-3F75-8C9850335662}"/>
          </ac:spMkLst>
        </pc:spChg>
      </pc:sldChg>
      <pc:sldChg chg="add">
        <pc:chgData name="Daniel Khashabi" userId="62390808-c838-45e6-be59-d6fd0d208bc8" providerId="ADAL" clId="{DBE0F76A-AFEE-AC44-BA32-16BF03539868}" dt="2023-02-11T17:34:32.226" v="0"/>
        <pc:sldMkLst>
          <pc:docMk/>
          <pc:sldMk cId="2624894102" sldId="1707"/>
        </pc:sldMkLst>
      </pc:sldChg>
      <pc:sldChg chg="modSp add mod modTransition modAnim modNotes">
        <pc:chgData name="Daniel Khashabi" userId="62390808-c838-45e6-be59-d6fd0d208bc8" providerId="ADAL" clId="{DBE0F76A-AFEE-AC44-BA32-16BF03539868}" dt="2023-02-16T13:51:45.796" v="7769"/>
        <pc:sldMkLst>
          <pc:docMk/>
          <pc:sldMk cId="1124880000" sldId="1708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24880000" sldId="1708"/>
            <ac:spMk id="2" creationId="{D627C7AB-C835-782F-E605-797541D6EE5A}"/>
          </ac:spMkLst>
        </pc:spChg>
        <pc:spChg chg="mod">
          <ac:chgData name="Daniel Khashabi" userId="62390808-c838-45e6-be59-d6fd0d208bc8" providerId="ADAL" clId="{DBE0F76A-AFEE-AC44-BA32-16BF03539868}" dt="2023-02-11T17:58:53.093" v="287" actId="20577"/>
          <ac:spMkLst>
            <pc:docMk/>
            <pc:sldMk cId="1124880000" sldId="1708"/>
            <ac:spMk id="4" creationId="{9D76884D-684C-F07B-B281-7275A8E509E2}"/>
          </ac:spMkLst>
        </pc:spChg>
      </pc:sldChg>
      <pc:sldChg chg="addSp modSp add mod modNotes">
        <pc:chgData name="Daniel Khashabi" userId="62390808-c838-45e6-be59-d6fd0d208bc8" providerId="ADAL" clId="{DBE0F76A-AFEE-AC44-BA32-16BF03539868}" dt="2023-02-16T13:52:32.001" v="7801" actId="14100"/>
        <pc:sldMkLst>
          <pc:docMk/>
          <pc:sldMk cId="2784519899" sldId="1709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84519899" sldId="1709"/>
            <ac:spMk id="2" creationId="{D627C7AB-C835-782F-E605-797541D6EE5A}"/>
          </ac:spMkLst>
        </pc:spChg>
        <pc:spChg chg="mod">
          <ac:chgData name="Daniel Khashabi" userId="62390808-c838-45e6-be59-d6fd0d208bc8" providerId="ADAL" clId="{DBE0F76A-AFEE-AC44-BA32-16BF03539868}" dt="2023-02-16T13:50:52.683" v="7761"/>
          <ac:spMkLst>
            <pc:docMk/>
            <pc:sldMk cId="2784519899" sldId="1709"/>
            <ac:spMk id="4" creationId="{9D76884D-684C-F07B-B281-7275A8E509E2}"/>
          </ac:spMkLst>
        </pc:spChg>
        <pc:spChg chg="add mod">
          <ac:chgData name="Daniel Khashabi" userId="62390808-c838-45e6-be59-d6fd0d208bc8" providerId="ADAL" clId="{DBE0F76A-AFEE-AC44-BA32-16BF03539868}" dt="2023-02-16T13:52:32.001" v="7801" actId="14100"/>
          <ac:spMkLst>
            <pc:docMk/>
            <pc:sldMk cId="2784519899" sldId="1709"/>
            <ac:spMk id="5" creationId="{EF0FED5F-1CE7-2FE7-BA4F-BC17E43B4852}"/>
          </ac:spMkLst>
        </pc:spChg>
      </pc:sldChg>
      <pc:sldChg chg="modSp new mod modAnim">
        <pc:chgData name="Daniel Khashabi" userId="62390808-c838-45e6-be59-d6fd0d208bc8" providerId="ADAL" clId="{DBE0F76A-AFEE-AC44-BA32-16BF03539868}" dt="2023-02-16T13:54:12.532" v="7812"/>
        <pc:sldMkLst>
          <pc:docMk/>
          <pc:sldMk cId="424039047" sldId="1710"/>
        </pc:sldMkLst>
        <pc:spChg chg="mod">
          <ac:chgData name="Daniel Khashabi" userId="62390808-c838-45e6-be59-d6fd0d208bc8" providerId="ADAL" clId="{DBE0F76A-AFEE-AC44-BA32-16BF03539868}" dt="2023-02-12T21:30:09.311" v="2113" actId="207"/>
          <ac:spMkLst>
            <pc:docMk/>
            <pc:sldMk cId="424039047" sldId="1710"/>
            <ac:spMk id="2" creationId="{2380612C-2FBD-2853-DD70-064871E400B0}"/>
          </ac:spMkLst>
        </pc:spChg>
        <pc:spChg chg="mod">
          <ac:chgData name="Daniel Khashabi" userId="62390808-c838-45e6-be59-d6fd0d208bc8" providerId="ADAL" clId="{DBE0F76A-AFEE-AC44-BA32-16BF03539868}" dt="2023-02-16T13:53:52.921" v="7810" actId="207"/>
          <ac:spMkLst>
            <pc:docMk/>
            <pc:sldMk cId="424039047" sldId="1710"/>
            <ac:spMk id="3" creationId="{78BD93FD-84F6-943B-4DAF-E6EA2CDFA198}"/>
          </ac:spMkLst>
        </pc:spChg>
      </pc:sldChg>
      <pc:sldChg chg="addSp modSp new mod modAnim">
        <pc:chgData name="Daniel Khashabi" userId="62390808-c838-45e6-be59-d6fd0d208bc8" providerId="ADAL" clId="{DBE0F76A-AFEE-AC44-BA32-16BF03539868}" dt="2023-02-16T13:55:31.634" v="7831" actId="207"/>
        <pc:sldMkLst>
          <pc:docMk/>
          <pc:sldMk cId="2056676461" sldId="1711"/>
        </pc:sldMkLst>
        <pc:spChg chg="mod">
          <ac:chgData name="Daniel Khashabi" userId="62390808-c838-45e6-be59-d6fd0d208bc8" providerId="ADAL" clId="{DBE0F76A-AFEE-AC44-BA32-16BF03539868}" dt="2023-02-12T21:30:14.156" v="2123" actId="207"/>
          <ac:spMkLst>
            <pc:docMk/>
            <pc:sldMk cId="2056676461" sldId="1711"/>
            <ac:spMk id="2" creationId="{261D9FD4-BDE4-0A2E-D97A-EAF3C0DFD313}"/>
          </ac:spMkLst>
        </pc:spChg>
        <pc:spChg chg="mod">
          <ac:chgData name="Daniel Khashabi" userId="62390808-c838-45e6-be59-d6fd0d208bc8" providerId="ADAL" clId="{DBE0F76A-AFEE-AC44-BA32-16BF03539868}" dt="2023-02-16T13:55:31.634" v="7831" actId="207"/>
          <ac:spMkLst>
            <pc:docMk/>
            <pc:sldMk cId="2056676461" sldId="1711"/>
            <ac:spMk id="3" creationId="{54CB728B-7D43-2DFB-5BE5-3CD08C7F80E3}"/>
          </ac:spMkLst>
        </pc:spChg>
        <pc:picChg chg="add mod">
          <ac:chgData name="Daniel Khashabi" userId="62390808-c838-45e6-be59-d6fd0d208bc8" providerId="ADAL" clId="{DBE0F76A-AFEE-AC44-BA32-16BF03539868}" dt="2023-02-12T21:33:14.943" v="2177" actId="1038"/>
          <ac:picMkLst>
            <pc:docMk/>
            <pc:sldMk cId="2056676461" sldId="1711"/>
            <ac:picMk id="5" creationId="{0ABCDE17-C227-9A77-F331-479110311BA8}"/>
          </ac:picMkLst>
        </pc:picChg>
      </pc:sldChg>
      <pc:sldChg chg="addSp delSp modSp new mod">
        <pc:chgData name="Daniel Khashabi" userId="62390808-c838-45e6-be59-d6fd0d208bc8" providerId="ADAL" clId="{DBE0F76A-AFEE-AC44-BA32-16BF03539868}" dt="2023-02-16T13:49:58.158" v="7760"/>
        <pc:sldMkLst>
          <pc:docMk/>
          <pc:sldMk cId="3417168123" sldId="1712"/>
        </pc:sldMkLst>
        <pc:spChg chg="mod">
          <ac:chgData name="Daniel Khashabi" userId="62390808-c838-45e6-be59-d6fd0d208bc8" providerId="ADAL" clId="{DBE0F76A-AFEE-AC44-BA32-16BF03539868}" dt="2023-02-11T18:21:43.264" v="1269"/>
          <ac:spMkLst>
            <pc:docMk/>
            <pc:sldMk cId="3417168123" sldId="1712"/>
            <ac:spMk id="2" creationId="{9C909ED0-DD88-AB15-C0D3-5FB8BACA50D7}"/>
          </ac:spMkLst>
        </pc:spChg>
        <pc:spChg chg="mod">
          <ac:chgData name="Daniel Khashabi" userId="62390808-c838-45e6-be59-d6fd0d208bc8" providerId="ADAL" clId="{DBE0F76A-AFEE-AC44-BA32-16BF03539868}" dt="2023-02-12T23:10:38.088" v="2336" actId="20577"/>
          <ac:spMkLst>
            <pc:docMk/>
            <pc:sldMk cId="3417168123" sldId="1712"/>
            <ac:spMk id="3" creationId="{9A713FA0-656F-02E9-7795-B341EC56829C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417168123" sldId="1712"/>
            <ac:spMk id="4" creationId="{D7018F7A-DF14-215A-9190-3401A00F4217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417168123" sldId="1712"/>
            <ac:spMk id="5" creationId="{A0B3E625-35BB-FE38-EBEA-3BBB9F12A5B8}"/>
          </ac:spMkLst>
        </pc:spChg>
        <pc:spChg chg="add del">
          <ac:chgData name="Daniel Khashabi" userId="62390808-c838-45e6-be59-d6fd0d208bc8" providerId="ADAL" clId="{DBE0F76A-AFEE-AC44-BA32-16BF03539868}" dt="2023-02-11T18:12:45.684" v="1005"/>
          <ac:spMkLst>
            <pc:docMk/>
            <pc:sldMk cId="3417168123" sldId="1712"/>
            <ac:spMk id="6" creationId="{9B5F81D6-63F4-70C7-E6B6-F6A3BB48BE7F}"/>
          </ac:spMkLst>
        </pc:spChg>
        <pc:spChg chg="add del">
          <ac:chgData name="Daniel Khashabi" userId="62390808-c838-45e6-be59-d6fd0d208bc8" providerId="ADAL" clId="{DBE0F76A-AFEE-AC44-BA32-16BF03539868}" dt="2023-02-11T18:14:43.158" v="1007"/>
          <ac:spMkLst>
            <pc:docMk/>
            <pc:sldMk cId="3417168123" sldId="1712"/>
            <ac:spMk id="7" creationId="{79F8F327-5EF1-C461-4137-F2F8AA134806}"/>
          </ac:spMkLst>
        </pc:spChg>
        <pc:grpChg chg="add mod">
          <ac:chgData name="Daniel Khashabi" userId="62390808-c838-45e6-be59-d6fd0d208bc8" providerId="ADAL" clId="{DBE0F76A-AFEE-AC44-BA32-16BF03539868}" dt="2023-02-12T23:10:26.317" v="2332" actId="1035"/>
          <ac:grpSpMkLst>
            <pc:docMk/>
            <pc:sldMk cId="3417168123" sldId="1712"/>
            <ac:grpSpMk id="10" creationId="{16DA344B-B330-DEE1-1747-8F72D65D2536}"/>
          </ac:grpSpMkLst>
        </pc:grpChg>
        <pc:picChg chg="add mod modCrop">
          <ac:chgData name="Daniel Khashabi" userId="62390808-c838-45e6-be59-d6fd0d208bc8" providerId="ADAL" clId="{DBE0F76A-AFEE-AC44-BA32-16BF03539868}" dt="2023-02-12T21:43:10.546" v="2268" actId="732"/>
          <ac:picMkLst>
            <pc:docMk/>
            <pc:sldMk cId="3417168123" sldId="1712"/>
            <ac:picMk id="7" creationId="{79FB36FD-B1FE-F39B-982E-ECA9C455E960}"/>
          </ac:picMkLst>
        </pc:picChg>
        <pc:picChg chg="add mod modCrop">
          <ac:chgData name="Daniel Khashabi" userId="62390808-c838-45e6-be59-d6fd0d208bc8" providerId="ADAL" clId="{DBE0F76A-AFEE-AC44-BA32-16BF03539868}" dt="2023-02-12T21:43:25.175" v="2275" actId="1035"/>
          <ac:picMkLst>
            <pc:docMk/>
            <pc:sldMk cId="3417168123" sldId="1712"/>
            <ac:picMk id="8" creationId="{2C6CE16A-E292-754B-CF26-2AA63FC32AF2}"/>
          </ac:picMkLst>
        </pc:picChg>
        <pc:picChg chg="add mod">
          <ac:chgData name="Daniel Khashabi" userId="62390808-c838-45e6-be59-d6fd0d208bc8" providerId="ADAL" clId="{DBE0F76A-AFEE-AC44-BA32-16BF03539868}" dt="2023-02-12T21:43:43.588" v="2285" actId="14100"/>
          <ac:picMkLst>
            <pc:docMk/>
            <pc:sldMk cId="3417168123" sldId="1712"/>
            <ac:picMk id="9" creationId="{0FD5B734-E53C-96F9-EF78-D40AA25D769A}"/>
          </ac:picMkLst>
        </pc:picChg>
      </pc:sldChg>
      <pc:sldChg chg="delSp modSp add mod">
        <pc:chgData name="Daniel Khashabi" userId="62390808-c838-45e6-be59-d6fd0d208bc8" providerId="ADAL" clId="{DBE0F76A-AFEE-AC44-BA32-16BF03539868}" dt="2023-02-16T15:49:50.567" v="7981" actId="21"/>
        <pc:sldMkLst>
          <pc:docMk/>
          <pc:sldMk cId="518054561" sldId="171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518054561" sldId="1713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518054561" sldId="1713"/>
            <ac:spMk id="7" creationId="{53A13E40-8B69-9A09-1B9E-83C67970A460}"/>
          </ac:spMkLst>
        </pc:spChg>
        <pc:spChg chg="del mod">
          <ac:chgData name="Daniel Khashabi" userId="62390808-c838-45e6-be59-d6fd0d208bc8" providerId="ADAL" clId="{DBE0F76A-AFEE-AC44-BA32-16BF03539868}" dt="2023-02-16T15:49:50.567" v="7981" actId="21"/>
          <ac:spMkLst>
            <pc:docMk/>
            <pc:sldMk cId="518054561" sldId="1713"/>
            <ac:spMk id="11" creationId="{01D97EDD-FD08-43EB-942E-03305B1BC7D1}"/>
          </ac:spMkLst>
        </pc:spChg>
      </pc:sldChg>
      <pc:sldChg chg="addSp delSp modSp new del mod">
        <pc:chgData name="Daniel Khashabi" userId="62390808-c838-45e6-be59-d6fd0d208bc8" providerId="ADAL" clId="{DBE0F76A-AFEE-AC44-BA32-16BF03539868}" dt="2023-02-13T14:43:43.244" v="4671" actId="2696"/>
        <pc:sldMkLst>
          <pc:docMk/>
          <pc:sldMk cId="3180235380" sldId="1713"/>
        </pc:sldMkLst>
        <pc:spChg chg="mod">
          <ac:chgData name="Daniel Khashabi" userId="62390808-c838-45e6-be59-d6fd0d208bc8" providerId="ADAL" clId="{DBE0F76A-AFEE-AC44-BA32-16BF03539868}" dt="2023-02-11T18:20:01.842" v="1170"/>
          <ac:spMkLst>
            <pc:docMk/>
            <pc:sldMk cId="3180235380" sldId="1713"/>
            <ac:spMk id="2" creationId="{83ECA07C-42E4-F97B-3D96-799C531C5BD8}"/>
          </ac:spMkLst>
        </pc:spChg>
        <pc:spChg chg="del">
          <ac:chgData name="Daniel Khashabi" userId="62390808-c838-45e6-be59-d6fd0d208bc8" providerId="ADAL" clId="{DBE0F76A-AFEE-AC44-BA32-16BF03539868}" dt="2023-02-11T18:18:45.767" v="1125"/>
          <ac:spMkLst>
            <pc:docMk/>
            <pc:sldMk cId="3180235380" sldId="1713"/>
            <ac:spMk id="3" creationId="{F6654D0C-78A1-193B-7542-F494B4C1D90C}"/>
          </ac:spMkLst>
        </pc:spChg>
        <pc:spChg chg="add mod">
          <ac:chgData name="Daniel Khashabi" userId="62390808-c838-45e6-be59-d6fd0d208bc8" providerId="ADAL" clId="{DBE0F76A-AFEE-AC44-BA32-16BF03539868}" dt="2023-02-13T13:37:36.022" v="2823" actId="20577"/>
          <ac:spMkLst>
            <pc:docMk/>
            <pc:sldMk cId="3180235380" sldId="1713"/>
            <ac:spMk id="4" creationId="{C49686C7-0BEC-EBDA-144F-C793BAD68B67}"/>
          </ac:spMkLst>
        </pc:spChg>
        <pc:spChg chg="add mod">
          <ac:chgData name="Daniel Khashabi" userId="62390808-c838-45e6-be59-d6fd0d208bc8" providerId="ADAL" clId="{DBE0F76A-AFEE-AC44-BA32-16BF03539868}" dt="2023-02-11T18:22:51.073" v="1282"/>
          <ac:spMkLst>
            <pc:docMk/>
            <pc:sldMk cId="3180235380" sldId="1713"/>
            <ac:spMk id="6" creationId="{37670C38-BC7D-E2B3-3070-91B5634D1D4B}"/>
          </ac:spMkLst>
        </pc:spChg>
        <pc:spChg chg="add mod">
          <ac:chgData name="Daniel Khashabi" userId="62390808-c838-45e6-be59-d6fd0d208bc8" providerId="ADAL" clId="{DBE0F76A-AFEE-AC44-BA32-16BF03539868}" dt="2023-02-11T18:22:51.073" v="1282"/>
          <ac:spMkLst>
            <pc:docMk/>
            <pc:sldMk cId="3180235380" sldId="1713"/>
            <ac:spMk id="7" creationId="{53A13E40-8B69-9A09-1B9E-83C67970A460}"/>
          </ac:spMkLst>
        </pc:spChg>
        <pc:spChg chg="add mod">
          <ac:chgData name="Daniel Khashabi" userId="62390808-c838-45e6-be59-d6fd0d208bc8" providerId="ADAL" clId="{DBE0F76A-AFEE-AC44-BA32-16BF03539868}" dt="2023-02-13T13:40:03.060" v="3000" actId="1038"/>
          <ac:spMkLst>
            <pc:docMk/>
            <pc:sldMk cId="3180235380" sldId="1713"/>
            <ac:spMk id="11" creationId="{01D97EDD-FD08-43EB-942E-03305B1BC7D1}"/>
          </ac:spMkLst>
        </pc:spChg>
        <pc:picChg chg="add del mod">
          <ac:chgData name="Daniel Khashabi" userId="62390808-c838-45e6-be59-d6fd0d208bc8" providerId="ADAL" clId="{DBE0F76A-AFEE-AC44-BA32-16BF03539868}" dt="2023-02-12T23:18:42.059" v="2516" actId="478"/>
          <ac:picMkLst>
            <pc:docMk/>
            <pc:sldMk cId="3180235380" sldId="1713"/>
            <ac:picMk id="5" creationId="{689D4BE7-69BD-6A9D-68B5-358601FE04B5}"/>
          </ac:picMkLst>
        </pc:picChg>
        <pc:picChg chg="add del mod">
          <ac:chgData name="Daniel Khashabi" userId="62390808-c838-45e6-be59-d6fd0d208bc8" providerId="ADAL" clId="{DBE0F76A-AFEE-AC44-BA32-16BF03539868}" dt="2023-02-12T23:20:23.417" v="2604" actId="21"/>
          <ac:picMkLst>
            <pc:docMk/>
            <pc:sldMk cId="3180235380" sldId="1713"/>
            <ac:picMk id="8" creationId="{FEB3CA57-4819-2C8B-1222-46BE4010313B}"/>
          </ac:picMkLst>
        </pc:picChg>
        <pc:picChg chg="add mod modCrop">
          <ac:chgData name="Daniel Khashabi" userId="62390808-c838-45e6-be59-d6fd0d208bc8" providerId="ADAL" clId="{DBE0F76A-AFEE-AC44-BA32-16BF03539868}" dt="2023-02-13T14:43:37.201" v="4670" actId="1076"/>
          <ac:picMkLst>
            <pc:docMk/>
            <pc:sldMk cId="3180235380" sldId="1713"/>
            <ac:picMk id="9" creationId="{9074F957-2D6F-E253-3C5F-72E9863F3631}"/>
          </ac:picMkLst>
        </pc:picChg>
        <pc:picChg chg="add del mod modCrop">
          <ac:chgData name="Daniel Khashabi" userId="62390808-c838-45e6-be59-d6fd0d208bc8" providerId="ADAL" clId="{DBE0F76A-AFEE-AC44-BA32-16BF03539868}" dt="2023-02-13T13:38:51.146" v="2986" actId="478"/>
          <ac:picMkLst>
            <pc:docMk/>
            <pc:sldMk cId="3180235380" sldId="1713"/>
            <ac:picMk id="10" creationId="{153F3111-A4C6-0019-3882-8424C2B5A280}"/>
          </ac:picMkLst>
        </pc:pic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121571974" sldId="1714"/>
        </pc:sldMkLst>
      </pc:sldChg>
      <pc:sldChg chg="addSp delSp modSp new del mod">
        <pc:chgData name="Daniel Khashabi" userId="62390808-c838-45e6-be59-d6fd0d208bc8" providerId="ADAL" clId="{DBE0F76A-AFEE-AC44-BA32-16BF03539868}" dt="2023-02-13T13:46:00.551" v="3358" actId="2696"/>
        <pc:sldMkLst>
          <pc:docMk/>
          <pc:sldMk cId="252748316" sldId="1714"/>
        </pc:sldMkLst>
        <pc:spChg chg="mod">
          <ac:chgData name="Daniel Khashabi" userId="62390808-c838-45e6-be59-d6fd0d208bc8" providerId="ADAL" clId="{DBE0F76A-AFEE-AC44-BA32-16BF03539868}" dt="2023-02-11T18:20:15.977" v="1173"/>
          <ac:spMkLst>
            <pc:docMk/>
            <pc:sldMk cId="252748316" sldId="1714"/>
            <ac:spMk id="2" creationId="{29B7DA32-0D96-874A-FD82-009E9CBE13ED}"/>
          </ac:spMkLst>
        </pc:spChg>
        <pc:spChg chg="del">
          <ac:chgData name="Daniel Khashabi" userId="62390808-c838-45e6-be59-d6fd0d208bc8" providerId="ADAL" clId="{DBE0F76A-AFEE-AC44-BA32-16BF03539868}" dt="2023-02-11T18:19:11.211" v="1133"/>
          <ac:spMkLst>
            <pc:docMk/>
            <pc:sldMk cId="252748316" sldId="1714"/>
            <ac:spMk id="3" creationId="{E9B18C1E-1C06-A789-6DD5-E8AC144D851E}"/>
          </ac:spMkLst>
        </pc:spChg>
        <pc:spChg chg="add mod">
          <ac:chgData name="Daniel Khashabi" userId="62390808-c838-45e6-be59-d6fd0d208bc8" providerId="ADAL" clId="{DBE0F76A-AFEE-AC44-BA32-16BF03539868}" dt="2023-02-11T18:22:51.911" v="1283"/>
          <ac:spMkLst>
            <pc:docMk/>
            <pc:sldMk cId="252748316" sldId="1714"/>
            <ac:spMk id="6" creationId="{9491ADB8-C316-DB84-3AD2-C506B120FED8}"/>
          </ac:spMkLst>
        </pc:spChg>
        <pc:spChg chg="add mod">
          <ac:chgData name="Daniel Khashabi" userId="62390808-c838-45e6-be59-d6fd0d208bc8" providerId="ADAL" clId="{DBE0F76A-AFEE-AC44-BA32-16BF03539868}" dt="2023-02-11T18:22:51.911" v="1283"/>
          <ac:spMkLst>
            <pc:docMk/>
            <pc:sldMk cId="252748316" sldId="1714"/>
            <ac:spMk id="7" creationId="{D5F6F37D-1D91-DECA-74D2-C4454E936648}"/>
          </ac:spMkLst>
        </pc:spChg>
        <pc:picChg chg="add mod">
          <ac:chgData name="Daniel Khashabi" userId="62390808-c838-45e6-be59-d6fd0d208bc8" providerId="ADAL" clId="{DBE0F76A-AFEE-AC44-BA32-16BF03539868}" dt="2023-02-11T18:19:12.569" v="1138" actId="27614"/>
          <ac:picMkLst>
            <pc:docMk/>
            <pc:sldMk cId="252748316" sldId="1714"/>
            <ac:picMk id="5" creationId="{F534BFBD-776B-949C-826A-7DA4AE77E735}"/>
          </ac:picMkLst>
        </pc:pic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1114274703" sldId="1714"/>
        </pc:sldMkLst>
      </pc:sldChg>
      <pc:sldChg chg="addSp delSp modSp add mod modNotes">
        <pc:chgData name="Daniel Khashabi" userId="62390808-c838-45e6-be59-d6fd0d208bc8" providerId="ADAL" clId="{DBE0F76A-AFEE-AC44-BA32-16BF03539868}" dt="2023-02-16T16:12:50.810" v="8742" actId="20577"/>
        <pc:sldMkLst>
          <pc:docMk/>
          <pc:sldMk cId="2177440366" sldId="1714"/>
        </pc:sldMkLst>
        <pc:spChg chg="mod">
          <ac:chgData name="Daniel Khashabi" userId="62390808-c838-45e6-be59-d6fd0d208bc8" providerId="ADAL" clId="{DBE0F76A-AFEE-AC44-BA32-16BF03539868}" dt="2023-02-16T16:12:50.810" v="8742" actId="20577"/>
          <ac:spMkLst>
            <pc:docMk/>
            <pc:sldMk cId="2177440366" sldId="1714"/>
            <ac:spMk id="3" creationId="{15BEB3D6-6554-8E5A-1D82-5D4AFBB7ED53}"/>
          </ac:spMkLst>
        </pc:spChg>
        <pc:spChg chg="del">
          <ac:chgData name="Daniel Khashabi" userId="62390808-c838-45e6-be59-d6fd0d208bc8" providerId="ADAL" clId="{DBE0F76A-AFEE-AC44-BA32-16BF03539868}" dt="2023-02-16T03:48:48.855" v="6520" actId="478"/>
          <ac:spMkLst>
            <pc:docMk/>
            <pc:sldMk cId="2177440366" sldId="1714"/>
            <ac:spMk id="4" creationId="{7275E684-7E66-700B-2826-764E75897963}"/>
          </ac:spMkLst>
        </pc:spChg>
        <pc:spChg chg="del">
          <ac:chgData name="Daniel Khashabi" userId="62390808-c838-45e6-be59-d6fd0d208bc8" providerId="ADAL" clId="{DBE0F76A-AFEE-AC44-BA32-16BF03539868}" dt="2023-02-16T03:48:48.855" v="6520" actId="478"/>
          <ac:spMkLst>
            <pc:docMk/>
            <pc:sldMk cId="2177440366" sldId="1714"/>
            <ac:spMk id="5" creationId="{2786DB58-63E7-5838-0BC9-F7E8F9355941}"/>
          </ac:spMkLst>
        </pc:spChg>
        <pc:spChg chg="del">
          <ac:chgData name="Daniel Khashabi" userId="62390808-c838-45e6-be59-d6fd0d208bc8" providerId="ADAL" clId="{DBE0F76A-AFEE-AC44-BA32-16BF03539868}" dt="2023-02-16T03:48:46.624" v="6519" actId="478"/>
          <ac:spMkLst>
            <pc:docMk/>
            <pc:sldMk cId="2177440366" sldId="1714"/>
            <ac:spMk id="6" creationId="{4D3A35F7-7E69-C50D-CE3F-E739D617560A}"/>
          </ac:spMkLst>
        </pc:spChg>
        <pc:spChg chg="del">
          <ac:chgData name="Daniel Khashabi" userId="62390808-c838-45e6-be59-d6fd0d208bc8" providerId="ADAL" clId="{DBE0F76A-AFEE-AC44-BA32-16BF03539868}" dt="2023-02-16T03:48:46.624" v="6519" actId="478"/>
          <ac:spMkLst>
            <pc:docMk/>
            <pc:sldMk cId="2177440366" sldId="1714"/>
            <ac:spMk id="7" creationId="{4F658C4E-3C61-BB8A-CA76-734E1C710CE6}"/>
          </ac:spMkLst>
        </pc:spChg>
        <pc:spChg chg="del">
          <ac:chgData name="Daniel Khashabi" userId="62390808-c838-45e6-be59-d6fd0d208bc8" providerId="ADAL" clId="{DBE0F76A-AFEE-AC44-BA32-16BF03539868}" dt="2023-02-16T03:48:46.624" v="6519" actId="478"/>
          <ac:spMkLst>
            <pc:docMk/>
            <pc:sldMk cId="2177440366" sldId="1714"/>
            <ac:spMk id="8" creationId="{5EE63249-050C-81F4-66A7-976623BE31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77440366" sldId="1714"/>
            <ac:spMk id="11" creationId="{D11C3744-0152-4F6F-7F8F-DEEECF3A5BF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77440366" sldId="1714"/>
            <ac:spMk id="14" creationId="{EA8E3C62-D771-8E5C-1110-48C91DCB09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77440366" sldId="1714"/>
            <ac:spMk id="15" creationId="{3F74206B-B3C3-2E06-9971-C9CB522079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77440366" sldId="1714"/>
            <ac:spMk id="17" creationId="{23A077C3-50EA-7E8B-BAEC-C74ABB55FE0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177440366" sldId="1714"/>
            <ac:spMk id="18" creationId="{DE63C019-6F0C-3B41-CE9C-531629D153C4}"/>
          </ac:spMkLst>
        </pc:spChg>
        <pc:picChg chg="add del mod">
          <ac:chgData name="Daniel Khashabi" userId="62390808-c838-45e6-be59-d6fd0d208bc8" providerId="ADAL" clId="{DBE0F76A-AFEE-AC44-BA32-16BF03539868}" dt="2023-02-16T03:47:51.836" v="6484" actId="478"/>
          <ac:picMkLst>
            <pc:docMk/>
            <pc:sldMk cId="2177440366" sldId="1714"/>
            <ac:picMk id="1026" creationId="{AB39319F-3B69-0A8F-63EC-6B92D626733F}"/>
          </ac:picMkLst>
        </pc:pic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1349068740" sldId="1715"/>
        </pc:sldMkLst>
      </pc:sldChg>
      <pc:sldChg chg="modSp add mod modAnim">
        <pc:chgData name="Daniel Khashabi" userId="62390808-c838-45e6-be59-d6fd0d208bc8" providerId="ADAL" clId="{DBE0F76A-AFEE-AC44-BA32-16BF03539868}" dt="2023-02-16T13:49:58.158" v="7760"/>
        <pc:sldMkLst>
          <pc:docMk/>
          <pc:sldMk cId="2014650266" sldId="1715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014650266" sldId="1715"/>
            <ac:spMk id="9" creationId="{286AD3DD-2CCE-D047-FA6D-E8E8469B988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014650266" sldId="1715"/>
            <ac:spMk id="10" creationId="{DDE73A86-0825-5C9E-6A8F-923797673297}"/>
          </ac:spMkLst>
        </pc:spChg>
        <pc:picChg chg="mod">
          <ac:chgData name="Daniel Khashabi" userId="62390808-c838-45e6-be59-d6fd0d208bc8" providerId="ADAL" clId="{DBE0F76A-AFEE-AC44-BA32-16BF03539868}" dt="2023-02-16T03:50:15.983" v="6552" actId="1035"/>
          <ac:picMkLst>
            <pc:docMk/>
            <pc:sldMk cId="2014650266" sldId="1715"/>
            <ac:picMk id="5" creationId="{A88FA4EC-AF8D-D705-69F3-7A3DA9538515}"/>
          </ac:picMkLst>
        </pc:picChg>
        <pc:picChg chg="mod">
          <ac:chgData name="Daniel Khashabi" userId="62390808-c838-45e6-be59-d6fd0d208bc8" providerId="ADAL" clId="{DBE0F76A-AFEE-AC44-BA32-16BF03539868}" dt="2023-02-16T03:50:17.648" v="6554" actId="1035"/>
          <ac:picMkLst>
            <pc:docMk/>
            <pc:sldMk cId="2014650266" sldId="1715"/>
            <ac:picMk id="6" creationId="{A5241F67-24A8-8D87-6320-50D519B9CDE4}"/>
          </ac:picMkLst>
        </pc:picChg>
        <pc:picChg chg="mod">
          <ac:chgData name="Daniel Khashabi" userId="62390808-c838-45e6-be59-d6fd0d208bc8" providerId="ADAL" clId="{DBE0F76A-AFEE-AC44-BA32-16BF03539868}" dt="2023-02-16T03:50:19.678" v="6555" actId="1035"/>
          <ac:picMkLst>
            <pc:docMk/>
            <pc:sldMk cId="2014650266" sldId="1715"/>
            <ac:picMk id="8" creationId="{C453E061-EF5C-4229-E4E4-17EC1599F620}"/>
          </ac:picMkLst>
        </pc:pic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2224479652" sldId="1715"/>
        </pc:sldMkLst>
      </pc:sldChg>
      <pc:sldChg chg="addSp delSp modSp new del mod">
        <pc:chgData name="Daniel Khashabi" userId="62390808-c838-45e6-be59-d6fd0d208bc8" providerId="ADAL" clId="{DBE0F76A-AFEE-AC44-BA32-16BF03539868}" dt="2023-02-13T14:21:38.968" v="4252" actId="2696"/>
        <pc:sldMkLst>
          <pc:docMk/>
          <pc:sldMk cId="3737987674" sldId="1715"/>
        </pc:sldMkLst>
        <pc:spChg chg="mod">
          <ac:chgData name="Daniel Khashabi" userId="62390808-c838-45e6-be59-d6fd0d208bc8" providerId="ADAL" clId="{DBE0F76A-AFEE-AC44-BA32-16BF03539868}" dt="2023-02-11T18:20:17.276" v="1174"/>
          <ac:spMkLst>
            <pc:docMk/>
            <pc:sldMk cId="3737987674" sldId="1715"/>
            <ac:spMk id="2" creationId="{92219AF6-31E7-5E76-BF5C-D88BE8BAD75C}"/>
          </ac:spMkLst>
        </pc:spChg>
        <pc:spChg chg="del">
          <ac:chgData name="Daniel Khashabi" userId="62390808-c838-45e6-be59-d6fd0d208bc8" providerId="ADAL" clId="{DBE0F76A-AFEE-AC44-BA32-16BF03539868}" dt="2023-02-11T18:19:18.011" v="1139"/>
          <ac:spMkLst>
            <pc:docMk/>
            <pc:sldMk cId="3737987674" sldId="1715"/>
            <ac:spMk id="3" creationId="{21ECFA4C-D11C-D5A7-46F8-760C4AC03976}"/>
          </ac:spMkLst>
        </pc:spChg>
        <pc:spChg chg="add mod">
          <ac:chgData name="Daniel Khashabi" userId="62390808-c838-45e6-be59-d6fd0d208bc8" providerId="ADAL" clId="{DBE0F76A-AFEE-AC44-BA32-16BF03539868}" dt="2023-02-11T18:22:53.038" v="1284"/>
          <ac:spMkLst>
            <pc:docMk/>
            <pc:sldMk cId="3737987674" sldId="1715"/>
            <ac:spMk id="6" creationId="{5DF46C06-3737-8197-EE7B-7B2E05DD85EF}"/>
          </ac:spMkLst>
        </pc:spChg>
        <pc:spChg chg="add mod">
          <ac:chgData name="Daniel Khashabi" userId="62390808-c838-45e6-be59-d6fd0d208bc8" providerId="ADAL" clId="{DBE0F76A-AFEE-AC44-BA32-16BF03539868}" dt="2023-02-11T18:22:53.038" v="1284"/>
          <ac:spMkLst>
            <pc:docMk/>
            <pc:sldMk cId="3737987674" sldId="1715"/>
            <ac:spMk id="7" creationId="{36C57B5D-8C65-FB0A-FC3E-BB5FA281A37E}"/>
          </ac:spMkLst>
        </pc:spChg>
        <pc:picChg chg="add mod">
          <ac:chgData name="Daniel Khashabi" userId="62390808-c838-45e6-be59-d6fd0d208bc8" providerId="ADAL" clId="{DBE0F76A-AFEE-AC44-BA32-16BF03539868}" dt="2023-02-11T18:19:20.878" v="1140" actId="27614"/>
          <ac:picMkLst>
            <pc:docMk/>
            <pc:sldMk cId="3737987674" sldId="1715"/>
            <ac:picMk id="5" creationId="{F2D4B192-0DE0-F7FF-26FE-B0C7ED4012EE}"/>
          </ac:picMkLst>
        </pc:pic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1346692878" sldId="1716"/>
        </pc:sldMkLst>
      </pc:sldChg>
      <pc:sldChg chg="addSp delSp modSp new del mod">
        <pc:chgData name="Daniel Khashabi" userId="62390808-c838-45e6-be59-d6fd0d208bc8" providerId="ADAL" clId="{DBE0F76A-AFEE-AC44-BA32-16BF03539868}" dt="2023-02-13T14:35:13.798" v="4558" actId="2696"/>
        <pc:sldMkLst>
          <pc:docMk/>
          <pc:sldMk cId="3187742087" sldId="1716"/>
        </pc:sldMkLst>
        <pc:spChg chg="mod">
          <ac:chgData name="Daniel Khashabi" userId="62390808-c838-45e6-be59-d6fd0d208bc8" providerId="ADAL" clId="{DBE0F76A-AFEE-AC44-BA32-16BF03539868}" dt="2023-02-11T18:20:19.402" v="1175"/>
          <ac:spMkLst>
            <pc:docMk/>
            <pc:sldMk cId="3187742087" sldId="1716"/>
            <ac:spMk id="2" creationId="{AA915CBD-515A-01A4-A7F4-3357C164B47C}"/>
          </ac:spMkLst>
        </pc:spChg>
        <pc:spChg chg="del">
          <ac:chgData name="Daniel Khashabi" userId="62390808-c838-45e6-be59-d6fd0d208bc8" providerId="ADAL" clId="{DBE0F76A-AFEE-AC44-BA32-16BF03539868}" dt="2023-02-11T18:19:24.557" v="1141"/>
          <ac:spMkLst>
            <pc:docMk/>
            <pc:sldMk cId="3187742087" sldId="1716"/>
            <ac:spMk id="3" creationId="{E2D1FC89-CE6D-270E-7A22-D3C52AC99CC8}"/>
          </ac:spMkLst>
        </pc:spChg>
        <pc:spChg chg="add mod">
          <ac:chgData name="Daniel Khashabi" userId="62390808-c838-45e6-be59-d6fd0d208bc8" providerId="ADAL" clId="{DBE0F76A-AFEE-AC44-BA32-16BF03539868}" dt="2023-02-11T18:22:54.770" v="1286"/>
          <ac:spMkLst>
            <pc:docMk/>
            <pc:sldMk cId="3187742087" sldId="1716"/>
            <ac:spMk id="6" creationId="{B3E7964B-C979-88C0-89AC-8338B6739C51}"/>
          </ac:spMkLst>
        </pc:spChg>
        <pc:spChg chg="add mod">
          <ac:chgData name="Daniel Khashabi" userId="62390808-c838-45e6-be59-d6fd0d208bc8" providerId="ADAL" clId="{DBE0F76A-AFEE-AC44-BA32-16BF03539868}" dt="2023-02-11T18:22:54.770" v="1286"/>
          <ac:spMkLst>
            <pc:docMk/>
            <pc:sldMk cId="3187742087" sldId="1716"/>
            <ac:spMk id="7" creationId="{F2AE913A-F3E9-83E6-894F-EB099D0480C8}"/>
          </ac:spMkLst>
        </pc:spChg>
        <pc:picChg chg="add mod">
          <ac:chgData name="Daniel Khashabi" userId="62390808-c838-45e6-be59-d6fd0d208bc8" providerId="ADAL" clId="{DBE0F76A-AFEE-AC44-BA32-16BF03539868}" dt="2023-02-11T18:19:26.645" v="1142" actId="27614"/>
          <ac:picMkLst>
            <pc:docMk/>
            <pc:sldMk cId="3187742087" sldId="1716"/>
            <ac:picMk id="5" creationId="{87A3BC58-2DB3-636D-5E3A-6FC283F04B11}"/>
          </ac:picMkLst>
        </pc:picChg>
      </pc:sldChg>
      <pc:sldChg chg="delSp modSp add mod modAnim">
        <pc:chgData name="Daniel Khashabi" userId="62390808-c838-45e6-be59-d6fd0d208bc8" providerId="ADAL" clId="{DBE0F76A-AFEE-AC44-BA32-16BF03539868}" dt="2023-02-16T13:49:58.158" v="7760"/>
        <pc:sldMkLst>
          <pc:docMk/>
          <pc:sldMk cId="3513896430" sldId="1716"/>
        </pc:sldMkLst>
        <pc:spChg chg="mod">
          <ac:chgData name="Daniel Khashabi" userId="62390808-c838-45e6-be59-d6fd0d208bc8" providerId="ADAL" clId="{DBE0F76A-AFEE-AC44-BA32-16BF03539868}" dt="2023-02-16T03:44:43.802" v="6446" actId="20577"/>
          <ac:spMkLst>
            <pc:docMk/>
            <pc:sldMk cId="3513896430" sldId="1716"/>
            <ac:spMk id="2" creationId="{A5D98BEF-0EBD-7500-DB49-B80110410204}"/>
          </ac:spMkLst>
        </pc:spChg>
        <pc:spChg chg="mod">
          <ac:chgData name="Daniel Khashabi" userId="62390808-c838-45e6-be59-d6fd0d208bc8" providerId="ADAL" clId="{DBE0F76A-AFEE-AC44-BA32-16BF03539868}" dt="2023-02-16T03:48:38.192" v="6510" actId="1036"/>
          <ac:spMkLst>
            <pc:docMk/>
            <pc:sldMk cId="3513896430" sldId="1716"/>
            <ac:spMk id="3" creationId="{15BEB3D6-6554-8E5A-1D82-5D4AFBB7ED53}"/>
          </ac:spMkLst>
        </pc:spChg>
        <pc:spChg chg="del">
          <ac:chgData name="Daniel Khashabi" userId="62390808-c838-45e6-be59-d6fd0d208bc8" providerId="ADAL" clId="{DBE0F76A-AFEE-AC44-BA32-16BF03539868}" dt="2023-02-16T03:43:49.985" v="6416" actId="478"/>
          <ac:spMkLst>
            <pc:docMk/>
            <pc:sldMk cId="3513896430" sldId="1716"/>
            <ac:spMk id="4" creationId="{7275E684-7E66-700B-2826-764E75897963}"/>
          </ac:spMkLst>
        </pc:spChg>
        <pc:spChg chg="del">
          <ac:chgData name="Daniel Khashabi" userId="62390808-c838-45e6-be59-d6fd0d208bc8" providerId="ADAL" clId="{DBE0F76A-AFEE-AC44-BA32-16BF03539868}" dt="2023-02-16T03:43:41.744" v="6410" actId="478"/>
          <ac:spMkLst>
            <pc:docMk/>
            <pc:sldMk cId="3513896430" sldId="1716"/>
            <ac:spMk id="5" creationId="{2786DB58-63E7-5838-0BC9-F7E8F9355941}"/>
          </ac:spMkLst>
        </pc:spChg>
        <pc:spChg chg="del">
          <ac:chgData name="Daniel Khashabi" userId="62390808-c838-45e6-be59-d6fd0d208bc8" providerId="ADAL" clId="{DBE0F76A-AFEE-AC44-BA32-16BF03539868}" dt="2023-02-16T03:43:17.371" v="6405" actId="478"/>
          <ac:spMkLst>
            <pc:docMk/>
            <pc:sldMk cId="3513896430" sldId="1716"/>
            <ac:spMk id="6" creationId="{4D3A35F7-7E69-C50D-CE3F-E739D617560A}"/>
          </ac:spMkLst>
        </pc:spChg>
        <pc:spChg chg="del">
          <ac:chgData name="Daniel Khashabi" userId="62390808-c838-45e6-be59-d6fd0d208bc8" providerId="ADAL" clId="{DBE0F76A-AFEE-AC44-BA32-16BF03539868}" dt="2023-02-16T03:43:17.371" v="6405" actId="478"/>
          <ac:spMkLst>
            <pc:docMk/>
            <pc:sldMk cId="3513896430" sldId="1716"/>
            <ac:spMk id="7" creationId="{4F658C4E-3C61-BB8A-CA76-734E1C710CE6}"/>
          </ac:spMkLst>
        </pc:spChg>
        <pc:spChg chg="del mod">
          <ac:chgData name="Daniel Khashabi" userId="62390808-c838-45e6-be59-d6fd0d208bc8" providerId="ADAL" clId="{DBE0F76A-AFEE-AC44-BA32-16BF03539868}" dt="2023-02-16T03:48:19.256" v="6486" actId="478"/>
          <ac:spMkLst>
            <pc:docMk/>
            <pc:sldMk cId="3513896430" sldId="1716"/>
            <ac:spMk id="8" creationId="{5EE63249-050C-81F4-66A7-976623BE31B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513896430" sldId="1716"/>
            <ac:spMk id="11" creationId="{D11C3744-0152-4F6F-7F8F-DEEECF3A5BF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513896430" sldId="1716"/>
            <ac:spMk id="14" creationId="{EA8E3C62-D771-8E5C-1110-48C91DCB09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513896430" sldId="1716"/>
            <ac:spMk id="15" creationId="{3F74206B-B3C3-2E06-9971-C9CB522079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513896430" sldId="1716"/>
            <ac:spMk id="17" creationId="{1FE00D5D-86D0-A85D-C3AB-D7EE7DCF4065}"/>
          </ac:spMkLst>
        </pc:spChg>
        <pc:picChg chg="mod">
          <ac:chgData name="Daniel Khashabi" userId="62390808-c838-45e6-be59-d6fd0d208bc8" providerId="ADAL" clId="{DBE0F76A-AFEE-AC44-BA32-16BF03539868}" dt="2023-02-16T03:45:15.233" v="6447" actId="1076"/>
          <ac:picMkLst>
            <pc:docMk/>
            <pc:sldMk cId="3513896430" sldId="1716"/>
            <ac:picMk id="1026" creationId="{289CEA80-C712-BE34-1048-F6BFE41E3334}"/>
          </ac:picMkLst>
        </pc:picChg>
        <pc:picChg chg="mod">
          <ac:chgData name="Daniel Khashabi" userId="62390808-c838-45e6-be59-d6fd0d208bc8" providerId="ADAL" clId="{DBE0F76A-AFEE-AC44-BA32-16BF03539868}" dt="2023-02-16T03:48:41.368" v="6518" actId="1036"/>
          <ac:picMkLst>
            <pc:docMk/>
            <pc:sldMk cId="3513896430" sldId="1716"/>
            <ac:picMk id="1028" creationId="{DDF20A5A-6D77-56E9-C0EB-D19A61AD2B7B}"/>
          </ac:picMkLst>
        </pc:pic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3543688739" sldId="1716"/>
        </pc:sldMkLst>
      </pc:sldChg>
      <pc:sldChg chg="addSp delSp modSp new add del mod">
        <pc:chgData name="Daniel Khashabi" userId="62390808-c838-45e6-be59-d6fd0d208bc8" providerId="ADAL" clId="{DBE0F76A-AFEE-AC44-BA32-16BF03539868}" dt="2023-02-13T14:35:20.021" v="4561" actId="2696"/>
        <pc:sldMkLst>
          <pc:docMk/>
          <pc:sldMk cId="990306149" sldId="1717"/>
        </pc:sldMkLst>
        <pc:spChg chg="mod">
          <ac:chgData name="Daniel Khashabi" userId="62390808-c838-45e6-be59-d6fd0d208bc8" providerId="ADAL" clId="{DBE0F76A-AFEE-AC44-BA32-16BF03539868}" dt="2023-02-11T18:20:21.493" v="1176"/>
          <ac:spMkLst>
            <pc:docMk/>
            <pc:sldMk cId="990306149" sldId="1717"/>
            <ac:spMk id="2" creationId="{2F65EA01-5277-E4E8-7FA3-DB18C6B0B411}"/>
          </ac:spMkLst>
        </pc:spChg>
        <pc:spChg chg="del">
          <ac:chgData name="Daniel Khashabi" userId="62390808-c838-45e6-be59-d6fd0d208bc8" providerId="ADAL" clId="{DBE0F76A-AFEE-AC44-BA32-16BF03539868}" dt="2023-02-11T18:19:34.589" v="1143"/>
          <ac:spMkLst>
            <pc:docMk/>
            <pc:sldMk cId="990306149" sldId="1717"/>
            <ac:spMk id="3" creationId="{6A6788E1-C7AF-D94F-E222-17B82A8ACBEB}"/>
          </ac:spMkLst>
        </pc:spChg>
        <pc:spChg chg="add mod">
          <ac:chgData name="Daniel Khashabi" userId="62390808-c838-45e6-be59-d6fd0d208bc8" providerId="ADAL" clId="{DBE0F76A-AFEE-AC44-BA32-16BF03539868}" dt="2023-02-11T18:22:54.025" v="1285"/>
          <ac:spMkLst>
            <pc:docMk/>
            <pc:sldMk cId="990306149" sldId="1717"/>
            <ac:spMk id="6" creationId="{1E807B62-B643-07D3-D69C-4F2AC85C7265}"/>
          </ac:spMkLst>
        </pc:spChg>
        <pc:spChg chg="add mod">
          <ac:chgData name="Daniel Khashabi" userId="62390808-c838-45e6-be59-d6fd0d208bc8" providerId="ADAL" clId="{DBE0F76A-AFEE-AC44-BA32-16BF03539868}" dt="2023-02-11T18:22:54.025" v="1285"/>
          <ac:spMkLst>
            <pc:docMk/>
            <pc:sldMk cId="990306149" sldId="1717"/>
            <ac:spMk id="7" creationId="{30A82D4D-5747-EB4B-C766-FBE0783AE150}"/>
          </ac:spMkLst>
        </pc:spChg>
        <pc:picChg chg="add mod">
          <ac:chgData name="Daniel Khashabi" userId="62390808-c838-45e6-be59-d6fd0d208bc8" providerId="ADAL" clId="{DBE0F76A-AFEE-AC44-BA32-16BF03539868}" dt="2023-02-11T18:19:36.550" v="1145" actId="27614"/>
          <ac:picMkLst>
            <pc:docMk/>
            <pc:sldMk cId="990306149" sldId="1717"/>
            <ac:picMk id="5" creationId="{A703213C-C216-4585-F4ED-3055C3EA118C}"/>
          </ac:picMkLst>
        </pc:picChg>
      </pc:sldChg>
      <pc:sldChg chg="modSp add del mod">
        <pc:chgData name="Daniel Khashabi" userId="62390808-c838-45e6-be59-d6fd0d208bc8" providerId="ADAL" clId="{DBE0F76A-AFEE-AC44-BA32-16BF03539868}" dt="2023-02-14T19:11:45.148" v="6323" actId="2696"/>
        <pc:sldMkLst>
          <pc:docMk/>
          <pc:sldMk cId="2701236749" sldId="1717"/>
        </pc:sldMkLst>
        <pc:spChg chg="mod">
          <ac:chgData name="Daniel Khashabi" userId="62390808-c838-45e6-be59-d6fd0d208bc8" providerId="ADAL" clId="{DBE0F76A-AFEE-AC44-BA32-16BF03539868}" dt="2023-02-14T19:08:59.156" v="6220" actId="20577"/>
          <ac:spMkLst>
            <pc:docMk/>
            <pc:sldMk cId="2701236749" sldId="1717"/>
            <ac:spMk id="2" creationId="{5F718B2A-BB13-61B1-0EB4-DB39489678BA}"/>
          </ac:spMkLst>
        </pc:sp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2788477611" sldId="1717"/>
        </pc:sldMkLst>
      </pc:sldChg>
      <pc:sldChg chg="add">
        <pc:chgData name="Daniel Khashabi" userId="62390808-c838-45e6-be59-d6fd0d208bc8" providerId="ADAL" clId="{DBE0F76A-AFEE-AC44-BA32-16BF03539868}" dt="2023-02-16T03:41:16.628" v="6379"/>
        <pc:sldMkLst>
          <pc:docMk/>
          <pc:sldMk cId="3937436081" sldId="1717"/>
        </pc:sldMkLst>
      </pc:sldChg>
      <pc:sldChg chg="modSp new mod modShow">
        <pc:chgData name="Daniel Khashabi" userId="62390808-c838-45e6-be59-d6fd0d208bc8" providerId="ADAL" clId="{DBE0F76A-AFEE-AC44-BA32-16BF03539868}" dt="2023-02-13T14:44:07.297" v="4673" actId="729"/>
        <pc:sldMkLst>
          <pc:docMk/>
          <pc:sldMk cId="2095237475" sldId="1718"/>
        </pc:sldMkLst>
        <pc:spChg chg="mod">
          <ac:chgData name="Daniel Khashabi" userId="62390808-c838-45e6-be59-d6fd0d208bc8" providerId="ADAL" clId="{DBE0F76A-AFEE-AC44-BA32-16BF03539868}" dt="2023-02-11T18:19:56.614" v="1169" actId="20577"/>
          <ac:spMkLst>
            <pc:docMk/>
            <pc:sldMk cId="2095237475" sldId="1718"/>
            <ac:spMk id="2" creationId="{1651A5E7-D28B-28CC-93ED-49C1D31BA98B}"/>
          </ac:spMkLst>
        </pc:spChg>
        <pc:spChg chg="mod">
          <ac:chgData name="Daniel Khashabi" userId="62390808-c838-45e6-be59-d6fd0d208bc8" providerId="ADAL" clId="{DBE0F76A-AFEE-AC44-BA32-16BF03539868}" dt="2023-02-11T18:20:42.617" v="1188"/>
          <ac:spMkLst>
            <pc:docMk/>
            <pc:sldMk cId="2095237475" sldId="1718"/>
            <ac:spMk id="3" creationId="{117099AF-B9F0-C51A-D5AF-E6F64F883F90}"/>
          </ac:spMkLst>
        </pc:spChg>
      </pc:sldChg>
      <pc:sldChg chg="addSp delSp modSp new mod">
        <pc:chgData name="Daniel Khashabi" userId="62390808-c838-45e6-be59-d6fd0d208bc8" providerId="ADAL" clId="{DBE0F76A-AFEE-AC44-BA32-16BF03539868}" dt="2023-02-16T13:49:58.158" v="7760"/>
        <pc:sldMkLst>
          <pc:docMk/>
          <pc:sldMk cId="818602485" sldId="1719"/>
        </pc:sldMkLst>
        <pc:spChg chg="mod">
          <ac:chgData name="Daniel Khashabi" userId="62390808-c838-45e6-be59-d6fd0d208bc8" providerId="ADAL" clId="{DBE0F76A-AFEE-AC44-BA32-16BF03539868}" dt="2023-02-11T18:21:43.264" v="1269"/>
          <ac:spMkLst>
            <pc:docMk/>
            <pc:sldMk cId="818602485" sldId="1719"/>
            <ac:spMk id="2" creationId="{7E069214-9F69-B349-ECA4-C0BF94E75979}"/>
          </ac:spMkLst>
        </pc:spChg>
        <pc:spChg chg="mod">
          <ac:chgData name="Daniel Khashabi" userId="62390808-c838-45e6-be59-d6fd0d208bc8" providerId="ADAL" clId="{DBE0F76A-AFEE-AC44-BA32-16BF03539868}" dt="2023-02-13T15:37:32.815" v="5767" actId="20577"/>
          <ac:spMkLst>
            <pc:docMk/>
            <pc:sldMk cId="818602485" sldId="1719"/>
            <ac:spMk id="3" creationId="{5D666EF8-2500-1519-CA95-E41A2240FB6B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818602485" sldId="1719"/>
            <ac:spMk id="6" creationId="{951F4825-C27C-6781-56A6-19B6681BC172}"/>
          </ac:spMkLst>
        </pc:spChg>
        <pc:picChg chg="add del mod">
          <ac:chgData name="Daniel Khashabi" userId="62390808-c838-45e6-be59-d6fd0d208bc8" providerId="ADAL" clId="{DBE0F76A-AFEE-AC44-BA32-16BF03539868}" dt="2023-02-13T14:54:39.616" v="4817" actId="478"/>
          <ac:picMkLst>
            <pc:docMk/>
            <pc:sldMk cId="818602485" sldId="1719"/>
            <ac:picMk id="4" creationId="{36B6CB5F-B3A3-D9ED-DF49-FF6D1B02CFE8}"/>
          </ac:picMkLst>
        </pc:picChg>
        <pc:picChg chg="add del mod">
          <ac:chgData name="Daniel Khashabi" userId="62390808-c838-45e6-be59-d6fd0d208bc8" providerId="ADAL" clId="{DBE0F76A-AFEE-AC44-BA32-16BF03539868}" dt="2023-02-13T15:21:57.382" v="5193" actId="478"/>
          <ac:picMkLst>
            <pc:docMk/>
            <pc:sldMk cId="818602485" sldId="1719"/>
            <ac:picMk id="5" creationId="{C5B1E066-D3D3-832B-E9F4-182C1C772902}"/>
          </ac:picMkLst>
        </pc:picChg>
      </pc:sldChg>
      <pc:sldChg chg="add">
        <pc:chgData name="Daniel Khashabi" userId="62390808-c838-45e6-be59-d6fd0d208bc8" providerId="ADAL" clId="{DBE0F76A-AFEE-AC44-BA32-16BF03539868}" dt="2023-02-13T15:33:00.770" v="5738"/>
        <pc:sldMkLst>
          <pc:docMk/>
          <pc:sldMk cId="738665931" sldId="1720"/>
        </pc:sldMkLst>
      </pc:sldChg>
      <pc:sldChg chg="addSp modSp new del mod">
        <pc:chgData name="Daniel Khashabi" userId="62390808-c838-45e6-be59-d6fd0d208bc8" providerId="ADAL" clId="{DBE0F76A-AFEE-AC44-BA32-16BF03539868}" dt="2023-02-13T15:32:59.710" v="5737" actId="2696"/>
        <pc:sldMkLst>
          <pc:docMk/>
          <pc:sldMk cId="2891231330" sldId="1720"/>
        </pc:sldMkLst>
        <pc:spChg chg="mod">
          <ac:chgData name="Daniel Khashabi" userId="62390808-c838-45e6-be59-d6fd0d208bc8" providerId="ADAL" clId="{DBE0F76A-AFEE-AC44-BA32-16BF03539868}" dt="2023-02-11T18:21:24.675" v="1268" actId="20577"/>
          <ac:spMkLst>
            <pc:docMk/>
            <pc:sldMk cId="2891231330" sldId="1720"/>
            <ac:spMk id="2" creationId="{2596DCF5-53F0-425E-2D5F-7566F685E9F0}"/>
          </ac:spMkLst>
        </pc:spChg>
        <pc:spChg chg="mod">
          <ac:chgData name="Daniel Khashabi" userId="62390808-c838-45e6-be59-d6fd0d208bc8" providerId="ADAL" clId="{DBE0F76A-AFEE-AC44-BA32-16BF03539868}" dt="2023-02-11T18:22:05.479" v="1272"/>
          <ac:spMkLst>
            <pc:docMk/>
            <pc:sldMk cId="2891231330" sldId="1720"/>
            <ac:spMk id="3" creationId="{0E3616C9-20E2-BCBE-2460-8C52E96C2B49}"/>
          </ac:spMkLst>
        </pc:spChg>
        <pc:picChg chg="add mod">
          <ac:chgData name="Daniel Khashabi" userId="62390808-c838-45e6-be59-d6fd0d208bc8" providerId="ADAL" clId="{DBE0F76A-AFEE-AC44-BA32-16BF03539868}" dt="2023-02-11T18:22:16.793" v="1278" actId="1076"/>
          <ac:picMkLst>
            <pc:docMk/>
            <pc:sldMk cId="2891231330" sldId="1720"/>
            <ac:picMk id="5" creationId="{FB4DCD25-FA25-88B6-598D-29204D680E3B}"/>
          </ac:picMkLst>
        </pc:picChg>
      </pc:sldChg>
      <pc:sldChg chg="addSp delSp modSp new del mod">
        <pc:chgData name="Daniel Khashabi" userId="62390808-c838-45e6-be59-d6fd0d208bc8" providerId="ADAL" clId="{DBE0F76A-AFEE-AC44-BA32-16BF03539868}" dt="2023-02-13T15:46:35.550" v="5942" actId="2696"/>
        <pc:sldMkLst>
          <pc:docMk/>
          <pc:sldMk cId="2366104772" sldId="1721"/>
        </pc:sldMkLst>
        <pc:spChg chg="mod">
          <ac:chgData name="Daniel Khashabi" userId="62390808-c838-45e6-be59-d6fd0d208bc8" providerId="ADAL" clId="{DBE0F76A-AFEE-AC44-BA32-16BF03539868}" dt="2023-02-11T18:22:33.160" v="1281" actId="27636"/>
          <ac:spMkLst>
            <pc:docMk/>
            <pc:sldMk cId="2366104772" sldId="1721"/>
            <ac:spMk id="2" creationId="{B866343F-E7DF-AAA8-9089-CCF7270106D9}"/>
          </ac:spMkLst>
        </pc:spChg>
        <pc:spChg chg="del">
          <ac:chgData name="Daniel Khashabi" userId="62390808-c838-45e6-be59-d6fd0d208bc8" providerId="ADAL" clId="{DBE0F76A-AFEE-AC44-BA32-16BF03539868}" dt="2023-02-11T18:23:18.935" v="1291"/>
          <ac:spMkLst>
            <pc:docMk/>
            <pc:sldMk cId="2366104772" sldId="1721"/>
            <ac:spMk id="3" creationId="{5210AF01-B39F-1079-65C1-C050ECE57BFF}"/>
          </ac:spMkLst>
        </pc:spChg>
        <pc:spChg chg="add del mod">
          <ac:chgData name="Daniel Khashabi" userId="62390808-c838-45e6-be59-d6fd0d208bc8" providerId="ADAL" clId="{DBE0F76A-AFEE-AC44-BA32-16BF03539868}" dt="2023-02-11T18:23:03.883" v="1288" actId="478"/>
          <ac:spMkLst>
            <pc:docMk/>
            <pc:sldMk cId="2366104772" sldId="1721"/>
            <ac:spMk id="4" creationId="{FD2A3D31-F7C8-4C8C-B486-1A440C6821FF}"/>
          </ac:spMkLst>
        </pc:spChg>
        <pc:spChg chg="add mod">
          <ac:chgData name="Daniel Khashabi" userId="62390808-c838-45e6-be59-d6fd0d208bc8" providerId="ADAL" clId="{DBE0F76A-AFEE-AC44-BA32-16BF03539868}" dt="2023-02-11T18:23:11.966" v="1290"/>
          <ac:spMkLst>
            <pc:docMk/>
            <pc:sldMk cId="2366104772" sldId="1721"/>
            <ac:spMk id="5" creationId="{8911F7FC-7840-9135-45A4-43C99ADF215D}"/>
          </ac:spMkLst>
        </pc:spChg>
        <pc:picChg chg="add mod">
          <ac:chgData name="Daniel Khashabi" userId="62390808-c838-45e6-be59-d6fd0d208bc8" providerId="ADAL" clId="{DBE0F76A-AFEE-AC44-BA32-16BF03539868}" dt="2023-02-11T18:23:46.730" v="1298" actId="1076"/>
          <ac:picMkLst>
            <pc:docMk/>
            <pc:sldMk cId="2366104772" sldId="1721"/>
            <ac:picMk id="7" creationId="{ABED94FB-8290-2CE4-DE84-AA96226C66AB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5:46:39.677" v="5943" actId="2696"/>
        <pc:sldMkLst>
          <pc:docMk/>
          <pc:sldMk cId="2249369665" sldId="1722"/>
        </pc:sldMkLst>
        <pc:spChg chg="add del mod">
          <ac:chgData name="Daniel Khashabi" userId="62390808-c838-45e6-be59-d6fd0d208bc8" providerId="ADAL" clId="{DBE0F76A-AFEE-AC44-BA32-16BF03539868}" dt="2023-02-11T18:23:42.197" v="1296"/>
          <ac:spMkLst>
            <pc:docMk/>
            <pc:sldMk cId="2249369665" sldId="1722"/>
            <ac:spMk id="4" creationId="{533EBE47-090E-F809-2D61-9D9AB4F1413E}"/>
          </ac:spMkLst>
        </pc:spChg>
        <pc:picChg chg="del">
          <ac:chgData name="Daniel Khashabi" userId="62390808-c838-45e6-be59-d6fd0d208bc8" providerId="ADAL" clId="{DBE0F76A-AFEE-AC44-BA32-16BF03539868}" dt="2023-02-11T18:23:40.512" v="1295" actId="478"/>
          <ac:picMkLst>
            <pc:docMk/>
            <pc:sldMk cId="2249369665" sldId="1722"/>
            <ac:picMk id="7" creationId="{ABED94FB-8290-2CE4-DE84-AA96226C66AB}"/>
          </ac:picMkLst>
        </pc:picChg>
        <pc:picChg chg="add mod">
          <ac:chgData name="Daniel Khashabi" userId="62390808-c838-45e6-be59-d6fd0d208bc8" providerId="ADAL" clId="{DBE0F76A-AFEE-AC44-BA32-16BF03539868}" dt="2023-02-11T18:23:44.388" v="1297" actId="27614"/>
          <ac:picMkLst>
            <pc:docMk/>
            <pc:sldMk cId="2249369665" sldId="1722"/>
            <ac:picMk id="8" creationId="{2DBCF83B-3BE8-E5CD-65FF-72C7D81BC6DB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5:46:08.501" v="5940" actId="2696"/>
        <pc:sldMkLst>
          <pc:docMk/>
          <pc:sldMk cId="3574963118" sldId="1723"/>
        </pc:sldMkLst>
        <pc:spChg chg="add mod">
          <ac:chgData name="Daniel Khashabi" userId="62390808-c838-45e6-be59-d6fd0d208bc8" providerId="ADAL" clId="{DBE0F76A-AFEE-AC44-BA32-16BF03539868}" dt="2023-02-11T18:24:17.681" v="1301"/>
          <ac:spMkLst>
            <pc:docMk/>
            <pc:sldMk cId="3574963118" sldId="1723"/>
            <ac:spMk id="4" creationId="{51409275-EED1-A61B-B590-564338B68D4C}"/>
          </ac:spMkLst>
        </pc:spChg>
        <pc:picChg chg="add mod">
          <ac:chgData name="Daniel Khashabi" userId="62390808-c838-45e6-be59-d6fd0d208bc8" providerId="ADAL" clId="{DBE0F76A-AFEE-AC44-BA32-16BF03539868}" dt="2023-02-11T18:24:25.332" v="1306" actId="1076"/>
          <ac:picMkLst>
            <pc:docMk/>
            <pc:sldMk cId="3574963118" sldId="1723"/>
            <ac:picMk id="7" creationId="{04E814C3-FBBA-6820-E2F5-D818C34AF960}"/>
          </ac:picMkLst>
        </pc:picChg>
        <pc:picChg chg="del">
          <ac:chgData name="Daniel Khashabi" userId="62390808-c838-45e6-be59-d6fd0d208bc8" providerId="ADAL" clId="{DBE0F76A-AFEE-AC44-BA32-16BF03539868}" dt="2023-02-11T18:24:11.855" v="1300" actId="478"/>
          <ac:picMkLst>
            <pc:docMk/>
            <pc:sldMk cId="3574963118" sldId="1723"/>
            <ac:picMk id="8" creationId="{2DBCF83B-3BE8-E5CD-65FF-72C7D81BC6DB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5:46:23.383" v="5941" actId="2696"/>
        <pc:sldMkLst>
          <pc:docMk/>
          <pc:sldMk cId="2655783897" sldId="1724"/>
        </pc:sldMkLst>
        <pc:spChg chg="mod">
          <ac:chgData name="Daniel Khashabi" userId="62390808-c838-45e6-be59-d6fd0d208bc8" providerId="ADAL" clId="{DBE0F76A-AFEE-AC44-BA32-16BF03539868}" dt="2023-02-11T18:27:00.241" v="1442" actId="20577"/>
          <ac:spMkLst>
            <pc:docMk/>
            <pc:sldMk cId="2655783897" sldId="1724"/>
            <ac:spMk id="4" creationId="{51409275-EED1-A61B-B590-564338B68D4C}"/>
          </ac:spMkLst>
        </pc:spChg>
        <pc:picChg chg="add mod">
          <ac:chgData name="Daniel Khashabi" userId="62390808-c838-45e6-be59-d6fd0d208bc8" providerId="ADAL" clId="{DBE0F76A-AFEE-AC44-BA32-16BF03539868}" dt="2023-02-11T18:26:50.082" v="1438" actId="14100"/>
          <ac:picMkLst>
            <pc:docMk/>
            <pc:sldMk cId="2655783897" sldId="1724"/>
            <ac:picMk id="6" creationId="{AC1FF186-7237-163C-A51B-B42170B36E88}"/>
          </ac:picMkLst>
        </pc:picChg>
        <pc:picChg chg="del">
          <ac:chgData name="Daniel Khashabi" userId="62390808-c838-45e6-be59-d6fd0d208bc8" providerId="ADAL" clId="{DBE0F76A-AFEE-AC44-BA32-16BF03539868}" dt="2023-02-11T18:26:42.604" v="1432" actId="478"/>
          <ac:picMkLst>
            <pc:docMk/>
            <pc:sldMk cId="2655783897" sldId="1724"/>
            <ac:picMk id="7" creationId="{04E814C3-FBBA-6820-E2F5-D818C34AF960}"/>
          </ac:picMkLst>
        </pc:picChg>
      </pc:sldChg>
      <pc:sldChg chg="delSp modSp add del mod">
        <pc:chgData name="Daniel Khashabi" userId="62390808-c838-45e6-be59-d6fd0d208bc8" providerId="ADAL" clId="{DBE0F76A-AFEE-AC44-BA32-16BF03539868}" dt="2023-02-13T15:50:38.395" v="6090" actId="2696"/>
        <pc:sldMkLst>
          <pc:docMk/>
          <pc:sldMk cId="219137016" sldId="1725"/>
        </pc:sldMkLst>
        <pc:spChg chg="mod">
          <ac:chgData name="Daniel Khashabi" userId="62390808-c838-45e6-be59-d6fd0d208bc8" providerId="ADAL" clId="{DBE0F76A-AFEE-AC44-BA32-16BF03539868}" dt="2023-02-11T18:27:54.701" v="1487" actId="20577"/>
          <ac:spMkLst>
            <pc:docMk/>
            <pc:sldMk cId="219137016" sldId="1725"/>
            <ac:spMk id="4" creationId="{51409275-EED1-A61B-B590-564338B68D4C}"/>
          </ac:spMkLst>
        </pc:spChg>
        <pc:picChg chg="del">
          <ac:chgData name="Daniel Khashabi" userId="62390808-c838-45e6-be59-d6fd0d208bc8" providerId="ADAL" clId="{DBE0F76A-AFEE-AC44-BA32-16BF03539868}" dt="2023-02-11T18:27:22.374" v="1444" actId="478"/>
          <ac:picMkLst>
            <pc:docMk/>
            <pc:sldMk cId="219137016" sldId="1725"/>
            <ac:picMk id="6" creationId="{AC1FF186-7237-163C-A51B-B42170B36E88}"/>
          </ac:picMkLst>
        </pc:picChg>
      </pc:sldChg>
      <pc:sldChg chg="addSp delSp modSp new add del mod">
        <pc:chgData name="Daniel Khashabi" userId="62390808-c838-45e6-be59-d6fd0d208bc8" providerId="ADAL" clId="{DBE0F76A-AFEE-AC44-BA32-16BF03539868}" dt="2023-02-13T15:51:02.924" v="6096" actId="2696"/>
        <pc:sldMkLst>
          <pc:docMk/>
          <pc:sldMk cId="32659139" sldId="1726"/>
        </pc:sldMkLst>
        <pc:spChg chg="mod">
          <ac:chgData name="Daniel Khashabi" userId="62390808-c838-45e6-be59-d6fd0d208bc8" providerId="ADAL" clId="{DBE0F76A-AFEE-AC44-BA32-16BF03539868}" dt="2023-02-11T18:28:17.991" v="1490" actId="27636"/>
          <ac:spMkLst>
            <pc:docMk/>
            <pc:sldMk cId="32659139" sldId="1726"/>
            <ac:spMk id="2" creationId="{BB281B77-3409-19B1-412B-6A40575CE4DA}"/>
          </ac:spMkLst>
        </pc:spChg>
        <pc:spChg chg="del">
          <ac:chgData name="Daniel Khashabi" userId="62390808-c838-45e6-be59-d6fd0d208bc8" providerId="ADAL" clId="{DBE0F76A-AFEE-AC44-BA32-16BF03539868}" dt="2023-02-11T18:28:23.897" v="1491"/>
          <ac:spMkLst>
            <pc:docMk/>
            <pc:sldMk cId="32659139" sldId="1726"/>
            <ac:spMk id="3" creationId="{893C9A91-7AFC-83BC-DCD1-359CD7C7DB02}"/>
          </ac:spMkLst>
        </pc:spChg>
        <pc:spChg chg="add mod">
          <ac:chgData name="Daniel Khashabi" userId="62390808-c838-45e6-be59-d6fd0d208bc8" providerId="ADAL" clId="{DBE0F76A-AFEE-AC44-BA32-16BF03539868}" dt="2023-02-11T18:29:22.111" v="1506" actId="1076"/>
          <ac:spMkLst>
            <pc:docMk/>
            <pc:sldMk cId="32659139" sldId="1726"/>
            <ac:spMk id="6" creationId="{4920870E-DF50-CB62-245B-483908340543}"/>
          </ac:spMkLst>
        </pc:spChg>
        <pc:picChg chg="add mod">
          <ac:chgData name="Daniel Khashabi" userId="62390808-c838-45e6-be59-d6fd0d208bc8" providerId="ADAL" clId="{DBE0F76A-AFEE-AC44-BA32-16BF03539868}" dt="2023-02-13T15:50:56.504" v="6095" actId="1076"/>
          <ac:picMkLst>
            <pc:docMk/>
            <pc:sldMk cId="32659139" sldId="1726"/>
            <ac:picMk id="5" creationId="{C229B3C6-5E65-0941-F8F5-F78FE5E30646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5:50:45.944" v="6092" actId="2696"/>
        <pc:sldMkLst>
          <pc:docMk/>
          <pc:sldMk cId="2047264919" sldId="1727"/>
        </pc:sldMkLst>
        <pc:spChg chg="add mod">
          <ac:chgData name="Daniel Khashabi" userId="62390808-c838-45e6-be59-d6fd0d208bc8" providerId="ADAL" clId="{DBE0F76A-AFEE-AC44-BA32-16BF03539868}" dt="2023-02-11T18:29:36.733" v="1523" actId="20577"/>
          <ac:spMkLst>
            <pc:docMk/>
            <pc:sldMk cId="2047264919" sldId="1727"/>
            <ac:spMk id="4" creationId="{28A59175-3C5C-92C5-CD55-C02CC3B5D485}"/>
          </ac:spMkLst>
        </pc:spChg>
        <pc:picChg chg="del">
          <ac:chgData name="Daniel Khashabi" userId="62390808-c838-45e6-be59-d6fd0d208bc8" providerId="ADAL" clId="{DBE0F76A-AFEE-AC44-BA32-16BF03539868}" dt="2023-02-11T18:29:27.073" v="1509" actId="478"/>
          <ac:picMkLst>
            <pc:docMk/>
            <pc:sldMk cId="2047264919" sldId="1727"/>
            <ac:picMk id="5" creationId="{C229B3C6-5E65-0941-F8F5-F78FE5E30646}"/>
          </ac:picMkLst>
        </pc:picChg>
        <pc:picChg chg="add mod">
          <ac:chgData name="Daniel Khashabi" userId="62390808-c838-45e6-be59-d6fd0d208bc8" providerId="ADAL" clId="{DBE0F76A-AFEE-AC44-BA32-16BF03539868}" dt="2023-02-11T18:29:43.498" v="1527" actId="962"/>
          <ac:picMkLst>
            <pc:docMk/>
            <pc:sldMk cId="2047264919" sldId="1727"/>
            <ac:picMk id="8" creationId="{24E579C5-6D09-2AE3-3DB9-B6C20185C12D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1T18:29:24.494" v="1507" actId="2696"/>
        <pc:sldMkLst>
          <pc:docMk/>
          <pc:sldMk cId="3383557709" sldId="1727"/>
        </pc:sldMkLst>
        <pc:spChg chg="add mod">
          <ac:chgData name="Daniel Khashabi" userId="62390808-c838-45e6-be59-d6fd0d208bc8" providerId="ADAL" clId="{DBE0F76A-AFEE-AC44-BA32-16BF03539868}" dt="2023-02-11T18:29:12.931" v="1503" actId="478"/>
          <ac:spMkLst>
            <pc:docMk/>
            <pc:sldMk cId="3383557709" sldId="1727"/>
            <ac:spMk id="4" creationId="{13BB8449-E333-27EF-A417-34A669B7F528}"/>
          </ac:spMkLst>
        </pc:spChg>
        <pc:picChg chg="del">
          <ac:chgData name="Daniel Khashabi" userId="62390808-c838-45e6-be59-d6fd0d208bc8" providerId="ADAL" clId="{DBE0F76A-AFEE-AC44-BA32-16BF03539868}" dt="2023-02-11T18:29:12.931" v="1503" actId="478"/>
          <ac:picMkLst>
            <pc:docMk/>
            <pc:sldMk cId="3383557709" sldId="1727"/>
            <ac:picMk id="5" creationId="{C229B3C6-5E65-0941-F8F5-F78FE5E30646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5:50:45.106" v="6091" actId="2696"/>
        <pc:sldMkLst>
          <pc:docMk/>
          <pc:sldMk cId="1377356580" sldId="1728"/>
        </pc:sldMkLst>
        <pc:spChg chg="mod">
          <ac:chgData name="Daniel Khashabi" userId="62390808-c838-45e6-be59-d6fd0d208bc8" providerId="ADAL" clId="{DBE0F76A-AFEE-AC44-BA32-16BF03539868}" dt="2023-02-11T18:29:56.390" v="1532"/>
          <ac:spMkLst>
            <pc:docMk/>
            <pc:sldMk cId="1377356580" sldId="1728"/>
            <ac:spMk id="4" creationId="{28A59175-3C5C-92C5-CD55-C02CC3B5D485}"/>
          </ac:spMkLst>
        </pc:spChg>
        <pc:picChg chg="add mod">
          <ac:chgData name="Daniel Khashabi" userId="62390808-c838-45e6-be59-d6fd0d208bc8" providerId="ADAL" clId="{DBE0F76A-AFEE-AC44-BA32-16BF03539868}" dt="2023-02-11T18:30:07.895" v="1541" actId="1076"/>
          <ac:picMkLst>
            <pc:docMk/>
            <pc:sldMk cId="1377356580" sldId="1728"/>
            <ac:picMk id="5" creationId="{876B0E32-CC90-1B01-9E70-2583FCF40A8A}"/>
          </ac:picMkLst>
        </pc:picChg>
        <pc:picChg chg="del">
          <ac:chgData name="Daniel Khashabi" userId="62390808-c838-45e6-be59-d6fd0d208bc8" providerId="ADAL" clId="{DBE0F76A-AFEE-AC44-BA32-16BF03539868}" dt="2023-02-11T18:30:01.014" v="1533" actId="478"/>
          <ac:picMkLst>
            <pc:docMk/>
            <pc:sldMk cId="1377356580" sldId="1728"/>
            <ac:picMk id="8" creationId="{24E579C5-6D09-2AE3-3DB9-B6C20185C12D}"/>
          </ac:picMkLst>
        </pc:picChg>
      </pc:sldChg>
      <pc:sldChg chg="addSp modSp new mod">
        <pc:chgData name="Daniel Khashabi" userId="62390808-c838-45e6-be59-d6fd0d208bc8" providerId="ADAL" clId="{DBE0F76A-AFEE-AC44-BA32-16BF03539868}" dt="2023-02-12T21:16:00.341" v="1679"/>
        <pc:sldMkLst>
          <pc:docMk/>
          <pc:sldMk cId="437230199" sldId="1729"/>
        </pc:sldMkLst>
        <pc:spChg chg="mod">
          <ac:chgData name="Daniel Khashabi" userId="62390808-c838-45e6-be59-d6fd0d208bc8" providerId="ADAL" clId="{DBE0F76A-AFEE-AC44-BA32-16BF03539868}" dt="2023-02-12T21:16:00.341" v="1679"/>
          <ac:spMkLst>
            <pc:docMk/>
            <pc:sldMk cId="437230199" sldId="1729"/>
            <ac:spMk id="2" creationId="{6DF2820A-7AFA-1FD5-5D5D-D9A12200C6A3}"/>
          </ac:spMkLst>
        </pc:spChg>
        <pc:picChg chg="add mod">
          <ac:chgData name="Daniel Khashabi" userId="62390808-c838-45e6-be59-d6fd0d208bc8" providerId="ADAL" clId="{DBE0F76A-AFEE-AC44-BA32-16BF03539868}" dt="2023-02-11T18:41:38.186" v="1562" actId="1076"/>
          <ac:picMkLst>
            <pc:docMk/>
            <pc:sldMk cId="437230199" sldId="1729"/>
            <ac:picMk id="4" creationId="{28B8D4C9-DC43-61F4-14B5-21A2091D707F}"/>
          </ac:picMkLst>
        </pc:picChg>
      </pc:sldChg>
      <pc:sldChg chg="modSp add del mod">
        <pc:chgData name="Daniel Khashabi" userId="62390808-c838-45e6-be59-d6fd0d208bc8" providerId="ADAL" clId="{DBE0F76A-AFEE-AC44-BA32-16BF03539868}" dt="2023-02-12T21:13:17.843" v="1648" actId="2696"/>
        <pc:sldMkLst>
          <pc:docMk/>
          <pc:sldMk cId="2550232539" sldId="1730"/>
        </pc:sldMkLst>
        <pc:spChg chg="mod">
          <ac:chgData name="Daniel Khashabi" userId="62390808-c838-45e6-be59-d6fd0d208bc8" providerId="ADAL" clId="{DBE0F76A-AFEE-AC44-BA32-16BF03539868}" dt="2023-02-11T18:42:38.706" v="1638" actId="20577"/>
          <ac:spMkLst>
            <pc:docMk/>
            <pc:sldMk cId="2550232539" sldId="1730"/>
            <ac:spMk id="2" creationId="{EAA4E5AE-1C3E-2796-63F2-9096359501A8}"/>
          </ac:spMkLst>
        </pc:spChg>
      </pc:sldChg>
      <pc:sldChg chg="del">
        <pc:chgData name="Daniel Khashabi" userId="62390808-c838-45e6-be59-d6fd0d208bc8" providerId="ADAL" clId="{DBE0F76A-AFEE-AC44-BA32-16BF03539868}" dt="2023-02-12T21:13:37.202" v="1649" actId="2696"/>
        <pc:sldMkLst>
          <pc:docMk/>
          <pc:sldMk cId="2413024347" sldId="1731"/>
        </pc:sldMkLst>
      </pc:sldChg>
      <pc:sldChg chg="addSp delSp modSp add del mod chgLayout">
        <pc:chgData name="Daniel Khashabi" userId="62390808-c838-45e6-be59-d6fd0d208bc8" providerId="ADAL" clId="{DBE0F76A-AFEE-AC44-BA32-16BF03539868}" dt="2023-02-12T21:16:34.945" v="1691" actId="2696"/>
        <pc:sldMkLst>
          <pc:docMk/>
          <pc:sldMk cId="4031525446" sldId="1731"/>
        </pc:sldMkLst>
        <pc:spChg chg="mod ord">
          <ac:chgData name="Daniel Khashabi" userId="62390808-c838-45e6-be59-d6fd0d208bc8" providerId="ADAL" clId="{DBE0F76A-AFEE-AC44-BA32-16BF03539868}" dt="2023-02-12T21:16:22.622" v="1684" actId="20577"/>
          <ac:spMkLst>
            <pc:docMk/>
            <pc:sldMk cId="4031525446" sldId="1731"/>
            <ac:spMk id="2" creationId="{D236C75D-7F4E-5CC0-BC59-6472E46BF95A}"/>
          </ac:spMkLst>
        </pc:spChg>
        <pc:spChg chg="add del mod">
          <ac:chgData name="Daniel Khashabi" userId="62390808-c838-45e6-be59-d6fd0d208bc8" providerId="ADAL" clId="{DBE0F76A-AFEE-AC44-BA32-16BF03539868}" dt="2023-02-12T21:16:23.538" v="1686"/>
          <ac:spMkLst>
            <pc:docMk/>
            <pc:sldMk cId="4031525446" sldId="1731"/>
            <ac:spMk id="3" creationId="{AE5F3B23-6CE6-2691-4015-9C552C7CB980}"/>
          </ac:spMkLst>
        </pc:spChg>
        <pc:picChg chg="mod ord">
          <ac:chgData name="Daniel Khashabi" userId="62390808-c838-45e6-be59-d6fd0d208bc8" providerId="ADAL" clId="{DBE0F76A-AFEE-AC44-BA32-16BF03539868}" dt="2023-02-12T21:16:19.748" v="1681" actId="700"/>
          <ac:picMkLst>
            <pc:docMk/>
            <pc:sldMk cId="4031525446" sldId="1731"/>
            <ac:picMk id="4" creationId="{2921EEA3-91CA-84C3-A199-B5968B6EB50F}"/>
          </ac:picMkLst>
        </pc:picChg>
      </pc:sldChg>
      <pc:sldChg chg="new del">
        <pc:chgData name="Daniel Khashabi" userId="62390808-c838-45e6-be59-d6fd0d208bc8" providerId="ADAL" clId="{DBE0F76A-AFEE-AC44-BA32-16BF03539868}" dt="2023-02-12T21:13:15.839" v="1647" actId="680"/>
        <pc:sldMkLst>
          <pc:docMk/>
          <pc:sldMk cId="1056299535" sldId="1732"/>
        </pc:sldMkLst>
      </pc:sldChg>
      <pc:sldChg chg="modSp add mod">
        <pc:chgData name="Daniel Khashabi" userId="62390808-c838-45e6-be59-d6fd0d208bc8" providerId="ADAL" clId="{DBE0F76A-AFEE-AC44-BA32-16BF03539868}" dt="2023-02-12T21:14:04.551" v="1669" actId="20577"/>
        <pc:sldMkLst>
          <pc:docMk/>
          <pc:sldMk cId="3738698680" sldId="1732"/>
        </pc:sldMkLst>
        <pc:spChg chg="mod">
          <ac:chgData name="Daniel Khashabi" userId="62390808-c838-45e6-be59-d6fd0d208bc8" providerId="ADAL" clId="{DBE0F76A-AFEE-AC44-BA32-16BF03539868}" dt="2023-02-12T21:14:04.551" v="1669" actId="20577"/>
          <ac:spMkLst>
            <pc:docMk/>
            <pc:sldMk cId="3738698680" sldId="1732"/>
            <ac:spMk id="2" creationId="{EAA4E5AE-1C3E-2796-63F2-9096359501A8}"/>
          </ac:spMkLst>
        </pc:spChg>
      </pc:sldChg>
      <pc:sldChg chg="modSp add modNotes">
        <pc:chgData name="Daniel Khashabi" userId="62390808-c838-45e6-be59-d6fd0d208bc8" providerId="ADAL" clId="{DBE0F76A-AFEE-AC44-BA32-16BF03539868}" dt="2023-02-16T13:49:58.158" v="7760"/>
        <pc:sldMkLst>
          <pc:docMk/>
          <pc:sldMk cId="3091160271" sldId="173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1160271" sldId="1733"/>
            <ac:spMk id="3" creationId="{B3651168-230B-6999-B5E7-80B44E76D5A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91160271" sldId="1733"/>
            <ac:spMk id="127" creationId="{2F12DE1B-F45E-E0F9-93FD-EB559ED31C12}"/>
          </ac:spMkLst>
        </pc:spChg>
      </pc:sldChg>
      <pc:sldChg chg="addSp modSp new mod">
        <pc:chgData name="Daniel Khashabi" userId="62390808-c838-45e6-be59-d6fd0d208bc8" providerId="ADAL" clId="{DBE0F76A-AFEE-AC44-BA32-16BF03539868}" dt="2023-02-16T16:06:22.998" v="8613" actId="20577"/>
        <pc:sldMkLst>
          <pc:docMk/>
          <pc:sldMk cId="2373123929" sldId="1734"/>
        </pc:sldMkLst>
        <pc:spChg chg="mod">
          <ac:chgData name="Daniel Khashabi" userId="62390808-c838-45e6-be59-d6fd0d208bc8" providerId="ADAL" clId="{DBE0F76A-AFEE-AC44-BA32-16BF03539868}" dt="2023-02-16T04:48:25.130" v="7641" actId="20577"/>
          <ac:spMkLst>
            <pc:docMk/>
            <pc:sldMk cId="2373123929" sldId="1734"/>
            <ac:spMk id="2" creationId="{28E4FBD9-492E-DF0E-E20D-E9FD54FC0E93}"/>
          </ac:spMkLst>
        </pc:spChg>
        <pc:spChg chg="mod">
          <ac:chgData name="Daniel Khashabi" userId="62390808-c838-45e6-be59-d6fd0d208bc8" providerId="ADAL" clId="{DBE0F76A-AFEE-AC44-BA32-16BF03539868}" dt="2023-02-16T16:06:22.998" v="8613" actId="20577"/>
          <ac:spMkLst>
            <pc:docMk/>
            <pc:sldMk cId="2373123929" sldId="1734"/>
            <ac:spMk id="3" creationId="{4D7E340E-B494-558F-0127-E71300887FF6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2373123929" sldId="1734"/>
            <ac:spMk id="5" creationId="{C6DCFDD2-55E7-A951-FA4D-CB52BFE46393}"/>
          </ac:spMkLst>
        </pc:spChg>
        <pc:picChg chg="add mod">
          <ac:chgData name="Daniel Khashabi" userId="62390808-c838-45e6-be59-d6fd0d208bc8" providerId="ADAL" clId="{DBE0F76A-AFEE-AC44-BA32-16BF03539868}" dt="2023-02-12T21:16:33.277" v="1690"/>
          <ac:picMkLst>
            <pc:docMk/>
            <pc:sldMk cId="2373123929" sldId="1734"/>
            <ac:picMk id="4" creationId="{B22326EF-3CAF-74CC-57DF-B8F4F1C9D2F5}"/>
          </ac:picMkLst>
        </pc:picChg>
        <pc:picChg chg="add mod">
          <ac:chgData name="Daniel Khashabi" userId="62390808-c838-45e6-be59-d6fd0d208bc8" providerId="ADAL" clId="{DBE0F76A-AFEE-AC44-BA32-16BF03539868}" dt="2023-02-12T21:19:26.696" v="1808" actId="1076"/>
          <ac:picMkLst>
            <pc:docMk/>
            <pc:sldMk cId="2373123929" sldId="1734"/>
            <ac:picMk id="2050" creationId="{70DB9352-C3B4-3470-E92B-BAFEE2E22C3F}"/>
          </ac:picMkLst>
        </pc:picChg>
      </pc:sldChg>
      <pc:sldChg chg="addSp modSp new mod ord">
        <pc:chgData name="Daniel Khashabi" userId="62390808-c838-45e6-be59-d6fd0d208bc8" providerId="ADAL" clId="{DBE0F76A-AFEE-AC44-BA32-16BF03539868}" dt="2023-02-16T16:37:50.584" v="8991" actId="20578"/>
        <pc:sldMkLst>
          <pc:docMk/>
          <pc:sldMk cId="1982807948" sldId="1735"/>
        </pc:sldMkLst>
        <pc:spChg chg="mod">
          <ac:chgData name="Daniel Khashabi" userId="62390808-c838-45e6-be59-d6fd0d208bc8" providerId="ADAL" clId="{DBE0F76A-AFEE-AC44-BA32-16BF03539868}" dt="2023-02-16T04:46:34.068" v="7589" actId="20577"/>
          <ac:spMkLst>
            <pc:docMk/>
            <pc:sldMk cId="1982807948" sldId="1735"/>
            <ac:spMk id="2" creationId="{74378C74-E816-A93F-34ED-C705B16F47F9}"/>
          </ac:spMkLst>
        </pc:spChg>
        <pc:spChg chg="mod">
          <ac:chgData name="Daniel Khashabi" userId="62390808-c838-45e6-be59-d6fd0d208bc8" providerId="ADAL" clId="{DBE0F76A-AFEE-AC44-BA32-16BF03539868}" dt="2023-02-16T04:46:22.606" v="7562" actId="20577"/>
          <ac:spMkLst>
            <pc:docMk/>
            <pc:sldMk cId="1982807948" sldId="1735"/>
            <ac:spMk id="3" creationId="{EC544955-149A-BDAF-F1CB-6EE42BFDA9D4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1982807948" sldId="1735"/>
            <ac:spMk id="4" creationId="{4D2B158B-1881-0CBE-AAED-1D85CC8FABBD}"/>
          </ac:spMkLst>
        </pc:spChg>
      </pc:sldChg>
      <pc:sldChg chg="addSp delSp modSp new mod">
        <pc:chgData name="Daniel Khashabi" userId="62390808-c838-45e6-be59-d6fd0d208bc8" providerId="ADAL" clId="{DBE0F76A-AFEE-AC44-BA32-16BF03539868}" dt="2023-02-16T13:49:58.158" v="7760"/>
        <pc:sldMkLst>
          <pc:docMk/>
          <pc:sldMk cId="300245926" sldId="1736"/>
        </pc:sldMkLst>
        <pc:spChg chg="del mod">
          <ac:chgData name="Daniel Khashabi" userId="62390808-c838-45e6-be59-d6fd0d208bc8" providerId="ADAL" clId="{DBE0F76A-AFEE-AC44-BA32-16BF03539868}" dt="2023-02-12T23:13:09.178" v="2357" actId="478"/>
          <ac:spMkLst>
            <pc:docMk/>
            <pc:sldMk cId="300245926" sldId="1736"/>
            <ac:spMk id="2" creationId="{5CF15CC7-2289-C120-C0DD-D7B19452E446}"/>
          </ac:spMkLst>
        </pc:spChg>
        <pc:spChg chg="del">
          <ac:chgData name="Daniel Khashabi" userId="62390808-c838-45e6-be59-d6fd0d208bc8" providerId="ADAL" clId="{DBE0F76A-AFEE-AC44-BA32-16BF03539868}" dt="2023-02-12T21:44:52.807" v="2288"/>
          <ac:spMkLst>
            <pc:docMk/>
            <pc:sldMk cId="300245926" sldId="1736"/>
            <ac:spMk id="3" creationId="{18CCC9DD-BD20-1F4D-8ED4-63B05AE3E611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00245926" sldId="1736"/>
            <ac:spMk id="11" creationId="{0FA3319C-C4CD-22A1-4A22-CA5574EFA18E}"/>
          </ac:spMkLst>
        </pc:spChg>
        <pc:spChg chg="add del mod">
          <ac:chgData name="Daniel Khashabi" userId="62390808-c838-45e6-be59-d6fd0d208bc8" providerId="ADAL" clId="{DBE0F76A-AFEE-AC44-BA32-16BF03539868}" dt="2023-02-12T23:13:45.926" v="2379" actId="478"/>
          <ac:spMkLst>
            <pc:docMk/>
            <pc:sldMk cId="300245926" sldId="1736"/>
            <ac:spMk id="13" creationId="{B3DCB368-A1C9-DEEC-5A7F-541E19C5019F}"/>
          </ac:spMkLst>
        </pc:spChg>
        <pc:spChg chg="add del mod">
          <ac:chgData name="Daniel Khashabi" userId="62390808-c838-45e6-be59-d6fd0d208bc8" providerId="ADAL" clId="{DBE0F76A-AFEE-AC44-BA32-16BF03539868}" dt="2023-02-12T23:15:03.220" v="2397" actId="478"/>
          <ac:spMkLst>
            <pc:docMk/>
            <pc:sldMk cId="300245926" sldId="1736"/>
            <ac:spMk id="14" creationId="{3AB3C194-D096-CC07-108D-DA1C71A799AA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00245926" sldId="1736"/>
            <ac:spMk id="15" creationId="{03E58256-B48D-37EB-79B9-DB70AA603C41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00245926" sldId="1736"/>
            <ac:spMk id="16" creationId="{2416DF63-E5E1-AE2B-BD84-1D74C9717415}"/>
          </ac:spMkLst>
        </pc:spChg>
        <pc:picChg chg="add del mod">
          <ac:chgData name="Daniel Khashabi" userId="62390808-c838-45e6-be59-d6fd0d208bc8" providerId="ADAL" clId="{DBE0F76A-AFEE-AC44-BA32-16BF03539868}" dt="2023-02-12T23:13:43.736" v="2378" actId="478"/>
          <ac:picMkLst>
            <pc:docMk/>
            <pc:sldMk cId="300245926" sldId="1736"/>
            <ac:picMk id="5" creationId="{C7C3304F-F19C-D931-1FE5-CCF4AA266980}"/>
          </ac:picMkLst>
        </pc:picChg>
        <pc:picChg chg="add del mod">
          <ac:chgData name="Daniel Khashabi" userId="62390808-c838-45e6-be59-d6fd0d208bc8" providerId="ADAL" clId="{DBE0F76A-AFEE-AC44-BA32-16BF03539868}" dt="2023-02-12T23:16:05.174" v="2435" actId="478"/>
          <ac:picMkLst>
            <pc:docMk/>
            <pc:sldMk cId="300245926" sldId="1736"/>
            <ac:picMk id="7" creationId="{26653776-2787-0D16-9C8B-4C5EEF702195}"/>
          </ac:picMkLst>
        </pc:picChg>
        <pc:picChg chg="add del mod">
          <ac:chgData name="Daniel Khashabi" userId="62390808-c838-45e6-be59-d6fd0d208bc8" providerId="ADAL" clId="{DBE0F76A-AFEE-AC44-BA32-16BF03539868}" dt="2023-02-12T23:16:31.973" v="2441" actId="21"/>
          <ac:picMkLst>
            <pc:docMk/>
            <pc:sldMk cId="300245926" sldId="1736"/>
            <ac:picMk id="9" creationId="{5C7AED48-B619-1405-0C4B-58A513FF4C7A}"/>
          </ac:picMkLst>
        </pc:picChg>
        <pc:picChg chg="add del mod">
          <ac:chgData name="Daniel Khashabi" userId="62390808-c838-45e6-be59-d6fd0d208bc8" providerId="ADAL" clId="{DBE0F76A-AFEE-AC44-BA32-16BF03539868}" dt="2023-02-12T23:17:19.537" v="2451" actId="478"/>
          <ac:picMkLst>
            <pc:docMk/>
            <pc:sldMk cId="300245926" sldId="1736"/>
            <ac:picMk id="17" creationId="{0D906116-6570-811E-1996-3EC70BEF89E1}"/>
          </ac:picMkLst>
        </pc:picChg>
      </pc:sldChg>
      <pc:sldChg chg="new del">
        <pc:chgData name="Daniel Khashabi" userId="62390808-c838-45e6-be59-d6fd0d208bc8" providerId="ADAL" clId="{DBE0F76A-AFEE-AC44-BA32-16BF03539868}" dt="2023-02-12T21:31:36.016" v="2131" actId="680"/>
        <pc:sldMkLst>
          <pc:docMk/>
          <pc:sldMk cId="3597991365" sldId="1736"/>
        </pc:sldMkLst>
      </pc:sldChg>
      <pc:sldChg chg="addSp delSp modSp add del mod">
        <pc:chgData name="Daniel Khashabi" userId="62390808-c838-45e6-be59-d6fd0d208bc8" providerId="ADAL" clId="{DBE0F76A-AFEE-AC44-BA32-16BF03539868}" dt="2023-02-13T14:22:52.248" v="4332" actId="2696"/>
        <pc:sldMkLst>
          <pc:docMk/>
          <pc:sldMk cId="1373372017" sldId="1737"/>
        </pc:sldMkLst>
        <pc:spChg chg="add mod">
          <ac:chgData name="Daniel Khashabi" userId="62390808-c838-45e6-be59-d6fd0d208bc8" providerId="ADAL" clId="{DBE0F76A-AFEE-AC44-BA32-16BF03539868}" dt="2023-02-13T14:06:38.293" v="3889"/>
          <ac:spMkLst>
            <pc:docMk/>
            <pc:sldMk cId="1373372017" sldId="1737"/>
            <ac:spMk id="4" creationId="{20C96518-008D-94C7-9F94-8EA16F90EC69}"/>
          </ac:spMkLst>
        </pc:spChg>
        <pc:spChg chg="add mod">
          <ac:chgData name="Daniel Khashabi" userId="62390808-c838-45e6-be59-d6fd0d208bc8" providerId="ADAL" clId="{DBE0F76A-AFEE-AC44-BA32-16BF03539868}" dt="2023-02-13T14:18:30.030" v="4179" actId="14100"/>
          <ac:spMkLst>
            <pc:docMk/>
            <pc:sldMk cId="1373372017" sldId="1737"/>
            <ac:spMk id="10" creationId="{97519237-B1CB-C736-1631-79D5F6272BB5}"/>
          </ac:spMkLst>
        </pc:spChg>
        <pc:spChg chg="add del mod">
          <ac:chgData name="Daniel Khashabi" userId="62390808-c838-45e6-be59-d6fd0d208bc8" providerId="ADAL" clId="{DBE0F76A-AFEE-AC44-BA32-16BF03539868}" dt="2023-02-13T14:03:25.568" v="3771" actId="478"/>
          <ac:spMkLst>
            <pc:docMk/>
            <pc:sldMk cId="1373372017" sldId="1737"/>
            <ac:spMk id="11" creationId="{169005D8-5C41-837F-15B3-DB9C835CA21D}"/>
          </ac:spMkLst>
        </pc:spChg>
        <pc:spChg chg="add del mod">
          <ac:chgData name="Daniel Khashabi" userId="62390808-c838-45e6-be59-d6fd0d208bc8" providerId="ADAL" clId="{DBE0F76A-AFEE-AC44-BA32-16BF03539868}" dt="2023-02-13T14:06:54.618" v="3892" actId="478"/>
          <ac:spMkLst>
            <pc:docMk/>
            <pc:sldMk cId="1373372017" sldId="1737"/>
            <ac:spMk id="13" creationId="{D18BC642-33C0-482A-702A-11C2B80DACF1}"/>
          </ac:spMkLst>
        </pc:spChg>
        <pc:picChg chg="del mod">
          <ac:chgData name="Daniel Khashabi" userId="62390808-c838-45e6-be59-d6fd0d208bc8" providerId="ADAL" clId="{DBE0F76A-AFEE-AC44-BA32-16BF03539868}" dt="2023-02-13T13:40:27.263" v="3004" actId="21"/>
          <ac:picMkLst>
            <pc:docMk/>
            <pc:sldMk cId="1373372017" sldId="1737"/>
            <ac:picMk id="5" creationId="{689D4BE7-69BD-6A9D-68B5-358601FE04B5}"/>
          </ac:picMkLst>
        </pc:picChg>
        <pc:picChg chg="add del mod modCrop">
          <ac:chgData name="Daniel Khashabi" userId="62390808-c838-45e6-be59-d6fd0d208bc8" providerId="ADAL" clId="{DBE0F76A-AFEE-AC44-BA32-16BF03539868}" dt="2023-02-13T14:02:50.959" v="3724" actId="478"/>
          <ac:picMkLst>
            <pc:docMk/>
            <pc:sldMk cId="1373372017" sldId="1737"/>
            <ac:picMk id="8" creationId="{F0E48BB6-33AF-701E-0F72-2B2148CCE232}"/>
          </ac:picMkLst>
        </pc:picChg>
      </pc:sldChg>
      <pc:sldChg chg="addSp delSp modSp add del mod ord">
        <pc:chgData name="Daniel Khashabi" userId="62390808-c838-45e6-be59-d6fd0d208bc8" providerId="ADAL" clId="{DBE0F76A-AFEE-AC44-BA32-16BF03539868}" dt="2023-02-13T14:07:54.176" v="3902" actId="2696"/>
        <pc:sldMkLst>
          <pc:docMk/>
          <pc:sldMk cId="2159075034" sldId="1738"/>
        </pc:sldMkLst>
        <pc:spChg chg="mod">
          <ac:chgData name="Daniel Khashabi" userId="62390808-c838-45e6-be59-d6fd0d208bc8" providerId="ADAL" clId="{DBE0F76A-AFEE-AC44-BA32-16BF03539868}" dt="2023-02-13T13:46:56.462" v="3406" actId="20577"/>
          <ac:spMkLst>
            <pc:docMk/>
            <pc:sldMk cId="2159075034" sldId="1738"/>
            <ac:spMk id="4" creationId="{20C96518-008D-94C7-9F94-8EA16F90EC69}"/>
          </ac:spMkLst>
        </pc:spChg>
        <pc:picChg chg="add mod modCrop">
          <ac:chgData name="Daniel Khashabi" userId="62390808-c838-45e6-be59-d6fd0d208bc8" providerId="ADAL" clId="{DBE0F76A-AFEE-AC44-BA32-16BF03539868}" dt="2023-02-13T13:45:55.075" v="3357" actId="1076"/>
          <ac:picMkLst>
            <pc:docMk/>
            <pc:sldMk cId="2159075034" sldId="1738"/>
            <ac:picMk id="3" creationId="{0FEFF198-77B2-90E8-1CCF-7F31864F0B5F}"/>
          </ac:picMkLst>
        </pc:picChg>
        <pc:picChg chg="del">
          <ac:chgData name="Daniel Khashabi" userId="62390808-c838-45e6-be59-d6fd0d208bc8" providerId="ADAL" clId="{DBE0F76A-AFEE-AC44-BA32-16BF03539868}" dt="2023-02-13T13:42:19.031" v="3202" actId="478"/>
          <ac:picMkLst>
            <pc:docMk/>
            <pc:sldMk cId="2159075034" sldId="1738"/>
            <ac:picMk id="8" creationId="{F0E48BB6-33AF-701E-0F72-2B2148CCE232}"/>
          </ac:picMkLst>
        </pc:picChg>
      </pc:sldChg>
      <pc:sldChg chg="addSp delSp modSp add del mod">
        <pc:chgData name="Daniel Khashabi" userId="62390808-c838-45e6-be59-d6fd0d208bc8" providerId="ADAL" clId="{DBE0F76A-AFEE-AC44-BA32-16BF03539868}" dt="2023-02-13T14:10:04.767" v="3979" actId="2696"/>
        <pc:sldMkLst>
          <pc:docMk/>
          <pc:sldMk cId="2162356299" sldId="1739"/>
        </pc:sldMkLst>
        <pc:spChg chg="mod">
          <ac:chgData name="Daniel Khashabi" userId="62390808-c838-45e6-be59-d6fd0d208bc8" providerId="ADAL" clId="{DBE0F76A-AFEE-AC44-BA32-16BF03539868}" dt="2023-02-13T13:47:24.296" v="3505" actId="20577"/>
          <ac:spMkLst>
            <pc:docMk/>
            <pc:sldMk cId="2162356299" sldId="1739"/>
            <ac:spMk id="4" creationId="{20C96518-008D-94C7-9F94-8EA16F90EC69}"/>
          </ac:spMkLst>
        </pc:spChg>
        <pc:picChg chg="del">
          <ac:chgData name="Daniel Khashabi" userId="62390808-c838-45e6-be59-d6fd0d208bc8" providerId="ADAL" clId="{DBE0F76A-AFEE-AC44-BA32-16BF03539868}" dt="2023-02-13T13:46:12.845" v="3360" actId="478"/>
          <ac:picMkLst>
            <pc:docMk/>
            <pc:sldMk cId="2162356299" sldId="1739"/>
            <ac:picMk id="3" creationId="{0FEFF198-77B2-90E8-1CCF-7F31864F0B5F}"/>
          </ac:picMkLst>
        </pc:picChg>
        <pc:picChg chg="add mod">
          <ac:chgData name="Daniel Khashabi" userId="62390808-c838-45e6-be59-d6fd0d208bc8" providerId="ADAL" clId="{DBE0F76A-AFEE-AC44-BA32-16BF03539868}" dt="2023-02-13T13:46:14.041" v="3362" actId="1076"/>
          <ac:picMkLst>
            <pc:docMk/>
            <pc:sldMk cId="2162356299" sldId="1739"/>
            <ac:picMk id="5" creationId="{2C8345A0-3519-1E97-F69B-EC12EA4FB5EC}"/>
          </ac:picMkLst>
        </pc:picChg>
      </pc:sldChg>
      <pc:sldChg chg="modSp add del mod">
        <pc:chgData name="Daniel Khashabi" userId="62390808-c838-45e6-be59-d6fd0d208bc8" providerId="ADAL" clId="{DBE0F76A-AFEE-AC44-BA32-16BF03539868}" dt="2023-02-13T14:14:52.685" v="4052" actId="2696"/>
        <pc:sldMkLst>
          <pc:docMk/>
          <pc:sldMk cId="1126018518" sldId="1740"/>
        </pc:sldMkLst>
        <pc:spChg chg="mod">
          <ac:chgData name="Daniel Khashabi" userId="62390808-c838-45e6-be59-d6fd0d208bc8" providerId="ADAL" clId="{DBE0F76A-AFEE-AC44-BA32-16BF03539868}" dt="2023-02-13T14:14:35.988" v="4051" actId="20577"/>
          <ac:spMkLst>
            <pc:docMk/>
            <pc:sldMk cId="1126018518" sldId="1740"/>
            <ac:spMk id="10" creationId="{97519237-B1CB-C736-1631-79D5F6272BB5}"/>
          </ac:spMkLst>
        </pc:spChg>
      </pc:sldChg>
      <pc:sldChg chg="addSp delSp modSp add del mod">
        <pc:chgData name="Daniel Khashabi" userId="62390808-c838-45e6-be59-d6fd0d208bc8" providerId="ADAL" clId="{DBE0F76A-AFEE-AC44-BA32-16BF03539868}" dt="2023-02-13T14:20:49.694" v="4239" actId="2696"/>
        <pc:sldMkLst>
          <pc:docMk/>
          <pc:sldMk cId="637244785" sldId="1741"/>
        </pc:sldMkLst>
        <pc:spChg chg="mod">
          <ac:chgData name="Daniel Khashabi" userId="62390808-c838-45e6-be59-d6fd0d208bc8" providerId="ADAL" clId="{DBE0F76A-AFEE-AC44-BA32-16BF03539868}" dt="2023-02-13T14:06:49.145" v="3891"/>
          <ac:spMkLst>
            <pc:docMk/>
            <pc:sldMk cId="637244785" sldId="1741"/>
            <ac:spMk id="4" creationId="{20C96518-008D-94C7-9F94-8EA16F90EC69}"/>
          </ac:spMkLst>
        </pc:spChg>
        <pc:spChg chg="add del">
          <ac:chgData name="Daniel Khashabi" userId="62390808-c838-45e6-be59-d6fd0d208bc8" providerId="ADAL" clId="{DBE0F76A-AFEE-AC44-BA32-16BF03539868}" dt="2023-02-13T14:18:48.386" v="4181" actId="22"/>
          <ac:spMkLst>
            <pc:docMk/>
            <pc:sldMk cId="637244785" sldId="1741"/>
            <ac:spMk id="5" creationId="{5A63F18B-B6FD-AA7F-7CFC-FDCD4B407232}"/>
          </ac:spMkLst>
        </pc:spChg>
        <pc:spChg chg="add mod">
          <ac:chgData name="Daniel Khashabi" userId="62390808-c838-45e6-be59-d6fd0d208bc8" providerId="ADAL" clId="{DBE0F76A-AFEE-AC44-BA32-16BF03539868}" dt="2023-02-13T14:19:21.583" v="4235" actId="20577"/>
          <ac:spMkLst>
            <pc:docMk/>
            <pc:sldMk cId="637244785" sldId="1741"/>
            <ac:spMk id="8" creationId="{0863C427-99E6-C04A-3841-16DA478EE04E}"/>
          </ac:spMkLst>
        </pc:spChg>
        <pc:spChg chg="del mod">
          <ac:chgData name="Daniel Khashabi" userId="62390808-c838-45e6-be59-d6fd0d208bc8" providerId="ADAL" clId="{DBE0F76A-AFEE-AC44-BA32-16BF03539868}" dt="2023-02-13T14:19:10.941" v="4224" actId="478"/>
          <ac:spMkLst>
            <pc:docMk/>
            <pc:sldMk cId="637244785" sldId="1741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3T14:19:13.662" v="4225" actId="1076"/>
          <ac:spMkLst>
            <pc:docMk/>
            <pc:sldMk cId="637244785" sldId="1741"/>
            <ac:spMk id="13" creationId="{D18BC642-33C0-482A-702A-11C2B80DACF1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5:50:03.054" v="7986" actId="20577"/>
        <pc:sldMkLst>
          <pc:docMk/>
          <pc:sldMk cId="2746464401" sldId="1742"/>
        </pc:sldMkLst>
        <pc:spChg chg="mod">
          <ac:chgData name="Daniel Khashabi" userId="62390808-c838-45e6-be59-d6fd0d208bc8" providerId="ADAL" clId="{DBE0F76A-AFEE-AC44-BA32-16BF03539868}" dt="2023-02-16T13:56:57.663" v="7886" actId="20577"/>
          <ac:spMkLst>
            <pc:docMk/>
            <pc:sldMk cId="2746464401" sldId="1742"/>
            <ac:spMk id="2" creationId="{83ECA07C-42E4-F97B-3D96-799C531C5BD8}"/>
          </ac:spMkLst>
        </pc:spChg>
        <pc:spChg chg="add del mod">
          <ac:chgData name="Daniel Khashabi" userId="62390808-c838-45e6-be59-d6fd0d208bc8" providerId="ADAL" clId="{DBE0F76A-AFEE-AC44-BA32-16BF03539868}" dt="2023-02-13T14:20:45.654" v="4238" actId="478"/>
          <ac:spMkLst>
            <pc:docMk/>
            <pc:sldMk cId="2746464401" sldId="1742"/>
            <ac:spMk id="3" creationId="{D03F5336-3B0F-E3CA-1AE2-FF65286934A2}"/>
          </ac:spMkLst>
        </pc:spChg>
        <pc:spChg chg="mod">
          <ac:chgData name="Daniel Khashabi" userId="62390808-c838-45e6-be59-d6fd0d208bc8" providerId="ADAL" clId="{DBE0F76A-AFEE-AC44-BA32-16BF03539868}" dt="2023-02-16T15:50:03.054" v="7986" actId="20577"/>
          <ac:spMkLst>
            <pc:docMk/>
            <pc:sldMk cId="2746464401" sldId="1742"/>
            <ac:spMk id="4" creationId="{20C96518-008D-94C7-9F94-8EA16F90EC69}"/>
          </ac:spMkLst>
        </pc:spChg>
        <pc:spChg chg="add mod">
          <ac:chgData name="Daniel Khashabi" userId="62390808-c838-45e6-be59-d6fd0d208bc8" providerId="ADAL" clId="{DBE0F76A-AFEE-AC44-BA32-16BF03539868}" dt="2023-02-16T15:50:01.244" v="7984"/>
          <ac:spMkLst>
            <pc:docMk/>
            <pc:sldMk cId="2746464401" sldId="1742"/>
            <ac:spMk id="5" creationId="{65BEE961-7068-0C52-C334-B1DE4F5170A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46464401" sldId="1742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746464401" sldId="1742"/>
            <ac:spMk id="7" creationId="{53A13E40-8B69-9A09-1B9E-83C67970A460}"/>
          </ac:spMkLst>
        </pc:spChg>
        <pc:spChg chg="del mod">
          <ac:chgData name="Daniel Khashabi" userId="62390808-c838-45e6-be59-d6fd0d208bc8" providerId="ADAL" clId="{DBE0F76A-AFEE-AC44-BA32-16BF03539868}" dt="2023-02-16T13:56:54.849" v="7884" actId="478"/>
          <ac:spMkLst>
            <pc:docMk/>
            <pc:sldMk cId="2746464401" sldId="1742"/>
            <ac:spMk id="10" creationId="{97519237-B1CB-C736-1631-79D5F6272BB5}"/>
          </ac:spMkLst>
        </pc:spChg>
        <pc:spChg chg="del">
          <ac:chgData name="Daniel Khashabi" userId="62390808-c838-45e6-be59-d6fd0d208bc8" providerId="ADAL" clId="{DBE0F76A-AFEE-AC44-BA32-16BF03539868}" dt="2023-02-13T14:20:59.812" v="4242" actId="478"/>
          <ac:spMkLst>
            <pc:docMk/>
            <pc:sldMk cId="2746464401" sldId="1742"/>
            <ac:spMk id="13" creationId="{D18BC642-33C0-482A-702A-11C2B80DACF1}"/>
          </ac:spMkLst>
        </pc:spChg>
        <pc:picChg chg="add mod">
          <ac:chgData name="Daniel Khashabi" userId="62390808-c838-45e6-be59-d6fd0d208bc8" providerId="ADAL" clId="{DBE0F76A-AFEE-AC44-BA32-16BF03539868}" dt="2023-02-16T15:49:59.847" v="7983" actId="1076"/>
          <ac:picMkLst>
            <pc:docMk/>
            <pc:sldMk cId="2746464401" sldId="1742"/>
            <ac:picMk id="3" creationId="{73674BE3-A623-DF0D-D29B-72523490F6BE}"/>
          </ac:picMkLst>
        </pc:picChg>
      </pc:sldChg>
      <pc:sldChg chg="modSp add del mod">
        <pc:chgData name="Daniel Khashabi" userId="62390808-c838-45e6-be59-d6fd0d208bc8" providerId="ADAL" clId="{DBE0F76A-AFEE-AC44-BA32-16BF03539868}" dt="2023-02-13T14:08:00.515" v="3903" actId="2696"/>
        <pc:sldMkLst>
          <pc:docMk/>
          <pc:sldMk cId="3515857846" sldId="1742"/>
        </pc:sldMkLst>
        <pc:spChg chg="mod">
          <ac:chgData name="Daniel Khashabi" userId="62390808-c838-45e6-be59-d6fd0d208bc8" providerId="ADAL" clId="{DBE0F76A-AFEE-AC44-BA32-16BF03539868}" dt="2023-02-13T14:07:30.253" v="3901" actId="20577"/>
          <ac:spMkLst>
            <pc:docMk/>
            <pc:sldMk cId="3515857846" sldId="1742"/>
            <ac:spMk id="4" creationId="{20C96518-008D-94C7-9F94-8EA16F90EC69}"/>
          </ac:spMkLst>
        </pc:spChg>
      </pc:sldChg>
      <pc:sldChg chg="add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1902040079" sldId="1743"/>
        </pc:sldMkLst>
        <pc:spChg chg="mod">
          <ac:chgData name="Daniel Khashabi" userId="62390808-c838-45e6-be59-d6fd0d208bc8" providerId="ADAL" clId="{DBE0F76A-AFEE-AC44-BA32-16BF03539868}" dt="2023-02-13T14:24:25.935" v="4374" actId="20577"/>
          <ac:spMkLst>
            <pc:docMk/>
            <pc:sldMk cId="1902040079" sldId="1743"/>
            <ac:spMk id="2" creationId="{83ECA07C-42E4-F97B-3D96-799C531C5BD8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3" creationId="{C93D5081-6E40-A9CC-A6A3-509C1FA6DD36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5" creationId="{5F8FE07F-0BF7-F1DA-978D-8CE0CA923E3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902040079" sldId="1743"/>
            <ac:spMk id="13" creationId="{D18BC642-33C0-482A-702A-11C2B80DACF1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1083488866" sldId="1744"/>
        </pc:sldMkLst>
        <pc:spChg chg="mod">
          <ac:chgData name="Daniel Khashabi" userId="62390808-c838-45e6-be59-d6fd0d208bc8" providerId="ADAL" clId="{DBE0F76A-AFEE-AC44-BA32-16BF03539868}" dt="2023-02-13T14:24:28.844" v="4377" actId="20577"/>
          <ac:spMkLst>
            <pc:docMk/>
            <pc:sldMk cId="1083488866" sldId="1744"/>
            <ac:spMk id="2" creationId="{83ECA07C-42E4-F97B-3D96-799C531C5BD8}"/>
          </ac:spMkLst>
        </pc:spChg>
        <pc:spChg chg="del mod">
          <ac:chgData name="Daniel Khashabi" userId="62390808-c838-45e6-be59-d6fd0d208bc8" providerId="ADAL" clId="{DBE0F76A-AFEE-AC44-BA32-16BF03539868}" dt="2023-02-13T14:21:30.741" v="4250" actId="478"/>
          <ac:spMkLst>
            <pc:docMk/>
            <pc:sldMk cId="1083488866" sldId="1744"/>
            <ac:spMk id="3" creationId="{C93D5081-6E40-A9CC-A6A3-509C1FA6DD36}"/>
          </ac:spMkLst>
        </pc:spChg>
        <pc:spChg chg="mod">
          <ac:chgData name="Daniel Khashabi" userId="62390808-c838-45e6-be59-d6fd0d208bc8" providerId="ADAL" clId="{DBE0F76A-AFEE-AC44-BA32-16BF03539868}" dt="2023-02-13T14:15:26.404" v="4080" actId="20577"/>
          <ac:spMkLst>
            <pc:docMk/>
            <pc:sldMk cId="1083488866" sldId="1744"/>
            <ac:spMk id="4" creationId="{20C96518-008D-94C7-9F94-8EA16F90EC69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1083488866" sldId="1744"/>
            <ac:spMk id="5" creationId="{C71555BB-213A-E52E-8586-409450C1A61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083488866" sldId="1744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083488866" sldId="1744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083488866" sldId="1744"/>
            <ac:spMk id="10" creationId="{97519237-B1CB-C736-1631-79D5F6272BB5}"/>
          </ac:spMkLst>
        </pc:spChg>
        <pc:spChg chg="del">
          <ac:chgData name="Daniel Khashabi" userId="62390808-c838-45e6-be59-d6fd0d208bc8" providerId="ADAL" clId="{DBE0F76A-AFEE-AC44-BA32-16BF03539868}" dt="2023-02-13T14:21:20.030" v="4245" actId="478"/>
          <ac:spMkLst>
            <pc:docMk/>
            <pc:sldMk cId="1083488866" sldId="1744"/>
            <ac:spMk id="13" creationId="{D18BC642-33C0-482A-702A-11C2B80DACF1}"/>
          </ac:spMkLst>
        </pc:spChg>
      </pc:sldChg>
      <pc:sldChg chg="modSp add mod">
        <pc:chgData name="Daniel Khashabi" userId="62390808-c838-45e6-be59-d6fd0d208bc8" providerId="ADAL" clId="{DBE0F76A-AFEE-AC44-BA32-16BF03539868}" dt="2023-02-16T13:49:58.158" v="7760"/>
        <pc:sldMkLst>
          <pc:docMk/>
          <pc:sldMk cId="1398107461" sldId="1745"/>
        </pc:sldMkLst>
        <pc:spChg chg="mod">
          <ac:chgData name="Daniel Khashabi" userId="62390808-c838-45e6-be59-d6fd0d208bc8" providerId="ADAL" clId="{DBE0F76A-AFEE-AC44-BA32-16BF03539868}" dt="2023-02-13T14:24:21.548" v="4371" actId="20577"/>
          <ac:spMkLst>
            <pc:docMk/>
            <pc:sldMk cId="1398107461" sldId="1745"/>
            <ac:spMk id="2" creationId="{83ECA07C-42E4-F97B-3D96-799C531C5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98107461" sldId="1745"/>
            <ac:spMk id="3" creationId="{D03F5336-3B0F-E3CA-1AE2-FF65286934A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98107461" sldId="1745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98107461" sldId="1745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98107461" sldId="1745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398107461" sldId="1745"/>
            <ac:spMk id="13" creationId="{D18BC642-33C0-482A-702A-11C2B80DACF1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97366209" sldId="1746"/>
        </pc:sldMkLst>
        <pc:spChg chg="mod">
          <ac:chgData name="Daniel Khashabi" userId="62390808-c838-45e6-be59-d6fd0d208bc8" providerId="ADAL" clId="{DBE0F76A-AFEE-AC44-BA32-16BF03539868}" dt="2023-02-13T14:24:16.820" v="4364" actId="20577"/>
          <ac:spMkLst>
            <pc:docMk/>
            <pc:sldMk cId="397366209" sldId="1746"/>
            <ac:spMk id="2" creationId="{83ECA07C-42E4-F97B-3D96-799C531C5BD8}"/>
          </ac:spMkLst>
        </pc:spChg>
        <pc:spChg chg="add del mod">
          <ac:chgData name="Daniel Khashabi" userId="62390808-c838-45e6-be59-d6fd0d208bc8" providerId="ADAL" clId="{DBE0F76A-AFEE-AC44-BA32-16BF03539868}" dt="2023-02-13T14:32:32.568" v="4498"/>
          <ac:spMkLst>
            <pc:docMk/>
            <pc:sldMk cId="397366209" sldId="1746"/>
            <ac:spMk id="3" creationId="{07F21E63-A907-93AB-6AB3-8BFB01B232E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7366209" sldId="1746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7366209" sldId="1746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7366209" sldId="1746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97366209" sldId="1746"/>
            <ac:spMk id="13" creationId="{D18BC642-33C0-482A-702A-11C2B80DACF1}"/>
          </ac:spMkLst>
        </pc:spChg>
      </pc:sldChg>
      <pc:sldChg chg="add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822391397" sldId="1747"/>
        </pc:sldMkLst>
        <pc:spChg chg="mod">
          <ac:chgData name="Daniel Khashabi" userId="62390808-c838-45e6-be59-d6fd0d208bc8" providerId="ADAL" clId="{DBE0F76A-AFEE-AC44-BA32-16BF03539868}" dt="2023-02-13T14:24:31.964" v="4380" actId="20577"/>
          <ac:spMkLst>
            <pc:docMk/>
            <pc:sldMk cId="822391397" sldId="1747"/>
            <ac:spMk id="2" creationId="{83ECA07C-42E4-F97B-3D96-799C531C5BD8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822391397" sldId="1747"/>
            <ac:spMk id="3" creationId="{9B2446C0-667A-570C-971C-CAEF71DA2C6D}"/>
          </ac:spMkLst>
        </pc:spChg>
        <pc:spChg chg="mod">
          <ac:chgData name="Daniel Khashabi" userId="62390808-c838-45e6-be59-d6fd0d208bc8" providerId="ADAL" clId="{DBE0F76A-AFEE-AC44-BA32-16BF03539868}" dt="2023-02-13T14:21:57.570" v="4327" actId="20577"/>
          <ac:spMkLst>
            <pc:docMk/>
            <pc:sldMk cId="822391397" sldId="1747"/>
            <ac:spMk id="4" creationId="{20C96518-008D-94C7-9F94-8EA16F90EC69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822391397" sldId="1747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822391397" sldId="1747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822391397" sldId="1747"/>
            <ac:spMk id="10" creationId="{97519237-B1CB-C736-1631-79D5F6272BB5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830668994" sldId="1748"/>
        </pc:sldMkLst>
        <pc:spChg chg="mod">
          <ac:chgData name="Daniel Khashabi" userId="62390808-c838-45e6-be59-d6fd0d208bc8" providerId="ADAL" clId="{DBE0F76A-AFEE-AC44-BA32-16BF03539868}" dt="2023-02-13T14:26:22.286" v="4392" actId="20577"/>
          <ac:spMkLst>
            <pc:docMk/>
            <pc:sldMk cId="3830668994" sldId="1748"/>
            <ac:spMk id="2" creationId="{83ECA07C-42E4-F97B-3D96-799C531C5BD8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830668994" sldId="1748"/>
            <ac:spMk id="3" creationId="{9B2446C0-667A-570C-971C-CAEF71DA2C6D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830668994" sldId="1748"/>
            <ac:spMk id="5" creationId="{8BB09BED-90B6-DC1C-7755-9F2E15D2A2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830668994" sldId="1748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830668994" sldId="1748"/>
            <ac:spMk id="7" creationId="{53A13E40-8B69-9A09-1B9E-83C67970A460}"/>
          </ac:spMkLst>
        </pc:spChg>
        <pc:spChg chg="add del mod">
          <ac:chgData name="Daniel Khashabi" userId="62390808-c838-45e6-be59-d6fd0d208bc8" providerId="ADAL" clId="{DBE0F76A-AFEE-AC44-BA32-16BF03539868}" dt="2023-02-13T14:36:06.785" v="4563" actId="478"/>
          <ac:spMkLst>
            <pc:docMk/>
            <pc:sldMk cId="3830668994" sldId="1748"/>
            <ac:spMk id="8" creationId="{37694F98-078D-D08B-3962-0EEF8810F73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830668994" sldId="1748"/>
            <ac:spMk id="10" creationId="{97519237-B1CB-C736-1631-79D5F6272BB5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781740134" sldId="1749"/>
        </pc:sldMkLst>
        <pc:spChg chg="mod">
          <ac:chgData name="Daniel Khashabi" userId="62390808-c838-45e6-be59-d6fd0d208bc8" providerId="ADAL" clId="{DBE0F76A-AFEE-AC44-BA32-16BF03539868}" dt="2023-02-13T14:26:25.167" v="4393" actId="20577"/>
          <ac:spMkLst>
            <pc:docMk/>
            <pc:sldMk cId="3781740134" sldId="1749"/>
            <ac:spMk id="2" creationId="{83ECA07C-42E4-F97B-3D96-799C531C5BD8}"/>
          </ac:spMkLst>
        </pc:spChg>
        <pc:spChg chg="add del">
          <ac:chgData name="Daniel Khashabi" userId="62390808-c838-45e6-be59-d6fd0d208bc8" providerId="ADAL" clId="{DBE0F76A-AFEE-AC44-BA32-16BF03539868}" dt="2023-02-13T14:26:56.589" v="4419" actId="478"/>
          <ac:spMkLst>
            <pc:docMk/>
            <pc:sldMk cId="3781740134" sldId="1749"/>
            <ac:spMk id="3" creationId="{9B2446C0-667A-570C-971C-CAEF71DA2C6D}"/>
          </ac:spMkLst>
        </pc:spChg>
        <pc:spChg chg="del">
          <ac:chgData name="Daniel Khashabi" userId="62390808-c838-45e6-be59-d6fd0d208bc8" providerId="ADAL" clId="{DBE0F76A-AFEE-AC44-BA32-16BF03539868}" dt="2023-02-13T14:26:55.559" v="4418" actId="478"/>
          <ac:spMkLst>
            <pc:docMk/>
            <pc:sldMk cId="3781740134" sldId="1749"/>
            <ac:spMk id="5" creationId="{8BB09BED-90B6-DC1C-7755-9F2E15D2A2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81740134" sldId="1749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81740134" sldId="1749"/>
            <ac:spMk id="7" creationId="{53A13E40-8B69-9A09-1B9E-83C67970A460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781740134" sldId="1749"/>
            <ac:spMk id="8" creationId="{2C9D85E3-DC57-46C2-262E-3E5C6331651B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781740134" sldId="1749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781740134" sldId="1749"/>
            <ac:spMk id="10" creationId="{97519237-B1CB-C736-1631-79D5F6272BB5}"/>
          </ac:spMkLst>
        </pc:spChg>
        <pc:spChg chg="add del mod">
          <ac:chgData name="Daniel Khashabi" userId="62390808-c838-45e6-be59-d6fd0d208bc8" providerId="ADAL" clId="{DBE0F76A-AFEE-AC44-BA32-16BF03539868}" dt="2023-02-13T14:38:55.199" v="4593" actId="478"/>
          <ac:spMkLst>
            <pc:docMk/>
            <pc:sldMk cId="3781740134" sldId="1749"/>
            <ac:spMk id="11" creationId="{CC4B7B88-6928-3B78-D289-558D52B6B66F}"/>
          </ac:spMkLst>
        </pc:spChg>
      </pc:sldChg>
      <pc:sldChg chg="add del">
        <pc:chgData name="Daniel Khashabi" userId="62390808-c838-45e6-be59-d6fd0d208bc8" providerId="ADAL" clId="{DBE0F76A-AFEE-AC44-BA32-16BF03539868}" dt="2023-02-13T14:34:38.176" v="4544" actId="2696"/>
        <pc:sldMkLst>
          <pc:docMk/>
          <pc:sldMk cId="2827582024" sldId="1750"/>
        </pc:sldMkLst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2944307597" sldId="1751"/>
        </pc:sldMkLst>
        <pc:spChg chg="add del mod">
          <ac:chgData name="Daniel Khashabi" userId="62390808-c838-45e6-be59-d6fd0d208bc8" providerId="ADAL" clId="{DBE0F76A-AFEE-AC44-BA32-16BF03539868}" dt="2023-02-13T14:42:24.195" v="4643"/>
          <ac:spMkLst>
            <pc:docMk/>
            <pc:sldMk cId="2944307597" sldId="1751"/>
            <ac:spMk id="3" creationId="{52FE1401-6110-7F9A-EA5D-AA214370882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4307597" sldId="1751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4307597" sldId="1751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4307597" sldId="1751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4307597" sldId="1751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944307597" sldId="1751"/>
            <ac:spMk id="10" creationId="{97519237-B1CB-C736-1631-79D5F6272BB5}"/>
          </ac:spMkLst>
        </pc:spChg>
        <pc:spChg chg="del mod">
          <ac:chgData name="Daniel Khashabi" userId="62390808-c838-45e6-be59-d6fd0d208bc8" providerId="ADAL" clId="{DBE0F76A-AFEE-AC44-BA32-16BF03539868}" dt="2023-02-13T14:41:13.991" v="4627" actId="478"/>
          <ac:spMkLst>
            <pc:docMk/>
            <pc:sldMk cId="2944307597" sldId="1751"/>
            <ac:spMk id="11" creationId="{CC4B7B88-6928-3B78-D289-558D52B6B66F}"/>
          </ac:spMkLst>
        </pc:spChg>
      </pc:sldChg>
      <pc:sldChg chg="addSp modSp add del mod">
        <pc:chgData name="Daniel Khashabi" userId="62390808-c838-45e6-be59-d6fd0d208bc8" providerId="ADAL" clId="{DBE0F76A-AFEE-AC44-BA32-16BF03539868}" dt="2023-02-13T14:33:27.329" v="4523" actId="2696"/>
        <pc:sldMkLst>
          <pc:docMk/>
          <pc:sldMk cId="3817073260" sldId="1751"/>
        </pc:sldMkLst>
        <pc:spChg chg="mod">
          <ac:chgData name="Daniel Khashabi" userId="62390808-c838-45e6-be59-d6fd0d208bc8" providerId="ADAL" clId="{DBE0F76A-AFEE-AC44-BA32-16BF03539868}" dt="2023-02-13T14:31:30.246" v="4489" actId="20577"/>
          <ac:spMkLst>
            <pc:docMk/>
            <pc:sldMk cId="3817073260" sldId="1751"/>
            <ac:spMk id="2" creationId="{83ECA07C-42E4-F97B-3D96-799C531C5BD8}"/>
          </ac:spMkLst>
        </pc:spChg>
        <pc:spChg chg="add mod">
          <ac:chgData name="Daniel Khashabi" userId="62390808-c838-45e6-be59-d6fd0d208bc8" providerId="ADAL" clId="{DBE0F76A-AFEE-AC44-BA32-16BF03539868}" dt="2023-02-13T14:31:56.983" v="4492" actId="1076"/>
          <ac:spMkLst>
            <pc:docMk/>
            <pc:sldMk cId="3817073260" sldId="1751"/>
            <ac:spMk id="3" creationId="{2A38A9D6-FB95-BEE4-592F-21605FCB95BB}"/>
          </ac:spMkLst>
        </pc:spChg>
        <pc:spChg chg="mod">
          <ac:chgData name="Daniel Khashabi" userId="62390808-c838-45e6-be59-d6fd0d208bc8" providerId="ADAL" clId="{DBE0F76A-AFEE-AC44-BA32-16BF03539868}" dt="2023-02-13T14:31:52.297" v="4490" actId="1076"/>
          <ac:spMkLst>
            <pc:docMk/>
            <pc:sldMk cId="3817073260" sldId="1751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3T14:31:17.183" v="4487" actId="20577"/>
          <ac:spMkLst>
            <pc:docMk/>
            <pc:sldMk cId="3817073260" sldId="1751"/>
            <ac:spMk id="10" creationId="{97519237-B1CB-C736-1631-79D5F6272BB5}"/>
          </ac:spMkLst>
        </pc:spChg>
      </pc:sldChg>
      <pc:sldChg chg="modSp add del mod">
        <pc:chgData name="Daniel Khashabi" userId="62390808-c838-45e6-be59-d6fd0d208bc8" providerId="ADAL" clId="{DBE0F76A-AFEE-AC44-BA32-16BF03539868}" dt="2023-02-13T14:42:59.587" v="4662" actId="2696"/>
        <pc:sldMkLst>
          <pc:docMk/>
          <pc:sldMk cId="143242464" sldId="1752"/>
        </pc:sldMkLst>
        <pc:spChg chg="mod">
          <ac:chgData name="Daniel Khashabi" userId="62390808-c838-45e6-be59-d6fd0d208bc8" providerId="ADAL" clId="{DBE0F76A-AFEE-AC44-BA32-16BF03539868}" dt="2023-02-13T14:34:47.327" v="4545" actId="20577"/>
          <ac:spMkLst>
            <pc:docMk/>
            <pc:sldMk cId="143242464" sldId="1752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3T14:34:51.544" v="4546" actId="1076"/>
          <ac:spMkLst>
            <pc:docMk/>
            <pc:sldMk cId="143242464" sldId="1752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3T14:35:04.173" v="4557" actId="20577"/>
          <ac:spMkLst>
            <pc:docMk/>
            <pc:sldMk cId="143242464" sldId="1752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3T14:34:56.246" v="4547" actId="1076"/>
          <ac:spMkLst>
            <pc:docMk/>
            <pc:sldMk cId="143242464" sldId="1752"/>
            <ac:spMk id="11" creationId="{CC4B7B88-6928-3B78-D289-558D52B6B66F}"/>
          </ac:spMkLst>
        </pc:spChg>
      </pc:sldChg>
      <pc:sldChg chg="modSp add mod">
        <pc:chgData name="Daniel Khashabi" userId="62390808-c838-45e6-be59-d6fd0d208bc8" providerId="ADAL" clId="{DBE0F76A-AFEE-AC44-BA32-16BF03539868}" dt="2023-02-16T13:49:58.158" v="7760"/>
        <pc:sldMkLst>
          <pc:docMk/>
          <pc:sldMk cId="4294569672" sldId="1753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3" creationId="{9B2446C0-667A-570C-971C-CAEF71DA2C6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5" creationId="{8BB09BED-90B6-DC1C-7755-9F2E15D2A2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8" creationId="{37694F98-078D-D08B-3962-0EEF8810F73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4294569672" sldId="1753"/>
            <ac:spMk id="10" creationId="{97519237-B1CB-C736-1631-79D5F6272BB5}"/>
          </ac:spMkLst>
        </pc:spChg>
      </pc:sldChg>
      <pc:sldChg chg="add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718983126" sldId="1754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3" creationId="{9B2446C0-667A-570C-971C-CAEF71DA2C6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5" creationId="{8BB09BED-90B6-DC1C-7755-9F2E15D2A2AD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8" creationId="{37694F98-078D-D08B-3962-0EEF8810F732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9" creationId="{C32E3F67-74CD-8BF4-2FB2-C514B977C4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718983126" sldId="1754"/>
            <ac:spMk id="10" creationId="{97519237-B1CB-C736-1631-79D5F6272BB5}"/>
          </ac:spMkLst>
        </pc:spChg>
      </pc:sldChg>
      <pc:sldChg chg="add del">
        <pc:chgData name="Daniel Khashabi" userId="62390808-c838-45e6-be59-d6fd0d208bc8" providerId="ADAL" clId="{DBE0F76A-AFEE-AC44-BA32-16BF03539868}" dt="2023-02-13T14:36:42.434" v="4573"/>
        <pc:sldMkLst>
          <pc:docMk/>
          <pc:sldMk cId="4230947147" sldId="1754"/>
        </pc:sldMkLst>
      </pc:sldChg>
      <pc:sldChg chg="add del">
        <pc:chgData name="Daniel Khashabi" userId="62390808-c838-45e6-be59-d6fd0d208bc8" providerId="ADAL" clId="{DBE0F76A-AFEE-AC44-BA32-16BF03539868}" dt="2023-02-13T14:37:31.347" v="4578"/>
        <pc:sldMkLst>
          <pc:docMk/>
          <pc:sldMk cId="165499216" sldId="1755"/>
        </pc:sldMkLst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186024277" sldId="1755"/>
        </pc:sldMkLst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3" creationId="{B669CA03-968A-F066-A2A9-DE1B89ACC01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86024277" sldId="1755"/>
            <ac:spMk id="10" creationId="{97519237-B1CB-C736-1631-79D5F6272BB5}"/>
          </ac:spMkLst>
        </pc:spChg>
        <pc:spChg chg="del">
          <ac:chgData name="Daniel Khashabi" userId="62390808-c838-45e6-be59-d6fd0d208bc8" providerId="ADAL" clId="{DBE0F76A-AFEE-AC44-BA32-16BF03539868}" dt="2023-02-13T14:40:04.536" v="4597" actId="478"/>
          <ac:spMkLst>
            <pc:docMk/>
            <pc:sldMk cId="3186024277" sldId="1755"/>
            <ac:spMk id="11" creationId="{CC4B7B88-6928-3B78-D289-558D52B6B66F}"/>
          </ac:spMkLst>
        </pc:sp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1152962987" sldId="1756"/>
        </pc:sldMkLst>
        <pc:spChg chg="add del mod">
          <ac:chgData name="Daniel Khashabi" userId="62390808-c838-45e6-be59-d6fd0d208bc8" providerId="ADAL" clId="{DBE0F76A-AFEE-AC44-BA32-16BF03539868}" dt="2023-02-13T14:40:22.720" v="4601"/>
          <ac:spMkLst>
            <pc:docMk/>
            <pc:sldMk cId="1152962987" sldId="1756"/>
            <ac:spMk id="3" creationId="{1A745611-6F9A-FB9D-ED3F-D2762C05904A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5" creationId="{4EB4E595-7A05-6D9E-CA21-E3E18646D0F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1152962987" sldId="1756"/>
            <ac:spMk id="11" creationId="{CC4B7B88-6928-3B78-D289-558D52B6B66F}"/>
          </ac:spMkLst>
        </pc:spChg>
      </pc:sldChg>
      <pc:sldChg chg="add del">
        <pc:chgData name="Daniel Khashabi" userId="62390808-c838-45e6-be59-d6fd0d208bc8" providerId="ADAL" clId="{DBE0F76A-AFEE-AC44-BA32-16BF03539868}" dt="2023-02-13T14:39:09.293" v="4594" actId="2696"/>
        <pc:sldMkLst>
          <pc:docMk/>
          <pc:sldMk cId="3128587463" sldId="1756"/>
        </pc:sldMkLst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469547199" sldId="1757"/>
        </pc:sldMkLst>
        <pc:spChg chg="add del mod">
          <ac:chgData name="Daniel Khashabi" userId="62390808-c838-45e6-be59-d6fd0d208bc8" providerId="ADAL" clId="{DBE0F76A-AFEE-AC44-BA32-16BF03539868}" dt="2023-02-13T14:42:30.919" v="4646"/>
          <ac:spMkLst>
            <pc:docMk/>
            <pc:sldMk cId="3469547199" sldId="1757"/>
            <ac:spMk id="3" creationId="{BE4B0F4D-0D9D-47FF-771E-C48F5C4052E5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5" creationId="{2E3451C1-1F72-1BA3-F24A-C7FAD0001F0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469547199" sldId="1757"/>
            <ac:spMk id="10" creationId="{97519237-B1CB-C736-1631-79D5F6272BB5}"/>
          </ac:spMkLst>
        </pc:spChg>
        <pc:spChg chg="del">
          <ac:chgData name="Daniel Khashabi" userId="62390808-c838-45e6-be59-d6fd0d208bc8" providerId="ADAL" clId="{DBE0F76A-AFEE-AC44-BA32-16BF03539868}" dt="2023-02-13T14:41:56.328" v="4633" actId="478"/>
          <ac:spMkLst>
            <pc:docMk/>
            <pc:sldMk cId="3469547199" sldId="1757"/>
            <ac:spMk id="11" creationId="{CC4B7B88-6928-3B78-D289-558D52B6B66F}"/>
          </ac:spMkLst>
        </pc:spChg>
      </pc:sldChg>
      <pc:sldChg chg="add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114086732" sldId="1758"/>
        </pc:sldMkLst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3" creationId="{0FDD42A4-3DBD-AF87-B35C-BF6B9C656F4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6" creationId="{37670C38-BC7D-E2B3-3070-91B5634D1D4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7" creationId="{53A13E40-8B69-9A09-1B9E-83C67970A46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8" creationId="{2C9D85E3-DC57-46C2-262E-3E5C6331651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9" creationId="{3539EE90-1153-4205-0599-61113E87AB54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10" creationId="{97519237-B1CB-C736-1631-79D5F6272B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14086732" sldId="1758"/>
            <ac:spMk id="11" creationId="{CC4B7B88-6928-3B78-D289-558D52B6B66F}"/>
          </ac:spMkLst>
        </pc:spChg>
      </pc:sldChg>
      <pc:sldChg chg="addSp modSp new mod">
        <pc:chgData name="Daniel Khashabi" userId="62390808-c838-45e6-be59-d6fd0d208bc8" providerId="ADAL" clId="{DBE0F76A-AFEE-AC44-BA32-16BF03539868}" dt="2023-02-13T15:28:46.801" v="5549" actId="20577"/>
        <pc:sldMkLst>
          <pc:docMk/>
          <pc:sldMk cId="3712967070" sldId="1759"/>
        </pc:sldMkLst>
        <pc:spChg chg="mod">
          <ac:chgData name="Daniel Khashabi" userId="62390808-c838-45e6-be59-d6fd0d208bc8" providerId="ADAL" clId="{DBE0F76A-AFEE-AC44-BA32-16BF03539868}" dt="2023-02-13T15:23:36.669" v="5230" actId="20577"/>
          <ac:spMkLst>
            <pc:docMk/>
            <pc:sldMk cId="3712967070" sldId="1759"/>
            <ac:spMk id="2" creationId="{33A473CC-22EB-00A8-AB85-298F839B57F1}"/>
          </ac:spMkLst>
        </pc:spChg>
        <pc:spChg chg="mod">
          <ac:chgData name="Daniel Khashabi" userId="62390808-c838-45e6-be59-d6fd0d208bc8" providerId="ADAL" clId="{DBE0F76A-AFEE-AC44-BA32-16BF03539868}" dt="2023-02-13T15:28:46.801" v="5549" actId="20577"/>
          <ac:spMkLst>
            <pc:docMk/>
            <pc:sldMk cId="3712967070" sldId="1759"/>
            <ac:spMk id="3" creationId="{5F82D4AE-E152-D2AC-A0BB-01FFD09197FE}"/>
          </ac:spMkLst>
        </pc:spChg>
        <pc:graphicFrameChg chg="add mod modGraphic">
          <ac:chgData name="Daniel Khashabi" userId="62390808-c838-45e6-be59-d6fd0d208bc8" providerId="ADAL" clId="{DBE0F76A-AFEE-AC44-BA32-16BF03539868}" dt="2023-02-13T15:28:09.432" v="5499" actId="207"/>
          <ac:graphicFrameMkLst>
            <pc:docMk/>
            <pc:sldMk cId="3712967070" sldId="1759"/>
            <ac:graphicFrameMk id="4" creationId="{F8BB0C3E-25AF-3322-6E42-5D872660A84A}"/>
          </ac:graphicFrameMkLst>
        </pc:graphicFrameChg>
      </pc:sldChg>
      <pc:sldChg chg="modSp add mod">
        <pc:chgData name="Daniel Khashabi" userId="62390808-c838-45e6-be59-d6fd0d208bc8" providerId="ADAL" clId="{DBE0F76A-AFEE-AC44-BA32-16BF03539868}" dt="2023-02-13T15:33:33.026" v="5764" actId="20577"/>
        <pc:sldMkLst>
          <pc:docMk/>
          <pc:sldMk cId="2914398177" sldId="1760"/>
        </pc:sldMkLst>
        <pc:spChg chg="mod">
          <ac:chgData name="Daniel Khashabi" userId="62390808-c838-45e6-be59-d6fd0d208bc8" providerId="ADAL" clId="{DBE0F76A-AFEE-AC44-BA32-16BF03539868}" dt="2023-02-13T15:33:33.026" v="5764" actId="20577"/>
          <ac:spMkLst>
            <pc:docMk/>
            <pc:sldMk cId="2914398177" sldId="1760"/>
            <ac:spMk id="3" creationId="{5F82D4AE-E152-D2AC-A0BB-01FFD09197FE}"/>
          </ac:spMkLst>
        </pc:spChg>
        <pc:graphicFrameChg chg="mod">
          <ac:chgData name="Daniel Khashabi" userId="62390808-c838-45e6-be59-d6fd0d208bc8" providerId="ADAL" clId="{DBE0F76A-AFEE-AC44-BA32-16BF03539868}" dt="2023-02-13T15:29:40.529" v="5552" actId="207"/>
          <ac:graphicFrameMkLst>
            <pc:docMk/>
            <pc:sldMk cId="2914398177" sldId="1760"/>
            <ac:graphicFrameMk id="4" creationId="{F8BB0C3E-25AF-3322-6E42-5D872660A84A}"/>
          </ac:graphicFrameMkLst>
        </pc:graphicFrameChg>
      </pc:sldChg>
      <pc:sldChg chg="modSp add mod">
        <pc:chgData name="Daniel Khashabi" userId="62390808-c838-45e6-be59-d6fd0d208bc8" providerId="ADAL" clId="{DBE0F76A-AFEE-AC44-BA32-16BF03539868}" dt="2023-02-16T13:55:58.471" v="7863" actId="20577"/>
        <pc:sldMkLst>
          <pc:docMk/>
          <pc:sldMk cId="3904265835" sldId="1761"/>
        </pc:sldMkLst>
        <pc:spChg chg="mod">
          <ac:chgData name="Daniel Khashabi" userId="62390808-c838-45e6-be59-d6fd0d208bc8" providerId="ADAL" clId="{DBE0F76A-AFEE-AC44-BA32-16BF03539868}" dt="2023-02-16T13:55:58.471" v="7863" actId="20577"/>
          <ac:spMkLst>
            <pc:docMk/>
            <pc:sldMk cId="3904265835" sldId="1761"/>
            <ac:spMk id="3" creationId="{5F82D4AE-E152-D2AC-A0BB-01FFD09197FE}"/>
          </ac:spMkLst>
        </pc:spChg>
        <pc:graphicFrameChg chg="mod">
          <ac:chgData name="Daniel Khashabi" userId="62390808-c838-45e6-be59-d6fd0d208bc8" providerId="ADAL" clId="{DBE0F76A-AFEE-AC44-BA32-16BF03539868}" dt="2023-02-13T15:30:42.099" v="5672" actId="207"/>
          <ac:graphicFrameMkLst>
            <pc:docMk/>
            <pc:sldMk cId="3904265835" sldId="1761"/>
            <ac:graphicFrameMk id="4" creationId="{F8BB0C3E-25AF-3322-6E42-5D872660A84A}"/>
          </ac:graphicFrameMkLst>
        </pc:graphicFrameChg>
      </pc:sldChg>
      <pc:sldChg chg="modSp add mod">
        <pc:chgData name="Daniel Khashabi" userId="62390808-c838-45e6-be59-d6fd0d208bc8" providerId="ADAL" clId="{DBE0F76A-AFEE-AC44-BA32-16BF03539868}" dt="2023-02-13T15:31:10.004" v="5736" actId="20577"/>
        <pc:sldMkLst>
          <pc:docMk/>
          <pc:sldMk cId="2804678928" sldId="1762"/>
        </pc:sldMkLst>
        <pc:spChg chg="mod">
          <ac:chgData name="Daniel Khashabi" userId="62390808-c838-45e6-be59-d6fd0d208bc8" providerId="ADAL" clId="{DBE0F76A-AFEE-AC44-BA32-16BF03539868}" dt="2023-02-13T15:31:10.004" v="5736" actId="20577"/>
          <ac:spMkLst>
            <pc:docMk/>
            <pc:sldMk cId="2804678928" sldId="1762"/>
            <ac:spMk id="3" creationId="{5F82D4AE-E152-D2AC-A0BB-01FFD09197FE}"/>
          </ac:spMkLst>
        </pc:spChg>
        <pc:graphicFrameChg chg="mod">
          <ac:chgData name="Daniel Khashabi" userId="62390808-c838-45e6-be59-d6fd0d208bc8" providerId="ADAL" clId="{DBE0F76A-AFEE-AC44-BA32-16BF03539868}" dt="2023-02-13T15:30:48.468" v="5673" actId="207"/>
          <ac:graphicFrameMkLst>
            <pc:docMk/>
            <pc:sldMk cId="2804678928" sldId="1762"/>
            <ac:graphicFrameMk id="4" creationId="{F8BB0C3E-25AF-3322-6E42-5D872660A84A}"/>
          </ac:graphicFrameMkLst>
        </pc:graphicFrameChg>
      </pc:sldChg>
      <pc:sldChg chg="addSp del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172074021" sldId="1763"/>
        </pc:sldMkLst>
        <pc:spChg chg="mod">
          <ac:chgData name="Daniel Khashabi" userId="62390808-c838-45e6-be59-d6fd0d208bc8" providerId="ADAL" clId="{DBE0F76A-AFEE-AC44-BA32-16BF03539868}" dt="2023-02-13T15:38:07.038" v="5773" actId="20577"/>
          <ac:spMkLst>
            <pc:docMk/>
            <pc:sldMk cId="3172074021" sldId="1763"/>
            <ac:spMk id="2" creationId="{7E069214-9F69-B349-ECA4-C0BF94E75979}"/>
          </ac:spMkLst>
        </pc:spChg>
        <pc:spChg chg="mod">
          <ac:chgData name="Daniel Khashabi" userId="62390808-c838-45e6-be59-d6fd0d208bc8" providerId="ADAL" clId="{DBE0F76A-AFEE-AC44-BA32-16BF03539868}" dt="2023-02-13T15:38:12.002" v="5775" actId="20577"/>
          <ac:spMkLst>
            <pc:docMk/>
            <pc:sldMk cId="3172074021" sldId="1763"/>
            <ac:spMk id="3" creationId="{5D666EF8-2500-1519-CA95-E41A2240FB6B}"/>
          </ac:spMkLst>
        </pc:spChg>
        <pc:spChg chg="add del mod">
          <ac:chgData name="Daniel Khashabi" userId="62390808-c838-45e6-be59-d6fd0d208bc8" providerId="ADAL" clId="{DBE0F76A-AFEE-AC44-BA32-16BF03539868}" dt="2023-02-13T15:38:44.405" v="5786"/>
          <ac:spMkLst>
            <pc:docMk/>
            <pc:sldMk cId="3172074021" sldId="1763"/>
            <ac:spMk id="4" creationId="{F1442FC8-E9DB-98F4-DD52-173FF237EAB5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72074021" sldId="1763"/>
            <ac:spMk id="6" creationId="{951F4825-C27C-6781-56A6-19B6681BC172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172074021" sldId="1763"/>
            <ac:spMk id="9" creationId="{769CDF7D-72E5-B57F-B728-BCEAE14BB11D}"/>
          </ac:spMkLst>
        </pc:spChg>
        <pc:picChg chg="add mod">
          <ac:chgData name="Daniel Khashabi" userId="62390808-c838-45e6-be59-d6fd0d208bc8" providerId="ADAL" clId="{DBE0F76A-AFEE-AC44-BA32-16BF03539868}" dt="2023-02-13T15:39:08.135" v="5810" actId="1036"/>
          <ac:picMkLst>
            <pc:docMk/>
            <pc:sldMk cId="3172074021" sldId="1763"/>
            <ac:picMk id="7" creationId="{7CF40E50-64AD-ADB1-CE15-9FEFA477D00E}"/>
          </ac:picMkLst>
        </pc:picChg>
      </pc:sldChg>
      <pc:sldChg chg="addSp modSp add mod">
        <pc:chgData name="Daniel Khashabi" userId="62390808-c838-45e6-be59-d6fd0d208bc8" providerId="ADAL" clId="{DBE0F76A-AFEE-AC44-BA32-16BF03539868}" dt="2023-02-16T13:49:58.158" v="7760"/>
        <pc:sldMkLst>
          <pc:docMk/>
          <pc:sldMk cId="3838804515" sldId="1764"/>
        </pc:sldMkLst>
        <pc:spChg chg="mod">
          <ac:chgData name="Daniel Khashabi" userId="62390808-c838-45e6-be59-d6fd0d208bc8" providerId="ADAL" clId="{DBE0F76A-AFEE-AC44-BA32-16BF03539868}" dt="2023-02-13T15:39:13.984" v="5813" actId="20577"/>
          <ac:spMkLst>
            <pc:docMk/>
            <pc:sldMk cId="3838804515" sldId="1764"/>
            <ac:spMk id="2" creationId="{7E069214-9F69-B349-ECA4-C0BF94E75979}"/>
          </ac:spMkLst>
        </pc:spChg>
        <pc:spChg chg="mod">
          <ac:chgData name="Daniel Khashabi" userId="62390808-c838-45e6-be59-d6fd0d208bc8" providerId="ADAL" clId="{DBE0F76A-AFEE-AC44-BA32-16BF03539868}" dt="2023-02-13T15:50:03.053" v="6056" actId="5793"/>
          <ac:spMkLst>
            <pc:docMk/>
            <pc:sldMk cId="3838804515" sldId="1764"/>
            <ac:spMk id="3" creationId="{5D666EF8-2500-1519-CA95-E41A2240FB6B}"/>
          </ac:spMkLst>
        </pc:spChg>
        <pc:spChg chg="add mod">
          <ac:chgData name="Daniel Khashabi" userId="62390808-c838-45e6-be59-d6fd0d208bc8" providerId="ADAL" clId="{DBE0F76A-AFEE-AC44-BA32-16BF03539868}" dt="2023-02-13T15:50:30.928" v="6077" actId="1035"/>
          <ac:spMkLst>
            <pc:docMk/>
            <pc:sldMk cId="3838804515" sldId="1764"/>
            <ac:spMk id="4" creationId="{6A2D4729-7E8B-E722-9100-AC935BA2345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838804515" sldId="1764"/>
            <ac:spMk id="6" creationId="{951F4825-C27C-6781-56A6-19B6681BC172}"/>
          </ac:spMkLst>
        </pc:spChg>
        <pc:picChg chg="add mod">
          <ac:chgData name="Daniel Khashabi" userId="62390808-c838-45e6-be59-d6fd0d208bc8" providerId="ADAL" clId="{DBE0F76A-AFEE-AC44-BA32-16BF03539868}" dt="2023-02-13T15:50:33.699" v="6087" actId="1036"/>
          <ac:picMkLst>
            <pc:docMk/>
            <pc:sldMk cId="3838804515" sldId="1764"/>
            <ac:picMk id="3074" creationId="{66FC9F9E-D7D1-3822-4B0F-17D2C3435C5C}"/>
          </ac:picMkLst>
        </pc:picChg>
        <pc:picChg chg="add mod">
          <ac:chgData name="Daniel Khashabi" userId="62390808-c838-45e6-be59-d6fd0d208bc8" providerId="ADAL" clId="{DBE0F76A-AFEE-AC44-BA32-16BF03539868}" dt="2023-02-13T15:50:28.907" v="6072" actId="1035"/>
          <ac:picMkLst>
            <pc:docMk/>
            <pc:sldMk cId="3838804515" sldId="1764"/>
            <ac:picMk id="3076" creationId="{957E887C-CAAC-3F04-3DA6-D13B2A71559E}"/>
          </ac:picMkLst>
        </pc:pic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1873228826" sldId="1765"/>
        </pc:sldMkLst>
      </pc:sldChg>
      <pc:sldChg chg="modSp new del mod ord">
        <pc:chgData name="Daniel Khashabi" userId="62390808-c838-45e6-be59-d6fd0d208bc8" providerId="ADAL" clId="{DBE0F76A-AFEE-AC44-BA32-16BF03539868}" dt="2023-02-13T21:46:51.434" v="6112" actId="2696"/>
        <pc:sldMkLst>
          <pc:docMk/>
          <pc:sldMk cId="2021520531" sldId="1765"/>
        </pc:sldMkLst>
        <pc:spChg chg="mod">
          <ac:chgData name="Daniel Khashabi" userId="62390808-c838-45e6-be59-d6fd0d208bc8" providerId="ADAL" clId="{DBE0F76A-AFEE-AC44-BA32-16BF03539868}" dt="2023-02-13T21:46:47.777" v="6111" actId="20577"/>
          <ac:spMkLst>
            <pc:docMk/>
            <pc:sldMk cId="2021520531" sldId="1765"/>
            <ac:spMk id="2" creationId="{00A75D54-F0C4-5DCE-C9B7-14B1FFD64D92}"/>
          </ac:spMkLst>
        </pc:spChg>
      </pc:sldChg>
      <pc:sldChg chg="add">
        <pc:chgData name="Daniel Khashabi" userId="62390808-c838-45e6-be59-d6fd0d208bc8" providerId="ADAL" clId="{DBE0F76A-AFEE-AC44-BA32-16BF03539868}" dt="2023-02-16T03:41:16.628" v="6379"/>
        <pc:sldMkLst>
          <pc:docMk/>
          <pc:sldMk cId="3508587960" sldId="1765"/>
        </pc:sldMkLst>
      </pc:sldChg>
      <pc:sldChg chg="modSp add del mod">
        <pc:chgData name="Daniel Khashabi" userId="62390808-c838-45e6-be59-d6fd0d208bc8" providerId="ADAL" clId="{DBE0F76A-AFEE-AC44-BA32-16BF03539868}" dt="2023-02-16T03:40:58.149" v="6378" actId="2696"/>
        <pc:sldMkLst>
          <pc:docMk/>
          <pc:sldMk cId="3540721772" sldId="1765"/>
        </pc:sldMkLst>
        <pc:spChg chg="mod">
          <ac:chgData name="Daniel Khashabi" userId="62390808-c838-45e6-be59-d6fd0d208bc8" providerId="ADAL" clId="{DBE0F76A-AFEE-AC44-BA32-16BF03539868}" dt="2023-02-14T19:13:09.764" v="6361" actId="20577"/>
          <ac:spMkLst>
            <pc:docMk/>
            <pc:sldMk cId="3540721772" sldId="1765"/>
            <ac:spMk id="2" creationId="{EAA4E5AE-1C3E-2796-63F2-9096359501A8}"/>
          </ac:spMkLst>
        </pc:sp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298251937" sldId="1766"/>
        </pc:sldMkLst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786862080" sldId="1766"/>
        </pc:sldMkLst>
      </pc:sldChg>
      <pc:sldChg chg="modSp add">
        <pc:chgData name="Daniel Khashabi" userId="62390808-c838-45e6-be59-d6fd0d208bc8" providerId="ADAL" clId="{DBE0F76A-AFEE-AC44-BA32-16BF03539868}" dt="2023-02-16T13:49:58.158" v="7760"/>
        <pc:sldMkLst>
          <pc:docMk/>
          <pc:sldMk cId="3158793800" sldId="1766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58793800" sldId="1766"/>
            <ac:spMk id="6" creationId="{6EF0B10C-CA27-662F-075A-D1FE99B8412C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58793800" sldId="1766"/>
            <ac:spMk id="7" creationId="{883B093C-E5AF-AF6E-1E13-16AE3C3A7A87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58793800" sldId="1766"/>
            <ac:spMk id="11" creationId="{A22B5D4A-1349-4A91-3912-75EFC656579E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58793800" sldId="1766"/>
            <ac:spMk id="14" creationId="{FB57AF13-1AE7-79C6-1E17-FEF5CA7A3BEB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158793800" sldId="1766"/>
            <ac:spMk id="15" creationId="{C1B852CA-56DD-7744-379F-8777D1F3C129}"/>
          </ac:spMkLst>
        </pc:sp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49702796" sldId="1767"/>
        </pc:sldMkLst>
      </pc:sldChg>
      <pc:sldChg chg="addSp modSp add mod modTransition modAnim">
        <pc:chgData name="Daniel Khashabi" userId="62390808-c838-45e6-be59-d6fd0d208bc8" providerId="ADAL" clId="{DBE0F76A-AFEE-AC44-BA32-16BF03539868}" dt="2023-02-16T16:47:36.414" v="9119"/>
        <pc:sldMkLst>
          <pc:docMk/>
          <pc:sldMk cId="3081627658" sldId="1767"/>
        </pc:sldMkLst>
        <pc:spChg chg="mod">
          <ac:chgData name="Daniel Khashabi" userId="62390808-c838-45e6-be59-d6fd0d208bc8" providerId="ADAL" clId="{DBE0F76A-AFEE-AC44-BA32-16BF03539868}" dt="2023-02-16T16:47:08.507" v="9081" actId="20577"/>
          <ac:spMkLst>
            <pc:docMk/>
            <pc:sldMk cId="3081627658" sldId="1767"/>
            <ac:spMk id="3" creationId="{15BEB3D6-6554-8E5A-1D82-5D4AFBB7ED53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6" creationId="{4D3A35F7-7E69-C50D-CE3F-E739D617560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7" creationId="{4F658C4E-3C61-BB8A-CA76-734E1C710CE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11" creationId="{D11C3744-0152-4F6F-7F8F-DEEECF3A5BF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14" creationId="{EA8E3C62-D771-8E5C-1110-48C91DCB09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15" creationId="{3F74206B-B3C3-2E06-9971-C9CB522079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81627658" sldId="1767"/>
            <ac:spMk id="18" creationId="{FBCB5EDF-7601-D4EF-1D9E-BA39CC221404}"/>
          </ac:spMkLst>
        </pc:spChg>
        <pc:spChg chg="add mod">
          <ac:chgData name="Daniel Khashabi" userId="62390808-c838-45e6-be59-d6fd0d208bc8" providerId="ADAL" clId="{DBE0F76A-AFEE-AC44-BA32-16BF03539868}" dt="2023-02-16T16:47:27.246" v="9118" actId="1037"/>
          <ac:spMkLst>
            <pc:docMk/>
            <pc:sldMk cId="3081627658" sldId="1767"/>
            <ac:spMk id="19" creationId="{8E2B12FE-BCBF-8230-F368-EDEDC53C4A4B}"/>
          </ac:spMkLst>
        </pc:sp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3506725227" sldId="1767"/>
        </pc:sldMkLst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1609562478" sldId="1768"/>
        </pc:sldMkLst>
      </pc:sldChg>
      <pc:sldChg chg="modSp add modAnim">
        <pc:chgData name="Daniel Khashabi" userId="62390808-c838-45e6-be59-d6fd0d208bc8" providerId="ADAL" clId="{DBE0F76A-AFEE-AC44-BA32-16BF03539868}" dt="2023-02-16T16:12:17.115" v="8715"/>
        <pc:sldMkLst>
          <pc:docMk/>
          <pc:sldMk cId="3043139959" sldId="1768"/>
        </pc:sld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6" creationId="{4D3A35F7-7E69-C50D-CE3F-E739D617560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7" creationId="{4F658C4E-3C61-BB8A-CA76-734E1C710CE6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11" creationId="{D11C3744-0152-4F6F-7F8F-DEEECF3A5BFF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14" creationId="{EA8E3C62-D771-8E5C-1110-48C91DCB0991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15" creationId="{3F74206B-B3C3-2E06-9971-C9CB5220798A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3043139959" sldId="1768"/>
            <ac:spMk id="17" creationId="{1FE00D5D-86D0-A85D-C3AB-D7EE7DCF4065}"/>
          </ac:spMkLst>
        </pc:spChg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3095417033" sldId="1768"/>
        </pc:sldMkLst>
      </pc:sldChg>
      <pc:sldChg chg="modSp add mod modAnim">
        <pc:chgData name="Daniel Khashabi" userId="62390808-c838-45e6-be59-d6fd0d208bc8" providerId="ADAL" clId="{DBE0F76A-AFEE-AC44-BA32-16BF03539868}" dt="2023-02-16T03:56:04.396" v="6636"/>
        <pc:sldMkLst>
          <pc:docMk/>
          <pc:sldMk cId="1660907283" sldId="1769"/>
        </pc:sldMkLst>
        <pc:spChg chg="mod">
          <ac:chgData name="Daniel Khashabi" userId="62390808-c838-45e6-be59-d6fd0d208bc8" providerId="ADAL" clId="{DBE0F76A-AFEE-AC44-BA32-16BF03539868}" dt="2023-02-16T03:51:25.840" v="6599" actId="207"/>
          <ac:spMkLst>
            <pc:docMk/>
            <pc:sldMk cId="1660907283" sldId="1769"/>
            <ac:spMk id="3" creationId="{FEDEE297-F6B4-225A-4C21-45470578F49A}"/>
          </ac:spMkLst>
        </pc:spChg>
      </pc:sldChg>
      <pc:sldChg chg="add del">
        <pc:chgData name="Daniel Khashabi" userId="62390808-c838-45e6-be59-d6fd0d208bc8" providerId="ADAL" clId="{DBE0F76A-AFEE-AC44-BA32-16BF03539868}" dt="2023-02-16T03:40:58.149" v="6378" actId="2696"/>
        <pc:sldMkLst>
          <pc:docMk/>
          <pc:sldMk cId="3043911374" sldId="1769"/>
        </pc:sldMkLst>
      </pc:sldChg>
      <pc:sldChg chg="add del">
        <pc:chgData name="Daniel Khashabi" userId="62390808-c838-45e6-be59-d6fd0d208bc8" providerId="ADAL" clId="{DBE0F76A-AFEE-AC44-BA32-16BF03539868}" dt="2023-02-14T19:11:45.148" v="6323" actId="2696"/>
        <pc:sldMkLst>
          <pc:docMk/>
          <pc:sldMk cId="3505091061" sldId="1769"/>
        </pc:sldMkLst>
      </pc:sldChg>
      <pc:sldChg chg="add">
        <pc:chgData name="Daniel Khashabi" userId="62390808-c838-45e6-be59-d6fd0d208bc8" providerId="ADAL" clId="{DBE0F76A-AFEE-AC44-BA32-16BF03539868}" dt="2023-02-16T03:41:16.628" v="6379"/>
        <pc:sldMkLst>
          <pc:docMk/>
          <pc:sldMk cId="1815623226" sldId="1770"/>
        </pc:sldMkLst>
      </pc:sldChg>
      <pc:sldChg chg="modSp add del mod">
        <pc:chgData name="Daniel Khashabi" userId="62390808-c838-45e6-be59-d6fd0d208bc8" providerId="ADAL" clId="{DBE0F76A-AFEE-AC44-BA32-16BF03539868}" dt="2023-02-16T03:40:58.149" v="6378" actId="2696"/>
        <pc:sldMkLst>
          <pc:docMk/>
          <pc:sldMk cId="3918570469" sldId="1770"/>
        </pc:sldMkLst>
        <pc:spChg chg="mod">
          <ac:chgData name="Daniel Khashabi" userId="62390808-c838-45e6-be59-d6fd0d208bc8" providerId="ADAL" clId="{DBE0F76A-AFEE-AC44-BA32-16BF03539868}" dt="2023-02-14T19:13:23.424" v="6377" actId="403"/>
          <ac:spMkLst>
            <pc:docMk/>
            <pc:sldMk cId="3918570469" sldId="1770"/>
            <ac:spMk id="2" creationId="{EAA4E5AE-1C3E-2796-63F2-9096359501A8}"/>
          </ac:spMkLst>
        </pc:spChg>
      </pc:sldChg>
      <pc:sldChg chg="addSp delSp modSp add mod modAnim modNotes">
        <pc:chgData name="Daniel Khashabi" userId="62390808-c838-45e6-be59-d6fd0d208bc8" providerId="ADAL" clId="{DBE0F76A-AFEE-AC44-BA32-16BF03539868}" dt="2023-02-16T13:49:58.158" v="7760"/>
        <pc:sldMkLst>
          <pc:docMk/>
          <pc:sldMk cId="2443687076" sldId="1771"/>
        </pc:sldMkLst>
        <pc:spChg chg="mod">
          <ac:chgData name="Daniel Khashabi" userId="62390808-c838-45e6-be59-d6fd0d208bc8" providerId="ADAL" clId="{DBE0F76A-AFEE-AC44-BA32-16BF03539868}" dt="2023-02-16T04:14:59.768" v="7058" actId="113"/>
          <ac:spMkLst>
            <pc:docMk/>
            <pc:sldMk cId="2443687076" sldId="1771"/>
            <ac:spMk id="3" creationId="{00000000-0000-0000-0000-000000000000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443687076" sldId="177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2443687076" sldId="1771"/>
            <ac:spMk id="6" creationId="{AC18A498-AC95-B7BD-7839-C02652A51BD5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2443687076" sldId="1771"/>
            <ac:spMk id="7" creationId="{C076B4D8-F7BC-3E5B-FAC9-FB67627E1B39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2443687076" sldId="1771"/>
            <ac:spMk id="8" creationId="{1D82B95A-3442-84B5-E27A-997DD73BFEF2}"/>
          </ac:spMkLst>
        </pc:spChg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k cId="2443687076" sldId="1771"/>
            <ac:spMk id="19" creationId="{2C2E2BAB-4149-DD24-F7A0-596BEFA66048}"/>
          </ac:spMkLst>
        </pc:spChg>
        <pc:picChg chg="del mod">
          <ac:chgData name="Daniel Khashabi" userId="62390808-c838-45e6-be59-d6fd0d208bc8" providerId="ADAL" clId="{DBE0F76A-AFEE-AC44-BA32-16BF03539868}" dt="2023-02-16T04:18:55.259" v="7144" actId="478"/>
          <ac:picMkLst>
            <pc:docMk/>
            <pc:sldMk cId="2443687076" sldId="1771"/>
            <ac:picMk id="5" creationId="{9645302F-D028-F499-1D18-524F2156DFA4}"/>
          </ac:picMkLst>
        </pc:picChg>
        <pc:picChg chg="mod">
          <ac:chgData name="Daniel Khashabi" userId="62390808-c838-45e6-be59-d6fd0d208bc8" providerId="ADAL" clId="{DBE0F76A-AFEE-AC44-BA32-16BF03539868}" dt="2023-02-16T04:01:36.465" v="6740" actId="1076"/>
          <ac:picMkLst>
            <pc:docMk/>
            <pc:sldMk cId="2443687076" sldId="1771"/>
            <ac:picMk id="10" creationId="{99A69B12-1CDF-4E92-3EB6-90D17A8E8F77}"/>
          </ac:picMkLst>
        </pc:picChg>
      </pc:sldChg>
      <pc:sldChg chg="modSp new del mod">
        <pc:chgData name="Daniel Khashabi" userId="62390808-c838-45e6-be59-d6fd0d208bc8" providerId="ADAL" clId="{DBE0F76A-AFEE-AC44-BA32-16BF03539868}" dt="2023-02-16T16:59:37.583" v="9233" actId="2696"/>
        <pc:sldMkLst>
          <pc:docMk/>
          <pc:sldMk cId="1803064238" sldId="1772"/>
        </pc:sldMkLst>
        <pc:spChg chg="mod">
          <ac:chgData name="Daniel Khashabi" userId="62390808-c838-45e6-be59-d6fd0d208bc8" providerId="ADAL" clId="{DBE0F76A-AFEE-AC44-BA32-16BF03539868}" dt="2023-02-16T04:36:26.420" v="7503" actId="20577"/>
          <ac:spMkLst>
            <pc:docMk/>
            <pc:sldMk cId="1803064238" sldId="1772"/>
            <ac:spMk id="2" creationId="{F81EE663-9163-A33B-FE15-95ECC0A36CB6}"/>
          </ac:spMkLst>
        </pc:spChg>
        <pc:spChg chg="mod">
          <ac:chgData name="Daniel Khashabi" userId="62390808-c838-45e6-be59-d6fd0d208bc8" providerId="ADAL" clId="{DBE0F76A-AFEE-AC44-BA32-16BF03539868}" dt="2023-02-16T16:59:10.122" v="9229" actId="21"/>
          <ac:spMkLst>
            <pc:docMk/>
            <pc:sldMk cId="1803064238" sldId="1772"/>
            <ac:spMk id="3" creationId="{431FC078-9EA9-A1B7-A276-372EBE2B7361}"/>
          </ac:spMkLst>
        </pc:spChg>
      </pc:sldChg>
      <pc:sldChg chg="addSp delSp modSp new mod">
        <pc:chgData name="Daniel Khashabi" userId="62390808-c838-45e6-be59-d6fd0d208bc8" providerId="ADAL" clId="{DBE0F76A-AFEE-AC44-BA32-16BF03539868}" dt="2023-02-16T13:49:58.158" v="7760"/>
        <pc:sldMkLst>
          <pc:docMk/>
          <pc:sldMk cId="4171961553" sldId="1773"/>
        </pc:sldMkLst>
        <pc:spChg chg="mod">
          <ac:chgData name="Daniel Khashabi" userId="62390808-c838-45e6-be59-d6fd0d208bc8" providerId="ADAL" clId="{DBE0F76A-AFEE-AC44-BA32-16BF03539868}" dt="2023-02-16T04:43:30.677" v="7540" actId="20577"/>
          <ac:spMkLst>
            <pc:docMk/>
            <pc:sldMk cId="4171961553" sldId="1773"/>
            <ac:spMk id="2" creationId="{8F4D2E06-2E19-1419-5CA2-2757953CB0F0}"/>
          </ac:spMkLst>
        </pc:spChg>
        <pc:spChg chg="del">
          <ac:chgData name="Daniel Khashabi" userId="62390808-c838-45e6-be59-d6fd0d208bc8" providerId="ADAL" clId="{DBE0F76A-AFEE-AC44-BA32-16BF03539868}" dt="2023-02-16T04:43:05.184" v="7509"/>
          <ac:spMkLst>
            <pc:docMk/>
            <pc:sldMk cId="4171961553" sldId="1773"/>
            <ac:spMk id="3" creationId="{EDDFA8BC-731C-BC96-8852-7474F840CCF2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4171961553" sldId="1773"/>
            <ac:spMk id="6" creationId="{68182871-AEDC-4E9E-9D60-0655B6D4BFEF}"/>
          </ac:spMkLst>
        </pc:spChg>
        <pc:picChg chg="add mod modCrop">
          <ac:chgData name="Daniel Khashabi" userId="62390808-c838-45e6-be59-d6fd0d208bc8" providerId="ADAL" clId="{DBE0F76A-AFEE-AC44-BA32-16BF03539868}" dt="2023-02-16T13:48:33.502" v="7758" actId="1076"/>
          <ac:picMkLst>
            <pc:docMk/>
            <pc:sldMk cId="4171961553" sldId="1773"/>
            <ac:picMk id="5" creationId="{29FE2068-1212-8046-7F0A-8363C25DDA9B}"/>
          </ac:picMkLst>
        </pc:picChg>
      </pc:sldChg>
      <pc:sldChg chg="addSp delSp modSp new mod">
        <pc:chgData name="Daniel Khashabi" userId="62390808-c838-45e6-be59-d6fd0d208bc8" providerId="ADAL" clId="{DBE0F76A-AFEE-AC44-BA32-16BF03539868}" dt="2023-02-16T13:49:58.158" v="7760"/>
        <pc:sldMkLst>
          <pc:docMk/>
          <pc:sldMk cId="3485308668" sldId="1774"/>
        </pc:sldMkLst>
        <pc:spChg chg="mod">
          <ac:chgData name="Daniel Khashabi" userId="62390808-c838-45e6-be59-d6fd0d208bc8" providerId="ADAL" clId="{DBE0F76A-AFEE-AC44-BA32-16BF03539868}" dt="2023-02-16T13:48:12.997" v="7740" actId="20577"/>
          <ac:spMkLst>
            <pc:docMk/>
            <pc:sldMk cId="3485308668" sldId="1774"/>
            <ac:spMk id="2" creationId="{666AE40C-2FFD-A0E2-9CBD-9D0BB18A9FFD}"/>
          </ac:spMkLst>
        </pc:spChg>
        <pc:spChg chg="del">
          <ac:chgData name="Daniel Khashabi" userId="62390808-c838-45e6-be59-d6fd0d208bc8" providerId="ADAL" clId="{DBE0F76A-AFEE-AC44-BA32-16BF03539868}" dt="2023-02-16T04:46:55.881" v="7591"/>
          <ac:spMkLst>
            <pc:docMk/>
            <pc:sldMk cId="3485308668" sldId="1774"/>
            <ac:spMk id="3" creationId="{F29127CD-DC1F-6292-266D-D42828E52991}"/>
          </ac:spMkLst>
        </pc:spChg>
        <pc:spChg chg="add mod">
          <ac:chgData name="Daniel Khashabi" userId="62390808-c838-45e6-be59-d6fd0d208bc8" providerId="ADAL" clId="{DBE0F76A-AFEE-AC44-BA32-16BF03539868}" dt="2023-02-16T04:48:09.819" v="7621" actId="20577"/>
          <ac:spMkLst>
            <pc:docMk/>
            <pc:sldMk cId="3485308668" sldId="1774"/>
            <ac:spMk id="7" creationId="{1F2DB55E-BD56-FDBC-4E11-105C6D1707FF}"/>
          </ac:spMkLst>
        </pc:spChg>
        <pc:spChg chg="add mod">
          <ac:chgData name="Daniel Khashabi" userId="62390808-c838-45e6-be59-d6fd0d208bc8" providerId="ADAL" clId="{DBE0F76A-AFEE-AC44-BA32-16BF03539868}" dt="2023-02-16T13:49:58.158" v="7760"/>
          <ac:spMkLst>
            <pc:docMk/>
            <pc:sldMk cId="3485308668" sldId="1774"/>
            <ac:spMk id="9" creationId="{3119F3EA-59FD-B0B5-9452-DFDBD63E3341}"/>
          </ac:spMkLst>
        </pc:spChg>
        <pc:picChg chg="add del mod modCrop">
          <ac:chgData name="Daniel Khashabi" userId="62390808-c838-45e6-be59-d6fd0d208bc8" providerId="ADAL" clId="{DBE0F76A-AFEE-AC44-BA32-16BF03539868}" dt="2023-02-16T04:47:18.546" v="7603" actId="21"/>
          <ac:picMkLst>
            <pc:docMk/>
            <pc:sldMk cId="3485308668" sldId="1774"/>
            <ac:picMk id="5" creationId="{D5EF8B31-400B-E743-B32E-B8FA0A04B360}"/>
          </ac:picMkLst>
        </pc:picChg>
        <pc:picChg chg="add mod">
          <ac:chgData name="Daniel Khashabi" userId="62390808-c838-45e6-be59-d6fd0d208bc8" providerId="ADAL" clId="{DBE0F76A-AFEE-AC44-BA32-16BF03539868}" dt="2023-02-16T13:48:22.049" v="7756" actId="1035"/>
          <ac:picMkLst>
            <pc:docMk/>
            <pc:sldMk cId="3485308668" sldId="1774"/>
            <ac:picMk id="8" creationId="{FF982E5B-89A7-0E99-EA79-33AA40A6686C}"/>
          </ac:picMkLst>
        </pc:picChg>
      </pc:sldChg>
      <pc:sldChg chg="modSp new mod">
        <pc:chgData name="Daniel Khashabi" userId="62390808-c838-45e6-be59-d6fd0d208bc8" providerId="ADAL" clId="{DBE0F76A-AFEE-AC44-BA32-16BF03539868}" dt="2023-02-16T15:52:07.847" v="8385" actId="20577"/>
        <pc:sldMkLst>
          <pc:docMk/>
          <pc:sldMk cId="2735404503" sldId="1775"/>
        </pc:sldMkLst>
        <pc:spChg chg="mod">
          <ac:chgData name="Daniel Khashabi" userId="62390808-c838-45e6-be59-d6fd0d208bc8" providerId="ADAL" clId="{DBE0F76A-AFEE-AC44-BA32-16BF03539868}" dt="2023-02-16T04:57:23.501" v="7701" actId="20577"/>
          <ac:spMkLst>
            <pc:docMk/>
            <pc:sldMk cId="2735404503" sldId="1775"/>
            <ac:spMk id="2" creationId="{83D8911F-52B4-78DE-26E4-CCCE104EC664}"/>
          </ac:spMkLst>
        </pc:spChg>
        <pc:spChg chg="mod">
          <ac:chgData name="Daniel Khashabi" userId="62390808-c838-45e6-be59-d6fd0d208bc8" providerId="ADAL" clId="{DBE0F76A-AFEE-AC44-BA32-16BF03539868}" dt="2023-02-16T15:52:07.847" v="8385" actId="20577"/>
          <ac:spMkLst>
            <pc:docMk/>
            <pc:sldMk cId="2735404503" sldId="1775"/>
            <ac:spMk id="3" creationId="{BBAC4652-E0E5-C4D1-0713-D96E4714B961}"/>
          </ac:spMkLst>
        </pc:spChg>
      </pc:sldChg>
      <pc:sldChg chg="add">
        <pc:chgData name="Daniel Khashabi" userId="62390808-c838-45e6-be59-d6fd0d208bc8" providerId="ADAL" clId="{DBE0F76A-AFEE-AC44-BA32-16BF03539868}" dt="2023-02-16T13:56:46.745" v="7882"/>
        <pc:sldMkLst>
          <pc:docMk/>
          <pc:sldMk cId="486526202" sldId="1776"/>
        </pc:sldMkLst>
      </pc:sldChg>
      <pc:sldChg chg="addSp delSp modSp add mod">
        <pc:chgData name="Daniel Khashabi" userId="62390808-c838-45e6-be59-d6fd0d208bc8" providerId="ADAL" clId="{DBE0F76A-AFEE-AC44-BA32-16BF03539868}" dt="2023-02-16T16:05:44.394" v="8582" actId="1037"/>
        <pc:sldMkLst>
          <pc:docMk/>
          <pc:sldMk cId="752153009" sldId="1777"/>
        </pc:sldMkLst>
        <pc:spChg chg="mod">
          <ac:chgData name="Daniel Khashabi" userId="62390808-c838-45e6-be59-d6fd0d208bc8" providerId="ADAL" clId="{DBE0F76A-AFEE-AC44-BA32-16BF03539868}" dt="2023-02-16T16:05:23.866" v="8561" actId="20577"/>
          <ac:spMkLst>
            <pc:docMk/>
            <pc:sldMk cId="752153009" sldId="1777"/>
            <ac:spMk id="2" creationId="{28E4FBD9-492E-DF0E-E20D-E9FD54FC0E93}"/>
          </ac:spMkLst>
        </pc:spChg>
        <pc:spChg chg="del mod">
          <ac:chgData name="Daniel Khashabi" userId="62390808-c838-45e6-be59-d6fd0d208bc8" providerId="ADAL" clId="{DBE0F76A-AFEE-AC44-BA32-16BF03539868}" dt="2023-02-16T16:05:35.630" v="8562"/>
          <ac:spMkLst>
            <pc:docMk/>
            <pc:sldMk cId="752153009" sldId="1777"/>
            <ac:spMk id="3" creationId="{4D7E340E-B494-558F-0127-E71300887FF6}"/>
          </ac:spMkLst>
        </pc:spChg>
        <pc:picChg chg="add mod">
          <ac:chgData name="Daniel Khashabi" userId="62390808-c838-45e6-be59-d6fd0d208bc8" providerId="ADAL" clId="{DBE0F76A-AFEE-AC44-BA32-16BF03539868}" dt="2023-02-16T16:05:44.394" v="8582" actId="1037"/>
          <ac:picMkLst>
            <pc:docMk/>
            <pc:sldMk cId="752153009" sldId="1777"/>
            <ac:picMk id="7" creationId="{64D4F37A-7ABB-3C6A-3FF7-7429F2A606F1}"/>
          </ac:picMkLst>
        </pc:picChg>
        <pc:picChg chg="del">
          <ac:chgData name="Daniel Khashabi" userId="62390808-c838-45e6-be59-d6fd0d208bc8" providerId="ADAL" clId="{DBE0F76A-AFEE-AC44-BA32-16BF03539868}" dt="2023-02-16T16:05:13.906" v="8550" actId="478"/>
          <ac:picMkLst>
            <pc:docMk/>
            <pc:sldMk cId="752153009" sldId="1777"/>
            <ac:picMk id="2050" creationId="{70DB9352-C3B4-3470-E92B-BAFEE2E22C3F}"/>
          </ac:picMkLst>
        </pc:picChg>
      </pc:sldChg>
      <pc:sldChg chg="addSp delSp modSp add mod">
        <pc:chgData name="Daniel Khashabi" userId="62390808-c838-45e6-be59-d6fd0d208bc8" providerId="ADAL" clId="{DBE0F76A-AFEE-AC44-BA32-16BF03539868}" dt="2023-02-16T16:16:35.264" v="8792" actId="1076"/>
        <pc:sldMkLst>
          <pc:docMk/>
          <pc:sldMk cId="388253894" sldId="1778"/>
        </pc:sldMkLst>
        <pc:spChg chg="del">
          <ac:chgData name="Daniel Khashabi" userId="62390808-c838-45e6-be59-d6fd0d208bc8" providerId="ADAL" clId="{DBE0F76A-AFEE-AC44-BA32-16BF03539868}" dt="2023-02-16T16:14:59.778" v="8771" actId="478"/>
          <ac:spMkLst>
            <pc:docMk/>
            <pc:sldMk cId="388253894" sldId="1778"/>
            <ac:spMk id="2" creationId="{8F4D2E06-2E19-1419-5CA2-2757953CB0F0}"/>
          </ac:spMkLst>
        </pc:spChg>
        <pc:spChg chg="add mod">
          <ac:chgData name="Daniel Khashabi" userId="62390808-c838-45e6-be59-d6fd0d208bc8" providerId="ADAL" clId="{DBE0F76A-AFEE-AC44-BA32-16BF03539868}" dt="2023-02-16T16:13:17.511" v="8748" actId="478"/>
          <ac:spMkLst>
            <pc:docMk/>
            <pc:sldMk cId="388253894" sldId="1778"/>
            <ac:spMk id="8" creationId="{DC14DF27-A81C-C83E-C55A-120E19E167A4}"/>
          </ac:spMkLst>
        </pc:spChg>
        <pc:spChg chg="add mod">
          <ac:chgData name="Daniel Khashabi" userId="62390808-c838-45e6-be59-d6fd0d208bc8" providerId="ADAL" clId="{DBE0F76A-AFEE-AC44-BA32-16BF03539868}" dt="2023-02-16T16:14:21.534" v="8770" actId="207"/>
          <ac:spMkLst>
            <pc:docMk/>
            <pc:sldMk cId="388253894" sldId="1778"/>
            <ac:spMk id="10" creationId="{A07BFD4E-20D8-519B-74B2-A84A93EA5376}"/>
          </ac:spMkLst>
        </pc:spChg>
        <pc:spChg chg="add mod">
          <ac:chgData name="Daniel Khashabi" userId="62390808-c838-45e6-be59-d6fd0d208bc8" providerId="ADAL" clId="{DBE0F76A-AFEE-AC44-BA32-16BF03539868}" dt="2023-02-16T16:14:59.821" v="8772" actId="27636"/>
          <ac:spMkLst>
            <pc:docMk/>
            <pc:sldMk cId="388253894" sldId="1778"/>
            <ac:spMk id="12" creationId="{C74EEB06-395F-21EC-F89F-AD9F6E2A168E}"/>
          </ac:spMkLst>
        </pc:spChg>
        <pc:picChg chg="add del mod">
          <ac:chgData name="Daniel Khashabi" userId="62390808-c838-45e6-be59-d6fd0d208bc8" providerId="ADAL" clId="{DBE0F76A-AFEE-AC44-BA32-16BF03539868}" dt="2023-02-16T16:13:24.730" v="8752" actId="21"/>
          <ac:picMkLst>
            <pc:docMk/>
            <pc:sldMk cId="388253894" sldId="1778"/>
            <ac:picMk id="4" creationId="{3289C41D-919D-A78C-A923-75A106E9C119}"/>
          </ac:picMkLst>
        </pc:picChg>
        <pc:picChg chg="del mod">
          <ac:chgData name="Daniel Khashabi" userId="62390808-c838-45e6-be59-d6fd0d208bc8" providerId="ADAL" clId="{DBE0F76A-AFEE-AC44-BA32-16BF03539868}" dt="2023-02-16T16:13:17.511" v="8748" actId="478"/>
          <ac:picMkLst>
            <pc:docMk/>
            <pc:sldMk cId="388253894" sldId="1778"/>
            <ac:picMk id="5" creationId="{29FE2068-1212-8046-7F0A-8363C25DDA9B}"/>
          </ac:picMkLst>
        </pc:picChg>
        <pc:picChg chg="add mod">
          <ac:chgData name="Daniel Khashabi" userId="62390808-c838-45e6-be59-d6fd0d208bc8" providerId="ADAL" clId="{DBE0F76A-AFEE-AC44-BA32-16BF03539868}" dt="2023-02-16T16:16:07.936" v="8785" actId="1076"/>
          <ac:picMkLst>
            <pc:docMk/>
            <pc:sldMk cId="388253894" sldId="1778"/>
            <ac:picMk id="9" creationId="{77D219B5-0FA8-9621-688A-2DD9FA8F6546}"/>
          </ac:picMkLst>
        </pc:picChg>
        <pc:picChg chg="add mod">
          <ac:chgData name="Daniel Khashabi" userId="62390808-c838-45e6-be59-d6fd0d208bc8" providerId="ADAL" clId="{DBE0F76A-AFEE-AC44-BA32-16BF03539868}" dt="2023-02-16T16:16:35.264" v="8792" actId="1076"/>
          <ac:picMkLst>
            <pc:docMk/>
            <pc:sldMk cId="388253894" sldId="1778"/>
            <ac:picMk id="2050" creationId="{58C04418-E7A4-EB7B-23B2-F643FA4CB3A3}"/>
          </ac:picMkLst>
        </pc:picChg>
        <pc:picChg chg="add mod">
          <ac:chgData name="Daniel Khashabi" userId="62390808-c838-45e6-be59-d6fd0d208bc8" providerId="ADAL" clId="{DBE0F76A-AFEE-AC44-BA32-16BF03539868}" dt="2023-02-16T16:16:20.906" v="8791" actId="1076"/>
          <ac:picMkLst>
            <pc:docMk/>
            <pc:sldMk cId="388253894" sldId="1778"/>
            <ac:picMk id="2052" creationId="{7736E1E0-EFD9-1138-3A14-0656FE5D5F6B}"/>
          </ac:picMkLst>
        </pc:picChg>
      </pc:sldChg>
      <pc:sldChg chg="addSp delSp modSp add mod">
        <pc:chgData name="Daniel Khashabi" userId="62390808-c838-45e6-be59-d6fd0d208bc8" providerId="ADAL" clId="{DBE0F76A-AFEE-AC44-BA32-16BF03539868}" dt="2023-02-16T16:35:44.385" v="8856" actId="207"/>
        <pc:sldMkLst>
          <pc:docMk/>
          <pc:sldMk cId="1971587359" sldId="1779"/>
        </pc:sldMkLst>
        <pc:spChg chg="mod">
          <ac:chgData name="Daniel Khashabi" userId="62390808-c838-45e6-be59-d6fd0d208bc8" providerId="ADAL" clId="{DBE0F76A-AFEE-AC44-BA32-16BF03539868}" dt="2023-02-16T16:35:07.979" v="8836" actId="20577"/>
          <ac:spMkLst>
            <pc:docMk/>
            <pc:sldMk cId="1971587359" sldId="1779"/>
            <ac:spMk id="2" creationId="{28E4FBD9-492E-DF0E-E20D-E9FD54FC0E93}"/>
          </ac:spMkLst>
        </pc:spChg>
        <pc:spChg chg="add mod">
          <ac:chgData name="Daniel Khashabi" userId="62390808-c838-45e6-be59-d6fd0d208bc8" providerId="ADAL" clId="{DBE0F76A-AFEE-AC44-BA32-16BF03539868}" dt="2023-02-16T16:35:44.385" v="8856" actId="207"/>
          <ac:spMkLst>
            <pc:docMk/>
            <pc:sldMk cId="1971587359" sldId="1779"/>
            <ac:spMk id="6" creationId="{20058299-572A-41C4-780B-326157DDC4BC}"/>
          </ac:spMkLst>
        </pc:spChg>
        <pc:picChg chg="del mod modCrop">
          <ac:chgData name="Daniel Khashabi" userId="62390808-c838-45e6-be59-d6fd0d208bc8" providerId="ADAL" clId="{DBE0F76A-AFEE-AC44-BA32-16BF03539868}" dt="2023-02-16T16:35:23.018" v="8838" actId="21"/>
          <ac:picMkLst>
            <pc:docMk/>
            <pc:sldMk cId="1971587359" sldId="1779"/>
            <ac:picMk id="7" creationId="{64D4F37A-7ABB-3C6A-3FF7-7429F2A606F1}"/>
          </ac:picMkLst>
        </pc:picChg>
        <pc:picChg chg="add mod">
          <ac:chgData name="Daniel Khashabi" userId="62390808-c838-45e6-be59-d6fd0d208bc8" providerId="ADAL" clId="{DBE0F76A-AFEE-AC44-BA32-16BF03539868}" dt="2023-02-16T16:35:28.154" v="8851"/>
          <ac:picMkLst>
            <pc:docMk/>
            <pc:sldMk cId="1971587359" sldId="1779"/>
            <ac:picMk id="8" creationId="{9EB5A4D0-C555-A25D-4C39-70EDDC1A7701}"/>
          </ac:picMkLst>
        </pc:picChg>
      </pc:sldChg>
      <pc:sldChg chg="addSp delSp modSp add mod">
        <pc:chgData name="Daniel Khashabi" userId="62390808-c838-45e6-be59-d6fd0d208bc8" providerId="ADAL" clId="{DBE0F76A-AFEE-AC44-BA32-16BF03539868}" dt="2023-02-16T16:37:37.367" v="8990" actId="208"/>
        <pc:sldMkLst>
          <pc:docMk/>
          <pc:sldMk cId="218444682" sldId="1780"/>
        </pc:sldMkLst>
        <pc:spChg chg="mod">
          <ac:chgData name="Daniel Khashabi" userId="62390808-c838-45e6-be59-d6fd0d208bc8" providerId="ADAL" clId="{DBE0F76A-AFEE-AC44-BA32-16BF03539868}" dt="2023-02-16T16:36:10.222" v="8871" actId="20577"/>
          <ac:spMkLst>
            <pc:docMk/>
            <pc:sldMk cId="218444682" sldId="1780"/>
            <ac:spMk id="2" creationId="{28E4FBD9-492E-DF0E-E20D-E9FD54FC0E93}"/>
          </ac:spMkLst>
        </pc:spChg>
        <pc:spChg chg="mod">
          <ac:chgData name="Daniel Khashabi" userId="62390808-c838-45e6-be59-d6fd0d208bc8" providerId="ADAL" clId="{DBE0F76A-AFEE-AC44-BA32-16BF03539868}" dt="2023-02-16T16:37:10.796" v="8974" actId="20577"/>
          <ac:spMkLst>
            <pc:docMk/>
            <pc:sldMk cId="218444682" sldId="1780"/>
            <ac:spMk id="6" creationId="{20058299-572A-41C4-780B-326157DDC4BC}"/>
          </ac:spMkLst>
        </pc:spChg>
        <pc:spChg chg="add mod">
          <ac:chgData name="Daniel Khashabi" userId="62390808-c838-45e6-be59-d6fd0d208bc8" providerId="ADAL" clId="{DBE0F76A-AFEE-AC44-BA32-16BF03539868}" dt="2023-02-16T16:37:37.367" v="8990" actId="208"/>
          <ac:spMkLst>
            <pc:docMk/>
            <pc:sldMk cId="218444682" sldId="1780"/>
            <ac:spMk id="10" creationId="{B3E52092-2A56-40D6-32CC-9710FCF35120}"/>
          </ac:spMkLst>
        </pc:spChg>
        <pc:picChg chg="del">
          <ac:chgData name="Daniel Khashabi" userId="62390808-c838-45e6-be59-d6fd0d208bc8" providerId="ADAL" clId="{DBE0F76A-AFEE-AC44-BA32-16BF03539868}" dt="2023-02-16T16:37:15.802" v="8977" actId="21"/>
          <ac:picMkLst>
            <pc:docMk/>
            <pc:sldMk cId="218444682" sldId="1780"/>
            <ac:picMk id="4" creationId="{B22326EF-3CAF-74CC-57DF-B8F4F1C9D2F5}"/>
          </ac:picMkLst>
        </pc:picChg>
        <pc:picChg chg="add mod">
          <ac:chgData name="Daniel Khashabi" userId="62390808-c838-45e6-be59-d6fd0d208bc8" providerId="ADAL" clId="{DBE0F76A-AFEE-AC44-BA32-16BF03539868}" dt="2023-02-16T16:37:24.370" v="8987" actId="1038"/>
          <ac:picMkLst>
            <pc:docMk/>
            <pc:sldMk cId="218444682" sldId="1780"/>
            <ac:picMk id="7" creationId="{BB008553-0D7B-64FF-FB75-D9C48F229D68}"/>
          </ac:picMkLst>
        </pc:picChg>
        <pc:picChg chg="del">
          <ac:chgData name="Daniel Khashabi" userId="62390808-c838-45e6-be59-d6fd0d208bc8" providerId="ADAL" clId="{DBE0F76A-AFEE-AC44-BA32-16BF03539868}" dt="2023-02-16T16:36:11.742" v="8872" actId="478"/>
          <ac:picMkLst>
            <pc:docMk/>
            <pc:sldMk cId="218444682" sldId="1780"/>
            <ac:picMk id="8" creationId="{9EB5A4D0-C555-A25D-4C39-70EDDC1A7701}"/>
          </ac:picMkLst>
        </pc:picChg>
        <pc:picChg chg="add mod">
          <ac:chgData name="Daniel Khashabi" userId="62390808-c838-45e6-be59-d6fd0d208bc8" providerId="ADAL" clId="{DBE0F76A-AFEE-AC44-BA32-16BF03539868}" dt="2023-02-16T16:37:16.117" v="8978"/>
          <ac:picMkLst>
            <pc:docMk/>
            <pc:sldMk cId="218444682" sldId="1780"/>
            <ac:picMk id="9" creationId="{551B44C0-417E-01AA-6346-320D6AABF78F}"/>
          </ac:picMkLst>
        </pc:picChg>
      </pc:sldChg>
      <pc:sldChg chg="modSp new del mod">
        <pc:chgData name="Daniel Khashabi" userId="62390808-c838-45e6-be59-d6fd0d208bc8" providerId="ADAL" clId="{DBE0F76A-AFEE-AC44-BA32-16BF03539868}" dt="2023-02-16T16:58:23.393" v="9221" actId="2696"/>
        <pc:sldMkLst>
          <pc:docMk/>
          <pc:sldMk cId="1585696662" sldId="1781"/>
        </pc:sldMkLst>
        <pc:spChg chg="mod">
          <ac:chgData name="Daniel Khashabi" userId="62390808-c838-45e6-be59-d6fd0d208bc8" providerId="ADAL" clId="{DBE0F76A-AFEE-AC44-BA32-16BF03539868}" dt="2023-02-16T16:58:18.739" v="9219" actId="20577"/>
          <ac:spMkLst>
            <pc:docMk/>
            <pc:sldMk cId="1585696662" sldId="1781"/>
            <ac:spMk id="2" creationId="{16B7D4EB-2175-9666-FD74-215DEB068F6B}"/>
          </ac:spMkLst>
        </pc:spChg>
      </pc:sldChg>
      <pc:sldChg chg="modSp add del mod">
        <pc:chgData name="Daniel Khashabi" userId="62390808-c838-45e6-be59-d6fd0d208bc8" providerId="ADAL" clId="{DBE0F76A-AFEE-AC44-BA32-16BF03539868}" dt="2023-02-16T16:59:46.628" v="9235" actId="2696"/>
        <pc:sldMkLst>
          <pc:docMk/>
          <pc:sldMk cId="59882198" sldId="1782"/>
        </pc:sldMkLst>
        <pc:spChg chg="mod">
          <ac:chgData name="Daniel Khashabi" userId="62390808-c838-45e6-be59-d6fd0d208bc8" providerId="ADAL" clId="{DBE0F76A-AFEE-AC44-BA32-16BF03539868}" dt="2023-02-16T16:59:45.866" v="9234" actId="21"/>
          <ac:spMkLst>
            <pc:docMk/>
            <pc:sldMk cId="59882198" sldId="1782"/>
            <ac:spMk id="3" creationId="{7AF4BFFA-87CD-DFE7-A4BA-A3B772E78507}"/>
          </ac:spMkLst>
        </pc:spChg>
      </pc:sldChg>
      <pc:sldMasterChg chg="modSp delSldLayout modSldLayout">
        <pc:chgData name="Daniel Khashabi" userId="62390808-c838-45e6-be59-d6fd0d208bc8" providerId="ADAL" clId="{DBE0F76A-AFEE-AC44-BA32-16BF03539868}" dt="2023-02-16T16:02:31.906" v="8547" actId="2696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DBE0F76A-AFEE-AC44-BA32-16BF03539868}" dt="2023-02-16T13:49:58.158" v="7760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0" sldId="2147483683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0" sldId="2147483683"/>
              <ac:spMk id="5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DBE0F76A-AFEE-AC44-BA32-16BF03539868}" dt="2023-02-13T15:22:20.342" v="5194" actId="2696"/>
          <pc:sldLayoutMkLst>
            <pc:docMk/>
            <pc:sldMasterMk cId="0" sldId="2147483684"/>
            <pc:sldLayoutMk cId="93380852" sldId="2147483685"/>
          </pc:sldLayoutMkLst>
        </pc:sldLayoutChg>
        <pc:sldLayoutChg chg="modSp">
          <pc:chgData name="Daniel Khashabi" userId="62390808-c838-45e6-be59-d6fd0d208bc8" providerId="ADAL" clId="{DBE0F76A-AFEE-AC44-BA32-16BF03539868}" dt="2023-02-16T13:49:58.158" v="7760"/>
          <pc:sldLayoutMkLst>
            <pc:docMk/>
            <pc:sldMasterMk cId="0" sldId="2147483684"/>
            <pc:sldLayoutMk cId="2684230761" sldId="2147483685"/>
          </pc:sldLayoutMkLst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2684230761" sldId="2147483685"/>
              <ac:spMk id="4" creationId="{5D7F2BA2-B2DD-AB4F-88DA-4FD6E0D4E208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2684230761" sldId="2147483685"/>
              <ac:spMk id="5" creationId="{2E650A4A-B3FA-334E-ABC9-426BB6328D45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2684230761" sldId="2147483685"/>
              <ac:spMk id="6" creationId="{B0A6C19A-1795-6D42-93BB-95A0B9B25679}"/>
            </ac:spMkLst>
          </pc:spChg>
          <pc:spChg chg="mod">
            <ac:chgData name="Daniel Khashabi" userId="62390808-c838-45e6-be59-d6fd0d208bc8" providerId="ADAL" clId="{DBE0F76A-AFEE-AC44-BA32-16BF03539868}" dt="2023-02-16T13:49:58.158" v="7760"/>
            <ac:spMkLst>
              <pc:docMk/>
              <pc:sldMasterMk cId="0" sldId="2147483684"/>
              <pc:sldLayoutMk cId="2684230761" sldId="2147483685"/>
              <ac:spMk id="7" creationId="{28BC0193-669C-0A4A-902A-3B329B07DF2F}"/>
            </ac:spMkLst>
          </pc:spChg>
        </pc:sldLayoutChg>
        <pc:sldLayoutChg chg="del">
          <pc:chgData name="Daniel Khashabi" userId="62390808-c838-45e6-be59-d6fd0d208bc8" providerId="ADAL" clId="{DBE0F76A-AFEE-AC44-BA32-16BF03539868}" dt="2023-02-12T21:13:37.202" v="1649" actId="2696"/>
          <pc:sldLayoutMkLst>
            <pc:docMk/>
            <pc:sldMasterMk cId="0" sldId="2147483684"/>
            <pc:sldLayoutMk cId="1100767047" sldId="2147483686"/>
          </pc:sldLayoutMkLst>
        </pc:sldLayoutChg>
        <pc:sldLayoutChg chg="del">
          <pc:chgData name="Daniel Khashabi" userId="62390808-c838-45e6-be59-d6fd0d208bc8" providerId="ADAL" clId="{DBE0F76A-AFEE-AC44-BA32-16BF03539868}" dt="2023-02-12T21:24:08.424" v="1892" actId="2696"/>
          <pc:sldLayoutMkLst>
            <pc:docMk/>
            <pc:sldMasterMk cId="0" sldId="2147483684"/>
            <pc:sldLayoutMk cId="3542703941" sldId="2147483686"/>
          </pc:sldLayoutMkLst>
        </pc:sldLayoutChg>
        <pc:sldLayoutChg chg="del">
          <pc:chgData name="Daniel Khashabi" userId="62390808-c838-45e6-be59-d6fd0d208bc8" providerId="ADAL" clId="{DBE0F76A-AFEE-AC44-BA32-16BF03539868}" dt="2023-02-16T16:02:31.906" v="8547" actId="2696"/>
          <pc:sldLayoutMkLst>
            <pc:docMk/>
            <pc:sldMasterMk cId="0" sldId="2147483684"/>
            <pc:sldLayoutMk cId="2019508937" sldId="2147483687"/>
          </pc:sldLayoutMkLst>
        </pc:sldLayoutChg>
      </pc:sldMasterChg>
    </pc:docChg>
  </pc:docChgLst>
  <pc:docChgLst>
    <pc:chgData name="Daniel Khashabi" userId="S::dkhasha1@jh.edu::62390808-c838-45e6-be59-d6fd0d208bc8" providerId="AD" clId="Web-{F67BE3ED-6D28-F7DA-6542-57852AD80B33}"/>
    <pc:docChg chg="addSld delSld modSld">
      <pc:chgData name="Daniel Khashabi" userId="S::dkhasha1@jh.edu::62390808-c838-45e6-be59-d6fd0d208bc8" providerId="AD" clId="Web-{F67BE3ED-6D28-F7DA-6542-57852AD80B33}" dt="2023-02-16T19:05:02.106" v="106" actId="20577"/>
      <pc:docMkLst>
        <pc:docMk/>
      </pc:docMkLst>
      <pc:sldChg chg="del">
        <pc:chgData name="Daniel Khashabi" userId="S::dkhasha1@jh.edu::62390808-c838-45e6-be59-d6fd0d208bc8" providerId="AD" clId="Web-{F67BE3ED-6D28-F7DA-6542-57852AD80B33}" dt="2023-02-16T19:01:27.318" v="4"/>
        <pc:sldMkLst>
          <pc:docMk/>
          <pc:sldMk cId="3260301037" sldId="312"/>
        </pc:sldMkLst>
      </pc:sldChg>
      <pc:sldChg chg="del">
        <pc:chgData name="Daniel Khashabi" userId="S::dkhasha1@jh.edu::62390808-c838-45e6-be59-d6fd0d208bc8" providerId="AD" clId="Web-{F67BE3ED-6D28-F7DA-6542-57852AD80B33}" dt="2023-02-16T19:01:46.350" v="30"/>
        <pc:sldMkLst>
          <pc:docMk/>
          <pc:sldMk cId="309053171" sldId="347"/>
        </pc:sldMkLst>
      </pc:sldChg>
      <pc:sldChg chg="del">
        <pc:chgData name="Daniel Khashabi" userId="S::dkhasha1@jh.edu::62390808-c838-45e6-be59-d6fd0d208bc8" providerId="AD" clId="Web-{F67BE3ED-6D28-F7DA-6542-57852AD80B33}" dt="2023-02-16T19:01:46.756" v="32"/>
        <pc:sldMkLst>
          <pc:docMk/>
          <pc:sldMk cId="986875128" sldId="349"/>
        </pc:sldMkLst>
      </pc:sldChg>
      <pc:sldChg chg="del">
        <pc:chgData name="Daniel Khashabi" userId="S::dkhasha1@jh.edu::62390808-c838-45e6-be59-d6fd0d208bc8" providerId="AD" clId="Web-{F67BE3ED-6D28-F7DA-6542-57852AD80B33}" dt="2023-02-16T19:01:46.912" v="33"/>
        <pc:sldMkLst>
          <pc:docMk/>
          <pc:sldMk cId="3171510250" sldId="350"/>
        </pc:sldMkLst>
      </pc:sldChg>
      <pc:sldChg chg="del">
        <pc:chgData name="Daniel Khashabi" userId="S::dkhasha1@jh.edu::62390808-c838-45e6-be59-d6fd0d208bc8" providerId="AD" clId="Web-{F67BE3ED-6D28-F7DA-6542-57852AD80B33}" dt="2023-02-16T19:01:46.553" v="31"/>
        <pc:sldMkLst>
          <pc:docMk/>
          <pc:sldMk cId="2233528665" sldId="351"/>
        </pc:sldMkLst>
      </pc:sldChg>
      <pc:sldChg chg="del">
        <pc:chgData name="Daniel Khashabi" userId="S::dkhasha1@jh.edu::62390808-c838-45e6-be59-d6fd0d208bc8" providerId="AD" clId="Web-{F67BE3ED-6D28-F7DA-6542-57852AD80B33}" dt="2023-02-16T19:01:47.037" v="34"/>
        <pc:sldMkLst>
          <pc:docMk/>
          <pc:sldMk cId="294724902" sldId="352"/>
        </pc:sldMkLst>
      </pc:sldChg>
      <pc:sldChg chg="del">
        <pc:chgData name="Daniel Khashabi" userId="S::dkhasha1@jh.edu::62390808-c838-45e6-be59-d6fd0d208bc8" providerId="AD" clId="Web-{F67BE3ED-6D28-F7DA-6542-57852AD80B33}" dt="2023-02-16T19:01:47.100" v="35"/>
        <pc:sldMkLst>
          <pc:docMk/>
          <pc:sldMk cId="1990673996" sldId="354"/>
        </pc:sldMkLst>
      </pc:sldChg>
      <pc:sldChg chg="del">
        <pc:chgData name="Daniel Khashabi" userId="S::dkhasha1@jh.edu::62390808-c838-45e6-be59-d6fd0d208bc8" providerId="AD" clId="Web-{F67BE3ED-6D28-F7DA-6542-57852AD80B33}" dt="2023-02-16T19:01:46.209" v="29"/>
        <pc:sldMkLst>
          <pc:docMk/>
          <pc:sldMk cId="2738566970" sldId="356"/>
        </pc:sldMkLst>
      </pc:sldChg>
      <pc:sldChg chg="del">
        <pc:chgData name="Daniel Khashabi" userId="S::dkhasha1@jh.edu::62390808-c838-45e6-be59-d6fd0d208bc8" providerId="AD" clId="Web-{F67BE3ED-6D28-F7DA-6542-57852AD80B33}" dt="2023-02-16T19:01:46.053" v="28"/>
        <pc:sldMkLst>
          <pc:docMk/>
          <pc:sldMk cId="1495846290" sldId="358"/>
        </pc:sldMkLst>
      </pc:sldChg>
      <pc:sldChg chg="del">
        <pc:chgData name="Daniel Khashabi" userId="S::dkhasha1@jh.edu::62390808-c838-45e6-be59-d6fd0d208bc8" providerId="AD" clId="Web-{F67BE3ED-6D28-F7DA-6542-57852AD80B33}" dt="2023-02-16T19:01:45.975" v="27"/>
        <pc:sldMkLst>
          <pc:docMk/>
          <pc:sldMk cId="4284470556" sldId="359"/>
        </pc:sldMkLst>
      </pc:sldChg>
      <pc:sldChg chg="del">
        <pc:chgData name="Daniel Khashabi" userId="S::dkhasha1@jh.edu::62390808-c838-45e6-be59-d6fd0d208bc8" providerId="AD" clId="Web-{F67BE3ED-6D28-F7DA-6542-57852AD80B33}" dt="2023-02-16T19:01:45.881" v="26"/>
        <pc:sldMkLst>
          <pc:docMk/>
          <pc:sldMk cId="1167305669" sldId="360"/>
        </pc:sldMkLst>
      </pc:sldChg>
      <pc:sldChg chg="del">
        <pc:chgData name="Daniel Khashabi" userId="S::dkhasha1@jh.edu::62390808-c838-45e6-be59-d6fd0d208bc8" providerId="AD" clId="Web-{F67BE3ED-6D28-F7DA-6542-57852AD80B33}" dt="2023-02-16T19:01:45.787" v="25"/>
        <pc:sldMkLst>
          <pc:docMk/>
          <pc:sldMk cId="3381438757" sldId="361"/>
        </pc:sldMkLst>
      </pc:sldChg>
      <pc:sldChg chg="del">
        <pc:chgData name="Daniel Khashabi" userId="S::dkhasha1@jh.edu::62390808-c838-45e6-be59-d6fd0d208bc8" providerId="AD" clId="Web-{F67BE3ED-6D28-F7DA-6542-57852AD80B33}" dt="2023-02-16T19:01:45.600" v="22"/>
        <pc:sldMkLst>
          <pc:docMk/>
          <pc:sldMk cId="3891188144" sldId="367"/>
        </pc:sldMkLst>
      </pc:sldChg>
      <pc:sldChg chg="del">
        <pc:chgData name="Daniel Khashabi" userId="S::dkhasha1@jh.edu::62390808-c838-45e6-be59-d6fd0d208bc8" providerId="AD" clId="Web-{F67BE3ED-6D28-F7DA-6542-57852AD80B33}" dt="2023-02-16T19:01:45.318" v="18"/>
        <pc:sldMkLst>
          <pc:docMk/>
          <pc:sldMk cId="936322850" sldId="368"/>
        </pc:sldMkLst>
      </pc:sldChg>
      <pc:sldChg chg="del">
        <pc:chgData name="Daniel Khashabi" userId="S::dkhasha1@jh.edu::62390808-c838-45e6-be59-d6fd0d208bc8" providerId="AD" clId="Web-{F67BE3ED-6D28-F7DA-6542-57852AD80B33}" dt="2023-02-16T19:01:45.412" v="19"/>
        <pc:sldMkLst>
          <pc:docMk/>
          <pc:sldMk cId="1375496691" sldId="369"/>
        </pc:sldMkLst>
      </pc:sldChg>
      <pc:sldChg chg="del">
        <pc:chgData name="Daniel Khashabi" userId="S::dkhasha1@jh.edu::62390808-c838-45e6-be59-d6fd0d208bc8" providerId="AD" clId="Web-{F67BE3ED-6D28-F7DA-6542-57852AD80B33}" dt="2023-02-16T19:01:45.506" v="20"/>
        <pc:sldMkLst>
          <pc:docMk/>
          <pc:sldMk cId="1150103863" sldId="370"/>
        </pc:sldMkLst>
      </pc:sldChg>
      <pc:sldChg chg="del">
        <pc:chgData name="Daniel Khashabi" userId="S::dkhasha1@jh.edu::62390808-c838-45e6-be59-d6fd0d208bc8" providerId="AD" clId="Web-{F67BE3ED-6D28-F7DA-6542-57852AD80B33}" dt="2023-02-16T19:01:45.568" v="21"/>
        <pc:sldMkLst>
          <pc:docMk/>
          <pc:sldMk cId="3078972981" sldId="371"/>
        </pc:sldMkLst>
      </pc:sldChg>
      <pc:sldChg chg="del">
        <pc:chgData name="Daniel Khashabi" userId="S::dkhasha1@jh.edu::62390808-c838-45e6-be59-d6fd0d208bc8" providerId="AD" clId="Web-{F67BE3ED-6D28-F7DA-6542-57852AD80B33}" dt="2023-02-16T19:02:31.664" v="82"/>
        <pc:sldMkLst>
          <pc:docMk/>
          <pc:sldMk cId="2514677981" sldId="372"/>
        </pc:sldMkLst>
      </pc:sldChg>
      <pc:sldChg chg="delSp modSp">
        <pc:chgData name="Daniel Khashabi" userId="S::dkhasha1@jh.edu::62390808-c838-45e6-be59-d6fd0d208bc8" providerId="AD" clId="Web-{F67BE3ED-6D28-F7DA-6542-57852AD80B33}" dt="2023-02-16T19:02:59.993" v="92" actId="20577"/>
        <pc:sldMkLst>
          <pc:docMk/>
          <pc:sldMk cId="1570897842" sldId="376"/>
        </pc:sldMkLst>
        <pc:spChg chg="mod">
          <ac:chgData name="Daniel Khashabi" userId="S::dkhasha1@jh.edu::62390808-c838-45e6-be59-d6fd0d208bc8" providerId="AD" clId="Web-{F67BE3ED-6D28-F7DA-6542-57852AD80B33}" dt="2023-02-16T19:02:11.632" v="55" actId="20577"/>
          <ac:spMkLst>
            <pc:docMk/>
            <pc:sldMk cId="1570897842" sldId="376"/>
            <ac:spMk id="2" creationId="{B3B82F49-3419-AD7B-FFBB-E0D59B556FFB}"/>
          </ac:spMkLst>
        </pc:spChg>
        <pc:spChg chg="mod">
          <ac:chgData name="Daniel Khashabi" userId="S::dkhasha1@jh.edu::62390808-c838-45e6-be59-d6fd0d208bc8" providerId="AD" clId="Web-{F67BE3ED-6D28-F7DA-6542-57852AD80B33}" dt="2023-02-16T19:02:59.993" v="92" actId="20577"/>
          <ac:spMkLst>
            <pc:docMk/>
            <pc:sldMk cId="1570897842" sldId="376"/>
            <ac:spMk id="120" creationId="{FF867746-7A2F-644D-88D5-C3102C6A99EA}"/>
          </ac:spMkLst>
        </pc:spChg>
        <pc:spChg chg="del">
          <ac:chgData name="Daniel Khashabi" userId="S::dkhasha1@jh.edu::62390808-c838-45e6-be59-d6fd0d208bc8" providerId="AD" clId="Web-{F67BE3ED-6D28-F7DA-6542-57852AD80B33}" dt="2023-02-16T19:01:51.397" v="36"/>
          <ac:spMkLst>
            <pc:docMk/>
            <pc:sldMk cId="1570897842" sldId="376"/>
            <ac:spMk id="123" creationId="{8CC99D59-00C0-1445-91B3-013E005D8BDE}"/>
          </ac:spMkLst>
        </pc:spChg>
      </pc:sldChg>
      <pc:sldChg chg="del">
        <pc:chgData name="Daniel Khashabi" userId="S::dkhasha1@jh.edu::62390808-c838-45e6-be59-d6fd0d208bc8" providerId="AD" clId="Web-{F67BE3ED-6D28-F7DA-6542-57852AD80B33}" dt="2023-02-16T19:02:31.382" v="71"/>
        <pc:sldMkLst>
          <pc:docMk/>
          <pc:sldMk cId="3518321421" sldId="451"/>
        </pc:sldMkLst>
      </pc:sldChg>
      <pc:sldChg chg="del">
        <pc:chgData name="Daniel Khashabi" userId="S::dkhasha1@jh.edu::62390808-c838-45e6-be59-d6fd0d208bc8" providerId="AD" clId="Web-{F67BE3ED-6D28-F7DA-6542-57852AD80B33}" dt="2023-02-16T19:01:27.193" v="0"/>
        <pc:sldMkLst>
          <pc:docMk/>
          <pc:sldMk cId="3629273101" sldId="1263"/>
        </pc:sldMkLst>
      </pc:sldChg>
      <pc:sldChg chg="modSp">
        <pc:chgData name="Daniel Khashabi" userId="S::dkhasha1@jh.edu::62390808-c838-45e6-be59-d6fd0d208bc8" providerId="AD" clId="Web-{F67BE3ED-6D28-F7DA-6542-57852AD80B33}" dt="2023-02-16T19:03:07.352" v="96" actId="20577"/>
        <pc:sldMkLst>
          <pc:docMk/>
          <pc:sldMk cId="2747917122" sldId="1273"/>
        </pc:sldMkLst>
        <pc:spChg chg="mod">
          <ac:chgData name="Daniel Khashabi" userId="S::dkhasha1@jh.edu::62390808-c838-45e6-be59-d6fd0d208bc8" providerId="AD" clId="Web-{F67BE3ED-6D28-F7DA-6542-57852AD80B33}" dt="2023-02-16T19:03:07.352" v="96" actId="20577"/>
          <ac:spMkLst>
            <pc:docMk/>
            <pc:sldMk cId="2747917122" sldId="1273"/>
            <ac:spMk id="2" creationId="{00000000-0000-0000-0000-000000000000}"/>
          </ac:spMkLst>
        </pc:spChg>
      </pc:sldChg>
      <pc:sldChg chg="del">
        <pc:chgData name="Daniel Khashabi" userId="S::dkhasha1@jh.edu::62390808-c838-45e6-be59-d6fd0d208bc8" providerId="AD" clId="Web-{F67BE3ED-6D28-F7DA-6542-57852AD80B33}" dt="2023-02-16T19:01:27.318" v="3"/>
        <pc:sldMkLst>
          <pc:docMk/>
          <pc:sldMk cId="3743050676" sldId="1297"/>
        </pc:sldMkLst>
      </pc:sldChg>
      <pc:sldChg chg="del">
        <pc:chgData name="Daniel Khashabi" userId="S::dkhasha1@jh.edu::62390808-c838-45e6-be59-d6fd0d208bc8" providerId="AD" clId="Web-{F67BE3ED-6D28-F7DA-6542-57852AD80B33}" dt="2023-02-16T19:01:45.693" v="24"/>
        <pc:sldMkLst>
          <pc:docMk/>
          <pc:sldMk cId="3632787281" sldId="1589"/>
        </pc:sldMkLst>
      </pc:sldChg>
      <pc:sldChg chg="del">
        <pc:chgData name="Daniel Khashabi" userId="S::dkhasha1@jh.edu::62390808-c838-45e6-be59-d6fd0d208bc8" providerId="AD" clId="Web-{F67BE3ED-6D28-F7DA-6542-57852AD80B33}" dt="2023-02-16T19:02:31.648" v="78"/>
        <pc:sldMkLst>
          <pc:docMk/>
          <pc:sldMk cId="1702199255" sldId="1591"/>
        </pc:sldMkLst>
      </pc:sldChg>
      <pc:sldChg chg="del">
        <pc:chgData name="Daniel Khashabi" userId="S::dkhasha1@jh.edu::62390808-c838-45e6-be59-d6fd0d208bc8" providerId="AD" clId="Web-{F67BE3ED-6D28-F7DA-6542-57852AD80B33}" dt="2023-02-16T19:02:31.664" v="81"/>
        <pc:sldMkLst>
          <pc:docMk/>
          <pc:sldMk cId="2994308362" sldId="1592"/>
        </pc:sldMkLst>
      </pc:sldChg>
      <pc:sldChg chg="del">
        <pc:chgData name="Daniel Khashabi" userId="S::dkhasha1@jh.edu::62390808-c838-45e6-be59-d6fd0d208bc8" providerId="AD" clId="Web-{F67BE3ED-6D28-F7DA-6542-57852AD80B33}" dt="2023-02-16T19:02:31.664" v="80"/>
        <pc:sldMkLst>
          <pc:docMk/>
          <pc:sldMk cId="3916839582" sldId="1593"/>
        </pc:sldMkLst>
      </pc:sldChg>
      <pc:sldChg chg="del">
        <pc:chgData name="Daniel Khashabi" userId="S::dkhasha1@jh.edu::62390808-c838-45e6-be59-d6fd0d208bc8" providerId="AD" clId="Web-{F67BE3ED-6D28-F7DA-6542-57852AD80B33}" dt="2023-02-16T19:02:31.398" v="75"/>
        <pc:sldMkLst>
          <pc:docMk/>
          <pc:sldMk cId="2138389452" sldId="1597"/>
        </pc:sldMkLst>
      </pc:sldChg>
      <pc:sldChg chg="del">
        <pc:chgData name="Daniel Khashabi" userId="S::dkhasha1@jh.edu::62390808-c838-45e6-be59-d6fd0d208bc8" providerId="AD" clId="Web-{F67BE3ED-6D28-F7DA-6542-57852AD80B33}" dt="2023-02-16T19:01:27.333" v="5"/>
        <pc:sldMkLst>
          <pc:docMk/>
          <pc:sldMk cId="1665568962" sldId="1601"/>
        </pc:sldMkLst>
      </pc:sldChg>
      <pc:sldChg chg="del">
        <pc:chgData name="Daniel Khashabi" userId="S::dkhasha1@jh.edu::62390808-c838-45e6-be59-d6fd0d208bc8" providerId="AD" clId="Web-{F67BE3ED-6D28-F7DA-6542-57852AD80B33}" dt="2023-02-16T19:01:27.208" v="1"/>
        <pc:sldMkLst>
          <pc:docMk/>
          <pc:sldMk cId="2834581728" sldId="1602"/>
        </pc:sldMkLst>
      </pc:sldChg>
      <pc:sldChg chg="del">
        <pc:chgData name="Daniel Khashabi" userId="S::dkhasha1@jh.edu::62390808-c838-45e6-be59-d6fd0d208bc8" providerId="AD" clId="Web-{F67BE3ED-6D28-F7DA-6542-57852AD80B33}" dt="2023-02-16T19:01:45.678" v="23"/>
        <pc:sldMkLst>
          <pc:docMk/>
          <pc:sldMk cId="3742059829" sldId="1604"/>
        </pc:sldMkLst>
      </pc:sldChg>
      <pc:sldChg chg="del">
        <pc:chgData name="Daniel Khashabi" userId="S::dkhasha1@jh.edu::62390808-c838-45e6-be59-d6fd0d208bc8" providerId="AD" clId="Web-{F67BE3ED-6D28-F7DA-6542-57852AD80B33}" dt="2023-02-16T19:02:31.648" v="77"/>
        <pc:sldMkLst>
          <pc:docMk/>
          <pc:sldMk cId="4254950748" sldId="1605"/>
        </pc:sldMkLst>
      </pc:sldChg>
      <pc:sldChg chg="modSp">
        <pc:chgData name="Daniel Khashabi" userId="S::dkhasha1@jh.edu::62390808-c838-45e6-be59-d6fd0d208bc8" providerId="AD" clId="Web-{F67BE3ED-6D28-F7DA-6542-57852AD80B33}" dt="2023-02-16T19:03:02.430" v="94" actId="20577"/>
        <pc:sldMkLst>
          <pc:docMk/>
          <pc:sldMk cId="3967499559" sldId="1623"/>
        </pc:sldMkLst>
        <pc:spChg chg="mod">
          <ac:chgData name="Daniel Khashabi" userId="S::dkhasha1@jh.edu::62390808-c838-45e6-be59-d6fd0d208bc8" providerId="AD" clId="Web-{F67BE3ED-6D28-F7DA-6542-57852AD80B33}" dt="2023-02-16T19:03:02.430" v="94" actId="20577"/>
          <ac:spMkLst>
            <pc:docMk/>
            <pc:sldMk cId="3967499559" sldId="1623"/>
            <ac:spMk id="2" creationId="{66A644CE-31E2-B19C-C35F-78846A049E7B}"/>
          </ac:spMkLst>
        </pc:spChg>
      </pc:sldChg>
      <pc:sldChg chg="del">
        <pc:chgData name="Daniel Khashabi" userId="S::dkhasha1@jh.edu::62390808-c838-45e6-be59-d6fd0d208bc8" providerId="AD" clId="Web-{F67BE3ED-6D28-F7DA-6542-57852AD80B33}" dt="2023-02-16T19:02:40.351" v="84"/>
        <pc:sldMkLst>
          <pc:docMk/>
          <pc:sldMk cId="3728407031" sldId="1624"/>
        </pc:sldMkLst>
      </pc:sldChg>
      <pc:sldChg chg="del">
        <pc:chgData name="Daniel Khashabi" userId="S::dkhasha1@jh.edu::62390808-c838-45e6-be59-d6fd0d208bc8" providerId="AD" clId="Web-{F67BE3ED-6D28-F7DA-6542-57852AD80B33}" dt="2023-02-16T19:02:40.351" v="83"/>
        <pc:sldMkLst>
          <pc:docMk/>
          <pc:sldMk cId="1356427523" sldId="1625"/>
        </pc:sldMkLst>
      </pc:sldChg>
      <pc:sldChg chg="del">
        <pc:chgData name="Daniel Khashabi" userId="S::dkhasha1@jh.edu::62390808-c838-45e6-be59-d6fd0d208bc8" providerId="AD" clId="Web-{F67BE3ED-6D28-F7DA-6542-57852AD80B33}" dt="2023-02-16T19:02:31.664" v="79"/>
        <pc:sldMkLst>
          <pc:docMk/>
          <pc:sldMk cId="3348766372" sldId="1626"/>
        </pc:sldMkLst>
      </pc:sldChg>
      <pc:sldChg chg="del">
        <pc:chgData name="Daniel Khashabi" userId="S::dkhasha1@jh.edu::62390808-c838-45e6-be59-d6fd0d208bc8" providerId="AD" clId="Web-{F67BE3ED-6D28-F7DA-6542-57852AD80B33}" dt="2023-02-16T19:02:31.492" v="76"/>
        <pc:sldMkLst>
          <pc:docMk/>
          <pc:sldMk cId="694198311" sldId="1628"/>
        </pc:sldMkLst>
      </pc:sldChg>
      <pc:sldChg chg="del">
        <pc:chgData name="Daniel Khashabi" userId="S::dkhasha1@jh.edu::62390808-c838-45e6-be59-d6fd0d208bc8" providerId="AD" clId="Web-{F67BE3ED-6D28-F7DA-6542-57852AD80B33}" dt="2023-02-16T19:02:31.398" v="74"/>
        <pc:sldMkLst>
          <pc:docMk/>
          <pc:sldMk cId="394656261" sldId="1631"/>
        </pc:sldMkLst>
      </pc:sldChg>
      <pc:sldChg chg="del">
        <pc:chgData name="Daniel Khashabi" userId="S::dkhasha1@jh.edu::62390808-c838-45e6-be59-d6fd0d208bc8" providerId="AD" clId="Web-{F67BE3ED-6D28-F7DA-6542-57852AD80B33}" dt="2023-02-16T19:02:31.398" v="73"/>
        <pc:sldMkLst>
          <pc:docMk/>
          <pc:sldMk cId="1913645677" sldId="1632"/>
        </pc:sldMkLst>
      </pc:sldChg>
      <pc:sldChg chg="del">
        <pc:chgData name="Daniel Khashabi" userId="S::dkhasha1@jh.edu::62390808-c838-45e6-be59-d6fd0d208bc8" providerId="AD" clId="Web-{F67BE3ED-6D28-F7DA-6542-57852AD80B33}" dt="2023-02-16T19:01:27.474" v="17"/>
        <pc:sldMkLst>
          <pc:docMk/>
          <pc:sldMk cId="2493044515" sldId="1694"/>
        </pc:sldMkLst>
      </pc:sldChg>
      <pc:sldChg chg="del">
        <pc:chgData name="Daniel Khashabi" userId="S::dkhasha1@jh.edu::62390808-c838-45e6-be59-d6fd0d208bc8" providerId="AD" clId="Web-{F67BE3ED-6D28-F7DA-6542-57852AD80B33}" dt="2023-02-16T19:01:27.458" v="16"/>
        <pc:sldMkLst>
          <pc:docMk/>
          <pc:sldMk cId="967055612" sldId="1695"/>
        </pc:sldMkLst>
      </pc:sldChg>
      <pc:sldChg chg="del">
        <pc:chgData name="Daniel Khashabi" userId="S::dkhasha1@jh.edu::62390808-c838-45e6-be59-d6fd0d208bc8" providerId="AD" clId="Web-{F67BE3ED-6D28-F7DA-6542-57852AD80B33}" dt="2023-02-16T19:01:27.365" v="10"/>
        <pc:sldMkLst>
          <pc:docMk/>
          <pc:sldMk cId="2177440366" sldId="1714"/>
        </pc:sldMkLst>
      </pc:sldChg>
      <pc:sldChg chg="del">
        <pc:chgData name="Daniel Khashabi" userId="S::dkhasha1@jh.edu::62390808-c838-45e6-be59-d6fd0d208bc8" providerId="AD" clId="Web-{F67BE3ED-6D28-F7DA-6542-57852AD80B33}" dt="2023-02-16T19:01:27.349" v="9"/>
        <pc:sldMkLst>
          <pc:docMk/>
          <pc:sldMk cId="2014650266" sldId="1715"/>
        </pc:sldMkLst>
      </pc:sldChg>
      <pc:sldChg chg="del">
        <pc:chgData name="Daniel Khashabi" userId="S::dkhasha1@jh.edu::62390808-c838-45e6-be59-d6fd0d208bc8" providerId="AD" clId="Web-{F67BE3ED-6D28-F7DA-6542-57852AD80B33}" dt="2023-02-16T19:01:27.365" v="11"/>
        <pc:sldMkLst>
          <pc:docMk/>
          <pc:sldMk cId="3513896430" sldId="1716"/>
        </pc:sldMkLst>
      </pc:sldChg>
      <pc:sldChg chg="del">
        <pc:chgData name="Daniel Khashabi" userId="S::dkhasha1@jh.edu::62390808-c838-45e6-be59-d6fd0d208bc8" providerId="AD" clId="Web-{F67BE3ED-6D28-F7DA-6542-57852AD80B33}" dt="2023-02-16T19:01:27.349" v="7"/>
        <pc:sldMkLst>
          <pc:docMk/>
          <pc:sldMk cId="3937436081" sldId="1717"/>
        </pc:sldMkLst>
      </pc:sldChg>
      <pc:sldChg chg="modSp">
        <pc:chgData name="Daniel Khashabi" userId="S::dkhasha1@jh.edu::62390808-c838-45e6-be59-d6fd0d208bc8" providerId="AD" clId="Web-{F67BE3ED-6D28-F7DA-6542-57852AD80B33}" dt="2023-02-16T19:03:04.633" v="95" actId="20577"/>
        <pc:sldMkLst>
          <pc:docMk/>
          <pc:sldMk cId="437230199" sldId="1729"/>
        </pc:sldMkLst>
        <pc:spChg chg="mod">
          <ac:chgData name="Daniel Khashabi" userId="S::dkhasha1@jh.edu::62390808-c838-45e6-be59-d6fd0d208bc8" providerId="AD" clId="Web-{F67BE3ED-6D28-F7DA-6542-57852AD80B33}" dt="2023-02-16T19:03:04.633" v="95" actId="20577"/>
          <ac:spMkLst>
            <pc:docMk/>
            <pc:sldMk cId="437230199" sldId="1729"/>
            <ac:spMk id="2" creationId="{6DF2820A-7AFA-1FD5-5D5D-D9A12200C6A3}"/>
          </ac:spMkLst>
        </pc:spChg>
      </pc:sldChg>
      <pc:sldChg chg="del">
        <pc:chgData name="Daniel Khashabi" userId="S::dkhasha1@jh.edu::62390808-c838-45e6-be59-d6fd0d208bc8" providerId="AD" clId="Web-{F67BE3ED-6D28-F7DA-6542-57852AD80B33}" dt="2023-02-16T19:02:31.398" v="72"/>
        <pc:sldMkLst>
          <pc:docMk/>
          <pc:sldMk cId="3091160271" sldId="1733"/>
        </pc:sldMkLst>
      </pc:sldChg>
      <pc:sldChg chg="del">
        <pc:chgData name="Daniel Khashabi" userId="S::dkhasha1@jh.edu::62390808-c838-45e6-be59-d6fd0d208bc8" providerId="AD" clId="Web-{F67BE3ED-6D28-F7DA-6542-57852AD80B33}" dt="2023-02-16T19:01:27.458" v="15"/>
        <pc:sldMkLst>
          <pc:docMk/>
          <pc:sldMk cId="3508587960" sldId="1765"/>
        </pc:sldMkLst>
      </pc:sldChg>
      <pc:sldChg chg="del">
        <pc:chgData name="Daniel Khashabi" userId="S::dkhasha1@jh.edu::62390808-c838-45e6-be59-d6fd0d208bc8" providerId="AD" clId="Web-{F67BE3ED-6D28-F7DA-6542-57852AD80B33}" dt="2023-02-16T19:01:27.458" v="14"/>
        <pc:sldMkLst>
          <pc:docMk/>
          <pc:sldMk cId="3158793800" sldId="1766"/>
        </pc:sldMkLst>
      </pc:sldChg>
      <pc:sldChg chg="del">
        <pc:chgData name="Daniel Khashabi" userId="S::dkhasha1@jh.edu::62390808-c838-45e6-be59-d6fd0d208bc8" providerId="AD" clId="Web-{F67BE3ED-6D28-F7DA-6542-57852AD80B33}" dt="2023-02-16T19:01:27.427" v="13"/>
        <pc:sldMkLst>
          <pc:docMk/>
          <pc:sldMk cId="3081627658" sldId="1767"/>
        </pc:sldMkLst>
      </pc:sldChg>
      <pc:sldChg chg="del">
        <pc:chgData name="Daniel Khashabi" userId="S::dkhasha1@jh.edu::62390808-c838-45e6-be59-d6fd0d208bc8" providerId="AD" clId="Web-{F67BE3ED-6D28-F7DA-6542-57852AD80B33}" dt="2023-02-16T19:01:27.396" v="12"/>
        <pc:sldMkLst>
          <pc:docMk/>
          <pc:sldMk cId="3043139959" sldId="1768"/>
        </pc:sldMkLst>
      </pc:sldChg>
      <pc:sldChg chg="del">
        <pc:chgData name="Daniel Khashabi" userId="S::dkhasha1@jh.edu::62390808-c838-45e6-be59-d6fd0d208bc8" providerId="AD" clId="Web-{F67BE3ED-6D28-F7DA-6542-57852AD80B33}" dt="2023-02-16T19:01:27.349" v="8"/>
        <pc:sldMkLst>
          <pc:docMk/>
          <pc:sldMk cId="1660907283" sldId="1769"/>
        </pc:sldMkLst>
      </pc:sldChg>
      <pc:sldChg chg="del">
        <pc:chgData name="Daniel Khashabi" userId="S::dkhasha1@jh.edu::62390808-c838-45e6-be59-d6fd0d208bc8" providerId="AD" clId="Web-{F67BE3ED-6D28-F7DA-6542-57852AD80B33}" dt="2023-02-16T19:01:27.333" v="6"/>
        <pc:sldMkLst>
          <pc:docMk/>
          <pc:sldMk cId="1815623226" sldId="1770"/>
        </pc:sldMkLst>
      </pc:sldChg>
      <pc:sldChg chg="del">
        <pc:chgData name="Daniel Khashabi" userId="S::dkhasha1@jh.edu::62390808-c838-45e6-be59-d6fd0d208bc8" providerId="AD" clId="Web-{F67BE3ED-6D28-F7DA-6542-57852AD80B33}" dt="2023-02-16T19:01:27.318" v="2"/>
        <pc:sldMkLst>
          <pc:docMk/>
          <pc:sldMk cId="2443687076" sldId="1771"/>
        </pc:sldMkLst>
      </pc:sldChg>
      <pc:sldChg chg="new del">
        <pc:chgData name="Daniel Khashabi" userId="S::dkhasha1@jh.edu::62390808-c838-45e6-be59-d6fd0d208bc8" providerId="AD" clId="Web-{F67BE3ED-6D28-F7DA-6542-57852AD80B33}" dt="2023-02-16T19:04:53.028" v="98"/>
        <pc:sldMkLst>
          <pc:docMk/>
          <pc:sldMk cId="408205182" sldId="1781"/>
        </pc:sldMkLst>
      </pc:sldChg>
      <pc:sldChg chg="modSp add">
        <pc:chgData name="Daniel Khashabi" userId="S::dkhasha1@jh.edu::62390808-c838-45e6-be59-d6fd0d208bc8" providerId="AD" clId="Web-{F67BE3ED-6D28-F7DA-6542-57852AD80B33}" dt="2023-02-16T19:05:02.106" v="106" actId="20577"/>
        <pc:sldMkLst>
          <pc:docMk/>
          <pc:sldMk cId="2086538993" sldId="1781"/>
        </pc:sldMkLst>
        <pc:spChg chg="mod">
          <ac:chgData name="Daniel Khashabi" userId="S::dkhasha1@jh.edu::62390808-c838-45e6-be59-d6fd0d208bc8" providerId="AD" clId="Web-{F67BE3ED-6D28-F7DA-6542-57852AD80B33}" dt="2023-02-16T19:05:02.106" v="106" actId="20577"/>
          <ac:spMkLst>
            <pc:docMk/>
            <pc:sldMk cId="2086538993" sldId="1781"/>
            <ac:spMk id="2" creationId="{05B37D74-ACD1-7C2F-D31B-86A561C3FFBC}"/>
          </ac:spMkLst>
        </pc:spChg>
      </pc:sldChg>
    </pc:docChg>
  </pc:docChgLst>
  <pc:docChgLst>
    <pc:chgData name="Daniel Khashabi" userId="62390808-c838-45e6-be59-d6fd0d208bc8" providerId="ADAL" clId="{AF0ECCB0-95D5-C446-8EB3-6A6D85935981}"/>
    <pc:docChg chg="undo redo custSel addSld delSld modSld sldOrd modMainMaster modNotesMaster">
      <pc:chgData name="Daniel Khashabi" userId="62390808-c838-45e6-be59-d6fd0d208bc8" providerId="ADAL" clId="{AF0ECCB0-95D5-C446-8EB3-6A6D85935981}" dt="2023-01-11T00:26:15.578" v="5140" actId="2696"/>
      <pc:docMkLst>
        <pc:docMk/>
      </pc:docMkLst>
      <pc:sldChg chg="modSp del mod chgLayout">
        <pc:chgData name="Daniel Khashabi" userId="62390808-c838-45e6-be59-d6fd0d208bc8" providerId="ADAL" clId="{AF0ECCB0-95D5-C446-8EB3-6A6D85935981}" dt="2023-01-11T00:13:57.288" v="4817" actId="2696"/>
        <pc:sldMkLst>
          <pc:docMk/>
          <pc:sldMk cId="766326056" sldId="273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766326056" sldId="27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4.056" v="137" actId="27636"/>
          <ac:spMkLst>
            <pc:docMk/>
            <pc:sldMk cId="766326056" sldId="27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766326056" sldId="27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04953811" sldId="284"/>
        </pc:sldMkLst>
        <pc:spChg chg="mod">
          <ac:chgData name="Daniel Khashabi" userId="62390808-c838-45e6-be59-d6fd0d208bc8" providerId="ADAL" clId="{AF0ECCB0-95D5-C446-8EB3-6A6D85935981}" dt="2023-01-09T20:44:20.624" v="1378" actId="27636"/>
          <ac:spMkLst>
            <pc:docMk/>
            <pc:sldMk cId="204953811" sldId="284"/>
            <ac:spMk id="2" creationId="{4AAE9CF7-75E9-4E45-A44C-4076BDE01A0F}"/>
          </ac:spMkLst>
        </pc:spChg>
      </pc:sldChg>
      <pc:sldChg chg="add del">
        <pc:chgData name="Daniel Khashabi" userId="62390808-c838-45e6-be59-d6fd0d208bc8" providerId="ADAL" clId="{AF0ECCB0-95D5-C446-8EB3-6A6D85935981}" dt="2023-01-11T00:14:16.844" v="4828" actId="2696"/>
        <pc:sldMkLst>
          <pc:docMk/>
          <pc:sldMk cId="1674779229" sldId="284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441234904" sldId="285"/>
        </pc:sldMkLst>
        <pc:spChg chg="mod">
          <ac:chgData name="Daniel Khashabi" userId="62390808-c838-45e6-be59-d6fd0d208bc8" providerId="ADAL" clId="{AF0ECCB0-95D5-C446-8EB3-6A6D85935981}" dt="2023-01-09T20:44:43.353" v="1386" actId="27636"/>
          <ac:spMkLst>
            <pc:docMk/>
            <pc:sldMk cId="2441234904" sldId="285"/>
            <ac:spMk id="2" creationId="{E407EE1F-F68F-4EEE-BDFF-BA81340EE5C4}"/>
          </ac:spMkLst>
        </pc:spChg>
      </pc:sldChg>
      <pc:sldChg chg="add del">
        <pc:chgData name="Daniel Khashabi" userId="62390808-c838-45e6-be59-d6fd0d208bc8" providerId="ADAL" clId="{AF0ECCB0-95D5-C446-8EB3-6A6D85935981}" dt="2023-01-11T00:14:18.847" v="4830" actId="2696"/>
        <pc:sldMkLst>
          <pc:docMk/>
          <pc:sldMk cId="2742781698" sldId="285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386592327" sldId="286"/>
        </pc:sldMkLst>
        <pc:spChg chg="mod">
          <ac:chgData name="Daniel Khashabi" userId="62390808-c838-45e6-be59-d6fd0d208bc8" providerId="ADAL" clId="{AF0ECCB0-95D5-C446-8EB3-6A6D85935981}" dt="2023-01-09T20:44:43.099" v="1384" actId="27636"/>
          <ac:spMkLst>
            <pc:docMk/>
            <pc:sldMk cId="386592327" sldId="286"/>
            <ac:spMk id="2" creationId="{B6807955-8F80-4544-B025-7B2D01BB021C}"/>
          </ac:spMkLst>
        </pc:spChg>
        <pc:spChg chg="mod">
          <ac:chgData name="Daniel Khashabi" userId="62390808-c838-45e6-be59-d6fd0d208bc8" providerId="ADAL" clId="{AF0ECCB0-95D5-C446-8EB3-6A6D85935981}" dt="2023-01-09T20:44:43.147" v="1385" actId="27636"/>
          <ac:spMkLst>
            <pc:docMk/>
            <pc:sldMk cId="386592327" sldId="286"/>
            <ac:spMk id="3" creationId="{B7842FD8-3226-4C7E-BEA6-F270FC5A32F7}"/>
          </ac:spMkLst>
        </pc:spChg>
      </pc:sldChg>
      <pc:sldChg chg="add del">
        <pc:chgData name="Daniel Khashabi" userId="62390808-c838-45e6-be59-d6fd0d208bc8" providerId="ADAL" clId="{AF0ECCB0-95D5-C446-8EB3-6A6D85935981}" dt="2023-01-11T00:14:21.206" v="4834" actId="2696"/>
        <pc:sldMkLst>
          <pc:docMk/>
          <pc:sldMk cId="1901587545" sldId="286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1486065749" sldId="292"/>
        </pc:sldMkLst>
        <pc:spChg chg="mod">
          <ac:chgData name="Daniel Khashabi" userId="62390808-c838-45e6-be59-d6fd0d208bc8" providerId="ADAL" clId="{AF0ECCB0-95D5-C446-8EB3-6A6D85935981}" dt="2023-01-09T20:45:19.214" v="1405" actId="27636"/>
          <ac:spMkLst>
            <pc:docMk/>
            <pc:sldMk cId="1486065749" sldId="292"/>
            <ac:spMk id="2" creationId="{F45A6CA4-0C55-44ED-B51A-D8D098369DA2}"/>
          </ac:spMkLst>
        </pc:spChg>
        <pc:spChg chg="mod">
          <ac:chgData name="Daniel Khashabi" userId="62390808-c838-45e6-be59-d6fd0d208bc8" providerId="ADAL" clId="{AF0ECCB0-95D5-C446-8EB3-6A6D85935981}" dt="2023-01-09T20:45:19.210" v="1403" actId="27636"/>
          <ac:spMkLst>
            <pc:docMk/>
            <pc:sldMk cId="1486065749" sldId="292"/>
            <ac:spMk id="3" creationId="{0EB1BF78-404B-471F-9C46-E37B2ACC04BD}"/>
          </ac:spMkLst>
        </pc:spChg>
        <pc:spChg chg="mod">
          <ac:chgData name="Daniel Khashabi" userId="62390808-c838-45e6-be59-d6fd0d208bc8" providerId="ADAL" clId="{AF0ECCB0-95D5-C446-8EB3-6A6D85935981}" dt="2023-01-09T20:45:19.211" v="1404" actId="27636"/>
          <ac:spMkLst>
            <pc:docMk/>
            <pc:sldMk cId="1486065749" sldId="292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09T21:12:08.996" v="1795" actId="2696"/>
        <pc:sldMkLst>
          <pc:docMk/>
          <pc:sldMk cId="3780492965" sldId="292"/>
        </pc:sldMkLst>
      </pc:sldChg>
      <pc:sldChg chg="add del">
        <pc:chgData name="Daniel Khashabi" userId="62390808-c838-45e6-be59-d6fd0d208bc8" providerId="ADAL" clId="{AF0ECCB0-95D5-C446-8EB3-6A6D85935981}" dt="2023-01-09T21:12:12.510" v="1797" actId="2696"/>
        <pc:sldMkLst>
          <pc:docMk/>
          <pc:sldMk cId="512551644" sldId="293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759581341" sldId="293"/>
        </pc:sldMkLst>
        <pc:spChg chg="mod">
          <ac:chgData name="Daniel Khashabi" userId="62390808-c838-45e6-be59-d6fd0d208bc8" providerId="ADAL" clId="{AF0ECCB0-95D5-C446-8EB3-6A6D85935981}" dt="2023-01-09T20:45:19.350" v="1407" actId="27636"/>
          <ac:spMkLst>
            <pc:docMk/>
            <pc:sldMk cId="2759581341" sldId="293"/>
            <ac:spMk id="2" creationId="{F936FD63-0A27-4E2B-A4D8-3F7D4302DB18}"/>
          </ac:spMkLst>
        </pc:spChg>
        <pc:spChg chg="mod">
          <ac:chgData name="Daniel Khashabi" userId="62390808-c838-45e6-be59-d6fd0d208bc8" providerId="ADAL" clId="{AF0ECCB0-95D5-C446-8EB3-6A6D85935981}" dt="2023-01-09T20:45:19.349" v="1406" actId="27636"/>
          <ac:spMkLst>
            <pc:docMk/>
            <pc:sldMk cId="2759581341" sldId="293"/>
            <ac:spMk id="3" creationId="{A5247F80-2AB9-483A-8F67-D8AFB7553E10}"/>
          </ac:spMkLst>
        </pc:spChg>
      </pc:sldChg>
      <pc:sldChg chg="add del">
        <pc:chgData name="Daniel Khashabi" userId="62390808-c838-45e6-be59-d6fd0d208bc8" providerId="ADAL" clId="{AF0ECCB0-95D5-C446-8EB3-6A6D85935981}" dt="2023-01-09T21:12:13.911" v="1799" actId="2696"/>
        <pc:sldMkLst>
          <pc:docMk/>
          <pc:sldMk cId="740276880" sldId="294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3359746096" sldId="294"/>
        </pc:sldMkLst>
        <pc:spChg chg="mod">
          <ac:chgData name="Daniel Khashabi" userId="62390808-c838-45e6-be59-d6fd0d208bc8" providerId="ADAL" clId="{AF0ECCB0-95D5-C446-8EB3-6A6D85935981}" dt="2023-01-09T20:45:19.417" v="1410" actId="27636"/>
          <ac:spMkLst>
            <pc:docMk/>
            <pc:sldMk cId="3359746096" sldId="294"/>
            <ac:spMk id="2" creationId="{BA04FE05-8E6D-417A-823E-C784161D4865}"/>
          </ac:spMkLst>
        </pc:spChg>
      </pc:sldChg>
      <pc:sldChg chg="add del">
        <pc:chgData name="Daniel Khashabi" userId="62390808-c838-45e6-be59-d6fd0d208bc8" providerId="ADAL" clId="{AF0ECCB0-95D5-C446-8EB3-6A6D85935981}" dt="2023-01-09T21:12:23.341" v="1802" actId="2696"/>
        <pc:sldMkLst>
          <pc:docMk/>
          <pc:sldMk cId="2011355267" sldId="295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3679095356" sldId="295"/>
        </pc:sldMkLst>
        <pc:spChg chg="mod">
          <ac:chgData name="Daniel Khashabi" userId="62390808-c838-45e6-be59-d6fd0d208bc8" providerId="ADAL" clId="{AF0ECCB0-95D5-C446-8EB3-6A6D85935981}" dt="2023-01-09T20:45:19.516" v="1412" actId="27636"/>
          <ac:spMkLst>
            <pc:docMk/>
            <pc:sldMk cId="3679095356" sldId="295"/>
            <ac:spMk id="2" creationId="{6AB618A9-298A-4633-839A-307B5596326A}"/>
          </ac:spMkLst>
        </pc:spChg>
        <pc:spChg chg="mod">
          <ac:chgData name="Daniel Khashabi" userId="62390808-c838-45e6-be59-d6fd0d208bc8" providerId="ADAL" clId="{AF0ECCB0-95D5-C446-8EB3-6A6D85935981}" dt="2023-01-09T20:45:19.532" v="1413" actId="27636"/>
          <ac:spMkLst>
            <pc:docMk/>
            <pc:sldMk cId="3679095356" sldId="295"/>
            <ac:spMk id="3" creationId="{6F99EE63-922D-4CDC-BAB0-F268CE15058B}"/>
          </ac:spMkLst>
        </pc:spChg>
      </pc:sldChg>
      <pc:sldChg chg="addSp modSp mod modClrScheme chgLayout modNotes">
        <pc:chgData name="Daniel Khashabi" userId="62390808-c838-45e6-be59-d6fd0d208bc8" providerId="ADAL" clId="{AF0ECCB0-95D5-C446-8EB3-6A6D85935981}" dt="2023-01-10T15:48:27.777" v="4140" actId="20577"/>
        <pc:sldMkLst>
          <pc:docMk/>
          <pc:sldMk cId="0" sldId="301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AF0ECCB0-95D5-C446-8EB3-6A6D85935981}" dt="2023-01-10T15:48:27.777" v="4140" actId="20577"/>
          <ac:spMkLst>
            <pc:docMk/>
            <pc:sldMk cId="0" sldId="301"/>
            <ac:spMk id="3" creationId="{8010407B-CAD3-DC77-9FBD-5784CF0F9694}"/>
          </ac:spMkLst>
        </pc:spChg>
        <pc:spChg chg="mod ord">
          <ac:chgData name="Daniel Khashabi" userId="62390808-c838-45e6-be59-d6fd0d208bc8" providerId="ADAL" clId="{AF0ECCB0-95D5-C446-8EB3-6A6D85935981}" dt="2023-01-09T19:25:30.569" v="457" actId="20577"/>
          <ac:spMkLst>
            <pc:docMk/>
            <pc:sldMk cId="0" sldId="301"/>
            <ac:spMk id="59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9:39.444" v="161" actId="27636"/>
          <ac:spMkLst>
            <pc:docMk/>
            <pc:sldMk cId="0" sldId="301"/>
            <ac:spMk id="60" creationId="{00000000-0000-0000-0000-000000000000}"/>
          </ac:spMkLst>
        </pc:spChg>
      </pc:sldChg>
      <pc:sldChg chg="modSp add mod">
        <pc:chgData name="Daniel Khashabi" userId="62390808-c838-45e6-be59-d6fd0d208bc8" providerId="ADAL" clId="{AF0ECCB0-95D5-C446-8EB3-6A6D85935981}" dt="2023-01-09T19:01:19.363" v="447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AF0ECCB0-95D5-C446-8EB3-6A6D85935981}" dt="2023-01-09T19:01:19.363" v="447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AF0ECCB0-95D5-C446-8EB3-6A6D85935981}" dt="2023-01-09T18:51:56.548" v="164"/>
        <pc:sldMkLst>
          <pc:docMk/>
          <pc:sldMk cId="1644701269" sldId="321"/>
        </pc:sldMkLst>
      </pc:sldChg>
      <pc:sldChg chg="add del">
        <pc:chgData name="Daniel Khashabi" userId="62390808-c838-45e6-be59-d6fd0d208bc8" providerId="ADAL" clId="{AF0ECCB0-95D5-C446-8EB3-6A6D85935981}" dt="2023-01-11T00:25:40.079" v="5139" actId="2696"/>
        <pc:sldMkLst>
          <pc:docMk/>
          <pc:sldMk cId="2283912495" sldId="389"/>
        </pc:sldMkLst>
      </pc:sldChg>
      <pc:sldChg chg="add del">
        <pc:chgData name="Daniel Khashabi" userId="62390808-c838-45e6-be59-d6fd0d208bc8" providerId="ADAL" clId="{AF0ECCB0-95D5-C446-8EB3-6A6D85935981}" dt="2023-01-09T20:45:52.111" v="1414" actId="2696"/>
        <pc:sldMkLst>
          <pc:docMk/>
          <pc:sldMk cId="2476700331" sldId="389"/>
        </pc:sldMkLst>
      </pc:sldChg>
      <pc:sldChg chg="add del">
        <pc:chgData name="Daniel Khashabi" userId="62390808-c838-45e6-be59-d6fd0d208bc8" providerId="ADAL" clId="{AF0ECCB0-95D5-C446-8EB3-6A6D85935981}" dt="2023-01-11T00:16:43.149" v="4887" actId="2696"/>
        <pc:sldMkLst>
          <pc:docMk/>
          <pc:sldMk cId="2953140338" sldId="391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4264450568" sldId="391"/>
        </pc:sldMkLst>
        <pc:spChg chg="mod">
          <ac:chgData name="Daniel Khashabi" userId="62390808-c838-45e6-be59-d6fd0d208bc8" providerId="ADAL" clId="{AF0ECCB0-95D5-C446-8EB3-6A6D85935981}" dt="2023-01-09T20:45:18.860" v="1391" actId="27636"/>
          <ac:spMkLst>
            <pc:docMk/>
            <pc:sldMk cId="4264450568" sldId="39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855350610" sldId="394"/>
        </pc:sldMkLst>
        <pc:spChg chg="mod">
          <ac:chgData name="Daniel Khashabi" userId="62390808-c838-45e6-be59-d6fd0d208bc8" providerId="ADAL" clId="{AF0ECCB0-95D5-C446-8EB3-6A6D85935981}" dt="2023-01-09T20:45:18.673" v="1389" actId="27636"/>
          <ac:spMkLst>
            <pc:docMk/>
            <pc:sldMk cId="2855350610" sldId="394"/>
            <ac:spMk id="2" creationId="{00000000-0000-0000-0000-000000000000}"/>
          </ac:spMkLst>
        </pc:spChg>
      </pc:sldChg>
      <pc:sldChg chg="modSp add mod chgLayout">
        <pc:chgData name="Daniel Khashabi" userId="62390808-c838-45e6-be59-d6fd0d208bc8" providerId="ADAL" clId="{AF0ECCB0-95D5-C446-8EB3-6A6D85935981}" dt="2023-01-11T00:14:52.882" v="4851" actId="20577"/>
        <pc:sldMkLst>
          <pc:docMk/>
          <pc:sldMk cId="2979411562" sldId="394"/>
        </pc:sldMkLst>
        <pc:spChg chg="mod ord">
          <ac:chgData name="Daniel Khashabi" userId="62390808-c838-45e6-be59-d6fd0d208bc8" providerId="ADAL" clId="{AF0ECCB0-95D5-C446-8EB3-6A6D85935981}" dt="2023-01-10T02:20:43.987" v="3034" actId="700"/>
          <ac:spMkLst>
            <pc:docMk/>
            <pc:sldMk cId="2979411562" sldId="39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11T00:14:52.882" v="4851" actId="20577"/>
          <ac:spMkLst>
            <pc:docMk/>
            <pc:sldMk cId="2979411562" sldId="394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10T02:20:43.987" v="3034" actId="700"/>
          <ac:spMkLst>
            <pc:docMk/>
            <pc:sldMk cId="2979411562" sldId="394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1212282879" sldId="398"/>
        </pc:sldMkLst>
        <pc:spChg chg="mod">
          <ac:chgData name="Daniel Khashabi" userId="62390808-c838-45e6-be59-d6fd0d208bc8" providerId="ADAL" clId="{AF0ECCB0-95D5-C446-8EB3-6A6D85935981}" dt="2023-01-09T20:44:07.846" v="1376" actId="27636"/>
          <ac:spMkLst>
            <pc:docMk/>
            <pc:sldMk cId="1212282879" sldId="398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14:15.748" v="4827" actId="2696"/>
        <pc:sldMkLst>
          <pc:docMk/>
          <pc:sldMk cId="3322074288" sldId="398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3201270110" sldId="408"/>
        </pc:sldMkLst>
        <pc:spChg chg="mod">
          <ac:chgData name="Daniel Khashabi" userId="62390808-c838-45e6-be59-d6fd0d208bc8" providerId="ADAL" clId="{AF0ECCB0-95D5-C446-8EB3-6A6D85935981}" dt="2023-01-09T20:43:39.840" v="1374" actId="27636"/>
          <ac:spMkLst>
            <pc:docMk/>
            <pc:sldMk cId="3201270110" sldId="408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14:12.981" v="4826" actId="2696"/>
        <pc:sldMkLst>
          <pc:docMk/>
          <pc:sldMk cId="3631248873" sldId="408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078281036" sldId="411"/>
        </pc:sldMkLst>
        <pc:spChg chg="mod">
          <ac:chgData name="Daniel Khashabi" userId="62390808-c838-45e6-be59-d6fd0d208bc8" providerId="ADAL" clId="{AF0ECCB0-95D5-C446-8EB3-6A6D85935981}" dt="2023-01-09T20:44:43.401" v="1387" actId="27636"/>
          <ac:spMkLst>
            <pc:docMk/>
            <pc:sldMk cId="2078281036" sldId="411"/>
            <ac:spMk id="2" creationId="{E407EE1F-F68F-4EEE-BDFF-BA81340EE5C4}"/>
          </ac:spMkLst>
        </pc:spChg>
      </pc:sldChg>
      <pc:sldChg chg="add del">
        <pc:chgData name="Daniel Khashabi" userId="62390808-c838-45e6-be59-d6fd0d208bc8" providerId="ADAL" clId="{AF0ECCB0-95D5-C446-8EB3-6A6D85935981}" dt="2023-01-11T00:14:19.595" v="4831" actId="2696"/>
        <pc:sldMkLst>
          <pc:docMk/>
          <pc:sldMk cId="2853711006" sldId="411"/>
        </pc:sldMkLst>
      </pc:sldChg>
      <pc:sldChg chg="add del">
        <pc:chgData name="Daniel Khashabi" userId="62390808-c838-45e6-be59-d6fd0d208bc8" providerId="ADAL" clId="{AF0ECCB0-95D5-C446-8EB3-6A6D85935981}" dt="2023-01-11T00:14:20.219" v="4832" actId="2696"/>
        <pc:sldMkLst>
          <pc:docMk/>
          <pc:sldMk cId="515124147" sldId="412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058984504" sldId="412"/>
        </pc:sldMkLst>
        <pc:spChg chg="mod">
          <ac:chgData name="Daniel Khashabi" userId="62390808-c838-45e6-be59-d6fd0d208bc8" providerId="ADAL" clId="{AF0ECCB0-95D5-C446-8EB3-6A6D85935981}" dt="2023-01-09T20:44:42.938" v="1382" actId="27636"/>
          <ac:spMkLst>
            <pc:docMk/>
            <pc:sldMk cId="2058984504" sldId="412"/>
            <ac:spMk id="2" creationId="{E407EE1F-F68F-4EEE-BDFF-BA81340EE5C4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193433811" sldId="413"/>
        </pc:sldMkLst>
        <pc:spChg chg="mod">
          <ac:chgData name="Daniel Khashabi" userId="62390808-c838-45e6-be59-d6fd0d208bc8" providerId="ADAL" clId="{AF0ECCB0-95D5-C446-8EB3-6A6D85935981}" dt="2023-01-09T20:44:43.088" v="1383" actId="27636"/>
          <ac:spMkLst>
            <pc:docMk/>
            <pc:sldMk cId="2193433811" sldId="413"/>
            <ac:spMk id="2" creationId="{E407EE1F-F68F-4EEE-BDFF-BA81340EE5C4}"/>
          </ac:spMkLst>
        </pc:spChg>
      </pc:sldChg>
      <pc:sldChg chg="add del">
        <pc:chgData name="Daniel Khashabi" userId="62390808-c838-45e6-be59-d6fd0d208bc8" providerId="ADAL" clId="{AF0ECCB0-95D5-C446-8EB3-6A6D85935981}" dt="2023-01-11T00:14:20.712" v="4833" actId="2696"/>
        <pc:sldMkLst>
          <pc:docMk/>
          <pc:sldMk cId="3110175582" sldId="413"/>
        </pc:sldMkLst>
      </pc:sldChg>
      <pc:sldChg chg="add del">
        <pc:chgData name="Daniel Khashabi" userId="62390808-c838-45e6-be59-d6fd0d208bc8" providerId="ADAL" clId="{AF0ECCB0-95D5-C446-8EB3-6A6D85935981}" dt="2023-01-09T21:11:36.402" v="1762" actId="2696"/>
        <pc:sldMkLst>
          <pc:docMk/>
          <pc:sldMk cId="440275003" sldId="419"/>
        </pc:sldMkLst>
      </pc:sldChg>
      <pc:sldChg chg="add del">
        <pc:chgData name="Daniel Khashabi" userId="62390808-c838-45e6-be59-d6fd0d208bc8" providerId="ADAL" clId="{AF0ECCB0-95D5-C446-8EB3-6A6D85935981}" dt="2023-01-09T21:11:21.177" v="1760" actId="2696"/>
        <pc:sldMkLst>
          <pc:docMk/>
          <pc:sldMk cId="1383486205" sldId="419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201008116" sldId="419"/>
        </pc:sldMkLst>
        <pc:spChg chg="mod">
          <ac:chgData name="Daniel Khashabi" userId="62390808-c838-45e6-be59-d6fd0d208bc8" providerId="ADAL" clId="{AF0ECCB0-95D5-C446-8EB3-6A6D85935981}" dt="2023-01-09T20:45:18.828" v="1390" actId="27636"/>
          <ac:spMkLst>
            <pc:docMk/>
            <pc:sldMk cId="2201008116" sldId="41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10T02:01:35.255" v="2507" actId="2696"/>
        <pc:sldMkLst>
          <pc:docMk/>
          <pc:sldMk cId="3549076519" sldId="419"/>
        </pc:sldMkLst>
        <pc:spChg chg="mod">
          <ac:chgData name="Daniel Khashabi" userId="62390808-c838-45e6-be59-d6fd0d208bc8" providerId="ADAL" clId="{AF0ECCB0-95D5-C446-8EB3-6A6D85935981}" dt="2023-01-09T21:11:45.717" v="1791" actId="20577"/>
          <ac:spMkLst>
            <pc:docMk/>
            <pc:sldMk cId="3549076519" sldId="419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09T21:12:04.787" v="1794" actId="2696"/>
        <pc:sldMkLst>
          <pc:docMk/>
          <pc:sldMk cId="485273856" sldId="423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756748753" sldId="423"/>
        </pc:sldMkLst>
        <pc:spChg chg="mod">
          <ac:chgData name="Daniel Khashabi" userId="62390808-c838-45e6-be59-d6fd0d208bc8" providerId="ADAL" clId="{AF0ECCB0-95D5-C446-8EB3-6A6D85935981}" dt="2023-01-09T20:45:19.008" v="1398" actId="27636"/>
          <ac:spMkLst>
            <pc:docMk/>
            <pc:sldMk cId="756748753" sldId="423"/>
            <ac:spMk id="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9.058" v="1399" actId="27636"/>
          <ac:spMkLst>
            <pc:docMk/>
            <pc:sldMk cId="756748753" sldId="42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1902031874" sldId="424"/>
        </pc:sldMkLst>
        <pc:spChg chg="mod">
          <ac:chgData name="Daniel Khashabi" userId="62390808-c838-45e6-be59-d6fd0d208bc8" providerId="ADAL" clId="{AF0ECCB0-95D5-C446-8EB3-6A6D85935981}" dt="2023-01-09T20:45:18.910" v="1397" actId="27636"/>
          <ac:spMkLst>
            <pc:docMk/>
            <pc:sldMk cId="1902031874" sldId="424"/>
            <ac:spMk id="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8.901" v="1392" actId="27636"/>
          <ac:spMkLst>
            <pc:docMk/>
            <pc:sldMk cId="1902031874" sldId="424"/>
            <ac:spMk id="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8.903" v="1393" actId="27636"/>
          <ac:spMkLst>
            <pc:docMk/>
            <pc:sldMk cId="1902031874" sldId="424"/>
            <ac:spMk id="2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8.907" v="1395" actId="27636"/>
          <ac:spMkLst>
            <pc:docMk/>
            <pc:sldMk cId="1902031874" sldId="424"/>
            <ac:spMk id="3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8.905" v="1394" actId="27636"/>
          <ac:spMkLst>
            <pc:docMk/>
            <pc:sldMk cId="1902031874" sldId="424"/>
            <ac:spMk id="3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45:18.909" v="1396" actId="27636"/>
          <ac:spMkLst>
            <pc:docMk/>
            <pc:sldMk cId="1902031874" sldId="424"/>
            <ac:spMk id="33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26:15.578" v="5140" actId="2696"/>
        <pc:sldMkLst>
          <pc:docMk/>
          <pc:sldMk cId="3143628328" sldId="424"/>
        </pc:sldMkLst>
      </pc:sldChg>
      <pc:sldChg chg="add del">
        <pc:chgData name="Daniel Khashabi" userId="62390808-c838-45e6-be59-d6fd0d208bc8" providerId="ADAL" clId="{AF0ECCB0-95D5-C446-8EB3-6A6D85935981}" dt="2023-01-09T21:12:11.070" v="1796" actId="2696"/>
        <pc:sldMkLst>
          <pc:docMk/>
          <pc:sldMk cId="120666607" sldId="425"/>
        </pc:sldMkLst>
      </pc:sldChg>
      <pc:sldChg chg="add del">
        <pc:chgData name="Daniel Khashabi" userId="62390808-c838-45e6-be59-d6fd0d208bc8" providerId="ADAL" clId="{AF0ECCB0-95D5-C446-8EB3-6A6D85935981}" dt="2023-01-09T20:45:52.111" v="1414" actId="2696"/>
        <pc:sldMkLst>
          <pc:docMk/>
          <pc:sldMk cId="3937318848" sldId="425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815824631" sldId="426"/>
        </pc:sldMkLst>
        <pc:spChg chg="mod">
          <ac:chgData name="Daniel Khashabi" userId="62390808-c838-45e6-be59-d6fd0d208bc8" providerId="ADAL" clId="{AF0ECCB0-95D5-C446-8EB3-6A6D85935981}" dt="2023-01-09T20:45:19.088" v="1401" actId="27636"/>
          <ac:spMkLst>
            <pc:docMk/>
            <pc:sldMk cId="815824631" sldId="426"/>
            <ac:spMk id="2" creationId="{B88A8F7B-DC53-4E4B-ABD7-75820D0BA1DD}"/>
          </ac:spMkLst>
        </pc:spChg>
        <pc:spChg chg="mod">
          <ac:chgData name="Daniel Khashabi" userId="62390808-c838-45e6-be59-d6fd0d208bc8" providerId="ADAL" clId="{AF0ECCB0-95D5-C446-8EB3-6A6D85935981}" dt="2023-01-09T20:45:19.086" v="1400" actId="27636"/>
          <ac:spMkLst>
            <pc:docMk/>
            <pc:sldMk cId="815824631" sldId="426"/>
            <ac:spMk id="3" creationId="{D45B34EE-A043-4310-A8C3-CD52630AAADB}"/>
          </ac:spMkLst>
        </pc:spChg>
      </pc:sldChg>
      <pc:sldChg chg="add del">
        <pc:chgData name="Daniel Khashabi" userId="62390808-c838-45e6-be59-d6fd0d208bc8" providerId="ADAL" clId="{AF0ECCB0-95D5-C446-8EB3-6A6D85935981}" dt="2023-01-09T21:12:02.168" v="1793" actId="2696"/>
        <pc:sldMkLst>
          <pc:docMk/>
          <pc:sldMk cId="3598457428" sldId="426"/>
        </pc:sldMkLst>
      </pc:sldChg>
      <pc:sldChg chg="add del">
        <pc:chgData name="Daniel Khashabi" userId="62390808-c838-45e6-be59-d6fd0d208bc8" providerId="ADAL" clId="{AF0ECCB0-95D5-C446-8EB3-6A6D85935981}" dt="2023-01-09T20:45:52.111" v="1414" actId="2696"/>
        <pc:sldMkLst>
          <pc:docMk/>
          <pc:sldMk cId="1826480030" sldId="427"/>
        </pc:sldMkLst>
      </pc:sldChg>
      <pc:sldChg chg="add del">
        <pc:chgData name="Daniel Khashabi" userId="62390808-c838-45e6-be59-d6fd0d208bc8" providerId="ADAL" clId="{AF0ECCB0-95D5-C446-8EB3-6A6D85935981}" dt="2023-01-09T21:11:59.353" v="1792" actId="2696"/>
        <pc:sldMkLst>
          <pc:docMk/>
          <pc:sldMk cId="1874423867" sldId="427"/>
        </pc:sldMkLst>
      </pc:sldChg>
      <pc:sldChg chg="add del">
        <pc:chgData name="Daniel Khashabi" userId="62390808-c838-45e6-be59-d6fd0d208bc8" providerId="ADAL" clId="{AF0ECCB0-95D5-C446-8EB3-6A6D85935981}" dt="2023-01-09T21:12:13.170" v="1798" actId="2696"/>
        <pc:sldMkLst>
          <pc:docMk/>
          <pc:sldMk cId="1200851144" sldId="428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2957138001" sldId="428"/>
        </pc:sldMkLst>
        <pc:spChg chg="mod">
          <ac:chgData name="Daniel Khashabi" userId="62390808-c838-45e6-be59-d6fd0d208bc8" providerId="ADAL" clId="{AF0ECCB0-95D5-C446-8EB3-6A6D85935981}" dt="2023-01-09T20:45:19.368" v="1408" actId="27636"/>
          <ac:spMkLst>
            <pc:docMk/>
            <pc:sldMk cId="2957138001" sldId="428"/>
            <ac:spMk id="2" creationId="{5992CCC3-D537-4081-B09C-BB4FC2519053}"/>
          </ac:spMkLst>
        </pc:spChg>
        <pc:spChg chg="mod">
          <ac:chgData name="Daniel Khashabi" userId="62390808-c838-45e6-be59-d6fd0d208bc8" providerId="ADAL" clId="{AF0ECCB0-95D5-C446-8EB3-6A6D85935981}" dt="2023-01-09T20:45:19.404" v="1409" actId="27636"/>
          <ac:spMkLst>
            <pc:docMk/>
            <pc:sldMk cId="2957138001" sldId="428"/>
            <ac:spMk id="3" creationId="{6CDD76DE-FB75-4C02-A611-97B51324CF67}"/>
          </ac:spMkLst>
        </pc:spChg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821681260" sldId="429"/>
        </pc:sldMkLst>
        <pc:spChg chg="mod">
          <ac:chgData name="Daniel Khashabi" userId="62390808-c838-45e6-be59-d6fd0d208bc8" providerId="ADAL" clId="{AF0ECCB0-95D5-C446-8EB3-6A6D85935981}" dt="2023-01-09T20:45:19.456" v="1411" actId="27636"/>
          <ac:spMkLst>
            <pc:docMk/>
            <pc:sldMk cId="821681260" sldId="429"/>
            <ac:spMk id="2" creationId="{3F2226F3-A842-49EC-93DA-C15E16793797}"/>
          </ac:spMkLst>
        </pc:spChg>
      </pc:sldChg>
      <pc:sldChg chg="add del">
        <pc:chgData name="Daniel Khashabi" userId="62390808-c838-45e6-be59-d6fd0d208bc8" providerId="ADAL" clId="{AF0ECCB0-95D5-C446-8EB3-6A6D85935981}" dt="2023-01-09T21:12:15.982" v="1800" actId="2696"/>
        <pc:sldMkLst>
          <pc:docMk/>
          <pc:sldMk cId="1382124982" sldId="429"/>
        </pc:sldMkLst>
      </pc:sldChg>
      <pc:sldChg chg="add del">
        <pc:chgData name="Daniel Khashabi" userId="62390808-c838-45e6-be59-d6fd0d208bc8" providerId="ADAL" clId="{AF0ECCB0-95D5-C446-8EB3-6A6D85935981}" dt="2023-01-11T00:14:18.028" v="4829" actId="2696"/>
        <pc:sldMkLst>
          <pc:docMk/>
          <pc:sldMk cId="2940312755" sldId="430"/>
        </pc:sldMkLst>
      </pc:sldChg>
      <pc:sldChg chg="modSp add del mod">
        <pc:chgData name="Daniel Khashabi" userId="62390808-c838-45e6-be59-d6fd0d208bc8" providerId="ADAL" clId="{AF0ECCB0-95D5-C446-8EB3-6A6D85935981}" dt="2023-01-09T20:45:52.111" v="1414" actId="2696"/>
        <pc:sldMkLst>
          <pc:docMk/>
          <pc:sldMk cId="3171516445" sldId="430"/>
        </pc:sldMkLst>
        <pc:spChg chg="mod">
          <ac:chgData name="Daniel Khashabi" userId="62390808-c838-45e6-be59-d6fd0d208bc8" providerId="ADAL" clId="{AF0ECCB0-95D5-C446-8EB3-6A6D85935981}" dt="2023-01-09T20:44:28.496" v="1380" actId="27636"/>
          <ac:spMkLst>
            <pc:docMk/>
            <pc:sldMk cId="3171516445" sldId="430"/>
            <ac:spMk id="9" creationId="{F53E7711-86DD-8642-A442-836F2480D4C4}"/>
          </ac:spMkLst>
        </pc:spChg>
      </pc:sldChg>
      <pc:sldChg chg="modSp del mod chgLayout">
        <pc:chgData name="Daniel Khashabi" userId="62390808-c838-45e6-be59-d6fd0d208bc8" providerId="ADAL" clId="{AF0ECCB0-95D5-C446-8EB3-6A6D85935981}" dt="2023-01-09T21:02:39.098" v="1525" actId="2696"/>
        <pc:sldMkLst>
          <pc:docMk/>
          <pc:sldMk cId="3280763014" sldId="440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280763014" sldId="44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280763014" sldId="44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280763014" sldId="440"/>
            <ac:spMk id="4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AF0ECCB0-95D5-C446-8EB3-6A6D85935981}" dt="2023-01-09T21:03:50.866" v="1548" actId="2696"/>
        <pc:sldMkLst>
          <pc:docMk/>
          <pc:sldMk cId="2520263187" sldId="441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520263187" sldId="44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520263187" sldId="44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520263187" sldId="441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20263187" sldId="441"/>
            <ac:spMk id="6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AF0ECCB0-95D5-C446-8EB3-6A6D85935981}" dt="2023-01-09T21:04:36.304" v="1561" actId="2696"/>
        <pc:sldMkLst>
          <pc:docMk/>
          <pc:sldMk cId="3832128322" sldId="442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832128322" sldId="44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832128322" sldId="44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832128322" sldId="442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32128322" sldId="442"/>
            <ac:spMk id="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AF0ECCB0-95D5-C446-8EB3-6A6D85935981}" dt="2023-01-09T21:05:43.260" v="1633" actId="2696"/>
        <pc:sldMkLst>
          <pc:docMk/>
          <pc:sldMk cId="2057243121" sldId="443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057243121" sldId="44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3.722" v="124" actId="27636"/>
          <ac:spMkLst>
            <pc:docMk/>
            <pc:sldMk cId="2057243121" sldId="44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6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6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8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3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4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57243121" sldId="443"/>
            <ac:spMk id="159" creationId="{00000000-0000-0000-0000-000000000000}"/>
          </ac:spMkLst>
        </pc:spChg>
        <pc:grpChg chg="mod">
          <ac:chgData name="Daniel Khashabi" userId="62390808-c838-45e6-be59-d6fd0d208bc8" providerId="ADAL" clId="{AF0ECCB0-95D5-C446-8EB3-6A6D85935981}" dt="2023-01-09T19:01:43.110" v="448"/>
          <ac:grpSpMkLst>
            <pc:docMk/>
            <pc:sldMk cId="2057243121" sldId="443"/>
            <ac:grpSpMk id="140" creationId="{00000000-0000-0000-0000-000000000000}"/>
          </ac:grpSpMkLst>
        </pc:grpChg>
        <pc:grpChg chg="mod">
          <ac:chgData name="Daniel Khashabi" userId="62390808-c838-45e6-be59-d6fd0d208bc8" providerId="ADAL" clId="{AF0ECCB0-95D5-C446-8EB3-6A6D85935981}" dt="2023-01-09T19:01:43.110" v="448"/>
          <ac:grpSpMkLst>
            <pc:docMk/>
            <pc:sldMk cId="2057243121" sldId="443"/>
            <ac:grpSpMk id="143" creationId="{00000000-0000-0000-0000-000000000000}"/>
          </ac:grpSpMkLst>
        </pc:grpChg>
        <pc:grpChg chg="mod">
          <ac:chgData name="Daniel Khashabi" userId="62390808-c838-45e6-be59-d6fd0d208bc8" providerId="ADAL" clId="{AF0ECCB0-95D5-C446-8EB3-6A6D85935981}" dt="2023-01-09T19:01:43.110" v="448"/>
          <ac:grpSpMkLst>
            <pc:docMk/>
            <pc:sldMk cId="2057243121" sldId="443"/>
            <ac:grpSpMk id="146" creationId="{00000000-0000-0000-0000-000000000000}"/>
          </ac:grpSpMkLst>
        </pc:grpChg>
        <pc:grpChg chg="mod">
          <ac:chgData name="Daniel Khashabi" userId="62390808-c838-45e6-be59-d6fd0d208bc8" providerId="ADAL" clId="{AF0ECCB0-95D5-C446-8EB3-6A6D85935981}" dt="2023-01-09T19:01:43.110" v="448"/>
          <ac:grpSpMkLst>
            <pc:docMk/>
            <pc:sldMk cId="2057243121" sldId="443"/>
            <ac:grpSpMk id="149" creationId="{00000000-0000-0000-0000-000000000000}"/>
          </ac:grpSpMkLst>
        </pc:grpChg>
        <pc:picChg chg="mod">
          <ac:chgData name="Daniel Khashabi" userId="62390808-c838-45e6-be59-d6fd0d208bc8" providerId="ADAL" clId="{AF0ECCB0-95D5-C446-8EB3-6A6D85935981}" dt="2023-01-09T21:04:58.821" v="1630" actId="1035"/>
          <ac:picMkLst>
            <pc:docMk/>
            <pc:sldMk cId="2057243121" sldId="443"/>
            <ac:picMk id="138" creationId="{00000000-0000-0000-0000-000000000000}"/>
          </ac:picMkLst>
        </pc:picChg>
      </pc:sldChg>
      <pc:sldChg chg="addSp delSp modSp add del mod">
        <pc:chgData name="Daniel Khashabi" userId="62390808-c838-45e6-be59-d6fd0d208bc8" providerId="ADAL" clId="{AF0ECCB0-95D5-C446-8EB3-6A6D85935981}" dt="2023-01-10T01:57:10.315" v="2366" actId="2696"/>
        <pc:sldMkLst>
          <pc:docMk/>
          <pc:sldMk cId="3431306168" sldId="443"/>
        </pc:sldMkLst>
        <pc:spChg chg="mod">
          <ac:chgData name="Daniel Khashabi" userId="62390808-c838-45e6-be59-d6fd0d208bc8" providerId="ADAL" clId="{AF0ECCB0-95D5-C446-8EB3-6A6D85935981}" dt="2023-01-10T01:37:29.829" v="2052" actId="20577"/>
          <ac:spMkLst>
            <pc:docMk/>
            <pc:sldMk cId="3431306168" sldId="443"/>
            <ac:spMk id="2" creationId="{00000000-0000-0000-0000-000000000000}"/>
          </ac:spMkLst>
        </pc:spChg>
        <pc:cxnChg chg="add del">
          <ac:chgData name="Daniel Khashabi" userId="62390808-c838-45e6-be59-d6fd0d208bc8" providerId="ADAL" clId="{AF0ECCB0-95D5-C446-8EB3-6A6D85935981}" dt="2023-01-10T01:46:04.088" v="2187" actId="21"/>
          <ac:cxnSpMkLst>
            <pc:docMk/>
            <pc:sldMk cId="3431306168" sldId="443"/>
            <ac:cxnSpMk id="6" creationId="{9F3E8897-9CBA-F98C-6257-8F3DC6A3EE5E}"/>
          </ac:cxnSpMkLst>
        </pc:cxnChg>
      </pc:sldChg>
      <pc:sldChg chg="modSp add del mod chgLayout modNotes">
        <pc:chgData name="Daniel Khashabi" userId="62390808-c838-45e6-be59-d6fd0d208bc8" providerId="ADAL" clId="{AF0ECCB0-95D5-C446-8EB3-6A6D85935981}" dt="2023-01-11T00:14:01.369" v="4822" actId="2696"/>
        <pc:sldMkLst>
          <pc:docMk/>
          <pc:sldMk cId="2596352471" sldId="444"/>
        </pc:sldMkLst>
        <pc:spChg chg="mod ord">
          <ac:chgData name="Daniel Khashabi" userId="62390808-c838-45e6-be59-d6fd0d208bc8" providerId="ADAL" clId="{AF0ECCB0-95D5-C446-8EB3-6A6D85935981}" dt="2023-01-09T02:08:24.066" v="138" actId="27636"/>
          <ac:spMkLst>
            <pc:docMk/>
            <pc:sldMk cId="2596352471" sldId="44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4.074" v="139" actId="27636"/>
          <ac:spMkLst>
            <pc:docMk/>
            <pc:sldMk cId="2596352471" sldId="444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96352471" sldId="444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96352471" sldId="444"/>
            <ac:spMk id="15" creationId="{00000000-0000-0000-0000-000000000000}"/>
          </ac:spMkLst>
        </pc:spChg>
      </pc:sldChg>
      <pc:sldChg chg="modSp del mod chgLayout">
        <pc:chgData name="Daniel Khashabi" userId="62390808-c838-45e6-be59-d6fd0d208bc8" providerId="ADAL" clId="{AF0ECCB0-95D5-C446-8EB3-6A6D85935981}" dt="2023-01-09T21:05:43.260" v="1633" actId="2696"/>
        <pc:sldMkLst>
          <pc:docMk/>
          <pc:sldMk cId="0" sldId="445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0" sldId="44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0" sldId="44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0" sldId="445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0T01:58:09.329" v="2385" actId="2696"/>
        <pc:sldMkLst>
          <pc:docMk/>
          <pc:sldMk cId="1097276255" sldId="445"/>
        </pc:sldMkLst>
      </pc:sldChg>
      <pc:sldChg chg="modSp add del mod">
        <pc:chgData name="Daniel Khashabi" userId="62390808-c838-45e6-be59-d6fd0d208bc8" providerId="ADAL" clId="{AF0ECCB0-95D5-C446-8EB3-6A6D85935981}" dt="2023-01-10T01:58:26.634" v="2389" actId="2696"/>
        <pc:sldMkLst>
          <pc:docMk/>
          <pc:sldMk cId="2103300930" sldId="446"/>
        </pc:sldMkLst>
        <pc:picChg chg="mod">
          <ac:chgData name="Daniel Khashabi" userId="62390808-c838-45e6-be59-d6fd0d208bc8" providerId="ADAL" clId="{AF0ECCB0-95D5-C446-8EB3-6A6D85935981}" dt="2023-01-10T01:58:21.782" v="2388" actId="1076"/>
          <ac:picMkLst>
            <pc:docMk/>
            <pc:sldMk cId="2103300930" sldId="446"/>
            <ac:picMk id="7" creationId="{00000000-0000-0000-0000-000000000000}"/>
          </ac:picMkLst>
        </pc:picChg>
      </pc:sldChg>
      <pc:sldChg chg="modSp del mod chgLayout modNotes">
        <pc:chgData name="Daniel Khashabi" userId="62390808-c838-45e6-be59-d6fd0d208bc8" providerId="ADAL" clId="{AF0ECCB0-95D5-C446-8EB3-6A6D85935981}" dt="2023-01-09T21:05:43.260" v="1633" actId="2696"/>
        <pc:sldMkLst>
          <pc:docMk/>
          <pc:sldMk cId="3460146470" sldId="446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460146470" sldId="44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3.784" v="126" actId="27636"/>
          <ac:spMkLst>
            <pc:docMk/>
            <pc:sldMk cId="3460146470" sldId="44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460146470" sldId="446"/>
            <ac:spMk id="4" creationId="{00000000-0000-0000-0000-000000000000}"/>
          </ac:spMkLst>
        </pc:spChg>
      </pc:sldChg>
      <pc:sldChg chg="modSp del mod chgLayout modNotes">
        <pc:chgData name="Daniel Khashabi" userId="62390808-c838-45e6-be59-d6fd0d208bc8" providerId="ADAL" clId="{AF0ECCB0-95D5-C446-8EB3-6A6D85935981}" dt="2023-01-10T16:46:01.088" v="4795" actId="2696"/>
        <pc:sldMkLst>
          <pc:docMk/>
          <pc:sldMk cId="1008472714" sldId="447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008472714" sldId="44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008472714" sldId="44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008472714" sldId="447"/>
            <ac:spMk id="4" creationId="{00000000-0000-0000-0000-000000000000}"/>
          </ac:spMkLst>
        </pc:spChg>
      </pc:sldChg>
      <pc:sldChg chg="modSp add del mod chgLayout modNotes">
        <pc:chgData name="Daniel Khashabi" userId="62390808-c838-45e6-be59-d6fd0d208bc8" providerId="ADAL" clId="{AF0ECCB0-95D5-C446-8EB3-6A6D85935981}" dt="2023-01-11T00:13:54.892" v="4812" actId="2696"/>
        <pc:sldMkLst>
          <pc:docMk/>
          <pc:sldMk cId="2411793247" sldId="448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411793247" sldId="448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411793247" sldId="448"/>
            <ac:spMk id="4" creationId="{00000000-0000-0000-0000-000000000000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2411793247" sldId="448"/>
            <ac:picMk id="5" creationId="{00000000-0000-0000-0000-000000000000}"/>
          </ac:picMkLst>
        </pc:picChg>
      </pc:sldChg>
      <pc:sldChg chg="modSp del mod chgLayout">
        <pc:chgData name="Daniel Khashabi" userId="62390808-c838-45e6-be59-d6fd0d208bc8" providerId="ADAL" clId="{AF0ECCB0-95D5-C446-8EB3-6A6D85935981}" dt="2023-01-09T21:08:19.632" v="1684" actId="2696"/>
        <pc:sldMkLst>
          <pc:docMk/>
          <pc:sldMk cId="1743635715" sldId="449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743635715" sldId="449"/>
            <ac:spMk id="2" creationId="{2E4E39A2-6A69-4B0D-BFE1-631CAB18101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743635715" sldId="449"/>
            <ac:spMk id="3" creationId="{D3FBF7BF-DBDE-4EB9-AF93-15A848E0BFEC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743635715" sldId="449"/>
            <ac:spMk id="4" creationId="{EB8F90C8-5C1F-4710-910E-A687DA76ADF5}"/>
          </ac:spMkLst>
        </pc:spChg>
      </pc:sldChg>
      <pc:sldChg chg="modSp del mod chgLayout">
        <pc:chgData name="Daniel Khashabi" userId="62390808-c838-45e6-be59-d6fd0d208bc8" providerId="ADAL" clId="{AF0ECCB0-95D5-C446-8EB3-6A6D85935981}" dt="2023-01-09T21:08:22.024" v="1685" actId="2696"/>
        <pc:sldMkLst>
          <pc:docMk/>
          <pc:sldMk cId="3563285232" sldId="450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563285232" sldId="450"/>
            <ac:spMk id="2" creationId="{54771BBB-B4E8-4E12-837F-7BFF77C4B14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563285232" sldId="450"/>
            <ac:spMk id="3" creationId="{5F514B99-DDDA-4BF5-9EAB-E8BA72E04507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563285232" sldId="450"/>
            <ac:spMk id="4" creationId="{3B0D7D54-9522-418D-AA49-048BD2E7B8D4}"/>
          </ac:spMkLst>
        </pc:spChg>
        <pc:graphicFrameChg chg="mod">
          <ac:chgData name="Daniel Khashabi" userId="62390808-c838-45e6-be59-d6fd0d208bc8" providerId="ADAL" clId="{AF0ECCB0-95D5-C446-8EB3-6A6D85935981}" dt="2023-01-09T19:01:43.110" v="448"/>
          <ac:graphicFrameMkLst>
            <pc:docMk/>
            <pc:sldMk cId="3563285232" sldId="450"/>
            <ac:graphicFrameMk id="5" creationId="{4B1545B7-9AAE-4291-8671-2CBEC24B6D6D}"/>
          </ac:graphicFrameMkLst>
        </pc:graphicFrameChg>
      </pc:sldChg>
      <pc:sldChg chg="delSp modSp add del mod chgLayout">
        <pc:chgData name="Daniel Khashabi" userId="62390808-c838-45e6-be59-d6fd0d208bc8" providerId="ADAL" clId="{AF0ECCB0-95D5-C446-8EB3-6A6D85935981}" dt="2023-01-11T00:25:29.008" v="5138" actId="1076"/>
        <pc:sldMkLst>
          <pc:docMk/>
          <pc:sldMk cId="3518321421" sldId="451"/>
        </pc:sldMkLst>
        <pc:spChg chg="mod ord">
          <ac:chgData name="Daniel Khashabi" userId="62390808-c838-45e6-be59-d6fd0d208bc8" providerId="ADAL" clId="{AF0ECCB0-95D5-C446-8EB3-6A6D85935981}" dt="2023-01-11T00:16:57.539" v="4917" actId="20577"/>
          <ac:spMkLst>
            <pc:docMk/>
            <pc:sldMk cId="3518321421" sldId="45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518321421" sldId="451"/>
            <ac:spMk id="4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11T00:25:15.264" v="5136" actId="478"/>
          <ac:spMkLst>
            <pc:docMk/>
            <pc:sldMk cId="3518321421" sldId="451"/>
            <ac:spMk id="10" creationId="{37D0586A-E8B0-454C-B476-6CB571304AE5}"/>
          </ac:spMkLst>
        </pc:spChg>
        <pc:spChg chg="mod">
          <ac:chgData name="Daniel Khashabi" userId="62390808-c838-45e6-be59-d6fd0d208bc8" providerId="ADAL" clId="{AF0ECCB0-95D5-C446-8EB3-6A6D85935981}" dt="2023-01-11T00:25:29.008" v="5138" actId="1076"/>
          <ac:spMkLst>
            <pc:docMk/>
            <pc:sldMk cId="3518321421" sldId="451"/>
            <ac:spMk id="11" creationId="{B1548ECD-4938-42C4-B182-894683951A6E}"/>
          </ac:spMkLst>
        </pc:spChg>
        <pc:spChg chg="mod">
          <ac:chgData name="Daniel Khashabi" userId="62390808-c838-45e6-be59-d6fd0d208bc8" providerId="ADAL" clId="{AF0ECCB0-95D5-C446-8EB3-6A6D85935981}" dt="2023-01-11T00:25:29.008" v="5138" actId="1076"/>
          <ac:spMkLst>
            <pc:docMk/>
            <pc:sldMk cId="3518321421" sldId="451"/>
            <ac:spMk id="12" creationId="{B43708D5-BDE7-4415-B103-694CEBF78D7C}"/>
          </ac:spMkLst>
        </pc:spChg>
        <pc:spChg chg="mod">
          <ac:chgData name="Daniel Khashabi" userId="62390808-c838-45e6-be59-d6fd0d208bc8" providerId="ADAL" clId="{AF0ECCB0-95D5-C446-8EB3-6A6D85935981}" dt="2023-01-11T00:25:29.008" v="5138" actId="1076"/>
          <ac:spMkLst>
            <pc:docMk/>
            <pc:sldMk cId="3518321421" sldId="451"/>
            <ac:spMk id="13" creationId="{08DFBB4F-352B-47C5-9A35-399EB7B48C89}"/>
          </ac:spMkLst>
        </pc:spChg>
        <pc:picChg chg="mod ord modCrop">
          <ac:chgData name="Daniel Khashabi" userId="62390808-c838-45e6-be59-d6fd0d208bc8" providerId="ADAL" clId="{AF0ECCB0-95D5-C446-8EB3-6A6D85935981}" dt="2023-01-11T00:25:29.008" v="5138" actId="1076"/>
          <ac:picMkLst>
            <pc:docMk/>
            <pc:sldMk cId="3518321421" sldId="451"/>
            <ac:picMk id="5" creationId="{00000000-0000-0000-0000-000000000000}"/>
          </ac:picMkLst>
        </pc:picChg>
      </pc:sldChg>
      <pc:sldChg chg="modSp add del mod modNotes">
        <pc:chgData name="Daniel Khashabi" userId="62390808-c838-45e6-be59-d6fd0d208bc8" providerId="ADAL" clId="{AF0ECCB0-95D5-C446-8EB3-6A6D85935981}" dt="2023-01-09T19:42:43.971" v="906" actId="2696"/>
        <pc:sldMkLst>
          <pc:docMk/>
          <pc:sldMk cId="2515119926" sldId="596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15119926" sldId="596"/>
            <ac:spMk id="2" creationId="{3A914E57-ED47-38E0-2359-37B6DE620B3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15119926" sldId="596"/>
            <ac:spMk id="3" creationId="{55D4434B-0250-D46F-EAEF-541FBB0598B8}"/>
          </ac:spMkLst>
        </pc:spChg>
        <pc:spChg chg="mod">
          <ac:chgData name="Daniel Khashabi" userId="62390808-c838-45e6-be59-d6fd0d208bc8" providerId="ADAL" clId="{AF0ECCB0-95D5-C446-8EB3-6A6D85935981}" dt="2023-01-09T19:38:12.704" v="465" actId="27636"/>
          <ac:spMkLst>
            <pc:docMk/>
            <pc:sldMk cId="2515119926" sldId="596"/>
            <ac:spMk id="285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09T21:00:35.529" v="1511" actId="2696"/>
        <pc:sldMkLst>
          <pc:docMk/>
          <pc:sldMk cId="3082728864" sldId="1224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AF0ECCB0-95D5-C446-8EB3-6A6D85935981}" dt="2023-01-09T19:45:37.719" v="998" actId="478"/>
          <ac:spMkLst>
            <pc:docMk/>
            <pc:sldMk cId="3082728864" sldId="1224"/>
            <ac:spMk id="3" creationId="{6F0155CC-5AFD-A9C7-09C8-A8E0C209B8B8}"/>
          </ac:spMkLst>
        </pc:spChg>
        <pc:spChg chg="add del mod ord">
          <ac:chgData name="Daniel Khashabi" userId="62390808-c838-45e6-be59-d6fd0d208bc8" providerId="ADAL" clId="{AF0ECCB0-95D5-C446-8EB3-6A6D85935981}" dt="2023-01-09T19:45:35.929" v="997" actId="478"/>
          <ac:spMkLst>
            <pc:docMk/>
            <pc:sldMk cId="3082728864" sldId="1224"/>
            <ac:spMk id="4" creationId="{6CFD6070-FC1B-1415-3402-4E621587B6C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82728864" sldId="1224"/>
            <ac:spMk id="22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10T16:46:51.653" v="4808" actId="2696"/>
        <pc:sldMkLst>
          <pc:docMk/>
          <pc:sldMk cId="1792376978" sldId="1225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AF0ECCB0-95D5-C446-8EB3-6A6D85935981}" dt="2023-01-09T19:45:51.338" v="1000" actId="478"/>
          <ac:spMkLst>
            <pc:docMk/>
            <pc:sldMk cId="1792376978" sldId="1225"/>
            <ac:spMk id="3" creationId="{AB083342-85F9-A749-EDB4-915D00DA9EE5}"/>
          </ac:spMkLst>
        </pc:spChg>
        <pc:spChg chg="add del mod ord">
          <ac:chgData name="Daniel Khashabi" userId="62390808-c838-45e6-be59-d6fd0d208bc8" providerId="ADAL" clId="{AF0ECCB0-95D5-C446-8EB3-6A6D85935981}" dt="2023-01-09T19:45:49.164" v="999" actId="478"/>
          <ac:spMkLst>
            <pc:docMk/>
            <pc:sldMk cId="1792376978" sldId="1225"/>
            <ac:spMk id="4" creationId="{91EDEEA8-D8AD-3199-F429-1F9697B9782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1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2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2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92376978" sldId="1225"/>
            <ac:spMk id="23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16:22.488" v="4885" actId="2696"/>
        <pc:sldMkLst>
          <pc:docMk/>
          <pc:sldMk cId="2187573023" sldId="1225"/>
        </pc:sldMkLst>
      </pc:sldChg>
      <pc:sldChg chg="addSp delSp modSp del mod chgLayout modNotes">
        <pc:chgData name="Daniel Khashabi" userId="62390808-c838-45e6-be59-d6fd0d208bc8" providerId="ADAL" clId="{AF0ECCB0-95D5-C446-8EB3-6A6D85935981}" dt="2023-01-09T19:46:20.161" v="1005" actId="2696"/>
        <pc:sldMkLst>
          <pc:docMk/>
          <pc:sldMk cId="915611200" sldId="1227"/>
        </pc:sldMkLst>
        <pc:spChg chg="add del mod ord">
          <ac:chgData name="Daniel Khashabi" userId="62390808-c838-45e6-be59-d6fd0d208bc8" providerId="ADAL" clId="{AF0ECCB0-95D5-C446-8EB3-6A6D85935981}" dt="2023-01-09T19:45:57.640" v="1002" actId="478"/>
          <ac:spMkLst>
            <pc:docMk/>
            <pc:sldMk cId="915611200" sldId="1227"/>
            <ac:spMk id="2" creationId="{BAB9C077-D834-0E2D-7B67-16CA99B2D377}"/>
          </ac:spMkLst>
        </pc:spChg>
        <pc:spChg chg="add del mod ord">
          <ac:chgData name="Daniel Khashabi" userId="62390808-c838-45e6-be59-d6fd0d208bc8" providerId="ADAL" clId="{AF0ECCB0-95D5-C446-8EB3-6A6D85935981}" dt="2023-01-09T19:45:55.053" v="1001" actId="478"/>
          <ac:spMkLst>
            <pc:docMk/>
            <pc:sldMk cId="915611200" sldId="1227"/>
            <ac:spMk id="3" creationId="{AB0CDF12-1CD3-2E74-9111-E81FCCE8427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15611200" sldId="1227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15611200" sldId="1227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15611200" sldId="1227"/>
            <ac:spMk id="22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09T19:46:20.189" v="1006" actId="2696"/>
        <pc:sldMkLst>
          <pc:docMk/>
          <pc:sldMk cId="4225453012" sldId="1228"/>
        </pc:sldMkLst>
        <pc:spChg chg="add del mod ord">
          <ac:chgData name="Daniel Khashabi" userId="62390808-c838-45e6-be59-d6fd0d208bc8" providerId="ADAL" clId="{AF0ECCB0-95D5-C446-8EB3-6A6D85935981}" dt="2023-01-09T19:46:05.424" v="1004" actId="478"/>
          <ac:spMkLst>
            <pc:docMk/>
            <pc:sldMk cId="4225453012" sldId="1228"/>
            <ac:spMk id="2" creationId="{8913E6D0-6DFB-F22A-9F3B-F8A6623193D4}"/>
          </ac:spMkLst>
        </pc:spChg>
        <pc:spChg chg="add del mod ord">
          <ac:chgData name="Daniel Khashabi" userId="62390808-c838-45e6-be59-d6fd0d208bc8" providerId="ADAL" clId="{AF0ECCB0-95D5-C446-8EB3-6A6D85935981}" dt="2023-01-09T19:46:04.313" v="1003" actId="478"/>
          <ac:spMkLst>
            <pc:docMk/>
            <pc:sldMk cId="4225453012" sldId="1228"/>
            <ac:spMk id="3" creationId="{5214B229-1E97-74C8-026A-A067D2B1FDD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25453012" sldId="1228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25453012" sldId="1228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25453012" sldId="1228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215" v="1007" actId="2696"/>
        <pc:sldMkLst>
          <pc:docMk/>
          <pc:sldMk cId="4274455092" sldId="1229"/>
        </pc:sldMkLst>
        <pc:spChg chg="add mod ord">
          <ac:chgData name="Daniel Khashabi" userId="62390808-c838-45e6-be59-d6fd0d208bc8" providerId="ADAL" clId="{AF0ECCB0-95D5-C446-8EB3-6A6D85935981}" dt="2023-01-09T02:08:23.051" v="98" actId="27636"/>
          <ac:spMkLst>
            <pc:docMk/>
            <pc:sldMk cId="4274455092" sldId="1229"/>
            <ac:spMk id="2" creationId="{DE54F330-D6D7-1FFB-2E92-1A693A7FDFCC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274455092" sldId="1229"/>
            <ac:spMk id="3" creationId="{3966CD61-3D12-3807-4562-22E89111FCE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74455092" sldId="1229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274455092" sldId="1229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74455092" sldId="1229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74455092" sldId="1229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248" v="1008" actId="2696"/>
        <pc:sldMkLst>
          <pc:docMk/>
          <pc:sldMk cId="959610799" sldId="1230"/>
        </pc:sldMkLst>
        <pc:spChg chg="add mod ord">
          <ac:chgData name="Daniel Khashabi" userId="62390808-c838-45e6-be59-d6fd0d208bc8" providerId="ADAL" clId="{AF0ECCB0-95D5-C446-8EB3-6A6D85935981}" dt="2023-01-09T02:08:23.068" v="99" actId="27636"/>
          <ac:spMkLst>
            <pc:docMk/>
            <pc:sldMk cId="959610799" sldId="1230"/>
            <ac:spMk id="2" creationId="{E85E39F9-55F7-973A-8CFD-78335766216E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959610799" sldId="1230"/>
            <ac:spMk id="3" creationId="{21A29CFE-7E31-35BF-581A-2CEFAEF6137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59610799" sldId="1230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1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959610799" sldId="1230"/>
            <ac:spMk id="1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59610799" sldId="1230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959610799" sldId="1230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293" v="1009" actId="2696"/>
        <pc:sldMkLst>
          <pc:docMk/>
          <pc:sldMk cId="3812356727" sldId="1231"/>
        </pc:sldMkLst>
        <pc:spChg chg="add mod ord">
          <ac:chgData name="Daniel Khashabi" userId="62390808-c838-45e6-be59-d6fd0d208bc8" providerId="ADAL" clId="{AF0ECCB0-95D5-C446-8EB3-6A6D85935981}" dt="2023-01-09T02:08:23.082" v="100" actId="27636"/>
          <ac:spMkLst>
            <pc:docMk/>
            <pc:sldMk cId="3812356727" sldId="1231"/>
            <ac:spMk id="2" creationId="{649F857A-4041-714B-15D0-13F9B7D1628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812356727" sldId="1231"/>
            <ac:spMk id="3" creationId="{09D2C1E0-E5DA-1D7D-F6F1-A0009E99458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12356727" sldId="1231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12356727" sldId="1231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12356727" sldId="1231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324" v="1010" actId="2696"/>
        <pc:sldMkLst>
          <pc:docMk/>
          <pc:sldMk cId="3406949372" sldId="1232"/>
        </pc:sldMkLst>
        <pc:spChg chg="add mod ord">
          <ac:chgData name="Daniel Khashabi" userId="62390808-c838-45e6-be59-d6fd0d208bc8" providerId="ADAL" clId="{AF0ECCB0-95D5-C446-8EB3-6A6D85935981}" dt="2023-01-09T02:08:23.098" v="101" actId="27636"/>
          <ac:spMkLst>
            <pc:docMk/>
            <pc:sldMk cId="3406949372" sldId="1232"/>
            <ac:spMk id="2" creationId="{327D988F-64AF-3106-D87B-6447F7A6BDBF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406949372" sldId="1232"/>
            <ac:spMk id="3" creationId="{C34953AC-25E2-D47F-4A3C-1231F90DD13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406949372" sldId="1232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406949372" sldId="1232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406949372" sldId="1232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369" v="1011" actId="2696"/>
        <pc:sldMkLst>
          <pc:docMk/>
          <pc:sldMk cId="671106330" sldId="1233"/>
        </pc:sldMkLst>
        <pc:spChg chg="add mod ord">
          <ac:chgData name="Daniel Khashabi" userId="62390808-c838-45e6-be59-d6fd0d208bc8" providerId="ADAL" clId="{AF0ECCB0-95D5-C446-8EB3-6A6D85935981}" dt="2023-01-09T02:08:23.117" v="102" actId="27636"/>
          <ac:spMkLst>
            <pc:docMk/>
            <pc:sldMk cId="671106330" sldId="1233"/>
            <ac:spMk id="2" creationId="{D94E545D-A2FA-FDF0-5728-55FFB40D41C1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671106330" sldId="1233"/>
            <ac:spMk id="3" creationId="{9855B1C0-5356-BB96-387B-AACD7B6DD13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671106330" sldId="1233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671106330" sldId="1233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671106330" sldId="1233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393" v="1012" actId="2696"/>
        <pc:sldMkLst>
          <pc:docMk/>
          <pc:sldMk cId="3170344040" sldId="1234"/>
        </pc:sldMkLst>
        <pc:spChg chg="add mod ord">
          <ac:chgData name="Daniel Khashabi" userId="62390808-c838-45e6-be59-d6fd0d208bc8" providerId="ADAL" clId="{AF0ECCB0-95D5-C446-8EB3-6A6D85935981}" dt="2023-01-09T02:08:23.132" v="103" actId="27636"/>
          <ac:spMkLst>
            <pc:docMk/>
            <pc:sldMk cId="3170344040" sldId="1234"/>
            <ac:spMk id="2" creationId="{8413F551-3742-C5BB-08DD-5821ABCF5DA2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170344040" sldId="1234"/>
            <ac:spMk id="3" creationId="{378BE8EF-205B-0D14-A9B6-3761981E437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170344040" sldId="1234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170344040" sldId="1234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170344040" sldId="1234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19:46:20.428" v="1013" actId="2696"/>
        <pc:sldMkLst>
          <pc:docMk/>
          <pc:sldMk cId="2648656810" sldId="1235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648656810" sldId="1235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3.144" v="104" actId="27636"/>
          <ac:spMkLst>
            <pc:docMk/>
            <pc:sldMk cId="2648656810" sldId="1235"/>
            <ac:spMk id="3" creationId="{18509374-F892-802A-1953-382B3109843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648656810" sldId="1235"/>
            <ac:spMk id="4" creationId="{2FB13BD5-5EDF-B519-6AA3-62DD8CFB64C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648656810" sldId="1235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648656810" sldId="1235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648656810" sldId="1235"/>
            <ac:spMk id="22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10T16:46:51.653" v="4808" actId="2696"/>
        <pc:sldMkLst>
          <pc:docMk/>
          <pc:sldMk cId="129186889" sldId="1236"/>
        </pc:sldMkLst>
        <pc:spChg chg="add mod ord">
          <ac:chgData name="Daniel Khashabi" userId="62390808-c838-45e6-be59-d6fd0d208bc8" providerId="ADAL" clId="{AF0ECCB0-95D5-C446-8EB3-6A6D85935981}" dt="2023-01-09T02:08:23.171" v="105" actId="27636"/>
          <ac:spMkLst>
            <pc:docMk/>
            <pc:sldMk cId="129186889" sldId="1236"/>
            <ac:spMk id="2" creationId="{4ED4A98A-1EEE-A55E-4F00-1A0DAC2C5DB8}"/>
          </ac:spMkLst>
        </pc:spChg>
        <pc:spChg chg="add del mod ord">
          <ac:chgData name="Daniel Khashabi" userId="62390808-c838-45e6-be59-d6fd0d208bc8" providerId="ADAL" clId="{AF0ECCB0-95D5-C446-8EB3-6A6D85935981}" dt="2023-01-09T19:46:25.348" v="1014" actId="478"/>
          <ac:spMkLst>
            <pc:docMk/>
            <pc:sldMk cId="129186889" sldId="1236"/>
            <ac:spMk id="3" creationId="{E5992480-72EA-E7FF-B3FE-838843A5E5F1}"/>
          </ac:spMkLst>
        </pc:spChg>
        <pc:spChg chg="mod">
          <ac:chgData name="Daniel Khashabi" userId="62390808-c838-45e6-be59-d6fd0d208bc8" providerId="ADAL" clId="{AF0ECCB0-95D5-C446-8EB3-6A6D85935981}" dt="2023-01-09T21:01:00.193" v="1513" actId="1076"/>
          <ac:spMkLst>
            <pc:docMk/>
            <pc:sldMk cId="129186889" sldId="1236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1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2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2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2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9186889" sldId="1236"/>
            <ac:spMk id="25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16:18.943" v="4883" actId="2696"/>
        <pc:sldMkLst>
          <pc:docMk/>
          <pc:sldMk cId="3999702483" sldId="1236"/>
        </pc:sldMkLst>
      </pc:sldChg>
      <pc:sldChg chg="addSp modSp del mod chgLayout modNotes">
        <pc:chgData name="Daniel Khashabi" userId="62390808-c838-45e6-be59-d6fd0d208bc8" providerId="ADAL" clId="{AF0ECCB0-95D5-C446-8EB3-6A6D85935981}" dt="2023-01-10T16:45:43.922" v="4793" actId="2696"/>
        <pc:sldMkLst>
          <pc:docMk/>
          <pc:sldMk cId="874174361" sldId="1237"/>
        </pc:sldMkLst>
        <pc:spChg chg="add mod ord">
          <ac:chgData name="Daniel Khashabi" userId="62390808-c838-45e6-be59-d6fd0d208bc8" providerId="ADAL" clId="{AF0ECCB0-95D5-C446-8EB3-6A6D85935981}" dt="2023-01-09T02:08:23.221" v="108" actId="27636"/>
          <ac:spMkLst>
            <pc:docMk/>
            <pc:sldMk cId="874174361" sldId="1237"/>
            <ac:spMk id="2" creationId="{18C5ED80-BB4A-62F4-A5E3-65E5C31363AE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874174361" sldId="1237"/>
            <ac:spMk id="3" creationId="{565EFC0A-5720-E627-69DD-A1ED5C2B333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874174361" sldId="1237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874174361" sldId="1237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874174361" sldId="1237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10T16:45:41.677" v="4792" actId="2696"/>
        <pc:sldMkLst>
          <pc:docMk/>
          <pc:sldMk cId="3875191384" sldId="1238"/>
        </pc:sldMkLst>
        <pc:spChg chg="add mod ord">
          <ac:chgData name="Daniel Khashabi" userId="62390808-c838-45e6-be59-d6fd0d208bc8" providerId="ADAL" clId="{AF0ECCB0-95D5-C446-8EB3-6A6D85935981}" dt="2023-01-09T02:08:23.207" v="107" actId="27636"/>
          <ac:spMkLst>
            <pc:docMk/>
            <pc:sldMk cId="3875191384" sldId="1238"/>
            <ac:spMk id="2" creationId="{1894A5C9-4218-26BD-6282-7428208F6D8C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875191384" sldId="1238"/>
            <ac:spMk id="3" creationId="{C2FF8A2B-7294-41ED-CED8-9F62BEDF6A6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75191384" sldId="1238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75191384" sldId="1238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875191384" sldId="1238"/>
            <ac:spMk id="22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10T16:45:37.908" v="4791" actId="2696"/>
        <pc:sldMkLst>
          <pc:docMk/>
          <pc:sldMk cId="2926978436" sldId="1239"/>
        </pc:sldMkLst>
        <pc:spChg chg="add mod ord">
          <ac:chgData name="Daniel Khashabi" userId="62390808-c838-45e6-be59-d6fd0d208bc8" providerId="ADAL" clId="{AF0ECCB0-95D5-C446-8EB3-6A6D85935981}" dt="2023-01-09T02:08:23.191" v="106" actId="27636"/>
          <ac:spMkLst>
            <pc:docMk/>
            <pc:sldMk cId="2926978436" sldId="1239"/>
            <ac:spMk id="2" creationId="{F40A6B9D-424E-13F7-0B5B-01A3387D125B}"/>
          </ac:spMkLst>
        </pc:spChg>
        <pc:spChg chg="add del mod ord">
          <ac:chgData name="Daniel Khashabi" userId="62390808-c838-45e6-be59-d6fd0d208bc8" providerId="ADAL" clId="{AF0ECCB0-95D5-C446-8EB3-6A6D85935981}" dt="2023-01-09T19:46:28.990" v="1015" actId="478"/>
          <ac:spMkLst>
            <pc:docMk/>
            <pc:sldMk cId="2926978436" sldId="1239"/>
            <ac:spMk id="4" creationId="{A67A9A56-855E-E074-46F7-702B86412F7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26978436" sldId="1239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26978436" sldId="1239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26978436" sldId="1239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10T16:46:51.653" v="4808" actId="2696"/>
        <pc:sldMkLst>
          <pc:docMk/>
          <pc:sldMk cId="367646465" sldId="1240"/>
        </pc:sldMkLst>
        <pc:spChg chg="add mod ord">
          <ac:chgData name="Daniel Khashabi" userId="62390808-c838-45e6-be59-d6fd0d208bc8" providerId="ADAL" clId="{AF0ECCB0-95D5-C446-8EB3-6A6D85935981}" dt="2023-01-09T02:08:23.240" v="109" actId="27636"/>
          <ac:spMkLst>
            <pc:docMk/>
            <pc:sldMk cId="367646465" sldId="1240"/>
            <ac:spMk id="2" creationId="{D03109EC-7B8D-E3EB-0682-921ED3EFA5FF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67646465" sldId="1240"/>
            <ac:spMk id="3" creationId="{70388F96-533C-0892-4306-CCC959873D4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67646465" sldId="1240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67646465" sldId="1240"/>
            <ac:spMk id="22" creationId="{00000000-0000-0000-0000-000000000000}"/>
          </ac:spMkLst>
        </pc:spChg>
      </pc:sldChg>
      <pc:sldChg chg="add del">
        <pc:chgData name="Daniel Khashabi" userId="62390808-c838-45e6-be59-d6fd0d208bc8" providerId="ADAL" clId="{AF0ECCB0-95D5-C446-8EB3-6A6D85935981}" dt="2023-01-11T00:16:19.746" v="4884" actId="2696"/>
        <pc:sldMkLst>
          <pc:docMk/>
          <pc:sldMk cId="3348397517" sldId="1240"/>
        </pc:sldMkLst>
      </pc:sldChg>
      <pc:sldChg chg="addSp modSp del mod chgLayout modNotes">
        <pc:chgData name="Daniel Khashabi" userId="62390808-c838-45e6-be59-d6fd0d208bc8" providerId="ADAL" clId="{AF0ECCB0-95D5-C446-8EB3-6A6D85935981}" dt="2023-01-10T16:45:51.723" v="4794" actId="2696"/>
        <pc:sldMkLst>
          <pc:docMk/>
          <pc:sldMk cId="1340764879" sldId="1241"/>
        </pc:sldMkLst>
        <pc:spChg chg="add mod ord">
          <ac:chgData name="Daniel Khashabi" userId="62390808-c838-45e6-be59-d6fd0d208bc8" providerId="ADAL" clId="{AF0ECCB0-95D5-C446-8EB3-6A6D85935981}" dt="2023-01-09T02:08:23.254" v="110" actId="27636"/>
          <ac:spMkLst>
            <pc:docMk/>
            <pc:sldMk cId="1340764879" sldId="1241"/>
            <ac:spMk id="2" creationId="{F3CA7A9F-79EA-9551-53A6-FEF81D536B39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340764879" sldId="1241"/>
            <ac:spMk id="3" creationId="{C5ED8BC6-112D-9826-5284-6B411B06C7E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340764879" sldId="1241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340764879" sldId="1241"/>
            <ac:spMk id="22" creationId="{00000000-0000-0000-0000-000000000000}"/>
          </ac:spMkLst>
        </pc:spChg>
      </pc:sldChg>
      <pc:sldChg chg="addSp delSp modSp del mod chgLayout modNotes">
        <pc:chgData name="Daniel Khashabi" userId="62390808-c838-45e6-be59-d6fd0d208bc8" providerId="ADAL" clId="{AF0ECCB0-95D5-C446-8EB3-6A6D85935981}" dt="2023-01-09T21:02:07.863" v="1515" actId="2696"/>
        <pc:sldMkLst>
          <pc:docMk/>
          <pc:sldMk cId="1090741717" sldId="1242"/>
        </pc:sldMkLst>
        <pc:spChg chg="add mod ord">
          <ac:chgData name="Daniel Khashabi" userId="62390808-c838-45e6-be59-d6fd0d208bc8" providerId="ADAL" clId="{AF0ECCB0-95D5-C446-8EB3-6A6D85935981}" dt="2023-01-09T02:08:23.440" v="111" actId="27636"/>
          <ac:spMkLst>
            <pc:docMk/>
            <pc:sldMk cId="1090741717" sldId="1242"/>
            <ac:spMk id="2" creationId="{BD7C94E0-750B-7210-391F-59802539B371}"/>
          </ac:spMkLst>
        </pc:spChg>
        <pc:spChg chg="add del mod ord">
          <ac:chgData name="Daniel Khashabi" userId="62390808-c838-45e6-be59-d6fd0d208bc8" providerId="ADAL" clId="{AF0ECCB0-95D5-C446-8EB3-6A6D85935981}" dt="2023-01-09T21:01:57.108" v="1514" actId="478"/>
          <ac:spMkLst>
            <pc:docMk/>
            <pc:sldMk cId="1090741717" sldId="1242"/>
            <ac:spMk id="3" creationId="{5232876B-CBCC-64B2-04DB-639D0B8BFC8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090741717" sldId="1242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090741717" sldId="1242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09.189" v="1516" actId="2696"/>
        <pc:sldMkLst>
          <pc:docMk/>
          <pc:sldMk cId="1225465602" sldId="1243"/>
        </pc:sldMkLst>
        <pc:spChg chg="add mod ord">
          <ac:chgData name="Daniel Khashabi" userId="62390808-c838-45e6-be59-d6fd0d208bc8" providerId="ADAL" clId="{AF0ECCB0-95D5-C446-8EB3-6A6D85935981}" dt="2023-01-09T02:08:23.455" v="112" actId="27636"/>
          <ac:spMkLst>
            <pc:docMk/>
            <pc:sldMk cId="1225465602" sldId="1243"/>
            <ac:spMk id="2" creationId="{78E7684C-15E7-F013-3BE7-8578C5A7C26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225465602" sldId="1243"/>
            <ac:spMk id="3" creationId="{14A095B5-3E31-71AE-552A-C21E39AEE4D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25465602" sldId="1243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225465602" sldId="1243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10.877" v="1517" actId="2696"/>
        <pc:sldMkLst>
          <pc:docMk/>
          <pc:sldMk cId="3587712352" sldId="1244"/>
        </pc:sldMkLst>
        <pc:spChg chg="add mod ord">
          <ac:chgData name="Daniel Khashabi" userId="62390808-c838-45e6-be59-d6fd0d208bc8" providerId="ADAL" clId="{AF0ECCB0-95D5-C446-8EB3-6A6D85935981}" dt="2023-01-09T02:08:23.467" v="113" actId="27636"/>
          <ac:spMkLst>
            <pc:docMk/>
            <pc:sldMk cId="3587712352" sldId="1244"/>
            <ac:spMk id="2" creationId="{5CE86E01-2E02-86A7-4330-E19649B66478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587712352" sldId="1244"/>
            <ac:spMk id="3" creationId="{25397425-9745-BB64-C01D-3E50EDE7F9F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587712352" sldId="1244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587712352" sldId="1244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587712352" sldId="1244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13.707" v="1518" actId="2696"/>
        <pc:sldMkLst>
          <pc:docMk/>
          <pc:sldMk cId="1408050350" sldId="1245"/>
        </pc:sldMkLst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408050350" sldId="1245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3.483" v="114" actId="27636"/>
          <ac:spMkLst>
            <pc:docMk/>
            <pc:sldMk cId="1408050350" sldId="1245"/>
            <ac:spMk id="3" creationId="{F63C601B-06B8-FB87-777B-208DAD6366BF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408050350" sldId="1245"/>
            <ac:spMk id="4" creationId="{5A46042E-6D9E-34F3-F419-E7BEA50F45C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408050350" sldId="1245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408050350" sldId="1245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0.872" v="1519" actId="2696"/>
        <pc:sldMkLst>
          <pc:docMk/>
          <pc:sldMk cId="2261955694" sldId="1246"/>
        </pc:sldMkLst>
        <pc:spChg chg="add mod ord">
          <ac:chgData name="Daniel Khashabi" userId="62390808-c838-45e6-be59-d6fd0d208bc8" providerId="ADAL" clId="{AF0ECCB0-95D5-C446-8EB3-6A6D85935981}" dt="2023-01-09T02:08:23.498" v="115" actId="27636"/>
          <ac:spMkLst>
            <pc:docMk/>
            <pc:sldMk cId="2261955694" sldId="1246"/>
            <ac:spMk id="2" creationId="{391FE87A-8E30-F8FC-EBEA-0A3407F9D6E4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261955694" sldId="1246"/>
            <ac:spMk id="3" creationId="{4EC873ED-1FC2-30AB-6694-9A064C589CD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261955694" sldId="1246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261955694" sldId="1246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2.202" v="1520" actId="2696"/>
        <pc:sldMkLst>
          <pc:docMk/>
          <pc:sldMk cId="77826202" sldId="1247"/>
        </pc:sldMkLst>
        <pc:spChg chg="add mod ord">
          <ac:chgData name="Daniel Khashabi" userId="62390808-c838-45e6-be59-d6fd0d208bc8" providerId="ADAL" clId="{AF0ECCB0-95D5-C446-8EB3-6A6D85935981}" dt="2023-01-09T02:08:23.521" v="116" actId="27636"/>
          <ac:spMkLst>
            <pc:docMk/>
            <pc:sldMk cId="77826202" sldId="1247"/>
            <ac:spMk id="2" creationId="{6725D3F1-089F-7999-F7D2-86D3D4BA4E67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77826202" sldId="1247"/>
            <ac:spMk id="3" creationId="{D9748E06-429C-A3D7-4C19-FB43726021A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77826202" sldId="1247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77826202" sldId="1247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3.931" v="1521" actId="2696"/>
        <pc:sldMkLst>
          <pc:docMk/>
          <pc:sldMk cId="827716126" sldId="1248"/>
        </pc:sldMkLst>
        <pc:spChg chg="add mod ord">
          <ac:chgData name="Daniel Khashabi" userId="62390808-c838-45e6-be59-d6fd0d208bc8" providerId="ADAL" clId="{AF0ECCB0-95D5-C446-8EB3-6A6D85935981}" dt="2023-01-09T02:08:23.540" v="117" actId="27636"/>
          <ac:spMkLst>
            <pc:docMk/>
            <pc:sldMk cId="827716126" sldId="1248"/>
            <ac:spMk id="2" creationId="{802A87E9-49C0-CE89-3342-8CF8C41B4D8F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827716126" sldId="1248"/>
            <ac:spMk id="3" creationId="{26801289-6757-E085-E83B-F52A14EA145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827716126" sldId="1248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827716126" sldId="1248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6.769" v="1522" actId="2696"/>
        <pc:sldMkLst>
          <pc:docMk/>
          <pc:sldMk cId="2084382093" sldId="1250"/>
        </pc:sldMkLst>
        <pc:spChg chg="add mod ord">
          <ac:chgData name="Daniel Khashabi" userId="62390808-c838-45e6-be59-d6fd0d208bc8" providerId="ADAL" clId="{AF0ECCB0-95D5-C446-8EB3-6A6D85935981}" dt="2023-01-09T02:08:23.592" v="118" actId="27636"/>
          <ac:spMkLst>
            <pc:docMk/>
            <pc:sldMk cId="2084382093" sldId="1250"/>
            <ac:spMk id="2" creationId="{AFAC848A-2CDA-1919-AAC5-B86F129C7398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084382093" sldId="1250"/>
            <ac:spMk id="3" creationId="{EB35463A-4CD0-2B6C-55FD-3B02BC5DFB4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84382093" sldId="1250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84382093" sldId="1250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8.425" v="1523" actId="2696"/>
        <pc:sldMkLst>
          <pc:docMk/>
          <pc:sldMk cId="4227569975" sldId="1251"/>
        </pc:sldMkLst>
        <pc:spChg chg="add mod ord">
          <ac:chgData name="Daniel Khashabi" userId="62390808-c838-45e6-be59-d6fd0d208bc8" providerId="ADAL" clId="{AF0ECCB0-95D5-C446-8EB3-6A6D85935981}" dt="2023-01-09T02:08:23.598" v="119" actId="27636"/>
          <ac:spMkLst>
            <pc:docMk/>
            <pc:sldMk cId="4227569975" sldId="1251"/>
            <ac:spMk id="2" creationId="{86D044C6-8C47-5203-7758-FDCBEE55DF74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227569975" sldId="1251"/>
            <ac:spMk id="3" creationId="{E66057B7-A779-D896-2AF5-A004C571A1D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27569975" sldId="1251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227569975" sldId="1251"/>
            <ac:spMk id="22" creationId="{00000000-0000-0000-0000-000000000000}"/>
          </ac:spMkLst>
        </pc:spChg>
      </pc:sldChg>
      <pc:sldChg chg="addSp modSp del mod chgLayout modNotes">
        <pc:chgData name="Daniel Khashabi" userId="62390808-c838-45e6-be59-d6fd0d208bc8" providerId="ADAL" clId="{AF0ECCB0-95D5-C446-8EB3-6A6D85935981}" dt="2023-01-09T21:02:29.838" v="1524" actId="2696"/>
        <pc:sldMkLst>
          <pc:docMk/>
          <pc:sldMk cId="2040357398" sldId="1252"/>
        </pc:sldMkLst>
        <pc:spChg chg="add mod ord">
          <ac:chgData name="Daniel Khashabi" userId="62390808-c838-45e6-be59-d6fd0d208bc8" providerId="ADAL" clId="{AF0ECCB0-95D5-C446-8EB3-6A6D85935981}" dt="2023-01-09T02:08:23.622" v="120" actId="27636"/>
          <ac:spMkLst>
            <pc:docMk/>
            <pc:sldMk cId="2040357398" sldId="1252"/>
            <ac:spMk id="2" creationId="{26DDCEA5-27AE-90AD-500C-21D48687AF14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040357398" sldId="1252"/>
            <ac:spMk id="3" creationId="{7DF7527E-7D9D-953C-05CC-A27F42539CA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40357398" sldId="1252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40357398" sldId="1252"/>
            <ac:spMk id="22" creationId="{00000000-0000-0000-0000-000000000000}"/>
          </ac:spMkLst>
        </pc:spChg>
      </pc:sldChg>
      <pc:sldChg chg="addSp delSp modSp del mod chgLayout">
        <pc:chgData name="Daniel Khashabi" userId="62390808-c838-45e6-be59-d6fd0d208bc8" providerId="ADAL" clId="{AF0ECCB0-95D5-C446-8EB3-6A6D85935981}" dt="2023-01-10T16:46:15.893" v="4798" actId="2696"/>
        <pc:sldMkLst>
          <pc:docMk/>
          <pc:sldMk cId="960015317" sldId="1253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960015317" sldId="1253"/>
            <ac:spMk id="2" creationId="{60ACDEA0-7669-82C1-4C18-AEE0E3E6EB03}"/>
          </ac:spMkLst>
        </pc:spChg>
        <pc:spChg chg="add mod ord">
          <ac:chgData name="Daniel Khashabi" userId="62390808-c838-45e6-be59-d6fd0d208bc8" providerId="ADAL" clId="{AF0ECCB0-95D5-C446-8EB3-6A6D85935981}" dt="2023-01-09T02:08:23.890" v="130" actId="27636"/>
          <ac:spMkLst>
            <pc:docMk/>
            <pc:sldMk cId="960015317" sldId="1253"/>
            <ac:spMk id="3" creationId="{55A37E78-F178-676F-FB3A-BEC94D81C8AF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960015317" sldId="1253"/>
            <ac:picMk id="5" creationId="{83A27725-436F-0998-9B8D-447B8348957D}"/>
          </ac:picMkLst>
        </pc:picChg>
      </pc:sldChg>
      <pc:sldChg chg="addSp delSp modSp add del mod chgLayout">
        <pc:chgData name="Daniel Khashabi" userId="62390808-c838-45e6-be59-d6fd0d208bc8" providerId="ADAL" clId="{AF0ECCB0-95D5-C446-8EB3-6A6D85935981}" dt="2023-01-10T16:46:22.801" v="4801" actId="2696"/>
        <pc:sldMkLst>
          <pc:docMk/>
          <pc:sldMk cId="610203413" sldId="1254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610203413" sldId="1254"/>
            <ac:spMk id="2" creationId="{BC2B2961-6095-34AD-811A-040A0EB40F31}"/>
          </ac:spMkLst>
        </pc:spChg>
        <pc:spChg chg="add mod ord">
          <ac:chgData name="Daniel Khashabi" userId="62390808-c838-45e6-be59-d6fd0d208bc8" providerId="ADAL" clId="{AF0ECCB0-95D5-C446-8EB3-6A6D85935981}" dt="2023-01-09T02:08:23.953" v="131" actId="27636"/>
          <ac:spMkLst>
            <pc:docMk/>
            <pc:sldMk cId="610203413" sldId="1254"/>
            <ac:spMk id="3" creationId="{27947D10-5562-7E9B-99D2-2E1B13C34B97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610203413" sldId="1254"/>
            <ac:picMk id="5" creationId="{0DE5298D-23A3-B28E-0F70-75EDF9F58DB5}"/>
          </ac:picMkLst>
        </pc:picChg>
      </pc:sldChg>
      <pc:sldChg chg="addSp delSp modSp add del mod chgLayout">
        <pc:chgData name="Daniel Khashabi" userId="62390808-c838-45e6-be59-d6fd0d208bc8" providerId="ADAL" clId="{AF0ECCB0-95D5-C446-8EB3-6A6D85935981}" dt="2023-01-11T00:13:55.378" v="4813" actId="2696"/>
        <pc:sldMkLst>
          <pc:docMk/>
          <pc:sldMk cId="3489599838" sldId="1255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489599838" sldId="1255"/>
            <ac:spMk id="2" creationId="{35BA16E7-42B4-02B1-2FB8-F5C97519AF9B}"/>
          </ac:spMkLst>
        </pc:spChg>
        <pc:spChg chg="add mod ord">
          <ac:chgData name="Daniel Khashabi" userId="62390808-c838-45e6-be59-d6fd0d208bc8" providerId="ADAL" clId="{AF0ECCB0-95D5-C446-8EB3-6A6D85935981}" dt="2023-01-09T02:08:23.971" v="132" actId="27636"/>
          <ac:spMkLst>
            <pc:docMk/>
            <pc:sldMk cId="3489599838" sldId="1255"/>
            <ac:spMk id="3" creationId="{62B5A213-A85C-0532-4702-36A9E6707788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3489599838" sldId="1255"/>
            <ac:picMk id="5" creationId="{B47AB3DD-22A6-F39D-4666-3D6CB9ECE64B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11T00:13:56.294" v="4815" actId="2696"/>
        <pc:sldMkLst>
          <pc:docMk/>
          <pc:sldMk cId="1243578909" sldId="1256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243578909" sldId="1256"/>
            <ac:spMk id="2" creationId="{D6025456-E9BB-C7B6-2DB1-0CAEA864D08B}"/>
          </ac:spMkLst>
        </pc:spChg>
        <pc:spChg chg="add mod ord">
          <ac:chgData name="Daniel Khashabi" userId="62390808-c838-45e6-be59-d6fd0d208bc8" providerId="ADAL" clId="{AF0ECCB0-95D5-C446-8EB3-6A6D85935981}" dt="2023-01-09T02:08:23.997" v="134" actId="27636"/>
          <ac:spMkLst>
            <pc:docMk/>
            <pc:sldMk cId="1243578909" sldId="1256"/>
            <ac:spMk id="3" creationId="{D1081851-3E87-AE70-9024-C3EC15360282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1243578909" sldId="1256"/>
            <ac:picMk id="5" creationId="{C08599D9-8F23-E5A1-7ABF-2337003621B2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11T00:13:55.824" v="4814" actId="2696"/>
        <pc:sldMkLst>
          <pc:docMk/>
          <pc:sldMk cId="2422249359" sldId="1257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422249359" sldId="1257"/>
            <ac:spMk id="2" creationId="{6F44D635-2B66-ED96-AAD9-170873DA3FA8}"/>
          </ac:spMkLst>
        </pc:spChg>
        <pc:spChg chg="add mod ord">
          <ac:chgData name="Daniel Khashabi" userId="62390808-c838-45e6-be59-d6fd0d208bc8" providerId="ADAL" clId="{AF0ECCB0-95D5-C446-8EB3-6A6D85935981}" dt="2023-01-09T02:08:23.984" v="133" actId="27636"/>
          <ac:spMkLst>
            <pc:docMk/>
            <pc:sldMk cId="2422249359" sldId="1257"/>
            <ac:spMk id="3" creationId="{04099F4E-4D9B-CDBB-F366-5B8F92D6EB83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2422249359" sldId="1257"/>
            <ac:picMk id="5" creationId="{F2B37624-E2A7-6738-9D38-614EED0EBE67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11T00:13:56.692" v="4816" actId="2696"/>
        <pc:sldMkLst>
          <pc:docMk/>
          <pc:sldMk cId="683142745" sldId="1258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683142745" sldId="1258"/>
            <ac:spMk id="2" creationId="{FE4A03F2-BD57-3C41-3B4F-AF9D1AA00EBF}"/>
          </ac:spMkLst>
        </pc:spChg>
        <pc:spChg chg="add mod ord">
          <ac:chgData name="Daniel Khashabi" userId="62390808-c838-45e6-be59-d6fd0d208bc8" providerId="ADAL" clId="{AF0ECCB0-95D5-C446-8EB3-6A6D85935981}" dt="2023-01-09T02:08:24.004" v="135" actId="27636"/>
          <ac:spMkLst>
            <pc:docMk/>
            <pc:sldMk cId="683142745" sldId="1258"/>
            <ac:spMk id="3" creationId="{AAFFDE74-40E5-FF7C-76B5-6840785C92C6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683142745" sldId="1258"/>
            <ac:picMk id="5" creationId="{581211FA-8025-E2E5-74AB-78A08511CDAA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09T21:08:35.599" v="1686" actId="2696"/>
        <pc:sldMkLst>
          <pc:docMk/>
          <pc:sldMk cId="677350093" sldId="1259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677350093" sldId="1259"/>
            <ac:spMk id="2" creationId="{6858D490-DC52-3E43-6CDC-B05A0462047A}"/>
          </ac:spMkLst>
        </pc:spChg>
        <pc:spChg chg="add mod ord">
          <ac:chgData name="Daniel Khashabi" userId="62390808-c838-45e6-be59-d6fd0d208bc8" providerId="ADAL" clId="{AF0ECCB0-95D5-C446-8EB3-6A6D85935981}" dt="2023-01-09T02:08:24.211" v="145" actId="27636"/>
          <ac:spMkLst>
            <pc:docMk/>
            <pc:sldMk cId="677350093" sldId="1259"/>
            <ac:spMk id="3" creationId="{0B3DE085-3A32-C410-3AB8-6F73BC18F8F6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677350093" sldId="1259"/>
            <ac:picMk id="5" creationId="{D3B057E5-E323-6A15-481E-65396F72A164}"/>
          </ac:picMkLst>
        </pc:picChg>
      </pc:sldChg>
      <pc:sldChg chg="add del">
        <pc:chgData name="Daniel Khashabi" userId="62390808-c838-45e6-be59-d6fd0d208bc8" providerId="ADAL" clId="{AF0ECCB0-95D5-C446-8EB3-6A6D85935981}" dt="2023-01-10T01:58:16.622" v="2386" actId="2696"/>
        <pc:sldMkLst>
          <pc:docMk/>
          <pc:sldMk cId="1106275483" sldId="1259"/>
        </pc:sldMkLst>
      </pc:sldChg>
      <pc:sldChg chg="addSp delSp modSp del mod chgLayout">
        <pc:chgData name="Daniel Khashabi" userId="62390808-c838-45e6-be59-d6fd0d208bc8" providerId="ADAL" clId="{AF0ECCB0-95D5-C446-8EB3-6A6D85935981}" dt="2023-01-11T00:14:10.295" v="4823" actId="2696"/>
        <pc:sldMkLst>
          <pc:docMk/>
          <pc:sldMk cId="2333220246" sldId="1260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333220246" sldId="1260"/>
            <ac:spMk id="2" creationId="{A0191039-F129-99B1-82A2-F8F2C36A5A3B}"/>
          </ac:spMkLst>
        </pc:spChg>
        <pc:spChg chg="add mod ord">
          <ac:chgData name="Daniel Khashabi" userId="62390808-c838-45e6-be59-d6fd0d208bc8" providerId="ADAL" clId="{AF0ECCB0-95D5-C446-8EB3-6A6D85935981}" dt="2023-01-09T02:08:24.230" v="146" actId="27636"/>
          <ac:spMkLst>
            <pc:docMk/>
            <pc:sldMk cId="2333220246" sldId="1260"/>
            <ac:spMk id="3" creationId="{39FE379E-72B6-8E56-9738-BBA3710676D3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2333220246" sldId="1260"/>
            <ac:picMk id="5" creationId="{4FFE291E-08DC-7CFC-FD7D-005E122BBC25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11T00:14:10.973" v="4824" actId="2696"/>
        <pc:sldMkLst>
          <pc:docMk/>
          <pc:sldMk cId="3002710714" sldId="1261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002710714" sldId="1261"/>
            <ac:spMk id="2" creationId="{D0E4B810-4701-F92A-4E8D-9927084E4216}"/>
          </ac:spMkLst>
        </pc:spChg>
        <pc:spChg chg="add mod ord">
          <ac:chgData name="Daniel Khashabi" userId="62390808-c838-45e6-be59-d6fd0d208bc8" providerId="ADAL" clId="{AF0ECCB0-95D5-C446-8EB3-6A6D85935981}" dt="2023-01-09T02:08:24.239" v="147" actId="27636"/>
          <ac:spMkLst>
            <pc:docMk/>
            <pc:sldMk cId="3002710714" sldId="1261"/>
            <ac:spMk id="3" creationId="{4BEC9613-30FB-7ADE-A610-93BC0E92833E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3002710714" sldId="1261"/>
            <ac:picMk id="5" creationId="{4F65E521-1F8B-8F66-013E-51EB02BD913D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11T00:14:11.807" v="4825" actId="2696"/>
        <pc:sldMkLst>
          <pc:docMk/>
          <pc:sldMk cId="2855892251" sldId="1262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855892251" sldId="1262"/>
            <ac:spMk id="2" creationId="{4B3A3B6A-BC5F-BB51-2955-D3072241C7FF}"/>
          </ac:spMkLst>
        </pc:spChg>
        <pc:spChg chg="add mod ord">
          <ac:chgData name="Daniel Khashabi" userId="62390808-c838-45e6-be59-d6fd0d208bc8" providerId="ADAL" clId="{AF0ECCB0-95D5-C446-8EB3-6A6D85935981}" dt="2023-01-09T02:08:24.253" v="148" actId="27636"/>
          <ac:spMkLst>
            <pc:docMk/>
            <pc:sldMk cId="2855892251" sldId="1262"/>
            <ac:spMk id="3" creationId="{BFBA8B7B-A9F0-16C6-5671-8303A0449492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2855892251" sldId="1262"/>
            <ac:picMk id="5" creationId="{BD0B9BAE-728B-62B9-DDA6-6C6227AB2CF7}"/>
          </ac:picMkLst>
        </pc:picChg>
      </pc:sldChg>
      <pc:sldChg chg="modSp del mod chgLayout">
        <pc:chgData name="Daniel Khashabi" userId="62390808-c838-45e6-be59-d6fd0d208bc8" providerId="ADAL" clId="{AF0ECCB0-95D5-C446-8EB3-6A6D85935981}" dt="2023-01-09T21:09:05.900" v="1688" actId="2696"/>
        <pc:sldMkLst>
          <pc:docMk/>
          <pc:sldMk cId="625155832" sldId="1263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625155832" sldId="1263"/>
            <ac:spMk id="2" creationId="{DBCFCB6A-6E2E-63CC-5819-9F11DCF8F9C1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625155832" sldId="1263"/>
            <ac:picMk id="5" creationId="{32BBD035-8F93-9B67-6D06-8906225458E2}"/>
          </ac:picMkLst>
        </pc:picChg>
      </pc:sldChg>
      <pc:sldChg chg="addSp delSp modSp add mod chgLayout">
        <pc:chgData name="Daniel Khashabi" userId="62390808-c838-45e6-be59-d6fd0d208bc8" providerId="ADAL" clId="{AF0ECCB0-95D5-C446-8EB3-6A6D85935981}" dt="2023-01-10T02:40:45.867" v="3616" actId="1076"/>
        <pc:sldMkLst>
          <pc:docMk/>
          <pc:sldMk cId="3629273101" sldId="1263"/>
        </pc:sldMkLst>
        <pc:spChg chg="mod ord">
          <ac:chgData name="Daniel Khashabi" userId="62390808-c838-45e6-be59-d6fd0d208bc8" providerId="ADAL" clId="{AF0ECCB0-95D5-C446-8EB3-6A6D85935981}" dt="2023-01-10T01:34:41.059" v="1809" actId="700"/>
          <ac:spMkLst>
            <pc:docMk/>
            <pc:sldMk cId="3629273101" sldId="1263"/>
            <ac:spMk id="2" creationId="{DBCFCB6A-6E2E-63CC-5819-9F11DCF8F9C1}"/>
          </ac:spMkLst>
        </pc:spChg>
        <pc:spChg chg="add mod">
          <ac:chgData name="Daniel Khashabi" userId="62390808-c838-45e6-be59-d6fd0d208bc8" providerId="ADAL" clId="{AF0ECCB0-95D5-C446-8EB3-6A6D85935981}" dt="2023-01-10T01:36:14.532" v="1939" actId="1076"/>
          <ac:spMkLst>
            <pc:docMk/>
            <pc:sldMk cId="3629273101" sldId="1263"/>
            <ac:spMk id="3" creationId="{EAB1EE77-7AF6-1156-D32C-81C660E9463E}"/>
          </ac:spMkLst>
        </pc:spChg>
        <pc:spChg chg="add mod">
          <ac:chgData name="Daniel Khashabi" userId="62390808-c838-45e6-be59-d6fd0d208bc8" providerId="ADAL" clId="{AF0ECCB0-95D5-C446-8EB3-6A6D85935981}" dt="2023-01-10T01:36:14.532" v="1939" actId="1076"/>
          <ac:spMkLst>
            <pc:docMk/>
            <pc:sldMk cId="3629273101" sldId="1263"/>
            <ac:spMk id="4" creationId="{304E9C28-AA19-820A-1C96-9AD57194E974}"/>
          </ac:spMkLst>
        </pc:spChg>
        <pc:spChg chg="add mod">
          <ac:chgData name="Daniel Khashabi" userId="62390808-c838-45e6-be59-d6fd0d208bc8" providerId="ADAL" clId="{AF0ECCB0-95D5-C446-8EB3-6A6D85935981}" dt="2023-01-10T01:36:14.532" v="1939" actId="1076"/>
          <ac:spMkLst>
            <pc:docMk/>
            <pc:sldMk cId="3629273101" sldId="1263"/>
            <ac:spMk id="6" creationId="{19810388-963B-347F-8157-9A6CD2B08B44}"/>
          </ac:spMkLst>
        </pc:spChg>
        <pc:spChg chg="add mod">
          <ac:chgData name="Daniel Khashabi" userId="62390808-c838-45e6-be59-d6fd0d208bc8" providerId="ADAL" clId="{AF0ECCB0-95D5-C446-8EB3-6A6D85935981}" dt="2023-01-10T01:36:14.532" v="1939" actId="1076"/>
          <ac:spMkLst>
            <pc:docMk/>
            <pc:sldMk cId="3629273101" sldId="1263"/>
            <ac:spMk id="7" creationId="{9BBC2CB1-973E-4E2F-CF52-C07FC8620D51}"/>
          </ac:spMkLst>
        </pc:spChg>
        <pc:spChg chg="add mod">
          <ac:chgData name="Daniel Khashabi" userId="62390808-c838-45e6-be59-d6fd0d208bc8" providerId="ADAL" clId="{AF0ECCB0-95D5-C446-8EB3-6A6D85935981}" dt="2023-01-10T01:36:14.532" v="1939" actId="1076"/>
          <ac:spMkLst>
            <pc:docMk/>
            <pc:sldMk cId="3629273101" sldId="1263"/>
            <ac:spMk id="8" creationId="{92D41C1E-7E38-C24D-A5C4-A4AEBC133FE3}"/>
          </ac:spMkLst>
        </pc:spChg>
        <pc:spChg chg="add del mod">
          <ac:chgData name="Daniel Khashabi" userId="62390808-c838-45e6-be59-d6fd0d208bc8" providerId="ADAL" clId="{AF0ECCB0-95D5-C446-8EB3-6A6D85935981}" dt="2023-01-10T01:34:14.758" v="1805" actId="478"/>
          <ac:spMkLst>
            <pc:docMk/>
            <pc:sldMk cId="3629273101" sldId="1263"/>
            <ac:spMk id="10" creationId="{CED0D90A-C375-3AA7-734C-6A532C382D39}"/>
          </ac:spMkLst>
        </pc:spChg>
        <pc:spChg chg="add mod ord">
          <ac:chgData name="Daniel Khashabi" userId="62390808-c838-45e6-be59-d6fd0d208bc8" providerId="ADAL" clId="{AF0ECCB0-95D5-C446-8EB3-6A6D85935981}" dt="2023-01-10T01:36:41.110" v="2050" actId="20577"/>
          <ac:spMkLst>
            <pc:docMk/>
            <pc:sldMk cId="3629273101" sldId="1263"/>
            <ac:spMk id="11" creationId="{01300A03-3249-DAA4-7438-09C24E325DE0}"/>
          </ac:spMkLst>
        </pc:spChg>
        <pc:picChg chg="del">
          <ac:chgData name="Daniel Khashabi" userId="62390808-c838-45e6-be59-d6fd0d208bc8" providerId="ADAL" clId="{AF0ECCB0-95D5-C446-8EB3-6A6D85935981}" dt="2023-01-10T01:34:13.122" v="1804" actId="478"/>
          <ac:picMkLst>
            <pc:docMk/>
            <pc:sldMk cId="3629273101" sldId="1263"/>
            <ac:picMk id="5" creationId="{32BBD035-8F93-9B67-6D06-8906225458E2}"/>
          </ac:picMkLst>
        </pc:picChg>
        <pc:picChg chg="add mod modCrop">
          <ac:chgData name="Daniel Khashabi" userId="62390808-c838-45e6-be59-d6fd0d208bc8" providerId="ADAL" clId="{AF0ECCB0-95D5-C446-8EB3-6A6D85935981}" dt="2023-01-10T02:40:45.867" v="3616" actId="1076"/>
          <ac:picMkLst>
            <pc:docMk/>
            <pc:sldMk cId="3629273101" sldId="1263"/>
            <ac:picMk id="12" creationId="{E0A61050-FDE2-55AC-F9F3-7EB2976123E7}"/>
          </ac:picMkLst>
        </pc:picChg>
      </pc:sldChg>
      <pc:sldChg chg="addSp delSp modSp del mod chgLayout">
        <pc:chgData name="Daniel Khashabi" userId="62390808-c838-45e6-be59-d6fd0d208bc8" providerId="ADAL" clId="{AF0ECCB0-95D5-C446-8EB3-6A6D85935981}" dt="2023-01-09T21:10:43.696" v="1756" actId="2696"/>
        <pc:sldMkLst>
          <pc:docMk/>
          <pc:sldMk cId="836342470" sldId="1264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836342470" sldId="1264"/>
            <ac:spMk id="2" creationId="{EBC569E6-9449-3994-D1FB-741E79C13A5D}"/>
          </ac:spMkLst>
        </pc:spChg>
        <pc:spChg chg="add mod ord">
          <ac:chgData name="Daniel Khashabi" userId="62390808-c838-45e6-be59-d6fd0d208bc8" providerId="ADAL" clId="{AF0ECCB0-95D5-C446-8EB3-6A6D85935981}" dt="2023-01-09T02:08:24.265" v="149" actId="27636"/>
          <ac:spMkLst>
            <pc:docMk/>
            <pc:sldMk cId="836342470" sldId="1264"/>
            <ac:spMk id="3" creationId="{2E685E69-68C7-3A7A-D486-1F5C8F921F0F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836342470" sldId="1264"/>
            <ac:picMk id="5" creationId="{87A5C8F2-7493-9380-5685-4144F4F615F7}"/>
          </ac:picMkLst>
        </pc:picChg>
      </pc:sldChg>
      <pc:sldChg chg="add del">
        <pc:chgData name="Daniel Khashabi" userId="62390808-c838-45e6-be59-d6fd0d208bc8" providerId="ADAL" clId="{AF0ECCB0-95D5-C446-8EB3-6A6D85935981}" dt="2023-01-10T01:36:57.135" v="2051" actId="2696"/>
        <pc:sldMkLst>
          <pc:docMk/>
          <pc:sldMk cId="1257449559" sldId="1264"/>
        </pc:sldMkLst>
      </pc:sldChg>
      <pc:sldChg chg="addSp delSp modSp del mod chgLayout">
        <pc:chgData name="Daniel Khashabi" userId="62390808-c838-45e6-be59-d6fd0d208bc8" providerId="ADAL" clId="{AF0ECCB0-95D5-C446-8EB3-6A6D85935981}" dt="2023-01-09T20:46:02.987" v="1415" actId="2696"/>
        <pc:sldMkLst>
          <pc:docMk/>
          <pc:sldMk cId="584874884" sldId="1265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84874884" sldId="1265"/>
            <ac:spMk id="2" creationId="{3997E257-3C0D-F971-FDA1-2F0ED06B156C}"/>
          </ac:spMkLst>
        </pc:spChg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84874884" sldId="1265"/>
            <ac:spMk id="3" creationId="{DFDCEDC8-F09B-42BC-5122-CBD37AE4D37B}"/>
          </ac:spMkLst>
        </pc:spChg>
        <pc:spChg chg="add mod ord">
          <ac:chgData name="Daniel Khashabi" userId="62390808-c838-45e6-be59-d6fd0d208bc8" providerId="ADAL" clId="{AF0ECCB0-95D5-C446-8EB3-6A6D85935981}" dt="2023-01-09T02:08:24.277" v="150" actId="27636"/>
          <ac:spMkLst>
            <pc:docMk/>
            <pc:sldMk cId="584874884" sldId="1265"/>
            <ac:spMk id="4" creationId="{398DFE6C-9E02-44CF-0972-DF25DA43101B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84874884" sldId="1265"/>
            <ac:spMk id="5" creationId="{78B101CF-D159-247A-005A-83897A1CA994}"/>
          </ac:spMkLst>
        </pc:spChg>
      </pc:sldChg>
      <pc:sldChg chg="addSp delSp modSp del mod chgLayout">
        <pc:chgData name="Daniel Khashabi" userId="62390808-c838-45e6-be59-d6fd0d208bc8" providerId="ADAL" clId="{AF0ECCB0-95D5-C446-8EB3-6A6D85935981}" dt="2023-01-09T20:46:03.998" v="1416" actId="2696"/>
        <pc:sldMkLst>
          <pc:docMk/>
          <pc:sldMk cId="4125485965" sldId="1266"/>
        </pc:sldMkLst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125485965" sldId="1266"/>
            <ac:spMk id="2" creationId="{DA6F683C-13D4-3FE7-58D9-8E9335FC2E7D}"/>
          </ac:spMkLst>
        </pc:spChg>
        <pc:spChg chg="del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125485965" sldId="1266"/>
            <ac:spMk id="3" creationId="{384052B6-1CA1-E45D-703A-255CC23B3A32}"/>
          </ac:spMkLst>
        </pc:spChg>
        <pc:spChg chg="add mod ord">
          <ac:chgData name="Daniel Khashabi" userId="62390808-c838-45e6-be59-d6fd0d208bc8" providerId="ADAL" clId="{AF0ECCB0-95D5-C446-8EB3-6A6D85935981}" dt="2023-01-09T02:08:24.289" v="151" actId="27636"/>
          <ac:spMkLst>
            <pc:docMk/>
            <pc:sldMk cId="4125485965" sldId="1266"/>
            <ac:spMk id="4" creationId="{3B97013E-02E9-A321-EB36-85D836DAB2CB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125485965" sldId="1266"/>
            <ac:spMk id="5" creationId="{52B39437-571E-E200-3F7A-AF22BAA36C2D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20:18:41.995" v="1017" actId="2696"/>
        <pc:sldMkLst>
          <pc:docMk/>
          <pc:sldMk cId="3831383514" sldId="1269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831383514" sldId="126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887" v="61" actId="27636"/>
          <ac:spMkLst>
            <pc:docMk/>
            <pc:sldMk cId="3831383514" sldId="1269"/>
            <ac:spMk id="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4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831383514" sldId="1269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1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25" creationId="{B57D2E28-52A0-A444-8125-4F55B65B7E65}"/>
          </ac:spMkLst>
        </pc:spChg>
        <pc:spChg chg="mod">
          <ac:chgData name="Daniel Khashabi" userId="62390808-c838-45e6-be59-d6fd0d208bc8" providerId="ADAL" clId="{AF0ECCB0-95D5-C446-8EB3-6A6D85935981}" dt="2023-01-09T19:42:51.795" v="930" actId="1036"/>
          <ac:spMkLst>
            <pc:docMk/>
            <pc:sldMk cId="3831383514" sldId="1269"/>
            <ac:spMk id="32" creationId="{6CCC6AE5-0670-42CC-8B1E-89C64A6432C0}"/>
          </ac:spMkLst>
        </pc:sp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24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28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31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33" creationId="{4BC41A6E-E9C5-422E-A0A4-67213A867FCC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35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39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40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41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42:51.795" v="930" actId="1036"/>
          <ac:cxnSpMkLst>
            <pc:docMk/>
            <pc:sldMk cId="3831383514" sldId="1269"/>
            <ac:cxnSpMk id="43" creationId="{00000000-0000-0000-0000-000000000000}"/>
          </ac:cxnSpMkLst>
        </pc:cxnChg>
      </pc:sldChg>
      <pc:sldChg chg="modSp add del mod modClrScheme chgLayout modNotes">
        <pc:chgData name="Daniel Khashabi" userId="62390808-c838-45e6-be59-d6fd0d208bc8" providerId="ADAL" clId="{AF0ECCB0-95D5-C446-8EB3-6A6D85935981}" dt="2023-01-09T20:48:01.901" v="1501" actId="2696"/>
        <pc:sldMkLst>
          <pc:docMk/>
          <pc:sldMk cId="2580594947" sldId="1270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580594947" sldId="127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977" v="66" actId="27636"/>
          <ac:spMkLst>
            <pc:docMk/>
            <pc:sldMk cId="2580594947" sldId="127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580594947" sldId="1270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80594947" sldId="1270"/>
            <ac:spMk id="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580594947" sldId="1270"/>
            <ac:spMk id="2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580594947" sldId="1270"/>
            <ac:spMk id="33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20:48:06.758" v="1502" actId="2696"/>
        <pc:sldMkLst>
          <pc:docMk/>
          <pc:sldMk cId="470776603" sldId="1271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70776603" sldId="127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075" v="67" actId="27636"/>
          <ac:spMkLst>
            <pc:docMk/>
            <pc:sldMk cId="470776603" sldId="127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470776603" sldId="1271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23" creationId="{B16465B6-99C2-474A-8CF3-A6C10CE02FC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25" creationId="{70A59B67-116E-45F2-BB57-DFD89982FA9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28" creationId="{C726B89D-7874-4C36-AB7D-E36A8494FAC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30" creationId="{784803CE-C818-48F3-AD46-91CDAA356F9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33" creationId="{1909893A-DD14-498D-A6F5-4B8AE5828CA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39" creationId="{E24FFF8A-E552-4889-9DCD-093FD062417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70776603" sldId="1271"/>
            <ac:spMk id="49" creationId="{62B4D4A1-3D2B-4EF6-80C5-BFC8AC5900E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51" creationId="{BC5DBB1C-B5DA-4BCB-ABF1-064CB4014C8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70776603" sldId="1271"/>
            <ac:spMk id="52" creationId="{28B94A9A-055F-49BE-AB55-DBE62C2AA99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70776603" sldId="1271"/>
            <ac:spMk id="54" creationId="{5DAFC12F-6F2A-47B3-88C6-CE358DD63107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20:48:11.283" v="1503" actId="2696"/>
        <pc:sldMkLst>
          <pc:docMk/>
          <pc:sldMk cId="4020190374" sldId="1272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020190374" sldId="127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238" v="70" actId="27636"/>
          <ac:spMkLst>
            <pc:docMk/>
            <pc:sldMk cId="4020190374" sldId="127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4020190374" sldId="1272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020190374" sldId="1272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020190374" sldId="1272"/>
            <ac:spMk id="3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3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68" creationId="{99D18DD4-66EB-4E0A-ACDB-77217E30EDB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69" creationId="{5A5F7F2E-8268-4575-9860-8E9B4CDCD55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70" creationId="{1C774F8E-6AAE-4674-B6A5-83ED85D66B4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71" creationId="{1924DEC0-91C1-44AD-A04A-6EAAEF4CBA7B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72" creationId="{42F61473-799F-46AD-B998-DC8D6CAD2F05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73" creationId="{16A7DFB3-EBFD-40A7-8D15-28659247FF9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020190374" sldId="1272"/>
            <ac:spMk id="79" creationId="{F7606D51-2440-484E-8D06-D136930E02F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81" creationId="{D43116F5-53A4-4C71-931B-0F1800B34C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020190374" sldId="1272"/>
            <ac:spMk id="82" creationId="{6BF2BFD0-9FAB-4B14-AD87-B6070C6A8CB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020190374" sldId="1272"/>
            <ac:spMk id="84" creationId="{09CD1A49-E1BF-4598-9C89-45CE7126507C}"/>
          </ac:spMkLst>
        </pc:spChg>
      </pc:sldChg>
      <pc:sldChg chg="addSp delSp modSp add del mod modClrScheme chgLayout">
        <pc:chgData name="Daniel Khashabi" userId="62390808-c838-45e6-be59-d6fd0d208bc8" providerId="ADAL" clId="{AF0ECCB0-95D5-C446-8EB3-6A6D85935981}" dt="2023-01-10T16:46:51.653" v="4808" actId="2696"/>
        <pc:sldMkLst>
          <pc:docMk/>
          <pc:sldMk cId="490241901" sldId="1273"/>
        </pc:sldMkLst>
        <pc:spChg chg="mod ord">
          <ac:chgData name="Daniel Khashabi" userId="62390808-c838-45e6-be59-d6fd0d208bc8" providerId="ADAL" clId="{AF0ECCB0-95D5-C446-8EB3-6A6D85935981}" dt="2023-01-10T16:45:06.348" v="4754" actId="20577"/>
          <ac:spMkLst>
            <pc:docMk/>
            <pc:sldMk cId="490241901" sldId="1273"/>
            <ac:spMk id="2" creationId="{00000000-0000-0000-0000-000000000000}"/>
          </ac:spMkLst>
        </pc:spChg>
        <pc:spChg chg="add del mod">
          <ac:chgData name="Daniel Khashabi" userId="62390808-c838-45e6-be59-d6fd0d208bc8" providerId="ADAL" clId="{AF0ECCB0-95D5-C446-8EB3-6A6D85935981}" dt="2023-01-10T02:20:35.641" v="3033"/>
          <ac:spMkLst>
            <pc:docMk/>
            <pc:sldMk cId="490241901" sldId="1273"/>
            <ac:spMk id="3" creationId="{B6275921-D937-95F8-91F0-2DB616DCBE16}"/>
          </ac:spMkLst>
        </pc:spChg>
        <pc:spChg chg="mod ord">
          <ac:chgData name="Daniel Khashabi" userId="62390808-c838-45e6-be59-d6fd0d208bc8" providerId="ADAL" clId="{AF0ECCB0-95D5-C446-8EB3-6A6D85935981}" dt="2023-01-10T16:44:37.880" v="4710" actId="700"/>
          <ac:spMkLst>
            <pc:docMk/>
            <pc:sldMk cId="490241901" sldId="1273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90241901" sldId="1273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90241901" sldId="1273"/>
            <ac:spMk id="54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10T16:45:23.803" v="4790" actId="20577"/>
          <ac:spMkLst>
            <pc:docMk/>
            <pc:sldMk cId="490241901" sldId="1273"/>
            <ac:spMk id="103" creationId="{00000000-0000-0000-0000-000000000000}"/>
          </ac:spMkLst>
        </pc:spChg>
      </pc:sldChg>
      <pc:sldChg chg="add del ord">
        <pc:chgData name="Daniel Khashabi" userId="62390808-c838-45e6-be59-d6fd0d208bc8" providerId="ADAL" clId="{AF0ECCB0-95D5-C446-8EB3-6A6D85935981}" dt="2023-01-11T00:16:28.564" v="4886" actId="20578"/>
        <pc:sldMkLst>
          <pc:docMk/>
          <pc:sldMk cId="2747917122" sldId="1273"/>
        </pc:sldMkLst>
      </pc:sldChg>
      <pc:sldChg chg="add del">
        <pc:chgData name="Daniel Khashabi" userId="62390808-c838-45e6-be59-d6fd0d208bc8" providerId="ADAL" clId="{AF0ECCB0-95D5-C446-8EB3-6A6D85935981}" dt="2023-01-10T16:47:06.653" v="4810" actId="2696"/>
        <pc:sldMkLst>
          <pc:docMk/>
          <pc:sldMk cId="4109299128" sldId="1273"/>
        </pc:sldMkLst>
      </pc:sldChg>
      <pc:sldChg chg="modSp add del mod modClrScheme chgLayout">
        <pc:chgData name="Daniel Khashabi" userId="62390808-c838-45e6-be59-d6fd0d208bc8" providerId="ADAL" clId="{AF0ECCB0-95D5-C446-8EB3-6A6D85935981}" dt="2023-01-09T21:00:09.711" v="1506" actId="2696"/>
        <pc:sldMkLst>
          <pc:docMk/>
          <pc:sldMk cId="523617114" sldId="1295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23617114" sldId="129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272" v="71" actId="27636"/>
          <ac:spMkLst>
            <pc:docMk/>
            <pc:sldMk cId="523617114" sldId="129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523617114" sldId="1295"/>
            <ac:spMk id="5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21:00:10.466" v="1507" actId="2696"/>
        <pc:sldMkLst>
          <pc:docMk/>
          <pc:sldMk cId="44849592" sldId="1296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4849592" sldId="129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317" v="74" actId="27636"/>
          <ac:spMkLst>
            <pc:docMk/>
            <pc:sldMk cId="44849592" sldId="129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44849592" sldId="1296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44849592" sldId="1296"/>
            <ac:spMk id="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1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2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3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3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3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3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3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3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3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4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4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4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4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4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4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44849592" sldId="1296"/>
            <ac:spMk id="4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5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44849592" sldId="1296"/>
            <ac:spMk id="51" creationId="{00000000-0000-0000-0000-000000000000}"/>
          </ac:spMkLst>
        </pc:spChg>
      </pc:sldChg>
      <pc:sldChg chg="delSp modSp add del mod modClrScheme modAnim chgLayout">
        <pc:chgData name="Daniel Khashabi" userId="62390808-c838-45e6-be59-d6fd0d208bc8" providerId="ADAL" clId="{AF0ECCB0-95D5-C446-8EB3-6A6D85935981}" dt="2023-01-09T20:18:43.270" v="1018" actId="2696"/>
        <pc:sldMkLst>
          <pc:docMk/>
          <pc:sldMk cId="566866917" sldId="1297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66866917" sldId="129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566866917" sldId="129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566866917" sldId="1297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566866917" sldId="1297"/>
            <ac:spMk id="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9.592" v="937" actId="1036"/>
          <ac:spMkLst>
            <pc:docMk/>
            <pc:sldMk cId="566866917" sldId="1297"/>
            <ac:spMk id="11" creationId="{9A52C976-7E93-A548-9E5B-D2D1A89EBCF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566866917" sldId="1297"/>
            <ac:spMk id="1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566866917" sldId="1297"/>
            <ac:spMk id="1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9.592" v="937" actId="1036"/>
          <ac:spMkLst>
            <pc:docMk/>
            <pc:sldMk cId="566866917" sldId="1297"/>
            <ac:spMk id="40" creationId="{EAA0727B-7BFE-194D-A806-E53FC028437C}"/>
          </ac:spMkLst>
        </pc:spChg>
        <pc:spChg chg="mod topLvl">
          <ac:chgData name="Daniel Khashabi" userId="62390808-c838-45e6-be59-d6fd0d208bc8" providerId="ADAL" clId="{AF0ECCB0-95D5-C446-8EB3-6A6D85935981}" dt="2023-01-09T19:43:32.168" v="940" actId="165"/>
          <ac:spMkLst>
            <pc:docMk/>
            <pc:sldMk cId="566866917" sldId="1297"/>
            <ac:spMk id="41" creationId="{0F3FBE79-5AE6-E749-97D0-1241D20E6A21}"/>
          </ac:spMkLst>
        </pc:spChg>
        <pc:spChg chg="mod topLvl">
          <ac:chgData name="Daniel Khashabi" userId="62390808-c838-45e6-be59-d6fd0d208bc8" providerId="ADAL" clId="{AF0ECCB0-95D5-C446-8EB3-6A6D85935981}" dt="2023-01-09T19:43:27.920" v="939" actId="165"/>
          <ac:spMkLst>
            <pc:docMk/>
            <pc:sldMk cId="566866917" sldId="1297"/>
            <ac:spMk id="43" creationId="{0839C492-5B2E-BA4A-B63A-357ACB8C46BF}"/>
          </ac:spMkLst>
        </pc:spChg>
        <pc:spChg chg="mod topLvl">
          <ac:chgData name="Daniel Khashabi" userId="62390808-c838-45e6-be59-d6fd0d208bc8" providerId="ADAL" clId="{AF0ECCB0-95D5-C446-8EB3-6A6D85935981}" dt="2023-01-09T19:43:24.213" v="938" actId="165"/>
          <ac:spMkLst>
            <pc:docMk/>
            <pc:sldMk cId="566866917" sldId="1297"/>
            <ac:spMk id="44" creationId="{241F4677-D4A7-C74C-B496-D3B195B0DCE0}"/>
          </ac:spMkLst>
        </pc:spChg>
        <pc:spChg chg="mod topLvl">
          <ac:chgData name="Daniel Khashabi" userId="62390808-c838-45e6-be59-d6fd0d208bc8" providerId="ADAL" clId="{AF0ECCB0-95D5-C446-8EB3-6A6D85935981}" dt="2023-01-09T19:43:48.534" v="964" actId="1035"/>
          <ac:spMkLst>
            <pc:docMk/>
            <pc:sldMk cId="566866917" sldId="1297"/>
            <ac:spMk id="47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32.168" v="940" actId="165"/>
          <ac:spMkLst>
            <pc:docMk/>
            <pc:sldMk cId="566866917" sldId="1297"/>
            <ac:spMk id="50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32.168" v="940" actId="165"/>
          <ac:spMkLst>
            <pc:docMk/>
            <pc:sldMk cId="566866917" sldId="1297"/>
            <ac:spMk id="51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48.534" v="964" actId="1035"/>
          <ac:spMkLst>
            <pc:docMk/>
            <pc:sldMk cId="566866917" sldId="1297"/>
            <ac:spMk id="54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37.183" v="941" actId="165"/>
          <ac:spMkLst>
            <pc:docMk/>
            <pc:sldMk cId="566866917" sldId="1297"/>
            <ac:spMk id="57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37.183" v="941" actId="165"/>
          <ac:spMkLst>
            <pc:docMk/>
            <pc:sldMk cId="566866917" sldId="1297"/>
            <ac:spMk id="58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48.534" v="964" actId="1035"/>
          <ac:spMkLst>
            <pc:docMk/>
            <pc:sldMk cId="566866917" sldId="1297"/>
            <ac:spMk id="61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41.337" v="942" actId="165"/>
          <ac:spMkLst>
            <pc:docMk/>
            <pc:sldMk cId="566866917" sldId="1297"/>
            <ac:spMk id="64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41.337" v="942" actId="165"/>
          <ac:spMkLst>
            <pc:docMk/>
            <pc:sldMk cId="566866917" sldId="1297"/>
            <ac:spMk id="6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9.592" v="937" actId="1036"/>
          <ac:spMkLst>
            <pc:docMk/>
            <pc:sldMk cId="566866917" sldId="1297"/>
            <ac:spMk id="6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9.592" v="937" actId="1036"/>
          <ac:spMkLst>
            <pc:docMk/>
            <pc:sldMk cId="566866917" sldId="1297"/>
            <ac:spMk id="6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42:59.592" v="937" actId="1036"/>
          <ac:spMkLst>
            <pc:docMk/>
            <pc:sldMk cId="566866917" sldId="1297"/>
            <ac:spMk id="69" creationId="{00000000-0000-0000-0000-000000000000}"/>
          </ac:spMkLst>
        </pc:spChg>
        <pc:spChg chg="mod topLvl">
          <ac:chgData name="Daniel Khashabi" userId="62390808-c838-45e6-be59-d6fd0d208bc8" providerId="ADAL" clId="{AF0ECCB0-95D5-C446-8EB3-6A6D85935981}" dt="2023-01-09T19:43:59.895" v="981" actId="1036"/>
          <ac:spMkLst>
            <pc:docMk/>
            <pc:sldMk cId="566866917" sldId="1297"/>
            <ac:spMk id="70" creationId="{A3B7072A-28CA-8145-AE24-90BAA4BA505C}"/>
          </ac:spMkLst>
        </pc:spChg>
        <pc:grpChg chg="del mod topLvl">
          <ac:chgData name="Daniel Khashabi" userId="62390808-c838-45e6-be59-d6fd0d208bc8" providerId="ADAL" clId="{AF0ECCB0-95D5-C446-8EB3-6A6D85935981}" dt="2023-01-09T19:43:32.168" v="940" actId="165"/>
          <ac:grpSpMkLst>
            <pc:docMk/>
            <pc:sldMk cId="566866917" sldId="1297"/>
            <ac:grpSpMk id="12" creationId="{D1E35363-1AA4-6A4F-BFAF-AC44E690EEBC}"/>
          </ac:grpSpMkLst>
        </pc:grpChg>
        <pc:grpChg chg="del mod topLvl">
          <ac:chgData name="Daniel Khashabi" userId="62390808-c838-45e6-be59-d6fd0d208bc8" providerId="ADAL" clId="{AF0ECCB0-95D5-C446-8EB3-6A6D85935981}" dt="2023-01-09T19:43:27.920" v="939" actId="165"/>
          <ac:grpSpMkLst>
            <pc:docMk/>
            <pc:sldMk cId="566866917" sldId="1297"/>
            <ac:grpSpMk id="13" creationId="{A479EC71-B5A0-F540-BB1E-0328BF2A67D8}"/>
          </ac:grpSpMkLst>
        </pc:grpChg>
        <pc:grpChg chg="del mod">
          <ac:chgData name="Daniel Khashabi" userId="62390808-c838-45e6-be59-d6fd0d208bc8" providerId="ADAL" clId="{AF0ECCB0-95D5-C446-8EB3-6A6D85935981}" dt="2023-01-09T19:43:24.213" v="938" actId="165"/>
          <ac:grpSpMkLst>
            <pc:docMk/>
            <pc:sldMk cId="566866917" sldId="1297"/>
            <ac:grpSpMk id="14" creationId="{1D53DC19-3144-6E46-8E93-151EDA5EEFB0}"/>
          </ac:grpSpMkLst>
        </pc:grpChg>
        <pc:grpChg chg="del mod">
          <ac:chgData name="Daniel Khashabi" userId="62390808-c838-45e6-be59-d6fd0d208bc8" providerId="ADAL" clId="{AF0ECCB0-95D5-C446-8EB3-6A6D85935981}" dt="2023-01-09T19:43:24.213" v="938" actId="165"/>
          <ac:grpSpMkLst>
            <pc:docMk/>
            <pc:sldMk cId="566866917" sldId="1297"/>
            <ac:grpSpMk id="19" creationId="{064A46B0-0D29-7946-8DE5-9AAF6A8F5AA4}"/>
          </ac:grpSpMkLst>
        </pc:grpChg>
        <pc:grpChg chg="mod">
          <ac:chgData name="Daniel Khashabi" userId="62390808-c838-45e6-be59-d6fd0d208bc8" providerId="ADAL" clId="{AF0ECCB0-95D5-C446-8EB3-6A6D85935981}" dt="2023-01-09T19:42:59.592" v="937" actId="1036"/>
          <ac:grpSpMkLst>
            <pc:docMk/>
            <pc:sldMk cId="566866917" sldId="1297"/>
            <ac:grpSpMk id="45" creationId="{00000000-0000-0000-0000-000000000000}"/>
          </ac:grpSpMkLst>
        </pc:grpChg>
        <pc:grpChg chg="del mod topLvl">
          <ac:chgData name="Daniel Khashabi" userId="62390808-c838-45e6-be59-d6fd0d208bc8" providerId="ADAL" clId="{AF0ECCB0-95D5-C446-8EB3-6A6D85935981}" dt="2023-01-09T19:43:37.183" v="941" actId="165"/>
          <ac:grpSpMkLst>
            <pc:docMk/>
            <pc:sldMk cId="566866917" sldId="1297"/>
            <ac:grpSpMk id="53" creationId="{00000000-0000-0000-0000-000000000000}"/>
          </ac:grpSpMkLst>
        </pc:grpChg>
        <pc:grpChg chg="del mod">
          <ac:chgData name="Daniel Khashabi" userId="62390808-c838-45e6-be59-d6fd0d208bc8" providerId="ADAL" clId="{AF0ECCB0-95D5-C446-8EB3-6A6D85935981}" dt="2023-01-09T19:43:41.337" v="942" actId="165"/>
          <ac:grpSpMkLst>
            <pc:docMk/>
            <pc:sldMk cId="566866917" sldId="1297"/>
            <ac:grpSpMk id="60" creationId="{00000000-0000-0000-0000-000000000000}"/>
          </ac:grpSpMkLst>
        </pc:grpChg>
        <pc:cxnChg chg="mod">
          <ac:chgData name="Daniel Khashabi" userId="62390808-c838-45e6-be59-d6fd0d208bc8" providerId="ADAL" clId="{AF0ECCB0-95D5-C446-8EB3-6A6D85935981}" dt="2023-01-09T19:42:59.592" v="937" actId="1036"/>
          <ac:cxnSpMkLst>
            <pc:docMk/>
            <pc:sldMk cId="566866917" sldId="1297"/>
            <ac:cxnSpMk id="7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24.213" v="938" actId="165"/>
          <ac:cxnSpMkLst>
            <pc:docMk/>
            <pc:sldMk cId="566866917" sldId="1297"/>
            <ac:cxnSpMk id="48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32.168" v="940" actId="165"/>
          <ac:cxnSpMkLst>
            <pc:docMk/>
            <pc:sldMk cId="566866917" sldId="1297"/>
            <ac:cxnSpMk id="49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51.841" v="965" actId="14100"/>
          <ac:cxnSpMkLst>
            <pc:docMk/>
            <pc:sldMk cId="566866917" sldId="1297"/>
            <ac:cxnSpMk id="52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37.183" v="941" actId="165"/>
          <ac:cxnSpMkLst>
            <pc:docMk/>
            <pc:sldMk cId="566866917" sldId="1297"/>
            <ac:cxnSpMk id="55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37.183" v="941" actId="165"/>
          <ac:cxnSpMkLst>
            <pc:docMk/>
            <pc:sldMk cId="566866917" sldId="1297"/>
            <ac:cxnSpMk id="56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4:04.941" v="982" actId="14100"/>
          <ac:cxnSpMkLst>
            <pc:docMk/>
            <pc:sldMk cId="566866917" sldId="1297"/>
            <ac:cxnSpMk id="59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41.337" v="942" actId="165"/>
          <ac:cxnSpMkLst>
            <pc:docMk/>
            <pc:sldMk cId="566866917" sldId="1297"/>
            <ac:cxnSpMk id="62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3:41.337" v="942" actId="165"/>
          <ac:cxnSpMkLst>
            <pc:docMk/>
            <pc:sldMk cId="566866917" sldId="1297"/>
            <ac:cxnSpMk id="63" creationId="{00000000-0000-0000-0000-000000000000}"/>
          </ac:cxnSpMkLst>
        </pc:cxnChg>
        <pc:cxnChg chg="mod topLvl">
          <ac:chgData name="Daniel Khashabi" userId="62390808-c838-45e6-be59-d6fd0d208bc8" providerId="ADAL" clId="{AF0ECCB0-95D5-C446-8EB3-6A6D85935981}" dt="2023-01-09T19:44:06.696" v="983" actId="14100"/>
          <ac:cxnSpMkLst>
            <pc:docMk/>
            <pc:sldMk cId="566866917" sldId="1297"/>
            <ac:cxnSpMk id="66" creationId="{00000000-0000-0000-0000-000000000000}"/>
          </ac:cxnSpMkLst>
        </pc:cxnChg>
      </pc:sldChg>
      <pc:sldChg chg="addSp delSp modSp add mod delAnim">
        <pc:chgData name="Daniel Khashabi" userId="62390808-c838-45e6-be59-d6fd0d208bc8" providerId="ADAL" clId="{AF0ECCB0-95D5-C446-8EB3-6A6D85935981}" dt="2023-01-09T21:03:24.207" v="1544" actId="114"/>
        <pc:sldMkLst>
          <pc:docMk/>
          <pc:sldMk cId="3743050676" sldId="1297"/>
        </pc:sldMkLst>
        <pc:spChg chg="mod">
          <ac:chgData name="Daniel Khashabi" userId="62390808-c838-45e6-be59-d6fd0d208bc8" providerId="ADAL" clId="{AF0ECCB0-95D5-C446-8EB3-6A6D85935981}" dt="2023-01-09T20:26:29.492" v="1227" actId="20577"/>
          <ac:spMkLst>
            <pc:docMk/>
            <pc:sldMk cId="3743050676" sldId="1297"/>
            <ac:spMk id="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20:31:55.049" v="1306" actId="20577"/>
          <ac:spMkLst>
            <pc:docMk/>
            <pc:sldMk cId="3743050676" sldId="1297"/>
            <ac:spMk id="3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11" creationId="{9A52C976-7E93-A548-9E5B-D2D1A89EBCF6}"/>
          </ac:spMkLst>
        </pc:spChg>
        <pc:spChg chg="add del mod">
          <ac:chgData name="Daniel Khashabi" userId="62390808-c838-45e6-be59-d6fd0d208bc8" providerId="ADAL" clId="{AF0ECCB0-95D5-C446-8EB3-6A6D85935981}" dt="2023-01-09T20:30:24.912" v="1258" actId="478"/>
          <ac:spMkLst>
            <pc:docMk/>
            <pc:sldMk cId="3743050676" sldId="1297"/>
            <ac:spMk id="12" creationId="{9DB8E713-375E-5E87-5B73-4E68C09D35C4}"/>
          </ac:spMkLst>
        </pc:spChg>
        <pc:spChg chg="add del mod">
          <ac:chgData name="Daniel Khashabi" userId="62390808-c838-45e6-be59-d6fd0d208bc8" providerId="ADAL" clId="{AF0ECCB0-95D5-C446-8EB3-6A6D85935981}" dt="2023-01-09T20:30:13.317" v="1252" actId="478"/>
          <ac:spMkLst>
            <pc:docMk/>
            <pc:sldMk cId="3743050676" sldId="1297"/>
            <ac:spMk id="13" creationId="{6518680D-A6C3-856C-6C39-1C6AF00EDFD4}"/>
          </ac:spMkLst>
        </pc:spChg>
        <pc:spChg chg="add mod">
          <ac:chgData name="Daniel Khashabi" userId="62390808-c838-45e6-be59-d6fd0d208bc8" providerId="ADAL" clId="{AF0ECCB0-95D5-C446-8EB3-6A6D85935981}" dt="2023-01-09T21:03:24.207" v="1544" actId="114"/>
          <ac:spMkLst>
            <pc:docMk/>
            <pc:sldMk cId="3743050676" sldId="1297"/>
            <ac:spMk id="19" creationId="{2C2E2BAB-4149-DD24-F7A0-596BEFA66048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40" creationId="{EAA0727B-7BFE-194D-A806-E53FC028437C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41" creationId="{0F3FBE79-5AE6-E749-97D0-1241D20E6A21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43" creationId="{0839C492-5B2E-BA4A-B63A-357ACB8C46BF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44" creationId="{241F4677-D4A7-C74C-B496-D3B195B0DCE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47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50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51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54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57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58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61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64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65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67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32.629" v="1232" actId="478"/>
          <ac:spMkLst>
            <pc:docMk/>
            <pc:sldMk cId="3743050676" sldId="1297"/>
            <ac:spMk id="68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69" creationId="{00000000-0000-0000-0000-000000000000}"/>
          </ac:spMkLst>
        </pc:spChg>
        <pc:spChg chg="del mod">
          <ac:chgData name="Daniel Khashabi" userId="62390808-c838-45e6-be59-d6fd0d208bc8" providerId="ADAL" clId="{AF0ECCB0-95D5-C446-8EB3-6A6D85935981}" dt="2023-01-09T20:27:29.168" v="1230" actId="478"/>
          <ac:spMkLst>
            <pc:docMk/>
            <pc:sldMk cId="3743050676" sldId="1297"/>
            <ac:spMk id="70" creationId="{A3B7072A-28CA-8145-AE24-90BAA4BA505C}"/>
          </ac:spMkLst>
        </pc:spChg>
        <pc:grpChg chg="del mod">
          <ac:chgData name="Daniel Khashabi" userId="62390808-c838-45e6-be59-d6fd0d208bc8" providerId="ADAL" clId="{AF0ECCB0-95D5-C446-8EB3-6A6D85935981}" dt="2023-01-09T20:27:29.168" v="1230" actId="478"/>
          <ac:grpSpMkLst>
            <pc:docMk/>
            <pc:sldMk cId="3743050676" sldId="1297"/>
            <ac:grpSpMk id="45" creationId="{00000000-0000-0000-0000-000000000000}"/>
          </ac:grpSpMkLst>
        </pc:grpChg>
        <pc:picChg chg="add mod">
          <ac:chgData name="Daniel Khashabi" userId="62390808-c838-45e6-be59-d6fd0d208bc8" providerId="ADAL" clId="{AF0ECCB0-95D5-C446-8EB3-6A6D85935981}" dt="2023-01-09T20:32:01.347" v="1307" actId="1076"/>
          <ac:picMkLst>
            <pc:docMk/>
            <pc:sldMk cId="3743050676" sldId="1297"/>
            <ac:picMk id="5" creationId="{9645302F-D028-F499-1D18-524F2156DFA4}"/>
          </ac:picMkLst>
        </pc:picChg>
        <pc:picChg chg="add mod modCrop">
          <ac:chgData name="Daniel Khashabi" userId="62390808-c838-45e6-be59-d6fd0d208bc8" providerId="ADAL" clId="{AF0ECCB0-95D5-C446-8EB3-6A6D85935981}" dt="2023-01-09T20:32:18.226" v="1320" actId="1036"/>
          <ac:picMkLst>
            <pc:docMk/>
            <pc:sldMk cId="3743050676" sldId="1297"/>
            <ac:picMk id="10" creationId="{99A69B12-1CDF-4E92-3EB6-90D17A8E8F77}"/>
          </ac:picMkLst>
        </pc:pic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7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9" creationId="{00000000-0000-0000-0000-000000000000}"/>
          </ac:cxnSpMkLst>
        </pc:cxnChg>
        <pc:cxnChg chg="add del mod">
          <ac:chgData name="Daniel Khashabi" userId="62390808-c838-45e6-be59-d6fd0d208bc8" providerId="ADAL" clId="{AF0ECCB0-95D5-C446-8EB3-6A6D85935981}" dt="2023-01-09T20:30:15.461" v="1253" actId="478"/>
          <ac:cxnSpMkLst>
            <pc:docMk/>
            <pc:sldMk cId="3743050676" sldId="1297"/>
            <ac:cxnSpMk id="14" creationId="{477CF2BC-C285-7A9A-21A3-1079444A7D04}"/>
          </ac:cxnSpMkLst>
        </pc:cxnChg>
        <pc:cxnChg chg="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17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48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49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52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55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56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59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62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63" creationId="{00000000-0000-0000-0000-000000000000}"/>
          </ac:cxnSpMkLst>
        </pc:cxnChg>
        <pc:cxnChg chg="del mod">
          <ac:chgData name="Daniel Khashabi" userId="62390808-c838-45e6-be59-d6fd0d208bc8" providerId="ADAL" clId="{AF0ECCB0-95D5-C446-8EB3-6A6D85935981}" dt="2023-01-09T20:27:29.168" v="1230" actId="478"/>
          <ac:cxnSpMkLst>
            <pc:docMk/>
            <pc:sldMk cId="3743050676" sldId="1297"/>
            <ac:cxnSpMk id="66" creationId="{00000000-0000-0000-0000-000000000000}"/>
          </ac:cxnSpMkLst>
        </pc:cxnChg>
      </pc:sldChg>
      <pc:sldChg chg="modSp add del mod modClrScheme chgLayout">
        <pc:chgData name="Daniel Khashabi" userId="62390808-c838-45e6-be59-d6fd0d208bc8" providerId="ADAL" clId="{AF0ECCB0-95D5-C446-8EB3-6A6D85935981}" dt="2023-01-09T19:45:32.293" v="996" actId="2696"/>
        <pc:sldMkLst>
          <pc:docMk/>
          <pc:sldMk cId="1693879181" sldId="1298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693879181" sldId="1298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761" v="91" actId="27636"/>
          <ac:spMkLst>
            <pc:docMk/>
            <pc:sldMk cId="1693879181" sldId="1298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693879181" sldId="1298"/>
            <ac:spMk id="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6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93879181" sldId="1298"/>
            <ac:spMk id="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1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93879181" sldId="1298"/>
            <ac:spMk id="18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693879181" sldId="1298"/>
            <ac:spMk id="2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693879181" sldId="1298"/>
            <ac:spMk id="2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2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25" creationId="{235D88C7-9F42-FC43-9342-1C9D30E4BCA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693879181" sldId="1298"/>
            <ac:spMk id="40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4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93879181" sldId="1298"/>
            <ac:spMk id="4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9:47.592" v="470"/>
          <ac:spMkLst>
            <pc:docMk/>
            <pc:sldMk cId="1693879181" sldId="1298"/>
            <ac:spMk id="53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93879181" sldId="1298"/>
            <ac:spMk id="54" creationId="{00000000-0000-0000-0000-000000000000}"/>
          </ac:spMkLst>
        </pc:spChg>
        <pc:grpChg chg="mod">
          <ac:chgData name="Daniel Khashabi" userId="62390808-c838-45e6-be59-d6fd0d208bc8" providerId="ADAL" clId="{AF0ECCB0-95D5-C446-8EB3-6A6D85935981}" dt="2023-01-09T19:01:43.110" v="448"/>
          <ac:grpSpMkLst>
            <pc:docMk/>
            <pc:sldMk cId="1693879181" sldId="1298"/>
            <ac:grpSpMk id="9" creationId="{9B3F1900-E3FE-1B49-B116-C64656350526}"/>
          </ac:grpSpMkLst>
        </pc:grp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12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13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14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36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43" creationId="{00000000-0000-0000-0000-000000000000}"/>
          </ac:cxnSpMkLst>
        </pc:cxnChg>
        <pc:cxnChg chg="mod">
          <ac:chgData name="Daniel Khashabi" userId="62390808-c838-45e6-be59-d6fd0d208bc8" providerId="ADAL" clId="{AF0ECCB0-95D5-C446-8EB3-6A6D85935981}" dt="2023-01-09T19:01:43.110" v="448"/>
          <ac:cxnSpMkLst>
            <pc:docMk/>
            <pc:sldMk cId="1693879181" sldId="1298"/>
            <ac:cxnSpMk id="55" creationId="{00000000-0000-0000-0000-000000000000}"/>
          </ac:cxnSpMkLst>
        </pc:cxnChg>
      </pc:sldChg>
      <pc:sldChg chg="modSp add del mod modClrScheme chgLayout">
        <pc:chgData name="Daniel Khashabi" userId="62390808-c838-45e6-be59-d6fd0d208bc8" providerId="ADAL" clId="{AF0ECCB0-95D5-C446-8EB3-6A6D85935981}" dt="2023-01-09T02:08:45.252" v="153" actId="2696"/>
        <pc:sldMkLst>
          <pc:docMk/>
          <pc:sldMk cId="88369442" sldId="1299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88369442" sldId="129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701" v="90" actId="27636"/>
          <ac:spMkLst>
            <pc:docMk/>
            <pc:sldMk cId="88369442" sldId="1299"/>
            <ac:spMk id="3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620" v="89" actId="27636"/>
          <ac:spMkLst>
            <pc:docMk/>
            <pc:sldMk cId="88369442" sldId="1299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AF0ECCB0-95D5-C446-8EB3-6A6D85935981}" dt="2023-01-09T02:06:54.390" v="57" actId="2696"/>
        <pc:sldMkLst>
          <pc:docMk/>
          <pc:sldMk cId="207850078" sldId="1300"/>
        </pc:sldMkLst>
        <pc:spChg chg="mod">
          <ac:chgData name="Daniel Khashabi" userId="62390808-c838-45e6-be59-d6fd0d208bc8" providerId="ADAL" clId="{AF0ECCB0-95D5-C446-8EB3-6A6D85935981}" dt="2023-01-09T02:05:03.540" v="2" actId="27636"/>
          <ac:spMkLst>
            <pc:docMk/>
            <pc:sldMk cId="207850078" sldId="1300"/>
            <ac:spMk id="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02:05:03.538" v="1" actId="27636"/>
          <ac:spMkLst>
            <pc:docMk/>
            <pc:sldMk cId="207850078" sldId="1300"/>
            <ac:spMk id="4" creationId="{00000000-0000-0000-0000-000000000000}"/>
          </ac:spMkLst>
        </pc:spChg>
      </pc:sldChg>
      <pc:sldChg chg="addSp modSp add del mod modClrScheme chgLayout">
        <pc:chgData name="Daniel Khashabi" userId="62390808-c838-45e6-be59-d6fd0d208bc8" providerId="ADAL" clId="{AF0ECCB0-95D5-C446-8EB3-6A6D85935981}" dt="2023-01-09T20:18:26.154" v="1016" actId="2696"/>
        <pc:sldMkLst>
          <pc:docMk/>
          <pc:sldMk cId="3027591417" sldId="1321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027591417" sldId="1321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027591417" sldId="1321"/>
            <ac:spMk id="3" creationId="{B2D7A1C6-566D-8509-266C-5588CD7FAAB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4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027591417" sldId="1321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11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1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14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027591417" sldId="1321"/>
            <ac:spMk id="15" creationId="{F08DB294-F5EE-0E4F-91B0-4BD41342ADD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19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25" creationId="{B57D2E28-52A0-A444-8125-4F55B65B7E65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32" creationId="{6CCC6AE5-0670-42CC-8B1E-89C64A6432C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49" creationId="{E90E4C78-2F39-B743-8BBF-7F712D1BC50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0" creationId="{AE2DD1D5-0887-444E-9474-ABA03C4366E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1" creationId="{D264C501-2EC4-6F4C-9DD3-A2ED4F50144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2" creationId="{AD6AC65B-A05C-BA4C-AC12-CD89D3AE59A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3" creationId="{279F2BA9-2A97-FD40-A9E1-A3E3A8FE342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4" creationId="{37AFD195-2557-1A4A-A724-F49DC0AE7F3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5" creationId="{A15DE05A-B5DF-D945-A083-D044E25E7FEB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56" creationId="{C73D6ADE-52B4-DB48-9967-429637B22C9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65" creationId="{D315EA8E-6755-374A-B730-2C25FF4CF30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027591417" sldId="1321"/>
            <ac:spMk id="67" creationId="{F86112E7-DA21-384D-8AF0-CF2FD1BCEC35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8:38.544" v="152" actId="2696"/>
        <pc:sldMkLst>
          <pc:docMk/>
          <pc:sldMk cId="2979824164" sldId="1322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979824164" sldId="132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AF0ECCB0-95D5-C446-8EB3-6A6D85935981}" dt="2023-01-09T02:08:22.916" v="93" actId="27636"/>
          <ac:spMkLst>
            <pc:docMk/>
            <pc:sldMk cId="2979824164" sldId="1322"/>
            <ac:spMk id="4" creationId="{00000000-0000-0000-0000-000000000000}"/>
          </ac:spMkLst>
        </pc:spChg>
        <pc:picChg chg="mod ord">
          <ac:chgData name="Daniel Khashabi" userId="62390808-c838-45e6-be59-d6fd0d208bc8" providerId="ADAL" clId="{AF0ECCB0-95D5-C446-8EB3-6A6D85935981}" dt="2023-01-09T02:08:21.781" v="58" actId="700"/>
          <ac:picMkLst>
            <pc:docMk/>
            <pc:sldMk cId="2979824164" sldId="1322"/>
            <ac:picMk id="8" creationId="{501EC199-2768-3145-8B12-409BE1E8C027}"/>
          </ac:picMkLst>
        </pc:picChg>
      </pc:sldChg>
      <pc:sldChg chg="addSp modSp add del mod modClrScheme chgLayout">
        <pc:chgData name="Daniel Khashabi" userId="62390808-c838-45e6-be59-d6fd0d208bc8" providerId="ADAL" clId="{AF0ECCB0-95D5-C446-8EB3-6A6D85935981}" dt="2023-01-09T02:08:46.447" v="154" actId="2696"/>
        <pc:sldMkLst>
          <pc:docMk/>
          <pc:sldMk cId="3370048262" sldId="1324"/>
        </pc:sldMkLst>
        <pc:spChg chg="mod ord">
          <ac:chgData name="Daniel Khashabi" userId="62390808-c838-45e6-be59-d6fd0d208bc8" providerId="ADAL" clId="{AF0ECCB0-95D5-C446-8EB3-6A6D85935981}" dt="2023-01-09T02:08:22.609" v="88" actId="27636"/>
          <ac:spMkLst>
            <pc:docMk/>
            <pc:sldMk cId="3370048262" sldId="1324"/>
            <ac:spMk id="2" creationId="{6E861827-7A60-174E-97E3-B692712917A8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370048262" sldId="1324"/>
            <ac:spMk id="3" creationId="{0DF4C302-4AB5-BE4B-A390-3ADB746B20B2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370048262" sldId="1324"/>
            <ac:spMk id="4" creationId="{6E961CB0-9C94-476A-8548-35DFEF24044E}"/>
          </ac:spMkLst>
        </pc:spChg>
      </pc:sldChg>
      <pc:sldChg chg="addSp modSp add del mod modClrScheme chgLayout">
        <pc:chgData name="Daniel Khashabi" userId="62390808-c838-45e6-be59-d6fd0d208bc8" providerId="ADAL" clId="{AF0ECCB0-95D5-C446-8EB3-6A6D85935981}" dt="2023-01-09T19:45:08.590" v="991" actId="2696"/>
        <pc:sldMkLst>
          <pc:docMk/>
          <pc:sldMk cId="2019223355" sldId="1325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019223355" sldId="1325"/>
            <ac:spMk id="2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4" creationId="{1CC71B29-5958-FC40-95A1-8E35E19D31BA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2019223355" sldId="1325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6" creationId="{093EC757-48FC-5E4E-B74C-7F1C3CE6674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7" creationId="{EBE24164-DBFC-7346-8CB2-58B44AC10B9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8" creationId="{75B8CFA7-50C0-B243-BFCF-A7CBD64BA375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9" creationId="{0A0B4E8E-DD27-9849-AD93-756AE8BD8B6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10" creationId="{ADC36A59-1989-8B45-BD7A-4100102AAF4F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019223355" sldId="1325"/>
            <ac:spMk id="11" creationId="{CC0744DB-A661-96A2-4F13-182C9139EBE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16" creationId="{73DF3C46-417A-994E-AC9B-3D7E54B792F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17" creationId="{1F0A1F80-7BCA-BC46-80A0-0AFC3FAB648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18" creationId="{7DC72A21-C2F6-1144-B8A6-CB4F4B3C34B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19" creationId="{0B0BFE8F-B90F-A44B-8D18-0ABCFD3F83E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0" creationId="{7D07BBBE-DB2B-1A47-9FBC-D86E8E83335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1" creationId="{0723DB80-C8AD-6742-83EB-3F8C2E95090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2" creationId="{8506F4DB-040A-C94B-B18A-B7299FFFCA7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3" creationId="{B8CA82B3-7CA8-E749-A1B8-A449A01C942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4" creationId="{6933CE87-A712-B24A-805A-688654A4E74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2019223355" sldId="1325"/>
            <ac:spMk id="25" creationId="{BA7C59FD-3F0A-E443-BF0E-9D6FAAAC8F2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019223355" sldId="1325"/>
            <ac:spMk id="26" creationId="{C0EB2A39-254D-E449-8B3F-67BB7AD9CB47}"/>
          </ac:spMkLst>
        </pc:spChg>
        <pc:picChg chg="mod">
          <ac:chgData name="Daniel Khashabi" userId="62390808-c838-45e6-be59-d6fd0d208bc8" providerId="ADAL" clId="{AF0ECCB0-95D5-C446-8EB3-6A6D85935981}" dt="2023-01-09T19:45:03.693" v="990" actId="1035"/>
          <ac:picMkLst>
            <pc:docMk/>
            <pc:sldMk cId="2019223355" sldId="1325"/>
            <ac:picMk id="3" creationId="{BEAF76D7-C0CF-8046-89C0-3C853D1B7BCA}"/>
          </ac:picMkLst>
        </pc:picChg>
      </pc:sldChg>
      <pc:sldChg chg="addSp delSp modSp add del mod modClrScheme chgLayout">
        <pc:chgData name="Daniel Khashabi" userId="62390808-c838-45e6-be59-d6fd0d208bc8" providerId="ADAL" clId="{AF0ECCB0-95D5-C446-8EB3-6A6D85935981}" dt="2023-01-09T21:00:28.864" v="1508" actId="2696"/>
        <pc:sldMkLst>
          <pc:docMk/>
          <pc:sldMk cId="3912088369" sldId="1326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912088369" sldId="1326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AF0ECCB0-95D5-C446-8EB3-6A6D85935981}" dt="2023-01-09T19:44:39.365" v="984" actId="478"/>
          <ac:spMkLst>
            <pc:docMk/>
            <pc:sldMk cId="3912088369" sldId="1326"/>
            <ac:spMk id="3" creationId="{BCABECCA-EC17-8B2B-44F3-C677F18856AE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912088369" sldId="1326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9" creationId="{F2A53017-5B5B-E049-A1FF-3AC9C38DB11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0" creationId="{C9C9184B-47E5-7745-8CF3-C70A3A925F0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1" creationId="{2AC50553-1725-5A4B-9370-F2E5DE69237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2" creationId="{293095B9-D409-7046-AF09-C60EF41D2C1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3" creationId="{99E05B93-2F60-6F4B-9432-B1FA7F510C2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4" creationId="{475C3217-C6E3-3844-84B4-EEFF441174D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5" creationId="{6518CC44-9823-B54B-81D2-F30BFEDD06A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16" creationId="{19055AC5-3661-0845-9667-AE09DD0F34B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27" creationId="{8AFDDCA1-7802-2F4C-8BA6-FC2D90F57BA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29" creationId="{692E207D-85F3-084B-B7A4-3AA3AF8E102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0" creationId="{B95EC448-95A5-3642-AAAE-0EFD4B05770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1" creationId="{BCA181C2-DA17-4343-846B-5027425F89E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2" creationId="{F3B51EC7-E6BA-A942-8C8E-4C33A9A7835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3" creationId="{6C6A06A5-E12E-784B-9D12-99C9A63A0DD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4" creationId="{C2E54467-377E-9248-9577-626902D44AC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5" creationId="{4168C667-43B9-A84C-B832-343E10553BD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6" creationId="{067A1077-181C-4A46-8471-3EDB27D31E4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37" creationId="{DCF92CBB-2112-024A-854C-484123D900C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46" creationId="{15EA5C5E-14BB-934C-AA83-26B1B81024A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48" creationId="{1A4C9CF3-F0B7-1146-AB13-41A5D31EB71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3" creationId="{943E67F0-E069-264C-A6C4-A472B131F30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4" creationId="{5E19D097-EE7B-814F-B2FC-F742165E7D8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5" creationId="{3CA5EF95-C303-6E46-92D4-267C9D7417D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6" creationId="{8C9260BA-0DCA-EC40-8FF6-B9DAD48966B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7" creationId="{3733C0DA-D4F6-E944-8C62-212CD5D8866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8" creationId="{DC67CFA8-5D47-D44F-A423-B4E1B2BEDC3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79" creationId="{24859A95-AE72-FF46-ACB2-76D924F1EDF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80" creationId="{0C102616-9476-BD4D-A1FB-8CC1A770F92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89" creationId="{F96E4996-AB00-614A-A0DA-FC734EDF1D9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3912088369" sldId="1326"/>
            <ac:spMk id="91" creationId="{885127A3-011D-C744-AB1E-095A653236C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912088369" sldId="1326"/>
            <ac:spMk id="94" creationId="{57DE6FF3-D498-3045-8138-E17487699FBE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912088369" sldId="1326"/>
            <ac:spMk id="95" creationId="{CDED29F0-99F4-B349-9445-6B4FDF1BAE5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912088369" sldId="1326"/>
            <ac:spMk id="96" creationId="{AD3901C9-8504-CA4F-A060-53C1AD08509E}"/>
          </ac:spMkLst>
        </pc:spChg>
      </pc:sldChg>
      <pc:sldChg chg="addSp modSp add del mod modClrScheme chgLayout">
        <pc:chgData name="Daniel Khashabi" userId="62390808-c838-45e6-be59-d6fd0d208bc8" providerId="ADAL" clId="{AF0ECCB0-95D5-C446-8EB3-6A6D85935981}" dt="2023-01-09T21:00:30.693" v="1509" actId="2696"/>
        <pc:sldMkLst>
          <pc:docMk/>
          <pc:sldMk cId="154838862" sldId="1327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54838862" sldId="1327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54838862" sldId="1327"/>
            <ac:spMk id="3" creationId="{6D71DA5C-6533-458E-E517-4892223D70B2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54838862" sldId="1327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0" creationId="{B95EC448-95A5-3642-AAAE-0EFD4B05770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1" creationId="{BCA181C2-DA17-4343-846B-5027425F89E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2" creationId="{F3B51EC7-E6BA-A942-8C8E-4C33A9A7835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3" creationId="{6C6A06A5-E12E-784B-9D12-99C9A63A0DD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4" creationId="{C2E54467-377E-9248-9577-626902D44AC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5" creationId="{4168C667-43B9-A84C-B832-343E10553BD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6" creationId="{067A1077-181C-4A46-8471-3EDB27D31E4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37" creationId="{DCF92CBB-2112-024A-854C-484123D900C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46" creationId="{15EA5C5E-14BB-934C-AA83-26B1B81024A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48" creationId="{1A4C9CF3-F0B7-1146-AB13-41A5D31EB71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62" creationId="{131EA332-4936-4C4D-9D4F-1613D4A36F5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63" creationId="{6E958FAF-225F-0A4A-ADDB-31ED0771E03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67" creationId="{66461F99-DFF6-CE43-8808-2FC03AB4248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68" creationId="{609AA2AE-D4B4-A242-814F-1E1DC3DEE93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54838862" sldId="1327"/>
            <ac:spMk id="93" creationId="{8F532957-02F5-8A46-A6D8-4E89F27315E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54838862" sldId="1327"/>
            <ac:spMk id="94" creationId="{BB8FEB0F-A4EA-6A45-8498-25F9C10993C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95" creationId="{545F7756-DD81-9946-9E93-852710434AC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96" creationId="{8E4C29AE-E631-664F-B286-F79E07E8FE24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4838862" sldId="1327"/>
            <ac:spMk id="97" creationId="{6D780884-7270-434E-9FDC-475EEF06919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54838862" sldId="1327"/>
            <ac:spMk id="104" creationId="{BFD5632F-4163-2543-9CE4-A54B835ACCD4}"/>
          </ac:spMkLst>
        </pc:spChg>
      </pc:sldChg>
      <pc:sldChg chg="addSp modSp add del mod modClrScheme chgLayout">
        <pc:chgData name="Daniel Khashabi" userId="62390808-c838-45e6-be59-d6fd0d208bc8" providerId="ADAL" clId="{AF0ECCB0-95D5-C446-8EB3-6A6D85935981}" dt="2023-01-09T21:00:32.253" v="1510" actId="2696"/>
        <pc:sldMkLst>
          <pc:docMk/>
          <pc:sldMk cId="1107254703" sldId="1328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107254703" sldId="1328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107254703" sldId="1328"/>
            <ac:spMk id="3" creationId="{D9D99E6D-AA09-A385-71D3-CE6E9E7DB69F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0" creationId="{B95EC448-95A5-3642-AAAE-0EFD4B05770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1" creationId="{BCA181C2-DA17-4343-846B-5027425F89E3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2" creationId="{F3B51EC7-E6BA-A942-8C8E-4C33A9A7835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3" creationId="{6C6A06A5-E12E-784B-9D12-99C9A63A0DDF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4" creationId="{C2E54467-377E-9248-9577-626902D44AC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5" creationId="{4168C667-43B9-A84C-B832-343E10553BD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6" creationId="{067A1077-181C-4A46-8471-3EDB27D31E4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37" creationId="{DCF92CBB-2112-024A-854C-484123D900C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46" creationId="{15EA5C5E-14BB-934C-AA83-26B1B81024A0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48" creationId="{1A4C9CF3-F0B7-1146-AB13-41A5D31EB71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49" creationId="{08CA30BE-844E-C84F-8DE4-3E924FCF741E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50" creationId="{239A87E7-6658-D443-A803-60AD0602DF69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51" creationId="{1285329D-046E-F64B-9757-A52D288BB4C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56" creationId="{2E34A9EE-A1C0-874B-9B98-B5B8AE70465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57" creationId="{43BF748A-A335-2C4A-B9D3-115A204E2FE1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62" creationId="{131EA332-4936-4C4D-9D4F-1613D4A36F5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63" creationId="{6E958FAF-225F-0A4A-ADDB-31ED0771E03D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67" creationId="{66461F99-DFF6-CE43-8808-2FC03AB4248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107254703" sldId="1328"/>
            <ac:spMk id="68" creationId="{609AA2AE-D4B4-A242-814F-1E1DC3DEE93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75" creationId="{1AE1185F-D3EA-184A-B3B3-B7ED7727DBB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76" creationId="{81F18A53-BA05-274D-9049-F2272F7FFAF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77" creationId="{DDC98474-0173-5E4E-A171-23F6C757FD5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93" creationId="{8F532957-02F5-8A46-A6D8-4E89F27315E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07254703" sldId="1328"/>
            <ac:spMk id="94" creationId="{BB8FEB0F-A4EA-6A45-8498-25F9C10993CE}"/>
          </ac:spMkLst>
        </pc:spChg>
      </pc:sldChg>
      <pc:sldChg chg="addSp modSp add del mod modClrScheme chgLayout">
        <pc:chgData name="Daniel Khashabi" userId="62390808-c838-45e6-be59-d6fd0d208bc8" providerId="ADAL" clId="{AF0ECCB0-95D5-C446-8EB3-6A6D85935981}" dt="2023-01-09T19:45:22.992" v="994" actId="2696"/>
        <pc:sldMkLst>
          <pc:docMk/>
          <pc:sldMk cId="3622931088" sldId="1329"/>
        </pc:sldMkLst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622931088" sldId="1329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622931088" sldId="1329"/>
            <ac:spMk id="3" creationId="{BF3CE34E-F95A-27A2-F238-546DC470B4E0}"/>
          </ac:spMkLst>
        </pc:spChg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3622931088" sldId="1329"/>
            <ac:spMk id="5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622931088" sldId="1329"/>
            <ac:spMk id="8" creationId="{57415837-209C-4A44-ACD4-7388C1F47456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19:45:25.150" v="995" actId="2696"/>
        <pc:sldMkLst>
          <pc:docMk/>
          <pc:sldMk cId="1522614136" sldId="1330"/>
        </pc:sldMkLst>
        <pc:spChg chg="mod ord">
          <ac:chgData name="Daniel Khashabi" userId="62390808-c838-45e6-be59-d6fd0d208bc8" providerId="ADAL" clId="{AF0ECCB0-95D5-C446-8EB3-6A6D85935981}" dt="2023-01-09T19:38:52.152" v="468"/>
          <ac:spMkLst>
            <pc:docMk/>
            <pc:sldMk cId="1522614136" sldId="1330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522614136" sldId="1330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522614136" sldId="1330"/>
            <ac:spMk id="4" creationId="{25D7ECF7-752C-2343-82B7-EE0E5A5E8B0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7" creationId="{4FBB0D28-C787-934D-AB1A-F645799EBF86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8" creationId="{9BE882EE-BFC1-184B-AC70-7599B1F094A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9" creationId="{63516CAE-CFC9-6A41-8E71-95248881434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10" creationId="{50E169BD-89DC-434A-8665-CDC31D50A5CC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11" creationId="{2F45CCAE-0A2C-184E-92FF-7472458E2E08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12" creationId="{0A2229A3-AFD7-174F-B3BF-B688C487223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13" creationId="{D7ADF31E-F6FE-914D-B4DF-5A59410BA2E7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14" creationId="{D497CF33-B1D9-5A4F-B70B-759FF155A4F2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23" creationId="{B41501F2-71D0-C448-865F-01A767DDE01A}"/>
          </ac:spMkLst>
        </pc:spChg>
        <pc:spChg chg="mod">
          <ac:chgData name="Daniel Khashabi" userId="62390808-c838-45e6-be59-d6fd0d208bc8" providerId="ADAL" clId="{AF0ECCB0-95D5-C446-8EB3-6A6D85935981}" dt="2023-01-09T19:01:43.110" v="448"/>
          <ac:spMkLst>
            <pc:docMk/>
            <pc:sldMk cId="1522614136" sldId="1330"/>
            <ac:spMk id="25" creationId="{453F6A41-9857-BD4D-95E5-8610FDCAF6E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522614136" sldId="1330"/>
            <ac:spMk id="26" creationId="{7EF201CB-DCF2-D64C-9075-BF7702F9FE78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9:03.414" v="156" actId="2696"/>
        <pc:sldMkLst>
          <pc:docMk/>
          <pc:sldMk cId="3407092788" sldId="1331"/>
        </pc:sldMkLst>
        <pc:spChg chg="mod ord">
          <ac:chgData name="Daniel Khashabi" userId="62390808-c838-45e6-be59-d6fd0d208bc8" providerId="ADAL" clId="{AF0ECCB0-95D5-C446-8EB3-6A6D85935981}" dt="2023-01-09T02:08:22.518" v="84" actId="27636"/>
          <ac:spMkLst>
            <pc:docMk/>
            <pc:sldMk cId="3407092788" sldId="1331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407092788" sldId="1331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3407092788" sldId="1331"/>
            <ac:spMk id="4" creationId="{25D7ECF7-752C-2343-82B7-EE0E5A5E8B0A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9:05.187" v="157" actId="2696"/>
        <pc:sldMkLst>
          <pc:docMk/>
          <pc:sldMk cId="71778299" sldId="1332"/>
        </pc:sldMkLst>
        <pc:spChg chg="mod ord">
          <ac:chgData name="Daniel Khashabi" userId="62390808-c838-45e6-be59-d6fd0d208bc8" providerId="ADAL" clId="{AF0ECCB0-95D5-C446-8EB3-6A6D85935981}" dt="2023-01-09T02:08:22.530" v="85" actId="27636"/>
          <ac:spMkLst>
            <pc:docMk/>
            <pc:sldMk cId="71778299" sldId="1332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71778299" sldId="1332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71778299" sldId="1332"/>
            <ac:spMk id="4" creationId="{25D7ECF7-752C-2343-82B7-EE0E5A5E8B0A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9:06.966" v="158" actId="2696"/>
        <pc:sldMkLst>
          <pc:docMk/>
          <pc:sldMk cId="1323819058" sldId="1333"/>
        </pc:sldMkLst>
        <pc:spChg chg="mod ord">
          <ac:chgData name="Daniel Khashabi" userId="62390808-c838-45e6-be59-d6fd0d208bc8" providerId="ADAL" clId="{AF0ECCB0-95D5-C446-8EB3-6A6D85935981}" dt="2023-01-09T02:08:22.551" v="86" actId="27636"/>
          <ac:spMkLst>
            <pc:docMk/>
            <pc:sldMk cId="1323819058" sldId="1333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323819058" sldId="1333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1323819058" sldId="1333"/>
            <ac:spMk id="4" creationId="{25D7ECF7-752C-2343-82B7-EE0E5A5E8B0A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9:09.021" v="159" actId="2696"/>
        <pc:sldMkLst>
          <pc:docMk/>
          <pc:sldMk cId="2625050733" sldId="1334"/>
        </pc:sldMkLst>
        <pc:spChg chg="mod ord">
          <ac:chgData name="Daniel Khashabi" userId="62390808-c838-45e6-be59-d6fd0d208bc8" providerId="ADAL" clId="{AF0ECCB0-95D5-C446-8EB3-6A6D85935981}" dt="2023-01-09T02:08:22.581" v="87" actId="27636"/>
          <ac:spMkLst>
            <pc:docMk/>
            <pc:sldMk cId="2625050733" sldId="1334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625050733" sldId="1334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2625050733" sldId="1334"/>
            <ac:spMk id="4" creationId="{25D7ECF7-752C-2343-82B7-EE0E5A5E8B0A}"/>
          </ac:spMkLst>
        </pc:spChg>
      </pc:sldChg>
      <pc:sldChg chg="modSp add del mod modClrScheme chgLayout">
        <pc:chgData name="Daniel Khashabi" userId="62390808-c838-45e6-be59-d6fd0d208bc8" providerId="ADAL" clId="{AF0ECCB0-95D5-C446-8EB3-6A6D85935981}" dt="2023-01-09T02:08:55.892" v="155" actId="2696"/>
        <pc:sldMkLst>
          <pc:docMk/>
          <pc:sldMk cId="4020092310" sldId="1335"/>
        </pc:sldMkLst>
        <pc:spChg chg="mod ord">
          <ac:chgData name="Daniel Khashabi" userId="62390808-c838-45e6-be59-d6fd0d208bc8" providerId="ADAL" clId="{AF0ECCB0-95D5-C446-8EB3-6A6D85935981}" dt="2023-01-09T02:08:22.488" v="83" actId="27636"/>
          <ac:spMkLst>
            <pc:docMk/>
            <pc:sldMk cId="4020092310" sldId="1335"/>
            <ac:spMk id="2" creationId="{40014605-605E-1344-873B-25D55F699FC2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020092310" sldId="1335"/>
            <ac:spMk id="3" creationId="{7387C316-90E1-EC4F-987B-A3EA70B7A5F1}"/>
          </ac:spMkLst>
        </pc:spChg>
        <pc:spChg chg="mod ord">
          <ac:chgData name="Daniel Khashabi" userId="62390808-c838-45e6-be59-d6fd0d208bc8" providerId="ADAL" clId="{AF0ECCB0-95D5-C446-8EB3-6A6D85935981}" dt="2023-01-09T02:08:21.781" v="58" actId="700"/>
          <ac:spMkLst>
            <pc:docMk/>
            <pc:sldMk cId="4020092310" sldId="1335"/>
            <ac:spMk id="4" creationId="{25D7ECF7-752C-2343-82B7-EE0E5A5E8B0A}"/>
          </ac:spMkLst>
        </pc:spChg>
      </pc:sldChg>
      <pc:sldChg chg="addSp delSp modSp add mod delAnim chgLayout">
        <pc:chgData name="Daniel Khashabi" userId="62390808-c838-45e6-be59-d6fd0d208bc8" providerId="ADAL" clId="{AF0ECCB0-95D5-C446-8EB3-6A6D85935981}" dt="2023-01-10T14:14:03.240" v="3617" actId="14100"/>
        <pc:sldMkLst>
          <pc:docMk/>
          <pc:sldMk cId="1136148288" sldId="1589"/>
        </pc:sldMkLst>
        <pc:spChg chg="mod ord">
          <ac:chgData name="Daniel Khashabi" userId="62390808-c838-45e6-be59-d6fd0d208bc8" providerId="ADAL" clId="{AF0ECCB0-95D5-C446-8EB3-6A6D85935981}" dt="2023-01-09T20:46:44.520" v="1436" actId="700"/>
          <ac:spMkLst>
            <pc:docMk/>
            <pc:sldMk cId="1136148288" sldId="1589"/>
            <ac:spMk id="2" creationId="{953ED47A-3027-1985-0980-096D263C53C4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3" creationId="{214C2320-B6A1-5027-C09C-2A4F6CF7B265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4" creationId="{2C77C194-1B32-4C09-BF79-1ECD9D86C996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5" creationId="{156F338D-895B-99B1-1933-60A2F9290656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6" creationId="{371ECC60-3121-BAB4-3727-6C1E6516E675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7" creationId="{4092739F-0CC5-83C8-C94D-C29D96CF631E}"/>
          </ac:spMkLst>
        </pc:spChg>
        <pc:spChg chg="mod">
          <ac:chgData name="Daniel Khashabi" userId="62390808-c838-45e6-be59-d6fd0d208bc8" providerId="ADAL" clId="{AF0ECCB0-95D5-C446-8EB3-6A6D85935981}" dt="2023-01-10T01:41:49.414" v="2143" actId="1076"/>
          <ac:spMkLst>
            <pc:docMk/>
            <pc:sldMk cId="1136148288" sldId="1589"/>
            <ac:spMk id="13" creationId="{75C1D8C4-972A-5A77-2D3B-1AFB41F0618F}"/>
          </ac:spMkLst>
        </pc:spChg>
        <pc:spChg chg="mod">
          <ac:chgData name="Daniel Khashabi" userId="62390808-c838-45e6-be59-d6fd0d208bc8" providerId="ADAL" clId="{AF0ECCB0-95D5-C446-8EB3-6A6D85935981}" dt="2023-01-10T01:41:49.414" v="2143" actId="1076"/>
          <ac:spMkLst>
            <pc:docMk/>
            <pc:sldMk cId="1136148288" sldId="1589"/>
            <ac:spMk id="14" creationId="{F73CA4E6-C56C-5510-E249-D4099B3136D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6" creationId="{D7D3356C-9DCB-B04B-F6FD-7436880A9C1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7" creationId="{0367986B-D077-29AC-E209-B03836DA5B7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8" creationId="{46F2F879-D123-EB66-88C3-B8CC432830E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9" creationId="{0A52839E-F750-F781-9053-F608C5372B4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0" creationId="{5A6D7D52-1C88-91A2-960F-5867EB2C9A9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1" creationId="{CF1D3F26-3BCE-1594-7029-B0C27ACEE9D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2" creationId="{C43116D2-0394-BAE8-E2B2-1DF487D34A2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3" creationId="{16C3FAB2-83D3-02D5-40E9-87178CC3AFB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4" creationId="{05E205CB-22EB-F588-2CC6-4F05B130ED2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5" creationId="{04E53C9D-9A2B-2ACB-37DC-D96C7FBB208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6" creationId="{267903E6-C090-581A-A272-C7526C31174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7" creationId="{E1DCBDE3-6F0C-2E76-B9C4-2F2969B4115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8" creationId="{C2833DC6-8054-53AE-45E9-F84D1148BB3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29" creationId="{D2FFBA68-8B70-810E-BF8E-A5ABD9FCD25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0" creationId="{23D4987A-C15C-6BB4-B390-F7D3F23D0F0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1" creationId="{222D58FD-38BF-0332-B1DB-3D9B3CF8C32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2" creationId="{3D9B550C-5C5C-EA2A-19CB-C55D3B55D6B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3" creationId="{A94D29D5-EBE0-DE37-DF75-D415B4711DC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4" creationId="{86A79D9C-D422-35BB-E99D-155AFD23079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5" creationId="{C9F9BACB-8C1C-F335-A1BE-D25A26F8472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6" creationId="{6921B33C-19F6-9C97-03F2-5299DA55343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7" creationId="{9C6C0A74-FB04-2DE7-B08D-C9075845B58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8" creationId="{436880A2-4C6B-00BD-C323-89A49837A42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39" creationId="{0FEBF1E1-73D6-79E3-2D6C-62281688147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40" creationId="{130C8D2D-5903-DCB6-C3C4-660F42BB247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41" creationId="{8589FEB8-862E-A1DA-61B7-E7D07B0113D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42" creationId="{AFCD7BC4-2118-382B-780D-9F810EFA1DD0}"/>
          </ac:spMkLst>
        </pc:spChg>
        <pc:spChg chg="del mod">
          <ac:chgData name="Daniel Khashabi" userId="62390808-c838-45e6-be59-d6fd0d208bc8" providerId="ADAL" clId="{AF0ECCB0-95D5-C446-8EB3-6A6D85935981}" dt="2023-01-10T01:41:36.142" v="2138" actId="478"/>
          <ac:spMkLst>
            <pc:docMk/>
            <pc:sldMk cId="1136148288" sldId="1589"/>
            <ac:spMk id="43" creationId="{FD881431-047E-3B99-EFDD-B3AE6153916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51" creationId="{F599804E-8736-BAE5-493A-FF150EC0794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52" creationId="{9DB59967-D645-D554-0821-21BFCDAB532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55" creationId="{513440BE-D529-CC5E-94EF-C7A9C896516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60" creationId="{22E14FD0-5BB1-AFB3-FFFA-1486DBDD087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63" creationId="{8E72FF81-D77A-B815-C79E-A5780206B4A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65" creationId="{061202E6-CA51-43AA-51EC-91061F1D143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66" creationId="{2E441058-38B6-B503-473E-A72E479C8C2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73" creationId="{C6AA181B-2B5F-20E6-0D45-36F81704818E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74" creationId="{14CDBCB8-82EA-601B-CDF8-AC2AA649816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77" creationId="{ECBD63D3-ED4E-6989-4320-69966C7669E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82" creationId="{3FA1E966-021B-DCAC-F5D8-DB5B411D231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84" creationId="{0BD34000-D330-9DD6-6009-2C98A5699FE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96" creationId="{82A38D17-D7D0-5236-CFDF-A12B795A49C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97" creationId="{9BA33CBF-8CE9-F845-242C-8CE777AD226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00" creationId="{5CDDCBD5-640D-22BE-D099-7570C723326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01" creationId="{9D415FD6-7895-306D-9414-0C307E297B0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07" creationId="{9196A0DC-8429-2BE3-545B-57F9ED81BC4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13" creationId="{B1667AA8-6706-B8C3-7F7F-74FF1EC30E0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14" creationId="{E56949DF-BD7D-72E8-142A-F641CAB1F76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17" creationId="{0222F006-D53E-60E8-070D-09EA42DC009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24" creationId="{A444E496-5EB0-82DB-C66E-9FBD29B6B9B4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25" creationId="{B180FA8A-916C-9D0B-6C92-19AEC3CD6CED}"/>
          </ac:spMkLst>
        </pc:spChg>
        <pc:spChg chg="add del mod">
          <ac:chgData name="Daniel Khashabi" userId="62390808-c838-45e6-be59-d6fd0d208bc8" providerId="ADAL" clId="{AF0ECCB0-95D5-C446-8EB3-6A6D85935981}" dt="2023-01-10T02:26:26.092" v="3429" actId="478"/>
          <ac:spMkLst>
            <pc:docMk/>
            <pc:sldMk cId="1136148288" sldId="1589"/>
            <ac:spMk id="127" creationId="{5ADC18B2-8A89-C7A8-940B-2ECBC14DDEB2}"/>
          </ac:spMkLst>
        </pc:spChg>
        <pc:spChg chg="del mod">
          <ac:chgData name="Daniel Khashabi" userId="62390808-c838-45e6-be59-d6fd0d208bc8" providerId="ADAL" clId="{AF0ECCB0-95D5-C446-8EB3-6A6D85935981}" dt="2023-01-10T01:41:38.278" v="2139" actId="478"/>
          <ac:spMkLst>
            <pc:docMk/>
            <pc:sldMk cId="1136148288" sldId="1589"/>
            <ac:spMk id="128" creationId="{F3EC8C04-6953-E090-D54E-B457D30FF5EB}"/>
          </ac:spMkLst>
        </pc:spChg>
        <pc:spChg chg="del mod">
          <ac:chgData name="Daniel Khashabi" userId="62390808-c838-45e6-be59-d6fd0d208bc8" providerId="ADAL" clId="{AF0ECCB0-95D5-C446-8EB3-6A6D85935981}" dt="2023-01-10T01:41:40.032" v="2140" actId="478"/>
          <ac:spMkLst>
            <pc:docMk/>
            <pc:sldMk cId="1136148288" sldId="1589"/>
            <ac:spMk id="129" creationId="{0711A3F9-F191-760F-5534-56E55E5AEE1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31" creationId="{DBDA3B3A-E776-90C5-47CD-A263D1EB975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36148288" sldId="1589"/>
            <ac:spMk id="132" creationId="{122EE574-94D4-BBB1-C593-480598E9DAD6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33" creationId="{1004BAE8-494D-EBE9-1578-8BA32B207B8A}"/>
          </ac:spMkLst>
        </pc:spChg>
        <pc:spChg chg="add mod">
          <ac:chgData name="Daniel Khashabi" userId="62390808-c838-45e6-be59-d6fd0d208bc8" providerId="ADAL" clId="{AF0ECCB0-95D5-C446-8EB3-6A6D85935981}" dt="2023-01-10T02:26:24.239" v="3428" actId="14100"/>
          <ac:spMkLst>
            <pc:docMk/>
            <pc:sldMk cId="1136148288" sldId="1589"/>
            <ac:spMk id="135" creationId="{3A5BB46C-7E23-D7A9-1E1E-5990210D71F6}"/>
          </ac:spMkLst>
        </pc:spChg>
        <pc:spChg chg="mod ord">
          <ac:chgData name="Daniel Khashabi" userId="62390808-c838-45e6-be59-d6fd0d208bc8" providerId="ADAL" clId="{AF0ECCB0-95D5-C446-8EB3-6A6D85935981}" dt="2023-01-09T20:46:44.520" v="1436" actId="700"/>
          <ac:spMkLst>
            <pc:docMk/>
            <pc:sldMk cId="1136148288" sldId="1589"/>
            <ac:spMk id="136" creationId="{C9D94985-3E86-E8A5-8117-125BBD34D477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40" creationId="{42A84571-E17A-8F8D-924D-1E51B2E87B78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143" creationId="{B1905B46-9AF0-0460-17D3-8D01B819973B}"/>
          </ac:spMkLst>
        </pc:spChg>
        <pc:spChg chg="mod">
          <ac:chgData name="Daniel Khashabi" userId="62390808-c838-45e6-be59-d6fd0d208bc8" providerId="ADAL" clId="{AF0ECCB0-95D5-C446-8EB3-6A6D85935981}" dt="2023-01-10T14:14:03.240" v="3617" actId="14100"/>
          <ac:spMkLst>
            <pc:docMk/>
            <pc:sldMk cId="1136148288" sldId="1589"/>
            <ac:spMk id="144" creationId="{988A4823-5C79-626E-C83D-0B422690BD0A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45" creationId="{1C2D3045-BBA2-DA13-07C7-5BFED455A120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46" creationId="{7399865C-DCDB-E384-BC08-02F0B09C2834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47" creationId="{007F2217-45DC-43A5-7EC9-BB822C7B502B}"/>
          </ac:spMkLst>
        </pc:spChg>
        <pc:spChg chg="mod">
          <ac:chgData name="Daniel Khashabi" userId="62390808-c838-45e6-be59-d6fd0d208bc8" providerId="ADAL" clId="{AF0ECCB0-95D5-C446-8EB3-6A6D85935981}" dt="2023-01-09T20:46:58.737" v="1475" actId="1035"/>
          <ac:spMkLst>
            <pc:docMk/>
            <pc:sldMk cId="1136148288" sldId="1589"/>
            <ac:spMk id="148" creationId="{6232A7B1-755F-53BB-E641-BA729469A12B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136148288" sldId="1589"/>
            <ac:spMk id="159" creationId="{E18A82C2-A91C-AA19-1E0A-2F7BF1BA7DFB}"/>
          </ac:spMkLst>
        </pc:spChg>
        <pc:spChg chg="mod ord">
          <ac:chgData name="Daniel Khashabi" userId="62390808-c838-45e6-be59-d6fd0d208bc8" providerId="ADAL" clId="{AF0ECCB0-95D5-C446-8EB3-6A6D85935981}" dt="2023-01-09T20:46:44.520" v="1436" actId="700"/>
          <ac:spMkLst>
            <pc:docMk/>
            <pc:sldMk cId="1136148288" sldId="1589"/>
            <ac:spMk id="160" creationId="{CA990B08-B006-AFC6-8991-6CC49384E029}"/>
          </ac:spMkLst>
        </pc:spChg>
        <pc:grpChg chg="mod">
          <ac:chgData name="Daniel Khashabi" userId="62390808-c838-45e6-be59-d6fd0d208bc8" providerId="ADAL" clId="{AF0ECCB0-95D5-C446-8EB3-6A6D85935981}" dt="2023-01-10T01:41:49.414" v="2143" actId="1076"/>
          <ac:grpSpMkLst>
            <pc:docMk/>
            <pc:sldMk cId="1136148288" sldId="1589"/>
            <ac:grpSpMk id="15" creationId="{07618BAD-1880-7859-C9CE-12E10E3DE5DB}"/>
          </ac:grpSpMkLst>
        </pc:grpChg>
        <pc:grpChg chg="mod">
          <ac:chgData name="Daniel Khashabi" userId="62390808-c838-45e6-be59-d6fd0d208bc8" providerId="ADAL" clId="{AF0ECCB0-95D5-C446-8EB3-6A6D85935981}" dt="2023-01-10T01:41:49.414" v="2143" actId="1076"/>
          <ac:grpSpMkLst>
            <pc:docMk/>
            <pc:sldMk cId="1136148288" sldId="1589"/>
            <ac:grpSpMk id="130" creationId="{BD37A981-83BC-9FEF-E4DB-364642A38CF9}"/>
          </ac:grpSpMkLst>
        </pc:grpChg>
        <pc:grpChg chg="mod">
          <ac:chgData name="Daniel Khashabi" userId="62390808-c838-45e6-be59-d6fd0d208bc8" providerId="ADAL" clId="{AF0ECCB0-95D5-C446-8EB3-6A6D85935981}" dt="2023-01-09T20:46:58.737" v="1475" actId="1035"/>
          <ac:grpSpMkLst>
            <pc:docMk/>
            <pc:sldMk cId="1136148288" sldId="1589"/>
            <ac:grpSpMk id="137" creationId="{B1B72EFE-4539-284A-783D-879098D2AFFB}"/>
          </ac:grpSpMkLst>
        </pc:grpChg>
        <pc:grpChg chg="mod">
          <ac:chgData name="Daniel Khashabi" userId="62390808-c838-45e6-be59-d6fd0d208bc8" providerId="ADAL" clId="{AF0ECCB0-95D5-C446-8EB3-6A6D85935981}" dt="2023-01-09T20:46:58.737" v="1475" actId="1035"/>
          <ac:grpSpMkLst>
            <pc:docMk/>
            <pc:sldMk cId="1136148288" sldId="1589"/>
            <ac:grpSpMk id="142" creationId="{5D675CC1-431C-6D9E-14F4-8D37D3478126}"/>
          </ac:grpSpMkLst>
        </pc:grpChg>
        <pc:picChg chg="mod">
          <ac:chgData name="Daniel Khashabi" userId="62390808-c838-45e6-be59-d6fd0d208bc8" providerId="ADAL" clId="{AF0ECCB0-95D5-C446-8EB3-6A6D85935981}" dt="2023-01-09T20:46:58.737" v="1475" actId="1035"/>
          <ac:picMkLst>
            <pc:docMk/>
            <pc:sldMk cId="1136148288" sldId="1589"/>
            <ac:picMk id="8" creationId="{53473F7D-9B0C-CBDB-A9E7-9B16EC38F3A8}"/>
          </ac:picMkLst>
        </pc:picChg>
        <pc:picChg chg="mod">
          <ac:chgData name="Daniel Khashabi" userId="62390808-c838-45e6-be59-d6fd0d208bc8" providerId="ADAL" clId="{AF0ECCB0-95D5-C446-8EB3-6A6D85935981}" dt="2023-01-09T20:46:58.737" v="1475" actId="1035"/>
          <ac:picMkLst>
            <pc:docMk/>
            <pc:sldMk cId="1136148288" sldId="1589"/>
            <ac:picMk id="126" creationId="{321D1E46-6068-8B7F-4993-46B8C57CEE7B}"/>
          </ac:picMkLst>
        </pc:picChg>
        <pc:picChg chg="mod">
          <ac:chgData name="Daniel Khashabi" userId="62390808-c838-45e6-be59-d6fd0d208bc8" providerId="ADAL" clId="{AF0ECCB0-95D5-C446-8EB3-6A6D85935981}" dt="2023-01-09T20:46:58.737" v="1475" actId="1035"/>
          <ac:picMkLst>
            <pc:docMk/>
            <pc:sldMk cId="1136148288" sldId="1589"/>
            <ac:picMk id="134" creationId="{978DB3F3-D981-1475-36B9-CCB06825B9EC}"/>
          </ac:picMkLst>
        </pc:picChg>
      </pc:sldChg>
      <pc:sldChg chg="addSp delSp modSp add mod modAnim">
        <pc:chgData name="Daniel Khashabi" userId="62390808-c838-45e6-be59-d6fd0d208bc8" providerId="ADAL" clId="{AF0ECCB0-95D5-C446-8EB3-6A6D85935981}" dt="2023-01-10T15:58:11.064" v="4505" actId="478"/>
        <pc:sldMkLst>
          <pc:docMk/>
          <pc:sldMk cId="1702199255" sldId="1591"/>
        </pc:sldMkLst>
        <pc:spChg chg="mod">
          <ac:chgData name="Daniel Khashabi" userId="62390808-c838-45e6-be59-d6fd0d208bc8" providerId="ADAL" clId="{AF0ECCB0-95D5-C446-8EB3-6A6D85935981}" dt="2023-01-09T19:37:57.991" v="461" actId="27636"/>
          <ac:spMkLst>
            <pc:docMk/>
            <pc:sldMk cId="1702199255" sldId="1591"/>
            <ac:spMk id="2" creationId="{953ED47A-3027-1985-0980-096D263C53C4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3" creationId="{214C2320-B6A1-5027-C09C-2A4F6CF7B265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4" creationId="{2C77C194-1B32-4C09-BF79-1ECD9D86C996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5" creationId="{156F338D-895B-99B1-1933-60A2F9290656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6" creationId="{371ECC60-3121-BAB4-3727-6C1E6516E67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7" creationId="{A7CD14D7-5641-2070-217C-07C882A34C6D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13" creationId="{75C1D8C4-972A-5A77-2D3B-1AFB41F0618F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14" creationId="{F73CA4E6-C56C-5510-E249-D4099B3136D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6" creationId="{D7D3356C-9DCB-B04B-F6FD-7436880A9C1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7" creationId="{0367986B-D077-29AC-E209-B03836DA5B7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8" creationId="{46F2F879-D123-EB66-88C3-B8CC432830E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9" creationId="{0A52839E-F750-F781-9053-F608C5372B4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0" creationId="{5A6D7D52-1C88-91A2-960F-5867EB2C9A9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1" creationId="{CF1D3F26-3BCE-1594-7029-B0C27ACEE9D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2" creationId="{C43116D2-0394-BAE8-E2B2-1DF487D34A2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3" creationId="{16C3FAB2-83D3-02D5-40E9-87178CC3AFB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4" creationId="{05E205CB-22EB-F588-2CC6-4F05B130ED2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5" creationId="{04E53C9D-9A2B-2ACB-37DC-D96C7FBB208A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6" creationId="{267903E6-C090-581A-A272-C7526C31174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7" creationId="{E1DCBDE3-6F0C-2E76-B9C4-2F2969B4115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8" creationId="{C2833DC6-8054-53AE-45E9-F84D1148BB3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29" creationId="{D2FFBA68-8B70-810E-BF8E-A5ABD9FCD25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0" creationId="{23D4987A-C15C-6BB4-B390-F7D3F23D0F0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1" creationId="{222D58FD-38BF-0332-B1DB-3D9B3CF8C32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2" creationId="{3D9B550C-5C5C-EA2A-19CB-C55D3B55D6B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3" creationId="{A94D29D5-EBE0-DE37-DF75-D415B4711DC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4" creationId="{86A79D9C-D422-35BB-E99D-155AFD23079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5" creationId="{C9F9BACB-8C1C-F335-A1BE-D25A26F8472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6" creationId="{6921B33C-19F6-9C97-03F2-5299DA55343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7" creationId="{9C6C0A74-FB04-2DE7-B08D-C9075845B58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8" creationId="{436880A2-4C6B-00BD-C323-89A49837A42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39" creationId="{0FEBF1E1-73D6-79E3-2D6C-62281688147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40" creationId="{130C8D2D-5903-DCB6-C3C4-660F42BB247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41" creationId="{8589FEB8-862E-A1DA-61B7-E7D07B0113D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42" creationId="{AFCD7BC4-2118-382B-780D-9F810EFA1DD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43" creationId="{FD881431-047E-3B99-EFDD-B3AE61539168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51" creationId="{F599804E-8736-BAE5-493A-FF150EC0794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52" creationId="{9DB59967-D645-D554-0821-21BFCDAB532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55" creationId="{513440BE-D529-CC5E-94EF-C7A9C896516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60" creationId="{22E14FD0-5BB1-AFB3-FFFA-1486DBDD087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63" creationId="{8E72FF81-D77A-B815-C79E-A5780206B4A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65" creationId="{061202E6-CA51-43AA-51EC-91061F1D143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66" creationId="{2E441058-38B6-B503-473E-A72E479C8C29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73" creationId="{C6AA181B-2B5F-20E6-0D45-36F81704818E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74" creationId="{14CDBCB8-82EA-601B-CDF8-AC2AA6498165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77" creationId="{ECBD63D3-ED4E-6989-4320-69966C7669E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82" creationId="{3FA1E966-021B-DCAC-F5D8-DB5B411D231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84" creationId="{0BD34000-D330-9DD6-6009-2C98A5699FE7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96" creationId="{82A38D17-D7D0-5236-CFDF-A12B795A49C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97" creationId="{9BA33CBF-8CE9-F845-242C-8CE777AD226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00" creationId="{5CDDCBD5-640D-22BE-D099-7570C723326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01" creationId="{9D415FD6-7895-306D-9414-0C307E297B0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07" creationId="{9196A0DC-8429-2BE3-545B-57F9ED81BC4B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13" creationId="{B1667AA8-6706-B8C3-7F7F-74FF1EC30E0C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14" creationId="{E56949DF-BD7D-72E8-142A-F641CAB1F76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17" creationId="{0222F006-D53E-60E8-070D-09EA42DC009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24" creationId="{A444E496-5EB0-82DB-C66E-9FBD29B6B9B4}"/>
          </ac:spMkLst>
        </pc:spChg>
        <pc:spChg chg="add del mod">
          <ac:chgData name="Daniel Khashabi" userId="62390808-c838-45e6-be59-d6fd0d208bc8" providerId="ADAL" clId="{AF0ECCB0-95D5-C446-8EB3-6A6D85935981}" dt="2023-01-10T15:58:11.064" v="4505" actId="478"/>
          <ac:spMkLst>
            <pc:docMk/>
            <pc:sldMk cId="1702199255" sldId="1591"/>
            <ac:spMk id="125" creationId="{425A2925-1A64-F6A6-F270-2D6285A693D4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128" creationId="{F3EC8C04-6953-E090-D54E-B457D30FF5EB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1702199255" sldId="1591"/>
            <ac:spMk id="129" creationId="{0711A3F9-F191-760F-5534-56E55E5AEE1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31" creationId="{DBDA3B3A-E776-90C5-47CD-A263D1EB9756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702199255" sldId="1591"/>
            <ac:spMk id="132" creationId="{122EE574-94D4-BBB1-C593-480598E9DAD6}"/>
          </ac:spMkLst>
        </pc:spChg>
        <pc:spChg chg="mod">
          <ac:chgData name="Daniel Khashabi" userId="62390808-c838-45e6-be59-d6fd0d208bc8" providerId="ADAL" clId="{AF0ECCB0-95D5-C446-8EB3-6A6D85935981}" dt="2023-01-10T15:58:08.013" v="4504" actId="120"/>
          <ac:spMkLst>
            <pc:docMk/>
            <pc:sldMk cId="1702199255" sldId="1591"/>
            <ac:spMk id="142" creationId="{185BFF6F-8170-E1BD-248F-5B262D395E4E}"/>
          </ac:spMkLst>
        </pc:spChg>
      </pc:sldChg>
      <pc:sldChg chg="modSp add mod">
        <pc:chgData name="Daniel Khashabi" userId="62390808-c838-45e6-be59-d6fd0d208bc8" providerId="ADAL" clId="{AF0ECCB0-95D5-C446-8EB3-6A6D85935981}" dt="2023-01-09T20:47:09.014" v="1497" actId="1037"/>
        <pc:sldMkLst>
          <pc:docMk/>
          <pc:sldMk cId="2994308362" sldId="1592"/>
        </pc:sldMkLst>
        <pc:spChg chg="mod">
          <ac:chgData name="Daniel Khashabi" userId="62390808-c838-45e6-be59-d6fd0d208bc8" providerId="ADAL" clId="{AF0ECCB0-95D5-C446-8EB3-6A6D85935981}" dt="2023-01-09T19:37:57.844" v="459" actId="27636"/>
          <ac:spMkLst>
            <pc:docMk/>
            <pc:sldMk cId="2994308362" sldId="1592"/>
            <ac:spMk id="2" creationId="{906B59F0-692C-2368-AE20-C098BA977784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2994308362" sldId="1592"/>
            <ac:spMk id="3" creationId="{6FF5AEBA-CBBD-9E0C-14DD-90D901825CC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94308362" sldId="1592"/>
            <ac:spMk id="4" creationId="{AF4EF17E-671C-E8AD-2C71-B6C0D235649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94308362" sldId="1592"/>
            <ac:spMk id="5" creationId="{17BCE07D-3C93-2864-E7D9-EE1C55949E53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994308362" sldId="1592"/>
            <ac:spMk id="8" creationId="{B05AF2D4-03C1-697C-C1CC-87226D4B5936}"/>
          </ac:spMkLst>
        </pc:spChg>
        <pc:picChg chg="mod">
          <ac:chgData name="Daniel Khashabi" userId="62390808-c838-45e6-be59-d6fd0d208bc8" providerId="ADAL" clId="{AF0ECCB0-95D5-C446-8EB3-6A6D85935981}" dt="2023-01-09T20:47:09.014" v="1497" actId="1037"/>
          <ac:picMkLst>
            <pc:docMk/>
            <pc:sldMk cId="2994308362" sldId="1592"/>
            <ac:picMk id="6" creationId="{5E2450A7-F454-E3C8-1221-C3EE7F86815A}"/>
          </ac:picMkLst>
        </pc:picChg>
      </pc:sldChg>
      <pc:sldChg chg="modSp add mod modShow">
        <pc:chgData name="Daniel Khashabi" userId="62390808-c838-45e6-be59-d6fd0d208bc8" providerId="ADAL" clId="{AF0ECCB0-95D5-C446-8EB3-6A6D85935981}" dt="2023-01-09T20:47:18.571" v="1498" actId="729"/>
        <pc:sldMkLst>
          <pc:docMk/>
          <pc:sldMk cId="3916839582" sldId="1593"/>
        </pc:sldMkLst>
        <pc:spChg chg="mod">
          <ac:chgData name="Daniel Khashabi" userId="62390808-c838-45e6-be59-d6fd0d208bc8" providerId="ADAL" clId="{AF0ECCB0-95D5-C446-8EB3-6A6D85935981}" dt="2023-01-09T19:37:57.935" v="460" actId="27636"/>
          <ac:spMkLst>
            <pc:docMk/>
            <pc:sldMk cId="3916839582" sldId="1593"/>
            <ac:spMk id="2" creationId="{906B59F0-692C-2368-AE20-C098BA977784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3916839582" sldId="1593"/>
            <ac:spMk id="3" creationId="{6FF5AEBA-CBBD-9E0C-14DD-90D901825CC2}"/>
          </ac:spMkLst>
        </pc:spChg>
        <pc:spChg chg="mod">
          <ac:chgData name="Daniel Khashabi" userId="62390808-c838-45e6-be59-d6fd0d208bc8" providerId="ADAL" clId="{AF0ECCB0-95D5-C446-8EB3-6A6D85935981}" dt="2023-01-09T19:39:29.289" v="469"/>
          <ac:spMkLst>
            <pc:docMk/>
            <pc:sldMk cId="3916839582" sldId="1593"/>
            <ac:spMk id="4" creationId="{AF4EF17E-671C-E8AD-2C71-B6C0D235649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916839582" sldId="1593"/>
            <ac:spMk id="6" creationId="{AA5A8D1D-7041-6CC1-9D27-D69F6C062CA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3916839582" sldId="1593"/>
            <ac:spMk id="8" creationId="{B05AF2D4-03C1-697C-C1CC-87226D4B5936}"/>
          </ac:spMkLst>
        </pc:spChg>
      </pc:sldChg>
      <pc:sldChg chg="addSp delSp modSp add mod delAnim chgLayout modNotes">
        <pc:chgData name="Daniel Khashabi" userId="62390808-c838-45e6-be59-d6fd0d208bc8" providerId="ADAL" clId="{AF0ECCB0-95D5-C446-8EB3-6A6D85935981}" dt="2023-01-10T15:53:04.457" v="4248"/>
        <pc:sldMkLst>
          <pc:docMk/>
          <pc:sldMk cId="2138389452" sldId="1597"/>
        </pc:sldMkLst>
        <pc:spChg chg="mod ord">
          <ac:chgData name="Daniel Khashabi" userId="62390808-c838-45e6-be59-d6fd0d208bc8" providerId="ADAL" clId="{AF0ECCB0-95D5-C446-8EB3-6A6D85935981}" dt="2023-01-10T15:53:04.457" v="4248"/>
          <ac:spMkLst>
            <pc:docMk/>
            <pc:sldMk cId="2138389452" sldId="1597"/>
            <ac:spMk id="2" creationId="{953ED47A-3027-1985-0980-096D263C53C4}"/>
          </ac:spMkLst>
        </pc:spChg>
        <pc:spChg chg="mod ord">
          <ac:chgData name="Daniel Khashabi" userId="62390808-c838-45e6-be59-d6fd0d208bc8" providerId="ADAL" clId="{AF0ECCB0-95D5-C446-8EB3-6A6D85935981}" dt="2023-01-10T15:50:14.343" v="4164" actId="700"/>
          <ac:spMkLst>
            <pc:docMk/>
            <pc:sldMk cId="2138389452" sldId="1597"/>
            <ac:spMk id="3" creationId="{B3651168-230B-6999-B5E7-80B44E76D5AB}"/>
          </ac:spMkLst>
        </pc:spChg>
        <pc:spChg chg="add mod">
          <ac:chgData name="Daniel Khashabi" userId="62390808-c838-45e6-be59-d6fd0d208bc8" providerId="ADAL" clId="{AF0ECCB0-95D5-C446-8EB3-6A6D85935981}" dt="2023-01-10T15:52:00.924" v="4187" actId="122"/>
          <ac:spMkLst>
            <pc:docMk/>
            <pc:sldMk cId="2138389452" sldId="1597"/>
            <ac:spMk id="7" creationId="{3A86C3C1-45E6-0E64-CF9F-0BD8B700AF92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2138389452" sldId="1597"/>
            <ac:spMk id="127" creationId="{2F12DE1B-F45E-E0F9-93FD-EB559ED31C12}"/>
          </ac:spMkLst>
        </pc:spChg>
        <pc:spChg chg="del mod">
          <ac:chgData name="Daniel Khashabi" userId="62390808-c838-45e6-be59-d6fd0d208bc8" providerId="ADAL" clId="{AF0ECCB0-95D5-C446-8EB3-6A6D85935981}" dt="2023-01-10T15:47:29.555" v="4082" actId="478"/>
          <ac:spMkLst>
            <pc:docMk/>
            <pc:sldMk cId="2138389452" sldId="1597"/>
            <ac:spMk id="135" creationId="{8165BE67-34D7-B33A-FA94-D12728626A87}"/>
          </ac:spMkLst>
        </pc:spChg>
        <pc:spChg chg="mod ord">
          <ac:chgData name="Daniel Khashabi" userId="62390808-c838-45e6-be59-d6fd0d208bc8" providerId="ADAL" clId="{AF0ECCB0-95D5-C446-8EB3-6A6D85935981}" dt="2023-01-10T15:52:20.697" v="4191" actId="113"/>
          <ac:spMkLst>
            <pc:docMk/>
            <pc:sldMk cId="2138389452" sldId="1597"/>
            <ac:spMk id="142" creationId="{185BFF6F-8170-E1BD-248F-5B262D395E4E}"/>
          </ac:spMkLst>
        </pc:spChg>
        <pc:picChg chg="add mod">
          <ac:chgData name="Daniel Khashabi" userId="62390808-c838-45e6-be59-d6fd0d208bc8" providerId="ADAL" clId="{AF0ECCB0-95D5-C446-8EB3-6A6D85935981}" dt="2023-01-10T15:52:18.898" v="4190" actId="1076"/>
          <ac:picMkLst>
            <pc:docMk/>
            <pc:sldMk cId="2138389452" sldId="1597"/>
            <ac:picMk id="5" creationId="{0F0E725A-B298-3517-433D-5F5687248402}"/>
          </ac:picMkLst>
        </pc:picChg>
      </pc:sldChg>
      <pc:sldChg chg="modSp add del mod ord modNotes">
        <pc:chgData name="Daniel Khashabi" userId="62390808-c838-45e6-be59-d6fd0d208bc8" providerId="ADAL" clId="{AF0ECCB0-95D5-C446-8EB3-6A6D85935981}" dt="2023-01-10T15:54:58.135" v="4294" actId="2696"/>
        <pc:sldMkLst>
          <pc:docMk/>
          <pc:sldMk cId="167545185" sldId="1598"/>
        </pc:sldMkLst>
        <pc:spChg chg="mod">
          <ac:chgData name="Daniel Khashabi" userId="62390808-c838-45e6-be59-d6fd0d208bc8" providerId="ADAL" clId="{AF0ECCB0-95D5-C446-8EB3-6A6D85935981}" dt="2023-01-10T15:54:07.394" v="4254"/>
          <ac:spMkLst>
            <pc:docMk/>
            <pc:sldMk cId="167545185" sldId="1598"/>
            <ac:spMk id="2" creationId="{953ED47A-3027-1985-0980-096D263C53C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7545185" sldId="1598"/>
            <ac:spMk id="3" creationId="{29A4EE43-4436-5CB0-4168-2E5D1E157B0D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7545185" sldId="1598"/>
            <ac:spMk id="6" creationId="{556E8FAC-D2BE-E6A6-DBBA-B9BBD21A982F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67545185" sldId="1598"/>
            <ac:spMk id="127" creationId="{2F12DE1B-F45E-E0F9-93FD-EB559ED31C12}"/>
          </ac:spMkLst>
        </pc:spChg>
        <pc:spChg chg="mod">
          <ac:chgData name="Daniel Khashabi" userId="62390808-c838-45e6-be59-d6fd0d208bc8" providerId="ADAL" clId="{AF0ECCB0-95D5-C446-8EB3-6A6D85935981}" dt="2023-01-10T15:54:22.195" v="4257" actId="21"/>
          <ac:spMkLst>
            <pc:docMk/>
            <pc:sldMk cId="167545185" sldId="1598"/>
            <ac:spMk id="135" creationId="{8165BE67-34D7-B33A-FA94-D12728626A87}"/>
          </ac:spMkLst>
        </pc:spChg>
      </pc:sldChg>
      <pc:sldChg chg="modSp add del mod modNotes">
        <pc:chgData name="Daniel Khashabi" userId="62390808-c838-45e6-be59-d6fd0d208bc8" providerId="ADAL" clId="{AF0ECCB0-95D5-C446-8EB3-6A6D85935981}" dt="2023-01-10T15:58:14.739" v="4506" actId="2696"/>
        <pc:sldMkLst>
          <pc:docMk/>
          <pc:sldMk cId="1119788886" sldId="1600"/>
        </pc:sldMkLst>
        <pc:spChg chg="mod">
          <ac:chgData name="Daniel Khashabi" userId="62390808-c838-45e6-be59-d6fd0d208bc8" providerId="ADAL" clId="{AF0ECCB0-95D5-C446-8EB3-6A6D85935981}" dt="2023-01-10T02:18:45.718" v="3030"/>
          <ac:spMkLst>
            <pc:docMk/>
            <pc:sldMk cId="1119788886" sldId="1600"/>
            <ac:spMk id="2" creationId="{953ED47A-3027-1985-0980-096D263C53C4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19788886" sldId="1600"/>
            <ac:spMk id="3" creationId="{9EC67CCB-95EE-1934-35AC-186CCA9D9921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k cId="1119788886" sldId="1600"/>
            <ac:spMk id="127" creationId="{2F12DE1B-F45E-E0F9-93FD-EB559ED31C12}"/>
          </ac:spMkLst>
        </pc:spChg>
        <pc:spChg chg="mod">
          <ac:chgData name="Daniel Khashabi" userId="62390808-c838-45e6-be59-d6fd0d208bc8" providerId="ADAL" clId="{AF0ECCB0-95D5-C446-8EB3-6A6D85935981}" dt="2023-01-10T02:05:16.357" v="2717"/>
          <ac:spMkLst>
            <pc:docMk/>
            <pc:sldMk cId="1119788886" sldId="1600"/>
            <ac:spMk id="142" creationId="{185BFF6F-8170-E1BD-248F-5B262D395E4E}"/>
          </ac:spMkLst>
        </pc:spChg>
      </pc:sldChg>
      <pc:sldChg chg="addSp delSp modSp new mod modClrScheme chgLayout">
        <pc:chgData name="Daniel Khashabi" userId="62390808-c838-45e6-be59-d6fd0d208bc8" providerId="ADAL" clId="{AF0ECCB0-95D5-C446-8EB3-6A6D85935981}" dt="2023-01-09T19:42:31.462" v="905" actId="20577"/>
        <pc:sldMkLst>
          <pc:docMk/>
          <pc:sldMk cId="1665568962" sldId="1601"/>
        </pc:sldMkLst>
        <pc:spChg chg="del mod ord">
          <ac:chgData name="Daniel Khashabi" userId="62390808-c838-45e6-be59-d6fd0d208bc8" providerId="ADAL" clId="{AF0ECCB0-95D5-C446-8EB3-6A6D85935981}" dt="2023-01-09T19:40:20.177" v="472" actId="700"/>
          <ac:spMkLst>
            <pc:docMk/>
            <pc:sldMk cId="1665568962" sldId="1601"/>
            <ac:spMk id="2" creationId="{E1E28F02-C115-E767-B23A-47434F0D0FE7}"/>
          </ac:spMkLst>
        </pc:spChg>
        <pc:spChg chg="del mod ord">
          <ac:chgData name="Daniel Khashabi" userId="62390808-c838-45e6-be59-d6fd0d208bc8" providerId="ADAL" clId="{AF0ECCB0-95D5-C446-8EB3-6A6D85935981}" dt="2023-01-09T19:40:20.177" v="472" actId="700"/>
          <ac:spMkLst>
            <pc:docMk/>
            <pc:sldMk cId="1665568962" sldId="1601"/>
            <ac:spMk id="3" creationId="{BB2F0BC1-7836-6EAD-9551-98D2E7B94E6C}"/>
          </ac:spMkLst>
        </pc:spChg>
        <pc:spChg chg="del">
          <ac:chgData name="Daniel Khashabi" userId="62390808-c838-45e6-be59-d6fd0d208bc8" providerId="ADAL" clId="{AF0ECCB0-95D5-C446-8EB3-6A6D85935981}" dt="2023-01-09T19:40:20.177" v="472" actId="700"/>
          <ac:spMkLst>
            <pc:docMk/>
            <pc:sldMk cId="1665568962" sldId="1601"/>
            <ac:spMk id="4" creationId="{538F6C39-7AC5-A511-99A6-EF69C9F00CBA}"/>
          </ac:spMkLst>
        </pc:spChg>
        <pc:spChg chg="del">
          <ac:chgData name="Daniel Khashabi" userId="62390808-c838-45e6-be59-d6fd0d208bc8" providerId="ADAL" clId="{AF0ECCB0-95D5-C446-8EB3-6A6D85935981}" dt="2023-01-09T19:40:20.177" v="472" actId="700"/>
          <ac:spMkLst>
            <pc:docMk/>
            <pc:sldMk cId="1665568962" sldId="1601"/>
            <ac:spMk id="5" creationId="{3FD1A5C4-75FA-73A7-2FE9-1F31A3F9475B}"/>
          </ac:spMkLst>
        </pc:spChg>
        <pc:spChg chg="add mod ord">
          <ac:chgData name="Daniel Khashabi" userId="62390808-c838-45e6-be59-d6fd0d208bc8" providerId="ADAL" clId="{AF0ECCB0-95D5-C446-8EB3-6A6D85935981}" dt="2023-01-09T19:40:48.984" v="577" actId="20577"/>
          <ac:spMkLst>
            <pc:docMk/>
            <pc:sldMk cId="1665568962" sldId="1601"/>
            <ac:spMk id="6" creationId="{530D2C35-5D3E-9E08-D743-11524979FC70}"/>
          </ac:spMkLst>
        </pc:spChg>
        <pc:spChg chg="add mod ord">
          <ac:chgData name="Daniel Khashabi" userId="62390808-c838-45e6-be59-d6fd0d208bc8" providerId="ADAL" clId="{AF0ECCB0-95D5-C446-8EB3-6A6D85935981}" dt="2023-01-09T19:42:31.462" v="905" actId="20577"/>
          <ac:spMkLst>
            <pc:docMk/>
            <pc:sldMk cId="1665568962" sldId="1601"/>
            <ac:spMk id="7" creationId="{D516691E-721A-7DBE-8552-D8CBD34162AC}"/>
          </ac:spMkLst>
        </pc:spChg>
      </pc:sldChg>
      <pc:sldChg chg="addSp modSp new mod">
        <pc:chgData name="Daniel Khashabi" userId="62390808-c838-45e6-be59-d6fd0d208bc8" providerId="ADAL" clId="{AF0ECCB0-95D5-C446-8EB3-6A6D85935981}" dt="2023-01-09T21:04:22.707" v="1560" actId="1035"/>
        <pc:sldMkLst>
          <pc:docMk/>
          <pc:sldMk cId="2834581728" sldId="1602"/>
        </pc:sldMkLst>
        <pc:spChg chg="mod">
          <ac:chgData name="Daniel Khashabi" userId="62390808-c838-45e6-be59-d6fd0d208bc8" providerId="ADAL" clId="{AF0ECCB0-95D5-C446-8EB3-6A6D85935981}" dt="2023-01-09T20:34:04.558" v="1335" actId="20577"/>
          <ac:spMkLst>
            <pc:docMk/>
            <pc:sldMk cId="2834581728" sldId="1602"/>
            <ac:spMk id="2" creationId="{C4E699F8-1153-A96F-71F8-035ED01F330E}"/>
          </ac:spMkLst>
        </pc:spChg>
        <pc:spChg chg="mod">
          <ac:chgData name="Daniel Khashabi" userId="62390808-c838-45e6-be59-d6fd0d208bc8" providerId="ADAL" clId="{AF0ECCB0-95D5-C446-8EB3-6A6D85935981}" dt="2023-01-09T20:37:13.720" v="1341" actId="14100"/>
          <ac:spMkLst>
            <pc:docMk/>
            <pc:sldMk cId="2834581728" sldId="1602"/>
            <ac:spMk id="3" creationId="{22579134-1EC7-9C94-1FC7-7A7840C7D263}"/>
          </ac:spMkLst>
        </pc:spChg>
        <pc:spChg chg="add mod">
          <ac:chgData name="Daniel Khashabi" userId="62390808-c838-45e6-be59-d6fd0d208bc8" providerId="ADAL" clId="{AF0ECCB0-95D5-C446-8EB3-6A6D85935981}" dt="2023-01-09T21:03:37.460" v="1545"/>
          <ac:spMkLst>
            <pc:docMk/>
            <pc:sldMk cId="2834581728" sldId="1602"/>
            <ac:spMk id="5" creationId="{412DF58E-D513-B392-F161-A9F592CE814D}"/>
          </ac:spMkLst>
        </pc:spChg>
        <pc:spChg chg="add mod">
          <ac:chgData name="Daniel Khashabi" userId="62390808-c838-45e6-be59-d6fd0d208bc8" providerId="ADAL" clId="{AF0ECCB0-95D5-C446-8EB3-6A6D85935981}" dt="2023-01-09T21:04:22.707" v="1560" actId="1035"/>
          <ac:spMkLst>
            <pc:docMk/>
            <pc:sldMk cId="2834581728" sldId="1602"/>
            <ac:spMk id="7" creationId="{C038F82C-9256-E39C-0B3D-4E829D182FC3}"/>
          </ac:spMkLst>
        </pc:spChg>
        <pc:picChg chg="add mod modCrop">
          <ac:chgData name="Daniel Khashabi" userId="62390808-c838-45e6-be59-d6fd0d208bc8" providerId="ADAL" clId="{AF0ECCB0-95D5-C446-8EB3-6A6D85935981}" dt="2023-01-09T21:04:08.901" v="1551" actId="732"/>
          <ac:picMkLst>
            <pc:docMk/>
            <pc:sldMk cId="2834581728" sldId="1602"/>
            <ac:picMk id="4" creationId="{FF3C6DB4-8757-2B2E-EE26-EF53CB6CCCCE}"/>
          </ac:picMkLst>
        </pc:picChg>
        <pc:cxnChg chg="add mod">
          <ac:chgData name="Daniel Khashabi" userId="62390808-c838-45e6-be59-d6fd0d208bc8" providerId="ADAL" clId="{AF0ECCB0-95D5-C446-8EB3-6A6D85935981}" dt="2023-01-09T21:04:20.860" v="1557" actId="14100"/>
          <ac:cxnSpMkLst>
            <pc:docMk/>
            <pc:sldMk cId="2834581728" sldId="1602"/>
            <ac:cxnSpMk id="6" creationId="{E1869CE2-0259-DB29-462B-2290F4959A13}"/>
          </ac:cxnSpMkLst>
        </pc:cxnChg>
      </pc:sldChg>
      <pc:sldChg chg="modSp new del mod">
        <pc:chgData name="Daniel Khashabi" userId="62390808-c838-45e6-be59-d6fd0d208bc8" providerId="ADAL" clId="{AF0ECCB0-95D5-C446-8EB3-6A6D85935981}" dt="2023-01-09T20:47:27.079" v="1499" actId="2696"/>
        <pc:sldMkLst>
          <pc:docMk/>
          <pc:sldMk cId="870392644" sldId="1603"/>
        </pc:sldMkLst>
        <pc:spChg chg="mod">
          <ac:chgData name="Daniel Khashabi" userId="62390808-c838-45e6-be59-d6fd0d208bc8" providerId="ADAL" clId="{AF0ECCB0-95D5-C446-8EB3-6A6D85935981}" dt="2023-01-09T20:38:07.256" v="1367" actId="20577"/>
          <ac:spMkLst>
            <pc:docMk/>
            <pc:sldMk cId="870392644" sldId="1603"/>
            <ac:spMk id="2" creationId="{9F4D2457-8ADA-8E2B-A772-38FBC2D0FE47}"/>
          </ac:spMkLst>
        </pc:spChg>
        <pc:spChg chg="mod">
          <ac:chgData name="Daniel Khashabi" userId="62390808-c838-45e6-be59-d6fd0d208bc8" providerId="ADAL" clId="{AF0ECCB0-95D5-C446-8EB3-6A6D85935981}" dt="2023-01-09T20:38:14.738" v="1372" actId="20577"/>
          <ac:spMkLst>
            <pc:docMk/>
            <pc:sldMk cId="870392644" sldId="1603"/>
            <ac:spMk id="3" creationId="{59ABF6B9-39D7-EBC0-DA53-682D47987127}"/>
          </ac:spMkLst>
        </pc:spChg>
      </pc:sldChg>
      <pc:sldChg chg="add del">
        <pc:chgData name="Daniel Khashabi" userId="62390808-c838-45e6-be59-d6fd0d208bc8" providerId="ADAL" clId="{AF0ECCB0-95D5-C446-8EB3-6A6D85935981}" dt="2023-01-10T02:01:04.607" v="2506" actId="2696"/>
        <pc:sldMkLst>
          <pc:docMk/>
          <pc:sldMk cId="1608591766" sldId="1603"/>
        </pc:sldMkLst>
      </pc:sldChg>
      <pc:sldChg chg="addSp delSp modSp new mod delAnim modAnim">
        <pc:chgData name="Daniel Khashabi" userId="62390808-c838-45e6-be59-d6fd0d208bc8" providerId="ADAL" clId="{AF0ECCB0-95D5-C446-8EB3-6A6D85935981}" dt="2023-01-10T02:12:09.813" v="2993" actId="20577"/>
        <pc:sldMkLst>
          <pc:docMk/>
          <pc:sldMk cId="3742059829" sldId="1604"/>
        </pc:sldMkLst>
        <pc:spChg chg="mod">
          <ac:chgData name="Daniel Khashabi" userId="62390808-c838-45e6-be59-d6fd0d208bc8" providerId="ADAL" clId="{AF0ECCB0-95D5-C446-8EB3-6A6D85935981}" dt="2023-01-09T21:06:08.261" v="1650" actId="20577"/>
          <ac:spMkLst>
            <pc:docMk/>
            <pc:sldMk cId="3742059829" sldId="1604"/>
            <ac:spMk id="2" creationId="{FD4343D0-0A2D-A94C-A485-B1E9B2D8A8E7}"/>
          </ac:spMkLst>
        </pc:spChg>
        <pc:spChg chg="mod">
          <ac:chgData name="Daniel Khashabi" userId="62390808-c838-45e6-be59-d6fd0d208bc8" providerId="ADAL" clId="{AF0ECCB0-95D5-C446-8EB3-6A6D85935981}" dt="2023-01-10T02:12:09.813" v="2993" actId="20577"/>
          <ac:spMkLst>
            <pc:docMk/>
            <pc:sldMk cId="3742059829" sldId="1604"/>
            <ac:spMk id="3" creationId="{7AF4BFFA-87CD-DFE7-A4BA-A3B772E78507}"/>
          </ac:spMkLst>
        </pc:spChg>
        <pc:spChg chg="add mod">
          <ac:chgData name="Daniel Khashabi" userId="62390808-c838-45e6-be59-d6fd0d208bc8" providerId="ADAL" clId="{AF0ECCB0-95D5-C446-8EB3-6A6D85935981}" dt="2023-01-10T01:39:48.038" v="2115" actId="1076"/>
          <ac:spMkLst>
            <pc:docMk/>
            <pc:sldMk cId="3742059829" sldId="1604"/>
            <ac:spMk id="5" creationId="{1F386875-FF65-A374-E3D7-19F5DB181982}"/>
          </ac:spMkLst>
        </pc:spChg>
        <pc:spChg chg="add mod">
          <ac:chgData name="Daniel Khashabi" userId="62390808-c838-45e6-be59-d6fd0d208bc8" providerId="ADAL" clId="{AF0ECCB0-95D5-C446-8EB3-6A6D85935981}" dt="2023-01-10T01:57:05.448" v="2365" actId="1038"/>
          <ac:spMkLst>
            <pc:docMk/>
            <pc:sldMk cId="3742059829" sldId="1604"/>
            <ac:spMk id="6" creationId="{1EBE392D-2D8A-3137-093C-5132708D40D5}"/>
          </ac:spMkLst>
        </pc:spChg>
        <pc:spChg chg="add del mod">
          <ac:chgData name="Daniel Khashabi" userId="62390808-c838-45e6-be59-d6fd0d208bc8" providerId="ADAL" clId="{AF0ECCB0-95D5-C446-8EB3-6A6D85935981}" dt="2023-01-10T01:39:25.534" v="2113" actId="478"/>
          <ac:spMkLst>
            <pc:docMk/>
            <pc:sldMk cId="3742059829" sldId="1604"/>
            <ac:spMk id="8" creationId="{AC508459-B00A-13A9-EB8E-608AC6CA4398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9" creationId="{A381F966-5B3F-5527-076A-5EB5CCDC5672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0" creationId="{3FF16404-62D1-052B-BD81-ACC758212649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1" creationId="{D3E62B17-DA68-3151-272E-607BD5EE4FE8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6" creationId="{BBC7CC42-CD36-B107-9323-7D4F8FE5667A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7" creationId="{07DE18C3-4A63-217D-E3B1-FF194306DBDF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9" creationId="{164664A4-7DB7-D346-893E-47855A02C8CA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0" creationId="{22EA3523-6420-DADC-8122-4883FC623C1E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1" creationId="{6C904458-D710-00D8-CA9C-795CFEAAABCD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2" creationId="{5F624C2E-E7BD-EB7E-C964-692E382A17CA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3" creationId="{D16AA87C-B628-81A9-2733-FCC5962E12C8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4" creationId="{2C138756-73D9-1A6D-84D8-F8A4FE90993A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5" creationId="{26089637-ACDB-1040-8AE9-D915FBC5F863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6" creationId="{B852BBD5-FE37-602E-09AF-62AF24D08B61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7" creationId="{222F2DF6-1783-6E02-A223-A03DAA4DE74B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8" creationId="{85F604A9-2B2F-0F95-56CA-0982C47DFD70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29" creationId="{C56D79B4-E779-A3D1-771F-2E99EC94B302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0" creationId="{B6573005-106D-09F1-4553-9F55133CAD73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1" creationId="{F33723EC-7ED3-2CDC-0CCD-49FA627E2FB5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2" creationId="{96F21445-3371-ACCA-1EAC-EAE5F0E48FA9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3" creationId="{E44A594E-8005-119E-CF12-A33F790EC52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4" creationId="{47869DDD-0C7C-32D9-3014-F6CF4ECD107B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5" creationId="{36DA9183-A181-1BAE-B876-8F3D5679629B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6" creationId="{0BD06FD0-EA2C-4275-9D94-A1AB64AC5800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7" creationId="{A821D48A-AEEF-0D18-A5F8-D4B276FBE7C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8" creationId="{43AF6718-952D-BDD8-F5B2-40053EBED0D5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39" creationId="{050155ED-B377-7A21-3EF1-57903A953EA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0" creationId="{717A0018-3737-D09F-3031-8DC4769E6A5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1" creationId="{E36766D7-D68F-7B3B-1851-65451C6CD600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2" creationId="{48C2A4A1-A756-670D-F49A-67DF2806AB48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3" creationId="{F5E2B2E6-6E66-6E24-491E-A28408B9D928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4" creationId="{8B391AB4-0E22-CF62-8BF2-1C76AD7FA78F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5" creationId="{0F279FB2-FF69-52B2-87CE-47586CDCB74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46" creationId="{0610DBC9-B78B-36DD-D1D9-22C79EA06830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54" creationId="{A37D0FDB-8981-6951-6101-D70D7D14E045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55" creationId="{B18D53D9-43EA-3D07-10BF-D08BDF751AAF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58" creationId="{C1CCB36D-C6BF-7988-5864-4A0B77057C41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59" creationId="{C22DB248-51BC-B698-F1A3-164BA817DE2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67" creationId="{7F7223E5-E9F0-8909-D961-0C005F7C3305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68" creationId="{01BAD081-FCB8-F085-D66B-05457CEF7597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76" creationId="{244A8467-E0CF-43C8-16F8-D28150B15F33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77" creationId="{F9A9EFC8-6ACD-4244-A518-42853D8BA410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80" creationId="{212A178B-D451-1883-4FAB-3286DD875F3F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83" creationId="{9BF1275E-8430-90DA-CB92-5C3C9F86D165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88" creationId="{6D962747-B32A-352C-EC07-6C8E067291AE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90" creationId="{E086D280-7F70-DCF9-2972-79901AAF5553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98" creationId="{9A678B3A-9290-4458-B5CC-39B10549E64F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99" creationId="{F840AF82-DFAB-B55B-A008-D852605BD105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02" creationId="{0BDD666D-BD82-94A8-747F-F62FB87B87F0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09" creationId="{794FDD45-9B2B-CC30-92EA-5F5C11B0907B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16" creationId="{ED2F9372-3126-19B4-C63A-7C5FAF0E0A86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23" creationId="{CD772816-8C6A-7549-C5D7-624FDF455DAB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24" creationId="{A75B3124-3D54-4669-3E89-F4BC1666028D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27" creationId="{4ADD74CB-6144-DC5A-B29E-E2E13CCFA9E9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35" creationId="{FCD5A2C4-5694-A320-DFC8-290B8BC22310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36" creationId="{64B379E1-5DDF-291C-EF19-BB2667B6C6D4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37" creationId="{059D407F-90B4-4876-3699-C7606D1C3B71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39" creationId="{78B0756C-6E75-16BE-B1DA-18A947AEB7F3}"/>
          </ac:spMkLst>
        </pc:spChg>
        <pc:spChg chg="mod">
          <ac:chgData name="Daniel Khashabi" userId="62390808-c838-45e6-be59-d6fd0d208bc8" providerId="ADAL" clId="{AF0ECCB0-95D5-C446-8EB3-6A6D85935981}" dt="2023-01-10T01:39:48.979" v="2116"/>
          <ac:spMkLst>
            <pc:docMk/>
            <pc:sldMk cId="3742059829" sldId="1604"/>
            <ac:spMk id="140" creationId="{751CAA5F-07CD-0522-5811-A657E3558928}"/>
          </ac:spMkLst>
        </pc:spChg>
        <pc:spChg chg="add del mod">
          <ac:chgData name="Daniel Khashabi" userId="62390808-c838-45e6-be59-d6fd0d208bc8" providerId="ADAL" clId="{AF0ECCB0-95D5-C446-8EB3-6A6D85935981}" dt="2023-01-10T01:39:50.775" v="2117"/>
          <ac:spMkLst>
            <pc:docMk/>
            <pc:sldMk cId="3742059829" sldId="1604"/>
            <ac:spMk id="141" creationId="{7B34B7AE-A026-2AD6-3569-B63222EAD81A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142" creationId="{DEEEA42D-C09B-ADE0-77AB-40EE7E76CA54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143" creationId="{C75FF376-825B-E1E3-BF13-A5C80618A438}"/>
          </ac:spMkLst>
        </pc:spChg>
        <pc:spChg chg="add del mod">
          <ac:chgData name="Daniel Khashabi" userId="62390808-c838-45e6-be59-d6fd0d208bc8" providerId="ADAL" clId="{AF0ECCB0-95D5-C446-8EB3-6A6D85935981}" dt="2023-01-10T01:50:08.633" v="2354" actId="1076"/>
          <ac:spMkLst>
            <pc:docMk/>
            <pc:sldMk cId="3742059829" sldId="1604"/>
            <ac:spMk id="144" creationId="{BA47695E-E321-70A4-53E6-8E085B738A83}"/>
          </ac:spMkLst>
        </pc:spChg>
        <pc:spChg chg="add del mod">
          <ac:chgData name="Daniel Khashabi" userId="62390808-c838-45e6-be59-d6fd0d208bc8" providerId="ADAL" clId="{AF0ECCB0-95D5-C446-8EB3-6A6D85935981}" dt="2023-01-10T01:41:57.568" v="2147" actId="478"/>
          <ac:spMkLst>
            <pc:docMk/>
            <pc:sldMk cId="3742059829" sldId="1604"/>
            <ac:spMk id="149" creationId="{4094D326-ED9C-ADE6-96CD-6E38F842D8C5}"/>
          </ac:spMkLst>
        </pc:spChg>
        <pc:spChg chg="add del mod">
          <ac:chgData name="Daniel Khashabi" userId="62390808-c838-45e6-be59-d6fd0d208bc8" providerId="ADAL" clId="{AF0ECCB0-95D5-C446-8EB3-6A6D85935981}" dt="2023-01-10T01:41:55.099" v="2144" actId="478"/>
          <ac:spMkLst>
            <pc:docMk/>
            <pc:sldMk cId="3742059829" sldId="1604"/>
            <ac:spMk id="150" creationId="{FDFB2909-3A63-C4EA-BE5B-0340C6C4BB79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2" creationId="{CBA7D5EB-8DD8-10CA-F6E4-B908E14C3EAD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3" creationId="{667F9B6C-BA4A-AD94-F243-6211E93AAA4A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4" creationId="{B585D37A-EAE4-1199-B383-33ED492B395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5" creationId="{7C57D7E5-2BBE-CFC1-25BC-F750B304FEE7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6" creationId="{D91C995C-A3F8-7CD6-BBF1-312E5C7FAB45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7" creationId="{57E84C0C-1243-212A-939B-61E8FA8F2B52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8" creationId="{8AAB8DFE-5F3F-C011-154B-B2C6324800F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59" creationId="{0F6D6657-60B6-EBE1-210D-BD022A941947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0" creationId="{A5CF4EF2-3FD7-C8D4-1A22-3549169D7600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1" creationId="{BD2898DB-8FE3-8906-CC77-ECDEAE7D8495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2" creationId="{84D40565-4C40-CE92-2FDB-3CB8442AFEA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3" creationId="{BB96284C-31C0-76A6-531F-2646DD511B1B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4" creationId="{33906ADC-DBE0-43FB-8E1D-5EB252C2CF42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5" creationId="{16FF9BFD-D37C-6749-0F50-34E14A3DB3F0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6" creationId="{435FBF40-9E8D-1A96-B849-C6D8449211B9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7" creationId="{81756A4B-D816-D294-318D-2431B1221EC6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8" creationId="{539A2247-1DA2-027E-0ECA-7F3028C169BD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69" creationId="{5B183B37-FDEE-0598-2C78-5F97E533AE10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0" creationId="{D17B132B-88C2-F29A-A53A-6A06810344A6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1" creationId="{C748946C-4D83-D44F-2765-33833F65D983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2" creationId="{640B43B2-B624-6692-87FF-34A2B2FC95C6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3" creationId="{779E4737-D28B-BBE0-6095-9F1C336EDFD9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4" creationId="{9294D515-2A62-AF1A-334E-919CDAD39C77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5" creationId="{ECAEB378-34F8-56DD-6617-8860AD24A78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6" creationId="{9E26964A-C708-6878-0FB3-D266FD935ACE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7" creationId="{D9457B99-46D9-B377-34A0-5525B3BB3D4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8" creationId="{13203AD6-440C-7695-F628-F43DB42749D5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79" creationId="{726E5700-E284-FCD0-B036-CD2EEE03E8A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187" creationId="{1F2E3236-CF8B-8849-8D78-04159FCF34E9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188" creationId="{E12DBB9D-4B75-2040-D92D-9346E142253E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191" creationId="{E6FD5B56-DBF1-26AA-2899-69E1A1F3CC1B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192" creationId="{0FA432F5-F2F2-B9A4-8460-5D8AFC23F7C5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00" creationId="{10E7FAF4-E271-E49A-3897-6278DCBFA8C7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01" creationId="{A3408004-10E2-8761-22C1-1DD9154A992F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09" creationId="{4CB46EEC-EFBA-F1E3-98EC-5D43F9761841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10" creationId="{8EA8A4BB-10C3-8E76-2B7C-436E9F7F19CD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13" creationId="{F451955C-105E-8598-531B-177C1A21B9B9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16" creationId="{7A0A1B84-A56C-BDEF-C904-18C716E194EC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21" creationId="{CC4711C0-0659-CDBA-2652-19A96809DC7A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23" creationId="{0D8D830C-4449-58CB-AA21-090FEF62E35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31" creationId="{EF1F835C-8ECE-4679-B8E1-31E6359DC039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32" creationId="{DEC6D245-8727-D98E-B453-8BA1DD594D4F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35" creationId="{857BE1FF-62C6-0E2A-3139-5CFD8130865D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42" creationId="{D82793DB-0084-A1BC-E4DD-71FE3AF6AF34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49" creationId="{B4BF15D6-DF36-D737-2EEB-B68B22500929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56" creationId="{36748B9F-0E5F-5B19-C8D1-C8B6625657BE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57" creationId="{BDD45E59-CB62-EAB3-EFAB-C30CB281CCCA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60" creationId="{E37D2DF6-F806-0DF7-28DE-F2727D545D3D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68" creationId="{B5F50F16-31F4-556B-BC5C-48AF51CE9980}"/>
          </ac:spMkLst>
        </pc:spChg>
        <pc:spChg chg="add del mod">
          <ac:chgData name="Daniel Khashabi" userId="62390808-c838-45e6-be59-d6fd0d208bc8" providerId="ADAL" clId="{AF0ECCB0-95D5-C446-8EB3-6A6D85935981}" dt="2023-01-10T01:41:55.099" v="2144" actId="478"/>
          <ac:spMkLst>
            <pc:docMk/>
            <pc:sldMk cId="3742059829" sldId="1604"/>
            <ac:spMk id="269" creationId="{FCD303D1-607D-4B57-2D60-A6D4BF27286B}"/>
          </ac:spMkLst>
        </pc:spChg>
        <pc:spChg chg="add del mod">
          <ac:chgData name="Daniel Khashabi" userId="62390808-c838-45e6-be59-d6fd0d208bc8" providerId="ADAL" clId="{AF0ECCB0-95D5-C446-8EB3-6A6D85935981}" dt="2023-01-10T01:41:55.099" v="2144" actId="478"/>
          <ac:spMkLst>
            <pc:docMk/>
            <pc:sldMk cId="3742059829" sldId="1604"/>
            <ac:spMk id="270" creationId="{66D3E213-3616-1E8E-F9BA-C6EDC8E23D8A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72" creationId="{5280C7CA-121C-0EF9-924E-AFFBDD5F059F}"/>
          </ac:spMkLst>
        </pc:spChg>
        <pc:spChg chg="mod">
          <ac:chgData name="Daniel Khashabi" userId="62390808-c838-45e6-be59-d6fd0d208bc8" providerId="ADAL" clId="{AF0ECCB0-95D5-C446-8EB3-6A6D85935981}" dt="2023-01-10T01:39:59.794" v="2118"/>
          <ac:spMkLst>
            <pc:docMk/>
            <pc:sldMk cId="3742059829" sldId="1604"/>
            <ac:spMk id="273" creationId="{C14682B5-57C6-EB8F-03CD-6C3D5985E2E7}"/>
          </ac:spMkLst>
        </pc:spChg>
        <pc:spChg chg="add del mod">
          <ac:chgData name="Daniel Khashabi" userId="62390808-c838-45e6-be59-d6fd0d208bc8" providerId="ADAL" clId="{AF0ECCB0-95D5-C446-8EB3-6A6D85935981}" dt="2023-01-10T01:40:13.294" v="2121" actId="1076"/>
          <ac:spMkLst>
            <pc:docMk/>
            <pc:sldMk cId="3742059829" sldId="1604"/>
            <ac:spMk id="274" creationId="{C4D986B1-6C62-AFE4-199A-403FDA84F575}"/>
          </ac:spMkLst>
        </pc:spChg>
        <pc:spChg chg="add del mod">
          <ac:chgData name="Daniel Khashabi" userId="62390808-c838-45e6-be59-d6fd0d208bc8" providerId="ADAL" clId="{AF0ECCB0-95D5-C446-8EB3-6A6D85935981}" dt="2023-01-10T01:41:08.750" v="2134" actId="478"/>
          <ac:spMkLst>
            <pc:docMk/>
            <pc:sldMk cId="3742059829" sldId="1604"/>
            <ac:spMk id="275" creationId="{BC0261BD-C443-B6A7-BE6C-7570942EA492}"/>
          </ac:spMkLst>
        </pc:spChg>
        <pc:spChg chg="add del mod">
          <ac:chgData name="Daniel Khashabi" userId="62390808-c838-45e6-be59-d6fd0d208bc8" providerId="ADAL" clId="{AF0ECCB0-95D5-C446-8EB3-6A6D85935981}" dt="2023-01-10T01:41:56.121" v="2146"/>
          <ac:spMkLst>
            <pc:docMk/>
            <pc:sldMk cId="3742059829" sldId="1604"/>
            <ac:spMk id="279" creationId="{D1DFF544-0D4E-D5A8-A7F9-0809863E96CC}"/>
          </ac:spMkLst>
        </pc:spChg>
        <pc:spChg chg="add del mod">
          <ac:chgData name="Daniel Khashabi" userId="62390808-c838-45e6-be59-d6fd0d208bc8" providerId="ADAL" clId="{AF0ECCB0-95D5-C446-8EB3-6A6D85935981}" dt="2023-01-10T01:41:56.121" v="2146"/>
          <ac:spMkLst>
            <pc:docMk/>
            <pc:sldMk cId="3742059829" sldId="1604"/>
            <ac:spMk id="280" creationId="{1BCC6C32-D22D-413F-2900-807F493FF4DA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2" creationId="{F4B7280A-C1A1-C1EB-EC8C-53BB1B6C0961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3" creationId="{D4481E5B-F623-2BAD-F96C-422D69EA48C0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4" creationId="{D9BE4B6B-D4E0-1EFB-6A4E-E0BD3934A83D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5" creationId="{6CCEA3A2-530D-3BCF-1A24-FE2C200963B8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6" creationId="{172F09D6-9E3A-1FD1-CD5A-54E69D7E9543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7" creationId="{9F0502E6-3148-1F01-1A67-2D301CDD9EA2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8" creationId="{063A7140-5351-89C6-143D-717039BAA3A9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89" creationId="{08EC96BD-2E9D-44AD-C5EE-985C12CD2026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0" creationId="{64FE6B98-B5FF-BCEB-43E9-D382C8413112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1" creationId="{F9145290-6B64-8D7F-226B-F27E752D5246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2" creationId="{BBF4C0CB-2246-49D7-F85A-EFCE8351154E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3" creationId="{464CA46B-E901-EA48-0599-95DB08E2F4D3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4" creationId="{BFC2C52E-83EB-4445-F259-BF3B59A53A8B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5" creationId="{C71C7954-8D53-3A6D-4D4A-E1701BC36D31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6" creationId="{8AC10563-9EAA-ED70-C9C1-9639795E47D6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7" creationId="{321E88A2-8321-1C5D-4121-19AE8BFD31BA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8" creationId="{7BB12D3C-6310-A8AB-4396-2310D236EF1A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299" creationId="{6D707774-83A4-435D-79F6-6D5F913C375C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0" creationId="{0AE46658-6F7D-57D2-2F38-B2D9997A436D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1" creationId="{B0389979-EEB3-2671-2591-EF2D76BA56F6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2" creationId="{67169A8F-48F2-4124-B862-F97AC717DFAE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3" creationId="{A530359F-F990-B8CF-3D40-FB376F1208A0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4" creationId="{0672A49E-40AE-0371-E961-B15FFC272E3B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5" creationId="{1AC5F802-8D87-CA0F-5ADB-2EB8AB38ADD0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6" creationId="{A8ECB7AD-08D8-471F-72A7-D2A8CF384812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7" creationId="{06770F0C-5C2E-022C-41AE-1040153CE93E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08" creationId="{511AB4BF-FDD5-3E3B-95EA-084B85E16D82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11" creationId="{DE3AA95F-49BE-F4BC-726C-E37EFC4A9F0B}"/>
          </ac:spMkLst>
        </pc:spChg>
        <pc:spChg chg="mod">
          <ac:chgData name="Daniel Khashabi" userId="62390808-c838-45e6-be59-d6fd0d208bc8" providerId="ADAL" clId="{AF0ECCB0-95D5-C446-8EB3-6A6D85935981}" dt="2023-01-10T01:41:55.551" v="2145"/>
          <ac:spMkLst>
            <pc:docMk/>
            <pc:sldMk cId="3742059829" sldId="1604"/>
            <ac:spMk id="312" creationId="{6A0B288B-93EF-1115-ED61-F42BC1C0C827}"/>
          </ac:spMkLst>
        </pc:spChg>
        <pc:spChg chg="add mod">
          <ac:chgData name="Daniel Khashabi" userId="62390808-c838-45e6-be59-d6fd0d208bc8" providerId="ADAL" clId="{AF0ECCB0-95D5-C446-8EB3-6A6D85935981}" dt="2023-01-10T01:42:04.104" v="2155" actId="1037"/>
          <ac:spMkLst>
            <pc:docMk/>
            <pc:sldMk cId="3742059829" sldId="1604"/>
            <ac:spMk id="313" creationId="{F300748D-20AE-BAF0-9DBF-9FD7C592C808}"/>
          </ac:spMkLst>
        </pc:spChg>
        <pc:spChg chg="add mod">
          <ac:chgData name="Daniel Khashabi" userId="62390808-c838-45e6-be59-d6fd0d208bc8" providerId="ADAL" clId="{AF0ECCB0-95D5-C446-8EB3-6A6D85935981}" dt="2023-01-10T01:42:04.104" v="2155" actId="1037"/>
          <ac:spMkLst>
            <pc:docMk/>
            <pc:sldMk cId="3742059829" sldId="1604"/>
            <ac:spMk id="314" creationId="{C8617F38-614E-3E46-502D-5524F484D2B9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16" creationId="{21E754EF-AE42-A485-BE9B-567C088C6E48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17" creationId="{5E2DFA77-5018-B328-0A43-BCA5547FAB02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18" creationId="{75A65A31-045E-A34C-5FDA-7EDA06BFAACD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19" creationId="{AA2F88F9-AF19-07FD-EE4A-537F899F9A45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0" creationId="{32800DE3-83F7-2F08-3425-D2D7117B4B12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1" creationId="{4F80230B-8A84-6A22-C866-9C6C99FA3788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2" creationId="{E7EB70BF-2837-1EE6-AE5B-006841923753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3" creationId="{A41D9C1E-AA32-40C8-2BDA-7D3F8639D3C5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4" creationId="{CC3059CB-8A98-0DE1-7303-31CBF096061A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5" creationId="{13452486-75F4-F5EF-CA4D-5CC3EA5FC36E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6" creationId="{8234649C-2AA0-6024-3B1C-CCF41241C07C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7" creationId="{228A9741-B089-D548-A2EF-27C2DDFA3551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8" creationId="{5E2F68FA-87AC-1A7A-D263-1440CF90C706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29" creationId="{5FE716E7-8E5E-154F-7005-284F23B192BB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0" creationId="{21CCAA87-6F43-932A-9FA5-5B14B3DA6D5F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1" creationId="{3B9072DA-FCC2-0279-B7D0-939D9391FA85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2" creationId="{1E261442-A3DF-0793-E2DD-1DFFFAC6DA12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3" creationId="{786DCBB4-6909-431A-1B41-F6626B951A3C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4" creationId="{BAB20802-0FEA-7EB9-283D-00D3D1B47F5A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5" creationId="{CE0885B8-0403-98E5-7880-4AFA25198A69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6" creationId="{E1D37B58-E72F-23F7-C288-8192C5FE756C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7" creationId="{C2F42C88-3CF7-F0DB-EA9C-25A86FC2BDC2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8" creationId="{04D2DB6C-F381-ABDD-241B-1D34B73D8514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39" creationId="{0C6C807B-8BDC-37E1-50AB-E729B051CB77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40" creationId="{F5C1404B-F565-4AC3-AB6B-1F39DC0F5830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41" creationId="{36538BA4-0B77-2B70-6221-9CA8192FC063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42" creationId="{A4480F9A-F85E-602D-6A07-FBFEE8BD6D7E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45" creationId="{76B0249A-E303-38D0-2FBB-9A9CFDD6B6D6}"/>
          </ac:spMkLst>
        </pc:spChg>
        <pc:spChg chg="mod">
          <ac:chgData name="Daniel Khashabi" userId="62390808-c838-45e6-be59-d6fd0d208bc8" providerId="ADAL" clId="{AF0ECCB0-95D5-C446-8EB3-6A6D85935981}" dt="2023-01-10T01:41:58.092" v="2148"/>
          <ac:spMkLst>
            <pc:docMk/>
            <pc:sldMk cId="3742059829" sldId="1604"/>
            <ac:spMk id="346" creationId="{0799F9E3-C0D7-CFD2-9E14-89234CD6B117}"/>
          </ac:spMkLst>
        </pc:spChg>
        <pc:spChg chg="add mod">
          <ac:chgData name="Daniel Khashabi" userId="62390808-c838-45e6-be59-d6fd0d208bc8" providerId="ADAL" clId="{AF0ECCB0-95D5-C446-8EB3-6A6D85935981}" dt="2023-01-10T01:45:42.377" v="2185" actId="1076"/>
          <ac:spMkLst>
            <pc:docMk/>
            <pc:sldMk cId="3742059829" sldId="1604"/>
            <ac:spMk id="347" creationId="{4BF5C701-2F5F-9D7C-254B-6956CB6D21ED}"/>
          </ac:spMkLst>
        </pc:s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8" creationId="{3DEEF0A6-ECF8-5A90-DA49-706C1BF3DA8B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49" creationId="{E47FAE2F-01B0-3C65-F498-9FFF37AE5454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61" creationId="{34C2B7B5-A327-D5DD-8EC8-85922186B24D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71" creationId="{A3B79E53-5227-F2F4-73B4-A5EA1CF78A23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81" creationId="{32AC5F36-56DE-2856-1596-B83BA17AEEEF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93" creationId="{6DDDF102-BBE3-4628-33CB-E0394D0A6DEA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03" creationId="{4EBB77B7-0665-6420-5387-83055AEDC248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10" creationId="{9B0F5498-2615-A6FB-6226-5815DD2F7E0F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17" creationId="{29815A23-B81F-E812-67E9-46492EDB08FB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29" creationId="{F4554D99-6CCF-3405-F4AF-B6718C45DB9B}"/>
          </ac:grpSpMkLst>
        </pc:grpChg>
        <pc:grpChg chg="add del mod">
          <ac:chgData name="Daniel Khashabi" userId="62390808-c838-45e6-be59-d6fd0d208bc8" providerId="ADAL" clId="{AF0ECCB0-95D5-C446-8EB3-6A6D85935981}" dt="2023-01-10T01:39:50.775" v="2117"/>
          <ac:grpSpMkLst>
            <pc:docMk/>
            <pc:sldMk cId="3742059829" sldId="1604"/>
            <ac:grpSpMk id="138" creationId="{E808403E-C937-F99A-7405-7CBC69F00C8E}"/>
          </ac:grpSpMkLst>
        </pc:grpChg>
        <pc:grpChg chg="add del mod">
          <ac:chgData name="Daniel Khashabi" userId="62390808-c838-45e6-be59-d6fd0d208bc8" providerId="ADAL" clId="{AF0ECCB0-95D5-C446-8EB3-6A6D85935981}" dt="2023-01-10T01:41:55.099" v="2144" actId="478"/>
          <ac:grpSpMkLst>
            <pc:docMk/>
            <pc:sldMk cId="3742059829" sldId="1604"/>
            <ac:grpSpMk id="151" creationId="{8205D9D0-6255-27BB-F892-FE02927AE4A6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182" creationId="{704EA7DA-E0C5-B0D7-9738-8BBF45A8EC5D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194" creationId="{D86A779A-B506-EE1B-5C87-7AB560C05041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04" creationId="{117FD786-FCD7-DD29-D440-711002B59A8B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14" creationId="{2867EE4C-5E08-AFD7-E4CE-743E70E5C451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26" creationId="{37F3E98E-B979-8924-618F-D8A5AB86563E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36" creationId="{EF1183F0-F023-45B1-08EB-F500F152DE58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43" creationId="{3507A463-666A-88D9-0D82-A9641A616668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50" creationId="{86188757-7C54-F59D-49CD-A3280F19A1AA}"/>
          </ac:grpSpMkLst>
        </pc:grpChg>
        <pc:grpChg chg="add del mod">
          <ac:chgData name="Daniel Khashabi" userId="62390808-c838-45e6-be59-d6fd0d208bc8" providerId="ADAL" clId="{AF0ECCB0-95D5-C446-8EB3-6A6D85935981}" dt="2023-01-10T01:40:13.294" v="2121" actId="1076"/>
          <ac:grpSpMkLst>
            <pc:docMk/>
            <pc:sldMk cId="3742059829" sldId="1604"/>
            <ac:grpSpMk id="262" creationId="{9C599855-1DF6-979C-9139-0ED5CF75EE9F}"/>
          </ac:grpSpMkLst>
        </pc:grpChg>
        <pc:grpChg chg="add del mod">
          <ac:chgData name="Daniel Khashabi" userId="62390808-c838-45e6-be59-d6fd0d208bc8" providerId="ADAL" clId="{AF0ECCB0-95D5-C446-8EB3-6A6D85935981}" dt="2023-01-10T01:41:55.099" v="2144" actId="478"/>
          <ac:grpSpMkLst>
            <pc:docMk/>
            <pc:sldMk cId="3742059829" sldId="1604"/>
            <ac:grpSpMk id="271" creationId="{5FF99BF9-A359-DC38-5FA2-613D89B34B7F}"/>
          </ac:grpSpMkLst>
        </pc:grpChg>
        <pc:grpChg chg="add del mod">
          <ac:chgData name="Daniel Khashabi" userId="62390808-c838-45e6-be59-d6fd0d208bc8" providerId="ADAL" clId="{AF0ECCB0-95D5-C446-8EB3-6A6D85935981}" dt="2023-01-10T01:41:56.121" v="2146"/>
          <ac:grpSpMkLst>
            <pc:docMk/>
            <pc:sldMk cId="3742059829" sldId="1604"/>
            <ac:grpSpMk id="281" creationId="{8EF0C4E7-467B-3C74-6FEA-22E78A1C848E}"/>
          </ac:grpSpMkLst>
        </pc:grpChg>
        <pc:grpChg chg="add del mod">
          <ac:chgData name="Daniel Khashabi" userId="62390808-c838-45e6-be59-d6fd0d208bc8" providerId="ADAL" clId="{AF0ECCB0-95D5-C446-8EB3-6A6D85935981}" dt="2023-01-10T01:41:56.121" v="2146"/>
          <ac:grpSpMkLst>
            <pc:docMk/>
            <pc:sldMk cId="3742059829" sldId="1604"/>
            <ac:grpSpMk id="310" creationId="{B6F2AD16-CFB5-D5F5-BF40-E07D9D81ECFA}"/>
          </ac:grpSpMkLst>
        </pc:grpChg>
        <pc:grpChg chg="add mod">
          <ac:chgData name="Daniel Khashabi" userId="62390808-c838-45e6-be59-d6fd0d208bc8" providerId="ADAL" clId="{AF0ECCB0-95D5-C446-8EB3-6A6D85935981}" dt="2023-01-10T01:42:04.104" v="2155" actId="1037"/>
          <ac:grpSpMkLst>
            <pc:docMk/>
            <pc:sldMk cId="3742059829" sldId="1604"/>
            <ac:grpSpMk id="315" creationId="{4FAFB9BF-45A3-AA5C-6736-D3395B3BB130}"/>
          </ac:grpSpMkLst>
        </pc:grpChg>
        <pc:grpChg chg="add mod">
          <ac:chgData name="Daniel Khashabi" userId="62390808-c838-45e6-be59-d6fd0d208bc8" providerId="ADAL" clId="{AF0ECCB0-95D5-C446-8EB3-6A6D85935981}" dt="2023-01-10T01:42:04.104" v="2155" actId="1037"/>
          <ac:grpSpMkLst>
            <pc:docMk/>
            <pc:sldMk cId="3742059829" sldId="1604"/>
            <ac:grpSpMk id="344" creationId="{2BF17364-9AAE-C2CE-6883-8725AC65C8AC}"/>
          </ac:grpSpMkLst>
        </pc:grpChg>
        <pc:picChg chg="add del mod">
          <ac:chgData name="Daniel Khashabi" userId="62390808-c838-45e6-be59-d6fd0d208bc8" providerId="ADAL" clId="{AF0ECCB0-95D5-C446-8EB3-6A6D85935981}" dt="2023-01-10T01:57:22.955" v="2369" actId="478"/>
          <ac:picMkLst>
            <pc:docMk/>
            <pc:sldMk cId="3742059829" sldId="1604"/>
            <ac:picMk id="4" creationId="{B50FA7C3-BD9C-23B3-2501-86CC10A40C66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2" creationId="{3F9E4868-1E14-E96C-0E2D-4FEF765044E0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3" creationId="{CA2687C9-B9C7-C3C5-B4A2-7186463A892D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4" creationId="{B46E75AB-3DA9-C2A3-541F-1A64B79161D5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5" creationId="{E3B3F76A-BCEE-22B8-2C53-D6B6B3BEBC90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47" creationId="{6C4FB9D0-F44A-58B1-D750-03D1E0BA26C0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48" creationId="{7F329451-F20A-DAB9-3EF7-5E45C8AF50B7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50" creationId="{57EFD2C4-88F7-35B3-DA1D-490A58F0F107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51" creationId="{BF3BCB3F-DFB9-E359-B1C3-BF81A1B3E23E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52" creationId="{F99D308E-0612-9209-EF5E-427EE6A8AC64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53" creationId="{A8CD5671-5336-52B3-736A-F300FE17B90E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56" creationId="{42F93707-8C6E-6E68-1AAA-FA84B6281592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57" creationId="{1BEA976B-67EC-4985-9F19-42B27811B91D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60" creationId="{0C07EE9B-3306-7144-D1F0-8CFF31CE3EE1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62" creationId="{49E5F712-66B8-1F08-E7F2-02ED6DBB39EB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63" creationId="{7048F2E4-0306-2BE8-1C1A-DB1A01654551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64" creationId="{1A2B696E-2B49-9236-63F2-91733932D06E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65" creationId="{FB090ED0-9AC8-885B-F391-3F0FB5888D10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66" creationId="{ED37193E-7027-075F-A328-90E29A82D510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69" creationId="{F5DA1CA5-6570-9EAF-CC29-1DCBD481B1F1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70" creationId="{E478EE46-943D-097E-C73F-90B825E3381C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72" creationId="{5A45997E-6F17-00E1-AC6C-7188F34A1CFF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73" creationId="{0E2D4B05-9689-44C7-E077-AB035E93B066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74" creationId="{730AF170-739F-8E7A-E729-F4A347539F5E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75" creationId="{CCF94C6B-025A-A967-14D6-3B3CF02434B5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78" creationId="{7945F06B-C610-85FE-F698-F126B2514113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79" creationId="{172E06D2-FDD5-96B5-9041-1D63D71A7E0D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82" creationId="{A6B4821E-9747-CC5B-DE57-CCEDED8ACDC1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84" creationId="{30E73C85-6139-45FE-1D1A-D1B767064FD8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85" creationId="{AB9DECF0-0D39-7429-1AC2-9616813AC234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86" creationId="{E42595A2-E8FD-A9F9-D0C0-19484FA64FB3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87" creationId="{5EF18660-0151-7A6C-B073-26297A47DB18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89" creationId="{7A93BD31-85A5-DA4D-E79B-79828E3ADF48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91" creationId="{22BF7D8E-3261-9792-E156-429D433C2780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92" creationId="{1B9F527F-3D65-4A8D-F0C9-7AC8C9F2D410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94" creationId="{580CDCC7-D4B3-5C49-5801-6370972FF7A4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95" creationId="{F4D69802-1E8A-B545-7989-4504BB7B5C13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96" creationId="{B5CC2782-C74B-763A-5CA5-9C42F9F3B42D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97" creationId="{07A59ACE-2628-EB39-7184-6DF97D14FEF6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00" creationId="{6160C2B8-04CA-FD60-D4D5-567392C5C78C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01" creationId="{8BBA391F-E144-6B79-6476-FA61DC2D8FB9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04" creationId="{B8AFB069-BC0D-6220-D175-22CD3A975E69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05" creationId="{751BAB8E-2A43-68DD-82EA-C33BD7FEB390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06" creationId="{9D135ED5-0943-0EB9-241E-FD0B8F0E792A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07" creationId="{206BA601-F09A-F7E4-A377-AA156AE8BC9F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08" creationId="{764FA8B9-ADF9-6A35-965F-DE504DF0FFF6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1" creationId="{7A694B20-5927-8E82-7BEB-2B72F50D9A1F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2" creationId="{F6288CF2-F0E5-DD4F-DF20-693131BECCBB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3" creationId="{FAC0C057-9199-D803-CC79-505C93FB1CDD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4" creationId="{BB38C12C-D9FB-9B9F-B3AF-A83355124445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5" creationId="{5926B943-D893-5CC8-AC24-B152F69423FD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8" creationId="{3CCC7928-B126-7CA6-EDCB-16C7F435BE69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19" creationId="{6EED2E9C-C937-2453-639C-35D3D2EC3A68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20" creationId="{A93FBA99-F0CA-AF39-A3F7-12E2AF32BC78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21" creationId="{497B7482-C247-34F9-A724-F7B346777302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22" creationId="{B5748CF4-F65A-1AEB-BBAC-0149B6A854FF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25" creationId="{66E7C1F5-A066-161E-1779-C35734D48F2C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26" creationId="{924BA488-1B09-53BF-1923-0E445BCF40DE}"/>
          </ac:picMkLst>
        </pc:picChg>
        <pc:picChg chg="add del mod">
          <ac:chgData name="Daniel Khashabi" userId="62390808-c838-45e6-be59-d6fd0d208bc8" providerId="ADAL" clId="{AF0ECCB0-95D5-C446-8EB3-6A6D85935981}" dt="2023-01-10T01:39:50.775" v="2117"/>
          <ac:picMkLst>
            <pc:docMk/>
            <pc:sldMk cId="3742059829" sldId="1604"/>
            <ac:picMk id="128" creationId="{5CA0C846-5C1B-E9BD-3E11-EE8DD435D444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30" creationId="{75C0A57B-A518-B16B-8D8A-EB171451CD83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31" creationId="{0F2ACBC1-0F3E-85E5-D7B9-317266E79FE1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32" creationId="{420DBAE5-6E00-6DCF-422D-E724DCED4B23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33" creationId="{FF4B8011-AFD6-E557-C511-7A8D07EF2306}"/>
          </ac:picMkLst>
        </pc:picChg>
        <pc:picChg chg="mod">
          <ac:chgData name="Daniel Khashabi" userId="62390808-c838-45e6-be59-d6fd0d208bc8" providerId="ADAL" clId="{AF0ECCB0-95D5-C446-8EB3-6A6D85935981}" dt="2023-01-10T01:39:48.979" v="2116"/>
          <ac:picMkLst>
            <pc:docMk/>
            <pc:sldMk cId="3742059829" sldId="1604"/>
            <ac:picMk id="134" creationId="{962F5BBC-350C-D10F-D2D2-3218C3FC375F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45" creationId="{47728D35-1E03-7579-DD5E-33F4288D340C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46" creationId="{B0E97A11-C21E-8214-8EC2-5DB447461F8E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47" creationId="{632913E1-7AEE-3095-0DA3-BFB416640321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48" creationId="{DEFCD00A-5C1A-3FD8-72AC-B08983C3B272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80" creationId="{1C76D800-A187-4FC3-3CA7-C485B318470E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81" creationId="{77EF60F1-5C90-4522-F94E-DB72DB3E9FCB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83" creationId="{3D853DE4-9771-5C22-8FE7-8BA503B75F91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84" creationId="{A3DE6F0A-FE07-FAD5-DAF1-0BB3C2B590F0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85" creationId="{868F9145-1B28-FA50-F5D4-58DE67065D96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86" creationId="{9053ACB6-5F25-FBB9-7FDD-C895A36559CD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89" creationId="{2E9CE985-E5CE-19F5-B0BB-CF2919B58342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90" creationId="{4D890C7A-BEA4-C54B-E153-E2DBDAB35F03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193" creationId="{BF1CDCCD-D4D9-CD29-F4B7-B729F3BC1D5A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95" creationId="{865AF6A9-E088-E1FC-A45C-24EDAE2258B5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96" creationId="{0E64FAB6-69F6-9B16-052C-D2DE703B68E0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97" creationId="{C4DA14BA-D90E-3912-C8E9-0A60962B7E35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98" creationId="{961A0508-C88B-3047-09F6-763563B55EDF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199" creationId="{680D7296-D7E8-723C-ABF7-1852F90EA107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02" creationId="{26CD2473-4E15-E4BB-2A41-6318715B5C58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03" creationId="{68D60C1C-889E-F180-821D-BE38E015BC4F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05" creationId="{94575A91-C6CD-C6F0-BDBE-161CE37FCC49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06" creationId="{BA44B14F-FCAF-5779-B0B0-B9E4AFF4F274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07" creationId="{4373BFEF-C05A-F577-3BEB-A7E708AA710A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08" creationId="{7F656E49-369A-7BB5-1E58-5EE415622933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11" creationId="{08B5C1DE-EFCB-2E4F-6F20-DD2605203661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12" creationId="{248D1DA6-F374-7603-1A74-83443A41AEA1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15" creationId="{C70DD102-5273-74BC-2159-C03524BB2585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17" creationId="{DB2F3488-6D13-3169-3991-C3570601CF98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18" creationId="{EA6B9C69-476B-18FC-4A25-C2090E6DA5BD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19" creationId="{2FED9BB1-C53B-F8E0-AA24-30C05C14BA1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20" creationId="{75DD7517-C4EE-8E9A-D57F-5BD473987DAC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22" creationId="{CB44EB49-9E67-EAA4-3E19-F30EBF7CA63B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24" creationId="{7A2375AC-747A-BD4C-42C2-E453389A50B6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25" creationId="{B8C5C582-913D-A040-B93A-787A87EE3B4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27" creationId="{2A1D60D6-8FA1-C685-2236-C97068AD3DC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28" creationId="{4BE175DA-5670-D39D-8751-D33969004012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29" creationId="{C7A5F924-B42B-610D-01E3-9B6ABB6AC46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30" creationId="{01BBB87B-B3A2-6A54-4923-E942BD92C446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33" creationId="{7DA9834A-BC15-76D3-F46B-F8F763F61190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34" creationId="{2220D02D-191E-B63B-770D-47C0FF357B4B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37" creationId="{1349AB42-0D04-0821-3EB0-5F28EAB58266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38" creationId="{600273FC-3A4D-2C32-BE8D-0CD331232788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39" creationId="{3C9063EC-B80F-DD99-1F4B-CE7B09E477D1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0" creationId="{7FF45B5F-EAA1-83D6-E143-C167EBB78BB8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1" creationId="{3CAF7640-81F6-7683-AA84-1840D15C80D2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4" creationId="{021902AF-9200-D639-DE47-A5BCCD1A37F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5" creationId="{DB92950A-78C3-F850-D906-F8FE2412BF20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6" creationId="{956A3884-10F3-FC7C-846B-B00C8AF0DA4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7" creationId="{F40A927B-688D-9154-AD2C-AAF30F6C40C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48" creationId="{8A839B28-7A46-0F2C-4487-6D514BC84D8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51" creationId="{6D415563-DEF9-2F85-4471-4CC04811449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52" creationId="{27F443F8-B180-208E-12B1-208E50C229E6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53" creationId="{B18807D6-3C0B-A284-F13F-418F8FFC6394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54" creationId="{D4DA19AE-6455-75F4-ED61-FCE5D37EAA7F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55" creationId="{63FF0FF0-E4B5-4358-650D-64CF8BFEE10B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58" creationId="{A0E7952C-D4B8-5920-EF8A-B2EE5E7EB496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59" creationId="{CCFC4ED8-67E4-F823-21C3-4E7EA1D58FFE}"/>
          </ac:picMkLst>
        </pc:picChg>
        <pc:picChg chg="add del mod">
          <ac:chgData name="Daniel Khashabi" userId="62390808-c838-45e6-be59-d6fd0d208bc8" providerId="ADAL" clId="{AF0ECCB0-95D5-C446-8EB3-6A6D85935981}" dt="2023-01-10T01:40:13.294" v="2121" actId="1076"/>
          <ac:picMkLst>
            <pc:docMk/>
            <pc:sldMk cId="3742059829" sldId="1604"/>
            <ac:picMk id="261" creationId="{2AEE1C34-5F77-A1AE-EB0A-7BA7E7CA78B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63" creationId="{A038E1E6-B227-A043-6B9A-244EE0E00672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64" creationId="{DC87DBC4-1A7C-5996-62AD-30CEFD044EE7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65" creationId="{C6AA1A38-9128-DF7B-AC66-025597738898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66" creationId="{39A4200D-DAD3-F959-5619-92E60877253C}"/>
          </ac:picMkLst>
        </pc:picChg>
        <pc:picChg chg="mod">
          <ac:chgData name="Daniel Khashabi" userId="62390808-c838-45e6-be59-d6fd0d208bc8" providerId="ADAL" clId="{AF0ECCB0-95D5-C446-8EB3-6A6D85935981}" dt="2023-01-10T01:39:59.794" v="2118"/>
          <ac:picMkLst>
            <pc:docMk/>
            <pc:sldMk cId="3742059829" sldId="1604"/>
            <ac:picMk id="267" creationId="{423B732B-0D43-61F8-DB8D-1645B87EF77C}"/>
          </ac:picMkLst>
        </pc:picChg>
        <pc:picChg chg="mod">
          <ac:chgData name="Daniel Khashabi" userId="62390808-c838-45e6-be59-d6fd0d208bc8" providerId="ADAL" clId="{AF0ECCB0-95D5-C446-8EB3-6A6D85935981}" dt="2023-01-10T01:41:55.551" v="2145"/>
          <ac:picMkLst>
            <pc:docMk/>
            <pc:sldMk cId="3742059829" sldId="1604"/>
            <ac:picMk id="309" creationId="{BBBE7A8E-4DCC-22D7-04B3-B78EA636FB38}"/>
          </ac:picMkLst>
        </pc:picChg>
        <pc:picChg chg="mod">
          <ac:chgData name="Daniel Khashabi" userId="62390808-c838-45e6-be59-d6fd0d208bc8" providerId="ADAL" clId="{AF0ECCB0-95D5-C446-8EB3-6A6D85935981}" dt="2023-01-10T01:41:58.092" v="2148"/>
          <ac:picMkLst>
            <pc:docMk/>
            <pc:sldMk cId="3742059829" sldId="1604"/>
            <ac:picMk id="343" creationId="{E17BA52D-5D23-0ADB-7A52-1040B721F337}"/>
          </ac:picMkLst>
        </pc:picChg>
        <pc:cxnChg chg="add mod">
          <ac:chgData name="Daniel Khashabi" userId="62390808-c838-45e6-be59-d6fd0d208bc8" providerId="ADAL" clId="{AF0ECCB0-95D5-C446-8EB3-6A6D85935981}" dt="2023-01-10T01:39:48.038" v="2115" actId="1076"/>
          <ac:cxnSpMkLst>
            <pc:docMk/>
            <pc:sldMk cId="3742059829" sldId="1604"/>
            <ac:cxnSpMk id="7" creationId="{0E6D063F-0DCE-5E16-911A-0E942AE5045A}"/>
          </ac:cxnSpMkLst>
        </pc:cxnChg>
        <pc:cxnChg chg="add mod">
          <ac:chgData name="Daniel Khashabi" userId="62390808-c838-45e6-be59-d6fd0d208bc8" providerId="ADAL" clId="{AF0ECCB0-95D5-C446-8EB3-6A6D85935981}" dt="2023-01-10T01:42:11.688" v="2156" actId="1076"/>
          <ac:cxnSpMkLst>
            <pc:docMk/>
            <pc:sldMk cId="3742059829" sldId="1604"/>
            <ac:cxnSpMk id="277" creationId="{721CFA11-A224-328C-D8C2-0D51A79D789E}"/>
          </ac:cxnSpMkLst>
        </pc:cxnChg>
        <pc:cxnChg chg="add mod">
          <ac:chgData name="Daniel Khashabi" userId="62390808-c838-45e6-be59-d6fd0d208bc8" providerId="ADAL" clId="{AF0ECCB0-95D5-C446-8EB3-6A6D85935981}" dt="2023-01-10T01:47:40.264" v="2241" actId="14100"/>
          <ac:cxnSpMkLst>
            <pc:docMk/>
            <pc:sldMk cId="3742059829" sldId="1604"/>
            <ac:cxnSpMk id="348" creationId="{AEA66885-FAC3-780B-4C57-3DD0218E14FD}"/>
          </ac:cxnSpMkLst>
        </pc:cxnChg>
        <pc:cxnChg chg="add mod">
          <ac:chgData name="Daniel Khashabi" userId="62390808-c838-45e6-be59-d6fd0d208bc8" providerId="ADAL" clId="{AF0ECCB0-95D5-C446-8EB3-6A6D85935981}" dt="2023-01-10T01:47:33.180" v="2227" actId="14100"/>
          <ac:cxnSpMkLst>
            <pc:docMk/>
            <pc:sldMk cId="3742059829" sldId="1604"/>
            <ac:cxnSpMk id="354" creationId="{76368D81-AE1C-6A49-96B8-A35AA459BE59}"/>
          </ac:cxnSpMkLst>
        </pc:cxnChg>
        <pc:cxnChg chg="add mod">
          <ac:chgData name="Daniel Khashabi" userId="62390808-c838-45e6-be59-d6fd0d208bc8" providerId="ADAL" clId="{AF0ECCB0-95D5-C446-8EB3-6A6D85935981}" dt="2023-01-10T01:49:07.416" v="2295" actId="14100"/>
          <ac:cxnSpMkLst>
            <pc:docMk/>
            <pc:sldMk cId="3742059829" sldId="1604"/>
            <ac:cxnSpMk id="357" creationId="{4BDEF5E8-F1F6-6B4B-A5E3-3CC993DB0281}"/>
          </ac:cxnSpMkLst>
        </pc:cxnChg>
        <pc:cxnChg chg="add mod">
          <ac:chgData name="Daniel Khashabi" userId="62390808-c838-45e6-be59-d6fd0d208bc8" providerId="ADAL" clId="{AF0ECCB0-95D5-C446-8EB3-6A6D85935981}" dt="2023-01-10T01:48:54.798" v="2285" actId="14100"/>
          <ac:cxnSpMkLst>
            <pc:docMk/>
            <pc:sldMk cId="3742059829" sldId="1604"/>
            <ac:cxnSpMk id="361" creationId="{6E7BF162-65AC-57E0-71DF-1425FAA35149}"/>
          </ac:cxnSpMkLst>
        </pc:cxnChg>
        <pc:cxnChg chg="add mod">
          <ac:chgData name="Daniel Khashabi" userId="62390808-c838-45e6-be59-d6fd0d208bc8" providerId="ADAL" clId="{AF0ECCB0-95D5-C446-8EB3-6A6D85935981}" dt="2023-01-10T01:49:34" v="2325" actId="14100"/>
          <ac:cxnSpMkLst>
            <pc:docMk/>
            <pc:sldMk cId="3742059829" sldId="1604"/>
            <ac:cxnSpMk id="371" creationId="{D25E012C-0894-5C0D-14F1-AE44D99361D1}"/>
          </ac:cxnSpMkLst>
        </pc:cxnChg>
        <pc:cxnChg chg="add mod">
          <ac:chgData name="Daniel Khashabi" userId="62390808-c838-45e6-be59-d6fd0d208bc8" providerId="ADAL" clId="{AF0ECCB0-95D5-C446-8EB3-6A6D85935981}" dt="2023-01-10T01:49:49.551" v="2349" actId="14100"/>
          <ac:cxnSpMkLst>
            <pc:docMk/>
            <pc:sldMk cId="3742059829" sldId="1604"/>
            <ac:cxnSpMk id="375" creationId="{C413D855-7DE2-FEF0-0DAE-1CD2D4EECF07}"/>
          </ac:cxnSpMkLst>
        </pc:cxnChg>
        <pc:cxnChg chg="add del mod">
          <ac:chgData name="Daniel Khashabi" userId="62390808-c838-45e6-be59-d6fd0d208bc8" providerId="ADAL" clId="{AF0ECCB0-95D5-C446-8EB3-6A6D85935981}" dt="2023-01-10T01:50:26.600" v="2359" actId="478"/>
          <ac:cxnSpMkLst>
            <pc:docMk/>
            <pc:sldMk cId="3742059829" sldId="1604"/>
            <ac:cxnSpMk id="392" creationId="{B1F2D13E-130B-6A54-7A5C-07B4C3CA8B68}"/>
          </ac:cxnSpMkLst>
        </pc:cxnChg>
      </pc:sldChg>
      <pc:sldChg chg="addSp delSp modSp add del mod">
        <pc:chgData name="Daniel Khashabi" userId="62390808-c838-45e6-be59-d6fd0d208bc8" providerId="ADAL" clId="{AF0ECCB0-95D5-C446-8EB3-6A6D85935981}" dt="2023-01-10T15:45:12.398" v="3891" actId="2696"/>
        <pc:sldMkLst>
          <pc:docMk/>
          <pc:sldMk cId="341380167" sldId="1605"/>
        </pc:sldMkLst>
        <pc:spChg chg="mod">
          <ac:chgData name="Daniel Khashabi" userId="62390808-c838-45e6-be59-d6fd0d208bc8" providerId="ADAL" clId="{AF0ECCB0-95D5-C446-8EB3-6A6D85935981}" dt="2023-01-10T01:57:33.463" v="2370"/>
          <ac:spMkLst>
            <pc:docMk/>
            <pc:sldMk cId="341380167" sldId="1605"/>
            <ac:spMk id="2" creationId="{FD4343D0-0A2D-A94C-A485-B1E9B2D8A8E7}"/>
          </ac:spMkLst>
        </pc:spChg>
        <pc:spChg chg="mod">
          <ac:chgData name="Daniel Khashabi" userId="62390808-c838-45e6-be59-d6fd0d208bc8" providerId="ADAL" clId="{AF0ECCB0-95D5-C446-8EB3-6A6D85935981}" dt="2023-01-10T01:58:05.067" v="2384" actId="20577"/>
          <ac:spMkLst>
            <pc:docMk/>
            <pc:sldMk cId="341380167" sldId="1605"/>
            <ac:spMk id="3" creationId="{7AF4BFFA-87CD-DFE7-A4BA-A3B772E78507}"/>
          </ac:spMkLst>
        </pc:spChg>
        <pc:spChg chg="add mod">
          <ac:chgData name="Daniel Khashabi" userId="62390808-c838-45e6-be59-d6fd0d208bc8" providerId="ADAL" clId="{AF0ECCB0-95D5-C446-8EB3-6A6D85935981}" dt="2023-01-10T14:19:18.918" v="3661" actId="1035"/>
          <ac:spMkLst>
            <pc:docMk/>
            <pc:sldMk cId="341380167" sldId="1605"/>
            <ac:spMk id="9" creationId="{19BA467B-5E9E-D35D-008D-80F5B5F6152A}"/>
          </ac:spMkLst>
        </pc:spChg>
        <pc:spChg chg="add mod">
          <ac:chgData name="Daniel Khashabi" userId="62390808-c838-45e6-be59-d6fd0d208bc8" providerId="ADAL" clId="{AF0ECCB0-95D5-C446-8EB3-6A6D85935981}" dt="2023-01-10T14:19:18.918" v="3661" actId="1035"/>
          <ac:spMkLst>
            <pc:docMk/>
            <pc:sldMk cId="341380167" sldId="1605"/>
            <ac:spMk id="11" creationId="{6E901C4C-8C87-9295-BD6C-23856495BA6F}"/>
          </ac:spMkLst>
        </pc:spChg>
        <pc:spChg chg="add mod">
          <ac:chgData name="Daniel Khashabi" userId="62390808-c838-45e6-be59-d6fd0d208bc8" providerId="ADAL" clId="{AF0ECCB0-95D5-C446-8EB3-6A6D85935981}" dt="2023-01-10T14:19:18.918" v="3661" actId="1035"/>
          <ac:spMkLst>
            <pc:docMk/>
            <pc:sldMk cId="341380167" sldId="1605"/>
            <ac:spMk id="12" creationId="{C1CD30FF-0019-8841-78A6-EAA5F6289A6C}"/>
          </ac:spMkLst>
        </pc:spChg>
        <pc:spChg chg="add mod">
          <ac:chgData name="Daniel Khashabi" userId="62390808-c838-45e6-be59-d6fd0d208bc8" providerId="ADAL" clId="{AF0ECCB0-95D5-C446-8EB3-6A6D85935981}" dt="2023-01-10T14:19:18.918" v="3661" actId="1035"/>
          <ac:spMkLst>
            <pc:docMk/>
            <pc:sldMk cId="341380167" sldId="1605"/>
            <ac:spMk id="13" creationId="{D0F30BDB-6B47-DAF4-B84D-E8B117B3640D}"/>
          </ac:spMkLst>
        </pc:spChg>
        <pc:spChg chg="add del mod">
          <ac:chgData name="Daniel Khashabi" userId="62390808-c838-45e6-be59-d6fd0d208bc8" providerId="ADAL" clId="{AF0ECCB0-95D5-C446-8EB3-6A6D85935981}" dt="2023-01-10T14:17:36.080" v="3640" actId="478"/>
          <ac:spMkLst>
            <pc:docMk/>
            <pc:sldMk cId="341380167" sldId="1605"/>
            <ac:spMk id="15" creationId="{7D3C0B28-EA0D-8217-B794-EC2B69E5A6BC}"/>
          </ac:spMkLst>
        </pc:spChg>
        <pc:spChg chg="add del mod">
          <ac:chgData name="Daniel Khashabi" userId="62390808-c838-45e6-be59-d6fd0d208bc8" providerId="ADAL" clId="{AF0ECCB0-95D5-C446-8EB3-6A6D85935981}" dt="2023-01-10T14:18:00.123" v="3644" actId="478"/>
          <ac:spMkLst>
            <pc:docMk/>
            <pc:sldMk cId="341380167" sldId="1605"/>
            <ac:spMk id="16" creationId="{E1EE86A0-4051-BA6A-575C-FC90073FC26D}"/>
          </ac:spMkLst>
        </pc:spChg>
        <pc:picChg chg="del">
          <ac:chgData name="Daniel Khashabi" userId="62390808-c838-45e6-be59-d6fd0d208bc8" providerId="ADAL" clId="{AF0ECCB0-95D5-C446-8EB3-6A6D85935981}" dt="2023-01-10T01:57:20.755" v="2368" actId="478"/>
          <ac:picMkLst>
            <pc:docMk/>
            <pc:sldMk cId="341380167" sldId="1605"/>
            <ac:picMk id="4" creationId="{B50FA7C3-BD9C-23B3-2501-86CC10A40C66}"/>
          </ac:picMkLst>
        </pc:picChg>
      </pc:sldChg>
      <pc:sldChg chg="add">
        <pc:chgData name="Daniel Khashabi" userId="62390808-c838-45e6-be59-d6fd0d208bc8" providerId="ADAL" clId="{AF0ECCB0-95D5-C446-8EB3-6A6D85935981}" dt="2023-01-10T15:45:25.820" v="3892"/>
        <pc:sldMkLst>
          <pc:docMk/>
          <pc:sldMk cId="4254950748" sldId="1605"/>
        </pc:sldMkLst>
      </pc:sldChg>
      <pc:sldChg chg="modSp add mod ord">
        <pc:chgData name="Daniel Khashabi" userId="62390808-c838-45e6-be59-d6fd0d208bc8" providerId="ADAL" clId="{AF0ECCB0-95D5-C446-8EB3-6A6D85935981}" dt="2023-01-10T02:18:18.651" v="2997" actId="20578"/>
        <pc:sldMkLst>
          <pc:docMk/>
          <pc:sldMk cId="3348766372" sldId="1626"/>
        </pc:sldMkLst>
        <pc:spChg chg="mod">
          <ac:chgData name="Daniel Khashabi" userId="62390808-c838-45e6-be59-d6fd0d208bc8" providerId="ADAL" clId="{AF0ECCB0-95D5-C446-8EB3-6A6D85935981}" dt="2023-01-10T02:18:03.743" v="2995" actId="27636"/>
          <ac:spMkLst>
            <pc:docMk/>
            <pc:sldMk cId="3348766372" sldId="1626"/>
            <ac:spMk id="2" creationId="{B1878724-A1D2-CBD5-7A8B-74456F4174D5}"/>
          </ac:spMkLst>
        </pc:spChg>
      </pc:sldChg>
      <pc:sldChg chg="modSp new mod">
        <pc:chgData name="Daniel Khashabi" userId="62390808-c838-45e6-be59-d6fd0d208bc8" providerId="ADAL" clId="{AF0ECCB0-95D5-C446-8EB3-6A6D85935981}" dt="2023-01-10T02:34:24.088" v="3491" actId="27636"/>
        <pc:sldMkLst>
          <pc:docMk/>
          <pc:sldMk cId="348754316" sldId="1627"/>
        </pc:sldMkLst>
        <pc:spChg chg="mod">
          <ac:chgData name="Daniel Khashabi" userId="62390808-c838-45e6-be59-d6fd0d208bc8" providerId="ADAL" clId="{AF0ECCB0-95D5-C446-8EB3-6A6D85935981}" dt="2023-01-10T02:34:24.088" v="3491" actId="27636"/>
          <ac:spMkLst>
            <pc:docMk/>
            <pc:sldMk cId="348754316" sldId="1627"/>
            <ac:spMk id="2" creationId="{D516D5D0-4120-E100-E764-A4BA23A8B51F}"/>
          </ac:spMkLst>
        </pc:spChg>
        <pc:spChg chg="mod">
          <ac:chgData name="Daniel Khashabi" userId="62390808-c838-45e6-be59-d6fd0d208bc8" providerId="ADAL" clId="{AF0ECCB0-95D5-C446-8EB3-6A6D85935981}" dt="2023-01-10T02:27:22.381" v="3487" actId="20577"/>
          <ac:spMkLst>
            <pc:docMk/>
            <pc:sldMk cId="348754316" sldId="1627"/>
            <ac:spMk id="3" creationId="{07ED39E8-E88E-70B2-9F9E-D6ADE3E4FEB2}"/>
          </ac:spMkLst>
        </pc:spChg>
      </pc:sldChg>
      <pc:sldChg chg="add">
        <pc:chgData name="Daniel Khashabi" userId="62390808-c838-45e6-be59-d6fd0d208bc8" providerId="ADAL" clId="{AF0ECCB0-95D5-C446-8EB3-6A6D85935981}" dt="2023-01-10T15:45:25.820" v="3892"/>
        <pc:sldMkLst>
          <pc:docMk/>
          <pc:sldMk cId="694198311" sldId="1628"/>
        </pc:sldMkLst>
      </pc:sldChg>
      <pc:sldChg chg="addSp delSp modSp add del mod">
        <pc:chgData name="Daniel Khashabi" userId="62390808-c838-45e6-be59-d6fd0d208bc8" providerId="ADAL" clId="{AF0ECCB0-95D5-C446-8EB3-6A6D85935981}" dt="2023-01-10T15:45:12.398" v="3891" actId="2696"/>
        <pc:sldMkLst>
          <pc:docMk/>
          <pc:sldMk cId="3068447887" sldId="1628"/>
        </pc:sldMkLst>
        <pc:spChg chg="del">
          <ac:chgData name="Daniel Khashabi" userId="62390808-c838-45e6-be59-d6fd0d208bc8" providerId="ADAL" clId="{AF0ECCB0-95D5-C446-8EB3-6A6D85935981}" dt="2023-01-10T15:37:35.119" v="3663" actId="478"/>
          <ac:spMkLst>
            <pc:docMk/>
            <pc:sldMk cId="3068447887" sldId="1628"/>
            <ac:spMk id="3" creationId="{7AF4BFFA-87CD-DFE7-A4BA-A3B772E78507}"/>
          </ac:spMkLst>
        </pc:spChg>
        <pc:spChg chg="add mod">
          <ac:chgData name="Daniel Khashabi" userId="62390808-c838-45e6-be59-d6fd0d208bc8" providerId="ADAL" clId="{AF0ECCB0-95D5-C446-8EB3-6A6D85935981}" dt="2023-01-10T15:43:31.239" v="3890" actId="113"/>
          <ac:spMkLst>
            <pc:docMk/>
            <pc:sldMk cId="3068447887" sldId="1628"/>
            <ac:spMk id="8" creationId="{B26940FC-A121-3425-F367-FE6C63D90373}"/>
          </ac:spMkLst>
        </pc:spChg>
        <pc:spChg chg="del">
          <ac:chgData name="Daniel Khashabi" userId="62390808-c838-45e6-be59-d6fd0d208bc8" providerId="ADAL" clId="{AF0ECCB0-95D5-C446-8EB3-6A6D85935981}" dt="2023-01-10T15:37:48.072" v="3665" actId="478"/>
          <ac:spMkLst>
            <pc:docMk/>
            <pc:sldMk cId="3068447887" sldId="1628"/>
            <ac:spMk id="9" creationId="{19BA467B-5E9E-D35D-008D-80F5B5F6152A}"/>
          </ac:spMkLst>
        </pc:spChg>
        <pc:spChg chg="del">
          <ac:chgData name="Daniel Khashabi" userId="62390808-c838-45e6-be59-d6fd0d208bc8" providerId="ADAL" clId="{AF0ECCB0-95D5-C446-8EB3-6A6D85935981}" dt="2023-01-10T15:37:48.072" v="3665" actId="478"/>
          <ac:spMkLst>
            <pc:docMk/>
            <pc:sldMk cId="3068447887" sldId="1628"/>
            <ac:spMk id="11" creationId="{6E901C4C-8C87-9295-BD6C-23856495BA6F}"/>
          </ac:spMkLst>
        </pc:spChg>
        <pc:spChg chg="add del mod">
          <ac:chgData name="Daniel Khashabi" userId="62390808-c838-45e6-be59-d6fd0d208bc8" providerId="ADAL" clId="{AF0ECCB0-95D5-C446-8EB3-6A6D85935981}" dt="2023-01-10T15:39:23.538" v="3682" actId="478"/>
          <ac:spMkLst>
            <pc:docMk/>
            <pc:sldMk cId="3068447887" sldId="1628"/>
            <ac:spMk id="14" creationId="{3B38A973-2719-AD38-C3BA-580CE933542D}"/>
          </ac:spMkLst>
        </pc:spChg>
        <pc:spChg chg="add del mod">
          <ac:chgData name="Daniel Khashabi" userId="62390808-c838-45e6-be59-d6fd0d208bc8" providerId="ADAL" clId="{AF0ECCB0-95D5-C446-8EB3-6A6D85935981}" dt="2023-01-10T15:38:49.057" v="3676" actId="478"/>
          <ac:spMkLst>
            <pc:docMk/>
            <pc:sldMk cId="3068447887" sldId="1628"/>
            <ac:spMk id="16" creationId="{6D30E436-E16B-1837-C5EF-85DAEB35B5F6}"/>
          </ac:spMkLst>
        </pc:spChg>
        <pc:spChg chg="add mod">
          <ac:chgData name="Daniel Khashabi" userId="62390808-c838-45e6-be59-d6fd0d208bc8" providerId="ADAL" clId="{AF0ECCB0-95D5-C446-8EB3-6A6D85935981}" dt="2023-01-10T15:38:31.683" v="3672"/>
          <ac:spMkLst>
            <pc:docMk/>
            <pc:sldMk cId="3068447887" sldId="1628"/>
            <ac:spMk id="17" creationId="{EAD05359-7AAF-9D19-3C14-00A5F52F11A7}"/>
          </ac:spMkLst>
        </pc:spChg>
        <pc:spChg chg="add mod">
          <ac:chgData name="Daniel Khashabi" userId="62390808-c838-45e6-be59-d6fd0d208bc8" providerId="ADAL" clId="{AF0ECCB0-95D5-C446-8EB3-6A6D85935981}" dt="2023-01-10T15:42:22.521" v="3723" actId="1076"/>
          <ac:spMkLst>
            <pc:docMk/>
            <pc:sldMk cId="3068447887" sldId="1628"/>
            <ac:spMk id="18" creationId="{7C5015B6-C32E-75AA-47AD-E7B5065FA526}"/>
          </ac:spMkLst>
        </pc:spChg>
      </pc:sldChg>
      <pc:sldChg chg="modSp add del mod">
        <pc:chgData name="Daniel Khashabi" userId="62390808-c838-45e6-be59-d6fd0d208bc8" providerId="ADAL" clId="{AF0ECCB0-95D5-C446-8EB3-6A6D85935981}" dt="2023-01-10T15:53:24.205" v="4250" actId="2696"/>
        <pc:sldMkLst>
          <pc:docMk/>
          <pc:sldMk cId="2097516011" sldId="1629"/>
        </pc:sldMkLst>
        <pc:spChg chg="mod">
          <ac:chgData name="Daniel Khashabi" userId="62390808-c838-45e6-be59-d6fd0d208bc8" providerId="ADAL" clId="{AF0ECCB0-95D5-C446-8EB3-6A6D85935981}" dt="2023-01-10T15:52:30.493" v="4193" actId="404"/>
          <ac:spMkLst>
            <pc:docMk/>
            <pc:sldMk cId="2097516011" sldId="1629"/>
            <ac:spMk id="142" creationId="{185BFF6F-8170-E1BD-248F-5B262D395E4E}"/>
          </ac:spMkLst>
        </pc:spChg>
      </pc:sldChg>
      <pc:sldChg chg="new del">
        <pc:chgData name="Daniel Khashabi" userId="62390808-c838-45e6-be59-d6fd0d208bc8" providerId="ADAL" clId="{AF0ECCB0-95D5-C446-8EB3-6A6D85935981}" dt="2023-01-10T15:47:13.051" v="4080" actId="2696"/>
        <pc:sldMkLst>
          <pc:docMk/>
          <pc:sldMk cId="2922304728" sldId="1629"/>
        </pc:sldMkLst>
      </pc:sldChg>
      <pc:sldChg chg="addSp delSp modSp add del mod modAnim">
        <pc:chgData name="Daniel Khashabi" userId="62390808-c838-45e6-be59-d6fd0d208bc8" providerId="ADAL" clId="{AF0ECCB0-95D5-C446-8EB3-6A6D85935981}" dt="2023-01-10T15:56:27.129" v="4320" actId="2696"/>
        <pc:sldMkLst>
          <pc:docMk/>
          <pc:sldMk cId="1332312288" sldId="1630"/>
        </pc:sldMkLst>
        <pc:spChg chg="mod">
          <ac:chgData name="Daniel Khashabi" userId="62390808-c838-45e6-be59-d6fd0d208bc8" providerId="ADAL" clId="{AF0ECCB0-95D5-C446-8EB3-6A6D85935981}" dt="2023-01-10T15:53:01.956" v="4247" actId="20577"/>
          <ac:spMkLst>
            <pc:docMk/>
            <pc:sldMk cId="1332312288" sldId="1630"/>
            <ac:spMk id="2" creationId="{953ED47A-3027-1985-0980-096D263C53C4}"/>
          </ac:spMkLst>
        </pc:spChg>
        <pc:spChg chg="add mod">
          <ac:chgData name="Daniel Khashabi" userId="62390808-c838-45e6-be59-d6fd0d208bc8" providerId="ADAL" clId="{AF0ECCB0-95D5-C446-8EB3-6A6D85935981}" dt="2023-01-10T15:53:21.626" v="4249"/>
          <ac:spMkLst>
            <pc:docMk/>
            <pc:sldMk cId="1332312288" sldId="1630"/>
            <ac:spMk id="4" creationId="{93643B17-3BB3-F958-86EB-47FC08762ADA}"/>
          </ac:spMkLst>
        </pc:spChg>
        <pc:spChg chg="mod">
          <ac:chgData name="Daniel Khashabi" userId="62390808-c838-45e6-be59-d6fd0d208bc8" providerId="ADAL" clId="{AF0ECCB0-95D5-C446-8EB3-6A6D85935981}" dt="2023-01-10T15:52:38.012" v="4195" actId="20577"/>
          <ac:spMkLst>
            <pc:docMk/>
            <pc:sldMk cId="1332312288" sldId="1630"/>
            <ac:spMk id="142" creationId="{185BFF6F-8170-E1BD-248F-5B262D395E4E}"/>
          </ac:spMkLst>
        </pc:spChg>
        <pc:picChg chg="del">
          <ac:chgData name="Daniel Khashabi" userId="62390808-c838-45e6-be59-d6fd0d208bc8" providerId="ADAL" clId="{AF0ECCB0-95D5-C446-8EB3-6A6D85935981}" dt="2023-01-10T15:52:39.237" v="4196" actId="478"/>
          <ac:picMkLst>
            <pc:docMk/>
            <pc:sldMk cId="1332312288" sldId="1630"/>
            <ac:picMk id="5" creationId="{0F0E725A-B298-3517-433D-5F5687248402}"/>
          </ac:picMkLst>
        </pc:picChg>
      </pc:sldChg>
      <pc:sldChg chg="addSp delSp modSp add mod modAnim">
        <pc:chgData name="Daniel Khashabi" userId="62390808-c838-45e6-be59-d6fd0d208bc8" providerId="ADAL" clId="{AF0ECCB0-95D5-C446-8EB3-6A6D85935981}" dt="2023-01-10T15:56:13.301" v="4319" actId="403"/>
        <pc:sldMkLst>
          <pc:docMk/>
          <pc:sldMk cId="394656261" sldId="1631"/>
        </pc:sldMkLst>
        <pc:spChg chg="mod">
          <ac:chgData name="Daniel Khashabi" userId="62390808-c838-45e6-be59-d6fd0d208bc8" providerId="ADAL" clId="{AF0ECCB0-95D5-C446-8EB3-6A6D85935981}" dt="2023-01-10T15:55:12.508" v="4299" actId="20577"/>
          <ac:spMkLst>
            <pc:docMk/>
            <pc:sldMk cId="394656261" sldId="1631"/>
            <ac:spMk id="2" creationId="{953ED47A-3027-1985-0980-096D263C53C4}"/>
          </ac:spMkLst>
        </pc:spChg>
        <pc:spChg chg="add mod">
          <ac:chgData name="Daniel Khashabi" userId="62390808-c838-45e6-be59-d6fd0d208bc8" providerId="ADAL" clId="{AF0ECCB0-95D5-C446-8EB3-6A6D85935981}" dt="2023-01-10T15:54:56.085" v="4293"/>
          <ac:spMkLst>
            <pc:docMk/>
            <pc:sldMk cId="394656261" sldId="1631"/>
            <ac:spMk id="6" creationId="{C7386CB1-81E2-C1B6-16D4-F8A7657FFC12}"/>
          </ac:spMkLst>
        </pc:spChg>
        <pc:spChg chg="del">
          <ac:chgData name="Daniel Khashabi" userId="62390808-c838-45e6-be59-d6fd0d208bc8" providerId="ADAL" clId="{AF0ECCB0-95D5-C446-8EB3-6A6D85935981}" dt="2023-01-10T15:55:06.946" v="4295" actId="478"/>
          <ac:spMkLst>
            <pc:docMk/>
            <pc:sldMk cId="394656261" sldId="1631"/>
            <ac:spMk id="7" creationId="{3A86C3C1-45E6-0E64-CF9F-0BD8B700AF92}"/>
          </ac:spMkLst>
        </pc:spChg>
        <pc:spChg chg="mod">
          <ac:chgData name="Daniel Khashabi" userId="62390808-c838-45e6-be59-d6fd0d208bc8" providerId="ADAL" clId="{AF0ECCB0-95D5-C446-8EB3-6A6D85935981}" dt="2023-01-10T15:56:13.301" v="4319" actId="403"/>
          <ac:spMkLst>
            <pc:docMk/>
            <pc:sldMk cId="394656261" sldId="1631"/>
            <ac:spMk id="142" creationId="{185BFF6F-8170-E1BD-248F-5B262D395E4E}"/>
          </ac:spMkLst>
        </pc:spChg>
        <pc:picChg chg="add mod">
          <ac:chgData name="Daniel Khashabi" userId="62390808-c838-45e6-be59-d6fd0d208bc8" providerId="ADAL" clId="{AF0ECCB0-95D5-C446-8EB3-6A6D85935981}" dt="2023-01-10T15:54:56.085" v="4293"/>
          <ac:picMkLst>
            <pc:docMk/>
            <pc:sldMk cId="394656261" sldId="1631"/>
            <ac:picMk id="4" creationId="{5AA5F49E-D96E-6D65-A633-7E3FE566E5B8}"/>
          </ac:picMkLst>
        </pc:picChg>
        <pc:picChg chg="del">
          <ac:chgData name="Daniel Khashabi" userId="62390808-c838-45e6-be59-d6fd0d208bc8" providerId="ADAL" clId="{AF0ECCB0-95D5-C446-8EB3-6A6D85935981}" dt="2023-01-10T15:54:18.279" v="4256" actId="478"/>
          <ac:picMkLst>
            <pc:docMk/>
            <pc:sldMk cId="394656261" sldId="1631"/>
            <ac:picMk id="5" creationId="{0F0E725A-B298-3517-433D-5F5687248402}"/>
          </ac:picMkLst>
        </pc:picChg>
      </pc:sldChg>
      <pc:sldChg chg="addSp delSp modSp add mod delAnim modAnim">
        <pc:chgData name="Daniel Khashabi" userId="62390808-c838-45e6-be59-d6fd0d208bc8" providerId="ADAL" clId="{AF0ECCB0-95D5-C446-8EB3-6A6D85935981}" dt="2023-01-10T16:44:31.254" v="4709" actId="20577"/>
        <pc:sldMkLst>
          <pc:docMk/>
          <pc:sldMk cId="1913645677" sldId="1632"/>
        </pc:sldMkLst>
        <pc:spChg chg="mod">
          <ac:chgData name="Daniel Khashabi" userId="62390808-c838-45e6-be59-d6fd0d208bc8" providerId="ADAL" clId="{AF0ECCB0-95D5-C446-8EB3-6A6D85935981}" dt="2023-01-10T15:56:29.779" v="4322" actId="20577"/>
          <ac:spMkLst>
            <pc:docMk/>
            <pc:sldMk cId="1913645677" sldId="1632"/>
            <ac:spMk id="2" creationId="{953ED47A-3027-1985-0980-096D263C53C4}"/>
          </ac:spMkLst>
        </pc:spChg>
        <pc:spChg chg="add del mod">
          <ac:chgData name="Daniel Khashabi" userId="62390808-c838-45e6-be59-d6fd0d208bc8" providerId="ADAL" clId="{AF0ECCB0-95D5-C446-8EB3-6A6D85935981}" dt="2023-01-10T15:58:21.080" v="4508" actId="478"/>
          <ac:spMkLst>
            <pc:docMk/>
            <pc:sldMk cId="1913645677" sldId="1632"/>
            <ac:spMk id="5" creationId="{5448F6E8-F28B-E5BA-D565-0630B59921D8}"/>
          </ac:spMkLst>
        </pc:spChg>
        <pc:spChg chg="del">
          <ac:chgData name="Daniel Khashabi" userId="62390808-c838-45e6-be59-d6fd0d208bc8" providerId="ADAL" clId="{AF0ECCB0-95D5-C446-8EB3-6A6D85935981}" dt="2023-01-10T15:55:17.268" v="4301" actId="478"/>
          <ac:spMkLst>
            <pc:docMk/>
            <pc:sldMk cId="1913645677" sldId="1632"/>
            <ac:spMk id="6" creationId="{C7386CB1-81E2-C1B6-16D4-F8A7657FFC12}"/>
          </ac:spMkLst>
        </pc:spChg>
        <pc:spChg chg="mod">
          <ac:chgData name="Daniel Khashabi" userId="62390808-c838-45e6-be59-d6fd0d208bc8" providerId="ADAL" clId="{AF0ECCB0-95D5-C446-8EB3-6A6D85935981}" dt="2023-01-10T16:44:31.254" v="4709" actId="20577"/>
          <ac:spMkLst>
            <pc:docMk/>
            <pc:sldMk cId="1913645677" sldId="1632"/>
            <ac:spMk id="142" creationId="{185BFF6F-8170-E1BD-248F-5B262D395E4E}"/>
          </ac:spMkLst>
        </pc:spChg>
        <pc:picChg chg="del">
          <ac:chgData name="Daniel Khashabi" userId="62390808-c838-45e6-be59-d6fd0d208bc8" providerId="ADAL" clId="{AF0ECCB0-95D5-C446-8EB3-6A6D85935981}" dt="2023-01-10T15:55:17.268" v="4301" actId="478"/>
          <ac:picMkLst>
            <pc:docMk/>
            <pc:sldMk cId="1913645677" sldId="1632"/>
            <ac:picMk id="4" creationId="{5AA5F49E-D96E-6D65-A633-7E3FE566E5B8}"/>
          </ac:picMkLst>
        </pc:picChg>
      </pc:sldChg>
      <pc:sldChg chg="modSp new mod">
        <pc:chgData name="Daniel Khashabi" userId="62390808-c838-45e6-be59-d6fd0d208bc8" providerId="ADAL" clId="{AF0ECCB0-95D5-C446-8EB3-6A6D85935981}" dt="2023-01-11T00:15:22.886" v="4882" actId="20577"/>
        <pc:sldMkLst>
          <pc:docMk/>
          <pc:sldMk cId="1630613969" sldId="1633"/>
        </pc:sldMkLst>
        <pc:spChg chg="mod">
          <ac:chgData name="Daniel Khashabi" userId="62390808-c838-45e6-be59-d6fd0d208bc8" providerId="ADAL" clId="{AF0ECCB0-95D5-C446-8EB3-6A6D85935981}" dt="2023-01-11T00:15:18.668" v="4857" actId="20577"/>
          <ac:spMkLst>
            <pc:docMk/>
            <pc:sldMk cId="1630613969" sldId="1633"/>
            <ac:spMk id="2" creationId="{4AF2C012-742A-8760-4458-6433E8376BFF}"/>
          </ac:spMkLst>
        </pc:spChg>
        <pc:spChg chg="mod">
          <ac:chgData name="Daniel Khashabi" userId="62390808-c838-45e6-be59-d6fd0d208bc8" providerId="ADAL" clId="{AF0ECCB0-95D5-C446-8EB3-6A6D85935981}" dt="2023-01-11T00:15:22.886" v="4882" actId="20577"/>
          <ac:spMkLst>
            <pc:docMk/>
            <pc:sldMk cId="1630613969" sldId="1633"/>
            <ac:spMk id="3" creationId="{2A08388A-0E48-DFB2-EB4D-7B9544B39728}"/>
          </ac:spMkLst>
        </pc:spChg>
      </pc:sldChg>
      <pc:sldChg chg="add del">
        <pc:chgData name="Daniel Khashabi" userId="62390808-c838-45e6-be59-d6fd0d208bc8" providerId="ADAL" clId="{AF0ECCB0-95D5-C446-8EB3-6A6D85935981}" dt="2023-01-10T15:55:51.113" v="4309"/>
        <pc:sldMkLst>
          <pc:docMk/>
          <pc:sldMk cId="2507646277" sldId="1633"/>
        </pc:sldMkLst>
      </pc:sldChg>
      <pc:sldMasterChg chg="modSp delSldLayout modSldLayout">
        <pc:chgData name="Daniel Khashabi" userId="62390808-c838-45e6-be59-d6fd0d208bc8" providerId="ADAL" clId="{AF0ECCB0-95D5-C446-8EB3-6A6D85935981}" dt="2023-01-09T21:12:16.053" v="1801" actId="2696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AF0ECCB0-95D5-C446-8EB3-6A6D85935981}" dt="2023-01-09T20:22:02.094" v="1210" actId="207"/>
          <ac:spMkLst>
            <pc:docMk/>
            <pc:sldMasterMk cId="0" sldId="2147483684"/>
            <ac:spMk id="7" creationId="{00000000-0000-0000-0000-000000000000}"/>
          </ac:spMkLst>
        </pc:spChg>
        <pc:spChg chg="mod">
          <ac:chgData name="Daniel Khashabi" userId="62390808-c838-45e6-be59-d6fd0d208bc8" providerId="ADAL" clId="{AF0ECCB0-95D5-C446-8EB3-6A6D85935981}" dt="2023-01-09T19:38:52.152" v="468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20:21:50.824" v="1209" actId="207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AF0ECCB0-95D5-C446-8EB3-6A6D85935981}" dt="2023-01-09T20:21:50.824" v="1209" actId="207"/>
            <ac:spMkLst>
              <pc:docMk/>
              <pc:sldMasterMk cId="0" sldId="2147483684"/>
              <pc:sldLayoutMk cId="1145179345" sldId="2147483672"/>
              <ac:spMk id="3" creationId="{2229FC8F-EFCF-946C-FB4F-829BDABC182E}"/>
            </ac:spMkLst>
          </pc:spChg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AF0ECCB0-95D5-C446-8EB3-6A6D85935981}" dt="2023-01-09T19:38:52.152" v="468"/>
          <pc:sldLayoutMkLst>
            <pc:docMk/>
            <pc:sldMasterMk cId="0" sldId="2147483684"/>
            <pc:sldLayoutMk cId="0" sldId="2147483683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0" sldId="2147483683"/>
              <ac:spMk id="54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AF0ECCB0-95D5-C446-8EB3-6A6D85935981}" dt="2023-01-09T20:21:43.169" v="1208" actId="2696"/>
          <pc:sldLayoutMkLst>
            <pc:docMk/>
            <pc:sldMasterMk cId="0" sldId="2147483684"/>
            <pc:sldLayoutMk cId="670000104" sldId="2147483685"/>
          </pc:sldLayoutMkLst>
          <pc:spChg chg="mod">
            <ac:chgData name="Daniel Khashabi" userId="62390808-c838-45e6-be59-d6fd0d208bc8" providerId="ADAL" clId="{AF0ECCB0-95D5-C446-8EB3-6A6D85935981}" dt="2023-01-09T19:38:52.152" v="468"/>
            <ac:spMkLst>
              <pc:docMk/>
              <pc:sldMasterMk cId="0" sldId="2147483684"/>
              <pc:sldLayoutMk cId="670000104" sldId="2147483685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AF0ECCB0-95D5-C446-8EB3-6A6D85935981}" dt="2023-01-09T19:01:43.110" v="448"/>
            <ac:spMkLst>
              <pc:docMk/>
              <pc:sldMasterMk cId="0" sldId="2147483684"/>
              <pc:sldLayoutMk cId="670000104" sldId="2147483685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AF0ECCB0-95D5-C446-8EB3-6A6D85935981}" dt="2023-01-09T19:01:43.110" v="448"/>
            <ac:spMkLst>
              <pc:docMk/>
              <pc:sldMasterMk cId="0" sldId="2147483684"/>
              <pc:sldLayoutMk cId="670000104" sldId="2147483685"/>
              <ac:spMk id="23" creationId="{00000000-0000-0000-0000-000000000000}"/>
            </ac:spMkLst>
          </pc:spChg>
          <pc:spChg chg="mod">
            <ac:chgData name="Daniel Khashabi" userId="62390808-c838-45e6-be59-d6fd0d208bc8" providerId="ADAL" clId="{AF0ECCB0-95D5-C446-8EB3-6A6D85935981}" dt="2023-01-09T19:01:43.110" v="448"/>
            <ac:spMkLst>
              <pc:docMk/>
              <pc:sldMasterMk cId="0" sldId="2147483684"/>
              <pc:sldLayoutMk cId="670000104" sldId="2147483685"/>
              <ac:spMk id="2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AF0ECCB0-95D5-C446-8EB3-6A6D85935981}" dt="2023-01-09T20:45:52.111" v="1414" actId="2696"/>
          <pc:sldLayoutMkLst>
            <pc:docMk/>
            <pc:sldMasterMk cId="0" sldId="2147483684"/>
            <pc:sldLayoutMk cId="831152085" sldId="2147483685"/>
          </pc:sldLayoutMkLst>
        </pc:sldLayoutChg>
        <pc:sldLayoutChg chg="del">
          <pc:chgData name="Daniel Khashabi" userId="62390808-c838-45e6-be59-d6fd0d208bc8" providerId="ADAL" clId="{AF0ECCB0-95D5-C446-8EB3-6A6D85935981}" dt="2023-01-09T21:12:16.053" v="1801" actId="2696"/>
          <pc:sldLayoutMkLst>
            <pc:docMk/>
            <pc:sldMasterMk cId="0" sldId="2147483684"/>
            <pc:sldLayoutMk cId="1713187116" sldId="2147483685"/>
          </pc:sldLayoutMkLst>
        </pc:sldLayoutChg>
      </pc:sldMasterChg>
    </pc:docChg>
  </pc:docChgLst>
  <pc:docChgLst>
    <pc:chgData name="Daniel Khashabi" userId="S::dkhasha1@jh.edu::62390808-c838-45e6-be59-d6fd0d208bc8" providerId="AD" clId="Web-{AA6BA598-3841-CE3A-3A70-A3B5974E1059}"/>
    <pc:docChg chg="modSld">
      <pc:chgData name="Daniel Khashabi" userId="S::dkhasha1@jh.edu::62390808-c838-45e6-be59-d6fd0d208bc8" providerId="AD" clId="Web-{AA6BA598-3841-CE3A-3A70-A3B5974E1059}" dt="2023-02-06T17:05:55.851" v="7" actId="20577"/>
      <pc:docMkLst>
        <pc:docMk/>
      </pc:docMkLst>
      <pc:sldChg chg="modSp">
        <pc:chgData name="Daniel Khashabi" userId="S::dkhasha1@jh.edu::62390808-c838-45e6-be59-d6fd0d208bc8" providerId="AD" clId="Web-{AA6BA598-3841-CE3A-3A70-A3B5974E1059}" dt="2023-02-06T17:05:55.851" v="7" actId="20577"/>
        <pc:sldMkLst>
          <pc:docMk/>
          <pc:sldMk cId="2827995480" sldId="1634"/>
        </pc:sldMkLst>
        <pc:spChg chg="mod">
          <ac:chgData name="Daniel Khashabi" userId="S::dkhasha1@jh.edu::62390808-c838-45e6-be59-d6fd0d208bc8" providerId="AD" clId="Web-{AA6BA598-3841-CE3A-3A70-A3B5974E1059}" dt="2023-02-06T17:05:55.851" v="7" actId="20577"/>
          <ac:spMkLst>
            <pc:docMk/>
            <pc:sldMk cId="2827995480" sldId="1634"/>
            <ac:spMk id="3" creationId="{26EE3139-C761-2213-3F75-8C9850335662}"/>
          </ac:spMkLst>
        </pc:spChg>
      </pc:sldChg>
    </pc:docChg>
  </pc:docChgLst>
  <pc:docChgLst>
    <pc:chgData name="Daniel Khashabi" userId="S::dkhasha1@jh.edu::62390808-c838-45e6-be59-d6fd0d208bc8" providerId="AD" clId="Web-{FFE68CED-A4E4-5333-15B4-6780E6206267}"/>
    <pc:docChg chg="modSld">
      <pc:chgData name="Daniel Khashabi" userId="S::dkhasha1@jh.edu::62390808-c838-45e6-be59-d6fd0d208bc8" providerId="AD" clId="Web-{FFE68CED-A4E4-5333-15B4-6780E6206267}" dt="2023-02-18T19:27:41.372" v="107" actId="20577"/>
      <pc:docMkLst>
        <pc:docMk/>
      </pc:docMkLst>
      <pc:sldChg chg="modSp">
        <pc:chgData name="Daniel Khashabi" userId="S::dkhasha1@jh.edu::62390808-c838-45e6-be59-d6fd0d208bc8" providerId="AD" clId="Web-{FFE68CED-A4E4-5333-15B4-6780E6206267}" dt="2023-02-18T19:27:41.372" v="107" actId="20577"/>
        <pc:sldMkLst>
          <pc:docMk/>
          <pc:sldMk cId="2086538993" sldId="1781"/>
        </pc:sldMkLst>
        <pc:spChg chg="mod">
          <ac:chgData name="Daniel Khashabi" userId="S::dkhasha1@jh.edu::62390808-c838-45e6-be59-d6fd0d208bc8" providerId="AD" clId="Web-{FFE68CED-A4E4-5333-15B4-6780E6206267}" dt="2023-02-18T19:27:41.372" v="107" actId="20577"/>
          <ac:spMkLst>
            <pc:docMk/>
            <pc:sldMk cId="2086538993" sldId="1781"/>
            <ac:spMk id="3" creationId="{CC7EB8D0-DC67-E353-57F1-BD3FC0C5B177}"/>
          </ac:spMkLst>
        </pc:spChg>
      </pc:sldChg>
    </pc:docChg>
  </pc:docChgLst>
  <pc:docChgLst>
    <pc:chgData name="Daniel Khashabi" userId="62390808-c838-45e6-be59-d6fd0d208bc8" providerId="ADAL" clId="{088F9353-D5D9-1548-85A8-DD8D27DE5F7B}"/>
    <pc:docChg chg="undo redo custSel addSld delSld modSld sldOrd">
      <pc:chgData name="Daniel Khashabi" userId="62390808-c838-45e6-be59-d6fd0d208bc8" providerId="ADAL" clId="{088F9353-D5D9-1548-85A8-DD8D27DE5F7B}" dt="2023-02-21T22:47:14.197" v="1322" actId="313"/>
      <pc:docMkLst>
        <pc:docMk/>
      </pc:docMkLst>
      <pc:sldChg chg="addSp delSp modSp add mod chgLayout">
        <pc:chgData name="Daniel Khashabi" userId="62390808-c838-45e6-be59-d6fd0d208bc8" providerId="ADAL" clId="{088F9353-D5D9-1548-85A8-DD8D27DE5F7B}" dt="2023-02-21T14:05:08.546" v="950" actId="20577"/>
        <pc:sldMkLst>
          <pc:docMk/>
          <pc:sldMk cId="0" sldId="304"/>
        </pc:sldMkLst>
        <pc:spChg chg="del">
          <ac:chgData name="Daniel Khashabi" userId="62390808-c838-45e6-be59-d6fd0d208bc8" providerId="ADAL" clId="{088F9353-D5D9-1548-85A8-DD8D27DE5F7B}" dt="2023-02-21T14:02:14.844" v="921" actId="478"/>
          <ac:spMkLst>
            <pc:docMk/>
            <pc:sldMk cId="0" sldId="30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4"/>
            <ac:spMk id="3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5:03.492" v="946" actId="20577"/>
          <ac:spMkLst>
            <pc:docMk/>
            <pc:sldMk cId="0" sldId="304"/>
            <ac:spMk id="35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5:05.581" v="947" actId="20577"/>
          <ac:spMkLst>
            <pc:docMk/>
            <pc:sldMk cId="0" sldId="304"/>
            <ac:spMk id="37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5:08.546" v="950" actId="20577"/>
          <ac:spMkLst>
            <pc:docMk/>
            <pc:sldMk cId="0" sldId="304"/>
            <ac:spMk id="41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4"/>
            <ac:spMk id="47" creationId="{BFD9B071-FB4E-544E-22BD-237CAD24217C}"/>
          </ac:spMkLst>
        </pc:spChg>
      </pc:sldChg>
      <pc:sldChg chg="addSp delSp modSp add mod chgLayout">
        <pc:chgData name="Daniel Khashabi" userId="62390808-c838-45e6-be59-d6fd0d208bc8" providerId="ADAL" clId="{088F9353-D5D9-1548-85A8-DD8D27DE5F7B}" dt="2023-02-21T14:05:51.672" v="961" actId="20577"/>
        <pc:sldMkLst>
          <pc:docMk/>
          <pc:sldMk cId="0" sldId="305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5"/>
            <ac:spMk id="6" creationId="{00000000-0000-0000-0000-000000000000}"/>
          </ac:spMkLst>
        </pc:spChg>
        <pc:spChg chg="add del mod">
          <ac:chgData name="Daniel Khashabi" userId="62390808-c838-45e6-be59-d6fd0d208bc8" providerId="ADAL" clId="{088F9353-D5D9-1548-85A8-DD8D27DE5F7B}" dt="2023-02-21T14:05:48.121" v="959" actId="20577"/>
          <ac:spMkLst>
            <pc:docMk/>
            <pc:sldMk cId="0" sldId="305"/>
            <ac:spMk id="38" creationId="{00000000-0000-0000-0000-000000000000}"/>
          </ac:spMkLst>
        </pc:spChg>
        <pc:spChg chg="add del">
          <ac:chgData name="Daniel Khashabi" userId="62390808-c838-45e6-be59-d6fd0d208bc8" providerId="ADAL" clId="{088F9353-D5D9-1548-85A8-DD8D27DE5F7B}" dt="2023-02-21T14:05:35.844" v="958" actId="478"/>
          <ac:spMkLst>
            <pc:docMk/>
            <pc:sldMk cId="0" sldId="305"/>
            <ac:spMk id="39" creationId="{00000000-0000-0000-0000-000000000000}"/>
          </ac:spMkLst>
        </pc:spChg>
        <pc:spChg chg="add del mod">
          <ac:chgData name="Daniel Khashabi" userId="62390808-c838-45e6-be59-d6fd0d208bc8" providerId="ADAL" clId="{088F9353-D5D9-1548-85A8-DD8D27DE5F7B}" dt="2023-02-21T14:05:49.954" v="960" actId="20577"/>
          <ac:spMkLst>
            <pc:docMk/>
            <pc:sldMk cId="0" sldId="305"/>
            <ac:spMk id="40" creationId="{00000000-0000-0000-0000-000000000000}"/>
          </ac:spMkLst>
        </pc:spChg>
        <pc:spChg chg="add del">
          <ac:chgData name="Daniel Khashabi" userId="62390808-c838-45e6-be59-d6fd0d208bc8" providerId="ADAL" clId="{088F9353-D5D9-1548-85A8-DD8D27DE5F7B}" dt="2023-02-21T14:05:35.844" v="958" actId="478"/>
          <ac:spMkLst>
            <pc:docMk/>
            <pc:sldMk cId="0" sldId="305"/>
            <ac:spMk id="41" creationId="{00000000-0000-0000-0000-000000000000}"/>
          </ac:spMkLst>
        </pc:spChg>
        <pc:spChg chg="add del">
          <ac:chgData name="Daniel Khashabi" userId="62390808-c838-45e6-be59-d6fd0d208bc8" providerId="ADAL" clId="{088F9353-D5D9-1548-85A8-DD8D27DE5F7B}" dt="2023-02-21T14:05:26.254" v="957" actId="478"/>
          <ac:spMkLst>
            <pc:docMk/>
            <pc:sldMk cId="0" sldId="305"/>
            <ac:spMk id="42" creationId="{00000000-0000-0000-0000-000000000000}"/>
          </ac:spMkLst>
        </pc:spChg>
        <pc:spChg chg="add del">
          <ac:chgData name="Daniel Khashabi" userId="62390808-c838-45e6-be59-d6fd0d208bc8" providerId="ADAL" clId="{088F9353-D5D9-1548-85A8-DD8D27DE5F7B}" dt="2023-02-21T14:05:35.844" v="958" actId="478"/>
          <ac:spMkLst>
            <pc:docMk/>
            <pc:sldMk cId="0" sldId="305"/>
            <ac:spMk id="43" creationId="{00000000-0000-0000-0000-000000000000}"/>
          </ac:spMkLst>
        </pc:spChg>
        <pc:spChg chg="add del mod">
          <ac:chgData name="Daniel Khashabi" userId="62390808-c838-45e6-be59-d6fd0d208bc8" providerId="ADAL" clId="{088F9353-D5D9-1548-85A8-DD8D27DE5F7B}" dt="2023-02-21T14:05:51.672" v="961" actId="20577"/>
          <ac:spMkLst>
            <pc:docMk/>
            <pc:sldMk cId="0" sldId="305"/>
            <ac:spMk id="44" creationId="{00000000-0000-0000-0000-000000000000}"/>
          </ac:spMkLst>
        </pc:spChg>
        <pc:spChg chg="add del">
          <ac:chgData name="Daniel Khashabi" userId="62390808-c838-45e6-be59-d6fd0d208bc8" providerId="ADAL" clId="{088F9353-D5D9-1548-85A8-DD8D27DE5F7B}" dt="2023-02-21T14:05:35.844" v="958" actId="478"/>
          <ac:spMkLst>
            <pc:docMk/>
            <pc:sldMk cId="0" sldId="305"/>
            <ac:spMk id="45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5"/>
            <ac:spMk id="51" creationId="{769FFBCC-C579-12BE-349E-5145FB36947E}"/>
          </ac:spMkLst>
        </pc:spChg>
        <pc:spChg chg="add del mod">
          <ac:chgData name="Daniel Khashabi" userId="62390808-c838-45e6-be59-d6fd0d208bc8" providerId="ADAL" clId="{088F9353-D5D9-1548-85A8-DD8D27DE5F7B}" dt="2023-02-21T14:05:19.777" v="953"/>
          <ac:spMkLst>
            <pc:docMk/>
            <pc:sldMk cId="0" sldId="305"/>
            <ac:spMk id="52" creationId="{888D066A-919D-23D1-653E-494E46563E4C}"/>
          </ac:spMkLst>
        </pc:spChg>
        <pc:spChg chg="add del mod">
          <ac:chgData name="Daniel Khashabi" userId="62390808-c838-45e6-be59-d6fd0d208bc8" providerId="ADAL" clId="{088F9353-D5D9-1548-85A8-DD8D27DE5F7B}" dt="2023-02-21T14:05:19.777" v="953"/>
          <ac:spMkLst>
            <pc:docMk/>
            <pc:sldMk cId="0" sldId="305"/>
            <ac:spMk id="53" creationId="{57C6CFE3-201C-2AD6-779B-4DAA0E3A21A2}"/>
          </ac:spMkLst>
        </pc:spChg>
        <pc:spChg chg="add del mod">
          <ac:chgData name="Daniel Khashabi" userId="62390808-c838-45e6-be59-d6fd0d208bc8" providerId="ADAL" clId="{088F9353-D5D9-1548-85A8-DD8D27DE5F7B}" dt="2023-02-21T14:05:19.777" v="953"/>
          <ac:spMkLst>
            <pc:docMk/>
            <pc:sldMk cId="0" sldId="305"/>
            <ac:spMk id="54" creationId="{709A4A30-60E8-2BE2-971C-9ADD039CAC27}"/>
          </ac:spMkLst>
        </pc:spChg>
        <pc:spChg chg="add del mod">
          <ac:chgData name="Daniel Khashabi" userId="62390808-c838-45e6-be59-d6fd0d208bc8" providerId="ADAL" clId="{088F9353-D5D9-1548-85A8-DD8D27DE5F7B}" dt="2023-02-21T14:05:19.777" v="953"/>
          <ac:spMkLst>
            <pc:docMk/>
            <pc:sldMk cId="0" sldId="305"/>
            <ac:spMk id="55" creationId="{1FC5CF68-31F3-7363-3116-0FE1A96824E9}"/>
          </ac:spMkLst>
        </pc:spChg>
        <pc:spChg chg="add del mod">
          <ac:chgData name="Daniel Khashabi" userId="62390808-c838-45e6-be59-d6fd0d208bc8" providerId="ADAL" clId="{088F9353-D5D9-1548-85A8-DD8D27DE5F7B}" dt="2023-02-21T14:05:25.818" v="956"/>
          <ac:spMkLst>
            <pc:docMk/>
            <pc:sldMk cId="0" sldId="305"/>
            <ac:spMk id="56" creationId="{09C17F9B-E85D-744B-1FBE-EEDDCC387DE0}"/>
          </ac:spMkLst>
        </pc:spChg>
        <pc:spChg chg="add del mod">
          <ac:chgData name="Daniel Khashabi" userId="62390808-c838-45e6-be59-d6fd0d208bc8" providerId="ADAL" clId="{088F9353-D5D9-1548-85A8-DD8D27DE5F7B}" dt="2023-02-21T14:05:25.818" v="956"/>
          <ac:spMkLst>
            <pc:docMk/>
            <pc:sldMk cId="0" sldId="305"/>
            <ac:spMk id="57" creationId="{3267420E-5ABE-ED37-31A5-37533740C4B2}"/>
          </ac:spMkLst>
        </pc:spChg>
        <pc:spChg chg="add del mod">
          <ac:chgData name="Daniel Khashabi" userId="62390808-c838-45e6-be59-d6fd0d208bc8" providerId="ADAL" clId="{088F9353-D5D9-1548-85A8-DD8D27DE5F7B}" dt="2023-02-21T14:05:25.818" v="956"/>
          <ac:spMkLst>
            <pc:docMk/>
            <pc:sldMk cId="0" sldId="305"/>
            <ac:spMk id="58" creationId="{FD38E3E7-7F59-6CD9-ECAB-6377400D8815}"/>
          </ac:spMkLst>
        </pc:spChg>
        <pc:spChg chg="add del mod">
          <ac:chgData name="Daniel Khashabi" userId="62390808-c838-45e6-be59-d6fd0d208bc8" providerId="ADAL" clId="{088F9353-D5D9-1548-85A8-DD8D27DE5F7B}" dt="2023-02-21T14:05:25.818" v="956"/>
          <ac:spMkLst>
            <pc:docMk/>
            <pc:sldMk cId="0" sldId="305"/>
            <ac:spMk id="59" creationId="{68518929-8154-4245-630C-66A0A165C273}"/>
          </ac:spMkLst>
        </pc:spChg>
        <pc:grpChg chg="del">
          <ac:chgData name="Daniel Khashabi" userId="62390808-c838-45e6-be59-d6fd0d208bc8" providerId="ADAL" clId="{088F9353-D5D9-1548-85A8-DD8D27DE5F7B}" dt="2023-02-21T14:02:20.422" v="922" actId="478"/>
          <ac:grpSpMkLst>
            <pc:docMk/>
            <pc:sldMk cId="0" sldId="305"/>
            <ac:grpSpMk id="2" creationId="{00000000-0000-0000-0000-000000000000}"/>
          </ac:grpSpMkLst>
        </pc:grpChg>
      </pc:sldChg>
      <pc:sldChg chg="addSp delSp modSp add mod chgLayout">
        <pc:chgData name="Daniel Khashabi" userId="62390808-c838-45e6-be59-d6fd0d208bc8" providerId="ADAL" clId="{088F9353-D5D9-1548-85A8-DD8D27DE5F7B}" dt="2023-02-21T14:06:32.878" v="970" actId="20577"/>
        <pc:sldMkLst>
          <pc:docMk/>
          <pc:sldMk cId="0" sldId="306"/>
        </pc:sldMkLst>
        <pc:spChg chg="del">
          <ac:chgData name="Daniel Khashabi" userId="62390808-c838-45e6-be59-d6fd0d208bc8" providerId="ADAL" clId="{088F9353-D5D9-1548-85A8-DD8D27DE5F7B}" dt="2023-02-21T14:02:28.251" v="923" actId="478"/>
          <ac:spMkLst>
            <pc:docMk/>
            <pc:sldMk cId="0" sldId="306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6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04.600" v="962" actId="20577"/>
          <ac:spMkLst>
            <pc:docMk/>
            <pc:sldMk cId="0" sldId="306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06.127" v="963" actId="20577"/>
          <ac:spMkLst>
            <pc:docMk/>
            <pc:sldMk cId="0" sldId="306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08.959" v="966" actId="20577"/>
          <ac:spMkLst>
            <pc:docMk/>
            <pc:sldMk cId="0" sldId="306"/>
            <ac:spMk id="44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32.878" v="970" actId="20577"/>
          <ac:spMkLst>
            <pc:docMk/>
            <pc:sldMk cId="0" sldId="306"/>
            <ac:spMk id="57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6"/>
            <ac:spMk id="64" creationId="{CC54C610-F3D1-49FA-BC88-66965E9C4716}"/>
          </ac:spMkLst>
        </pc:spChg>
      </pc:sldChg>
      <pc:sldChg chg="addSp delSp modSp add mod chgLayout">
        <pc:chgData name="Daniel Khashabi" userId="62390808-c838-45e6-be59-d6fd0d208bc8" providerId="ADAL" clId="{088F9353-D5D9-1548-85A8-DD8D27DE5F7B}" dt="2023-02-21T14:06:41.006" v="971" actId="20577"/>
        <pc:sldMkLst>
          <pc:docMk/>
          <pc:sldMk cId="0" sldId="307"/>
        </pc:sldMkLst>
        <pc:spChg chg="del">
          <ac:chgData name="Daniel Khashabi" userId="62390808-c838-45e6-be59-d6fd0d208bc8" providerId="ADAL" clId="{088F9353-D5D9-1548-85A8-DD8D27DE5F7B}" dt="2023-02-21T14:02:36.971" v="928" actId="478"/>
          <ac:spMkLst>
            <pc:docMk/>
            <pc:sldMk cId="0" sldId="307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7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17.037" v="967" actId="20577"/>
          <ac:spMkLst>
            <pc:docMk/>
            <pc:sldMk cId="0" sldId="307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18.771" v="968" actId="20577"/>
          <ac:spMkLst>
            <pc:docMk/>
            <pc:sldMk cId="0" sldId="307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20.942" v="969" actId="20577"/>
          <ac:spMkLst>
            <pc:docMk/>
            <pc:sldMk cId="0" sldId="307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41.006" v="971" actId="20577"/>
          <ac:spMkLst>
            <pc:docMk/>
            <pc:sldMk cId="0" sldId="307"/>
            <ac:spMk id="54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7"/>
            <ac:spMk id="63" creationId="{CBD5CE01-522F-925D-C563-4C5EDD2E82FD}"/>
          </ac:spMkLst>
        </pc:spChg>
        <pc:grpChg chg="mod">
          <ac:chgData name="Daniel Khashabi" userId="62390808-c838-45e6-be59-d6fd0d208bc8" providerId="ADAL" clId="{088F9353-D5D9-1548-85A8-DD8D27DE5F7B}" dt="2023-02-21T14:02:34.889" v="927" actId="1076"/>
          <ac:grpSpMkLst>
            <pc:docMk/>
            <pc:sldMk cId="0" sldId="307"/>
            <ac:grpSpMk id="2" creationId="{00000000-0000-0000-0000-000000000000}"/>
          </ac:grpSpMkLst>
        </pc:grpChg>
      </pc:sldChg>
      <pc:sldChg chg="addSp delSp modSp add mod chgLayout">
        <pc:chgData name="Daniel Khashabi" userId="62390808-c838-45e6-be59-d6fd0d208bc8" providerId="ADAL" clId="{088F9353-D5D9-1548-85A8-DD8D27DE5F7B}" dt="2023-02-21T14:20:17.038" v="1008" actId="20577"/>
        <pc:sldMkLst>
          <pc:docMk/>
          <pc:sldMk cId="0" sldId="308"/>
        </pc:sldMkLst>
        <pc:spChg chg="add del">
          <ac:chgData name="Daniel Khashabi" userId="62390808-c838-45e6-be59-d6fd0d208bc8" providerId="ADAL" clId="{088F9353-D5D9-1548-85A8-DD8D27DE5F7B}" dt="2023-02-21T14:03:50.719" v="937" actId="478"/>
          <ac:spMkLst>
            <pc:docMk/>
            <pc:sldMk cId="0" sldId="308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8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44.614" v="972" actId="20577"/>
          <ac:spMkLst>
            <pc:docMk/>
            <pc:sldMk cId="0" sldId="308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06:46.479" v="973" actId="20577"/>
          <ac:spMkLst>
            <pc:docMk/>
            <pc:sldMk cId="0" sldId="308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13.196" v="1006" actId="20577"/>
          <ac:spMkLst>
            <pc:docMk/>
            <pc:sldMk cId="0" sldId="308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17.038" v="1008" actId="20577"/>
          <ac:spMkLst>
            <pc:docMk/>
            <pc:sldMk cId="0" sldId="308"/>
            <ac:spMk id="61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8"/>
            <ac:spMk id="70" creationId="{6A49ACD8-7D3F-0E23-BEEE-99F614646E6C}"/>
          </ac:spMkLst>
        </pc:spChg>
        <pc:grpChg chg="mod">
          <ac:chgData name="Daniel Khashabi" userId="62390808-c838-45e6-be59-d6fd0d208bc8" providerId="ADAL" clId="{088F9353-D5D9-1548-85A8-DD8D27DE5F7B}" dt="2023-02-21T14:03:38.347" v="930" actId="1076"/>
          <ac:grpSpMkLst>
            <pc:docMk/>
            <pc:sldMk cId="0" sldId="308"/>
            <ac:grpSpMk id="2" creationId="{00000000-0000-0000-0000-000000000000}"/>
          </ac:grpSpMkLst>
        </pc:grpChg>
      </pc:sldChg>
      <pc:sldChg chg="addSp delSp modSp add mod chgLayout">
        <pc:chgData name="Daniel Khashabi" userId="62390808-c838-45e6-be59-d6fd0d208bc8" providerId="ADAL" clId="{088F9353-D5D9-1548-85A8-DD8D27DE5F7B}" dt="2023-02-21T14:20:31.164" v="1015" actId="20577"/>
        <pc:sldMkLst>
          <pc:docMk/>
          <pc:sldMk cId="0" sldId="309"/>
        </pc:sldMkLst>
        <pc:spChg chg="del">
          <ac:chgData name="Daniel Khashabi" userId="62390808-c838-45e6-be59-d6fd0d208bc8" providerId="ADAL" clId="{088F9353-D5D9-1548-85A8-DD8D27DE5F7B}" dt="2023-02-21T14:03:53.783" v="938" actId="478"/>
          <ac:spMkLst>
            <pc:docMk/>
            <pc:sldMk cId="0" sldId="309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9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22.505" v="1009" actId="20577"/>
          <ac:spMkLst>
            <pc:docMk/>
            <pc:sldMk cId="0" sldId="309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24.516" v="1010" actId="20577"/>
          <ac:spMkLst>
            <pc:docMk/>
            <pc:sldMk cId="0" sldId="309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27.492" v="1013" actId="20577"/>
          <ac:spMkLst>
            <pc:docMk/>
            <pc:sldMk cId="0" sldId="309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31.164" v="1015" actId="20577"/>
          <ac:spMkLst>
            <pc:docMk/>
            <pc:sldMk cId="0" sldId="309"/>
            <ac:spMk id="61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09"/>
            <ac:spMk id="70" creationId="{55052ECC-8999-D74F-E6CA-B7C8466725B6}"/>
          </ac:spMkLst>
        </pc:spChg>
        <pc:grpChg chg="add del mod">
          <ac:chgData name="Daniel Khashabi" userId="62390808-c838-45e6-be59-d6fd0d208bc8" providerId="ADAL" clId="{088F9353-D5D9-1548-85A8-DD8D27DE5F7B}" dt="2023-02-21T14:03:45.930" v="935" actId="478"/>
          <ac:grpSpMkLst>
            <pc:docMk/>
            <pc:sldMk cId="0" sldId="309"/>
            <ac:grpSpMk id="2" creationId="{00000000-0000-0000-0000-000000000000}"/>
          </ac:grpSpMkLst>
        </pc:grpChg>
      </pc:sldChg>
      <pc:sldChg chg="addSp delSp modSp add mod chgLayout">
        <pc:chgData name="Daniel Khashabi" userId="62390808-c838-45e6-be59-d6fd0d208bc8" providerId="ADAL" clId="{088F9353-D5D9-1548-85A8-DD8D27DE5F7B}" dt="2023-02-21T14:20:42.028" v="1020" actId="20577"/>
        <pc:sldMkLst>
          <pc:docMk/>
          <pc:sldMk cId="0" sldId="310"/>
        </pc:sldMkLst>
        <pc:spChg chg="del">
          <ac:chgData name="Daniel Khashabi" userId="62390808-c838-45e6-be59-d6fd0d208bc8" providerId="ADAL" clId="{088F9353-D5D9-1548-85A8-DD8D27DE5F7B}" dt="2023-02-21T14:03:57.984" v="939" actId="478"/>
          <ac:spMkLst>
            <pc:docMk/>
            <pc:sldMk cId="0" sldId="310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0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34.557" v="1016" actId="20577"/>
          <ac:spMkLst>
            <pc:docMk/>
            <pc:sldMk cId="0" sldId="310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36.444" v="1017" actId="20577"/>
          <ac:spMkLst>
            <pc:docMk/>
            <pc:sldMk cId="0" sldId="310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38.374" v="1018" actId="20577"/>
          <ac:spMkLst>
            <pc:docMk/>
            <pc:sldMk cId="0" sldId="310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42.028" v="1020" actId="20577"/>
          <ac:spMkLst>
            <pc:docMk/>
            <pc:sldMk cId="0" sldId="310"/>
            <ac:spMk id="61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0"/>
            <ac:spMk id="80" creationId="{4F367155-F0EB-49A6-8698-747A9DDEE24C}"/>
          </ac:spMkLst>
        </pc:spChg>
      </pc:sldChg>
      <pc:sldChg chg="addSp delSp modSp add mod chgLayout">
        <pc:chgData name="Daniel Khashabi" userId="62390808-c838-45e6-be59-d6fd0d208bc8" providerId="ADAL" clId="{088F9353-D5D9-1548-85A8-DD8D27DE5F7B}" dt="2023-02-21T14:21:52.017" v="1025" actId="20577"/>
        <pc:sldMkLst>
          <pc:docMk/>
          <pc:sldMk cId="0" sldId="311"/>
        </pc:sldMkLst>
        <pc:spChg chg="del">
          <ac:chgData name="Daniel Khashabi" userId="62390808-c838-45e6-be59-d6fd0d208bc8" providerId="ADAL" clId="{088F9353-D5D9-1548-85A8-DD8D27DE5F7B}" dt="2023-02-21T14:04:01.290" v="940" actId="478"/>
          <ac:spMkLst>
            <pc:docMk/>
            <pc:sldMk cId="0" sldId="311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1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46.095" v="1021" actId="20577"/>
          <ac:spMkLst>
            <pc:docMk/>
            <pc:sldMk cId="0" sldId="311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47.877" v="1022" actId="20577"/>
          <ac:spMkLst>
            <pc:docMk/>
            <pc:sldMk cId="0" sldId="311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0:50.566" v="1023" actId="20577"/>
          <ac:spMkLst>
            <pc:docMk/>
            <pc:sldMk cId="0" sldId="311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1:52.017" v="1025" actId="20577"/>
          <ac:spMkLst>
            <pc:docMk/>
            <pc:sldMk cId="0" sldId="311"/>
            <ac:spMk id="61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1"/>
            <ac:spMk id="81" creationId="{A7F98C49-C401-1F65-03CD-876FB1CF2829}"/>
          </ac:spMkLst>
        </pc:spChg>
      </pc:sldChg>
      <pc:sldChg chg="addSp delSp modSp add mod chgLayout">
        <pc:chgData name="Daniel Khashabi" userId="62390808-c838-45e6-be59-d6fd0d208bc8" providerId="ADAL" clId="{088F9353-D5D9-1548-85A8-DD8D27DE5F7B}" dt="2023-02-21T14:22:07.201" v="1030" actId="20577"/>
        <pc:sldMkLst>
          <pc:docMk/>
          <pc:sldMk cId="0" sldId="312"/>
        </pc:sldMkLst>
        <pc:spChg chg="del">
          <ac:chgData name="Daniel Khashabi" userId="62390808-c838-45e6-be59-d6fd0d208bc8" providerId="ADAL" clId="{088F9353-D5D9-1548-85A8-DD8D27DE5F7B}" dt="2023-02-21T14:04:06.710" v="941" actId="478"/>
          <ac:spMkLst>
            <pc:docMk/>
            <pc:sldMk cId="0" sldId="312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2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1:57.409" v="1026" actId="20577"/>
          <ac:spMkLst>
            <pc:docMk/>
            <pc:sldMk cId="0" sldId="312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00.851" v="1027" actId="20577"/>
          <ac:spMkLst>
            <pc:docMk/>
            <pc:sldMk cId="0" sldId="312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7:59.428" v="978" actId="20577"/>
          <ac:spMkLst>
            <pc:docMk/>
            <pc:sldMk cId="0" sldId="312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05.097" v="1029" actId="20577"/>
          <ac:spMkLst>
            <pc:docMk/>
            <pc:sldMk cId="0" sldId="312"/>
            <ac:spMk id="61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07.201" v="1030" actId="20577"/>
          <ac:spMkLst>
            <pc:docMk/>
            <pc:sldMk cId="0" sldId="312"/>
            <ac:spMk id="85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2"/>
            <ac:spMk id="93" creationId="{BF925C82-65C2-4702-5F37-EFC7FAC8F1E2}"/>
          </ac:spMkLst>
        </pc:spChg>
      </pc:sldChg>
      <pc:sldChg chg="addSp delSp modSp add del mod chgLayout">
        <pc:chgData name="Daniel Khashabi" userId="62390808-c838-45e6-be59-d6fd0d208bc8" providerId="ADAL" clId="{088F9353-D5D9-1548-85A8-DD8D27DE5F7B}" dt="2023-02-21T14:22:13.217" v="1031" actId="2696"/>
        <pc:sldMkLst>
          <pc:docMk/>
          <pc:sldMk cId="0" sldId="313"/>
        </pc:sldMkLst>
        <pc:spChg chg="del">
          <ac:chgData name="Daniel Khashabi" userId="62390808-c838-45e6-be59-d6fd0d208bc8" providerId="ADAL" clId="{088F9353-D5D9-1548-85A8-DD8D27DE5F7B}" dt="2023-02-21T14:04:11.198" v="942" actId="478"/>
          <ac:spMkLst>
            <pc:docMk/>
            <pc:sldMk cId="0" sldId="313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3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04.435" v="979" actId="20577"/>
          <ac:spMkLst>
            <pc:docMk/>
            <pc:sldMk cId="0" sldId="313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06.148" v="980" actId="20577"/>
          <ac:spMkLst>
            <pc:docMk/>
            <pc:sldMk cId="0" sldId="313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7:53.578" v="977" actId="20577"/>
          <ac:spMkLst>
            <pc:docMk/>
            <pc:sldMk cId="0" sldId="313"/>
            <ac:spMk id="42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3"/>
            <ac:spMk id="93" creationId="{6A0769E5-CCAD-D757-715A-C359A9C3144A}"/>
          </ac:spMkLst>
        </pc:spChg>
      </pc:sldChg>
      <pc:sldChg chg="addSp delSp modSp add del mod chgLayout">
        <pc:chgData name="Daniel Khashabi" userId="62390808-c838-45e6-be59-d6fd0d208bc8" providerId="ADAL" clId="{088F9353-D5D9-1548-85A8-DD8D27DE5F7B}" dt="2023-02-21T14:22:16.059" v="1032" actId="2696"/>
        <pc:sldMkLst>
          <pc:docMk/>
          <pc:sldMk cId="0" sldId="314"/>
        </pc:sldMkLst>
        <pc:spChg chg="del">
          <ac:chgData name="Daniel Khashabi" userId="62390808-c838-45e6-be59-d6fd0d208bc8" providerId="ADAL" clId="{088F9353-D5D9-1548-85A8-DD8D27DE5F7B}" dt="2023-02-21T14:04:18.718" v="945" actId="478"/>
          <ac:spMkLst>
            <pc:docMk/>
            <pc:sldMk cId="0" sldId="314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4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09.532" v="981" actId="20577"/>
          <ac:spMkLst>
            <pc:docMk/>
            <pc:sldMk cId="0" sldId="314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11.530" v="982" actId="20577"/>
          <ac:spMkLst>
            <pc:docMk/>
            <pc:sldMk cId="0" sldId="314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15.138" v="985" actId="20577"/>
          <ac:spMkLst>
            <pc:docMk/>
            <pc:sldMk cId="0" sldId="314"/>
            <ac:spMk id="42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4"/>
            <ac:spMk id="105" creationId="{7A3DB439-4721-1D64-0041-B99800172A27}"/>
          </ac:spMkLst>
        </pc:spChg>
        <pc:grpChg chg="mod">
          <ac:chgData name="Daniel Khashabi" userId="62390808-c838-45e6-be59-d6fd0d208bc8" providerId="ADAL" clId="{088F9353-D5D9-1548-85A8-DD8D27DE5F7B}" dt="2023-02-21T14:04:16.413" v="944" actId="1076"/>
          <ac:grpSpMkLst>
            <pc:docMk/>
            <pc:sldMk cId="0" sldId="314"/>
            <ac:grpSpMk id="2" creationId="{00000000-0000-0000-0000-000000000000}"/>
          </ac:grpSpMkLst>
        </pc:grpChg>
      </pc:sldChg>
      <pc:sldChg chg="addSp delSp modSp add del mod chgLayout">
        <pc:chgData name="Daniel Khashabi" userId="62390808-c838-45e6-be59-d6fd0d208bc8" providerId="ADAL" clId="{088F9353-D5D9-1548-85A8-DD8D27DE5F7B}" dt="2023-02-21T14:22:24.231" v="1034" actId="2696"/>
        <pc:sldMkLst>
          <pc:docMk/>
          <pc:sldMk cId="0" sldId="315"/>
        </pc:sldMkLst>
        <pc:spChg chg="del">
          <ac:chgData name="Daniel Khashabi" userId="62390808-c838-45e6-be59-d6fd0d208bc8" providerId="ADAL" clId="{088F9353-D5D9-1548-85A8-DD8D27DE5F7B}" dt="2023-02-21T14:18:20.629" v="986" actId="478"/>
          <ac:spMkLst>
            <pc:docMk/>
            <pc:sldMk cId="0" sldId="315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5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22.803" v="987" actId="20577"/>
          <ac:spMkLst>
            <pc:docMk/>
            <pc:sldMk cId="0" sldId="315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44.308" v="993" actId="20577"/>
          <ac:spMkLst>
            <pc:docMk/>
            <pc:sldMk cId="0" sldId="315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51.213" v="996" actId="20577"/>
          <ac:spMkLst>
            <pc:docMk/>
            <pc:sldMk cId="0" sldId="315"/>
            <ac:spMk id="42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5"/>
            <ac:spMk id="106" creationId="{F5C266AD-B2E5-0182-75F7-61B02A96CF68}"/>
          </ac:spMkLst>
        </pc:spChg>
      </pc:sldChg>
      <pc:sldChg chg="addSp delSp modSp add del mod chgLayout">
        <pc:chgData name="Daniel Khashabi" userId="62390808-c838-45e6-be59-d6fd0d208bc8" providerId="ADAL" clId="{088F9353-D5D9-1548-85A8-DD8D27DE5F7B}" dt="2023-02-21T14:22:22.024" v="1033" actId="2696"/>
        <pc:sldMkLst>
          <pc:docMk/>
          <pc:sldMk cId="0" sldId="316"/>
        </pc:sldMkLst>
        <pc:spChg chg="del">
          <ac:chgData name="Daniel Khashabi" userId="62390808-c838-45e6-be59-d6fd0d208bc8" providerId="ADAL" clId="{088F9353-D5D9-1548-85A8-DD8D27DE5F7B}" dt="2023-02-21T14:18:29.661" v="991" actId="478"/>
          <ac:spMkLst>
            <pc:docMk/>
            <pc:sldMk cId="0" sldId="316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6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25.729" v="990" actId="20577"/>
          <ac:spMkLst>
            <pc:docMk/>
            <pc:sldMk cId="0" sldId="316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41.090" v="992" actId="20577"/>
          <ac:spMkLst>
            <pc:docMk/>
            <pc:sldMk cId="0" sldId="316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54.386" v="997" actId="20577"/>
          <ac:spMkLst>
            <pc:docMk/>
            <pc:sldMk cId="0" sldId="316"/>
            <ac:spMk id="42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6"/>
            <ac:spMk id="117" creationId="{A2E5ACD6-7CA6-CE18-5A86-62C692FC44F8}"/>
          </ac:spMkLst>
        </pc:spChg>
      </pc:sldChg>
      <pc:sldChg chg="addSp delSp modSp add mod chgLayout">
        <pc:chgData name="Daniel Khashabi" userId="62390808-c838-45e6-be59-d6fd0d208bc8" providerId="ADAL" clId="{088F9353-D5D9-1548-85A8-DD8D27DE5F7B}" dt="2023-02-21T14:22:39.326" v="1038" actId="20577"/>
        <pc:sldMkLst>
          <pc:docMk/>
          <pc:sldMk cId="0" sldId="317"/>
        </pc:sldMkLst>
        <pc:spChg chg="del">
          <ac:chgData name="Daniel Khashabi" userId="62390808-c838-45e6-be59-d6fd0d208bc8" providerId="ADAL" clId="{088F9353-D5D9-1548-85A8-DD8D27DE5F7B}" dt="2023-02-21T14:19:02.002" v="999" actId="478"/>
          <ac:spMkLst>
            <pc:docMk/>
            <pc:sldMk cId="0" sldId="317"/>
            <ac:spMk id="5" creationId="{00000000-0000-0000-0000-000000000000}"/>
          </ac:spMkLst>
        </pc:spChg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7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9:58.085" v="1004" actId="20577"/>
          <ac:spMkLst>
            <pc:docMk/>
            <pc:sldMk cId="0" sldId="317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9:59.938" v="1005" actId="20577"/>
          <ac:spMkLst>
            <pc:docMk/>
            <pc:sldMk cId="0" sldId="317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8:58.010" v="998" actId="20577"/>
          <ac:spMkLst>
            <pc:docMk/>
            <pc:sldMk cId="0" sldId="317"/>
            <ac:spMk id="42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33.808" v="1036" actId="20577"/>
          <ac:spMkLst>
            <pc:docMk/>
            <pc:sldMk cId="0" sldId="317"/>
            <ac:spMk id="61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36.805" v="1037" actId="20577"/>
          <ac:spMkLst>
            <pc:docMk/>
            <pc:sldMk cId="0" sldId="317"/>
            <ac:spMk id="8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22:39.326" v="1038" actId="20577"/>
          <ac:spMkLst>
            <pc:docMk/>
            <pc:sldMk cId="0" sldId="317"/>
            <ac:spMk id="105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7"/>
            <ac:spMk id="112" creationId="{7E781A7F-E22A-B6FD-50CA-BC6BBB31DAEB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18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8"/>
            <ac:spMk id="6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9:06.617" v="1000" actId="20577"/>
          <ac:spMkLst>
            <pc:docMk/>
            <pc:sldMk cId="0" sldId="318"/>
            <ac:spMk id="38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9:08.593" v="1001" actId="20577"/>
          <ac:spMkLst>
            <pc:docMk/>
            <pc:sldMk cId="0" sldId="318"/>
            <ac:spMk id="40" creationId="{00000000-0000-0000-0000-000000000000}"/>
          </ac:spMkLst>
        </pc:spChg>
        <pc:spChg chg="mod">
          <ac:chgData name="Daniel Khashabi" userId="62390808-c838-45e6-be59-d6fd0d208bc8" providerId="ADAL" clId="{088F9353-D5D9-1548-85A8-DD8D27DE5F7B}" dt="2023-02-21T14:19:10.796" v="1002" actId="20577"/>
          <ac:spMkLst>
            <pc:docMk/>
            <pc:sldMk cId="0" sldId="318"/>
            <ac:spMk id="44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8"/>
            <ac:spMk id="126" creationId="{9F862B0E-4230-C5BE-D39B-2F0FF19B76F1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19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9"/>
            <ac:spMk id="6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19"/>
            <ac:spMk id="122" creationId="{0B558DDB-5A1C-F0AB-E4E6-9AD60B920F42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20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0"/>
            <ac:spMk id="6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0"/>
            <ac:spMk id="118" creationId="{F6706B90-DAE2-BD2F-D159-220D53568B0A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21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1"/>
            <ac:spMk id="3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1"/>
            <ac:spMk id="5" creationId="{A6CA8C51-3911-DB51-01A5-72602C60674E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22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2"/>
            <ac:spMk id="6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2"/>
            <ac:spMk id="126" creationId="{62803D7D-AC26-6603-8FDD-C9565CF4CA7D}"/>
          </ac:spMkLst>
        </pc:spChg>
      </pc:sldChg>
      <pc:sldChg chg="addSp modSp add del mod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23"/>
        </pc:sldMkLst>
        <pc:spChg chg="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3"/>
            <ac:spMk id="6" creationId="{00000000-0000-0000-0000-000000000000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3"/>
            <ac:spMk id="125" creationId="{9273916F-C4AC-3CB7-B957-F053DE7BD7D0}"/>
          </ac:spMkLst>
        </pc:spChg>
      </pc:sldChg>
      <pc:sldChg chg="addSp modSp add del mod modClrScheme chgLayout">
        <pc:chgData name="Daniel Khashabi" userId="62390808-c838-45e6-be59-d6fd0d208bc8" providerId="ADAL" clId="{088F9353-D5D9-1548-85A8-DD8D27DE5F7B}" dt="2023-02-21T14:19:33.070" v="1003" actId="2696"/>
        <pc:sldMkLst>
          <pc:docMk/>
          <pc:sldMk cId="0" sldId="324"/>
        </pc:sldMkLst>
        <pc:spChg chg="add mod ord">
          <ac:chgData name="Daniel Khashabi" userId="62390808-c838-45e6-be59-d6fd0d208bc8" providerId="ADAL" clId="{088F9353-D5D9-1548-85A8-DD8D27DE5F7B}" dt="2023-02-21T14:02:10.381" v="920" actId="27636"/>
          <ac:spMkLst>
            <pc:docMk/>
            <pc:sldMk cId="0" sldId="324"/>
            <ac:spMk id="5" creationId="{8AFB2B62-9D23-0120-B2B6-1F7D9C562E0D}"/>
          </ac:spMkLst>
        </pc:spChg>
        <pc:spChg chg="add mod ord">
          <ac:chgData name="Daniel Khashabi" userId="62390808-c838-45e6-be59-d6fd0d208bc8" providerId="ADAL" clId="{088F9353-D5D9-1548-85A8-DD8D27DE5F7B}" dt="2023-02-21T14:02:10.321" v="919" actId="700"/>
          <ac:spMkLst>
            <pc:docMk/>
            <pc:sldMk cId="0" sldId="324"/>
            <ac:spMk id="6" creationId="{1482C909-906B-1478-6D34-02C860613776}"/>
          </ac:spMkLst>
        </pc:spChg>
      </pc:sldChg>
      <pc:sldChg chg="addSp delSp modSp mod modNotes">
        <pc:chgData name="Daniel Khashabi" userId="62390808-c838-45e6-be59-d6fd0d208bc8" providerId="ADAL" clId="{088F9353-D5D9-1548-85A8-DD8D27DE5F7B}" dt="2023-02-21T13:59:41.328" v="917" actId="207"/>
        <pc:sldMkLst>
          <pc:docMk/>
          <pc:sldMk cId="2979411562" sldId="394"/>
        </pc:sldMkLst>
        <pc:spChg chg="mod">
          <ac:chgData name="Daniel Khashabi" userId="62390808-c838-45e6-be59-d6fd0d208bc8" providerId="ADAL" clId="{088F9353-D5D9-1548-85A8-DD8D27DE5F7B}" dt="2023-02-21T13:59:41.328" v="917" actId="207"/>
          <ac:spMkLst>
            <pc:docMk/>
            <pc:sldMk cId="2979411562" sldId="394"/>
            <ac:spMk id="3" creationId="{00000000-0000-0000-0000-000000000000}"/>
          </ac:spMkLst>
        </pc:spChg>
        <pc:spChg chg="add mod">
          <ac:chgData name="Daniel Khashabi" userId="62390808-c838-45e6-be59-d6fd0d208bc8" providerId="ADAL" clId="{088F9353-D5D9-1548-85A8-DD8D27DE5F7B}" dt="2023-02-21T13:58:29.286" v="873"/>
          <ac:spMkLst>
            <pc:docMk/>
            <pc:sldMk cId="2979411562" sldId="394"/>
            <ac:spMk id="6" creationId="{DE491425-E4D4-8C15-09BD-EF78D113A67A}"/>
          </ac:spMkLst>
        </pc:spChg>
        <pc:picChg chg="add del mod">
          <ac:chgData name="Daniel Khashabi" userId="62390808-c838-45e6-be59-d6fd0d208bc8" providerId="ADAL" clId="{088F9353-D5D9-1548-85A8-DD8D27DE5F7B}" dt="2023-02-21T13:57:41.471" v="858" actId="478"/>
          <ac:picMkLst>
            <pc:docMk/>
            <pc:sldMk cId="2979411562" sldId="394"/>
            <ac:picMk id="5" creationId="{100CCEC3-A50D-A0E1-7BDB-8C673753CFB1}"/>
          </ac:picMkLst>
        </pc:picChg>
        <pc:picChg chg="add del mod">
          <ac:chgData name="Daniel Khashabi" userId="62390808-c838-45e6-be59-d6fd0d208bc8" providerId="ADAL" clId="{088F9353-D5D9-1548-85A8-DD8D27DE5F7B}" dt="2023-02-21T13:50:34.762" v="529" actId="21"/>
          <ac:picMkLst>
            <pc:docMk/>
            <pc:sldMk cId="2979411562" sldId="394"/>
            <ac:picMk id="7170" creationId="{DED1E406-CB21-489F-3B49-84701068611C}"/>
          </ac:picMkLst>
        </pc:picChg>
        <pc:picChg chg="add mod">
          <ac:chgData name="Daniel Khashabi" userId="62390808-c838-45e6-be59-d6fd0d208bc8" providerId="ADAL" clId="{088F9353-D5D9-1548-85A8-DD8D27DE5F7B}" dt="2023-02-21T13:57:47.901" v="859" actId="1076"/>
          <ac:picMkLst>
            <pc:docMk/>
            <pc:sldMk cId="2979411562" sldId="394"/>
            <ac:picMk id="7172" creationId="{38C15631-7AC2-E28E-6013-E8D70F1D105C}"/>
          </ac:picMkLst>
        </pc:picChg>
      </pc:sldChg>
      <pc:sldChg chg="addSp modSp mod addAnim delAnim modAnim">
        <pc:chgData name="Daniel Khashabi" userId="62390808-c838-45e6-be59-d6fd0d208bc8" providerId="ADAL" clId="{088F9353-D5D9-1548-85A8-DD8D27DE5F7B}" dt="2023-02-21T14:24:31.444" v="1089"/>
        <pc:sldMkLst>
          <pc:docMk/>
          <pc:sldMk cId="424039047" sldId="1710"/>
        </pc:sldMkLst>
        <pc:spChg chg="mod">
          <ac:chgData name="Daniel Khashabi" userId="62390808-c838-45e6-be59-d6fd0d208bc8" providerId="ADAL" clId="{088F9353-D5D9-1548-85A8-DD8D27DE5F7B}" dt="2023-02-21T13:55:30.962" v="834" actId="21"/>
          <ac:spMkLst>
            <pc:docMk/>
            <pc:sldMk cId="424039047" sldId="1710"/>
            <ac:spMk id="3" creationId="{78BD93FD-84F6-943B-4DAF-E6EA2CDFA198}"/>
          </ac:spMkLst>
        </pc:spChg>
        <pc:spChg chg="add mod">
          <ac:chgData name="Daniel Khashabi" userId="62390808-c838-45e6-be59-d6fd0d208bc8" providerId="ADAL" clId="{088F9353-D5D9-1548-85A8-DD8D27DE5F7B}" dt="2023-02-21T13:55:48.352" v="854" actId="1036"/>
          <ac:spMkLst>
            <pc:docMk/>
            <pc:sldMk cId="424039047" sldId="1710"/>
            <ac:spMk id="5" creationId="{2ADB76BE-41EF-965A-7C7A-FDED2D8E6A42}"/>
          </ac:spMkLst>
        </pc:spChg>
        <pc:spChg chg="add mod">
          <ac:chgData name="Daniel Khashabi" userId="62390808-c838-45e6-be59-d6fd0d208bc8" providerId="ADAL" clId="{088F9353-D5D9-1548-85A8-DD8D27DE5F7B}" dt="2023-02-21T13:55:42.839" v="842" actId="1037"/>
          <ac:spMkLst>
            <pc:docMk/>
            <pc:sldMk cId="424039047" sldId="1710"/>
            <ac:spMk id="7" creationId="{0F716ADD-FE25-7C95-0FD9-382927FF8872}"/>
          </ac:spMkLst>
        </pc:spChg>
      </pc:sldChg>
      <pc:sldChg chg="modAnim">
        <pc:chgData name="Daniel Khashabi" userId="62390808-c838-45e6-be59-d6fd0d208bc8" providerId="ADAL" clId="{088F9353-D5D9-1548-85A8-DD8D27DE5F7B}" dt="2023-02-21T14:25:43.921" v="1092"/>
        <pc:sldMkLst>
          <pc:docMk/>
          <pc:sldMk cId="2056676461" sldId="1711"/>
        </pc:sldMkLst>
      </pc:sldChg>
      <pc:sldChg chg="delSp modSp mod">
        <pc:chgData name="Daniel Khashabi" userId="62390808-c838-45e6-be59-d6fd0d208bc8" providerId="ADAL" clId="{088F9353-D5D9-1548-85A8-DD8D27DE5F7B}" dt="2023-02-21T14:26:09.527" v="1095" actId="1076"/>
        <pc:sldMkLst>
          <pc:docMk/>
          <pc:sldMk cId="3417168123" sldId="1712"/>
        </pc:sldMkLst>
        <pc:grpChg chg="del">
          <ac:chgData name="Daniel Khashabi" userId="62390808-c838-45e6-be59-d6fd0d208bc8" providerId="ADAL" clId="{088F9353-D5D9-1548-85A8-DD8D27DE5F7B}" dt="2023-02-21T14:26:05.308" v="1093" actId="478"/>
          <ac:grpSpMkLst>
            <pc:docMk/>
            <pc:sldMk cId="3417168123" sldId="1712"/>
            <ac:grpSpMk id="10" creationId="{16DA344B-B330-DEE1-1747-8F72D65D2536}"/>
          </ac:grpSpMkLst>
        </pc:grpChg>
        <pc:picChg chg="mod">
          <ac:chgData name="Daniel Khashabi" userId="62390808-c838-45e6-be59-d6fd0d208bc8" providerId="ADAL" clId="{088F9353-D5D9-1548-85A8-DD8D27DE5F7B}" dt="2023-02-21T14:26:09.527" v="1095" actId="1076"/>
          <ac:picMkLst>
            <pc:docMk/>
            <pc:sldMk cId="3417168123" sldId="1712"/>
            <ac:picMk id="9" creationId="{0FD5B734-E53C-96F9-EF78-D40AA25D769A}"/>
          </ac:picMkLst>
        </pc:picChg>
      </pc:sldChg>
      <pc:sldChg chg="del ord">
        <pc:chgData name="Daniel Khashabi" userId="62390808-c838-45e6-be59-d6fd0d208bc8" providerId="ADAL" clId="{088F9353-D5D9-1548-85A8-DD8D27DE5F7B}" dt="2023-02-21T14:28:55.137" v="1120" actId="2696"/>
        <pc:sldMkLst>
          <pc:docMk/>
          <pc:sldMk cId="518054561" sldId="1713"/>
        </pc:sldMkLst>
      </pc:sldChg>
      <pc:sldChg chg="modSp add mod">
        <pc:chgData name="Daniel Khashabi" userId="62390808-c838-45e6-be59-d6fd0d208bc8" providerId="ADAL" clId="{088F9353-D5D9-1548-85A8-DD8D27DE5F7B}" dt="2023-02-21T14:33:26.288" v="1293" actId="14100"/>
        <pc:sldMkLst>
          <pc:docMk/>
          <pc:sldMk cId="980944280" sldId="1713"/>
        </pc:sldMkLst>
        <pc:spChg chg="mod">
          <ac:chgData name="Daniel Khashabi" userId="62390808-c838-45e6-be59-d6fd0d208bc8" providerId="ADAL" clId="{088F9353-D5D9-1548-85A8-DD8D27DE5F7B}" dt="2023-02-21T14:30:25.147" v="1188"/>
          <ac:spMkLst>
            <pc:docMk/>
            <pc:sldMk cId="980944280" sldId="1713"/>
            <ac:spMk id="2" creationId="{83ECA07C-42E4-F97B-3D96-799C531C5BD8}"/>
          </ac:spMkLst>
        </pc:spChg>
        <pc:spChg chg="mod">
          <ac:chgData name="Daniel Khashabi" userId="62390808-c838-45e6-be59-d6fd0d208bc8" providerId="ADAL" clId="{088F9353-D5D9-1548-85A8-DD8D27DE5F7B}" dt="2023-02-21T14:29:43.987" v="1182" actId="20577"/>
          <ac:spMkLst>
            <pc:docMk/>
            <pc:sldMk cId="980944280" sldId="1713"/>
            <ac:spMk id="4" creationId="{C49686C7-0BEC-EBDA-144F-C793BAD68B67}"/>
          </ac:spMkLst>
        </pc:spChg>
        <pc:picChg chg="mod">
          <ac:chgData name="Daniel Khashabi" userId="62390808-c838-45e6-be59-d6fd0d208bc8" providerId="ADAL" clId="{088F9353-D5D9-1548-85A8-DD8D27DE5F7B}" dt="2023-02-21T14:33:26.288" v="1293" actId="14100"/>
          <ac:picMkLst>
            <pc:docMk/>
            <pc:sldMk cId="980944280" sldId="1713"/>
            <ac:picMk id="9" creationId="{9074F957-2D6F-E253-3C5F-72E9863F3631}"/>
          </ac:picMkLst>
        </pc:picChg>
      </pc:sldChg>
      <pc:sldChg chg="modSp mod">
        <pc:chgData name="Daniel Khashabi" userId="62390808-c838-45e6-be59-d6fd0d208bc8" providerId="ADAL" clId="{088F9353-D5D9-1548-85A8-DD8D27DE5F7B}" dt="2023-02-21T14:35:22.479" v="1306" actId="20577"/>
        <pc:sldMkLst>
          <pc:docMk/>
          <pc:sldMk cId="818602485" sldId="1719"/>
        </pc:sldMkLst>
        <pc:spChg chg="mod">
          <ac:chgData name="Daniel Khashabi" userId="62390808-c838-45e6-be59-d6fd0d208bc8" providerId="ADAL" clId="{088F9353-D5D9-1548-85A8-DD8D27DE5F7B}" dt="2023-02-21T14:35:22.479" v="1306" actId="20577"/>
          <ac:spMkLst>
            <pc:docMk/>
            <pc:sldMk cId="818602485" sldId="1719"/>
            <ac:spMk id="3" creationId="{5D666EF8-2500-1519-CA95-E41A2240FB6B}"/>
          </ac:spMkLst>
        </pc:spChg>
      </pc:sldChg>
      <pc:sldChg chg="modSp mod">
        <pc:chgData name="Daniel Khashabi" userId="62390808-c838-45e6-be59-d6fd0d208bc8" providerId="ADAL" clId="{088F9353-D5D9-1548-85A8-DD8D27DE5F7B}" dt="2023-02-21T14:35:07.580" v="1304" actId="1076"/>
        <pc:sldMkLst>
          <pc:docMk/>
          <pc:sldMk cId="738665931" sldId="1720"/>
        </pc:sldMkLst>
        <pc:spChg chg="mod">
          <ac:chgData name="Daniel Khashabi" userId="62390808-c838-45e6-be59-d6fd0d208bc8" providerId="ADAL" clId="{088F9353-D5D9-1548-85A8-DD8D27DE5F7B}" dt="2023-02-21T14:35:05.178" v="1303" actId="20577"/>
          <ac:spMkLst>
            <pc:docMk/>
            <pc:sldMk cId="738665931" sldId="1720"/>
            <ac:spMk id="3" creationId="{0E3616C9-20E2-BCBE-2460-8C52E96C2B49}"/>
          </ac:spMkLst>
        </pc:spChg>
        <pc:picChg chg="mod">
          <ac:chgData name="Daniel Khashabi" userId="62390808-c838-45e6-be59-d6fd0d208bc8" providerId="ADAL" clId="{088F9353-D5D9-1548-85A8-DD8D27DE5F7B}" dt="2023-02-21T14:35:07.580" v="1304" actId="1076"/>
          <ac:picMkLst>
            <pc:docMk/>
            <pc:sldMk cId="738665931" sldId="1720"/>
            <ac:picMk id="5" creationId="{FB4DCD25-FA25-88B6-598D-29204D680E3B}"/>
          </ac:picMkLst>
        </pc:picChg>
      </pc:sldChg>
      <pc:sldChg chg="modSp mod">
        <pc:chgData name="Daniel Khashabi" userId="62390808-c838-45e6-be59-d6fd0d208bc8" providerId="ADAL" clId="{088F9353-D5D9-1548-85A8-DD8D27DE5F7B}" dt="2023-02-21T14:23:37.323" v="1072" actId="20577"/>
        <pc:sldMkLst>
          <pc:docMk/>
          <pc:sldMk cId="3738698680" sldId="1732"/>
        </pc:sldMkLst>
        <pc:spChg chg="mod">
          <ac:chgData name="Daniel Khashabi" userId="62390808-c838-45e6-be59-d6fd0d208bc8" providerId="ADAL" clId="{088F9353-D5D9-1548-85A8-DD8D27DE5F7B}" dt="2023-02-21T14:23:37.323" v="1072" actId="20577"/>
          <ac:spMkLst>
            <pc:docMk/>
            <pc:sldMk cId="3738698680" sldId="1732"/>
            <ac:spMk id="2" creationId="{EAA4E5AE-1C3E-2796-63F2-9096359501A8}"/>
          </ac:spMkLst>
        </pc:spChg>
      </pc:sldChg>
      <pc:sldChg chg="addSp delSp modSp mod">
        <pc:chgData name="Daniel Khashabi" userId="62390808-c838-45e6-be59-d6fd0d208bc8" providerId="ADAL" clId="{088F9353-D5D9-1548-85A8-DD8D27DE5F7B}" dt="2023-02-21T13:48:16.524" v="459" actId="1036"/>
        <pc:sldMkLst>
          <pc:docMk/>
          <pc:sldMk cId="2373123929" sldId="1734"/>
        </pc:sldMkLst>
        <pc:spChg chg="mod">
          <ac:chgData name="Daniel Khashabi" userId="62390808-c838-45e6-be59-d6fd0d208bc8" providerId="ADAL" clId="{088F9353-D5D9-1548-85A8-DD8D27DE5F7B}" dt="2023-02-21T13:48:09.182" v="456" actId="1036"/>
          <ac:spMkLst>
            <pc:docMk/>
            <pc:sldMk cId="2373123929" sldId="1734"/>
            <ac:spMk id="3" creationId="{4D7E340E-B494-558F-0127-E71300887FF6}"/>
          </ac:spMkLst>
        </pc:spChg>
        <pc:picChg chg="add del mod modCrop">
          <ac:chgData name="Daniel Khashabi" userId="62390808-c838-45e6-be59-d6fd0d208bc8" providerId="ADAL" clId="{088F9353-D5D9-1548-85A8-DD8D27DE5F7B}" dt="2023-02-21T13:37:50.225" v="238" actId="478"/>
          <ac:picMkLst>
            <pc:docMk/>
            <pc:sldMk cId="2373123929" sldId="1734"/>
            <ac:picMk id="6" creationId="{84B9C348-DC74-DF0D-D616-2001DB14BA97}"/>
          </ac:picMkLst>
        </pc:picChg>
        <pc:picChg chg="add del mod">
          <ac:chgData name="Daniel Khashabi" userId="62390808-c838-45e6-be59-d6fd0d208bc8" providerId="ADAL" clId="{088F9353-D5D9-1548-85A8-DD8D27DE5F7B}" dt="2023-02-21T13:41:14.177" v="304" actId="478"/>
          <ac:picMkLst>
            <pc:docMk/>
            <pc:sldMk cId="2373123929" sldId="1734"/>
            <ac:picMk id="1026" creationId="{83FEBD47-C2A3-7F29-8A98-917F3D9BE721}"/>
          </ac:picMkLst>
        </pc:picChg>
        <pc:picChg chg="add mod">
          <ac:chgData name="Daniel Khashabi" userId="62390808-c838-45e6-be59-d6fd0d208bc8" providerId="ADAL" clId="{088F9353-D5D9-1548-85A8-DD8D27DE5F7B}" dt="2023-02-21T13:48:16.524" v="459" actId="1036"/>
          <ac:picMkLst>
            <pc:docMk/>
            <pc:sldMk cId="2373123929" sldId="1734"/>
            <ac:picMk id="1028" creationId="{16758C75-670F-7B19-1962-1B211C89E0C1}"/>
          </ac:picMkLst>
        </pc:picChg>
        <pc:picChg chg="del mod">
          <ac:chgData name="Daniel Khashabi" userId="62390808-c838-45e6-be59-d6fd0d208bc8" providerId="ADAL" clId="{088F9353-D5D9-1548-85A8-DD8D27DE5F7B}" dt="2023-02-21T13:37:33.368" v="236" actId="478"/>
          <ac:picMkLst>
            <pc:docMk/>
            <pc:sldMk cId="2373123929" sldId="1734"/>
            <ac:picMk id="2050" creationId="{70DB9352-C3B4-3470-E92B-BAFEE2E22C3F}"/>
          </ac:picMkLst>
        </pc:picChg>
      </pc:sldChg>
      <pc:sldChg chg="addSp delSp modSp mod">
        <pc:chgData name="Daniel Khashabi" userId="62390808-c838-45e6-be59-d6fd0d208bc8" providerId="ADAL" clId="{088F9353-D5D9-1548-85A8-DD8D27DE5F7B}" dt="2023-02-21T13:46:14.450" v="391" actId="478"/>
        <pc:sldMkLst>
          <pc:docMk/>
          <pc:sldMk cId="1982807948" sldId="1735"/>
        </pc:sldMkLst>
        <pc:spChg chg="mod">
          <ac:chgData name="Daniel Khashabi" userId="62390808-c838-45e6-be59-d6fd0d208bc8" providerId="ADAL" clId="{088F9353-D5D9-1548-85A8-DD8D27DE5F7B}" dt="2023-02-21T13:45:59.410" v="387" actId="20577"/>
          <ac:spMkLst>
            <pc:docMk/>
            <pc:sldMk cId="1982807948" sldId="1735"/>
            <ac:spMk id="3" creationId="{EC544955-149A-BDAF-F1CB-6EE42BFDA9D4}"/>
          </ac:spMkLst>
        </pc:spChg>
        <pc:picChg chg="add mod">
          <ac:chgData name="Daniel Khashabi" userId="62390808-c838-45e6-be59-d6fd0d208bc8" providerId="ADAL" clId="{088F9353-D5D9-1548-85A8-DD8D27DE5F7B}" dt="2023-02-21T13:46:03.282" v="388" actId="1076"/>
          <ac:picMkLst>
            <pc:docMk/>
            <pc:sldMk cId="1982807948" sldId="1735"/>
            <ac:picMk id="5" creationId="{8DB0C02F-BB40-FB4A-5142-431B274D8C5B}"/>
          </ac:picMkLst>
        </pc:picChg>
        <pc:picChg chg="add del mod">
          <ac:chgData name="Daniel Khashabi" userId="62390808-c838-45e6-be59-d6fd0d208bc8" providerId="ADAL" clId="{088F9353-D5D9-1548-85A8-DD8D27DE5F7B}" dt="2023-02-21T13:46:14.450" v="391" actId="478"/>
          <ac:picMkLst>
            <pc:docMk/>
            <pc:sldMk cId="1982807948" sldId="1735"/>
            <ac:picMk id="6" creationId="{2081C0CC-1061-E44B-A706-2969ED3F69C5}"/>
          </ac:picMkLst>
        </pc:picChg>
      </pc:sldChg>
      <pc:sldChg chg="modSp modAnim">
        <pc:chgData name="Daniel Khashabi" userId="62390808-c838-45e6-be59-d6fd0d208bc8" providerId="ADAL" clId="{088F9353-D5D9-1548-85A8-DD8D27DE5F7B}" dt="2023-02-21T22:47:14.197" v="1322" actId="313"/>
        <pc:sldMkLst>
          <pc:docMk/>
          <pc:sldMk cId="300245926" sldId="1736"/>
        </pc:sldMkLst>
        <pc:spChg chg="mod">
          <ac:chgData name="Daniel Khashabi" userId="62390808-c838-45e6-be59-d6fd0d208bc8" providerId="ADAL" clId="{088F9353-D5D9-1548-85A8-DD8D27DE5F7B}" dt="2023-02-21T22:47:14.197" v="1322" actId="313"/>
          <ac:spMkLst>
            <pc:docMk/>
            <pc:sldMk cId="300245926" sldId="1736"/>
            <ac:spMk id="11" creationId="{0FA3319C-C4CD-22A1-4A22-CA5574EFA18E}"/>
          </ac:spMkLst>
        </pc:spChg>
      </pc:sldChg>
      <pc:sldChg chg="addSp delSp modSp mod">
        <pc:chgData name="Daniel Khashabi" userId="62390808-c838-45e6-be59-d6fd0d208bc8" providerId="ADAL" clId="{088F9353-D5D9-1548-85A8-DD8D27DE5F7B}" dt="2023-02-21T14:28:27.549" v="1114" actId="1076"/>
        <pc:sldMkLst>
          <pc:docMk/>
          <pc:sldMk cId="2746464401" sldId="1742"/>
        </pc:sldMkLst>
        <pc:spChg chg="mod">
          <ac:chgData name="Daniel Khashabi" userId="62390808-c838-45e6-be59-d6fd0d208bc8" providerId="ADAL" clId="{088F9353-D5D9-1548-85A8-DD8D27DE5F7B}" dt="2023-02-21T14:28:07.222" v="1104" actId="207"/>
          <ac:spMkLst>
            <pc:docMk/>
            <pc:sldMk cId="2746464401" sldId="1742"/>
            <ac:spMk id="4" creationId="{20C96518-008D-94C7-9F94-8EA16F90EC69}"/>
          </ac:spMkLst>
        </pc:spChg>
        <pc:spChg chg="add del mod">
          <ac:chgData name="Daniel Khashabi" userId="62390808-c838-45e6-be59-d6fd0d208bc8" providerId="ADAL" clId="{088F9353-D5D9-1548-85A8-DD8D27DE5F7B}" dt="2023-02-21T14:28:27.549" v="1114" actId="1076"/>
          <ac:spMkLst>
            <pc:docMk/>
            <pc:sldMk cId="2746464401" sldId="1742"/>
            <ac:spMk id="5" creationId="{65BEE961-7068-0C52-C334-B1DE4F5170AA}"/>
          </ac:spMkLst>
        </pc:spChg>
        <pc:picChg chg="del mod">
          <ac:chgData name="Daniel Khashabi" userId="62390808-c838-45e6-be59-d6fd0d208bc8" providerId="ADAL" clId="{088F9353-D5D9-1548-85A8-DD8D27DE5F7B}" dt="2023-02-21T14:28:24.276" v="1113" actId="478"/>
          <ac:picMkLst>
            <pc:docMk/>
            <pc:sldMk cId="2746464401" sldId="1742"/>
            <ac:picMk id="3" creationId="{73674BE3-A623-DF0D-D29B-72523490F6BE}"/>
          </ac:picMkLst>
        </pc:picChg>
      </pc:sldChg>
      <pc:sldChg chg="modSp mod">
        <pc:chgData name="Daniel Khashabi" userId="62390808-c838-45e6-be59-d6fd0d208bc8" providerId="ADAL" clId="{088F9353-D5D9-1548-85A8-DD8D27DE5F7B}" dt="2023-02-21T14:35:36.576" v="1308" actId="20577"/>
        <pc:sldMkLst>
          <pc:docMk/>
          <pc:sldMk cId="3172074021" sldId="1763"/>
        </pc:sldMkLst>
        <pc:spChg chg="mod">
          <ac:chgData name="Daniel Khashabi" userId="62390808-c838-45e6-be59-d6fd0d208bc8" providerId="ADAL" clId="{088F9353-D5D9-1548-85A8-DD8D27DE5F7B}" dt="2023-02-21T14:35:36.576" v="1308" actId="20577"/>
          <ac:spMkLst>
            <pc:docMk/>
            <pc:sldMk cId="3172074021" sldId="1763"/>
            <ac:spMk id="3" creationId="{5D666EF8-2500-1519-CA95-E41A2240FB6B}"/>
          </ac:spMkLst>
        </pc:spChg>
      </pc:sldChg>
      <pc:sldChg chg="addCm">
        <pc:chgData name="Daniel Khashabi" userId="62390808-c838-45e6-be59-d6fd0d208bc8" providerId="ADAL" clId="{088F9353-D5D9-1548-85A8-DD8D27DE5F7B}" dt="2023-02-21T22:46:14.796" v="1315"/>
        <pc:sldMkLst>
          <pc:docMk/>
          <pc:sldMk cId="4171961553" sldId="17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088F9353-D5D9-1548-85A8-DD8D27DE5F7B}" dt="2023-02-21T22:46:14.796" v="1315"/>
              <pc2:cmMkLst xmlns:pc2="http://schemas.microsoft.com/office/powerpoint/2019/9/main/command">
                <pc:docMk/>
                <pc:sldMk cId="4171961553" sldId="1773"/>
                <pc2:cmMk id="{2B7EEFE9-1A0A-5A4C-9ACD-FC7992976A24}"/>
              </pc2:cmMkLst>
            </pc226:cmChg>
          </p:ext>
        </pc:extLst>
      </pc:sldChg>
      <pc:sldChg chg="addSp modSp mod">
        <pc:chgData name="Daniel Khashabi" userId="62390808-c838-45e6-be59-d6fd0d208bc8" providerId="ADAL" clId="{088F9353-D5D9-1548-85A8-DD8D27DE5F7B}" dt="2023-02-21T14:36:15.858" v="1314" actId="1076"/>
        <pc:sldMkLst>
          <pc:docMk/>
          <pc:sldMk cId="2735404503" sldId="1775"/>
        </pc:sldMkLst>
        <pc:spChg chg="mod">
          <ac:chgData name="Daniel Khashabi" userId="62390808-c838-45e6-be59-d6fd0d208bc8" providerId="ADAL" clId="{088F9353-D5D9-1548-85A8-DD8D27DE5F7B}" dt="2023-02-21T14:36:04.180" v="1312" actId="20577"/>
          <ac:spMkLst>
            <pc:docMk/>
            <pc:sldMk cId="2735404503" sldId="1775"/>
            <ac:spMk id="3" creationId="{BBAC4652-E0E5-C4D1-0713-D96E4714B961}"/>
          </ac:spMkLst>
        </pc:spChg>
        <pc:picChg chg="add mod">
          <ac:chgData name="Daniel Khashabi" userId="62390808-c838-45e6-be59-d6fd0d208bc8" providerId="ADAL" clId="{088F9353-D5D9-1548-85A8-DD8D27DE5F7B}" dt="2023-02-21T14:36:15.858" v="1314" actId="1076"/>
          <ac:picMkLst>
            <pc:docMk/>
            <pc:sldMk cId="2735404503" sldId="1775"/>
            <ac:picMk id="4" creationId="{E415B6CD-0745-6ECE-6554-D400EC72DC24}"/>
          </ac:picMkLst>
        </pc:picChg>
      </pc:sldChg>
      <pc:sldChg chg="addSp modSp mod">
        <pc:chgData name="Daniel Khashabi" userId="62390808-c838-45e6-be59-d6fd0d208bc8" providerId="ADAL" clId="{088F9353-D5D9-1548-85A8-DD8D27DE5F7B}" dt="2023-02-21T14:32:21.824" v="1292" actId="14100"/>
        <pc:sldMkLst>
          <pc:docMk/>
          <pc:sldMk cId="486526202" sldId="1776"/>
        </pc:sldMkLst>
        <pc:spChg chg="add mod">
          <ac:chgData name="Daniel Khashabi" userId="62390808-c838-45e6-be59-d6fd0d208bc8" providerId="ADAL" clId="{088F9353-D5D9-1548-85A8-DD8D27DE5F7B}" dt="2023-02-21T14:32:21.824" v="1292" actId="14100"/>
          <ac:spMkLst>
            <pc:docMk/>
            <pc:sldMk cId="486526202" sldId="1776"/>
            <ac:spMk id="3" creationId="{576F14AB-D906-9D88-EAF7-CD8C906F9B8E}"/>
          </ac:spMkLst>
        </pc:spChg>
      </pc:sldChg>
      <pc:sldChg chg="addSp delSp modSp mod modShow">
        <pc:chgData name="Daniel Khashabi" userId="62390808-c838-45e6-be59-d6fd0d208bc8" providerId="ADAL" clId="{088F9353-D5D9-1548-85A8-DD8D27DE5F7B}" dt="2023-02-21T13:46:19.319" v="392" actId="729"/>
        <pc:sldMkLst>
          <pc:docMk/>
          <pc:sldMk cId="752153009" sldId="1777"/>
        </pc:sldMkLst>
        <pc:spChg chg="add del mod">
          <ac:chgData name="Daniel Khashabi" userId="62390808-c838-45e6-be59-d6fd0d208bc8" providerId="ADAL" clId="{088F9353-D5D9-1548-85A8-DD8D27DE5F7B}" dt="2023-02-21T13:37:25.311" v="234" actId="478"/>
          <ac:spMkLst>
            <pc:docMk/>
            <pc:sldMk cId="752153009" sldId="1777"/>
            <ac:spMk id="8" creationId="{9EFD8608-B346-80ED-57FF-196CEE176956}"/>
          </ac:spMkLst>
        </pc:spChg>
        <pc:picChg chg="add mod">
          <ac:chgData name="Daniel Khashabi" userId="62390808-c838-45e6-be59-d6fd0d208bc8" providerId="ADAL" clId="{088F9353-D5D9-1548-85A8-DD8D27DE5F7B}" dt="2023-02-21T13:40:50.787" v="303" actId="1076"/>
          <ac:picMkLst>
            <pc:docMk/>
            <pc:sldMk cId="752153009" sldId="1777"/>
            <ac:picMk id="3" creationId="{EBD41257-149F-A113-45BC-E33B71333709}"/>
          </ac:picMkLst>
        </pc:picChg>
        <pc:picChg chg="add del mod modCrop">
          <ac:chgData name="Daniel Khashabi" userId="62390808-c838-45e6-be59-d6fd0d208bc8" providerId="ADAL" clId="{088F9353-D5D9-1548-85A8-DD8D27DE5F7B}" dt="2023-02-21T13:40:45.553" v="301" actId="1076"/>
          <ac:picMkLst>
            <pc:docMk/>
            <pc:sldMk cId="752153009" sldId="1777"/>
            <ac:picMk id="7" creationId="{64D4F37A-7ABB-3C6A-3FF7-7429F2A606F1}"/>
          </ac:picMkLst>
        </pc:picChg>
      </pc:sldChg>
      <pc:sldChg chg="modSp mod modShow addCm modCm">
        <pc:chgData name="Daniel Khashabi" userId="62390808-c838-45e6-be59-d6fd0d208bc8" providerId="ADAL" clId="{088F9353-D5D9-1548-85A8-DD8D27DE5F7B}" dt="2023-02-21T22:46:56.377" v="1319"/>
        <pc:sldMkLst>
          <pc:docMk/>
          <pc:sldMk cId="388253894" sldId="1778"/>
        </pc:sldMkLst>
        <pc:spChg chg="mod">
          <ac:chgData name="Daniel Khashabi" userId="62390808-c838-45e6-be59-d6fd0d208bc8" providerId="ADAL" clId="{088F9353-D5D9-1548-85A8-DD8D27DE5F7B}" dt="2023-02-21T13:49:32.133" v="484" actId="1036"/>
          <ac:spMkLst>
            <pc:docMk/>
            <pc:sldMk cId="388253894" sldId="1778"/>
            <ac:spMk id="10" creationId="{A07BFD4E-20D8-519B-74B2-A84A93EA5376}"/>
          </ac:spMkLst>
        </pc:spChg>
        <pc:picChg chg="mod">
          <ac:chgData name="Daniel Khashabi" userId="62390808-c838-45e6-be59-d6fd0d208bc8" providerId="ADAL" clId="{088F9353-D5D9-1548-85A8-DD8D27DE5F7B}" dt="2023-02-21T13:49:35.667" v="496" actId="1036"/>
          <ac:picMkLst>
            <pc:docMk/>
            <pc:sldMk cId="388253894" sldId="1778"/>
            <ac:picMk id="9" creationId="{77D219B5-0FA8-9621-688A-2DD9FA8F6546}"/>
          </ac:picMkLst>
        </pc:picChg>
        <pc:picChg chg="mod">
          <ac:chgData name="Daniel Khashabi" userId="62390808-c838-45e6-be59-d6fd0d208bc8" providerId="ADAL" clId="{088F9353-D5D9-1548-85A8-DD8D27DE5F7B}" dt="2023-02-21T13:49:26.581" v="468" actId="1076"/>
          <ac:picMkLst>
            <pc:docMk/>
            <pc:sldMk cId="388253894" sldId="1778"/>
            <ac:picMk id="2050" creationId="{58C04418-E7A4-EB7B-23B2-F643FA4CB3A3}"/>
          </ac:picMkLst>
        </pc:picChg>
        <pc:picChg chg="mod">
          <ac:chgData name="Daniel Khashabi" userId="62390808-c838-45e6-be59-d6fd0d208bc8" providerId="ADAL" clId="{088F9353-D5D9-1548-85A8-DD8D27DE5F7B}" dt="2023-02-21T13:49:41.434" v="518" actId="1036"/>
          <ac:picMkLst>
            <pc:docMk/>
            <pc:sldMk cId="388253894" sldId="1778"/>
            <ac:picMk id="2052" creationId="{7736E1E0-EFD9-1138-3A14-0656FE5D5F6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088F9353-D5D9-1548-85A8-DD8D27DE5F7B}" dt="2023-02-21T22:46:56.377" v="1319"/>
              <pc2:cmMkLst xmlns:pc2="http://schemas.microsoft.com/office/powerpoint/2019/9/main/command">
                <pc:docMk/>
                <pc:sldMk cId="388253894" sldId="1778"/>
                <pc2:cmMk id="{F8AD3B33-96E8-F74D-9CF1-370756B9755A}"/>
              </pc2:cmMkLst>
              <pc226:cmRplyChg chg="add">
                <pc226:chgData name="Daniel Khashabi" userId="62390808-c838-45e6-be59-d6fd0d208bc8" providerId="ADAL" clId="{088F9353-D5D9-1548-85A8-DD8D27DE5F7B}" dt="2023-02-21T22:46:56.377" v="1319"/>
                <pc2:cmRplyMkLst xmlns:pc2="http://schemas.microsoft.com/office/powerpoint/2019/9/main/command">
                  <pc:docMk/>
                  <pc:sldMk cId="388253894" sldId="1778"/>
                  <pc2:cmMk id="{F8AD3B33-96E8-F74D-9CF1-370756B9755A}"/>
                  <pc2:cmRplyMk id="{76B048BC-BD80-FB49-A793-49423D00D55E}"/>
                </pc2:cmRplyMkLst>
              </pc226:cmRplyChg>
            </pc226:cmChg>
          </p:ext>
        </pc:extLst>
      </pc:sldChg>
      <pc:sldChg chg="addSp delSp modSp del mod">
        <pc:chgData name="Daniel Khashabi" userId="62390808-c838-45e6-be59-d6fd0d208bc8" providerId="ADAL" clId="{088F9353-D5D9-1548-85A8-DD8D27DE5F7B}" dt="2023-02-21T13:48:26.769" v="460" actId="2696"/>
        <pc:sldMkLst>
          <pc:docMk/>
          <pc:sldMk cId="1971587359" sldId="1779"/>
        </pc:sldMkLst>
        <pc:spChg chg="mod">
          <ac:chgData name="Daniel Khashabi" userId="62390808-c838-45e6-be59-d6fd0d208bc8" providerId="ADAL" clId="{088F9353-D5D9-1548-85A8-DD8D27DE5F7B}" dt="2023-02-21T13:44:58.246" v="378" actId="27636"/>
          <ac:spMkLst>
            <pc:docMk/>
            <pc:sldMk cId="1971587359" sldId="1779"/>
            <ac:spMk id="6" creationId="{20058299-572A-41C4-780B-326157DDC4BC}"/>
          </ac:spMkLst>
        </pc:spChg>
        <pc:picChg chg="add mod">
          <ac:chgData name="Daniel Khashabi" userId="62390808-c838-45e6-be59-d6fd0d208bc8" providerId="ADAL" clId="{088F9353-D5D9-1548-85A8-DD8D27DE5F7B}" dt="2023-02-21T13:45:29.949" v="380" actId="1076"/>
          <ac:picMkLst>
            <pc:docMk/>
            <pc:sldMk cId="1971587359" sldId="1779"/>
            <ac:picMk id="3" creationId="{C06409F7-9754-733F-A573-E62B547540B2}"/>
          </ac:picMkLst>
        </pc:picChg>
        <pc:picChg chg="del">
          <ac:chgData name="Daniel Khashabi" userId="62390808-c838-45e6-be59-d6fd0d208bc8" providerId="ADAL" clId="{088F9353-D5D9-1548-85A8-DD8D27DE5F7B}" dt="2023-02-21T13:44:35.929" v="367" actId="478"/>
          <ac:picMkLst>
            <pc:docMk/>
            <pc:sldMk cId="1971587359" sldId="1779"/>
            <ac:picMk id="8" creationId="{9EB5A4D0-C555-A25D-4C39-70EDDC1A7701}"/>
          </ac:picMkLst>
        </pc:picChg>
      </pc:sldChg>
      <pc:sldChg chg="modSp mod">
        <pc:chgData name="Daniel Khashabi" userId="62390808-c838-45e6-be59-d6fd0d208bc8" providerId="ADAL" clId="{088F9353-D5D9-1548-85A8-DD8D27DE5F7B}" dt="2023-02-21T13:27:22.209" v="159" actId="20577"/>
        <pc:sldMkLst>
          <pc:docMk/>
          <pc:sldMk cId="2086538993" sldId="1781"/>
        </pc:sldMkLst>
        <pc:spChg chg="mod">
          <ac:chgData name="Daniel Khashabi" userId="62390808-c838-45e6-be59-d6fd0d208bc8" providerId="ADAL" clId="{088F9353-D5D9-1548-85A8-DD8D27DE5F7B}" dt="2023-02-21T13:27:22.209" v="159" actId="20577"/>
          <ac:spMkLst>
            <pc:docMk/>
            <pc:sldMk cId="2086538993" sldId="1781"/>
            <ac:spMk id="3" creationId="{CC7EB8D0-DC67-E353-57F1-BD3FC0C5B177}"/>
          </ac:spMkLst>
        </pc:spChg>
      </pc:sldChg>
      <pc:sldChg chg="addSp delSp modSp add del">
        <pc:chgData name="Daniel Khashabi" userId="62390808-c838-45e6-be59-d6fd0d208bc8" providerId="ADAL" clId="{088F9353-D5D9-1548-85A8-DD8D27DE5F7B}" dt="2023-02-21T13:34:45.718" v="227" actId="2696"/>
        <pc:sldMkLst>
          <pc:docMk/>
          <pc:sldMk cId="57614719" sldId="1782"/>
        </pc:sldMkLst>
        <pc:picChg chg="add mod">
          <ac:chgData name="Daniel Khashabi" userId="62390808-c838-45e6-be59-d6fd0d208bc8" providerId="ADAL" clId="{088F9353-D5D9-1548-85A8-DD8D27DE5F7B}" dt="2023-02-21T13:34:42.915" v="226"/>
          <ac:picMkLst>
            <pc:docMk/>
            <pc:sldMk cId="57614719" sldId="1782"/>
            <ac:picMk id="6" creationId="{648F0DD0-79E4-D407-CD4D-7FB08C0AA71E}"/>
          </ac:picMkLst>
        </pc:picChg>
        <pc:picChg chg="del">
          <ac:chgData name="Daniel Khashabi" userId="62390808-c838-45e6-be59-d6fd0d208bc8" providerId="ADAL" clId="{088F9353-D5D9-1548-85A8-DD8D27DE5F7B}" dt="2023-02-21T13:34:42.586" v="225" actId="478"/>
          <ac:picMkLst>
            <pc:docMk/>
            <pc:sldMk cId="57614719" sldId="1782"/>
            <ac:picMk id="2050" creationId="{70DB9352-C3B4-3470-E92B-BAFEE2E22C3F}"/>
          </ac:picMkLst>
        </pc:picChg>
      </pc:sldChg>
      <pc:sldChg chg="add del">
        <pc:chgData name="Daniel Khashabi" userId="62390808-c838-45e6-be59-d6fd0d208bc8" providerId="ADAL" clId="{088F9353-D5D9-1548-85A8-DD8D27DE5F7B}" dt="2023-02-21T13:40:15.453" v="295" actId="2696"/>
        <pc:sldMkLst>
          <pc:docMk/>
          <pc:sldMk cId="3408573737" sldId="1782"/>
        </pc:sldMkLst>
      </pc:sldChg>
      <pc:sldChg chg="add del">
        <pc:chgData name="Daniel Khashabi" userId="62390808-c838-45e6-be59-d6fd0d208bc8" providerId="ADAL" clId="{088F9353-D5D9-1548-85A8-DD8D27DE5F7B}" dt="2023-02-21T13:39:29.740" v="287" actId="2696"/>
        <pc:sldMkLst>
          <pc:docMk/>
          <pc:sldMk cId="1235352581" sldId="1783"/>
        </pc:sldMkLst>
      </pc:sldChg>
      <pc:sldChg chg="modSp add mod">
        <pc:chgData name="Daniel Khashabi" userId="62390808-c838-45e6-be59-d6fd0d208bc8" providerId="ADAL" clId="{088F9353-D5D9-1548-85A8-DD8D27DE5F7B}" dt="2023-02-21T13:39:21.642" v="286" actId="1037"/>
        <pc:sldMkLst>
          <pc:docMk/>
          <pc:sldMk cId="2117741874" sldId="1784"/>
        </pc:sldMkLst>
        <pc:spChg chg="mod">
          <ac:chgData name="Daniel Khashabi" userId="62390808-c838-45e6-be59-d6fd0d208bc8" providerId="ADAL" clId="{088F9353-D5D9-1548-85A8-DD8D27DE5F7B}" dt="2023-02-21T13:39:21.642" v="286" actId="1037"/>
          <ac:spMkLst>
            <pc:docMk/>
            <pc:sldMk cId="2117741874" sldId="1784"/>
            <ac:spMk id="3" creationId="{4D7E340E-B494-558F-0127-E71300887FF6}"/>
          </ac:spMkLst>
        </pc:spChg>
      </pc:sldChg>
      <pc:sldChg chg="modSp add mod">
        <pc:chgData name="Daniel Khashabi" userId="62390808-c838-45e6-be59-d6fd0d208bc8" providerId="ADAL" clId="{088F9353-D5D9-1548-85A8-DD8D27DE5F7B}" dt="2023-02-21T13:39:46.610" v="294" actId="20577"/>
        <pc:sldMkLst>
          <pc:docMk/>
          <pc:sldMk cId="588555250" sldId="1785"/>
        </pc:sldMkLst>
        <pc:spChg chg="mod">
          <ac:chgData name="Daniel Khashabi" userId="62390808-c838-45e6-be59-d6fd0d208bc8" providerId="ADAL" clId="{088F9353-D5D9-1548-85A8-DD8D27DE5F7B}" dt="2023-02-21T13:39:46.610" v="294" actId="20577"/>
          <ac:spMkLst>
            <pc:docMk/>
            <pc:sldMk cId="588555250" sldId="1785"/>
            <ac:spMk id="3" creationId="{4D7E340E-B494-558F-0127-E71300887FF6}"/>
          </ac:spMkLst>
        </pc:spChg>
      </pc:sldChg>
      <pc:sldChg chg="add">
        <pc:chgData name="Daniel Khashabi" userId="62390808-c838-45e6-be59-d6fd0d208bc8" providerId="ADAL" clId="{088F9353-D5D9-1548-85A8-DD8D27DE5F7B}" dt="2023-02-21T13:57:38.892" v="857"/>
        <pc:sldMkLst>
          <pc:docMk/>
          <pc:sldMk cId="3109091548" sldId="1786"/>
        </pc:sldMkLst>
      </pc:sldChg>
    </pc:docChg>
  </pc:docChgLst>
  <pc:docChgLst>
    <pc:chgData name="Daniel Khashabi" userId="62390808-c838-45e6-be59-d6fd0d208bc8" providerId="ADAL" clId="{B0E08840-269B-634B-8C42-5CA61245C0B2}"/>
    <pc:docChg chg="custSel addSld modSld sldOrd">
      <pc:chgData name="Daniel Khashabi" userId="62390808-c838-45e6-be59-d6fd0d208bc8" providerId="ADAL" clId="{B0E08840-269B-634B-8C42-5CA61245C0B2}" dt="2023-01-08T18:53:48.404" v="66" actId="962"/>
      <pc:docMkLst>
        <pc:docMk/>
      </pc:docMkLst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766326056" sldId="273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3280763014" sldId="440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2520263187" sldId="441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3832128322" sldId="442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2057243121" sldId="443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2596352471" sldId="444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0" sldId="445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3460146470" sldId="446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1008472714" sldId="447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2411793247" sldId="448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1743635715" sldId="449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3563285232" sldId="450"/>
        </pc:sldMkLst>
      </pc:sldChg>
      <pc:sldChg chg="add">
        <pc:chgData name="Daniel Khashabi" userId="62390808-c838-45e6-be59-d6fd0d208bc8" providerId="ADAL" clId="{B0E08840-269B-634B-8C42-5CA61245C0B2}" dt="2023-01-04T20:53:44.812" v="0"/>
        <pc:sldMkLst>
          <pc:docMk/>
          <pc:sldMk cId="3518321421" sldId="451"/>
        </pc:sldMkLst>
      </pc:sldChg>
      <pc:sldChg chg="addSp delSp modSp new mod">
        <pc:chgData name="Daniel Khashabi" userId="62390808-c838-45e6-be59-d6fd0d208bc8" providerId="ADAL" clId="{B0E08840-269B-634B-8C42-5CA61245C0B2}" dt="2023-01-04T22:08:20.453" v="7" actId="962"/>
        <pc:sldMkLst>
          <pc:docMk/>
          <pc:sldMk cId="960015317" sldId="1253"/>
        </pc:sldMkLst>
        <pc:spChg chg="mod">
          <ac:chgData name="Daniel Khashabi" userId="62390808-c838-45e6-be59-d6fd0d208bc8" providerId="ADAL" clId="{B0E08840-269B-634B-8C42-5CA61245C0B2}" dt="2023-01-04T22:08:18.189" v="4" actId="27636"/>
          <ac:spMkLst>
            <pc:docMk/>
            <pc:sldMk cId="960015317" sldId="1253"/>
            <ac:spMk id="2" creationId="{60ACDEA0-7669-82C1-4C18-AEE0E3E6EB03}"/>
          </ac:spMkLst>
        </pc:spChg>
        <pc:spChg chg="del">
          <ac:chgData name="Daniel Khashabi" userId="62390808-c838-45e6-be59-d6fd0d208bc8" providerId="ADAL" clId="{B0E08840-269B-634B-8C42-5CA61245C0B2}" dt="2023-01-04T22:08:17.997" v="3"/>
          <ac:spMkLst>
            <pc:docMk/>
            <pc:sldMk cId="960015317" sldId="1253"/>
            <ac:spMk id="3" creationId="{287D6E2D-CC90-F7C7-98A2-DD34F500770E}"/>
          </ac:spMkLst>
        </pc:spChg>
        <pc:picChg chg="add mod">
          <ac:chgData name="Daniel Khashabi" userId="62390808-c838-45e6-be59-d6fd0d208bc8" providerId="ADAL" clId="{B0E08840-269B-634B-8C42-5CA61245C0B2}" dt="2023-01-04T22:08:20.453" v="7" actId="962"/>
          <ac:picMkLst>
            <pc:docMk/>
            <pc:sldMk cId="960015317" sldId="1253"/>
            <ac:picMk id="5" creationId="{83A27725-436F-0998-9B8D-447B8348957D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4T22:08:31.242" v="10" actId="962"/>
        <pc:sldMkLst>
          <pc:docMk/>
          <pc:sldMk cId="610203413" sldId="1254"/>
        </pc:sldMkLst>
        <pc:spChg chg="mod">
          <ac:chgData name="Daniel Khashabi" userId="62390808-c838-45e6-be59-d6fd0d208bc8" providerId="ADAL" clId="{B0E08840-269B-634B-8C42-5CA61245C0B2}" dt="2023-01-04T22:08:18.209" v="5" actId="27636"/>
          <ac:spMkLst>
            <pc:docMk/>
            <pc:sldMk cId="610203413" sldId="1254"/>
            <ac:spMk id="2" creationId="{BC2B2961-6095-34AD-811A-040A0EB40F31}"/>
          </ac:spMkLst>
        </pc:spChg>
        <pc:spChg chg="del">
          <ac:chgData name="Daniel Khashabi" userId="62390808-c838-45e6-be59-d6fd0d208bc8" providerId="ADAL" clId="{B0E08840-269B-634B-8C42-5CA61245C0B2}" dt="2023-01-04T22:08:28.915" v="8"/>
          <ac:spMkLst>
            <pc:docMk/>
            <pc:sldMk cId="610203413" sldId="1254"/>
            <ac:spMk id="3" creationId="{B52FC5C3-AA49-6384-AB63-F3274ABDB084}"/>
          </ac:spMkLst>
        </pc:spChg>
        <pc:picChg chg="add mod">
          <ac:chgData name="Daniel Khashabi" userId="62390808-c838-45e6-be59-d6fd0d208bc8" providerId="ADAL" clId="{B0E08840-269B-634B-8C42-5CA61245C0B2}" dt="2023-01-04T22:08:31.242" v="10" actId="962"/>
          <ac:picMkLst>
            <pc:docMk/>
            <pc:sldMk cId="610203413" sldId="1254"/>
            <ac:picMk id="5" creationId="{0DE5298D-23A3-B28E-0F70-75EDF9F58DB5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4T22:08:42.240" v="15" actId="962"/>
        <pc:sldMkLst>
          <pc:docMk/>
          <pc:sldMk cId="3489599838" sldId="1255"/>
        </pc:sldMkLst>
        <pc:spChg chg="mod">
          <ac:chgData name="Daniel Khashabi" userId="62390808-c838-45e6-be59-d6fd0d208bc8" providerId="ADAL" clId="{B0E08840-269B-634B-8C42-5CA61245C0B2}" dt="2023-01-04T22:08:40.930" v="13" actId="27636"/>
          <ac:spMkLst>
            <pc:docMk/>
            <pc:sldMk cId="3489599838" sldId="1255"/>
            <ac:spMk id="2" creationId="{35BA16E7-42B4-02B1-2FB8-F5C97519AF9B}"/>
          </ac:spMkLst>
        </pc:spChg>
        <pc:spChg chg="del">
          <ac:chgData name="Daniel Khashabi" userId="62390808-c838-45e6-be59-d6fd0d208bc8" providerId="ADAL" clId="{B0E08840-269B-634B-8C42-5CA61245C0B2}" dt="2023-01-04T22:08:40.783" v="12"/>
          <ac:spMkLst>
            <pc:docMk/>
            <pc:sldMk cId="3489599838" sldId="1255"/>
            <ac:spMk id="3" creationId="{BB70FF00-2831-1CCA-9B0B-FA67CEB113E6}"/>
          </ac:spMkLst>
        </pc:spChg>
        <pc:picChg chg="add mod">
          <ac:chgData name="Daniel Khashabi" userId="62390808-c838-45e6-be59-d6fd0d208bc8" providerId="ADAL" clId="{B0E08840-269B-634B-8C42-5CA61245C0B2}" dt="2023-01-04T22:08:42.240" v="15" actId="962"/>
          <ac:picMkLst>
            <pc:docMk/>
            <pc:sldMk cId="3489599838" sldId="1255"/>
            <ac:picMk id="5" creationId="{B47AB3DD-22A6-F39D-4666-3D6CB9ECE64B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4T22:09:13.818" v="26" actId="962"/>
        <pc:sldMkLst>
          <pc:docMk/>
          <pc:sldMk cId="1243578909" sldId="1256"/>
        </pc:sldMkLst>
        <pc:spChg chg="mod">
          <ac:chgData name="Daniel Khashabi" userId="62390808-c838-45e6-be59-d6fd0d208bc8" providerId="ADAL" clId="{B0E08840-269B-634B-8C42-5CA61245C0B2}" dt="2023-01-04T22:08:58.255" v="20" actId="27636"/>
          <ac:spMkLst>
            <pc:docMk/>
            <pc:sldMk cId="1243578909" sldId="1256"/>
            <ac:spMk id="2" creationId="{D6025456-E9BB-C7B6-2DB1-0CAEA864D08B}"/>
          </ac:spMkLst>
        </pc:spChg>
        <pc:spChg chg="del">
          <ac:chgData name="Daniel Khashabi" userId="62390808-c838-45e6-be59-d6fd0d208bc8" providerId="ADAL" clId="{B0E08840-269B-634B-8C42-5CA61245C0B2}" dt="2023-01-04T22:09:11.161" v="24"/>
          <ac:spMkLst>
            <pc:docMk/>
            <pc:sldMk cId="1243578909" sldId="1256"/>
            <ac:spMk id="3" creationId="{F252BBFF-6AA2-CB2B-DD8F-A13124CAFA1D}"/>
          </ac:spMkLst>
        </pc:spChg>
        <pc:picChg chg="add mod">
          <ac:chgData name="Daniel Khashabi" userId="62390808-c838-45e6-be59-d6fd0d208bc8" providerId="ADAL" clId="{B0E08840-269B-634B-8C42-5CA61245C0B2}" dt="2023-01-04T22:09:13.818" v="26" actId="962"/>
          <ac:picMkLst>
            <pc:docMk/>
            <pc:sldMk cId="1243578909" sldId="1256"/>
            <ac:picMk id="5" creationId="{C08599D9-8F23-E5A1-7ABF-2337003621B2}"/>
          </ac:picMkLst>
        </pc:picChg>
      </pc:sldChg>
      <pc:sldChg chg="addSp delSp modSp new mod ord">
        <pc:chgData name="Daniel Khashabi" userId="62390808-c838-45e6-be59-d6fd0d208bc8" providerId="ADAL" clId="{B0E08840-269B-634B-8C42-5CA61245C0B2}" dt="2023-01-04T22:09:00.579" v="23" actId="20578"/>
        <pc:sldMkLst>
          <pc:docMk/>
          <pc:sldMk cId="2422249359" sldId="1257"/>
        </pc:sldMkLst>
        <pc:spChg chg="mod">
          <ac:chgData name="Daniel Khashabi" userId="62390808-c838-45e6-be59-d6fd0d208bc8" providerId="ADAL" clId="{B0E08840-269B-634B-8C42-5CA61245C0B2}" dt="2023-01-04T22:08:57.692" v="19" actId="27636"/>
          <ac:spMkLst>
            <pc:docMk/>
            <pc:sldMk cId="2422249359" sldId="1257"/>
            <ac:spMk id="2" creationId="{6F44D635-2B66-ED96-AAD9-170873DA3FA8}"/>
          </ac:spMkLst>
        </pc:spChg>
        <pc:spChg chg="del">
          <ac:chgData name="Daniel Khashabi" userId="62390808-c838-45e6-be59-d6fd0d208bc8" providerId="ADAL" clId="{B0E08840-269B-634B-8C42-5CA61245C0B2}" dt="2023-01-04T22:08:57.551" v="18"/>
          <ac:spMkLst>
            <pc:docMk/>
            <pc:sldMk cId="2422249359" sldId="1257"/>
            <ac:spMk id="3" creationId="{D953968F-840E-B990-1428-4A741CDD0D67}"/>
          </ac:spMkLst>
        </pc:spChg>
        <pc:picChg chg="add mod">
          <ac:chgData name="Daniel Khashabi" userId="62390808-c838-45e6-be59-d6fd0d208bc8" providerId="ADAL" clId="{B0E08840-269B-634B-8C42-5CA61245C0B2}" dt="2023-01-04T22:08:58.961" v="22" actId="962"/>
          <ac:picMkLst>
            <pc:docMk/>
            <pc:sldMk cId="2422249359" sldId="1257"/>
            <ac:picMk id="5" creationId="{F2B37624-E2A7-6738-9D38-614EED0EBE67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4T22:09:22.903" v="31" actId="962"/>
        <pc:sldMkLst>
          <pc:docMk/>
          <pc:sldMk cId="683142745" sldId="1258"/>
        </pc:sldMkLst>
        <pc:spChg chg="mod">
          <ac:chgData name="Daniel Khashabi" userId="62390808-c838-45e6-be59-d6fd0d208bc8" providerId="ADAL" clId="{B0E08840-269B-634B-8C42-5CA61245C0B2}" dt="2023-01-04T22:09:21.611" v="29" actId="27636"/>
          <ac:spMkLst>
            <pc:docMk/>
            <pc:sldMk cId="683142745" sldId="1258"/>
            <ac:spMk id="2" creationId="{FE4A03F2-BD57-3C41-3B4F-AF9D1AA00EBF}"/>
          </ac:spMkLst>
        </pc:spChg>
        <pc:spChg chg="del">
          <ac:chgData name="Daniel Khashabi" userId="62390808-c838-45e6-be59-d6fd0d208bc8" providerId="ADAL" clId="{B0E08840-269B-634B-8C42-5CA61245C0B2}" dt="2023-01-04T22:09:21.448" v="28"/>
          <ac:spMkLst>
            <pc:docMk/>
            <pc:sldMk cId="683142745" sldId="1258"/>
            <ac:spMk id="3" creationId="{A37E1E0C-1476-DB33-2A20-D241D6C8A200}"/>
          </ac:spMkLst>
        </pc:spChg>
        <pc:picChg chg="add mod">
          <ac:chgData name="Daniel Khashabi" userId="62390808-c838-45e6-be59-d6fd0d208bc8" providerId="ADAL" clId="{B0E08840-269B-634B-8C42-5CA61245C0B2}" dt="2023-01-04T22:09:22.903" v="31" actId="962"/>
          <ac:picMkLst>
            <pc:docMk/>
            <pc:sldMk cId="683142745" sldId="1258"/>
            <ac:picMk id="5" creationId="{581211FA-8025-E2E5-74AB-78A08511CDAA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2:37.131" v="36" actId="962"/>
        <pc:sldMkLst>
          <pc:docMk/>
          <pc:sldMk cId="677350093" sldId="1259"/>
        </pc:sldMkLst>
        <pc:spChg chg="mod">
          <ac:chgData name="Daniel Khashabi" userId="62390808-c838-45e6-be59-d6fd0d208bc8" providerId="ADAL" clId="{B0E08840-269B-634B-8C42-5CA61245C0B2}" dt="2023-01-08T18:52:36.115" v="34" actId="27636"/>
          <ac:spMkLst>
            <pc:docMk/>
            <pc:sldMk cId="677350093" sldId="1259"/>
            <ac:spMk id="2" creationId="{6858D490-DC52-3E43-6CDC-B05A0462047A}"/>
          </ac:spMkLst>
        </pc:spChg>
        <pc:spChg chg="del">
          <ac:chgData name="Daniel Khashabi" userId="62390808-c838-45e6-be59-d6fd0d208bc8" providerId="ADAL" clId="{B0E08840-269B-634B-8C42-5CA61245C0B2}" dt="2023-01-08T18:52:35.796" v="33"/>
          <ac:spMkLst>
            <pc:docMk/>
            <pc:sldMk cId="677350093" sldId="1259"/>
            <ac:spMk id="3" creationId="{6FB07017-9739-DF08-0076-5EFA947DF4BD}"/>
          </ac:spMkLst>
        </pc:spChg>
        <pc:picChg chg="add mod">
          <ac:chgData name="Daniel Khashabi" userId="62390808-c838-45e6-be59-d6fd0d208bc8" providerId="ADAL" clId="{B0E08840-269B-634B-8C42-5CA61245C0B2}" dt="2023-01-08T18:52:37.131" v="36" actId="962"/>
          <ac:picMkLst>
            <pc:docMk/>
            <pc:sldMk cId="677350093" sldId="1259"/>
            <ac:picMk id="5" creationId="{D3B057E5-E323-6A15-481E-65396F72A164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2:49.050" v="41" actId="962"/>
        <pc:sldMkLst>
          <pc:docMk/>
          <pc:sldMk cId="2333220246" sldId="1260"/>
        </pc:sldMkLst>
        <pc:spChg chg="mod">
          <ac:chgData name="Daniel Khashabi" userId="62390808-c838-45e6-be59-d6fd0d208bc8" providerId="ADAL" clId="{B0E08840-269B-634B-8C42-5CA61245C0B2}" dt="2023-01-08T18:52:48.508" v="39" actId="27636"/>
          <ac:spMkLst>
            <pc:docMk/>
            <pc:sldMk cId="2333220246" sldId="1260"/>
            <ac:spMk id="2" creationId="{A0191039-F129-99B1-82A2-F8F2C36A5A3B}"/>
          </ac:spMkLst>
        </pc:spChg>
        <pc:spChg chg="del">
          <ac:chgData name="Daniel Khashabi" userId="62390808-c838-45e6-be59-d6fd0d208bc8" providerId="ADAL" clId="{B0E08840-269B-634B-8C42-5CA61245C0B2}" dt="2023-01-08T18:52:48.357" v="38"/>
          <ac:spMkLst>
            <pc:docMk/>
            <pc:sldMk cId="2333220246" sldId="1260"/>
            <ac:spMk id="3" creationId="{82C586F5-E468-A00A-1E73-4519E81677B4}"/>
          </ac:spMkLst>
        </pc:spChg>
        <pc:picChg chg="add mod">
          <ac:chgData name="Daniel Khashabi" userId="62390808-c838-45e6-be59-d6fd0d208bc8" providerId="ADAL" clId="{B0E08840-269B-634B-8C42-5CA61245C0B2}" dt="2023-01-08T18:52:49.050" v="41" actId="962"/>
          <ac:picMkLst>
            <pc:docMk/>
            <pc:sldMk cId="2333220246" sldId="1260"/>
            <ac:picMk id="5" creationId="{4FFE291E-08DC-7CFC-FD7D-005E122BBC25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3:00.043" v="47" actId="27614"/>
        <pc:sldMkLst>
          <pc:docMk/>
          <pc:sldMk cId="3002710714" sldId="1261"/>
        </pc:sldMkLst>
        <pc:spChg chg="mod">
          <ac:chgData name="Daniel Khashabi" userId="62390808-c838-45e6-be59-d6fd0d208bc8" providerId="ADAL" clId="{B0E08840-269B-634B-8C42-5CA61245C0B2}" dt="2023-01-08T18:52:59.604" v="45" actId="27636"/>
          <ac:spMkLst>
            <pc:docMk/>
            <pc:sldMk cId="3002710714" sldId="1261"/>
            <ac:spMk id="2" creationId="{D0E4B810-4701-F92A-4E8D-9927084E4216}"/>
          </ac:spMkLst>
        </pc:spChg>
        <pc:spChg chg="del">
          <ac:chgData name="Daniel Khashabi" userId="62390808-c838-45e6-be59-d6fd0d208bc8" providerId="ADAL" clId="{B0E08840-269B-634B-8C42-5CA61245C0B2}" dt="2023-01-08T18:52:59.407" v="44"/>
          <ac:spMkLst>
            <pc:docMk/>
            <pc:sldMk cId="3002710714" sldId="1261"/>
            <ac:spMk id="3" creationId="{952E0A1B-1C25-D93F-B0CC-A4F010B91C64}"/>
          </ac:spMkLst>
        </pc:spChg>
        <pc:picChg chg="add mod">
          <ac:chgData name="Daniel Khashabi" userId="62390808-c838-45e6-be59-d6fd0d208bc8" providerId="ADAL" clId="{B0E08840-269B-634B-8C42-5CA61245C0B2}" dt="2023-01-08T18:53:00.043" v="47" actId="27614"/>
          <ac:picMkLst>
            <pc:docMk/>
            <pc:sldMk cId="3002710714" sldId="1261"/>
            <ac:picMk id="5" creationId="{4F65E521-1F8B-8F66-013E-51EB02BD913D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3:17.256" v="58" actId="962"/>
        <pc:sldMkLst>
          <pc:docMk/>
          <pc:sldMk cId="2855892251" sldId="1262"/>
        </pc:sldMkLst>
        <pc:spChg chg="mod">
          <ac:chgData name="Daniel Khashabi" userId="62390808-c838-45e6-be59-d6fd0d208bc8" providerId="ADAL" clId="{B0E08840-269B-634B-8C42-5CA61245C0B2}" dt="2023-01-08T18:52:59.674" v="46" actId="27636"/>
          <ac:spMkLst>
            <pc:docMk/>
            <pc:sldMk cId="2855892251" sldId="1262"/>
            <ac:spMk id="2" creationId="{4B3A3B6A-BC5F-BB51-2955-D3072241C7FF}"/>
          </ac:spMkLst>
        </pc:spChg>
        <pc:spChg chg="del">
          <ac:chgData name="Daniel Khashabi" userId="62390808-c838-45e6-be59-d6fd0d208bc8" providerId="ADAL" clId="{B0E08840-269B-634B-8C42-5CA61245C0B2}" dt="2023-01-08T18:53:16.126" v="52"/>
          <ac:spMkLst>
            <pc:docMk/>
            <pc:sldMk cId="2855892251" sldId="1262"/>
            <ac:spMk id="3" creationId="{68C025BD-886E-27AA-B538-57EC702A5DAA}"/>
          </ac:spMkLst>
        </pc:spChg>
        <pc:picChg chg="add mod">
          <ac:chgData name="Daniel Khashabi" userId="62390808-c838-45e6-be59-d6fd0d208bc8" providerId="ADAL" clId="{B0E08840-269B-634B-8C42-5CA61245C0B2}" dt="2023-01-08T18:53:17.256" v="58" actId="962"/>
          <ac:picMkLst>
            <pc:docMk/>
            <pc:sldMk cId="2855892251" sldId="1262"/>
            <ac:picMk id="5" creationId="{BD0B9BAE-728B-62B9-DDA6-6C6227AB2CF7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3:40.992" v="63" actId="962"/>
        <pc:sldMkLst>
          <pc:docMk/>
          <pc:sldMk cId="625155832" sldId="1263"/>
        </pc:sldMkLst>
        <pc:spChg chg="mod">
          <ac:chgData name="Daniel Khashabi" userId="62390808-c838-45e6-be59-d6fd0d208bc8" providerId="ADAL" clId="{B0E08840-269B-634B-8C42-5CA61245C0B2}" dt="2023-01-08T18:53:31.099" v="60" actId="20577"/>
          <ac:spMkLst>
            <pc:docMk/>
            <pc:sldMk cId="625155832" sldId="1263"/>
            <ac:spMk id="2" creationId="{DBCFCB6A-6E2E-63CC-5819-9F11DCF8F9C1}"/>
          </ac:spMkLst>
        </pc:spChg>
        <pc:spChg chg="del">
          <ac:chgData name="Daniel Khashabi" userId="62390808-c838-45e6-be59-d6fd0d208bc8" providerId="ADAL" clId="{B0E08840-269B-634B-8C42-5CA61245C0B2}" dt="2023-01-08T18:53:39.881" v="61"/>
          <ac:spMkLst>
            <pc:docMk/>
            <pc:sldMk cId="625155832" sldId="1263"/>
            <ac:spMk id="3" creationId="{23D49249-AC1E-6F81-30B7-06842D461A53}"/>
          </ac:spMkLst>
        </pc:spChg>
        <pc:picChg chg="add mod">
          <ac:chgData name="Daniel Khashabi" userId="62390808-c838-45e6-be59-d6fd0d208bc8" providerId="ADAL" clId="{B0E08840-269B-634B-8C42-5CA61245C0B2}" dt="2023-01-08T18:53:40.992" v="63" actId="962"/>
          <ac:picMkLst>
            <pc:docMk/>
            <pc:sldMk cId="625155832" sldId="1263"/>
            <ac:picMk id="5" creationId="{32BBD035-8F93-9B67-6D06-8906225458E2}"/>
          </ac:picMkLst>
        </pc:picChg>
      </pc:sldChg>
      <pc:sldChg chg="addSp delSp modSp new mod">
        <pc:chgData name="Daniel Khashabi" userId="62390808-c838-45e6-be59-d6fd0d208bc8" providerId="ADAL" clId="{B0E08840-269B-634B-8C42-5CA61245C0B2}" dt="2023-01-08T18:53:48.404" v="66" actId="962"/>
        <pc:sldMkLst>
          <pc:docMk/>
          <pc:sldMk cId="836342470" sldId="1264"/>
        </pc:sldMkLst>
        <pc:spChg chg="mod">
          <ac:chgData name="Daniel Khashabi" userId="62390808-c838-45e6-be59-d6fd0d208bc8" providerId="ADAL" clId="{B0E08840-269B-634B-8C42-5CA61245C0B2}" dt="2023-01-08T18:53:16.370" v="54" actId="27636"/>
          <ac:spMkLst>
            <pc:docMk/>
            <pc:sldMk cId="836342470" sldId="1264"/>
            <ac:spMk id="2" creationId="{EBC569E6-9449-3994-D1FB-741E79C13A5D}"/>
          </ac:spMkLst>
        </pc:spChg>
        <pc:spChg chg="del">
          <ac:chgData name="Daniel Khashabi" userId="62390808-c838-45e6-be59-d6fd0d208bc8" providerId="ADAL" clId="{B0E08840-269B-634B-8C42-5CA61245C0B2}" dt="2023-01-08T18:53:47.172" v="64"/>
          <ac:spMkLst>
            <pc:docMk/>
            <pc:sldMk cId="836342470" sldId="1264"/>
            <ac:spMk id="3" creationId="{1F867728-6550-59D3-6063-6E56F72BFC5A}"/>
          </ac:spMkLst>
        </pc:spChg>
        <pc:picChg chg="add mod">
          <ac:chgData name="Daniel Khashabi" userId="62390808-c838-45e6-be59-d6fd0d208bc8" providerId="ADAL" clId="{B0E08840-269B-634B-8C42-5CA61245C0B2}" dt="2023-01-08T18:53:48.404" v="66" actId="962"/>
          <ac:picMkLst>
            <pc:docMk/>
            <pc:sldMk cId="836342470" sldId="1264"/>
            <ac:picMk id="5" creationId="{87A5C8F2-7493-9380-5685-4144F4F615F7}"/>
          </ac:picMkLst>
        </pc:picChg>
      </pc:sldChg>
      <pc:sldChg chg="modSp new mod">
        <pc:chgData name="Daniel Khashabi" userId="62390808-c838-45e6-be59-d6fd0d208bc8" providerId="ADAL" clId="{B0E08840-269B-634B-8C42-5CA61245C0B2}" dt="2023-01-08T18:53:16.374" v="55" actId="27636"/>
        <pc:sldMkLst>
          <pc:docMk/>
          <pc:sldMk cId="584874884" sldId="1265"/>
        </pc:sldMkLst>
        <pc:spChg chg="mod">
          <ac:chgData name="Daniel Khashabi" userId="62390808-c838-45e6-be59-d6fd0d208bc8" providerId="ADAL" clId="{B0E08840-269B-634B-8C42-5CA61245C0B2}" dt="2023-01-08T18:53:16.374" v="55" actId="27636"/>
          <ac:spMkLst>
            <pc:docMk/>
            <pc:sldMk cId="584874884" sldId="1265"/>
            <ac:spMk id="2" creationId="{3997E257-3C0D-F971-FDA1-2F0ED06B156C}"/>
          </ac:spMkLst>
        </pc:spChg>
      </pc:sldChg>
      <pc:sldChg chg="modSp new mod">
        <pc:chgData name="Daniel Khashabi" userId="62390808-c838-45e6-be59-d6fd0d208bc8" providerId="ADAL" clId="{B0E08840-269B-634B-8C42-5CA61245C0B2}" dt="2023-01-08T18:53:16.414" v="56" actId="27636"/>
        <pc:sldMkLst>
          <pc:docMk/>
          <pc:sldMk cId="4125485965" sldId="1266"/>
        </pc:sldMkLst>
        <pc:spChg chg="mod">
          <ac:chgData name="Daniel Khashabi" userId="62390808-c838-45e6-be59-d6fd0d208bc8" providerId="ADAL" clId="{B0E08840-269B-634B-8C42-5CA61245C0B2}" dt="2023-01-08T18:53:16.414" v="56" actId="27636"/>
          <ac:spMkLst>
            <pc:docMk/>
            <pc:sldMk cId="4125485965" sldId="1266"/>
            <ac:spMk id="2" creationId="{DA6F683C-13D4-3FE7-58D9-8E9335FC2E7D}"/>
          </ac:spMkLst>
        </pc:spChg>
      </pc:sldChg>
    </pc:docChg>
  </pc:docChgLst>
  <pc:docChgLst>
    <pc:chgData name="Daniel Khashabi" userId="S::dkhasha1@jh.edu::62390808-c838-45e6-be59-d6fd0d208bc8" providerId="AD" clId="Web-{133CA8F4-A6EC-F711-519F-673773B9191F}"/>
    <pc:docChg chg="addSld modSld">
      <pc:chgData name="Daniel Khashabi" userId="S::dkhasha1@jh.edu::62390808-c838-45e6-be59-d6fd0d208bc8" providerId="AD" clId="Web-{133CA8F4-A6EC-F711-519F-673773B9191F}" dt="2023-02-12T20:28:15.246" v="20" actId="1076"/>
      <pc:docMkLst>
        <pc:docMk/>
      </pc:docMkLst>
      <pc:sldChg chg="addSp delSp modSp new">
        <pc:chgData name="Daniel Khashabi" userId="S::dkhasha1@jh.edu::62390808-c838-45e6-be59-d6fd0d208bc8" providerId="AD" clId="Web-{133CA8F4-A6EC-F711-519F-673773B9191F}" dt="2023-02-12T20:28:15.246" v="20" actId="1076"/>
        <pc:sldMkLst>
          <pc:docMk/>
          <pc:sldMk cId="2413024347" sldId="1731"/>
        </pc:sldMkLst>
        <pc:spChg chg="mod">
          <ac:chgData name="Daniel Khashabi" userId="S::dkhasha1@jh.edu::62390808-c838-45e6-be59-d6fd0d208bc8" providerId="AD" clId="Web-{133CA8F4-A6EC-F711-519F-673773B9191F}" dt="2023-02-12T20:27:36.759" v="15" actId="20577"/>
          <ac:spMkLst>
            <pc:docMk/>
            <pc:sldMk cId="2413024347" sldId="1731"/>
            <ac:spMk id="2" creationId="{D236C75D-7F4E-5CC0-BC59-6472E46BF95A}"/>
          </ac:spMkLst>
        </pc:spChg>
        <pc:spChg chg="del">
          <ac:chgData name="Daniel Khashabi" userId="S::dkhasha1@jh.edu::62390808-c838-45e6-be59-d6fd0d208bc8" providerId="AD" clId="Web-{133CA8F4-A6EC-F711-519F-673773B9191F}" dt="2023-02-12T20:27:54.354" v="16"/>
          <ac:spMkLst>
            <pc:docMk/>
            <pc:sldMk cId="2413024347" sldId="1731"/>
            <ac:spMk id="3" creationId="{549064A7-8028-4BE1-467F-62694C531F72}"/>
          </ac:spMkLst>
        </pc:spChg>
        <pc:picChg chg="add mod ord modCrop">
          <ac:chgData name="Daniel Khashabi" userId="S::dkhasha1@jh.edu::62390808-c838-45e6-be59-d6fd0d208bc8" providerId="AD" clId="Web-{133CA8F4-A6EC-F711-519F-673773B9191F}" dt="2023-02-12T20:28:15.246" v="20" actId="1076"/>
          <ac:picMkLst>
            <pc:docMk/>
            <pc:sldMk cId="2413024347" sldId="1731"/>
            <ac:picMk id="4" creationId="{2921EEA3-91CA-84C3-A199-B5968B6EB50F}"/>
          </ac:picMkLst>
        </pc:picChg>
      </pc:sldChg>
    </pc:docChg>
  </pc:docChgLst>
</pc:chgInfo>
</file>

<file path=ppt/comments/modernComment_6ED_F8AB14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7EEFE9-1A0A-5A4C-9ACD-FC7992976A24}" authorId="{AC97BE05-7214-46BD-569F-A0959E827800}" created="2023-02-21T22:46:14.769">
    <pc:sldMkLst xmlns:pc="http://schemas.microsoft.com/office/powerpoint/2013/main/command">
      <pc:docMk/>
      <pc:sldMk cId="4171961553" sldId="1773"/>
    </pc:sldMkLst>
    <p188:txBody>
      <a:bodyPr/>
      <a:lstStyle/>
      <a:p>
        <a:r>
          <a:rPr lang="en-US"/>
          <a:t>What is the * here? Might be easier to just drop it. </a:t>
        </a:r>
      </a:p>
    </p188:txBody>
  </p188:cm>
</p188:cmLst>
</file>

<file path=ppt/comments/modernComment_6F2_172448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AD3B33-96E8-F74D-9CF1-370756B9755A}" authorId="{AC97BE05-7214-46BD-569F-A0959E827800}" created="2023-02-21T22:46:47.774">
    <pc:sldMkLst xmlns:pc="http://schemas.microsoft.com/office/powerpoint/2013/main/command">
      <pc:docMk/>
      <pc:sldMk cId="388253894" sldId="1778"/>
    </pc:sldMkLst>
    <p188:replyLst>
      <p188:reply id="{76B048BC-BD80-FB49-A793-49423D00D55E}" authorId="{AC97BE05-7214-46BD-569F-A0959E827800}" created="2023-02-21T22:46:56.351">
        <p188:txBody>
          <a:bodyPr/>
          <a:lstStyle/>
          <a:p>
            <a:r>
              <a:rPr lang="en-US"/>
              <a:t>It might be cleaner if we transpose this. </a:t>
            </a:r>
          </a:p>
        </p188:txBody>
      </p188:reply>
    </p188:replyLst>
    <p188:txBody>
      <a:bodyPr/>
      <a:lstStyle/>
      <a:p>
        <a:r>
          <a:rPr lang="en-US"/>
          <a:t>TODO: drop the baseline scores and just keep the 2nd/1st for simplcity.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2D2A9-07A4-DC4D-98C7-2C4F0BCA815B}" type="doc">
      <dgm:prSet loTypeId="urn:microsoft.com/office/officeart/2005/8/layout/hChevron3" loCatId="" qsTypeId="urn:microsoft.com/office/officeart/2005/8/quickstyle/simple1" qsCatId="simple" csTypeId="urn:microsoft.com/office/officeart/2005/8/colors/accent1_1" csCatId="accent1" phldr="1"/>
      <dgm:spPr/>
    </dgm:pt>
    <dgm:pt modelId="{866EEFF7-D006-074F-B657-A139B9A9A2A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/>
            <a:t>Normalization</a:t>
          </a:r>
        </a:p>
      </dgm:t>
    </dgm:pt>
    <dgm:pt modelId="{EF887B91-FE91-0A42-B678-E68128E737F8}" type="parTrans" cxnId="{728919E7-87EB-FE46-988A-FE0F1EC0D043}">
      <dgm:prSet/>
      <dgm:spPr/>
      <dgm:t>
        <a:bodyPr/>
        <a:lstStyle/>
        <a:p>
          <a:endParaRPr lang="en-US"/>
        </a:p>
      </dgm:t>
    </dgm:pt>
    <dgm:pt modelId="{DD077AF8-A4C2-1D4C-9004-27312CDC47B0}" type="sibTrans" cxnId="{728919E7-87EB-FE46-988A-FE0F1EC0D043}">
      <dgm:prSet/>
      <dgm:spPr/>
      <dgm:t>
        <a:bodyPr/>
        <a:lstStyle/>
        <a:p>
          <a:endParaRPr lang="en-US"/>
        </a:p>
      </dgm:t>
    </dgm:pt>
    <dgm:pt modelId="{8E179608-F617-344A-8282-1D452382061F}">
      <dgm:prSet phldrT="[Text]"/>
      <dgm:spPr/>
      <dgm:t>
        <a:bodyPr/>
        <a:lstStyle/>
        <a:p>
          <a:r>
            <a:rPr lang="en-US" dirty="0"/>
            <a:t>Tokenization</a:t>
          </a:r>
        </a:p>
      </dgm:t>
    </dgm:pt>
    <dgm:pt modelId="{B0B824CB-1D6B-D74D-A838-84755ED0742C}" type="parTrans" cxnId="{33C3B7A2-6A7D-DC4B-8766-8F9B2F898510}">
      <dgm:prSet/>
      <dgm:spPr/>
      <dgm:t>
        <a:bodyPr/>
        <a:lstStyle/>
        <a:p>
          <a:endParaRPr lang="en-US"/>
        </a:p>
      </dgm:t>
    </dgm:pt>
    <dgm:pt modelId="{1DD6D71E-95B3-0946-860D-A4DCDBAC065B}" type="sibTrans" cxnId="{33C3B7A2-6A7D-DC4B-8766-8F9B2F898510}">
      <dgm:prSet/>
      <dgm:spPr/>
      <dgm:t>
        <a:bodyPr/>
        <a:lstStyle/>
        <a:p>
          <a:endParaRPr lang="en-US"/>
        </a:p>
      </dgm:t>
    </dgm:pt>
    <dgm:pt modelId="{D13747C9-07C8-5748-92AD-919691A4D76F}">
      <dgm:prSet phldrT="[Text]"/>
      <dgm:spPr/>
      <dgm:t>
        <a:bodyPr/>
        <a:lstStyle/>
        <a:p>
          <a:r>
            <a:rPr lang="en-US" dirty="0"/>
            <a:t>Pos-processing</a:t>
          </a:r>
        </a:p>
      </dgm:t>
    </dgm:pt>
    <dgm:pt modelId="{41877971-DED6-904F-9E49-896378EC5C9B}" type="parTrans" cxnId="{F23C04FF-422A-9F40-A793-EE2B802E3979}">
      <dgm:prSet/>
      <dgm:spPr/>
      <dgm:t>
        <a:bodyPr/>
        <a:lstStyle/>
        <a:p>
          <a:endParaRPr lang="en-US"/>
        </a:p>
      </dgm:t>
    </dgm:pt>
    <dgm:pt modelId="{1E605856-5290-D54D-B39B-1AA53A2D6DD2}" type="sibTrans" cxnId="{F23C04FF-422A-9F40-A793-EE2B802E3979}">
      <dgm:prSet/>
      <dgm:spPr/>
      <dgm:t>
        <a:bodyPr/>
        <a:lstStyle/>
        <a:p>
          <a:endParaRPr lang="en-US"/>
        </a:p>
      </dgm:t>
    </dgm:pt>
    <dgm:pt modelId="{361B15E8-3F9A-B847-AA5D-48455898B97C}">
      <dgm:prSet/>
      <dgm:spPr/>
      <dgm:t>
        <a:bodyPr/>
        <a:lstStyle/>
        <a:p>
          <a:pPr rtl="0"/>
          <a:r>
            <a:rPr lang="en-US" dirty="0"/>
            <a:t>Pre-tokenization</a:t>
          </a:r>
        </a:p>
      </dgm:t>
    </dgm:pt>
    <dgm:pt modelId="{D112AE3B-E2BC-F349-AC0F-A7C48114A25E}" type="parTrans" cxnId="{73A8A3C2-DCAE-7046-B322-56502CF74F72}">
      <dgm:prSet/>
      <dgm:spPr/>
      <dgm:t>
        <a:bodyPr/>
        <a:lstStyle/>
        <a:p>
          <a:endParaRPr lang="en-US"/>
        </a:p>
      </dgm:t>
    </dgm:pt>
    <dgm:pt modelId="{71864B6D-C4EE-6743-BDED-7F60B79E4E8E}" type="sibTrans" cxnId="{73A8A3C2-DCAE-7046-B322-56502CF74F72}">
      <dgm:prSet/>
      <dgm:spPr/>
      <dgm:t>
        <a:bodyPr/>
        <a:lstStyle/>
        <a:p>
          <a:endParaRPr lang="en-US"/>
        </a:p>
      </dgm:t>
    </dgm:pt>
    <dgm:pt modelId="{6BC03776-2681-754B-90C0-2C0ED804C606}" type="pres">
      <dgm:prSet presAssocID="{6052D2A9-07A4-DC4D-98C7-2C4F0BCA815B}" presName="Name0" presStyleCnt="0">
        <dgm:presLayoutVars>
          <dgm:dir/>
          <dgm:resizeHandles val="exact"/>
        </dgm:presLayoutVars>
      </dgm:prSet>
      <dgm:spPr/>
    </dgm:pt>
    <dgm:pt modelId="{B5FF3558-639C-C748-8440-612E70E896A2}" type="pres">
      <dgm:prSet presAssocID="{866EEFF7-D006-074F-B657-A139B9A9A2A8}" presName="parTxOnly" presStyleLbl="node1" presStyleIdx="0" presStyleCnt="4">
        <dgm:presLayoutVars>
          <dgm:bulletEnabled val="1"/>
        </dgm:presLayoutVars>
      </dgm:prSet>
      <dgm:spPr/>
    </dgm:pt>
    <dgm:pt modelId="{7EB8AC55-D2D6-F64B-B879-10C802B6106B}" type="pres">
      <dgm:prSet presAssocID="{DD077AF8-A4C2-1D4C-9004-27312CDC47B0}" presName="parSpace" presStyleCnt="0"/>
      <dgm:spPr/>
    </dgm:pt>
    <dgm:pt modelId="{F7F22024-2A08-1846-8C3F-7220C1B24DDC}" type="pres">
      <dgm:prSet presAssocID="{361B15E8-3F9A-B847-AA5D-48455898B97C}" presName="parTxOnly" presStyleLbl="node1" presStyleIdx="1" presStyleCnt="4">
        <dgm:presLayoutVars>
          <dgm:bulletEnabled val="1"/>
        </dgm:presLayoutVars>
      </dgm:prSet>
      <dgm:spPr/>
    </dgm:pt>
    <dgm:pt modelId="{C862B040-FB26-2642-A142-725733A47A22}" type="pres">
      <dgm:prSet presAssocID="{71864B6D-C4EE-6743-BDED-7F60B79E4E8E}" presName="parSpace" presStyleCnt="0"/>
      <dgm:spPr/>
    </dgm:pt>
    <dgm:pt modelId="{620E0AAF-8C14-C642-B89E-B5179DE22061}" type="pres">
      <dgm:prSet presAssocID="{8E179608-F617-344A-8282-1D452382061F}" presName="parTxOnly" presStyleLbl="node1" presStyleIdx="2" presStyleCnt="4">
        <dgm:presLayoutVars>
          <dgm:bulletEnabled val="1"/>
        </dgm:presLayoutVars>
      </dgm:prSet>
      <dgm:spPr/>
    </dgm:pt>
    <dgm:pt modelId="{E41127F3-6CE1-6743-A707-8E918D74D670}" type="pres">
      <dgm:prSet presAssocID="{1DD6D71E-95B3-0946-860D-A4DCDBAC065B}" presName="parSpace" presStyleCnt="0"/>
      <dgm:spPr/>
    </dgm:pt>
    <dgm:pt modelId="{A429B793-9247-7549-88CB-90CCE46F1C3A}" type="pres">
      <dgm:prSet presAssocID="{D13747C9-07C8-5748-92AD-919691A4D76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0003C1F-6293-7348-82AA-278CD7BD8289}" type="presOf" srcId="{8E179608-F617-344A-8282-1D452382061F}" destId="{620E0AAF-8C14-C642-B89E-B5179DE22061}" srcOrd="0" destOrd="0" presId="urn:microsoft.com/office/officeart/2005/8/layout/hChevron3"/>
    <dgm:cxn modelId="{7B700D28-D00A-F746-89C2-49310A1C416E}" type="presOf" srcId="{6052D2A9-07A4-DC4D-98C7-2C4F0BCA815B}" destId="{6BC03776-2681-754B-90C0-2C0ED804C606}" srcOrd="0" destOrd="0" presId="urn:microsoft.com/office/officeart/2005/8/layout/hChevron3"/>
    <dgm:cxn modelId="{FA72773F-D0C0-E045-9EB9-A9E4479370B6}" type="presOf" srcId="{866EEFF7-D006-074F-B657-A139B9A9A2A8}" destId="{B5FF3558-639C-C748-8440-612E70E896A2}" srcOrd="0" destOrd="0" presId="urn:microsoft.com/office/officeart/2005/8/layout/hChevron3"/>
    <dgm:cxn modelId="{8DA5AD3F-01C3-E244-8868-6F3D7F827D54}" type="presOf" srcId="{361B15E8-3F9A-B847-AA5D-48455898B97C}" destId="{F7F22024-2A08-1846-8C3F-7220C1B24DDC}" srcOrd="0" destOrd="0" presId="urn:microsoft.com/office/officeart/2005/8/layout/hChevron3"/>
    <dgm:cxn modelId="{33C3B7A2-6A7D-DC4B-8766-8F9B2F898510}" srcId="{6052D2A9-07A4-DC4D-98C7-2C4F0BCA815B}" destId="{8E179608-F617-344A-8282-1D452382061F}" srcOrd="2" destOrd="0" parTransId="{B0B824CB-1D6B-D74D-A838-84755ED0742C}" sibTransId="{1DD6D71E-95B3-0946-860D-A4DCDBAC065B}"/>
    <dgm:cxn modelId="{73A8A3C2-DCAE-7046-B322-56502CF74F72}" srcId="{6052D2A9-07A4-DC4D-98C7-2C4F0BCA815B}" destId="{361B15E8-3F9A-B847-AA5D-48455898B97C}" srcOrd="1" destOrd="0" parTransId="{D112AE3B-E2BC-F349-AC0F-A7C48114A25E}" sibTransId="{71864B6D-C4EE-6743-BDED-7F60B79E4E8E}"/>
    <dgm:cxn modelId="{F0003AE1-DB9A-2545-A099-B7C7F5D27840}" type="presOf" srcId="{D13747C9-07C8-5748-92AD-919691A4D76F}" destId="{A429B793-9247-7549-88CB-90CCE46F1C3A}" srcOrd="0" destOrd="0" presId="urn:microsoft.com/office/officeart/2005/8/layout/hChevron3"/>
    <dgm:cxn modelId="{728919E7-87EB-FE46-988A-FE0F1EC0D043}" srcId="{6052D2A9-07A4-DC4D-98C7-2C4F0BCA815B}" destId="{866EEFF7-D006-074F-B657-A139B9A9A2A8}" srcOrd="0" destOrd="0" parTransId="{EF887B91-FE91-0A42-B678-E68128E737F8}" sibTransId="{DD077AF8-A4C2-1D4C-9004-27312CDC47B0}"/>
    <dgm:cxn modelId="{F23C04FF-422A-9F40-A793-EE2B802E3979}" srcId="{6052D2A9-07A4-DC4D-98C7-2C4F0BCA815B}" destId="{D13747C9-07C8-5748-92AD-919691A4D76F}" srcOrd="3" destOrd="0" parTransId="{41877971-DED6-904F-9E49-896378EC5C9B}" sibTransId="{1E605856-5290-D54D-B39B-1AA53A2D6DD2}"/>
    <dgm:cxn modelId="{14EF486B-950D-2747-91DD-CDF819C06052}" type="presParOf" srcId="{6BC03776-2681-754B-90C0-2C0ED804C606}" destId="{B5FF3558-639C-C748-8440-612E70E896A2}" srcOrd="0" destOrd="0" presId="urn:microsoft.com/office/officeart/2005/8/layout/hChevron3"/>
    <dgm:cxn modelId="{8206B2B0-51D5-7D47-AEE3-8A8C967522DA}" type="presParOf" srcId="{6BC03776-2681-754B-90C0-2C0ED804C606}" destId="{7EB8AC55-D2D6-F64B-B879-10C802B6106B}" srcOrd="1" destOrd="0" presId="urn:microsoft.com/office/officeart/2005/8/layout/hChevron3"/>
    <dgm:cxn modelId="{0E8A88AD-69BE-6045-A621-47B525FF30E2}" type="presParOf" srcId="{6BC03776-2681-754B-90C0-2C0ED804C606}" destId="{F7F22024-2A08-1846-8C3F-7220C1B24DDC}" srcOrd="2" destOrd="0" presId="urn:microsoft.com/office/officeart/2005/8/layout/hChevron3"/>
    <dgm:cxn modelId="{B5BF4F69-D39C-BC4C-9FC4-497B349D9A23}" type="presParOf" srcId="{6BC03776-2681-754B-90C0-2C0ED804C606}" destId="{C862B040-FB26-2642-A142-725733A47A22}" srcOrd="3" destOrd="0" presId="urn:microsoft.com/office/officeart/2005/8/layout/hChevron3"/>
    <dgm:cxn modelId="{573F63EE-0A80-B74D-BCB5-BC9C583B4789}" type="presParOf" srcId="{6BC03776-2681-754B-90C0-2C0ED804C606}" destId="{620E0AAF-8C14-C642-B89E-B5179DE22061}" srcOrd="4" destOrd="0" presId="urn:microsoft.com/office/officeart/2005/8/layout/hChevron3"/>
    <dgm:cxn modelId="{02C3EF3E-3718-FA45-A3A5-C5C7A2DD7063}" type="presParOf" srcId="{6BC03776-2681-754B-90C0-2C0ED804C606}" destId="{E41127F3-6CE1-6743-A707-8E918D74D670}" srcOrd="5" destOrd="0" presId="urn:microsoft.com/office/officeart/2005/8/layout/hChevron3"/>
    <dgm:cxn modelId="{097CB10A-EEC4-B14B-8E77-17EA95C4C004}" type="presParOf" srcId="{6BC03776-2681-754B-90C0-2C0ED804C606}" destId="{A429B793-9247-7549-88CB-90CCE46F1C3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2D2A9-07A4-DC4D-98C7-2C4F0BCA815B}" type="doc">
      <dgm:prSet loTypeId="urn:microsoft.com/office/officeart/2005/8/layout/hChevron3" loCatId="" qsTypeId="urn:microsoft.com/office/officeart/2005/8/quickstyle/simple1" qsCatId="simple" csTypeId="urn:microsoft.com/office/officeart/2005/8/colors/accent1_1" csCatId="accent1" phldr="1"/>
      <dgm:spPr/>
    </dgm:pt>
    <dgm:pt modelId="{866EEFF7-D006-074F-B657-A139B9A9A2A8}">
      <dgm:prSet phldrT="[Text]"/>
      <dgm:spPr/>
      <dgm:t>
        <a:bodyPr/>
        <a:lstStyle/>
        <a:p>
          <a:pPr rtl="0"/>
          <a:r>
            <a:rPr lang="en-US" dirty="0"/>
            <a:t>Normalization</a:t>
          </a:r>
        </a:p>
      </dgm:t>
    </dgm:pt>
    <dgm:pt modelId="{EF887B91-FE91-0A42-B678-E68128E737F8}" type="parTrans" cxnId="{728919E7-87EB-FE46-988A-FE0F1EC0D043}">
      <dgm:prSet/>
      <dgm:spPr/>
      <dgm:t>
        <a:bodyPr/>
        <a:lstStyle/>
        <a:p>
          <a:endParaRPr lang="en-US"/>
        </a:p>
      </dgm:t>
    </dgm:pt>
    <dgm:pt modelId="{DD077AF8-A4C2-1D4C-9004-27312CDC47B0}" type="sibTrans" cxnId="{728919E7-87EB-FE46-988A-FE0F1EC0D043}">
      <dgm:prSet/>
      <dgm:spPr/>
      <dgm:t>
        <a:bodyPr/>
        <a:lstStyle/>
        <a:p>
          <a:endParaRPr lang="en-US"/>
        </a:p>
      </dgm:t>
    </dgm:pt>
    <dgm:pt modelId="{8E179608-F617-344A-8282-1D452382061F}">
      <dgm:prSet phldrT="[Text]"/>
      <dgm:spPr/>
      <dgm:t>
        <a:bodyPr/>
        <a:lstStyle/>
        <a:p>
          <a:r>
            <a:rPr lang="en-US" dirty="0"/>
            <a:t>Tokenization</a:t>
          </a:r>
        </a:p>
      </dgm:t>
    </dgm:pt>
    <dgm:pt modelId="{B0B824CB-1D6B-D74D-A838-84755ED0742C}" type="parTrans" cxnId="{33C3B7A2-6A7D-DC4B-8766-8F9B2F898510}">
      <dgm:prSet/>
      <dgm:spPr/>
      <dgm:t>
        <a:bodyPr/>
        <a:lstStyle/>
        <a:p>
          <a:endParaRPr lang="en-US"/>
        </a:p>
      </dgm:t>
    </dgm:pt>
    <dgm:pt modelId="{1DD6D71E-95B3-0946-860D-A4DCDBAC065B}" type="sibTrans" cxnId="{33C3B7A2-6A7D-DC4B-8766-8F9B2F898510}">
      <dgm:prSet/>
      <dgm:spPr/>
      <dgm:t>
        <a:bodyPr/>
        <a:lstStyle/>
        <a:p>
          <a:endParaRPr lang="en-US"/>
        </a:p>
      </dgm:t>
    </dgm:pt>
    <dgm:pt modelId="{D13747C9-07C8-5748-92AD-919691A4D76F}">
      <dgm:prSet phldrT="[Text]"/>
      <dgm:spPr/>
      <dgm:t>
        <a:bodyPr/>
        <a:lstStyle/>
        <a:p>
          <a:r>
            <a:rPr lang="en-US" dirty="0"/>
            <a:t>Pos-processing</a:t>
          </a:r>
        </a:p>
      </dgm:t>
    </dgm:pt>
    <dgm:pt modelId="{41877971-DED6-904F-9E49-896378EC5C9B}" type="parTrans" cxnId="{F23C04FF-422A-9F40-A793-EE2B802E3979}">
      <dgm:prSet/>
      <dgm:spPr/>
      <dgm:t>
        <a:bodyPr/>
        <a:lstStyle/>
        <a:p>
          <a:endParaRPr lang="en-US"/>
        </a:p>
      </dgm:t>
    </dgm:pt>
    <dgm:pt modelId="{1E605856-5290-D54D-B39B-1AA53A2D6DD2}" type="sibTrans" cxnId="{F23C04FF-422A-9F40-A793-EE2B802E3979}">
      <dgm:prSet/>
      <dgm:spPr/>
      <dgm:t>
        <a:bodyPr/>
        <a:lstStyle/>
        <a:p>
          <a:endParaRPr lang="en-US"/>
        </a:p>
      </dgm:t>
    </dgm:pt>
    <dgm:pt modelId="{361B15E8-3F9A-B847-AA5D-48455898B97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/>
            <a:t>Pre-tokenization</a:t>
          </a:r>
        </a:p>
      </dgm:t>
    </dgm:pt>
    <dgm:pt modelId="{D112AE3B-E2BC-F349-AC0F-A7C48114A25E}" type="parTrans" cxnId="{73A8A3C2-DCAE-7046-B322-56502CF74F72}">
      <dgm:prSet/>
      <dgm:spPr/>
      <dgm:t>
        <a:bodyPr/>
        <a:lstStyle/>
        <a:p>
          <a:endParaRPr lang="en-US"/>
        </a:p>
      </dgm:t>
    </dgm:pt>
    <dgm:pt modelId="{71864B6D-C4EE-6743-BDED-7F60B79E4E8E}" type="sibTrans" cxnId="{73A8A3C2-DCAE-7046-B322-56502CF74F72}">
      <dgm:prSet/>
      <dgm:spPr/>
      <dgm:t>
        <a:bodyPr/>
        <a:lstStyle/>
        <a:p>
          <a:endParaRPr lang="en-US"/>
        </a:p>
      </dgm:t>
    </dgm:pt>
    <dgm:pt modelId="{6BC03776-2681-754B-90C0-2C0ED804C606}" type="pres">
      <dgm:prSet presAssocID="{6052D2A9-07A4-DC4D-98C7-2C4F0BCA815B}" presName="Name0" presStyleCnt="0">
        <dgm:presLayoutVars>
          <dgm:dir/>
          <dgm:resizeHandles val="exact"/>
        </dgm:presLayoutVars>
      </dgm:prSet>
      <dgm:spPr/>
    </dgm:pt>
    <dgm:pt modelId="{B5FF3558-639C-C748-8440-612E70E896A2}" type="pres">
      <dgm:prSet presAssocID="{866EEFF7-D006-074F-B657-A139B9A9A2A8}" presName="parTxOnly" presStyleLbl="node1" presStyleIdx="0" presStyleCnt="4">
        <dgm:presLayoutVars>
          <dgm:bulletEnabled val="1"/>
        </dgm:presLayoutVars>
      </dgm:prSet>
      <dgm:spPr/>
    </dgm:pt>
    <dgm:pt modelId="{7EB8AC55-D2D6-F64B-B879-10C802B6106B}" type="pres">
      <dgm:prSet presAssocID="{DD077AF8-A4C2-1D4C-9004-27312CDC47B0}" presName="parSpace" presStyleCnt="0"/>
      <dgm:spPr/>
    </dgm:pt>
    <dgm:pt modelId="{F7F22024-2A08-1846-8C3F-7220C1B24DDC}" type="pres">
      <dgm:prSet presAssocID="{361B15E8-3F9A-B847-AA5D-48455898B97C}" presName="parTxOnly" presStyleLbl="node1" presStyleIdx="1" presStyleCnt="4">
        <dgm:presLayoutVars>
          <dgm:bulletEnabled val="1"/>
        </dgm:presLayoutVars>
      </dgm:prSet>
      <dgm:spPr/>
    </dgm:pt>
    <dgm:pt modelId="{C862B040-FB26-2642-A142-725733A47A22}" type="pres">
      <dgm:prSet presAssocID="{71864B6D-C4EE-6743-BDED-7F60B79E4E8E}" presName="parSpace" presStyleCnt="0"/>
      <dgm:spPr/>
    </dgm:pt>
    <dgm:pt modelId="{620E0AAF-8C14-C642-B89E-B5179DE22061}" type="pres">
      <dgm:prSet presAssocID="{8E179608-F617-344A-8282-1D452382061F}" presName="parTxOnly" presStyleLbl="node1" presStyleIdx="2" presStyleCnt="4">
        <dgm:presLayoutVars>
          <dgm:bulletEnabled val="1"/>
        </dgm:presLayoutVars>
      </dgm:prSet>
      <dgm:spPr/>
    </dgm:pt>
    <dgm:pt modelId="{E41127F3-6CE1-6743-A707-8E918D74D670}" type="pres">
      <dgm:prSet presAssocID="{1DD6D71E-95B3-0946-860D-A4DCDBAC065B}" presName="parSpace" presStyleCnt="0"/>
      <dgm:spPr/>
    </dgm:pt>
    <dgm:pt modelId="{A429B793-9247-7549-88CB-90CCE46F1C3A}" type="pres">
      <dgm:prSet presAssocID="{D13747C9-07C8-5748-92AD-919691A4D76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0003C1F-6293-7348-82AA-278CD7BD8289}" type="presOf" srcId="{8E179608-F617-344A-8282-1D452382061F}" destId="{620E0AAF-8C14-C642-B89E-B5179DE22061}" srcOrd="0" destOrd="0" presId="urn:microsoft.com/office/officeart/2005/8/layout/hChevron3"/>
    <dgm:cxn modelId="{7B700D28-D00A-F746-89C2-49310A1C416E}" type="presOf" srcId="{6052D2A9-07A4-DC4D-98C7-2C4F0BCA815B}" destId="{6BC03776-2681-754B-90C0-2C0ED804C606}" srcOrd="0" destOrd="0" presId="urn:microsoft.com/office/officeart/2005/8/layout/hChevron3"/>
    <dgm:cxn modelId="{FA72773F-D0C0-E045-9EB9-A9E4479370B6}" type="presOf" srcId="{866EEFF7-D006-074F-B657-A139B9A9A2A8}" destId="{B5FF3558-639C-C748-8440-612E70E896A2}" srcOrd="0" destOrd="0" presId="urn:microsoft.com/office/officeart/2005/8/layout/hChevron3"/>
    <dgm:cxn modelId="{8DA5AD3F-01C3-E244-8868-6F3D7F827D54}" type="presOf" srcId="{361B15E8-3F9A-B847-AA5D-48455898B97C}" destId="{F7F22024-2A08-1846-8C3F-7220C1B24DDC}" srcOrd="0" destOrd="0" presId="urn:microsoft.com/office/officeart/2005/8/layout/hChevron3"/>
    <dgm:cxn modelId="{33C3B7A2-6A7D-DC4B-8766-8F9B2F898510}" srcId="{6052D2A9-07A4-DC4D-98C7-2C4F0BCA815B}" destId="{8E179608-F617-344A-8282-1D452382061F}" srcOrd="2" destOrd="0" parTransId="{B0B824CB-1D6B-D74D-A838-84755ED0742C}" sibTransId="{1DD6D71E-95B3-0946-860D-A4DCDBAC065B}"/>
    <dgm:cxn modelId="{73A8A3C2-DCAE-7046-B322-56502CF74F72}" srcId="{6052D2A9-07A4-DC4D-98C7-2C4F0BCA815B}" destId="{361B15E8-3F9A-B847-AA5D-48455898B97C}" srcOrd="1" destOrd="0" parTransId="{D112AE3B-E2BC-F349-AC0F-A7C48114A25E}" sibTransId="{71864B6D-C4EE-6743-BDED-7F60B79E4E8E}"/>
    <dgm:cxn modelId="{F0003AE1-DB9A-2545-A099-B7C7F5D27840}" type="presOf" srcId="{D13747C9-07C8-5748-92AD-919691A4D76F}" destId="{A429B793-9247-7549-88CB-90CCE46F1C3A}" srcOrd="0" destOrd="0" presId="urn:microsoft.com/office/officeart/2005/8/layout/hChevron3"/>
    <dgm:cxn modelId="{728919E7-87EB-FE46-988A-FE0F1EC0D043}" srcId="{6052D2A9-07A4-DC4D-98C7-2C4F0BCA815B}" destId="{866EEFF7-D006-074F-B657-A139B9A9A2A8}" srcOrd="0" destOrd="0" parTransId="{EF887B91-FE91-0A42-B678-E68128E737F8}" sibTransId="{DD077AF8-A4C2-1D4C-9004-27312CDC47B0}"/>
    <dgm:cxn modelId="{F23C04FF-422A-9F40-A793-EE2B802E3979}" srcId="{6052D2A9-07A4-DC4D-98C7-2C4F0BCA815B}" destId="{D13747C9-07C8-5748-92AD-919691A4D76F}" srcOrd="3" destOrd="0" parTransId="{41877971-DED6-904F-9E49-896378EC5C9B}" sibTransId="{1E605856-5290-D54D-B39B-1AA53A2D6DD2}"/>
    <dgm:cxn modelId="{14EF486B-950D-2747-91DD-CDF819C06052}" type="presParOf" srcId="{6BC03776-2681-754B-90C0-2C0ED804C606}" destId="{B5FF3558-639C-C748-8440-612E70E896A2}" srcOrd="0" destOrd="0" presId="urn:microsoft.com/office/officeart/2005/8/layout/hChevron3"/>
    <dgm:cxn modelId="{8206B2B0-51D5-7D47-AEE3-8A8C967522DA}" type="presParOf" srcId="{6BC03776-2681-754B-90C0-2C0ED804C606}" destId="{7EB8AC55-D2D6-F64B-B879-10C802B6106B}" srcOrd="1" destOrd="0" presId="urn:microsoft.com/office/officeart/2005/8/layout/hChevron3"/>
    <dgm:cxn modelId="{0E8A88AD-69BE-6045-A621-47B525FF30E2}" type="presParOf" srcId="{6BC03776-2681-754B-90C0-2C0ED804C606}" destId="{F7F22024-2A08-1846-8C3F-7220C1B24DDC}" srcOrd="2" destOrd="0" presId="urn:microsoft.com/office/officeart/2005/8/layout/hChevron3"/>
    <dgm:cxn modelId="{B5BF4F69-D39C-BC4C-9FC4-497B349D9A23}" type="presParOf" srcId="{6BC03776-2681-754B-90C0-2C0ED804C606}" destId="{C862B040-FB26-2642-A142-725733A47A22}" srcOrd="3" destOrd="0" presId="urn:microsoft.com/office/officeart/2005/8/layout/hChevron3"/>
    <dgm:cxn modelId="{573F63EE-0A80-B74D-BCB5-BC9C583B4789}" type="presParOf" srcId="{6BC03776-2681-754B-90C0-2C0ED804C606}" destId="{620E0AAF-8C14-C642-B89E-B5179DE22061}" srcOrd="4" destOrd="0" presId="urn:microsoft.com/office/officeart/2005/8/layout/hChevron3"/>
    <dgm:cxn modelId="{02C3EF3E-3718-FA45-A3A5-C5C7A2DD7063}" type="presParOf" srcId="{6BC03776-2681-754B-90C0-2C0ED804C606}" destId="{E41127F3-6CE1-6743-A707-8E918D74D670}" srcOrd="5" destOrd="0" presId="urn:microsoft.com/office/officeart/2005/8/layout/hChevron3"/>
    <dgm:cxn modelId="{097CB10A-EEC4-B14B-8E77-17EA95C4C004}" type="presParOf" srcId="{6BC03776-2681-754B-90C0-2C0ED804C606}" destId="{A429B793-9247-7549-88CB-90CCE46F1C3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2D2A9-07A4-DC4D-98C7-2C4F0BCA815B}" type="doc">
      <dgm:prSet loTypeId="urn:microsoft.com/office/officeart/2005/8/layout/hChevron3" loCatId="" qsTypeId="urn:microsoft.com/office/officeart/2005/8/quickstyle/simple1" qsCatId="simple" csTypeId="urn:microsoft.com/office/officeart/2005/8/colors/accent1_1" csCatId="accent1" phldr="1"/>
      <dgm:spPr/>
    </dgm:pt>
    <dgm:pt modelId="{866EEFF7-D006-074F-B657-A139B9A9A2A8}">
      <dgm:prSet phldrT="[Text]"/>
      <dgm:spPr/>
      <dgm:t>
        <a:bodyPr/>
        <a:lstStyle/>
        <a:p>
          <a:pPr rtl="0"/>
          <a:r>
            <a:rPr lang="en-US" dirty="0"/>
            <a:t>Normalization</a:t>
          </a:r>
        </a:p>
      </dgm:t>
    </dgm:pt>
    <dgm:pt modelId="{EF887B91-FE91-0A42-B678-E68128E737F8}" type="parTrans" cxnId="{728919E7-87EB-FE46-988A-FE0F1EC0D043}">
      <dgm:prSet/>
      <dgm:spPr/>
      <dgm:t>
        <a:bodyPr/>
        <a:lstStyle/>
        <a:p>
          <a:endParaRPr lang="en-US"/>
        </a:p>
      </dgm:t>
    </dgm:pt>
    <dgm:pt modelId="{DD077AF8-A4C2-1D4C-9004-27312CDC47B0}" type="sibTrans" cxnId="{728919E7-87EB-FE46-988A-FE0F1EC0D043}">
      <dgm:prSet/>
      <dgm:spPr/>
      <dgm:t>
        <a:bodyPr/>
        <a:lstStyle/>
        <a:p>
          <a:endParaRPr lang="en-US"/>
        </a:p>
      </dgm:t>
    </dgm:pt>
    <dgm:pt modelId="{8E179608-F617-344A-8282-1D452382061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Tokenization</a:t>
          </a:r>
        </a:p>
      </dgm:t>
    </dgm:pt>
    <dgm:pt modelId="{B0B824CB-1D6B-D74D-A838-84755ED0742C}" type="parTrans" cxnId="{33C3B7A2-6A7D-DC4B-8766-8F9B2F898510}">
      <dgm:prSet/>
      <dgm:spPr/>
      <dgm:t>
        <a:bodyPr/>
        <a:lstStyle/>
        <a:p>
          <a:endParaRPr lang="en-US"/>
        </a:p>
      </dgm:t>
    </dgm:pt>
    <dgm:pt modelId="{1DD6D71E-95B3-0946-860D-A4DCDBAC065B}" type="sibTrans" cxnId="{33C3B7A2-6A7D-DC4B-8766-8F9B2F898510}">
      <dgm:prSet/>
      <dgm:spPr/>
      <dgm:t>
        <a:bodyPr/>
        <a:lstStyle/>
        <a:p>
          <a:endParaRPr lang="en-US"/>
        </a:p>
      </dgm:t>
    </dgm:pt>
    <dgm:pt modelId="{D13747C9-07C8-5748-92AD-919691A4D76F}">
      <dgm:prSet phldrT="[Text]"/>
      <dgm:spPr/>
      <dgm:t>
        <a:bodyPr/>
        <a:lstStyle/>
        <a:p>
          <a:r>
            <a:rPr lang="en-US" dirty="0"/>
            <a:t>Pos-processing</a:t>
          </a:r>
        </a:p>
      </dgm:t>
    </dgm:pt>
    <dgm:pt modelId="{41877971-DED6-904F-9E49-896378EC5C9B}" type="parTrans" cxnId="{F23C04FF-422A-9F40-A793-EE2B802E3979}">
      <dgm:prSet/>
      <dgm:spPr/>
      <dgm:t>
        <a:bodyPr/>
        <a:lstStyle/>
        <a:p>
          <a:endParaRPr lang="en-US"/>
        </a:p>
      </dgm:t>
    </dgm:pt>
    <dgm:pt modelId="{1E605856-5290-D54D-B39B-1AA53A2D6DD2}" type="sibTrans" cxnId="{F23C04FF-422A-9F40-A793-EE2B802E3979}">
      <dgm:prSet/>
      <dgm:spPr/>
      <dgm:t>
        <a:bodyPr/>
        <a:lstStyle/>
        <a:p>
          <a:endParaRPr lang="en-US"/>
        </a:p>
      </dgm:t>
    </dgm:pt>
    <dgm:pt modelId="{361B15E8-3F9A-B847-AA5D-48455898B97C}">
      <dgm:prSet/>
      <dgm:spPr/>
      <dgm:t>
        <a:bodyPr/>
        <a:lstStyle/>
        <a:p>
          <a:pPr rtl="0"/>
          <a:r>
            <a:rPr lang="en-US" dirty="0"/>
            <a:t>Pre-tokenization</a:t>
          </a:r>
        </a:p>
      </dgm:t>
    </dgm:pt>
    <dgm:pt modelId="{D112AE3B-E2BC-F349-AC0F-A7C48114A25E}" type="parTrans" cxnId="{73A8A3C2-DCAE-7046-B322-56502CF74F72}">
      <dgm:prSet/>
      <dgm:spPr/>
      <dgm:t>
        <a:bodyPr/>
        <a:lstStyle/>
        <a:p>
          <a:endParaRPr lang="en-US"/>
        </a:p>
      </dgm:t>
    </dgm:pt>
    <dgm:pt modelId="{71864B6D-C4EE-6743-BDED-7F60B79E4E8E}" type="sibTrans" cxnId="{73A8A3C2-DCAE-7046-B322-56502CF74F72}">
      <dgm:prSet/>
      <dgm:spPr/>
      <dgm:t>
        <a:bodyPr/>
        <a:lstStyle/>
        <a:p>
          <a:endParaRPr lang="en-US"/>
        </a:p>
      </dgm:t>
    </dgm:pt>
    <dgm:pt modelId="{6BC03776-2681-754B-90C0-2C0ED804C606}" type="pres">
      <dgm:prSet presAssocID="{6052D2A9-07A4-DC4D-98C7-2C4F0BCA815B}" presName="Name0" presStyleCnt="0">
        <dgm:presLayoutVars>
          <dgm:dir/>
          <dgm:resizeHandles val="exact"/>
        </dgm:presLayoutVars>
      </dgm:prSet>
      <dgm:spPr/>
    </dgm:pt>
    <dgm:pt modelId="{B5FF3558-639C-C748-8440-612E70E896A2}" type="pres">
      <dgm:prSet presAssocID="{866EEFF7-D006-074F-B657-A139B9A9A2A8}" presName="parTxOnly" presStyleLbl="node1" presStyleIdx="0" presStyleCnt="4">
        <dgm:presLayoutVars>
          <dgm:bulletEnabled val="1"/>
        </dgm:presLayoutVars>
      </dgm:prSet>
      <dgm:spPr/>
    </dgm:pt>
    <dgm:pt modelId="{7EB8AC55-D2D6-F64B-B879-10C802B6106B}" type="pres">
      <dgm:prSet presAssocID="{DD077AF8-A4C2-1D4C-9004-27312CDC47B0}" presName="parSpace" presStyleCnt="0"/>
      <dgm:spPr/>
    </dgm:pt>
    <dgm:pt modelId="{F7F22024-2A08-1846-8C3F-7220C1B24DDC}" type="pres">
      <dgm:prSet presAssocID="{361B15E8-3F9A-B847-AA5D-48455898B97C}" presName="parTxOnly" presStyleLbl="node1" presStyleIdx="1" presStyleCnt="4">
        <dgm:presLayoutVars>
          <dgm:bulletEnabled val="1"/>
        </dgm:presLayoutVars>
      </dgm:prSet>
      <dgm:spPr/>
    </dgm:pt>
    <dgm:pt modelId="{C862B040-FB26-2642-A142-725733A47A22}" type="pres">
      <dgm:prSet presAssocID="{71864B6D-C4EE-6743-BDED-7F60B79E4E8E}" presName="parSpace" presStyleCnt="0"/>
      <dgm:spPr/>
    </dgm:pt>
    <dgm:pt modelId="{620E0AAF-8C14-C642-B89E-B5179DE22061}" type="pres">
      <dgm:prSet presAssocID="{8E179608-F617-344A-8282-1D452382061F}" presName="parTxOnly" presStyleLbl="node1" presStyleIdx="2" presStyleCnt="4">
        <dgm:presLayoutVars>
          <dgm:bulletEnabled val="1"/>
        </dgm:presLayoutVars>
      </dgm:prSet>
      <dgm:spPr/>
    </dgm:pt>
    <dgm:pt modelId="{E41127F3-6CE1-6743-A707-8E918D74D670}" type="pres">
      <dgm:prSet presAssocID="{1DD6D71E-95B3-0946-860D-A4DCDBAC065B}" presName="parSpace" presStyleCnt="0"/>
      <dgm:spPr/>
    </dgm:pt>
    <dgm:pt modelId="{A429B793-9247-7549-88CB-90CCE46F1C3A}" type="pres">
      <dgm:prSet presAssocID="{D13747C9-07C8-5748-92AD-919691A4D76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0003C1F-6293-7348-82AA-278CD7BD8289}" type="presOf" srcId="{8E179608-F617-344A-8282-1D452382061F}" destId="{620E0AAF-8C14-C642-B89E-B5179DE22061}" srcOrd="0" destOrd="0" presId="urn:microsoft.com/office/officeart/2005/8/layout/hChevron3"/>
    <dgm:cxn modelId="{7B700D28-D00A-F746-89C2-49310A1C416E}" type="presOf" srcId="{6052D2A9-07A4-DC4D-98C7-2C4F0BCA815B}" destId="{6BC03776-2681-754B-90C0-2C0ED804C606}" srcOrd="0" destOrd="0" presId="urn:microsoft.com/office/officeart/2005/8/layout/hChevron3"/>
    <dgm:cxn modelId="{FA72773F-D0C0-E045-9EB9-A9E4479370B6}" type="presOf" srcId="{866EEFF7-D006-074F-B657-A139B9A9A2A8}" destId="{B5FF3558-639C-C748-8440-612E70E896A2}" srcOrd="0" destOrd="0" presId="urn:microsoft.com/office/officeart/2005/8/layout/hChevron3"/>
    <dgm:cxn modelId="{8DA5AD3F-01C3-E244-8868-6F3D7F827D54}" type="presOf" srcId="{361B15E8-3F9A-B847-AA5D-48455898B97C}" destId="{F7F22024-2A08-1846-8C3F-7220C1B24DDC}" srcOrd="0" destOrd="0" presId="urn:microsoft.com/office/officeart/2005/8/layout/hChevron3"/>
    <dgm:cxn modelId="{33C3B7A2-6A7D-DC4B-8766-8F9B2F898510}" srcId="{6052D2A9-07A4-DC4D-98C7-2C4F0BCA815B}" destId="{8E179608-F617-344A-8282-1D452382061F}" srcOrd="2" destOrd="0" parTransId="{B0B824CB-1D6B-D74D-A838-84755ED0742C}" sibTransId="{1DD6D71E-95B3-0946-860D-A4DCDBAC065B}"/>
    <dgm:cxn modelId="{73A8A3C2-DCAE-7046-B322-56502CF74F72}" srcId="{6052D2A9-07A4-DC4D-98C7-2C4F0BCA815B}" destId="{361B15E8-3F9A-B847-AA5D-48455898B97C}" srcOrd="1" destOrd="0" parTransId="{D112AE3B-E2BC-F349-AC0F-A7C48114A25E}" sibTransId="{71864B6D-C4EE-6743-BDED-7F60B79E4E8E}"/>
    <dgm:cxn modelId="{F0003AE1-DB9A-2545-A099-B7C7F5D27840}" type="presOf" srcId="{D13747C9-07C8-5748-92AD-919691A4D76F}" destId="{A429B793-9247-7549-88CB-90CCE46F1C3A}" srcOrd="0" destOrd="0" presId="urn:microsoft.com/office/officeart/2005/8/layout/hChevron3"/>
    <dgm:cxn modelId="{728919E7-87EB-FE46-988A-FE0F1EC0D043}" srcId="{6052D2A9-07A4-DC4D-98C7-2C4F0BCA815B}" destId="{866EEFF7-D006-074F-B657-A139B9A9A2A8}" srcOrd="0" destOrd="0" parTransId="{EF887B91-FE91-0A42-B678-E68128E737F8}" sibTransId="{DD077AF8-A4C2-1D4C-9004-27312CDC47B0}"/>
    <dgm:cxn modelId="{F23C04FF-422A-9F40-A793-EE2B802E3979}" srcId="{6052D2A9-07A4-DC4D-98C7-2C4F0BCA815B}" destId="{D13747C9-07C8-5748-92AD-919691A4D76F}" srcOrd="3" destOrd="0" parTransId="{41877971-DED6-904F-9E49-896378EC5C9B}" sibTransId="{1E605856-5290-D54D-B39B-1AA53A2D6DD2}"/>
    <dgm:cxn modelId="{14EF486B-950D-2747-91DD-CDF819C06052}" type="presParOf" srcId="{6BC03776-2681-754B-90C0-2C0ED804C606}" destId="{B5FF3558-639C-C748-8440-612E70E896A2}" srcOrd="0" destOrd="0" presId="urn:microsoft.com/office/officeart/2005/8/layout/hChevron3"/>
    <dgm:cxn modelId="{8206B2B0-51D5-7D47-AEE3-8A8C967522DA}" type="presParOf" srcId="{6BC03776-2681-754B-90C0-2C0ED804C606}" destId="{7EB8AC55-D2D6-F64B-B879-10C802B6106B}" srcOrd="1" destOrd="0" presId="urn:microsoft.com/office/officeart/2005/8/layout/hChevron3"/>
    <dgm:cxn modelId="{0E8A88AD-69BE-6045-A621-47B525FF30E2}" type="presParOf" srcId="{6BC03776-2681-754B-90C0-2C0ED804C606}" destId="{F7F22024-2A08-1846-8C3F-7220C1B24DDC}" srcOrd="2" destOrd="0" presId="urn:microsoft.com/office/officeart/2005/8/layout/hChevron3"/>
    <dgm:cxn modelId="{B5BF4F69-D39C-BC4C-9FC4-497B349D9A23}" type="presParOf" srcId="{6BC03776-2681-754B-90C0-2C0ED804C606}" destId="{C862B040-FB26-2642-A142-725733A47A22}" srcOrd="3" destOrd="0" presId="urn:microsoft.com/office/officeart/2005/8/layout/hChevron3"/>
    <dgm:cxn modelId="{573F63EE-0A80-B74D-BCB5-BC9C583B4789}" type="presParOf" srcId="{6BC03776-2681-754B-90C0-2C0ED804C606}" destId="{620E0AAF-8C14-C642-B89E-B5179DE22061}" srcOrd="4" destOrd="0" presId="urn:microsoft.com/office/officeart/2005/8/layout/hChevron3"/>
    <dgm:cxn modelId="{02C3EF3E-3718-FA45-A3A5-C5C7A2DD7063}" type="presParOf" srcId="{6BC03776-2681-754B-90C0-2C0ED804C606}" destId="{E41127F3-6CE1-6743-A707-8E918D74D670}" srcOrd="5" destOrd="0" presId="urn:microsoft.com/office/officeart/2005/8/layout/hChevron3"/>
    <dgm:cxn modelId="{097CB10A-EEC4-B14B-8E77-17EA95C4C004}" type="presParOf" srcId="{6BC03776-2681-754B-90C0-2C0ED804C606}" destId="{A429B793-9247-7549-88CB-90CCE46F1C3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2D2A9-07A4-DC4D-98C7-2C4F0BCA815B}" type="doc">
      <dgm:prSet loTypeId="urn:microsoft.com/office/officeart/2005/8/layout/hChevron3" loCatId="" qsTypeId="urn:microsoft.com/office/officeart/2005/8/quickstyle/simple1" qsCatId="simple" csTypeId="urn:microsoft.com/office/officeart/2005/8/colors/accent1_1" csCatId="accent1" phldr="1"/>
      <dgm:spPr/>
    </dgm:pt>
    <dgm:pt modelId="{866EEFF7-D006-074F-B657-A139B9A9A2A8}">
      <dgm:prSet phldrT="[Text]"/>
      <dgm:spPr/>
      <dgm:t>
        <a:bodyPr/>
        <a:lstStyle/>
        <a:p>
          <a:pPr rtl="0"/>
          <a:r>
            <a:rPr lang="en-US" dirty="0"/>
            <a:t>Normalization</a:t>
          </a:r>
        </a:p>
      </dgm:t>
    </dgm:pt>
    <dgm:pt modelId="{EF887B91-FE91-0A42-B678-E68128E737F8}" type="parTrans" cxnId="{728919E7-87EB-FE46-988A-FE0F1EC0D043}">
      <dgm:prSet/>
      <dgm:spPr/>
      <dgm:t>
        <a:bodyPr/>
        <a:lstStyle/>
        <a:p>
          <a:endParaRPr lang="en-US"/>
        </a:p>
      </dgm:t>
    </dgm:pt>
    <dgm:pt modelId="{DD077AF8-A4C2-1D4C-9004-27312CDC47B0}" type="sibTrans" cxnId="{728919E7-87EB-FE46-988A-FE0F1EC0D043}">
      <dgm:prSet/>
      <dgm:spPr/>
      <dgm:t>
        <a:bodyPr/>
        <a:lstStyle/>
        <a:p>
          <a:endParaRPr lang="en-US"/>
        </a:p>
      </dgm:t>
    </dgm:pt>
    <dgm:pt modelId="{8E179608-F617-344A-8282-1D452382061F}">
      <dgm:prSet phldrT="[Text]"/>
      <dgm:spPr/>
      <dgm:t>
        <a:bodyPr/>
        <a:lstStyle/>
        <a:p>
          <a:r>
            <a:rPr lang="en-US" dirty="0"/>
            <a:t>Tokenization</a:t>
          </a:r>
        </a:p>
      </dgm:t>
    </dgm:pt>
    <dgm:pt modelId="{B0B824CB-1D6B-D74D-A838-84755ED0742C}" type="parTrans" cxnId="{33C3B7A2-6A7D-DC4B-8766-8F9B2F898510}">
      <dgm:prSet/>
      <dgm:spPr/>
      <dgm:t>
        <a:bodyPr/>
        <a:lstStyle/>
        <a:p>
          <a:endParaRPr lang="en-US"/>
        </a:p>
      </dgm:t>
    </dgm:pt>
    <dgm:pt modelId="{1DD6D71E-95B3-0946-860D-A4DCDBAC065B}" type="sibTrans" cxnId="{33C3B7A2-6A7D-DC4B-8766-8F9B2F898510}">
      <dgm:prSet/>
      <dgm:spPr/>
      <dgm:t>
        <a:bodyPr/>
        <a:lstStyle/>
        <a:p>
          <a:endParaRPr lang="en-US"/>
        </a:p>
      </dgm:t>
    </dgm:pt>
    <dgm:pt modelId="{D13747C9-07C8-5748-92AD-919691A4D76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Pos-processing</a:t>
          </a:r>
        </a:p>
      </dgm:t>
    </dgm:pt>
    <dgm:pt modelId="{41877971-DED6-904F-9E49-896378EC5C9B}" type="parTrans" cxnId="{F23C04FF-422A-9F40-A793-EE2B802E3979}">
      <dgm:prSet/>
      <dgm:spPr/>
      <dgm:t>
        <a:bodyPr/>
        <a:lstStyle/>
        <a:p>
          <a:endParaRPr lang="en-US"/>
        </a:p>
      </dgm:t>
    </dgm:pt>
    <dgm:pt modelId="{1E605856-5290-D54D-B39B-1AA53A2D6DD2}" type="sibTrans" cxnId="{F23C04FF-422A-9F40-A793-EE2B802E3979}">
      <dgm:prSet/>
      <dgm:spPr/>
      <dgm:t>
        <a:bodyPr/>
        <a:lstStyle/>
        <a:p>
          <a:endParaRPr lang="en-US"/>
        </a:p>
      </dgm:t>
    </dgm:pt>
    <dgm:pt modelId="{361B15E8-3F9A-B847-AA5D-48455898B97C}">
      <dgm:prSet/>
      <dgm:spPr/>
      <dgm:t>
        <a:bodyPr/>
        <a:lstStyle/>
        <a:p>
          <a:pPr rtl="0"/>
          <a:r>
            <a:rPr lang="en-US" dirty="0"/>
            <a:t>Pre-tokenization</a:t>
          </a:r>
        </a:p>
      </dgm:t>
    </dgm:pt>
    <dgm:pt modelId="{D112AE3B-E2BC-F349-AC0F-A7C48114A25E}" type="parTrans" cxnId="{73A8A3C2-DCAE-7046-B322-56502CF74F72}">
      <dgm:prSet/>
      <dgm:spPr/>
      <dgm:t>
        <a:bodyPr/>
        <a:lstStyle/>
        <a:p>
          <a:endParaRPr lang="en-US"/>
        </a:p>
      </dgm:t>
    </dgm:pt>
    <dgm:pt modelId="{71864B6D-C4EE-6743-BDED-7F60B79E4E8E}" type="sibTrans" cxnId="{73A8A3C2-DCAE-7046-B322-56502CF74F72}">
      <dgm:prSet/>
      <dgm:spPr/>
      <dgm:t>
        <a:bodyPr/>
        <a:lstStyle/>
        <a:p>
          <a:endParaRPr lang="en-US"/>
        </a:p>
      </dgm:t>
    </dgm:pt>
    <dgm:pt modelId="{6BC03776-2681-754B-90C0-2C0ED804C606}" type="pres">
      <dgm:prSet presAssocID="{6052D2A9-07A4-DC4D-98C7-2C4F0BCA815B}" presName="Name0" presStyleCnt="0">
        <dgm:presLayoutVars>
          <dgm:dir/>
          <dgm:resizeHandles val="exact"/>
        </dgm:presLayoutVars>
      </dgm:prSet>
      <dgm:spPr/>
    </dgm:pt>
    <dgm:pt modelId="{B5FF3558-639C-C748-8440-612E70E896A2}" type="pres">
      <dgm:prSet presAssocID="{866EEFF7-D006-074F-B657-A139B9A9A2A8}" presName="parTxOnly" presStyleLbl="node1" presStyleIdx="0" presStyleCnt="4">
        <dgm:presLayoutVars>
          <dgm:bulletEnabled val="1"/>
        </dgm:presLayoutVars>
      </dgm:prSet>
      <dgm:spPr/>
    </dgm:pt>
    <dgm:pt modelId="{7EB8AC55-D2D6-F64B-B879-10C802B6106B}" type="pres">
      <dgm:prSet presAssocID="{DD077AF8-A4C2-1D4C-9004-27312CDC47B0}" presName="parSpace" presStyleCnt="0"/>
      <dgm:spPr/>
    </dgm:pt>
    <dgm:pt modelId="{F7F22024-2A08-1846-8C3F-7220C1B24DDC}" type="pres">
      <dgm:prSet presAssocID="{361B15E8-3F9A-B847-AA5D-48455898B97C}" presName="parTxOnly" presStyleLbl="node1" presStyleIdx="1" presStyleCnt="4">
        <dgm:presLayoutVars>
          <dgm:bulletEnabled val="1"/>
        </dgm:presLayoutVars>
      </dgm:prSet>
      <dgm:spPr/>
    </dgm:pt>
    <dgm:pt modelId="{C862B040-FB26-2642-A142-725733A47A22}" type="pres">
      <dgm:prSet presAssocID="{71864B6D-C4EE-6743-BDED-7F60B79E4E8E}" presName="parSpace" presStyleCnt="0"/>
      <dgm:spPr/>
    </dgm:pt>
    <dgm:pt modelId="{620E0AAF-8C14-C642-B89E-B5179DE22061}" type="pres">
      <dgm:prSet presAssocID="{8E179608-F617-344A-8282-1D452382061F}" presName="parTxOnly" presStyleLbl="node1" presStyleIdx="2" presStyleCnt="4">
        <dgm:presLayoutVars>
          <dgm:bulletEnabled val="1"/>
        </dgm:presLayoutVars>
      </dgm:prSet>
      <dgm:spPr/>
    </dgm:pt>
    <dgm:pt modelId="{E41127F3-6CE1-6743-A707-8E918D74D670}" type="pres">
      <dgm:prSet presAssocID="{1DD6D71E-95B3-0946-860D-A4DCDBAC065B}" presName="parSpace" presStyleCnt="0"/>
      <dgm:spPr/>
    </dgm:pt>
    <dgm:pt modelId="{A429B793-9247-7549-88CB-90CCE46F1C3A}" type="pres">
      <dgm:prSet presAssocID="{D13747C9-07C8-5748-92AD-919691A4D76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0003C1F-6293-7348-82AA-278CD7BD8289}" type="presOf" srcId="{8E179608-F617-344A-8282-1D452382061F}" destId="{620E0AAF-8C14-C642-B89E-B5179DE22061}" srcOrd="0" destOrd="0" presId="urn:microsoft.com/office/officeart/2005/8/layout/hChevron3"/>
    <dgm:cxn modelId="{7B700D28-D00A-F746-89C2-49310A1C416E}" type="presOf" srcId="{6052D2A9-07A4-DC4D-98C7-2C4F0BCA815B}" destId="{6BC03776-2681-754B-90C0-2C0ED804C606}" srcOrd="0" destOrd="0" presId="urn:microsoft.com/office/officeart/2005/8/layout/hChevron3"/>
    <dgm:cxn modelId="{FA72773F-D0C0-E045-9EB9-A9E4479370B6}" type="presOf" srcId="{866EEFF7-D006-074F-B657-A139B9A9A2A8}" destId="{B5FF3558-639C-C748-8440-612E70E896A2}" srcOrd="0" destOrd="0" presId="urn:microsoft.com/office/officeart/2005/8/layout/hChevron3"/>
    <dgm:cxn modelId="{8DA5AD3F-01C3-E244-8868-6F3D7F827D54}" type="presOf" srcId="{361B15E8-3F9A-B847-AA5D-48455898B97C}" destId="{F7F22024-2A08-1846-8C3F-7220C1B24DDC}" srcOrd="0" destOrd="0" presId="urn:microsoft.com/office/officeart/2005/8/layout/hChevron3"/>
    <dgm:cxn modelId="{33C3B7A2-6A7D-DC4B-8766-8F9B2F898510}" srcId="{6052D2A9-07A4-DC4D-98C7-2C4F0BCA815B}" destId="{8E179608-F617-344A-8282-1D452382061F}" srcOrd="2" destOrd="0" parTransId="{B0B824CB-1D6B-D74D-A838-84755ED0742C}" sibTransId="{1DD6D71E-95B3-0946-860D-A4DCDBAC065B}"/>
    <dgm:cxn modelId="{73A8A3C2-DCAE-7046-B322-56502CF74F72}" srcId="{6052D2A9-07A4-DC4D-98C7-2C4F0BCA815B}" destId="{361B15E8-3F9A-B847-AA5D-48455898B97C}" srcOrd="1" destOrd="0" parTransId="{D112AE3B-E2BC-F349-AC0F-A7C48114A25E}" sibTransId="{71864B6D-C4EE-6743-BDED-7F60B79E4E8E}"/>
    <dgm:cxn modelId="{F0003AE1-DB9A-2545-A099-B7C7F5D27840}" type="presOf" srcId="{D13747C9-07C8-5748-92AD-919691A4D76F}" destId="{A429B793-9247-7549-88CB-90CCE46F1C3A}" srcOrd="0" destOrd="0" presId="urn:microsoft.com/office/officeart/2005/8/layout/hChevron3"/>
    <dgm:cxn modelId="{728919E7-87EB-FE46-988A-FE0F1EC0D043}" srcId="{6052D2A9-07A4-DC4D-98C7-2C4F0BCA815B}" destId="{866EEFF7-D006-074F-B657-A139B9A9A2A8}" srcOrd="0" destOrd="0" parTransId="{EF887B91-FE91-0A42-B678-E68128E737F8}" sibTransId="{DD077AF8-A4C2-1D4C-9004-27312CDC47B0}"/>
    <dgm:cxn modelId="{F23C04FF-422A-9F40-A793-EE2B802E3979}" srcId="{6052D2A9-07A4-DC4D-98C7-2C4F0BCA815B}" destId="{D13747C9-07C8-5748-92AD-919691A4D76F}" srcOrd="3" destOrd="0" parTransId="{41877971-DED6-904F-9E49-896378EC5C9B}" sibTransId="{1E605856-5290-D54D-B39B-1AA53A2D6DD2}"/>
    <dgm:cxn modelId="{14EF486B-950D-2747-91DD-CDF819C06052}" type="presParOf" srcId="{6BC03776-2681-754B-90C0-2C0ED804C606}" destId="{B5FF3558-639C-C748-8440-612E70E896A2}" srcOrd="0" destOrd="0" presId="urn:microsoft.com/office/officeart/2005/8/layout/hChevron3"/>
    <dgm:cxn modelId="{8206B2B0-51D5-7D47-AEE3-8A8C967522DA}" type="presParOf" srcId="{6BC03776-2681-754B-90C0-2C0ED804C606}" destId="{7EB8AC55-D2D6-F64B-B879-10C802B6106B}" srcOrd="1" destOrd="0" presId="urn:microsoft.com/office/officeart/2005/8/layout/hChevron3"/>
    <dgm:cxn modelId="{0E8A88AD-69BE-6045-A621-47B525FF30E2}" type="presParOf" srcId="{6BC03776-2681-754B-90C0-2C0ED804C606}" destId="{F7F22024-2A08-1846-8C3F-7220C1B24DDC}" srcOrd="2" destOrd="0" presId="urn:microsoft.com/office/officeart/2005/8/layout/hChevron3"/>
    <dgm:cxn modelId="{B5BF4F69-D39C-BC4C-9FC4-497B349D9A23}" type="presParOf" srcId="{6BC03776-2681-754B-90C0-2C0ED804C606}" destId="{C862B040-FB26-2642-A142-725733A47A22}" srcOrd="3" destOrd="0" presId="urn:microsoft.com/office/officeart/2005/8/layout/hChevron3"/>
    <dgm:cxn modelId="{573F63EE-0A80-B74D-BCB5-BC9C583B4789}" type="presParOf" srcId="{6BC03776-2681-754B-90C0-2C0ED804C606}" destId="{620E0AAF-8C14-C642-B89E-B5179DE22061}" srcOrd="4" destOrd="0" presId="urn:microsoft.com/office/officeart/2005/8/layout/hChevron3"/>
    <dgm:cxn modelId="{02C3EF3E-3718-FA45-A3A5-C5C7A2DD7063}" type="presParOf" srcId="{6BC03776-2681-754B-90C0-2C0ED804C606}" destId="{E41127F3-6CE1-6743-A707-8E918D74D670}" srcOrd="5" destOrd="0" presId="urn:microsoft.com/office/officeart/2005/8/layout/hChevron3"/>
    <dgm:cxn modelId="{097CB10A-EEC4-B14B-8E77-17EA95C4C004}" type="presParOf" srcId="{6BC03776-2681-754B-90C0-2C0ED804C606}" destId="{A429B793-9247-7549-88CB-90CCE46F1C3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F3558-639C-C748-8440-612E70E896A2}">
      <dsp:nvSpPr>
        <dsp:cNvPr id="0" name=""/>
        <dsp:cNvSpPr/>
      </dsp:nvSpPr>
      <dsp:spPr>
        <a:xfrm>
          <a:off x="2462" y="132856"/>
          <a:ext cx="2470915" cy="98836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Normalization</a:t>
          </a:r>
        </a:p>
      </dsp:txBody>
      <dsp:txXfrm>
        <a:off x="2462" y="132856"/>
        <a:ext cx="2223824" cy="988366"/>
      </dsp:txXfrm>
    </dsp:sp>
    <dsp:sp modelId="{F7F22024-2A08-1846-8C3F-7220C1B24DDC}">
      <dsp:nvSpPr>
        <dsp:cNvPr id="0" name=""/>
        <dsp:cNvSpPr/>
      </dsp:nvSpPr>
      <dsp:spPr>
        <a:xfrm>
          <a:off x="1979195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Pre-tokenization</a:t>
          </a:r>
        </a:p>
      </dsp:txBody>
      <dsp:txXfrm>
        <a:off x="2473378" y="132856"/>
        <a:ext cx="1482549" cy="988366"/>
      </dsp:txXfrm>
    </dsp:sp>
    <dsp:sp modelId="{620E0AAF-8C14-C642-B89E-B5179DE22061}">
      <dsp:nvSpPr>
        <dsp:cNvPr id="0" name=""/>
        <dsp:cNvSpPr/>
      </dsp:nvSpPr>
      <dsp:spPr>
        <a:xfrm>
          <a:off x="3955927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Tokenization</a:t>
          </a:r>
        </a:p>
      </dsp:txBody>
      <dsp:txXfrm>
        <a:off x="4450110" y="132856"/>
        <a:ext cx="1482549" cy="988366"/>
      </dsp:txXfrm>
    </dsp:sp>
    <dsp:sp modelId="{A429B793-9247-7549-88CB-90CCE46F1C3A}">
      <dsp:nvSpPr>
        <dsp:cNvPr id="0" name=""/>
        <dsp:cNvSpPr/>
      </dsp:nvSpPr>
      <dsp:spPr>
        <a:xfrm>
          <a:off x="5932659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Pos-processing</a:t>
          </a:r>
        </a:p>
      </dsp:txBody>
      <dsp:txXfrm>
        <a:off x="6426842" y="132856"/>
        <a:ext cx="1482549" cy="98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F3558-639C-C748-8440-612E70E896A2}">
      <dsp:nvSpPr>
        <dsp:cNvPr id="0" name=""/>
        <dsp:cNvSpPr/>
      </dsp:nvSpPr>
      <dsp:spPr>
        <a:xfrm>
          <a:off x="2462" y="132856"/>
          <a:ext cx="2470915" cy="9883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Normalization</a:t>
          </a:r>
        </a:p>
      </dsp:txBody>
      <dsp:txXfrm>
        <a:off x="2462" y="132856"/>
        <a:ext cx="2223824" cy="988366"/>
      </dsp:txXfrm>
    </dsp:sp>
    <dsp:sp modelId="{F7F22024-2A08-1846-8C3F-7220C1B24DDC}">
      <dsp:nvSpPr>
        <dsp:cNvPr id="0" name=""/>
        <dsp:cNvSpPr/>
      </dsp:nvSpPr>
      <dsp:spPr>
        <a:xfrm>
          <a:off x="1979195" y="132856"/>
          <a:ext cx="2470915" cy="98836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Pre-tokenization</a:t>
          </a:r>
        </a:p>
      </dsp:txBody>
      <dsp:txXfrm>
        <a:off x="2473378" y="132856"/>
        <a:ext cx="1482549" cy="988366"/>
      </dsp:txXfrm>
    </dsp:sp>
    <dsp:sp modelId="{620E0AAF-8C14-C642-B89E-B5179DE22061}">
      <dsp:nvSpPr>
        <dsp:cNvPr id="0" name=""/>
        <dsp:cNvSpPr/>
      </dsp:nvSpPr>
      <dsp:spPr>
        <a:xfrm>
          <a:off x="3955927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Tokenization</a:t>
          </a:r>
        </a:p>
      </dsp:txBody>
      <dsp:txXfrm>
        <a:off x="4450110" y="132856"/>
        <a:ext cx="1482549" cy="988366"/>
      </dsp:txXfrm>
    </dsp:sp>
    <dsp:sp modelId="{A429B793-9247-7549-88CB-90CCE46F1C3A}">
      <dsp:nvSpPr>
        <dsp:cNvPr id="0" name=""/>
        <dsp:cNvSpPr/>
      </dsp:nvSpPr>
      <dsp:spPr>
        <a:xfrm>
          <a:off x="5932659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Pos-processing</a:t>
          </a:r>
        </a:p>
      </dsp:txBody>
      <dsp:txXfrm>
        <a:off x="6426842" y="132856"/>
        <a:ext cx="1482549" cy="98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F3558-639C-C748-8440-612E70E896A2}">
      <dsp:nvSpPr>
        <dsp:cNvPr id="0" name=""/>
        <dsp:cNvSpPr/>
      </dsp:nvSpPr>
      <dsp:spPr>
        <a:xfrm>
          <a:off x="2462" y="132856"/>
          <a:ext cx="2470915" cy="9883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Normalization</a:t>
          </a:r>
        </a:p>
      </dsp:txBody>
      <dsp:txXfrm>
        <a:off x="2462" y="132856"/>
        <a:ext cx="2223824" cy="988366"/>
      </dsp:txXfrm>
    </dsp:sp>
    <dsp:sp modelId="{F7F22024-2A08-1846-8C3F-7220C1B24DDC}">
      <dsp:nvSpPr>
        <dsp:cNvPr id="0" name=""/>
        <dsp:cNvSpPr/>
      </dsp:nvSpPr>
      <dsp:spPr>
        <a:xfrm>
          <a:off x="1979195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Pre-tokenization</a:t>
          </a:r>
        </a:p>
      </dsp:txBody>
      <dsp:txXfrm>
        <a:off x="2473378" y="132856"/>
        <a:ext cx="1482549" cy="988366"/>
      </dsp:txXfrm>
    </dsp:sp>
    <dsp:sp modelId="{620E0AAF-8C14-C642-B89E-B5179DE22061}">
      <dsp:nvSpPr>
        <dsp:cNvPr id="0" name=""/>
        <dsp:cNvSpPr/>
      </dsp:nvSpPr>
      <dsp:spPr>
        <a:xfrm>
          <a:off x="3955927" y="132856"/>
          <a:ext cx="2470915" cy="98836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Tokenization</a:t>
          </a:r>
        </a:p>
      </dsp:txBody>
      <dsp:txXfrm>
        <a:off x="4450110" y="132856"/>
        <a:ext cx="1482549" cy="988366"/>
      </dsp:txXfrm>
    </dsp:sp>
    <dsp:sp modelId="{A429B793-9247-7549-88CB-90CCE46F1C3A}">
      <dsp:nvSpPr>
        <dsp:cNvPr id="0" name=""/>
        <dsp:cNvSpPr/>
      </dsp:nvSpPr>
      <dsp:spPr>
        <a:xfrm>
          <a:off x="5932659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Pos-processing</a:t>
          </a:r>
        </a:p>
      </dsp:txBody>
      <dsp:txXfrm>
        <a:off x="6426842" y="132856"/>
        <a:ext cx="1482549" cy="988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F3558-639C-C748-8440-612E70E896A2}">
      <dsp:nvSpPr>
        <dsp:cNvPr id="0" name=""/>
        <dsp:cNvSpPr/>
      </dsp:nvSpPr>
      <dsp:spPr>
        <a:xfrm>
          <a:off x="2462" y="132856"/>
          <a:ext cx="2470915" cy="9883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Normalization</a:t>
          </a:r>
        </a:p>
      </dsp:txBody>
      <dsp:txXfrm>
        <a:off x="2462" y="132856"/>
        <a:ext cx="2223824" cy="988366"/>
      </dsp:txXfrm>
    </dsp:sp>
    <dsp:sp modelId="{F7F22024-2A08-1846-8C3F-7220C1B24DDC}">
      <dsp:nvSpPr>
        <dsp:cNvPr id="0" name=""/>
        <dsp:cNvSpPr/>
      </dsp:nvSpPr>
      <dsp:spPr>
        <a:xfrm>
          <a:off x="1979195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Pre-tokenization</a:t>
          </a:r>
        </a:p>
      </dsp:txBody>
      <dsp:txXfrm>
        <a:off x="2473378" y="132856"/>
        <a:ext cx="1482549" cy="988366"/>
      </dsp:txXfrm>
    </dsp:sp>
    <dsp:sp modelId="{620E0AAF-8C14-C642-B89E-B5179DE22061}">
      <dsp:nvSpPr>
        <dsp:cNvPr id="0" name=""/>
        <dsp:cNvSpPr/>
      </dsp:nvSpPr>
      <dsp:spPr>
        <a:xfrm>
          <a:off x="3955927" y="132856"/>
          <a:ext cx="2470915" cy="98836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Tokenization</a:t>
          </a:r>
        </a:p>
      </dsp:txBody>
      <dsp:txXfrm>
        <a:off x="4450110" y="132856"/>
        <a:ext cx="1482549" cy="988366"/>
      </dsp:txXfrm>
    </dsp:sp>
    <dsp:sp modelId="{A429B793-9247-7549-88CB-90CCE46F1C3A}">
      <dsp:nvSpPr>
        <dsp:cNvPr id="0" name=""/>
        <dsp:cNvSpPr/>
      </dsp:nvSpPr>
      <dsp:spPr>
        <a:xfrm>
          <a:off x="5932659" y="132856"/>
          <a:ext cx="2470915" cy="98836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Pos-processing</a:t>
          </a:r>
        </a:p>
      </dsp:txBody>
      <dsp:txXfrm>
        <a:off x="6426842" y="132856"/>
        <a:ext cx="1482549" cy="98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7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6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3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…</a:t>
            </a:r>
          </a:p>
        </p:txBody>
      </p:sp>
    </p:spTree>
    <p:extLst>
      <p:ext uri="{BB962C8B-B14F-4D97-AF65-F5344CB8AC3E}">
        <p14:creationId xmlns:p14="http://schemas.microsoft.com/office/powerpoint/2010/main" val="396758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…</a:t>
            </a:r>
          </a:p>
        </p:txBody>
      </p:sp>
    </p:spTree>
    <p:extLst>
      <p:ext uri="{BB962C8B-B14F-4D97-AF65-F5344CB8AC3E}">
        <p14:creationId xmlns:p14="http://schemas.microsoft.com/office/powerpoint/2010/main" val="273525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…</a:t>
            </a:r>
          </a:p>
        </p:txBody>
      </p:sp>
    </p:spTree>
    <p:extLst>
      <p:ext uri="{BB962C8B-B14F-4D97-AF65-F5344CB8AC3E}">
        <p14:creationId xmlns:p14="http://schemas.microsoft.com/office/powerpoint/2010/main" val="188659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2/21/23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481271BB-2EE1-4A4E-A529-52F1E1195EE2}" type="datetime1">
              <a:rPr lang="en-US" smtClean="0"/>
              <a:pPr/>
              <a:t>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445" y="4763317"/>
            <a:ext cx="2057400" cy="273844"/>
          </a:xfrm>
        </p:spPr>
        <p:txBody>
          <a:bodyPr/>
          <a:lstStyle>
            <a:lvl1pPr>
              <a:defRPr b="0" i="0"/>
            </a:lvl1pPr>
          </a:lstStyle>
          <a:p>
            <a:fld id="{6BCA73C5-4051-2D45-AC51-FD5A1C1C1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28575" y="34290"/>
            <a:ext cx="9086850" cy="507492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30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ft_blue_rnn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445" y="4763317"/>
            <a:ext cx="2057400" cy="273844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28575" y="34290"/>
            <a:ext cx="9086850" cy="507492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B97D5-FF91-D048-B68A-4C27602D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4" y="198090"/>
            <a:ext cx="2421074" cy="413573"/>
          </a:xfrm>
        </p:spPr>
        <p:txBody>
          <a:bodyPr>
            <a:normAutofit/>
          </a:bodyPr>
          <a:lstStyle/>
          <a:p>
            <a:r>
              <a:rPr lang="en-US" dirty="0"/>
              <a:t>RNN: Generation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1BF71-7685-7A48-B3C2-CF114B820895}"/>
              </a:ext>
            </a:extLst>
          </p:cNvPr>
          <p:cNvSpPr/>
          <p:nvPr userDrawn="1"/>
        </p:nvSpPr>
        <p:spPr>
          <a:xfrm>
            <a:off x="605204" y="567959"/>
            <a:ext cx="2154357" cy="70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3027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4445" y="912248"/>
            <a:ext cx="5855110" cy="403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25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8575">
              <a:spcBef>
                <a:spcPts val="30"/>
              </a:spcBef>
            </a:pPr>
            <a:fld id="{81D60167-4931-47E6-BA6A-407CBD079E47}" type="slidenum">
              <a:rPr lang="en-US" smtClean="0"/>
              <a:pPr marL="28575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2" r:id="rId3"/>
    <p:sldLayoutId id="2147483653" r:id="rId4"/>
    <p:sldLayoutId id="2147483676" r:id="rId5"/>
    <p:sldLayoutId id="2147483677" r:id="rId6"/>
    <p:sldLayoutId id="2147483678" r:id="rId7"/>
    <p:sldLayoutId id="2147483679" r:id="rId8"/>
    <p:sldLayoutId id="2147483655" r:id="rId9"/>
    <p:sldLayoutId id="2147483656" r:id="rId10"/>
    <p:sldLayoutId id="2147483657" r:id="rId11"/>
    <p:sldLayoutId id="2147483680" r:id="rId12"/>
    <p:sldLayoutId id="2147483681" r:id="rId13"/>
    <p:sldLayoutId id="2147483682" r:id="rId14"/>
    <p:sldLayoutId id="2147483683" r:id="rId15"/>
    <p:sldLayoutId id="2147483672" r:id="rId16"/>
    <p:sldLayoutId id="2147483685" r:id="rId17"/>
    <p:sldLayoutId id="2147483686" r:id="rId18"/>
    <p:sldLayoutId id="214748368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536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536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536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arxiv.org/abs/1802.05365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rxiv.org/abs/1802.05365" TargetMode="Externa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xiv.org/abs/1802.05365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536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8/10/relationships/comments" Target="../comments/modernComment_6ED_F8AB14D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abs/1802.0536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2.05365" TargetMode="External"/><Relationship Id="rId2" Type="http://schemas.microsoft.com/office/2018/10/relationships/comments" Target="../comments/modernComment_6F2_172448C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abs/1802.0536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6-1009/" TargetMode="External"/><Relationship Id="rId2" Type="http://schemas.openxmlformats.org/officeDocument/2006/relationships/hyperlink" Target="https://www.derczynski.com/papers/archive/BPE_Gage.pdf" TargetMode="Externa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9.08144" TargetMode="External"/><Relationship Id="rId2" Type="http://schemas.openxmlformats.org/officeDocument/2006/relationships/hyperlink" Target="https://storage.googleapis.com/pub-tools-public-publication-data/pdf/37842.pdf" TargetMode="Externa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arxiv.org/abs/1808.06226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github.com/google/sentencepiece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13626.pdf" TargetMode="External"/><Relationship Id="rId2" Type="http://schemas.openxmlformats.org/officeDocument/2006/relationships/hyperlink" Target="https://ojs.aaai.org/index.php/AAAI/article/view/12050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Self-Supervised Learning w/ </a:t>
            </a:r>
            <a:br>
              <a:rPr lang="en" dirty="0"/>
            </a:br>
            <a:r>
              <a:rPr lang="en" dirty="0"/>
              <a:t>Recurrent Neural Nets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0407B-CAD3-DC77-9FBD-5784CF0F9694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Chris Tanner, Mohit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, Chris Manning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6A49ACD8-7D3F-0E23-BEEE-99F61464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638404" y="1696823"/>
            <a:ext cx="721043" cy="1396365"/>
            <a:chOff x="6184539" y="2262431"/>
            <a:chExt cx="961390" cy="1861820"/>
          </a:xfrm>
        </p:grpSpPr>
        <p:sp>
          <p:nvSpPr>
            <p:cNvPr id="64" name="object 64"/>
            <p:cNvSpPr/>
            <p:nvPr/>
          </p:nvSpPr>
          <p:spPr>
            <a:xfrm>
              <a:off x="6184539" y="3794232"/>
              <a:ext cx="488315" cy="329565"/>
            </a:xfrm>
            <a:custGeom>
              <a:avLst/>
              <a:gdLst/>
              <a:ahLst/>
              <a:cxnLst/>
              <a:rect l="l" t="t" r="r" b="b"/>
              <a:pathLst>
                <a:path w="488315" h="329564">
                  <a:moveTo>
                    <a:pt x="258780" y="0"/>
                  </a:moveTo>
                  <a:lnTo>
                    <a:pt x="258780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258780" y="210167"/>
                  </a:lnTo>
                  <a:lnTo>
                    <a:pt x="258780" y="329483"/>
                  </a:lnTo>
                  <a:lnTo>
                    <a:pt x="488176" y="164741"/>
                  </a:lnTo>
                  <a:lnTo>
                    <a:pt x="25878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815994" y="2262431"/>
              <a:ext cx="329565" cy="476250"/>
            </a:xfrm>
            <a:custGeom>
              <a:avLst/>
              <a:gdLst/>
              <a:ahLst/>
              <a:cxnLst/>
              <a:rect l="l" t="t" r="r" b="b"/>
              <a:pathLst>
                <a:path w="329565" h="476250">
                  <a:moveTo>
                    <a:pt x="164741" y="0"/>
                  </a:moveTo>
                  <a:lnTo>
                    <a:pt x="0" y="229396"/>
                  </a:lnTo>
                  <a:lnTo>
                    <a:pt x="119316" y="229396"/>
                  </a:lnTo>
                  <a:lnTo>
                    <a:pt x="119316" y="476197"/>
                  </a:lnTo>
                  <a:lnTo>
                    <a:pt x="210168" y="476197"/>
                  </a:lnTo>
                  <a:lnTo>
                    <a:pt x="210168" y="229396"/>
                  </a:lnTo>
                  <a:lnTo>
                    <a:pt x="329483" y="229396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58"/>
              </a:spcBef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5052ECC-8999-D74F-E6CA-B7C846672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638404" y="1696823"/>
            <a:ext cx="1386840" cy="1396365"/>
            <a:chOff x="6184539" y="2262431"/>
            <a:chExt cx="1849120" cy="1861820"/>
          </a:xfrm>
        </p:grpSpPr>
        <p:sp>
          <p:nvSpPr>
            <p:cNvPr id="64" name="object 64"/>
            <p:cNvSpPr/>
            <p:nvPr/>
          </p:nvSpPr>
          <p:spPr>
            <a:xfrm>
              <a:off x="6184539" y="3794232"/>
              <a:ext cx="488315" cy="329565"/>
            </a:xfrm>
            <a:custGeom>
              <a:avLst/>
              <a:gdLst/>
              <a:ahLst/>
              <a:cxnLst/>
              <a:rect l="l" t="t" r="r" b="b"/>
              <a:pathLst>
                <a:path w="488315" h="329564">
                  <a:moveTo>
                    <a:pt x="258780" y="0"/>
                  </a:moveTo>
                  <a:lnTo>
                    <a:pt x="258780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258780" y="210167"/>
                  </a:lnTo>
                  <a:lnTo>
                    <a:pt x="258780" y="329483"/>
                  </a:lnTo>
                  <a:lnTo>
                    <a:pt x="488176" y="164741"/>
                  </a:lnTo>
                  <a:lnTo>
                    <a:pt x="25878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815988" y="2262441"/>
              <a:ext cx="1217930" cy="479425"/>
            </a:xfrm>
            <a:custGeom>
              <a:avLst/>
              <a:gdLst/>
              <a:ahLst/>
              <a:cxnLst/>
              <a:rect l="l" t="t" r="r" b="b"/>
              <a:pathLst>
                <a:path w="1217929" h="479425">
                  <a:moveTo>
                    <a:pt x="329488" y="229387"/>
                  </a:moveTo>
                  <a:lnTo>
                    <a:pt x="164744" y="0"/>
                  </a:lnTo>
                  <a:lnTo>
                    <a:pt x="0" y="229387"/>
                  </a:lnTo>
                  <a:lnTo>
                    <a:pt x="119316" y="229387"/>
                  </a:lnTo>
                  <a:lnTo>
                    <a:pt x="119316" y="476199"/>
                  </a:lnTo>
                  <a:lnTo>
                    <a:pt x="210172" y="476199"/>
                  </a:lnTo>
                  <a:lnTo>
                    <a:pt x="210172" y="229387"/>
                  </a:lnTo>
                  <a:lnTo>
                    <a:pt x="329488" y="229387"/>
                  </a:lnTo>
                  <a:close/>
                </a:path>
                <a:path w="1217929" h="479425">
                  <a:moveTo>
                    <a:pt x="1217498" y="232130"/>
                  </a:moveTo>
                  <a:lnTo>
                    <a:pt x="1052753" y="2743"/>
                  </a:lnTo>
                  <a:lnTo>
                    <a:pt x="888009" y="232130"/>
                  </a:lnTo>
                  <a:lnTo>
                    <a:pt x="1007325" y="232130"/>
                  </a:lnTo>
                  <a:lnTo>
                    <a:pt x="1007325" y="478929"/>
                  </a:lnTo>
                  <a:lnTo>
                    <a:pt x="1098181" y="478929"/>
                  </a:lnTo>
                  <a:lnTo>
                    <a:pt x="1098181" y="232130"/>
                  </a:lnTo>
                  <a:lnTo>
                    <a:pt x="1217498" y="23213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76"/>
              </a:spcBef>
              <a:tabLst>
                <a:tab pos="2571274" algn="l"/>
              </a:tabLst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chien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4F367155-F0EB-49A6-8698-747A9DDE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11437" y="4004692"/>
            <a:ext cx="5667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1800" spc="-19" dirty="0">
                <a:solidFill>
                  <a:srgbClr val="C00000"/>
                </a:solidFill>
                <a:latin typeface="Microsoft Sans Serif"/>
                <a:cs typeface="Microsoft Sans Serif"/>
              </a:rPr>
              <a:t>h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00" spc="-4" dirty="0">
                <a:solidFill>
                  <a:srgbClr val="C00000"/>
                </a:solidFill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638404" y="2413039"/>
            <a:ext cx="2102168" cy="1563529"/>
            <a:chOff x="6184539" y="3217385"/>
            <a:chExt cx="2802890" cy="2084705"/>
          </a:xfrm>
        </p:grpSpPr>
        <p:sp>
          <p:nvSpPr>
            <p:cNvPr id="65" name="object 65"/>
            <p:cNvSpPr/>
            <p:nvPr/>
          </p:nvSpPr>
          <p:spPr>
            <a:xfrm>
              <a:off x="6184531" y="3760050"/>
              <a:ext cx="2361565" cy="363855"/>
            </a:xfrm>
            <a:custGeom>
              <a:avLst/>
              <a:gdLst/>
              <a:ahLst/>
              <a:cxnLst/>
              <a:rect l="l" t="t" r="r" b="b"/>
              <a:pathLst>
                <a:path w="2361565" h="363854">
                  <a:moveTo>
                    <a:pt x="488175" y="198932"/>
                  </a:moveTo>
                  <a:lnTo>
                    <a:pt x="258787" y="34188"/>
                  </a:lnTo>
                  <a:lnTo>
                    <a:pt x="258787" y="153504"/>
                  </a:lnTo>
                  <a:lnTo>
                    <a:pt x="0" y="153504"/>
                  </a:lnTo>
                  <a:lnTo>
                    <a:pt x="0" y="244360"/>
                  </a:lnTo>
                  <a:lnTo>
                    <a:pt x="258787" y="244360"/>
                  </a:lnTo>
                  <a:lnTo>
                    <a:pt x="258787" y="363677"/>
                  </a:lnTo>
                  <a:lnTo>
                    <a:pt x="488175" y="198932"/>
                  </a:lnTo>
                  <a:close/>
                </a:path>
                <a:path w="2361565" h="363854">
                  <a:moveTo>
                    <a:pt x="2361120" y="164744"/>
                  </a:moveTo>
                  <a:lnTo>
                    <a:pt x="2131720" y="0"/>
                  </a:lnTo>
                  <a:lnTo>
                    <a:pt x="2131720" y="119316"/>
                  </a:lnTo>
                  <a:lnTo>
                    <a:pt x="1958606" y="119316"/>
                  </a:lnTo>
                  <a:lnTo>
                    <a:pt x="1958606" y="210172"/>
                  </a:lnTo>
                  <a:lnTo>
                    <a:pt x="2131720" y="210172"/>
                  </a:lnTo>
                  <a:lnTo>
                    <a:pt x="2131720" y="329476"/>
                  </a:lnTo>
                  <a:lnTo>
                    <a:pt x="2361120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6848" y="323643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0590" y="4303385"/>
              <a:ext cx="222250" cy="2222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4057126"/>
              <a:ext cx="222250" cy="222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810867"/>
              <a:ext cx="222250" cy="222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558998"/>
              <a:ext cx="222250" cy="222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874" y="3301002"/>
              <a:ext cx="222250" cy="22225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656910" y="4734244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580228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33780" y="1986153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111991" y="1696831"/>
            <a:ext cx="913448" cy="359569"/>
          </a:xfrm>
          <a:custGeom>
            <a:avLst/>
            <a:gdLst/>
            <a:ahLst/>
            <a:cxnLst/>
            <a:rect l="l" t="t" r="r" b="b"/>
            <a:pathLst>
              <a:path w="1217929" h="479425">
                <a:moveTo>
                  <a:pt x="329488" y="229387"/>
                </a:moveTo>
                <a:lnTo>
                  <a:pt x="164744" y="0"/>
                </a:lnTo>
                <a:lnTo>
                  <a:pt x="0" y="229387"/>
                </a:lnTo>
                <a:lnTo>
                  <a:pt x="119316" y="229387"/>
                </a:lnTo>
                <a:lnTo>
                  <a:pt x="119316" y="476199"/>
                </a:lnTo>
                <a:lnTo>
                  <a:pt x="210172" y="476199"/>
                </a:lnTo>
                <a:lnTo>
                  <a:pt x="210172" y="229387"/>
                </a:lnTo>
                <a:lnTo>
                  <a:pt x="329488" y="229387"/>
                </a:lnTo>
                <a:close/>
              </a:path>
              <a:path w="1217929" h="479425">
                <a:moveTo>
                  <a:pt x="1217498" y="232130"/>
                </a:moveTo>
                <a:lnTo>
                  <a:pt x="1052753" y="2743"/>
                </a:lnTo>
                <a:lnTo>
                  <a:pt x="888009" y="232130"/>
                </a:lnTo>
                <a:lnTo>
                  <a:pt x="1007325" y="232130"/>
                </a:lnTo>
                <a:lnTo>
                  <a:pt x="1007325" y="478929"/>
                </a:lnTo>
                <a:lnTo>
                  <a:pt x="1098181" y="478929"/>
                </a:lnTo>
                <a:lnTo>
                  <a:pt x="1098181" y="232130"/>
                </a:lnTo>
                <a:lnTo>
                  <a:pt x="1217498" y="2321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7" name="object 77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76"/>
              </a:spcBef>
              <a:tabLst>
                <a:tab pos="2571274" algn="l"/>
              </a:tabLst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chien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 dirty="0"/>
          </a:p>
        </p:txBody>
      </p: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A7F98C49-C401-1F65-03CD-876FB1CF2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11437" y="4004692"/>
            <a:ext cx="5667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1800" spc="-19" dirty="0">
                <a:solidFill>
                  <a:srgbClr val="C00000"/>
                </a:solidFill>
                <a:latin typeface="Microsoft Sans Serif"/>
                <a:cs typeface="Microsoft Sans Serif"/>
              </a:rPr>
              <a:t>h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00" spc="-4" dirty="0">
                <a:solidFill>
                  <a:srgbClr val="C00000"/>
                </a:solidFill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638404" y="2413039"/>
            <a:ext cx="2102168" cy="1563529"/>
            <a:chOff x="6184539" y="3217385"/>
            <a:chExt cx="2802890" cy="2084705"/>
          </a:xfrm>
        </p:grpSpPr>
        <p:sp>
          <p:nvSpPr>
            <p:cNvPr id="65" name="object 65"/>
            <p:cNvSpPr/>
            <p:nvPr/>
          </p:nvSpPr>
          <p:spPr>
            <a:xfrm>
              <a:off x="6184531" y="3760050"/>
              <a:ext cx="2361565" cy="363855"/>
            </a:xfrm>
            <a:custGeom>
              <a:avLst/>
              <a:gdLst/>
              <a:ahLst/>
              <a:cxnLst/>
              <a:rect l="l" t="t" r="r" b="b"/>
              <a:pathLst>
                <a:path w="2361565" h="363854">
                  <a:moveTo>
                    <a:pt x="488175" y="198932"/>
                  </a:moveTo>
                  <a:lnTo>
                    <a:pt x="258787" y="34188"/>
                  </a:lnTo>
                  <a:lnTo>
                    <a:pt x="258787" y="153504"/>
                  </a:lnTo>
                  <a:lnTo>
                    <a:pt x="0" y="153504"/>
                  </a:lnTo>
                  <a:lnTo>
                    <a:pt x="0" y="244360"/>
                  </a:lnTo>
                  <a:lnTo>
                    <a:pt x="258787" y="244360"/>
                  </a:lnTo>
                  <a:lnTo>
                    <a:pt x="258787" y="363677"/>
                  </a:lnTo>
                  <a:lnTo>
                    <a:pt x="488175" y="198932"/>
                  </a:lnTo>
                  <a:close/>
                </a:path>
                <a:path w="2361565" h="363854">
                  <a:moveTo>
                    <a:pt x="2361120" y="164744"/>
                  </a:moveTo>
                  <a:lnTo>
                    <a:pt x="2131720" y="0"/>
                  </a:lnTo>
                  <a:lnTo>
                    <a:pt x="2131720" y="119316"/>
                  </a:lnTo>
                  <a:lnTo>
                    <a:pt x="1958606" y="119316"/>
                  </a:lnTo>
                  <a:lnTo>
                    <a:pt x="1958606" y="210172"/>
                  </a:lnTo>
                  <a:lnTo>
                    <a:pt x="2131720" y="210172"/>
                  </a:lnTo>
                  <a:lnTo>
                    <a:pt x="2131720" y="329476"/>
                  </a:lnTo>
                  <a:lnTo>
                    <a:pt x="2361120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656848" y="323643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0590" y="4303385"/>
              <a:ext cx="222250" cy="2222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4057126"/>
              <a:ext cx="222250" cy="222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810867"/>
              <a:ext cx="222250" cy="222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558998"/>
              <a:ext cx="222250" cy="222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874" y="3301002"/>
              <a:ext cx="222250" cy="22225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656910" y="4734244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580228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433780" y="1986153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111991" y="1696831"/>
            <a:ext cx="1593533" cy="359569"/>
          </a:xfrm>
          <a:custGeom>
            <a:avLst/>
            <a:gdLst/>
            <a:ahLst/>
            <a:cxnLst/>
            <a:rect l="l" t="t" r="r" b="b"/>
            <a:pathLst>
              <a:path w="2124709" h="479425">
                <a:moveTo>
                  <a:pt x="329488" y="229387"/>
                </a:moveTo>
                <a:lnTo>
                  <a:pt x="164744" y="0"/>
                </a:lnTo>
                <a:lnTo>
                  <a:pt x="0" y="229387"/>
                </a:lnTo>
                <a:lnTo>
                  <a:pt x="119316" y="229387"/>
                </a:lnTo>
                <a:lnTo>
                  <a:pt x="119316" y="476199"/>
                </a:lnTo>
                <a:lnTo>
                  <a:pt x="210172" y="476199"/>
                </a:lnTo>
                <a:lnTo>
                  <a:pt x="210172" y="229387"/>
                </a:lnTo>
                <a:lnTo>
                  <a:pt x="329488" y="229387"/>
                </a:lnTo>
                <a:close/>
              </a:path>
              <a:path w="2124709" h="479425">
                <a:moveTo>
                  <a:pt x="1217498" y="232130"/>
                </a:moveTo>
                <a:lnTo>
                  <a:pt x="1052753" y="2743"/>
                </a:lnTo>
                <a:lnTo>
                  <a:pt x="888009" y="232130"/>
                </a:lnTo>
                <a:lnTo>
                  <a:pt x="1007325" y="232130"/>
                </a:lnTo>
                <a:lnTo>
                  <a:pt x="1007325" y="478929"/>
                </a:lnTo>
                <a:lnTo>
                  <a:pt x="1098181" y="478929"/>
                </a:lnTo>
                <a:lnTo>
                  <a:pt x="1098181" y="232130"/>
                </a:lnTo>
                <a:lnTo>
                  <a:pt x="1217498" y="232130"/>
                </a:lnTo>
                <a:close/>
              </a:path>
              <a:path w="2124709" h="479425">
                <a:moveTo>
                  <a:pt x="2124545" y="231546"/>
                </a:moveTo>
                <a:lnTo>
                  <a:pt x="1959800" y="2159"/>
                </a:lnTo>
                <a:lnTo>
                  <a:pt x="1795068" y="231546"/>
                </a:lnTo>
                <a:lnTo>
                  <a:pt x="1914385" y="231546"/>
                </a:lnTo>
                <a:lnTo>
                  <a:pt x="1914385" y="478358"/>
                </a:lnTo>
                <a:lnTo>
                  <a:pt x="2005228" y="478358"/>
                </a:lnTo>
                <a:lnTo>
                  <a:pt x="2005228" y="231546"/>
                </a:lnTo>
                <a:lnTo>
                  <a:pt x="2124545" y="23154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7" name="object 77"/>
          <p:cNvSpPr txBox="1"/>
          <p:nvPr/>
        </p:nvSpPr>
        <p:spPr>
          <a:xfrm>
            <a:off x="6351849" y="1371219"/>
            <a:ext cx="4891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8" dirty="0">
                <a:solidFill>
                  <a:srgbClr val="00449C"/>
                </a:solidFill>
                <a:latin typeface="Trebuchet MS"/>
                <a:cs typeface="Trebuchet MS"/>
              </a:rPr>
              <a:t>b</a:t>
            </a:r>
            <a:r>
              <a:rPr sz="1800" spc="-4" dirty="0">
                <a:solidFill>
                  <a:srgbClr val="00449C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00449C"/>
                </a:solidFill>
                <a:latin typeface="Trebuchet MS"/>
                <a:cs typeface="Trebuchet MS"/>
              </a:rPr>
              <a:t>un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76"/>
              </a:spcBef>
              <a:tabLst>
                <a:tab pos="2571274" algn="l"/>
              </a:tabLst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chien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BF925C82-65C2-4702-5F37-EFC7FAC8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11437" y="4004692"/>
            <a:ext cx="5667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1800" spc="-19" dirty="0">
                <a:solidFill>
                  <a:srgbClr val="C00000"/>
                </a:solidFill>
                <a:latin typeface="Microsoft Sans Serif"/>
                <a:cs typeface="Microsoft Sans Serif"/>
              </a:rPr>
              <a:t>h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00" spc="-4" dirty="0">
                <a:solidFill>
                  <a:srgbClr val="C00000"/>
                </a:solidFill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95318" y="4006977"/>
            <a:ext cx="4891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8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1800" spc="-4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C00000"/>
                </a:solidFill>
                <a:latin typeface="Trebuchet MS"/>
                <a:cs typeface="Trebuchet MS"/>
              </a:rPr>
              <a:t>un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38404" y="2413039"/>
            <a:ext cx="2102168" cy="1563529"/>
            <a:chOff x="6184539" y="3217385"/>
            <a:chExt cx="2802890" cy="2084705"/>
          </a:xfrm>
        </p:grpSpPr>
        <p:sp>
          <p:nvSpPr>
            <p:cNvPr id="66" name="object 66"/>
            <p:cNvSpPr/>
            <p:nvPr/>
          </p:nvSpPr>
          <p:spPr>
            <a:xfrm>
              <a:off x="6184531" y="3760050"/>
              <a:ext cx="2361565" cy="363855"/>
            </a:xfrm>
            <a:custGeom>
              <a:avLst/>
              <a:gdLst/>
              <a:ahLst/>
              <a:cxnLst/>
              <a:rect l="l" t="t" r="r" b="b"/>
              <a:pathLst>
                <a:path w="2361565" h="363854">
                  <a:moveTo>
                    <a:pt x="488175" y="198932"/>
                  </a:moveTo>
                  <a:lnTo>
                    <a:pt x="258787" y="34188"/>
                  </a:lnTo>
                  <a:lnTo>
                    <a:pt x="258787" y="153504"/>
                  </a:lnTo>
                  <a:lnTo>
                    <a:pt x="0" y="153504"/>
                  </a:lnTo>
                  <a:lnTo>
                    <a:pt x="0" y="244360"/>
                  </a:lnTo>
                  <a:lnTo>
                    <a:pt x="258787" y="244360"/>
                  </a:lnTo>
                  <a:lnTo>
                    <a:pt x="258787" y="363677"/>
                  </a:lnTo>
                  <a:lnTo>
                    <a:pt x="488175" y="198932"/>
                  </a:lnTo>
                  <a:close/>
                </a:path>
                <a:path w="2361565" h="363854">
                  <a:moveTo>
                    <a:pt x="2361120" y="164744"/>
                  </a:moveTo>
                  <a:lnTo>
                    <a:pt x="2131720" y="0"/>
                  </a:lnTo>
                  <a:lnTo>
                    <a:pt x="2131720" y="119316"/>
                  </a:lnTo>
                  <a:lnTo>
                    <a:pt x="1958606" y="119316"/>
                  </a:lnTo>
                  <a:lnTo>
                    <a:pt x="1958606" y="210172"/>
                  </a:lnTo>
                  <a:lnTo>
                    <a:pt x="2131720" y="210172"/>
                  </a:lnTo>
                  <a:lnTo>
                    <a:pt x="2131720" y="329476"/>
                  </a:lnTo>
                  <a:lnTo>
                    <a:pt x="2361120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656848" y="323643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0590" y="4303385"/>
              <a:ext cx="222250" cy="222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4057126"/>
              <a:ext cx="222250" cy="222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810867"/>
              <a:ext cx="222250" cy="222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558998"/>
              <a:ext cx="222250" cy="22225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874" y="3301002"/>
              <a:ext cx="222250" cy="22225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656910" y="4734244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580228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33780" y="1986153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816313" y="2429100"/>
            <a:ext cx="633413" cy="1563529"/>
            <a:chOff x="9088417" y="3238799"/>
            <a:chExt cx="844550" cy="2084705"/>
          </a:xfrm>
        </p:grpSpPr>
        <p:sp>
          <p:nvSpPr>
            <p:cNvPr id="77" name="object 77"/>
            <p:cNvSpPr/>
            <p:nvPr/>
          </p:nvSpPr>
          <p:spPr>
            <a:xfrm>
              <a:off x="9088417" y="3781456"/>
              <a:ext cx="402590" cy="329565"/>
            </a:xfrm>
            <a:custGeom>
              <a:avLst/>
              <a:gdLst/>
              <a:ahLst/>
              <a:cxnLst/>
              <a:rect l="l" t="t" r="r" b="b"/>
              <a:pathLst>
                <a:path w="402590" h="329564">
                  <a:moveTo>
                    <a:pt x="173118" y="0"/>
                  </a:moveTo>
                  <a:lnTo>
                    <a:pt x="173118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173118" y="210167"/>
                  </a:lnTo>
                  <a:lnTo>
                    <a:pt x="173118" y="329483"/>
                  </a:lnTo>
                  <a:lnTo>
                    <a:pt x="402515" y="164741"/>
                  </a:lnTo>
                  <a:lnTo>
                    <a:pt x="17311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9602126" y="3257849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9" name="object 7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5867" y="4324798"/>
              <a:ext cx="222250" cy="22225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5867" y="4078540"/>
              <a:ext cx="222250" cy="2222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5867" y="3832280"/>
              <a:ext cx="222250" cy="22225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5867" y="3580412"/>
              <a:ext cx="222250" cy="22225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8152" y="3322415"/>
              <a:ext cx="222250" cy="22225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602188" y="4755658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289185" y="2198751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217" dirty="0">
                <a:latin typeface="Cambria Math"/>
                <a:cs typeface="Cambria Math"/>
              </a:rPr>
              <a:t>4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42739" y="2002156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111991" y="1696831"/>
            <a:ext cx="1593533" cy="359569"/>
          </a:xfrm>
          <a:custGeom>
            <a:avLst/>
            <a:gdLst/>
            <a:ahLst/>
            <a:cxnLst/>
            <a:rect l="l" t="t" r="r" b="b"/>
            <a:pathLst>
              <a:path w="2124709" h="479425">
                <a:moveTo>
                  <a:pt x="329488" y="229387"/>
                </a:moveTo>
                <a:lnTo>
                  <a:pt x="164744" y="0"/>
                </a:lnTo>
                <a:lnTo>
                  <a:pt x="0" y="229387"/>
                </a:lnTo>
                <a:lnTo>
                  <a:pt x="119316" y="229387"/>
                </a:lnTo>
                <a:lnTo>
                  <a:pt x="119316" y="476199"/>
                </a:lnTo>
                <a:lnTo>
                  <a:pt x="210172" y="476199"/>
                </a:lnTo>
                <a:lnTo>
                  <a:pt x="210172" y="229387"/>
                </a:lnTo>
                <a:lnTo>
                  <a:pt x="329488" y="229387"/>
                </a:lnTo>
                <a:close/>
              </a:path>
              <a:path w="2124709" h="479425">
                <a:moveTo>
                  <a:pt x="1217498" y="232130"/>
                </a:moveTo>
                <a:lnTo>
                  <a:pt x="1052753" y="2743"/>
                </a:lnTo>
                <a:lnTo>
                  <a:pt x="888009" y="232130"/>
                </a:lnTo>
                <a:lnTo>
                  <a:pt x="1007325" y="232130"/>
                </a:lnTo>
                <a:lnTo>
                  <a:pt x="1007325" y="478929"/>
                </a:lnTo>
                <a:lnTo>
                  <a:pt x="1098181" y="478929"/>
                </a:lnTo>
                <a:lnTo>
                  <a:pt x="1098181" y="232130"/>
                </a:lnTo>
                <a:lnTo>
                  <a:pt x="1217498" y="232130"/>
                </a:lnTo>
                <a:close/>
              </a:path>
              <a:path w="2124709" h="479425">
                <a:moveTo>
                  <a:pt x="2124545" y="231546"/>
                </a:moveTo>
                <a:lnTo>
                  <a:pt x="1959800" y="2159"/>
                </a:lnTo>
                <a:lnTo>
                  <a:pt x="1795068" y="231546"/>
                </a:lnTo>
                <a:lnTo>
                  <a:pt x="1914385" y="231546"/>
                </a:lnTo>
                <a:lnTo>
                  <a:pt x="1914385" y="478358"/>
                </a:lnTo>
                <a:lnTo>
                  <a:pt x="2005228" y="478358"/>
                </a:lnTo>
                <a:lnTo>
                  <a:pt x="2005228" y="231546"/>
                </a:lnTo>
                <a:lnTo>
                  <a:pt x="2124545" y="23154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9" name="object 89"/>
          <p:cNvSpPr txBox="1"/>
          <p:nvPr/>
        </p:nvSpPr>
        <p:spPr>
          <a:xfrm>
            <a:off x="6351849" y="1371219"/>
            <a:ext cx="4891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8" dirty="0">
                <a:solidFill>
                  <a:srgbClr val="00449C"/>
                </a:solidFill>
                <a:latin typeface="Trebuchet MS"/>
                <a:cs typeface="Trebuchet MS"/>
              </a:rPr>
              <a:t>b</a:t>
            </a:r>
            <a:r>
              <a:rPr sz="1800" spc="-4" dirty="0">
                <a:solidFill>
                  <a:srgbClr val="00449C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00449C"/>
                </a:solidFill>
                <a:latin typeface="Trebuchet MS"/>
                <a:cs typeface="Trebuchet MS"/>
              </a:rPr>
              <a:t>un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76"/>
              </a:spcBef>
              <a:tabLst>
                <a:tab pos="2571274" algn="l"/>
              </a:tabLst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chien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 dirty="0"/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7E781A7F-E22A-B6FD-50CA-BC6BBB31D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19154"/>
            <a:ext cx="953929" cy="1568767"/>
            <a:chOff x="6796944" y="3225538"/>
            <a:chExt cx="1271905" cy="209168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78" y="3768204"/>
              <a:ext cx="829310" cy="1549400"/>
            </a:xfrm>
            <a:custGeom>
              <a:avLst/>
              <a:gdLst/>
              <a:ahLst/>
              <a:cxnLst/>
              <a:rect l="l" t="t" r="r" b="b"/>
              <a:pathLst>
                <a:path w="829309" h="1549400">
                  <a:moveTo>
                    <a:pt x="329476" y="1210970"/>
                  </a:moveTo>
                  <a:lnTo>
                    <a:pt x="164744" y="981583"/>
                  </a:lnTo>
                  <a:lnTo>
                    <a:pt x="0" y="1210970"/>
                  </a:lnTo>
                  <a:lnTo>
                    <a:pt x="119316" y="1210970"/>
                  </a:lnTo>
                  <a:lnTo>
                    <a:pt x="119316" y="1549019"/>
                  </a:lnTo>
                  <a:lnTo>
                    <a:pt x="210159" y="1549019"/>
                  </a:lnTo>
                  <a:lnTo>
                    <a:pt x="210159" y="1210970"/>
                  </a:lnTo>
                  <a:lnTo>
                    <a:pt x="329476" y="1210970"/>
                  </a:lnTo>
                  <a:close/>
                </a:path>
                <a:path w="829309" h="1549400">
                  <a:moveTo>
                    <a:pt x="829056" y="164744"/>
                  </a:moveTo>
                  <a:lnTo>
                    <a:pt x="599655" y="0"/>
                  </a:lnTo>
                  <a:lnTo>
                    <a:pt x="599655" y="119316"/>
                  </a:lnTo>
                  <a:lnTo>
                    <a:pt x="426542" y="119316"/>
                  </a:lnTo>
                  <a:lnTo>
                    <a:pt x="426542" y="210159"/>
                  </a:lnTo>
                  <a:lnTo>
                    <a:pt x="599655" y="210159"/>
                  </a:lnTo>
                  <a:lnTo>
                    <a:pt x="599655" y="329476"/>
                  </a:lnTo>
                  <a:lnTo>
                    <a:pt x="829056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8129" y="3244588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4311538"/>
              <a:ext cx="222250" cy="2222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1870" y="4065278"/>
              <a:ext cx="222250" cy="22225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819019"/>
              <a:ext cx="222250" cy="2222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870" y="3567150"/>
              <a:ext cx="222250" cy="2222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4155" y="3309155"/>
              <a:ext cx="222250" cy="22225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38191" y="4742397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9927" y="1993010"/>
            <a:ext cx="1005364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02945" algn="l"/>
              </a:tabLst>
            </a:pP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0833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69545">
              <a:lnSpc>
                <a:spcPts val="1313"/>
              </a:lnSpc>
              <a:tabLst>
                <a:tab pos="830580" algn="l"/>
              </a:tabLst>
            </a:pPr>
            <a:r>
              <a:rPr lang="en-US" sz="2025" spc="146" baseline="1543" dirty="0">
                <a:latin typeface="Cambria Math"/>
                <a:cs typeface="Cambria Math"/>
              </a:rPr>
              <a:t>1</a:t>
            </a:r>
            <a:r>
              <a:rPr sz="2025" spc="146" baseline="1543" dirty="0">
                <a:latin typeface="Cambria Math"/>
                <a:cs typeface="Cambria Math"/>
              </a:rPr>
              <a:t>	</a:t>
            </a: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11437" y="4004692"/>
            <a:ext cx="5667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c</a:t>
            </a:r>
            <a:r>
              <a:rPr sz="1800" spc="-19" dirty="0">
                <a:solidFill>
                  <a:srgbClr val="C00000"/>
                </a:solidFill>
                <a:latin typeface="Microsoft Sans Serif"/>
                <a:cs typeface="Microsoft Sans Serif"/>
              </a:rPr>
              <a:t>h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i</a:t>
            </a:r>
            <a:r>
              <a:rPr sz="1800" spc="-4" dirty="0">
                <a:solidFill>
                  <a:srgbClr val="C00000"/>
                </a:solidFill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95318" y="4006977"/>
            <a:ext cx="4891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8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1800" spc="-4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C00000"/>
                </a:solidFill>
                <a:latin typeface="Trebuchet MS"/>
                <a:cs typeface="Trebuchet MS"/>
              </a:rPr>
              <a:t>un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37088" y="4013835"/>
            <a:ext cx="10301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443865" algn="l"/>
              </a:tabLst>
            </a:pPr>
            <a:r>
              <a:rPr sz="1800" spc="-15" dirty="0">
                <a:solidFill>
                  <a:srgbClr val="C00000"/>
                </a:solidFill>
                <a:latin typeface="Trebuchet MS"/>
                <a:cs typeface="Trebuchet MS"/>
              </a:rPr>
              <a:t>a	</a:t>
            </a:r>
            <a:r>
              <a:rPr sz="1800" spc="30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1800" spc="38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1800" spc="15" dirty="0">
                <a:solidFill>
                  <a:srgbClr val="C00000"/>
                </a:solidFill>
                <a:latin typeface="Trebuchet MS"/>
                <a:cs typeface="Trebuchet MS"/>
              </a:rPr>
              <a:t>u</a:t>
            </a:r>
            <a:r>
              <a:rPr sz="1800" spc="-101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C0000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38404" y="2413039"/>
            <a:ext cx="2102168" cy="1563529"/>
            <a:chOff x="6184539" y="3217385"/>
            <a:chExt cx="2802890" cy="2084705"/>
          </a:xfrm>
        </p:grpSpPr>
        <p:sp>
          <p:nvSpPr>
            <p:cNvPr id="67" name="object 67"/>
            <p:cNvSpPr/>
            <p:nvPr/>
          </p:nvSpPr>
          <p:spPr>
            <a:xfrm>
              <a:off x="6184531" y="3760050"/>
              <a:ext cx="2361565" cy="363855"/>
            </a:xfrm>
            <a:custGeom>
              <a:avLst/>
              <a:gdLst/>
              <a:ahLst/>
              <a:cxnLst/>
              <a:rect l="l" t="t" r="r" b="b"/>
              <a:pathLst>
                <a:path w="2361565" h="363854">
                  <a:moveTo>
                    <a:pt x="488175" y="198932"/>
                  </a:moveTo>
                  <a:lnTo>
                    <a:pt x="258787" y="34188"/>
                  </a:lnTo>
                  <a:lnTo>
                    <a:pt x="258787" y="153504"/>
                  </a:lnTo>
                  <a:lnTo>
                    <a:pt x="0" y="153504"/>
                  </a:lnTo>
                  <a:lnTo>
                    <a:pt x="0" y="244360"/>
                  </a:lnTo>
                  <a:lnTo>
                    <a:pt x="258787" y="244360"/>
                  </a:lnTo>
                  <a:lnTo>
                    <a:pt x="258787" y="363677"/>
                  </a:lnTo>
                  <a:lnTo>
                    <a:pt x="488175" y="198932"/>
                  </a:lnTo>
                  <a:close/>
                </a:path>
                <a:path w="2361565" h="363854">
                  <a:moveTo>
                    <a:pt x="2361120" y="164744"/>
                  </a:moveTo>
                  <a:lnTo>
                    <a:pt x="2131720" y="0"/>
                  </a:lnTo>
                  <a:lnTo>
                    <a:pt x="2131720" y="119316"/>
                  </a:lnTo>
                  <a:lnTo>
                    <a:pt x="1958606" y="119316"/>
                  </a:lnTo>
                  <a:lnTo>
                    <a:pt x="1958606" y="210172"/>
                  </a:lnTo>
                  <a:lnTo>
                    <a:pt x="2131720" y="210172"/>
                  </a:lnTo>
                  <a:lnTo>
                    <a:pt x="2131720" y="329476"/>
                  </a:lnTo>
                  <a:lnTo>
                    <a:pt x="2361120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656848" y="323643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0590" y="4303385"/>
              <a:ext cx="222250" cy="222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4057126"/>
              <a:ext cx="222250" cy="2222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810867"/>
              <a:ext cx="222250" cy="22225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90" y="3558998"/>
              <a:ext cx="222250" cy="22225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874" y="3301002"/>
              <a:ext cx="222250" cy="22225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656910" y="4734244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580228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433780" y="1986153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816313" y="2429100"/>
            <a:ext cx="633413" cy="1563529"/>
            <a:chOff x="9088417" y="3238799"/>
            <a:chExt cx="844550" cy="2084705"/>
          </a:xfrm>
        </p:grpSpPr>
        <p:sp>
          <p:nvSpPr>
            <p:cNvPr id="78" name="object 78"/>
            <p:cNvSpPr/>
            <p:nvPr/>
          </p:nvSpPr>
          <p:spPr>
            <a:xfrm>
              <a:off x="9088417" y="3781456"/>
              <a:ext cx="402590" cy="329565"/>
            </a:xfrm>
            <a:custGeom>
              <a:avLst/>
              <a:gdLst/>
              <a:ahLst/>
              <a:cxnLst/>
              <a:rect l="l" t="t" r="r" b="b"/>
              <a:pathLst>
                <a:path w="402590" h="329564">
                  <a:moveTo>
                    <a:pt x="173118" y="0"/>
                  </a:moveTo>
                  <a:lnTo>
                    <a:pt x="173118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173118" y="210167"/>
                  </a:lnTo>
                  <a:lnTo>
                    <a:pt x="173118" y="329483"/>
                  </a:lnTo>
                  <a:lnTo>
                    <a:pt x="402515" y="164741"/>
                  </a:lnTo>
                  <a:lnTo>
                    <a:pt x="17311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9602126" y="3257849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5867" y="4324798"/>
              <a:ext cx="222250" cy="2222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5867" y="4078540"/>
              <a:ext cx="222250" cy="22225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5867" y="3832280"/>
              <a:ext cx="222250" cy="22225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5867" y="3580412"/>
              <a:ext cx="222250" cy="22225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8152" y="3322415"/>
              <a:ext cx="222250" cy="22225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602188" y="4755658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289185" y="2198751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217" dirty="0">
                <a:latin typeface="Cambria Math"/>
                <a:cs typeface="Cambria Math"/>
              </a:rPr>
              <a:t>4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42739" y="2002156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512782" y="2433797"/>
            <a:ext cx="1299686" cy="1579245"/>
            <a:chOff x="10017043" y="3245063"/>
            <a:chExt cx="1732914" cy="2105660"/>
          </a:xfrm>
        </p:grpSpPr>
        <p:sp>
          <p:nvSpPr>
            <p:cNvPr id="89" name="object 89"/>
            <p:cNvSpPr/>
            <p:nvPr/>
          </p:nvSpPr>
          <p:spPr>
            <a:xfrm>
              <a:off x="10017043" y="3787721"/>
              <a:ext cx="402590" cy="329565"/>
            </a:xfrm>
            <a:custGeom>
              <a:avLst/>
              <a:gdLst/>
              <a:ahLst/>
              <a:cxnLst/>
              <a:rect l="l" t="t" r="r" b="b"/>
              <a:pathLst>
                <a:path w="402590" h="329564">
                  <a:moveTo>
                    <a:pt x="173118" y="0"/>
                  </a:moveTo>
                  <a:lnTo>
                    <a:pt x="173118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173118" y="210167"/>
                  </a:lnTo>
                  <a:lnTo>
                    <a:pt x="173118" y="329482"/>
                  </a:lnTo>
                  <a:lnTo>
                    <a:pt x="402515" y="164740"/>
                  </a:lnTo>
                  <a:lnTo>
                    <a:pt x="17311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0530752" y="3264113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4494" y="4331063"/>
              <a:ext cx="222250" cy="22225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4494" y="4084803"/>
              <a:ext cx="222250" cy="22225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4494" y="3838544"/>
              <a:ext cx="222250" cy="22225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4494" y="3586675"/>
              <a:ext cx="222250" cy="22225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6778" y="3328680"/>
              <a:ext cx="222250" cy="22225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0530815" y="3808945"/>
              <a:ext cx="777240" cy="1520825"/>
            </a:xfrm>
            <a:custGeom>
              <a:avLst/>
              <a:gdLst/>
              <a:ahLst/>
              <a:cxnLst/>
              <a:rect l="l" t="t" r="r" b="b"/>
              <a:pathLst>
                <a:path w="777240" h="1520825">
                  <a:moveTo>
                    <a:pt x="329476" y="1182382"/>
                  </a:moveTo>
                  <a:lnTo>
                    <a:pt x="164731" y="952982"/>
                  </a:lnTo>
                  <a:lnTo>
                    <a:pt x="0" y="1182382"/>
                  </a:lnTo>
                  <a:lnTo>
                    <a:pt x="119303" y="1182382"/>
                  </a:lnTo>
                  <a:lnTo>
                    <a:pt x="119303" y="1520418"/>
                  </a:lnTo>
                  <a:lnTo>
                    <a:pt x="210159" y="1520418"/>
                  </a:lnTo>
                  <a:lnTo>
                    <a:pt x="210159" y="1182382"/>
                  </a:lnTo>
                  <a:lnTo>
                    <a:pt x="329476" y="1182382"/>
                  </a:lnTo>
                  <a:close/>
                </a:path>
                <a:path w="777240" h="1520825">
                  <a:moveTo>
                    <a:pt x="776947" y="164744"/>
                  </a:moveTo>
                  <a:lnTo>
                    <a:pt x="547547" y="0"/>
                  </a:lnTo>
                  <a:lnTo>
                    <a:pt x="547547" y="119316"/>
                  </a:lnTo>
                  <a:lnTo>
                    <a:pt x="374421" y="119316"/>
                  </a:lnTo>
                  <a:lnTo>
                    <a:pt x="374421" y="210172"/>
                  </a:lnTo>
                  <a:lnTo>
                    <a:pt x="547547" y="210172"/>
                  </a:lnTo>
                  <a:lnTo>
                    <a:pt x="547547" y="329488"/>
                  </a:lnTo>
                  <a:lnTo>
                    <a:pt x="776947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18956" y="3285334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62698" y="4352283"/>
              <a:ext cx="222250" cy="22225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62698" y="4106024"/>
              <a:ext cx="222250" cy="22225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62698" y="3859766"/>
              <a:ext cx="222250" cy="22225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2698" y="3607897"/>
              <a:ext cx="222250" cy="22225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64982" y="3349900"/>
              <a:ext cx="222250" cy="22225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1419018" y="4783142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6"/>
                  </a:lnTo>
                  <a:lnTo>
                    <a:pt x="119316" y="229396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6"/>
                  </a:lnTo>
                  <a:lnTo>
                    <a:pt x="329483" y="229396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790400" y="4013835"/>
            <a:ext cx="2605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C00000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20160" y="2022728"/>
            <a:ext cx="1015841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713423" algn="l"/>
              </a:tabLst>
            </a:pPr>
            <a:r>
              <a:rPr sz="2700" spc="45" baseline="-19675" dirty="0">
                <a:latin typeface="Cambria Math"/>
                <a:cs typeface="Cambria Math"/>
              </a:rPr>
              <a:t>ℎ</a:t>
            </a:r>
            <a:r>
              <a:rPr sz="2025" spc="45" baseline="1543" dirty="0">
                <a:latin typeface="Cambria Math"/>
                <a:cs typeface="Cambria Math"/>
              </a:rPr>
              <a:t>𝐷	</a:t>
            </a: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841058" algn="l"/>
              </a:tabLst>
            </a:pPr>
            <a:r>
              <a:rPr lang="en-US" sz="2025" spc="326" baseline="1543" dirty="0">
                <a:latin typeface="Cambria Math"/>
                <a:cs typeface="Cambria Math"/>
              </a:rPr>
              <a:t>5</a:t>
            </a:r>
            <a:r>
              <a:rPr sz="2025" spc="326" baseline="1543" dirty="0">
                <a:latin typeface="Cambria Math"/>
                <a:cs typeface="Cambria Math"/>
              </a:rPr>
              <a:t>	</a:t>
            </a:r>
            <a:r>
              <a:rPr sz="1350" spc="30" dirty="0">
                <a:latin typeface="Cambria Math"/>
                <a:cs typeface="Cambria Math"/>
              </a:rPr>
              <a:t>6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111991" y="1696831"/>
            <a:ext cx="3658553" cy="388619"/>
          </a:xfrm>
          <a:custGeom>
            <a:avLst/>
            <a:gdLst/>
            <a:ahLst/>
            <a:cxnLst/>
            <a:rect l="l" t="t" r="r" b="b"/>
            <a:pathLst>
              <a:path w="4878070" h="518160">
                <a:moveTo>
                  <a:pt x="329488" y="229387"/>
                </a:moveTo>
                <a:lnTo>
                  <a:pt x="164744" y="0"/>
                </a:lnTo>
                <a:lnTo>
                  <a:pt x="0" y="229387"/>
                </a:lnTo>
                <a:lnTo>
                  <a:pt x="119316" y="229387"/>
                </a:lnTo>
                <a:lnTo>
                  <a:pt x="119316" y="476199"/>
                </a:lnTo>
                <a:lnTo>
                  <a:pt x="210172" y="476199"/>
                </a:lnTo>
                <a:lnTo>
                  <a:pt x="210172" y="229387"/>
                </a:lnTo>
                <a:lnTo>
                  <a:pt x="329488" y="229387"/>
                </a:lnTo>
                <a:close/>
              </a:path>
              <a:path w="4878070" h="518160">
                <a:moveTo>
                  <a:pt x="1217498" y="232130"/>
                </a:moveTo>
                <a:lnTo>
                  <a:pt x="1052753" y="2743"/>
                </a:lnTo>
                <a:lnTo>
                  <a:pt x="888009" y="232130"/>
                </a:lnTo>
                <a:lnTo>
                  <a:pt x="1007325" y="232130"/>
                </a:lnTo>
                <a:lnTo>
                  <a:pt x="1007325" y="478929"/>
                </a:lnTo>
                <a:lnTo>
                  <a:pt x="1098181" y="478929"/>
                </a:lnTo>
                <a:lnTo>
                  <a:pt x="1098181" y="232130"/>
                </a:lnTo>
                <a:lnTo>
                  <a:pt x="1217498" y="232130"/>
                </a:lnTo>
                <a:close/>
              </a:path>
              <a:path w="4878070" h="518160">
                <a:moveTo>
                  <a:pt x="2124545" y="231546"/>
                </a:moveTo>
                <a:lnTo>
                  <a:pt x="1959800" y="2159"/>
                </a:lnTo>
                <a:lnTo>
                  <a:pt x="1795068" y="231546"/>
                </a:lnTo>
                <a:lnTo>
                  <a:pt x="1914385" y="231546"/>
                </a:lnTo>
                <a:lnTo>
                  <a:pt x="1914385" y="478358"/>
                </a:lnTo>
                <a:lnTo>
                  <a:pt x="2005228" y="478358"/>
                </a:lnTo>
                <a:lnTo>
                  <a:pt x="2005228" y="231546"/>
                </a:lnTo>
                <a:lnTo>
                  <a:pt x="2124545" y="231546"/>
                </a:lnTo>
                <a:close/>
              </a:path>
              <a:path w="4878070" h="518160">
                <a:moveTo>
                  <a:pt x="3086023" y="234327"/>
                </a:moveTo>
                <a:lnTo>
                  <a:pt x="2921292" y="4927"/>
                </a:lnTo>
                <a:lnTo>
                  <a:pt x="2756547" y="234327"/>
                </a:lnTo>
                <a:lnTo>
                  <a:pt x="2875864" y="234327"/>
                </a:lnTo>
                <a:lnTo>
                  <a:pt x="2875864" y="481126"/>
                </a:lnTo>
                <a:lnTo>
                  <a:pt x="2966707" y="481126"/>
                </a:lnTo>
                <a:lnTo>
                  <a:pt x="2966707" y="234327"/>
                </a:lnTo>
                <a:lnTo>
                  <a:pt x="3086023" y="234327"/>
                </a:lnTo>
                <a:close/>
              </a:path>
              <a:path w="4878070" h="518160">
                <a:moveTo>
                  <a:pt x="4002951" y="244322"/>
                </a:moveTo>
                <a:lnTo>
                  <a:pt x="3838206" y="14922"/>
                </a:lnTo>
                <a:lnTo>
                  <a:pt x="3673462" y="244322"/>
                </a:lnTo>
                <a:lnTo>
                  <a:pt x="3792778" y="244322"/>
                </a:lnTo>
                <a:lnTo>
                  <a:pt x="3792778" y="491121"/>
                </a:lnTo>
                <a:lnTo>
                  <a:pt x="3883634" y="491121"/>
                </a:lnTo>
                <a:lnTo>
                  <a:pt x="3883634" y="244322"/>
                </a:lnTo>
                <a:lnTo>
                  <a:pt x="4002951" y="244322"/>
                </a:lnTo>
                <a:close/>
              </a:path>
              <a:path w="4878070" h="518160">
                <a:moveTo>
                  <a:pt x="4877943" y="270776"/>
                </a:moveTo>
                <a:lnTo>
                  <a:pt x="4713211" y="41389"/>
                </a:lnTo>
                <a:lnTo>
                  <a:pt x="4548467" y="270776"/>
                </a:lnTo>
                <a:lnTo>
                  <a:pt x="4667783" y="270776"/>
                </a:lnTo>
                <a:lnTo>
                  <a:pt x="4667783" y="517588"/>
                </a:lnTo>
                <a:lnTo>
                  <a:pt x="4758639" y="517588"/>
                </a:lnTo>
                <a:lnTo>
                  <a:pt x="4758639" y="270776"/>
                </a:lnTo>
                <a:lnTo>
                  <a:pt x="4877943" y="27077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7" name="object 107"/>
          <p:cNvSpPr txBox="1"/>
          <p:nvPr/>
        </p:nvSpPr>
        <p:spPr>
          <a:xfrm>
            <a:off x="6351849" y="1371219"/>
            <a:ext cx="100631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877729" algn="l"/>
              </a:tabLst>
            </a:pPr>
            <a:r>
              <a:rPr sz="1800" spc="-8" dirty="0">
                <a:solidFill>
                  <a:srgbClr val="00449C"/>
                </a:solidFill>
                <a:latin typeface="Trebuchet MS"/>
                <a:cs typeface="Trebuchet MS"/>
              </a:rPr>
              <a:t>b</a:t>
            </a:r>
            <a:r>
              <a:rPr sz="1800" spc="-4" dirty="0">
                <a:solidFill>
                  <a:srgbClr val="00449C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00449C"/>
                </a:solidFill>
                <a:latin typeface="Trebuchet MS"/>
                <a:cs typeface="Trebuchet MS"/>
              </a:rPr>
              <a:t>un</a:t>
            </a:r>
            <a:r>
              <a:rPr sz="1800" dirty="0">
                <a:solidFill>
                  <a:srgbClr val="00449C"/>
                </a:solidFill>
                <a:latin typeface="Trebuchet MS"/>
                <a:cs typeface="Trebuchet MS"/>
              </a:rPr>
              <a:t>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61772" y="1380364"/>
            <a:ext cx="11825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70096" algn="l"/>
              </a:tabLst>
            </a:pPr>
            <a:r>
              <a:rPr sz="1800" spc="30" dirty="0">
                <a:solidFill>
                  <a:srgbClr val="00449C"/>
                </a:solidFill>
                <a:latin typeface="Trebuchet MS"/>
                <a:cs typeface="Trebuchet MS"/>
              </a:rPr>
              <a:t>c</a:t>
            </a:r>
            <a:r>
              <a:rPr sz="1800" spc="38" dirty="0">
                <a:solidFill>
                  <a:srgbClr val="00449C"/>
                </a:solidFill>
                <a:latin typeface="Trebuchet MS"/>
                <a:cs typeface="Trebuchet MS"/>
              </a:rPr>
              <a:t>o</a:t>
            </a:r>
            <a:r>
              <a:rPr sz="1800" spc="15" dirty="0">
                <a:solidFill>
                  <a:srgbClr val="00449C"/>
                </a:solidFill>
                <a:latin typeface="Trebuchet MS"/>
                <a:cs typeface="Trebuchet MS"/>
              </a:rPr>
              <a:t>u</a:t>
            </a:r>
            <a:r>
              <a:rPr sz="1800" spc="-101" dirty="0">
                <a:solidFill>
                  <a:srgbClr val="00449C"/>
                </a:solidFill>
                <a:latin typeface="Trebuchet MS"/>
                <a:cs typeface="Trebuchet MS"/>
              </a:rPr>
              <a:t>r</a:t>
            </a:r>
            <a:r>
              <a:rPr sz="1800" spc="15" dirty="0">
                <a:solidFill>
                  <a:srgbClr val="00449C"/>
                </a:solidFill>
                <a:latin typeface="Trebuchet MS"/>
                <a:cs typeface="Trebuchet MS"/>
              </a:rPr>
              <a:t>u</a:t>
            </a:r>
            <a:r>
              <a:rPr sz="1800" dirty="0">
                <a:solidFill>
                  <a:srgbClr val="00449C"/>
                </a:solidFill>
                <a:latin typeface="Trebuchet MS"/>
                <a:cs typeface="Trebuchet MS"/>
              </a:rPr>
              <a:t>	</a:t>
            </a:r>
            <a:r>
              <a:rPr sz="2700" spc="269" baseline="-4629" dirty="0">
                <a:solidFill>
                  <a:srgbClr val="00449C"/>
                </a:solidFill>
                <a:latin typeface="Trebuchet MS"/>
                <a:cs typeface="Trebuchet MS"/>
              </a:rPr>
              <a:t>&lt;s&gt;</a:t>
            </a:r>
            <a:endParaRPr sz="2700" baseline="-4629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76"/>
              </a:spcBef>
              <a:tabLst>
                <a:tab pos="2571274" algn="l"/>
              </a:tabLst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	</a:t>
            </a:r>
            <a:r>
              <a:rPr sz="1800" spc="-15" dirty="0">
                <a:solidFill>
                  <a:srgbClr val="00449C"/>
                </a:solidFill>
                <a:latin typeface="Trebuchet MS"/>
                <a:cs typeface="Trebuchet MS"/>
              </a:rPr>
              <a:t>chien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Extending RNNs to Both Directions</a:t>
            </a:r>
          </a:p>
        </p:txBody>
      </p:sp>
      <p:sp>
        <p:nvSpPr>
          <p:cNvPr id="103" name="Content Placeholder 10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RNN limitation: Hidden variables capture </a:t>
            </a:r>
            <a:r>
              <a:rPr lang="en-US" dirty="0">
                <a:solidFill>
                  <a:srgbClr val="C00000"/>
                </a:solidFill>
              </a:rPr>
              <a:t>only one side of the context</a:t>
            </a:r>
            <a:r>
              <a:rPr lang="en-US" dirty="0"/>
              <a:t>. </a:t>
            </a:r>
          </a:p>
          <a:p>
            <a:r>
              <a:rPr lang="en-US" dirty="0"/>
              <a:t>Solution: Bi-Directional RNNs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1" y="2016801"/>
            <a:ext cx="2444603" cy="1987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052501"/>
            <a:ext cx="1438275" cy="16964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43201" y="4116665"/>
            <a:ext cx="5677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rbel" panose="020B0503020204020204" pitchFamily="34" charset="0"/>
              </a:rPr>
              <a:t>RNN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75618" y="4116665"/>
            <a:ext cx="16876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rbel" panose="020B0503020204020204" pitchFamily="34" charset="0"/>
              </a:rPr>
              <a:t>Bi-directional RNN</a:t>
            </a:r>
          </a:p>
        </p:txBody>
      </p:sp>
    </p:spTree>
    <p:extLst>
      <p:ext uri="{BB962C8B-B14F-4D97-AF65-F5344CB8AC3E}">
        <p14:creationId xmlns:p14="http://schemas.microsoft.com/office/powerpoint/2010/main" val="27479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5AE-1C3E-2796-63F2-90963595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7212"/>
            <a:ext cx="8520600" cy="1963500"/>
          </a:xfrm>
        </p:spPr>
        <p:txBody>
          <a:bodyPr>
            <a:noAutofit/>
          </a:bodyPr>
          <a:lstStyle/>
          <a:p>
            <a:r>
              <a:rPr lang="en-US" sz="8800" dirty="0"/>
              <a:t>Self-Supervised Learning w/ RNNs</a:t>
            </a:r>
          </a:p>
        </p:txBody>
      </p:sp>
    </p:spTree>
    <p:extLst>
      <p:ext uri="{BB962C8B-B14F-4D97-AF65-F5344CB8AC3E}">
        <p14:creationId xmlns:p14="http://schemas.microsoft.com/office/powerpoint/2010/main" val="373869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D9-492E-DF0E-E20D-E9FD54F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First Major Self-Supervised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340E-B494-558F-0127-E7130088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973880"/>
            <a:ext cx="8520600" cy="3991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General idea:  </a:t>
            </a:r>
            <a:r>
              <a:rPr lang="en-US" dirty="0"/>
              <a:t>Goal is to get highly rich, contextualized  embeddings (word tokens)</a:t>
            </a: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Contextual</a:t>
            </a:r>
            <a:r>
              <a:rPr lang="en-US" sz="1600" dirty="0"/>
              <a:t> representations, i.e., depend on the entire sentence in which a word is used.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22326EF-3CAF-74CC-57DF-B8F4F1C9D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9" b="30195"/>
          <a:stretch/>
        </p:blipFill>
        <p:spPr>
          <a:xfrm>
            <a:off x="8002653" y="181480"/>
            <a:ext cx="1006534" cy="10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CFDD2-55E7-A951-FA4D-CB52BFE46393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3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1028" name="Picture 4" descr="The Illustrated BERT, ELMo, and co. (How NLP Cracked Transfer Learning) –  Jay Alammar – Visualizing machine learning one concept at a time.">
            <a:extLst>
              <a:ext uri="{FF2B5EF4-FFF2-40B4-BE49-F238E27FC236}">
                <a16:creationId xmlns:a16="http://schemas.microsoft.com/office/drawing/2014/main" id="{16758C75-670F-7B19-1962-1B211C89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489850"/>
            <a:ext cx="5246352" cy="29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2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D9-492E-DF0E-E20D-E9FD54F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First Major Self-Supervised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340E-B494-558F-0127-E7130088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5" y="1152474"/>
            <a:ext cx="8832300" cy="3748585"/>
          </a:xfrm>
        </p:spPr>
        <p:txBody>
          <a:bodyPr>
            <a:normAutofit/>
          </a:bodyPr>
          <a:lstStyle/>
          <a:p>
            <a:r>
              <a:rPr lang="en-US" dirty="0"/>
              <a:t>Use both directions of context (bi-directional), with increasing abstractions (stacked) </a:t>
            </a:r>
          </a:p>
          <a:p>
            <a:pPr lvl="1"/>
            <a:r>
              <a:rPr lang="en" dirty="0"/>
              <a:t>Two LSTMs in different directions — capture both directions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22326EF-3CAF-74CC-57DF-B8F4F1C9D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9" b="30195"/>
          <a:stretch/>
        </p:blipFill>
        <p:spPr>
          <a:xfrm>
            <a:off x="8002653" y="181480"/>
            <a:ext cx="1006534" cy="10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CFDD2-55E7-A951-FA4D-CB52BFE46393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3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FEBD47-C2A3-7F29-8A98-917F3D9B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/>
          <a:stretch/>
        </p:blipFill>
        <p:spPr bwMode="auto">
          <a:xfrm>
            <a:off x="735598" y="1960936"/>
            <a:ext cx="7498094" cy="29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4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7D74-ACD1-7C2F-D31B-86A561C3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B8D0-DC67-E353-57F1-BD3FC0C5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926731"/>
          </a:xfrm>
        </p:spPr>
        <p:txBody>
          <a:bodyPr>
            <a:normAutofit/>
          </a:bodyPr>
          <a:lstStyle/>
          <a:p>
            <a:r>
              <a:rPr lang="en-US" dirty="0"/>
              <a:t>HW3 grading is done. 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HW5 is released. 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Please be careful about the academic honesty code of the class. 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We will taper off HWs as we get closer to the end of the semester. 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We will have less HW than we expected (probably 8 HW). 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This should give you time to focus on your final projects  — Project details coming soon!</a:t>
            </a:r>
          </a:p>
        </p:txBody>
      </p:sp>
    </p:spTree>
    <p:extLst>
      <p:ext uri="{BB962C8B-B14F-4D97-AF65-F5344CB8AC3E}">
        <p14:creationId xmlns:p14="http://schemas.microsoft.com/office/powerpoint/2010/main" val="208653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D9-492E-DF0E-E20D-E9FD54F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First Major Self-Supervised 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340E-B494-558F-0127-E7130088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5" y="1152474"/>
            <a:ext cx="8832300" cy="3748585"/>
          </a:xfrm>
        </p:spPr>
        <p:txBody>
          <a:bodyPr>
            <a:normAutofit/>
          </a:bodyPr>
          <a:lstStyle/>
          <a:p>
            <a:r>
              <a:rPr lang="en-US" dirty="0"/>
              <a:t>Linearly combine all abstract representations  (hidden layers) and optimize </a:t>
            </a:r>
            <a:r>
              <a:rPr lang="en-US" dirty="0" err="1"/>
              <a:t>w.r.t.</a:t>
            </a:r>
            <a:r>
              <a:rPr lang="en-US" dirty="0"/>
              <a:t> a particular  task (e.g., sentiment classification)</a:t>
            </a:r>
            <a:endParaRPr lang="en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22326EF-3CAF-74CC-57DF-B8F4F1C9D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9" b="30195"/>
          <a:stretch/>
        </p:blipFill>
        <p:spPr>
          <a:xfrm>
            <a:off x="8002653" y="181480"/>
            <a:ext cx="1006534" cy="10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CFDD2-55E7-A951-FA4D-CB52BFE46393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3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FEBD47-C2A3-7F29-8A98-917F3D9B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/>
          <a:stretch/>
        </p:blipFill>
        <p:spPr bwMode="auto">
          <a:xfrm>
            <a:off x="735598" y="1960936"/>
            <a:ext cx="7498094" cy="29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D9-492E-DF0E-E20D-E9FD54F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Objective</a:t>
            </a:r>
          </a:p>
        </p:txBody>
      </p:sp>
      <p:pic>
        <p:nvPicPr>
          <p:cNvPr id="7" name="Content Placeholder 6" descr="Diagram, box and whisker chart&#10;&#10;Description automatically generated">
            <a:extLst>
              <a:ext uri="{FF2B5EF4-FFF2-40B4-BE49-F238E27FC236}">
                <a16:creationId xmlns:a16="http://schemas.microsoft.com/office/drawing/2014/main" id="{64D4F37A-7ABB-3C6A-3FF7-7429F2A60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134"/>
          <a:stretch/>
        </p:blipFill>
        <p:spPr>
          <a:xfrm>
            <a:off x="1626037" y="3221832"/>
            <a:ext cx="5888666" cy="1618496"/>
          </a:xfr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22326EF-3CAF-74CC-57DF-B8F4F1C9D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39" b="30195"/>
          <a:stretch/>
        </p:blipFill>
        <p:spPr>
          <a:xfrm>
            <a:off x="8002653" y="181480"/>
            <a:ext cx="1006534" cy="10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CFDD2-55E7-A951-FA4D-CB52BFE46393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5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5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5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3" name="Picture 2" descr="Bidirectional LSTM model showing the input and output layers. The red... |  Download Scientific Diagram">
            <a:extLst>
              <a:ext uri="{FF2B5EF4-FFF2-40B4-BE49-F238E27FC236}">
                <a16:creationId xmlns:a16="http://schemas.microsoft.com/office/drawing/2014/main" id="{EBD41257-149F-A113-45BC-E33B7133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59" y="1098244"/>
            <a:ext cx="3801469" cy="20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5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8C74-E816-A93F-34ED-C705B16F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Some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4955-149A-BDAF-F1CB-6EE42BFD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 forward LM and backward LMs </a:t>
            </a:r>
          </a:p>
          <a:p>
            <a:r>
              <a:rPr lang="en-US" dirty="0"/>
              <a:t>Use 4096 dim hidden states</a:t>
            </a:r>
          </a:p>
          <a:p>
            <a:r>
              <a:rPr lang="en-US" dirty="0"/>
              <a:t>Residual connections from </a:t>
            </a:r>
            <a:br>
              <a:rPr lang="en-US" dirty="0"/>
            </a:br>
            <a:r>
              <a:rPr lang="en-US" dirty="0"/>
              <a:t>the first to second layer </a:t>
            </a:r>
          </a:p>
          <a:p>
            <a:r>
              <a:rPr lang="en-US" dirty="0"/>
              <a:t>Trained 10 epochs on 1B Word Benchmark</a:t>
            </a:r>
          </a:p>
          <a:p>
            <a:r>
              <a:rPr lang="en-US" dirty="0"/>
              <a:t>Perplexity ~39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B158B-1881-0CBE-AAED-1D85CC8FABBD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2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5" name="Picture 4" descr="Bidirectional LSTM model showing the input and output layers. The red... |  Download Scientific Diagram">
            <a:extLst>
              <a:ext uri="{FF2B5EF4-FFF2-40B4-BE49-F238E27FC236}">
                <a16:creationId xmlns:a16="http://schemas.microsoft.com/office/drawing/2014/main" id="{8DB0C02F-BB40-FB4A-5142-431B274D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38" y="897832"/>
            <a:ext cx="3801469" cy="20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0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FBD9-492E-DF0E-E20D-E9FD54F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 Representations for Tasks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CFDD2-55E7-A951-FA4D-CB52BFE46393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2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58299-572A-41C4-780B-326157DD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Fine-tune classifiers using</a:t>
            </a:r>
            <a:br>
              <a:rPr lang="en-US" dirty="0"/>
            </a:br>
            <a:r>
              <a:rPr lang="en-US" dirty="0"/>
              <a:t>contextualized word representations </a:t>
            </a:r>
            <a:br>
              <a:rPr lang="en-US" dirty="0"/>
            </a:br>
            <a:r>
              <a:rPr lang="en-US" dirty="0"/>
              <a:t>extracted from </a:t>
            </a:r>
            <a:r>
              <a:rPr lang="en-US" dirty="0" err="1"/>
              <a:t>ELMo</a:t>
            </a:r>
            <a:r>
              <a:rPr lang="en-US" dirty="0"/>
              <a:t>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B008553-0D7B-64FF-FB75-D9C48F22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25" y="843586"/>
            <a:ext cx="4419280" cy="4007742"/>
          </a:xfrm>
          <a:prstGeom prst="rect">
            <a:avLst/>
          </a:prstGeom>
        </p:spPr>
      </p:pic>
      <p:pic>
        <p:nvPicPr>
          <p:cNvPr id="9" name="Picture 4" descr="Map&#10;&#10;Description automatically generated">
            <a:extLst>
              <a:ext uri="{FF2B5EF4-FFF2-40B4-BE49-F238E27FC236}">
                <a16:creationId xmlns:a16="http://schemas.microsoft.com/office/drawing/2014/main" id="{551B44C0-417E-01AA-6346-320D6AABF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39" b="30195"/>
          <a:stretch/>
        </p:blipFill>
        <p:spPr>
          <a:xfrm>
            <a:off x="8002653" y="181480"/>
            <a:ext cx="1006534" cy="10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52092-2A56-40D6-32CC-9710FCF35120}"/>
              </a:ext>
            </a:extLst>
          </p:cNvPr>
          <p:cNvSpPr/>
          <p:nvPr/>
        </p:nvSpPr>
        <p:spPr>
          <a:xfrm>
            <a:off x="4286614" y="1951108"/>
            <a:ext cx="1490996" cy="134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E40C-2FFD-A0E2-9CBD-9D0BB18A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ELMo</a:t>
            </a:r>
            <a:r>
              <a:rPr lang="en-US" dirty="0"/>
              <a:t>: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DB55E-BD56-FDBC-4E11-105C6D17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SQuAD</a:t>
            </a:r>
            <a:r>
              <a:rPr lang="en-US" dirty="0"/>
              <a:t>: question answering </a:t>
            </a:r>
          </a:p>
          <a:p>
            <a:r>
              <a:rPr lang="en-US" dirty="0"/>
              <a:t>SNLI: textual entailment </a:t>
            </a:r>
          </a:p>
          <a:p>
            <a:r>
              <a:rPr lang="en-US" dirty="0"/>
              <a:t>SRL: semantic role labeling </a:t>
            </a:r>
          </a:p>
          <a:p>
            <a:r>
              <a:rPr lang="en-US" dirty="0" err="1"/>
              <a:t>Coref</a:t>
            </a:r>
            <a:r>
              <a:rPr lang="en-US" dirty="0"/>
              <a:t>: coreference resolution </a:t>
            </a:r>
          </a:p>
          <a:p>
            <a:r>
              <a:rPr lang="en-US" dirty="0"/>
              <a:t>NER: named entity recognition </a:t>
            </a:r>
          </a:p>
          <a:p>
            <a:r>
              <a:rPr lang="en-US" dirty="0"/>
              <a:t>SST-5: sentiment analysis</a:t>
            </a:r>
          </a:p>
        </p:txBody>
      </p:sp>
      <p:pic>
        <p:nvPicPr>
          <p:cNvPr id="8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982E5B-89A7-0E99-EA79-33AA40A66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54"/>
          <a:stretch/>
        </p:blipFill>
        <p:spPr>
          <a:xfrm>
            <a:off x="4752550" y="3685"/>
            <a:ext cx="4333208" cy="49381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9F3EA-59FD-B0B5-9452-DFDBD63E3341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3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8530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2E06-2E19-1419-5CA2-2757953C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29FE2068-1212-8046-7F0A-8363C25DD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321"/>
          <a:stretch/>
        </p:blipFill>
        <p:spPr>
          <a:xfrm>
            <a:off x="1856765" y="1017725"/>
            <a:ext cx="5430469" cy="38408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871-AEDC-4E9E-9D60-0655B6D4BFEF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4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4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4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719615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182871-AEDC-4E9E-9D60-0655B6D4BFEF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3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4DF27-A81C-C83E-C55A-120E19E1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77D219B5-0FA8-9621-688A-2DD9FA8F6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700" y="1338021"/>
            <a:ext cx="6065532" cy="272444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7BFD4E-20D8-519B-74B2-A84A93EA5376}"/>
              </a:ext>
            </a:extLst>
          </p:cNvPr>
          <p:cNvSpPr/>
          <p:nvPr/>
        </p:nvSpPr>
        <p:spPr>
          <a:xfrm>
            <a:off x="1408970" y="4136058"/>
            <a:ext cx="6294224" cy="698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Syntactic</a:t>
            </a: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 information is better represented at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lower layers</a:t>
            </a: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while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semantic </a:t>
            </a: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information is captured a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higher layers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4EEB06-395F-21EC-F89F-AD9F6E2A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 descr="Part Of Speech Tagging – POS Tagging in NLP | byteiota">
            <a:extLst>
              <a:ext uri="{FF2B5EF4-FFF2-40B4-BE49-F238E27FC236}">
                <a16:creationId xmlns:a16="http://schemas.microsoft.com/office/drawing/2014/main" id="{58C04418-E7A4-EB7B-23B2-F643FA4C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22832" r="14204" b="20390"/>
          <a:stretch/>
        </p:blipFill>
        <p:spPr bwMode="auto">
          <a:xfrm>
            <a:off x="1746236" y="251316"/>
            <a:ext cx="1986054" cy="7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d Sense Disambiguation">
            <a:extLst>
              <a:ext uri="{FF2B5EF4-FFF2-40B4-BE49-F238E27FC236}">
                <a16:creationId xmlns:a16="http://schemas.microsoft.com/office/drawing/2014/main" id="{7736E1E0-EFD9-1138-3A14-0656FE5D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46" y="72722"/>
            <a:ext cx="3622654" cy="15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38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63" y="1152475"/>
            <a:ext cx="9046613" cy="3416400"/>
          </a:xfrm>
        </p:spPr>
        <p:txBody>
          <a:bodyPr>
            <a:noAutofit/>
          </a:bodyPr>
          <a:lstStyle/>
          <a:p>
            <a:r>
              <a:rPr lang="en-US" sz="2000" dirty="0" err="1"/>
              <a:t>ELMo</a:t>
            </a:r>
            <a:r>
              <a:rPr lang="en-US" sz="2000" dirty="0"/>
              <a:t>: Stacked Bi-directional LSTMs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err="1"/>
              <a:t>ELMo</a:t>
            </a:r>
            <a:r>
              <a:rPr lang="en-US" sz="2000" dirty="0"/>
              <a:t> yielded incredibly good </a:t>
            </a:r>
            <a:r>
              <a:rPr lang="en-US" sz="2000" dirty="0">
                <a:solidFill>
                  <a:srgbClr val="C00000"/>
                </a:solidFill>
              </a:rPr>
              <a:t>contextualized</a:t>
            </a:r>
            <a:r>
              <a:rPr lang="en-US" sz="2000" dirty="0"/>
              <a:t> embeddings, which </a:t>
            </a:r>
            <a:br>
              <a:rPr lang="en-US" sz="2000" dirty="0"/>
            </a:br>
            <a:r>
              <a:rPr lang="en-US" sz="2000" dirty="0"/>
              <a:t>yielded </a:t>
            </a:r>
            <a:r>
              <a:rPr lang="en-US" sz="2000" dirty="0">
                <a:solidFill>
                  <a:srgbClr val="C00000"/>
                </a:solidFill>
              </a:rPr>
              <a:t>SOTA</a:t>
            </a:r>
            <a:r>
              <a:rPr lang="en-US" sz="2000" dirty="0"/>
              <a:t> results when applied to </a:t>
            </a:r>
            <a:r>
              <a:rPr lang="en-US" sz="2000" dirty="0">
                <a:solidFill>
                  <a:srgbClr val="C00000"/>
                </a:solidFill>
              </a:rPr>
              <a:t>many</a:t>
            </a:r>
            <a:r>
              <a:rPr lang="en-US" sz="2000" dirty="0"/>
              <a:t> NLP tasks.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Main </a:t>
            </a:r>
            <a:r>
              <a:rPr lang="en-US" sz="2000" dirty="0" err="1">
                <a:solidFill>
                  <a:srgbClr val="C00000"/>
                </a:solidFill>
              </a:rPr>
              <a:t>ELMo</a:t>
            </a:r>
            <a:r>
              <a:rPr lang="en-US" sz="2000" dirty="0">
                <a:solidFill>
                  <a:srgbClr val="C00000"/>
                </a:solidFill>
              </a:rPr>
              <a:t> takeaway: </a:t>
            </a:r>
            <a:r>
              <a:rPr lang="en-US" sz="2000" dirty="0"/>
              <a:t>given </a:t>
            </a:r>
            <a:r>
              <a:rPr lang="en-US" sz="2000" dirty="0">
                <a:solidFill>
                  <a:srgbClr val="C00000"/>
                </a:solidFill>
              </a:rPr>
              <a:t>enough [unlabeled] training data</a:t>
            </a:r>
            <a:r>
              <a:rPr lang="en-US" sz="2000" dirty="0"/>
              <a:t>, having </a:t>
            </a:r>
            <a:r>
              <a:rPr lang="en-US" sz="2000" dirty="0">
                <a:solidFill>
                  <a:srgbClr val="C00000"/>
                </a:solidFill>
              </a:rPr>
              <a:t>tons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of explicit connections </a:t>
            </a:r>
            <a:r>
              <a:rPr lang="en-US" sz="2000" dirty="0"/>
              <a:t>between your vectors is useful — the system can determine </a:t>
            </a:r>
            <a:r>
              <a:rPr lang="en-US" sz="2000" dirty="0">
                <a:solidFill>
                  <a:srgbClr val="C00000"/>
                </a:solidFill>
              </a:rPr>
              <a:t>how to best use context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27</a:t>
            </a:fld>
            <a:endParaRPr lang="en-US" dirty="0"/>
          </a:p>
        </p:txBody>
      </p:sp>
      <p:pic>
        <p:nvPicPr>
          <p:cNvPr id="7172" name="Picture 4" descr="Elmo (@elmo) / Twitter">
            <a:extLst>
              <a:ext uri="{FF2B5EF4-FFF2-40B4-BE49-F238E27FC236}">
                <a16:creationId xmlns:a16="http://schemas.microsoft.com/office/drawing/2014/main" id="{38C15631-7AC2-E28E-6013-E8D70F1D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8" y="11662"/>
            <a:ext cx="1733450" cy="8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91425-E4D4-8C15-09BD-EF78D113A67A}"/>
              </a:ext>
            </a:extLst>
          </p:cNvPr>
          <p:cNvSpPr txBox="1"/>
          <p:nvPr/>
        </p:nvSpPr>
        <p:spPr>
          <a:xfrm>
            <a:off x="2284370" y="490106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4"/>
              </a:rPr>
              <a:t>Deep contextualized 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hlinkClick r:id="rId4"/>
              </a:rPr>
              <a:t>word</a:t>
            </a:r>
            <a:r>
              <a:rPr lang="en-US" sz="1000" dirty="0">
                <a:latin typeface="Corbel" panose="020B0503020204020204" pitchFamily="34" charset="0"/>
                <a:hlinkClick r:id="rId4"/>
              </a:rPr>
              <a:t> representations, Peters et al.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941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63" y="1152475"/>
            <a:ext cx="9046613" cy="3416400"/>
          </a:xfrm>
        </p:spPr>
        <p:txBody>
          <a:bodyPr>
            <a:noAutofit/>
          </a:bodyPr>
          <a:lstStyle/>
          <a:p>
            <a:r>
              <a:rPr lang="en-US" sz="2000" dirty="0"/>
              <a:t>Recurrent Neural Networks </a:t>
            </a:r>
          </a:p>
          <a:p>
            <a:pPr lvl="1"/>
            <a:r>
              <a:rPr lang="en-US" sz="1600" dirty="0"/>
              <a:t>A family of neural networks </a:t>
            </a:r>
            <a:br>
              <a:rPr lang="en-US" sz="1600" dirty="0"/>
            </a:br>
            <a:r>
              <a:rPr lang="en-US" sz="1600" dirty="0"/>
              <a:t>that allow architecture for </a:t>
            </a:r>
            <a:br>
              <a:rPr lang="en-US" sz="1600" dirty="0"/>
            </a:br>
            <a:r>
              <a:rPr lang="en-US" sz="1600" dirty="0"/>
              <a:t>inputs of variable length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RNN-LM: LM based on RNNs </a:t>
            </a:r>
          </a:p>
          <a:p>
            <a:r>
              <a:rPr lang="en-US" sz="2000" dirty="0"/>
              <a:t>A notable example: </a:t>
            </a:r>
            <a:r>
              <a:rPr lang="en-US" sz="2000" b="1" dirty="0" err="1"/>
              <a:t>ELMo</a:t>
            </a:r>
            <a:r>
              <a:rPr lang="en-US" sz="2000" b="1" dirty="0"/>
              <a:t>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Cons: </a:t>
            </a:r>
          </a:p>
          <a:p>
            <a:pPr lvl="1"/>
            <a:r>
              <a:rPr lang="en-US" sz="1600" dirty="0"/>
              <a:t>Sequential processing </a:t>
            </a:r>
          </a:p>
          <a:p>
            <a:pPr lvl="1"/>
            <a:r>
              <a:rPr lang="en-US" sz="1600" dirty="0"/>
              <a:t>While in theory it maintain infinite history, in practice it suffers from long-range dependencies.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D5D9-7E52-44BC-8503-52C80A722C60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2" descr="Explaining Recurrent Neural Networks - Bouvet Norge">
            <a:extLst>
              <a:ext uri="{FF2B5EF4-FFF2-40B4-BE49-F238E27FC236}">
                <a16:creationId xmlns:a16="http://schemas.microsoft.com/office/drawing/2014/main" id="{100CCEC3-A50D-A0E1-7BDB-8C673753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3" y="845075"/>
            <a:ext cx="4343400" cy="1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mo (@elmo) / Twitter">
            <a:extLst>
              <a:ext uri="{FF2B5EF4-FFF2-40B4-BE49-F238E27FC236}">
                <a16:creationId xmlns:a16="http://schemas.microsoft.com/office/drawing/2014/main" id="{38C15631-7AC2-E28E-6013-E8D70F1D1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56" y="2955181"/>
            <a:ext cx="1733450" cy="8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1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5AE-1C3E-2796-63F2-90963595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7212"/>
            <a:ext cx="8520600" cy="1963500"/>
          </a:xfrm>
        </p:spPr>
        <p:txBody>
          <a:bodyPr>
            <a:noAutofit/>
          </a:bodyPr>
          <a:lstStyle/>
          <a:p>
            <a:r>
              <a:rPr lang="en-US" sz="8800" dirty="0"/>
              <a:t>Atomic Units </a:t>
            </a:r>
            <a:br>
              <a:rPr lang="en-US" sz="8800" dirty="0"/>
            </a:br>
            <a:r>
              <a:rPr lang="en-US" sz="8800" dirty="0"/>
              <a:t>of Language</a:t>
            </a:r>
          </a:p>
        </p:txBody>
      </p:sp>
    </p:spTree>
    <p:extLst>
      <p:ext uri="{BB962C8B-B14F-4D97-AF65-F5344CB8AC3E}">
        <p14:creationId xmlns:p14="http://schemas.microsoft.com/office/powerpoint/2010/main" val="262489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Recurrent Neural Networks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B82F49-3419-AD7B-FFBB-E0D59B55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999"/>
              </a:lnSpc>
            </a:pPr>
            <a:r>
              <a:rPr lang="en-US" dirty="0"/>
              <a:t>Repeated use of a</a:t>
            </a:r>
            <a:r>
              <a:rPr lang="en-US" b="1" dirty="0"/>
              <a:t> finite </a:t>
            </a:r>
            <a:r>
              <a:rPr lang="en-US" dirty="0"/>
              <a:t>model </a:t>
            </a:r>
          </a:p>
        </p:txBody>
      </p:sp>
      <p:sp>
        <p:nvSpPr>
          <p:cNvPr id="121" name="Slide Number Placeholder 9">
            <a:extLst>
              <a:ext uri="{FF2B5EF4-FFF2-40B4-BE49-F238E27FC236}">
                <a16:creationId xmlns:a16="http://schemas.microsoft.com/office/drawing/2014/main" id="{EB687209-428F-274A-9F84-EB818397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198123" y="3937963"/>
            <a:ext cx="1148116" cy="3535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10510" y="3066354"/>
            <a:ext cx="1303470" cy="3535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181351" y="2214114"/>
            <a:ext cx="1291040" cy="3535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B69781-0344-E042-A0B5-54BF3F9ECA64}"/>
              </a:ext>
            </a:extLst>
          </p:cNvPr>
          <p:cNvSpPr/>
          <p:nvPr/>
        </p:nvSpPr>
        <p:spPr>
          <a:xfrm>
            <a:off x="1920871" y="3965290"/>
            <a:ext cx="897101" cy="24754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FFAB33-964C-7748-BF35-4721918EB4C8}"/>
              </a:ext>
            </a:extLst>
          </p:cNvPr>
          <p:cNvSpPr/>
          <p:nvPr/>
        </p:nvSpPr>
        <p:spPr>
          <a:xfrm>
            <a:off x="1999457" y="400680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156E0B-A953-BD41-BB2C-FE9ED66A0882}"/>
              </a:ext>
            </a:extLst>
          </p:cNvPr>
          <p:cNvSpPr/>
          <p:nvPr/>
        </p:nvSpPr>
        <p:spPr>
          <a:xfrm>
            <a:off x="2184151" y="400680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1D775C-F264-E346-8817-9BF41FF99B04}"/>
              </a:ext>
            </a:extLst>
          </p:cNvPr>
          <p:cNvSpPr/>
          <p:nvPr/>
        </p:nvSpPr>
        <p:spPr>
          <a:xfrm>
            <a:off x="2368845" y="400680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7E50D9-5CE3-5441-A6BE-A6E097B4A0B3}"/>
              </a:ext>
            </a:extLst>
          </p:cNvPr>
          <p:cNvSpPr/>
          <p:nvPr/>
        </p:nvSpPr>
        <p:spPr>
          <a:xfrm>
            <a:off x="2557747" y="4006803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A0456-9E4C-C94A-8F0A-49ADA1484771}"/>
              </a:ext>
            </a:extLst>
          </p:cNvPr>
          <p:cNvSpPr/>
          <p:nvPr/>
        </p:nvSpPr>
        <p:spPr>
          <a:xfrm>
            <a:off x="1999457" y="227669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755897-25B7-004E-A748-A9A07B35D1C1}"/>
              </a:ext>
            </a:extLst>
          </p:cNvPr>
          <p:cNvSpPr/>
          <p:nvPr/>
        </p:nvSpPr>
        <p:spPr>
          <a:xfrm>
            <a:off x="2184151" y="227669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AAD522-87CB-2248-A091-7D69B2D76DA2}"/>
              </a:ext>
            </a:extLst>
          </p:cNvPr>
          <p:cNvSpPr/>
          <p:nvPr/>
        </p:nvSpPr>
        <p:spPr>
          <a:xfrm>
            <a:off x="2368845" y="227669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583858-2EF7-C541-A4C8-6B64B755C426}"/>
              </a:ext>
            </a:extLst>
          </p:cNvPr>
          <p:cNvSpPr/>
          <p:nvPr/>
        </p:nvSpPr>
        <p:spPr>
          <a:xfrm>
            <a:off x="2557747" y="227669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8DA54E1-DEBC-FA47-B33C-EC57979E0AC8}"/>
              </a:ext>
            </a:extLst>
          </p:cNvPr>
          <p:cNvSpPr/>
          <p:nvPr/>
        </p:nvSpPr>
        <p:spPr>
          <a:xfrm>
            <a:off x="1833755" y="3096102"/>
            <a:ext cx="1023168" cy="23352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D1AFD7-0467-F54B-80D1-0A7A609972DE}"/>
              </a:ext>
            </a:extLst>
          </p:cNvPr>
          <p:cNvSpPr/>
          <p:nvPr/>
        </p:nvSpPr>
        <p:spPr>
          <a:xfrm>
            <a:off x="1897168" y="313605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2D735C-4E41-C74A-81FB-F1D9BA23F974}"/>
              </a:ext>
            </a:extLst>
          </p:cNvPr>
          <p:cNvSpPr/>
          <p:nvPr/>
        </p:nvSpPr>
        <p:spPr>
          <a:xfrm>
            <a:off x="2081862" y="313605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55EDF1-111B-6A43-BF0C-42F1DFEDFF65}"/>
              </a:ext>
            </a:extLst>
          </p:cNvPr>
          <p:cNvSpPr/>
          <p:nvPr/>
        </p:nvSpPr>
        <p:spPr>
          <a:xfrm>
            <a:off x="2266556" y="313605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50432D-5742-2A48-B65C-56F873CA56C8}"/>
              </a:ext>
            </a:extLst>
          </p:cNvPr>
          <p:cNvSpPr/>
          <p:nvPr/>
        </p:nvSpPr>
        <p:spPr>
          <a:xfrm>
            <a:off x="2455458" y="313605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9AC9E29-3D62-D745-8082-BD6C496326A2}"/>
              </a:ext>
            </a:extLst>
          </p:cNvPr>
          <p:cNvSpPr/>
          <p:nvPr/>
        </p:nvSpPr>
        <p:spPr>
          <a:xfrm>
            <a:off x="2648955" y="313776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E82E85-5FBB-5345-9301-873D2290C74B}"/>
              </a:ext>
            </a:extLst>
          </p:cNvPr>
          <p:cNvSpPr/>
          <p:nvPr/>
        </p:nvSpPr>
        <p:spPr>
          <a:xfrm>
            <a:off x="1935188" y="2241423"/>
            <a:ext cx="846082" cy="233527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E38C0E88-53E6-D147-828E-73334C31EC81}"/>
              </a:ext>
            </a:extLst>
          </p:cNvPr>
          <p:cNvSpPr/>
          <p:nvPr/>
        </p:nvSpPr>
        <p:spPr>
          <a:xfrm rot="16200000">
            <a:off x="2164404" y="2629484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6B1BEC2-7535-A142-80EE-6B5CD50FAE56}"/>
              </a:ext>
            </a:extLst>
          </p:cNvPr>
          <p:cNvSpPr/>
          <p:nvPr/>
        </p:nvSpPr>
        <p:spPr>
          <a:xfrm rot="16200000">
            <a:off x="2180574" y="3506345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2926" y="3474410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26" y="3474410"/>
                <a:ext cx="525996" cy="377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8408" y="2590205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08" y="2590205"/>
                <a:ext cx="525996" cy="377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C349C25-6D70-744A-8A3F-AC2AF36398F9}"/>
              </a:ext>
            </a:extLst>
          </p:cNvPr>
          <p:cNvSpPr/>
          <p:nvPr/>
        </p:nvSpPr>
        <p:spPr>
          <a:xfrm>
            <a:off x="3558059" y="3985704"/>
            <a:ext cx="897101" cy="24754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25134CF-28BB-1C41-90D8-249BAEEE9A60}"/>
              </a:ext>
            </a:extLst>
          </p:cNvPr>
          <p:cNvSpPr/>
          <p:nvPr/>
        </p:nvSpPr>
        <p:spPr>
          <a:xfrm>
            <a:off x="3636645" y="402721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988B1A3-A160-0C40-AFD3-D3B37337006D}"/>
              </a:ext>
            </a:extLst>
          </p:cNvPr>
          <p:cNvSpPr/>
          <p:nvPr/>
        </p:nvSpPr>
        <p:spPr>
          <a:xfrm>
            <a:off x="3821339" y="402721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519B87C-A702-B548-ACCE-93008BAACCB5}"/>
              </a:ext>
            </a:extLst>
          </p:cNvPr>
          <p:cNvSpPr/>
          <p:nvPr/>
        </p:nvSpPr>
        <p:spPr>
          <a:xfrm>
            <a:off x="4006034" y="402721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AD745E0-4D65-694B-952D-D0828FCE103F}"/>
              </a:ext>
            </a:extLst>
          </p:cNvPr>
          <p:cNvSpPr/>
          <p:nvPr/>
        </p:nvSpPr>
        <p:spPr>
          <a:xfrm>
            <a:off x="4194935" y="402721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F26331E-E39E-A348-957A-1FCBF3D0D6E0}"/>
              </a:ext>
            </a:extLst>
          </p:cNvPr>
          <p:cNvSpPr/>
          <p:nvPr/>
        </p:nvSpPr>
        <p:spPr>
          <a:xfrm>
            <a:off x="3636645" y="229710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5E92C9F-29F8-0043-A63A-DF60EF569982}"/>
              </a:ext>
            </a:extLst>
          </p:cNvPr>
          <p:cNvSpPr/>
          <p:nvPr/>
        </p:nvSpPr>
        <p:spPr>
          <a:xfrm>
            <a:off x="3821339" y="229710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551A2F2-C1F6-2744-985E-6AC993230C6F}"/>
              </a:ext>
            </a:extLst>
          </p:cNvPr>
          <p:cNvSpPr/>
          <p:nvPr/>
        </p:nvSpPr>
        <p:spPr>
          <a:xfrm>
            <a:off x="4006034" y="229710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E38D034-BDA7-ED4F-9613-29D79A26AE3F}"/>
              </a:ext>
            </a:extLst>
          </p:cNvPr>
          <p:cNvSpPr/>
          <p:nvPr/>
        </p:nvSpPr>
        <p:spPr>
          <a:xfrm>
            <a:off x="4194935" y="229710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71308DA-CA90-004D-A0AA-5772A33EF3F0}"/>
              </a:ext>
            </a:extLst>
          </p:cNvPr>
          <p:cNvSpPr/>
          <p:nvPr/>
        </p:nvSpPr>
        <p:spPr>
          <a:xfrm>
            <a:off x="3470944" y="3116515"/>
            <a:ext cx="1023168" cy="23352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60832F5-81B7-DF46-99B0-C97E4628FB35}"/>
              </a:ext>
            </a:extLst>
          </p:cNvPr>
          <p:cNvSpPr/>
          <p:nvPr/>
        </p:nvSpPr>
        <p:spPr>
          <a:xfrm>
            <a:off x="3534356" y="315646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D9343E-2E42-774D-8F68-04D8584529FC}"/>
              </a:ext>
            </a:extLst>
          </p:cNvPr>
          <p:cNvSpPr/>
          <p:nvPr/>
        </p:nvSpPr>
        <p:spPr>
          <a:xfrm>
            <a:off x="3719051" y="315646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668A97C-DE2A-3B41-BE66-8D5D3E7742B6}"/>
              </a:ext>
            </a:extLst>
          </p:cNvPr>
          <p:cNvSpPr/>
          <p:nvPr/>
        </p:nvSpPr>
        <p:spPr>
          <a:xfrm>
            <a:off x="3903745" y="315646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00FE93E-F3E5-A843-9D86-64C7FD1608B2}"/>
              </a:ext>
            </a:extLst>
          </p:cNvPr>
          <p:cNvSpPr/>
          <p:nvPr/>
        </p:nvSpPr>
        <p:spPr>
          <a:xfrm>
            <a:off x="4092647" y="315646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FC2A4A0-15E5-304A-99F7-9482DC660A49}"/>
              </a:ext>
            </a:extLst>
          </p:cNvPr>
          <p:cNvSpPr/>
          <p:nvPr/>
        </p:nvSpPr>
        <p:spPr>
          <a:xfrm>
            <a:off x="4286144" y="315817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8CAD346-E00E-254C-A40F-717C132CF10E}"/>
              </a:ext>
            </a:extLst>
          </p:cNvPr>
          <p:cNvSpPr/>
          <p:nvPr/>
        </p:nvSpPr>
        <p:spPr>
          <a:xfrm>
            <a:off x="3572376" y="2261836"/>
            <a:ext cx="846082" cy="233527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0B7844AE-D3C0-B843-A88C-F3D8368BCF19}"/>
              </a:ext>
            </a:extLst>
          </p:cNvPr>
          <p:cNvSpPr/>
          <p:nvPr/>
        </p:nvSpPr>
        <p:spPr>
          <a:xfrm rot="16200000">
            <a:off x="3801592" y="2649898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B8E6EF4A-CBDA-6049-8A12-A588515097B8}"/>
              </a:ext>
            </a:extLst>
          </p:cNvPr>
          <p:cNvSpPr/>
          <p:nvPr/>
        </p:nvSpPr>
        <p:spPr>
          <a:xfrm rot="16200000">
            <a:off x="3817762" y="3526759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7C20D21-0C77-3D4D-A35E-14C2CC15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0115" y="3494824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7C20D21-0C77-3D4D-A35E-14C2CC15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15" y="3494824"/>
                <a:ext cx="525996" cy="377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EF4F9A5-FF28-8440-9DAF-1D1ED4100C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597" y="2610618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EF4F9A5-FF28-8440-9DAF-1D1ED4100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97" y="2610618"/>
                <a:ext cx="525996" cy="377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85C13DA-1245-8B4B-BA3B-0F9CC8642C27}"/>
              </a:ext>
            </a:extLst>
          </p:cNvPr>
          <p:cNvSpPr/>
          <p:nvPr/>
        </p:nvSpPr>
        <p:spPr>
          <a:xfrm>
            <a:off x="5264733" y="3998017"/>
            <a:ext cx="897101" cy="24754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32CC637-0D04-E045-97EC-62301A2FB517}"/>
              </a:ext>
            </a:extLst>
          </p:cNvPr>
          <p:cNvSpPr/>
          <p:nvPr/>
        </p:nvSpPr>
        <p:spPr>
          <a:xfrm>
            <a:off x="5343319" y="403953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B9AD6A7-0092-C344-8EAB-211E6AE860AB}"/>
              </a:ext>
            </a:extLst>
          </p:cNvPr>
          <p:cNvSpPr/>
          <p:nvPr/>
        </p:nvSpPr>
        <p:spPr>
          <a:xfrm>
            <a:off x="5528013" y="403953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378B29B-7E2C-3849-BFFB-1EDFCD931458}"/>
              </a:ext>
            </a:extLst>
          </p:cNvPr>
          <p:cNvSpPr/>
          <p:nvPr/>
        </p:nvSpPr>
        <p:spPr>
          <a:xfrm>
            <a:off x="5712707" y="403953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1E9E263-7724-C04E-8CC1-2A991EFB6236}"/>
              </a:ext>
            </a:extLst>
          </p:cNvPr>
          <p:cNvSpPr/>
          <p:nvPr/>
        </p:nvSpPr>
        <p:spPr>
          <a:xfrm>
            <a:off x="5901609" y="403953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ABB77AE-E600-2D4A-A8F6-DA5796922715}"/>
              </a:ext>
            </a:extLst>
          </p:cNvPr>
          <p:cNvSpPr/>
          <p:nvPr/>
        </p:nvSpPr>
        <p:spPr>
          <a:xfrm>
            <a:off x="5343319" y="2309417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897086D-0408-F142-9B0F-D6527B2A3184}"/>
              </a:ext>
            </a:extLst>
          </p:cNvPr>
          <p:cNvSpPr/>
          <p:nvPr/>
        </p:nvSpPr>
        <p:spPr>
          <a:xfrm>
            <a:off x="5528013" y="2309417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F285B13-1EBB-874A-908F-A4275B96C77D}"/>
              </a:ext>
            </a:extLst>
          </p:cNvPr>
          <p:cNvSpPr/>
          <p:nvPr/>
        </p:nvSpPr>
        <p:spPr>
          <a:xfrm>
            <a:off x="5712707" y="2309417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671CE2A-1182-4B4E-99DF-3D670317CCC9}"/>
              </a:ext>
            </a:extLst>
          </p:cNvPr>
          <p:cNvSpPr/>
          <p:nvPr/>
        </p:nvSpPr>
        <p:spPr>
          <a:xfrm>
            <a:off x="5901609" y="2309417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3D261A4-B0C0-8045-97D9-44DA955B3884}"/>
              </a:ext>
            </a:extLst>
          </p:cNvPr>
          <p:cNvSpPr/>
          <p:nvPr/>
        </p:nvSpPr>
        <p:spPr>
          <a:xfrm>
            <a:off x="5177618" y="3128829"/>
            <a:ext cx="1023168" cy="23352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3D2774D-5820-6A4D-A429-89A1609B30F6}"/>
              </a:ext>
            </a:extLst>
          </p:cNvPr>
          <p:cNvSpPr/>
          <p:nvPr/>
        </p:nvSpPr>
        <p:spPr>
          <a:xfrm>
            <a:off x="5241030" y="3168779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0CC57D3-EA98-B648-BB88-074D0CC018B5}"/>
              </a:ext>
            </a:extLst>
          </p:cNvPr>
          <p:cNvSpPr/>
          <p:nvPr/>
        </p:nvSpPr>
        <p:spPr>
          <a:xfrm>
            <a:off x="5425724" y="3168779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536028-C6A6-5B4B-83D2-BF2CC5A2998B}"/>
              </a:ext>
            </a:extLst>
          </p:cNvPr>
          <p:cNvSpPr/>
          <p:nvPr/>
        </p:nvSpPr>
        <p:spPr>
          <a:xfrm>
            <a:off x="5610419" y="3168779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E489B1-C4A4-7546-A23F-7F124981A1E0}"/>
              </a:ext>
            </a:extLst>
          </p:cNvPr>
          <p:cNvSpPr/>
          <p:nvPr/>
        </p:nvSpPr>
        <p:spPr>
          <a:xfrm>
            <a:off x="5799320" y="3168779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0F6EA35-7F78-CD48-ACED-D83E68475749}"/>
              </a:ext>
            </a:extLst>
          </p:cNvPr>
          <p:cNvSpPr/>
          <p:nvPr/>
        </p:nvSpPr>
        <p:spPr>
          <a:xfrm>
            <a:off x="5992817" y="3170492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875A797-80F5-A248-A860-62BFAD11A91A}"/>
              </a:ext>
            </a:extLst>
          </p:cNvPr>
          <p:cNvSpPr/>
          <p:nvPr/>
        </p:nvSpPr>
        <p:spPr>
          <a:xfrm>
            <a:off x="5279050" y="2274150"/>
            <a:ext cx="846082" cy="233527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7D91609B-B92C-1247-A422-2CC602A7E43B}"/>
              </a:ext>
            </a:extLst>
          </p:cNvPr>
          <p:cNvSpPr/>
          <p:nvPr/>
        </p:nvSpPr>
        <p:spPr>
          <a:xfrm rot="16200000">
            <a:off x="5508266" y="2662211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D8A9A8AE-3DF1-E94E-BB96-24CE5A8FC703}"/>
              </a:ext>
            </a:extLst>
          </p:cNvPr>
          <p:cNvSpPr/>
          <p:nvPr/>
        </p:nvSpPr>
        <p:spPr>
          <a:xfrm rot="16200000">
            <a:off x="5524436" y="3539072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602D8282-08EF-044E-A2EC-1C0B30FE97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6789" y="3507137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602D8282-08EF-044E-A2EC-1C0B30FE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89" y="3507137"/>
                <a:ext cx="525996" cy="377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7AB8E62-4C6B-CB4F-A510-0F8315F3A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2270" y="2622932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7AB8E62-4C6B-CB4F-A510-0F8315F3A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70" y="2622932"/>
                <a:ext cx="525996" cy="377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A0C9841-20B3-B447-842F-EEE2526D8E9B}"/>
              </a:ext>
            </a:extLst>
          </p:cNvPr>
          <p:cNvSpPr/>
          <p:nvPr/>
        </p:nvSpPr>
        <p:spPr>
          <a:xfrm>
            <a:off x="6990487" y="4004754"/>
            <a:ext cx="897101" cy="24754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45A7BE7-8F2F-D342-8ECF-284129E35120}"/>
              </a:ext>
            </a:extLst>
          </p:cNvPr>
          <p:cNvSpPr/>
          <p:nvPr/>
        </p:nvSpPr>
        <p:spPr>
          <a:xfrm>
            <a:off x="7069073" y="404626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96327BA-CD73-9F4C-872F-66F2FBB435EC}"/>
              </a:ext>
            </a:extLst>
          </p:cNvPr>
          <p:cNvSpPr/>
          <p:nvPr/>
        </p:nvSpPr>
        <p:spPr>
          <a:xfrm>
            <a:off x="7253768" y="404626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6936CAA-083E-F74C-83DC-47EFA16BA7F1}"/>
              </a:ext>
            </a:extLst>
          </p:cNvPr>
          <p:cNvSpPr/>
          <p:nvPr/>
        </p:nvSpPr>
        <p:spPr>
          <a:xfrm>
            <a:off x="7438462" y="404626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721BFC8-488A-E544-8039-FF95473E4677}"/>
              </a:ext>
            </a:extLst>
          </p:cNvPr>
          <p:cNvSpPr/>
          <p:nvPr/>
        </p:nvSpPr>
        <p:spPr>
          <a:xfrm>
            <a:off x="7627364" y="4046267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8B98019-A811-8A43-A9EC-3F968DD6AF5F}"/>
              </a:ext>
            </a:extLst>
          </p:cNvPr>
          <p:cNvSpPr/>
          <p:nvPr/>
        </p:nvSpPr>
        <p:spPr>
          <a:xfrm>
            <a:off x="7069073" y="231615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2E9BF57-C376-B741-A36B-15614D8A562E}"/>
              </a:ext>
            </a:extLst>
          </p:cNvPr>
          <p:cNvSpPr/>
          <p:nvPr/>
        </p:nvSpPr>
        <p:spPr>
          <a:xfrm>
            <a:off x="7253768" y="231615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A74C246-0177-C74B-80B5-763B069F3911}"/>
              </a:ext>
            </a:extLst>
          </p:cNvPr>
          <p:cNvSpPr/>
          <p:nvPr/>
        </p:nvSpPr>
        <p:spPr>
          <a:xfrm>
            <a:off x="7438462" y="231615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258B4E7-45B9-8E4F-8412-2DA1BE33A73C}"/>
              </a:ext>
            </a:extLst>
          </p:cNvPr>
          <p:cNvSpPr/>
          <p:nvPr/>
        </p:nvSpPr>
        <p:spPr>
          <a:xfrm>
            <a:off x="7627364" y="2316154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A2210478-1028-B04C-B747-19F17823E06D}"/>
              </a:ext>
            </a:extLst>
          </p:cNvPr>
          <p:cNvSpPr/>
          <p:nvPr/>
        </p:nvSpPr>
        <p:spPr>
          <a:xfrm>
            <a:off x="6903372" y="3135565"/>
            <a:ext cx="1023168" cy="23352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D101897-56E6-2C44-8EEF-760D3063C9B3}"/>
              </a:ext>
            </a:extLst>
          </p:cNvPr>
          <p:cNvSpPr/>
          <p:nvPr/>
        </p:nvSpPr>
        <p:spPr>
          <a:xfrm>
            <a:off x="6966785" y="317551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A229551-A421-EC43-8BAD-C21801E155A4}"/>
              </a:ext>
            </a:extLst>
          </p:cNvPr>
          <p:cNvSpPr/>
          <p:nvPr/>
        </p:nvSpPr>
        <p:spPr>
          <a:xfrm>
            <a:off x="7151479" y="317551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59D13A2-CE3E-2E41-B48F-DCC78D236584}"/>
              </a:ext>
            </a:extLst>
          </p:cNvPr>
          <p:cNvSpPr/>
          <p:nvPr/>
        </p:nvSpPr>
        <p:spPr>
          <a:xfrm>
            <a:off x="7336173" y="317551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3D29972-0753-0549-AFDB-7999F2CA7064}"/>
              </a:ext>
            </a:extLst>
          </p:cNvPr>
          <p:cNvSpPr/>
          <p:nvPr/>
        </p:nvSpPr>
        <p:spPr>
          <a:xfrm>
            <a:off x="7525075" y="3175515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CA96AC2-2AE4-4147-9B5F-E6DEF428D471}"/>
              </a:ext>
            </a:extLst>
          </p:cNvPr>
          <p:cNvSpPr/>
          <p:nvPr/>
        </p:nvSpPr>
        <p:spPr>
          <a:xfrm>
            <a:off x="7718572" y="3177228"/>
            <a:ext cx="152400" cy="152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BBC3F028-A301-0444-B329-2B6F15D2F043}"/>
              </a:ext>
            </a:extLst>
          </p:cNvPr>
          <p:cNvSpPr/>
          <p:nvPr/>
        </p:nvSpPr>
        <p:spPr>
          <a:xfrm>
            <a:off x="7004805" y="2280886"/>
            <a:ext cx="846082" cy="233527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32478F26-EE47-7345-A1B2-7925B2619638}"/>
              </a:ext>
            </a:extLst>
          </p:cNvPr>
          <p:cNvSpPr/>
          <p:nvPr/>
        </p:nvSpPr>
        <p:spPr>
          <a:xfrm rot="16200000">
            <a:off x="7234020" y="2668948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B3D7E915-F51E-9443-8CDE-2E1277F20217}"/>
              </a:ext>
            </a:extLst>
          </p:cNvPr>
          <p:cNvSpPr/>
          <p:nvPr/>
        </p:nvSpPr>
        <p:spPr>
          <a:xfrm rot="16200000">
            <a:off x="7250190" y="3545809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EBA1707F-0296-2D46-8FEF-C1BC6F5D1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2543" y="3513874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EBA1707F-0296-2D46-8FEF-C1BC6F5D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543" y="3513874"/>
                <a:ext cx="525996" cy="377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88F6B711-6275-BE47-A1C4-0638E67C3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25" y="2629668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88F6B711-6275-BE47-A1C4-0638E67C3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25" y="2629668"/>
                <a:ext cx="525996" cy="377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2304" y="4175093"/>
                <a:ext cx="349775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04" y="4175093"/>
                <a:ext cx="349775" cy="377691"/>
              </a:xfrm>
              <a:prstGeom prst="rect">
                <a:avLst/>
              </a:prstGeom>
              <a:blipFill>
                <a:blip r:embed="rId9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243F4651-A9CA-A549-A6D2-0B1A3020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7759" y="4196310"/>
                <a:ext cx="349775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243F4651-A9CA-A549-A6D2-0B1A3020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59" y="4196310"/>
                <a:ext cx="349775" cy="377691"/>
              </a:xfrm>
              <a:prstGeom prst="rect">
                <a:avLst/>
              </a:prstGeom>
              <a:blipFill>
                <a:blip r:embed="rId10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DBA0AC8-46E8-5B45-A307-B9147A8FA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3971" y="4177576"/>
                <a:ext cx="349775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DBA0AC8-46E8-5B45-A307-B9147A8F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71" y="4177576"/>
                <a:ext cx="349775" cy="377691"/>
              </a:xfrm>
              <a:prstGeom prst="rect">
                <a:avLst/>
              </a:prstGeom>
              <a:blipFill>
                <a:blip r:embed="rId11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5C95443F-7D87-8C40-8ECA-F7C1BEB62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7700" y="4194143"/>
                <a:ext cx="349775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rbel" panose="020B050302020402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1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5C95443F-7D87-8C40-8ECA-F7C1BEB6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00" y="4194143"/>
                <a:ext cx="349775" cy="377691"/>
              </a:xfrm>
              <a:prstGeom prst="rect">
                <a:avLst/>
              </a:prstGeom>
              <a:blipFill>
                <a:blip r:embed="rId12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ight Arrow 118">
            <a:extLst>
              <a:ext uri="{FF2B5EF4-FFF2-40B4-BE49-F238E27FC236}">
                <a16:creationId xmlns:a16="http://schemas.microsoft.com/office/drawing/2014/main" id="{FB5B8560-2125-4B4D-A746-768335D23018}"/>
              </a:ext>
            </a:extLst>
          </p:cNvPr>
          <p:cNvSpPr/>
          <p:nvPr/>
        </p:nvSpPr>
        <p:spPr>
          <a:xfrm>
            <a:off x="2963919" y="3088696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C649DF52-D45F-6F45-9821-F2CA15B64C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3500" y="2743252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C649DF52-D45F-6F45-9821-F2CA15B64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00" y="2743252"/>
                <a:ext cx="525996" cy="3776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ight Arrow 123">
            <a:extLst>
              <a:ext uri="{FF2B5EF4-FFF2-40B4-BE49-F238E27FC236}">
                <a16:creationId xmlns:a16="http://schemas.microsoft.com/office/drawing/2014/main" id="{739140FE-B41D-0744-BFC8-87DCC29C976C}"/>
              </a:ext>
            </a:extLst>
          </p:cNvPr>
          <p:cNvSpPr/>
          <p:nvPr/>
        </p:nvSpPr>
        <p:spPr>
          <a:xfrm>
            <a:off x="4612845" y="3119597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63F69B9E-A61F-D040-9D60-E053AC71C5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427" y="2774153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63F69B9E-A61F-D040-9D60-E053AC71C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27" y="2774153"/>
                <a:ext cx="525996" cy="3776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0B97A06-4B1A-7E46-A61F-E2ABE595FBF3}"/>
              </a:ext>
            </a:extLst>
          </p:cNvPr>
          <p:cNvSpPr/>
          <p:nvPr/>
        </p:nvSpPr>
        <p:spPr>
          <a:xfrm>
            <a:off x="6328520" y="3135565"/>
            <a:ext cx="425578" cy="247112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92CCF0C2-D072-A042-B07D-879687D67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101" y="2790122"/>
                <a:ext cx="525996" cy="37769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92CCF0C2-D072-A042-B07D-879687D6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01" y="2790122"/>
                <a:ext cx="525996" cy="3776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1724901" y="4502623"/>
            <a:ext cx="1203192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&lt;START&gt;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94A19662-B16E-ED4C-8FEE-5BEB725A07A3}"/>
              </a:ext>
            </a:extLst>
          </p:cNvPr>
          <p:cNvSpPr txBox="1">
            <a:spLocks/>
          </p:cNvSpPr>
          <p:nvPr/>
        </p:nvSpPr>
        <p:spPr>
          <a:xfrm>
            <a:off x="3564132" y="4502623"/>
            <a:ext cx="917488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“Sorry”</a:t>
            </a:r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6CC75B8A-D385-5248-8A24-7AF95C38AF0C}"/>
              </a:ext>
            </a:extLst>
          </p:cNvPr>
          <p:cNvSpPr txBox="1">
            <a:spLocks/>
          </p:cNvSpPr>
          <p:nvPr/>
        </p:nvSpPr>
        <p:spPr>
          <a:xfrm>
            <a:off x="5305021" y="4494586"/>
            <a:ext cx="763196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Harry</a:t>
            </a:r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484E887D-AB94-554C-B8D9-1B0556A74897}"/>
              </a:ext>
            </a:extLst>
          </p:cNvPr>
          <p:cNvSpPr txBox="1">
            <a:spLocks/>
          </p:cNvSpPr>
          <p:nvPr/>
        </p:nvSpPr>
        <p:spPr>
          <a:xfrm>
            <a:off x="7050076" y="4502623"/>
            <a:ext cx="1040579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shouted,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1956114" y="1806104"/>
            <a:ext cx="917488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“Sorry”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6055F11A-E12F-2E43-9AED-1595523374A6}"/>
              </a:ext>
            </a:extLst>
          </p:cNvPr>
          <p:cNvSpPr txBox="1">
            <a:spLocks/>
          </p:cNvSpPr>
          <p:nvPr/>
        </p:nvSpPr>
        <p:spPr>
          <a:xfrm>
            <a:off x="3540680" y="1807216"/>
            <a:ext cx="763196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Harry</a:t>
            </a:r>
          </a:p>
        </p:txBody>
      </p: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E116A7AC-950A-E24B-AF51-0564C2551321}"/>
              </a:ext>
            </a:extLst>
          </p:cNvPr>
          <p:cNvSpPr txBox="1">
            <a:spLocks/>
          </p:cNvSpPr>
          <p:nvPr/>
        </p:nvSpPr>
        <p:spPr>
          <a:xfrm>
            <a:off x="5053681" y="1872819"/>
            <a:ext cx="1091537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shouted,</a:t>
            </a:r>
          </a:p>
        </p:txBody>
      </p:sp>
      <p:sp>
        <p:nvSpPr>
          <p:cNvPr id="136" name="Content Placeholder 2">
            <a:extLst>
              <a:ext uri="{FF2B5EF4-FFF2-40B4-BE49-F238E27FC236}">
                <a16:creationId xmlns:a16="http://schemas.microsoft.com/office/drawing/2014/main" id="{C5A77B7D-71E1-3C4A-86B2-85017D8AA4E6}"/>
              </a:ext>
            </a:extLst>
          </p:cNvPr>
          <p:cNvSpPr txBox="1">
            <a:spLocks/>
          </p:cNvSpPr>
          <p:nvPr/>
        </p:nvSpPr>
        <p:spPr>
          <a:xfrm>
            <a:off x="6730488" y="1815711"/>
            <a:ext cx="1307065" cy="3776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panicking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6465CDF-351B-2949-883F-BD50C6674F44}"/>
              </a:ext>
            </a:extLst>
          </p:cNvPr>
          <p:cNvCxnSpPr>
            <a:cxnSpLocks/>
          </p:cNvCxnSpPr>
          <p:nvPr/>
        </p:nvCxnSpPr>
        <p:spPr>
          <a:xfrm>
            <a:off x="2817971" y="2020254"/>
            <a:ext cx="792585" cy="2551580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E25251F-F8F5-7747-8D53-389F51ED5350}"/>
              </a:ext>
            </a:extLst>
          </p:cNvPr>
          <p:cNvCxnSpPr>
            <a:cxnSpLocks/>
          </p:cNvCxnSpPr>
          <p:nvPr/>
        </p:nvCxnSpPr>
        <p:spPr>
          <a:xfrm>
            <a:off x="4313106" y="2052125"/>
            <a:ext cx="1078034" cy="2639344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B0FD8718-42F1-1B4F-BC74-C65E04471A51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6094733" y="2035682"/>
            <a:ext cx="955343" cy="265578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4A08260-5139-F248-99EA-2C0BF5510566}"/>
              </a:ext>
            </a:extLst>
          </p:cNvPr>
          <p:cNvCxnSpPr>
            <a:cxnSpLocks/>
          </p:cNvCxnSpPr>
          <p:nvPr/>
        </p:nvCxnSpPr>
        <p:spPr>
          <a:xfrm>
            <a:off x="8086428" y="2027645"/>
            <a:ext cx="955343" cy="265578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9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FDAB-D6D2-2456-F626-25E621A0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2229393"/>
            <a:ext cx="8578733" cy="2402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        The cat sat on the mat.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9D465C-D2E5-38EA-46EB-0E955545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7C7AB-C835-782F-E605-797541D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7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FDAB-D6D2-2456-F626-25E621A0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48346"/>
            <a:ext cx="8578733" cy="107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        The cat sat on the mat.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7C7AB-C835-782F-E605-797541D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76884D-684C-F07B-B281-7275A8E509E2}"/>
              </a:ext>
            </a:extLst>
          </p:cNvPr>
          <p:cNvSpPr txBox="1">
            <a:spLocks/>
          </p:cNvSpPr>
          <p:nvPr/>
        </p:nvSpPr>
        <p:spPr>
          <a:xfrm>
            <a:off x="236562" y="1078174"/>
            <a:ext cx="8766398" cy="38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buFont typeface="Corbel"/>
              <a:buNone/>
            </a:pPr>
            <a:r>
              <a:rPr lang="en-US" dirty="0"/>
              <a:t>words split based on white space?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Corbel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BOS, The, cat, sat, on, the, mat, ., EOS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characters?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BOS, T, h, e, SPACE, c, a, t, SPACE, s, …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bytes??!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011000010111000001110000011011000110010101100001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1110000011100000110110001100101011000010111000 …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80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FDAB-D6D2-2456-F626-25E621A0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48346"/>
            <a:ext cx="8578733" cy="107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        The cat sat on the mat.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7C7AB-C835-782F-E605-797541D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76884D-684C-F07B-B281-7275A8E509E2}"/>
              </a:ext>
            </a:extLst>
          </p:cNvPr>
          <p:cNvSpPr txBox="1">
            <a:spLocks/>
          </p:cNvSpPr>
          <p:nvPr/>
        </p:nvSpPr>
        <p:spPr>
          <a:xfrm>
            <a:off x="236562" y="1078174"/>
            <a:ext cx="8766398" cy="38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buFont typeface="Corbel"/>
              <a:buNone/>
            </a:pPr>
            <a:r>
              <a:rPr lang="en-US" dirty="0"/>
              <a:t>words split based on white space?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Corbel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BOS, The, cat, sat, on, the, mat, ., EOS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characters?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BOS, T, h, e, SPACE, c, a, t, SPACE, s, …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bytes??!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011000010111000001110000011011000110010101100001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1110000011100000110110001100101011000010111000 …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0FED5F-1CE7-2FE7-BA4F-BC17E43B4852}"/>
              </a:ext>
            </a:extLst>
          </p:cNvPr>
          <p:cNvSpPr/>
          <p:nvPr/>
        </p:nvSpPr>
        <p:spPr>
          <a:xfrm>
            <a:off x="861982" y="1530019"/>
            <a:ext cx="7456445" cy="1683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Which one should we use as </a:t>
            </a:r>
            <a:r>
              <a:rPr lang="en-US" sz="3200" dirty="0">
                <a:solidFill>
                  <a:srgbClr val="C00000"/>
                </a:solidFill>
                <a:latin typeface="Corbel" panose="020B0503020204020204" pitchFamily="34" charset="0"/>
              </a:rPr>
              <a:t>the atomic building blocks</a:t>
            </a: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for modeling language? 🤔</a:t>
            </a:r>
          </a:p>
        </p:txBody>
      </p:sp>
    </p:spTree>
    <p:extLst>
      <p:ext uri="{BB962C8B-B14F-4D97-AF65-F5344CB8AC3E}">
        <p14:creationId xmlns:p14="http://schemas.microsoft.com/office/powerpoint/2010/main" val="2784519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612C-2FBD-2853-DD70-064871E4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of Using </a:t>
            </a:r>
            <a:r>
              <a:rPr lang="en-US" dirty="0">
                <a:solidFill>
                  <a:srgbClr val="C00000"/>
                </a:solidFill>
              </a:rPr>
              <a:t>Word</a:t>
            </a:r>
            <a:r>
              <a:rPr lang="en-US" dirty="0"/>
              <a:t> Units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93FD-84F6-943B-4DAF-E6EA2CD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664560"/>
          </a:xfrm>
        </p:spPr>
        <p:txBody>
          <a:bodyPr>
            <a:normAutofit/>
          </a:bodyPr>
          <a:lstStyle/>
          <a:p>
            <a:r>
              <a:rPr lang="en-US" dirty="0"/>
              <a:t>What happens when we encounter a word at test time that </a:t>
            </a:r>
            <a:r>
              <a:rPr lang="en-US" dirty="0">
                <a:solidFill>
                  <a:srgbClr val="C00000"/>
                </a:solidFill>
              </a:rPr>
              <a:t>we’ve never seen in our training data</a:t>
            </a:r>
            <a:r>
              <a:rPr lang="en-US" dirty="0"/>
              <a:t>?</a:t>
            </a:r>
          </a:p>
          <a:p>
            <a:pPr lvl="1"/>
            <a:r>
              <a:rPr lang="en-US" i="1" dirty="0"/>
              <a:t>Loquacious:</a:t>
            </a:r>
            <a:endParaRPr lang="en-US" dirty="0"/>
          </a:p>
          <a:p>
            <a:pPr lvl="1"/>
            <a:r>
              <a:rPr lang="en-US" i="1" dirty="0"/>
              <a:t>Omnishambles:</a:t>
            </a:r>
            <a:endParaRPr lang="en-US" dirty="0"/>
          </a:p>
          <a:p>
            <a:pPr lvl="1"/>
            <a:r>
              <a:rPr lang="en-US" i="1" dirty="0"/>
              <a:t>COVID-19:</a:t>
            </a:r>
            <a:r>
              <a:rPr lang="en-US" dirty="0"/>
              <a:t> was unseen until 2020! </a:t>
            </a:r>
          </a:p>
          <a:p>
            <a:pPr lvl="1"/>
            <a:r>
              <a:rPr lang="en-US" dirty="0" err="1"/>
              <a:t>Aquire</a:t>
            </a:r>
            <a:r>
              <a:rPr lang="en-US" dirty="0"/>
              <a:t>: incorrect spelling of “acquire”</a:t>
            </a:r>
          </a:p>
          <a:p>
            <a:pPr lvl="1"/>
            <a:r>
              <a:rPr lang="en-US" dirty="0" err="1"/>
              <a:t>Acknowleadgement</a:t>
            </a:r>
            <a:r>
              <a:rPr lang="en-US" dirty="0"/>
              <a:t>: incorrect spelling of “acknowledgement”</a:t>
            </a:r>
          </a:p>
          <a:p>
            <a:endParaRPr lang="en-US" dirty="0"/>
          </a:p>
          <a:p>
            <a:r>
              <a:rPr lang="en-US" dirty="0"/>
              <a:t>What about relevant words?: “dog” vs “dogs”; ”run” vs “running” </a:t>
            </a:r>
          </a:p>
          <a:p>
            <a:pPr lvl="1"/>
            <a:endParaRPr lang="en-US" dirty="0"/>
          </a:p>
          <a:p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word level </a:t>
            </a:r>
            <a:r>
              <a:rPr lang="en-US" dirty="0"/>
              <a:t>tokenization, we have </a:t>
            </a:r>
            <a:r>
              <a:rPr lang="en-US" dirty="0">
                <a:solidFill>
                  <a:srgbClr val="C00000"/>
                </a:solidFill>
              </a:rPr>
              <a:t>no way of understanding an unseen word</a:t>
            </a:r>
            <a:r>
              <a:rPr lang="en-US" dirty="0"/>
              <a:t>!</a:t>
            </a:r>
          </a:p>
          <a:p>
            <a:r>
              <a:rPr lang="en-US" dirty="0"/>
              <a:t>Also, not all languages have spaces between words like English!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B76BE-41EF-965A-7C7A-FDED2D8E6A42}"/>
              </a:ext>
            </a:extLst>
          </p:cNvPr>
          <p:cNvSpPr txBox="1"/>
          <p:nvPr/>
        </p:nvSpPr>
        <p:spPr>
          <a:xfrm>
            <a:off x="2235994" y="185350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Tending to talk a great deal; talkative.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16ADD-FE25-7C95-0FD9-382927FF8872}"/>
              </a:ext>
            </a:extLst>
          </p:cNvPr>
          <p:cNvSpPr txBox="1"/>
          <p:nvPr/>
        </p:nvSpPr>
        <p:spPr>
          <a:xfrm>
            <a:off x="2457450" y="2084258"/>
            <a:ext cx="6757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A situation that has been mismanaged, due to blunders and miscalculations.</a:t>
            </a:r>
          </a:p>
        </p:txBody>
      </p:sp>
    </p:spTree>
    <p:extLst>
      <p:ext uri="{BB962C8B-B14F-4D97-AF65-F5344CB8AC3E}">
        <p14:creationId xmlns:p14="http://schemas.microsoft.com/office/powerpoint/2010/main" val="4240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9FD4-BDE4-0A2E-D97A-EAF3C0DF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of Using </a:t>
            </a:r>
            <a:r>
              <a:rPr lang="en-US" dirty="0">
                <a:solidFill>
                  <a:srgbClr val="C00000"/>
                </a:solidFill>
              </a:rPr>
              <a:t>Character</a:t>
            </a:r>
            <a:r>
              <a:rPr lang="en-US" dirty="0"/>
              <a:t> Units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728B-7D43-2DFB-5BE5-3CD08C7F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use </a:t>
            </a:r>
            <a:r>
              <a:rPr lang="en-US" dirty="0">
                <a:solidFill>
                  <a:srgbClr val="C00000"/>
                </a:solidFill>
              </a:rPr>
              <a:t>characters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b="1" dirty="0"/>
              <a:t>Pro:</a:t>
            </a:r>
            <a:r>
              <a:rPr lang="en-US" dirty="0"/>
              <a:t> (1) </a:t>
            </a:r>
            <a:r>
              <a:rPr lang="en-US" dirty="0">
                <a:solidFill>
                  <a:srgbClr val="C00000"/>
                </a:solidFill>
              </a:rPr>
              <a:t>small vocabulary</a:t>
            </a:r>
            <a:r>
              <a:rPr lang="en-US" dirty="0"/>
              <a:t>, just the number </a:t>
            </a:r>
            <a:br>
              <a:rPr lang="en-US" dirty="0"/>
            </a:br>
            <a:r>
              <a:rPr lang="en-US" dirty="0"/>
              <a:t>of unique characters in the training data.</a:t>
            </a:r>
            <a:br>
              <a:rPr lang="en-US" dirty="0"/>
            </a:br>
            <a:r>
              <a:rPr lang="en-US" dirty="0"/>
              <a:t>(2) fewer out-of-vocabulary tokens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Cost: </a:t>
            </a:r>
            <a:r>
              <a:rPr lang="en-US" dirty="0">
                <a:solidFill>
                  <a:srgbClr val="C00000"/>
                </a:solidFill>
              </a:rPr>
              <a:t>much longer input sequences </a:t>
            </a:r>
            <a:br>
              <a:rPr lang="en-US" dirty="0"/>
            </a:br>
            <a:r>
              <a:rPr lang="en-US" dirty="0"/>
              <a:t>As we discussed, modeling long-range </a:t>
            </a:r>
            <a:br>
              <a:rPr lang="en-US" dirty="0"/>
            </a:br>
            <a:r>
              <a:rPr lang="en-US" dirty="0"/>
              <a:t>dependences is challenging.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ABCDE17-C227-9A77-F331-47911031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07" y="1091909"/>
            <a:ext cx="4308752" cy="3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9ED0-DD88-AB15-C0D3-5FB8BACA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Subword</a:t>
            </a:r>
            <a:r>
              <a:rPr lang="en-US" dirty="0"/>
              <a:t>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3FA0-656F-02E9-7795-B341EC56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4" y="1152475"/>
            <a:ext cx="8983456" cy="3416400"/>
          </a:xfrm>
        </p:spPr>
        <p:txBody>
          <a:bodyPr>
            <a:normAutofit/>
          </a:bodyPr>
          <a:lstStyle/>
          <a:p>
            <a:r>
              <a:rPr lang="en-US" dirty="0"/>
              <a:t>Breaks words into smaller units that are indicative of their morphological construction.</a:t>
            </a:r>
          </a:p>
          <a:p>
            <a:pPr lvl="1"/>
            <a:r>
              <a:rPr lang="en-US" dirty="0"/>
              <a:t>Developed for machine translation (</a:t>
            </a:r>
            <a:r>
              <a:rPr lang="en-US" dirty="0" err="1"/>
              <a:t>Sennrich</a:t>
            </a:r>
            <a:r>
              <a:rPr lang="en-US" dirty="0"/>
              <a:t> et al. 2016)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Dominantly used in modern language models (BERT, T5, GPT, …)</a:t>
            </a:r>
          </a:p>
          <a:p>
            <a:r>
              <a:rPr lang="en-US" dirty="0"/>
              <a:t>Relies on a simple algorithm called byte pair encoding (Gage, 1994)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18F7A-DF14-215A-9190-3401A00F4217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3E625-35BB-FE38-EBEA-3BBB9F12A5B8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D5B734-E53C-96F9-EF78-D40AA25D7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212" y="1949165"/>
            <a:ext cx="3358833" cy="15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A3319C-C4CD-22A1-4A22-CA5574EFA18E}"/>
              </a:ext>
            </a:extLst>
          </p:cNvPr>
          <p:cNvSpPr txBox="1"/>
          <p:nvPr/>
        </p:nvSpPr>
        <p:spPr>
          <a:xfrm>
            <a:off x="287929" y="221590"/>
            <a:ext cx="849310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A626A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transformers </a:t>
            </a:r>
            <a:r>
              <a:rPr lang="en-US" sz="1800" dirty="0">
                <a:solidFill>
                  <a:srgbClr val="A626A4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AutoTokenizer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tokenizer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AutoTokenizer.from_pretrained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bert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-base-cased"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sequence =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"Using a Transformer network is simple"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800" dirty="0">
                <a:solidFill>
                  <a:srgbClr val="C184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tokenizer.tokenize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(sequence))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'Using'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'a</a:t>
            </a:r>
            <a:r>
              <a:rPr lang="en-US" sz="180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80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‘Transform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'##er'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'network'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'is'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'simple’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58256-B48D-37EB-79B9-DB70AA603C41}"/>
              </a:ext>
            </a:extLst>
          </p:cNvPr>
          <p:cNvSpPr txBox="1"/>
          <p:nvPr/>
        </p:nvSpPr>
        <p:spPr>
          <a:xfrm>
            <a:off x="287928" y="3451236"/>
            <a:ext cx="849310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tokenizer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AutoTokenizer.from_pretrained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"albert-base-v1"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sequence =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"Using a Transformer network is simple"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800" dirty="0">
                <a:solidFill>
                  <a:srgbClr val="C184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tokenizer.tokenize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(sequence))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‘_using'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‘_a'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‘_transform'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'er'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‘_network'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‘_is'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50A14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‘_simple’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6DF63-E5E1-AE2B-BD84-1D74C9717415}"/>
              </a:ext>
            </a:extLst>
          </p:cNvPr>
          <p:cNvSpPr txBox="1"/>
          <p:nvPr/>
        </p:nvSpPr>
        <p:spPr>
          <a:xfrm>
            <a:off x="287927" y="2391327"/>
            <a:ext cx="849310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184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tokenizer.convert_tokens_to_ids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(tokens))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[7993, 170, 13809, 23763, 2443, 1110, 3014]</a:t>
            </a:r>
          </a:p>
        </p:txBody>
      </p:sp>
    </p:spTree>
    <p:extLst>
      <p:ext uri="{BB962C8B-B14F-4D97-AF65-F5344CB8AC3E}">
        <p14:creationId xmlns:p14="http://schemas.microsoft.com/office/powerpoint/2010/main" val="3002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73CC-22EB-00A8-AB85-298F839B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Tokenization Pipeline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D4AE-E152-D2AC-A0BB-01FFD091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Strip extra spaces </a:t>
            </a:r>
          </a:p>
          <a:p>
            <a:r>
              <a:rPr lang="en-US" dirty="0"/>
              <a:t>Unicode normalization, 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BB0C3E-25AF-3322-6E42-5D872660A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32071"/>
              </p:ext>
            </p:extLst>
          </p:nvPr>
        </p:nvGraphicFramePr>
        <p:xfrm>
          <a:off x="311700" y="1076611"/>
          <a:ext cx="8406038" cy="125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967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73CC-22EB-00A8-AB85-298F839B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Tokenization Pipeline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D4AE-E152-D2AC-A0BB-01FFD091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White spaces between words and sentences </a:t>
            </a:r>
          </a:p>
          <a:p>
            <a:r>
              <a:rPr lang="en-US" dirty="0"/>
              <a:t>Punctuations </a:t>
            </a:r>
          </a:p>
          <a:p>
            <a:r>
              <a:rPr lang="en-US" dirty="0"/>
              <a:t>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BB0C3E-25AF-3322-6E42-5D872660A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125339"/>
              </p:ext>
            </p:extLst>
          </p:nvPr>
        </p:nvGraphicFramePr>
        <p:xfrm>
          <a:off x="311700" y="1076611"/>
          <a:ext cx="8406038" cy="125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98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73CC-22EB-00A8-AB85-298F839B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Tokenization Pipeline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D4AE-E152-D2AC-A0BB-01FFD091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BPE, …. (will discuss this in a second)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BB0C3E-25AF-3322-6E42-5D872660A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401525"/>
              </p:ext>
            </p:extLst>
          </p:nvPr>
        </p:nvGraphicFramePr>
        <p:xfrm>
          <a:off x="311700" y="1076611"/>
          <a:ext cx="8406038" cy="125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26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44CE-31E2-B19C-C35F-78846A04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Encoder-Decoder Architectures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60EF-A21D-11C6-B35A-DF68E33B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useful to think of generative models as two sub-models.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44254F6-67C5-9562-641F-E7615BF97044}"/>
              </a:ext>
            </a:extLst>
          </p:cNvPr>
          <p:cNvSpPr/>
          <p:nvPr/>
        </p:nvSpPr>
        <p:spPr>
          <a:xfrm>
            <a:off x="3369413" y="2517190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A53E659-66EB-5EE7-528B-2D54373AF39C}"/>
              </a:ext>
            </a:extLst>
          </p:cNvPr>
          <p:cNvSpPr/>
          <p:nvPr/>
        </p:nvSpPr>
        <p:spPr>
          <a:xfrm>
            <a:off x="6105062" y="2517190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34C3A-4948-B409-9905-51CDB092A146}"/>
              </a:ext>
            </a:extLst>
          </p:cNvPr>
          <p:cNvSpPr txBox="1"/>
          <p:nvPr/>
        </p:nvSpPr>
        <p:spPr>
          <a:xfrm>
            <a:off x="274841" y="2626457"/>
            <a:ext cx="287774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“The cat sat on the </a:t>
            </a:r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[MASK]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  <p:pic>
        <p:nvPicPr>
          <p:cNvPr id="7" name="Picture 2" descr="Word frequency in titles of all articles with Frequency &gt;= 10 Figure 2... |  Download Scientific Diagram">
            <a:extLst>
              <a:ext uri="{FF2B5EF4-FFF2-40B4-BE49-F238E27FC236}">
                <a16:creationId xmlns:a16="http://schemas.microsoft.com/office/drawing/2014/main" id="{BCE875EA-3C8A-3588-F241-4C195B1FB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4" t="8585" r="65769" b="30524"/>
          <a:stretch/>
        </p:blipFill>
        <p:spPr bwMode="auto">
          <a:xfrm rot="5400000">
            <a:off x="6955844" y="2485135"/>
            <a:ext cx="846211" cy="8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C19BA56-9B8F-03C2-466B-DC76778E0955}"/>
              </a:ext>
            </a:extLst>
          </p:cNvPr>
          <p:cNvSpPr/>
          <p:nvPr/>
        </p:nvSpPr>
        <p:spPr>
          <a:xfrm>
            <a:off x="4093549" y="2089447"/>
            <a:ext cx="1802984" cy="13823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i="1" dirty="0">
                <a:latin typeface="Merriweather Sans" panose="02000503060000020004" pitchFamily="2" charset="77"/>
              </a:rPr>
              <a:t>Some </a:t>
            </a:r>
            <a:br>
              <a:rPr lang="en-US" i="1" dirty="0">
                <a:latin typeface="Merriweather Sans" panose="02000503060000020004" pitchFamily="2" charset="77"/>
              </a:rPr>
            </a:br>
            <a:r>
              <a:rPr lang="en-US" i="1" dirty="0">
                <a:latin typeface="Merriweather Sans" panose="02000503060000020004" pitchFamily="2" charset="77"/>
              </a:rPr>
              <a:t>model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1DD29E-8580-4519-64F6-252A9794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99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73CC-22EB-00A8-AB85-298F839B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Tokenization Pipeline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D4AE-E152-D2AC-A0BB-01FFD091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Add special tokens: for example [CLS], [SEP] for BERT</a:t>
            </a:r>
          </a:p>
          <a:p>
            <a:r>
              <a:rPr lang="en-US" dirty="0"/>
              <a:t>Truncate to match the maximum length of the model </a:t>
            </a:r>
          </a:p>
          <a:p>
            <a:r>
              <a:rPr lang="en-US" dirty="0"/>
              <a:t>Pad all sentences in a batch to the same length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BB0C3E-25AF-3322-6E42-5D872660A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951299"/>
              </p:ext>
            </p:extLst>
          </p:nvPr>
        </p:nvGraphicFramePr>
        <p:xfrm>
          <a:off x="311700" y="1076611"/>
          <a:ext cx="8406038" cy="125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678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 (BPE)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algorithm for </a:t>
            </a:r>
            <a:r>
              <a:rPr lang="en-US" dirty="0">
                <a:solidFill>
                  <a:srgbClr val="C00000"/>
                </a:solidFill>
              </a:rPr>
              <a:t>forming </a:t>
            </a:r>
            <a:r>
              <a:rPr lang="en-US" dirty="0" err="1">
                <a:solidFill>
                  <a:srgbClr val="C00000"/>
                </a:solidFill>
              </a:rPr>
              <a:t>subword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tokens based on </a:t>
            </a:r>
            <a:r>
              <a:rPr lang="en-US" dirty="0">
                <a:solidFill>
                  <a:srgbClr val="C00000"/>
                </a:solidFill>
              </a:rPr>
              <a:t>a collection of raw text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EE961-7068-0C52-C334-B1DE4F5170AA}"/>
              </a:ext>
            </a:extLst>
          </p:cNvPr>
          <p:cNvSpPr txBox="1"/>
          <p:nvPr/>
        </p:nvSpPr>
        <p:spPr>
          <a:xfrm>
            <a:off x="570724" y="2708445"/>
            <a:ext cx="77149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and there are no re ##fueling stations anywhere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One of the city’s more un ##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princi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##pled real state agents </a:t>
            </a:r>
          </a:p>
        </p:txBody>
      </p:sp>
    </p:spTree>
    <p:extLst>
      <p:ext uri="{BB962C8B-B14F-4D97-AF65-F5344CB8AC3E}">
        <p14:creationId xmlns:p14="http://schemas.microsoft.com/office/powerpoint/2010/main" val="2746464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 (BPE)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686C7-0BEC-EBDA-144F-C793BAD6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Idea: </a:t>
            </a:r>
            <a:r>
              <a:rPr lang="en-US" dirty="0"/>
              <a:t>Repeatedly merge the most frequent adjacent tokens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Doing 30k merges =&gt; vocabulary of around 30k </a:t>
            </a:r>
            <a:r>
              <a:rPr lang="en-US" dirty="0" err="1"/>
              <a:t>subwords</a:t>
            </a:r>
            <a:r>
              <a:rPr lang="en-US" dirty="0"/>
              <a:t>. Includes many whole words. 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74F957-2D6F-E253-3C5F-72E9863F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6" t="25864" r="48759" b="51363"/>
          <a:stretch/>
        </p:blipFill>
        <p:spPr>
          <a:xfrm>
            <a:off x="2014538" y="1937304"/>
            <a:ext cx="4650418" cy="1241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94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 (BPE):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base vocabulary of all characters that occur in the training set. 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 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 o p h o p s h o p 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6F14AB-D906-9D88-EAF7-CD8C906F9B8E}"/>
              </a:ext>
            </a:extLst>
          </p:cNvPr>
          <p:cNvSpPr/>
          <p:nvPr/>
        </p:nvSpPr>
        <p:spPr>
          <a:xfrm>
            <a:off x="6477149" y="2796380"/>
            <a:ext cx="2552550" cy="651128"/>
          </a:xfrm>
          <a:prstGeom prst="roundRect">
            <a:avLst>
              <a:gd name="adj" fmla="val 20016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Does not show the word separator </a:t>
            </a: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for simplicity. </a:t>
            </a:r>
          </a:p>
        </p:txBody>
      </p:sp>
    </p:spTree>
    <p:extLst>
      <p:ext uri="{BB962C8B-B14F-4D97-AF65-F5344CB8AC3E}">
        <p14:creationId xmlns:p14="http://schemas.microsoft.com/office/powerpoint/2010/main" val="486526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frequency of each token pair in the data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 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 o p h o p s h 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  <a:p>
            <a:pPr lvl="1"/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BC642-33C0-482A-702A-11C2B80DACF1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o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7366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pair that occurs more, merge them and add to vocab. 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 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 o p h o p s h 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  <a:p>
            <a:pPr lvl="1"/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BC642-33C0-482A-702A-11C2B80DACF1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o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03F5336-3B0F-E3CA-1AE2-FF65286934A2}"/>
              </a:ext>
            </a:extLst>
          </p:cNvPr>
          <p:cNvSpPr/>
          <p:nvPr/>
        </p:nvSpPr>
        <p:spPr>
          <a:xfrm rot="10800000">
            <a:off x="2648036" y="3401072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07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pair that occurs more, merge them and add to vocab. 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 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 o p h o p s h 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  <a:p>
            <a:pPr lvl="1"/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BC642-33C0-482A-702A-11C2B80DACF1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o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93D5081-6E40-A9CC-A6A3-509C1FA6DD36}"/>
              </a:ext>
            </a:extLst>
          </p:cNvPr>
          <p:cNvSpPr/>
          <p:nvPr/>
        </p:nvSpPr>
        <p:spPr>
          <a:xfrm rot="10800000">
            <a:off x="5370211" y="2283477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F8FE07F-0BF7-F1DA-978D-8CE0CA923E32}"/>
              </a:ext>
            </a:extLst>
          </p:cNvPr>
          <p:cNvSpPr/>
          <p:nvPr/>
        </p:nvSpPr>
        <p:spPr>
          <a:xfrm rot="10800000">
            <a:off x="2648036" y="3401072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40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Retokenize the data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 p ho p s ho p 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  <a:p>
            <a:pPr lvl="1"/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71555BB-213A-E52E-8586-409450C1A61E}"/>
              </a:ext>
            </a:extLst>
          </p:cNvPr>
          <p:cNvSpPr/>
          <p:nvPr/>
        </p:nvSpPr>
        <p:spPr>
          <a:xfrm rot="10800000">
            <a:off x="7825154" y="2483450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88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 p ho p s ho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446C0-667A-570C-971C-CAEF71DA2C6D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22391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 p ho p s ho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446C0-667A-570C-971C-CAEF71DA2C6D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B09BED-90B6-DC1C-7755-9F2E15D2A2AD}"/>
              </a:ext>
            </a:extLst>
          </p:cNvPr>
          <p:cNvSpPr/>
          <p:nvPr/>
        </p:nvSpPr>
        <p:spPr>
          <a:xfrm rot="10800000">
            <a:off x="2740212" y="3393140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6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820A-7AFA-1FD5-5D5D-D9A12200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Encoder-Decoder Architectures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2BFD-EA2C-0C3B-5A7C-005BDC04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8D4C9-DC43-61F4-14B5-21A2091D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" y="1313737"/>
            <a:ext cx="9144000" cy="33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0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 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 p ho p s ho 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446C0-667A-570C-971C-CAEF71DA2C6D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B09BED-90B6-DC1C-7755-9F2E15D2A2AD}"/>
              </a:ext>
            </a:extLst>
          </p:cNvPr>
          <p:cNvSpPr/>
          <p:nvPr/>
        </p:nvSpPr>
        <p:spPr>
          <a:xfrm rot="10800000">
            <a:off x="2740212" y="3393140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7694F98-078D-D08B-3962-0EEF8810F732}"/>
              </a:ext>
            </a:extLst>
          </p:cNvPr>
          <p:cNvSpPr/>
          <p:nvPr/>
        </p:nvSpPr>
        <p:spPr>
          <a:xfrm rot="10800000">
            <a:off x="5834989" y="2282825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69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446C0-667A-570C-971C-CAEF71DA2C6D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 + p -&gt;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B09BED-90B6-DC1C-7755-9F2E15D2A2AD}"/>
              </a:ext>
            </a:extLst>
          </p:cNvPr>
          <p:cNvSpPr/>
          <p:nvPr/>
        </p:nvSpPr>
        <p:spPr>
          <a:xfrm rot="10800000">
            <a:off x="2740212" y="3393140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7694F98-078D-D08B-3962-0EEF8810F732}"/>
              </a:ext>
            </a:extLst>
          </p:cNvPr>
          <p:cNvSpPr/>
          <p:nvPr/>
        </p:nvSpPr>
        <p:spPr>
          <a:xfrm rot="10800000">
            <a:off x="5834989" y="2282825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32E3F67-74CD-8BF4-2FB2-C514B977C410}"/>
              </a:ext>
            </a:extLst>
          </p:cNvPr>
          <p:cNvSpPr/>
          <p:nvPr/>
        </p:nvSpPr>
        <p:spPr>
          <a:xfrm rot="10800000">
            <a:off x="7325650" y="2502855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83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40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 h u j h u j h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669CA03-968A-F066-A2A9-DE1B89ACC010}"/>
              </a:ext>
            </a:extLst>
          </p:cNvPr>
          <p:cNvSpPr/>
          <p:nvPr/>
        </p:nvSpPr>
        <p:spPr>
          <a:xfrm rot="10800000">
            <a:off x="6288275" y="2274471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4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+ h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 + u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4B7B88-6928-3B78-D289-558D52B6B66F}"/>
              </a:ext>
            </a:extLst>
          </p:cNvPr>
          <p:cNvSpPr/>
          <p:nvPr/>
        </p:nvSpPr>
        <p:spPr>
          <a:xfrm rot="10800000">
            <a:off x="7039892" y="2488567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B4E595-7A05-6D9E-CA21-E3E18646D0F5}"/>
              </a:ext>
            </a:extLst>
          </p:cNvPr>
          <p:cNvSpPr/>
          <p:nvPr/>
        </p:nvSpPr>
        <p:spPr>
          <a:xfrm rot="10800000">
            <a:off x="6288275" y="2274471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62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h+u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075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u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h+u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E3451C1-1F72-1BA3-F24A-C7FAD0001F0A}"/>
              </a:ext>
            </a:extLst>
          </p:cNvPr>
          <p:cNvSpPr/>
          <p:nvPr/>
        </p:nvSpPr>
        <p:spPr>
          <a:xfrm rot="10800000">
            <a:off x="6735948" y="2279234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47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A07C-42E4-F97B-3D96-799C531C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Encoding: Example (8)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0C38-BC7D-E2B3-3070-91B5634D1D4B}"/>
              </a:ext>
            </a:extLst>
          </p:cNvPr>
          <p:cNvSpPr txBox="1"/>
          <p:nvPr/>
        </p:nvSpPr>
        <p:spPr>
          <a:xfrm>
            <a:off x="5370211" y="4901060"/>
            <a:ext cx="3098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A new algorithm for data compression, Gage 1994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13E40-8B69-9A09-1B9E-83C67970A460}"/>
              </a:ext>
            </a:extLst>
          </p:cNvPr>
          <p:cNvSpPr txBox="1"/>
          <p:nvPr/>
        </p:nvSpPr>
        <p:spPr>
          <a:xfrm>
            <a:off x="59765" y="4901060"/>
            <a:ext cx="53608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Improving Neural Machine Translation Models with Monolingual Data, </a:t>
            </a:r>
            <a:r>
              <a:rPr lang="en-US" sz="1000" dirty="0" err="1">
                <a:latin typeface="Corbel" panose="020B0503020204020204" pitchFamily="34" charset="0"/>
                <a:hlinkClick r:id="rId3"/>
              </a:rPr>
              <a:t>Sennrich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6518-008D-94C7-9F94-8EA16F90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token pairs and merge the most frequent one</a:t>
            </a:r>
          </a:p>
          <a:p>
            <a:r>
              <a:rPr lang="en-US" i="1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19237-B1CB-C736-1631-79D5F6272BB5}"/>
              </a:ext>
            </a:extLst>
          </p:cNvPr>
          <p:cNvSpPr txBox="1"/>
          <p:nvPr/>
        </p:nvSpPr>
        <p:spPr>
          <a:xfrm>
            <a:off x="1318846" y="1962807"/>
            <a:ext cx="716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Corbel" panose="020B0503020204020204" pitchFamily="34" charset="0"/>
              </a:rPr>
              <a:t>Our (very fascinating🙄) training data: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hopkins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hops hops”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Base vocab: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j, k, n, o, p, s, u, ho, hop,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Tokenized data: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jhu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hop 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 s hop hop s hop s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>
                <a:latin typeface="Corbel" panose="020B0503020204020204" pitchFamily="34" charset="0"/>
              </a:rPr>
              <a:t>Token pair frequencies: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D85E3-DC57-46C2-262E-3E5C6331651B}"/>
              </a:ext>
            </a:extLst>
          </p:cNvPr>
          <p:cNvSpPr txBox="1"/>
          <p:nvPr/>
        </p:nvSpPr>
        <p:spPr>
          <a:xfrm>
            <a:off x="1459523" y="2860675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j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h+u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k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hop + s -&gt;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k + </a:t>
            </a: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latin typeface="Corbel" panose="020B0503020204020204" pitchFamily="34" charset="0"/>
              </a:rPr>
              <a:t>i</a:t>
            </a: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 + n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n + s -&gt; 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….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539EE90-1153-4205-0599-61113E87AB54}"/>
              </a:ext>
            </a:extLst>
          </p:cNvPr>
          <p:cNvSpPr/>
          <p:nvPr/>
        </p:nvSpPr>
        <p:spPr>
          <a:xfrm rot="10800000">
            <a:off x="2616387" y="2965033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4B7B88-6928-3B78-D289-558D52B6B66F}"/>
              </a:ext>
            </a:extLst>
          </p:cNvPr>
          <p:cNvSpPr/>
          <p:nvPr/>
        </p:nvSpPr>
        <p:spPr>
          <a:xfrm rot="10800000">
            <a:off x="6654137" y="2507618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FDD42A4-3DBD-AF87-B35C-BF6B9C656F47}"/>
              </a:ext>
            </a:extLst>
          </p:cNvPr>
          <p:cNvSpPr/>
          <p:nvPr/>
        </p:nvSpPr>
        <p:spPr>
          <a:xfrm rot="10800000">
            <a:off x="6735948" y="2279234"/>
            <a:ext cx="393068" cy="1282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86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5E7-D28B-28CC-93ED-49C1D31B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Byte-pair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99AF-B9F0-C51A-D5AF-E6F64F88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can be a lot if including all </a:t>
            </a:r>
            <a:r>
              <a:rPr lang="en-US" dirty="0" err="1"/>
              <a:t>unicode</a:t>
            </a:r>
            <a:r>
              <a:rPr lang="en-US" dirty="0"/>
              <a:t> characters (there are ~138K </a:t>
            </a:r>
            <a:r>
              <a:rPr lang="en-US" dirty="0" err="1"/>
              <a:t>unicode</a:t>
            </a:r>
            <a:r>
              <a:rPr lang="en-US" dirty="0"/>
              <a:t> symbols)!</a:t>
            </a:r>
          </a:p>
          <a:p>
            <a:endParaRPr lang="en-US" dirty="0"/>
          </a:p>
          <a:p>
            <a:r>
              <a:rPr lang="en-US" dirty="0"/>
              <a:t>GPT-2 uses bytes as the base vocabulary (size 256) and then applies BPE on top of this sequence (with some rules to prevent certain types of merges).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Commonly have vocabulary sizes of 32K to 64K</a:t>
            </a:r>
          </a:p>
        </p:txBody>
      </p:sp>
    </p:spTree>
    <p:extLst>
      <p:ext uri="{BB962C8B-B14F-4D97-AF65-F5344CB8AC3E}">
        <p14:creationId xmlns:p14="http://schemas.microsoft.com/office/powerpoint/2010/main" val="2095237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DCF5-53F0-425E-2D5F-7566F685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</a:t>
            </a:r>
            <a:r>
              <a:rPr lang="en-US" dirty="0" err="1"/>
              <a:t>Subwords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16C9-20E2-BCBE-2460-8C52E96C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apply to languages with </a:t>
            </a:r>
            <a:r>
              <a:rPr lang="en-US" dirty="0">
                <a:solidFill>
                  <a:srgbClr val="C00000"/>
                </a:solidFill>
              </a:rPr>
              <a:t>agglutinative</a:t>
            </a:r>
            <a:r>
              <a:rPr lang="en-US" dirty="0"/>
              <a:t> (e.g., Turkish) 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non-concatenative</a:t>
            </a:r>
            <a:r>
              <a:rPr lang="en-US" dirty="0"/>
              <a:t> (e.g., Arabic) morphology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FB4DCD25-FA25-88B6-598D-29204D68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44" y="2222615"/>
            <a:ext cx="5164696" cy="24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BFD9B071-FB4E-544E-22BD-237CAD24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7" name="object 7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45582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9135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4218" y="2191893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217" dirty="0">
                <a:latin typeface="Cambria Math"/>
                <a:cs typeface="Cambria Math"/>
              </a:rPr>
              <a:t>4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07771" y="1997584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0833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9214-9F69-B349-ECA4-C0BF94E7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Subword</a:t>
            </a:r>
            <a:r>
              <a:rPr lang="en-US" dirty="0"/>
              <a:t> Encodings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6EF8-2500-1519-CA95-E41A2240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WordPiece</a:t>
            </a:r>
            <a:r>
              <a:rPr lang="en-US" dirty="0"/>
              <a:t> </a:t>
            </a:r>
            <a:r>
              <a:rPr lang="en-US" sz="1200" dirty="0"/>
              <a:t>(Schuster &amp; Nakajima, ICASSP 2012)</a:t>
            </a:r>
            <a:r>
              <a:rPr lang="en-US" dirty="0"/>
              <a:t>: merge by likelihood as measured by language model, not by frequency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While </a:t>
            </a:r>
            <a:r>
              <a:rPr lang="en-US" dirty="0" err="1"/>
              <a:t>voc</a:t>
            </a:r>
            <a:r>
              <a:rPr lang="en-US" dirty="0"/>
              <a:t> size &lt; target: </a:t>
            </a:r>
          </a:p>
          <a:p>
            <a:pPr marL="1397000" lvl="2" indent="-342900">
              <a:buFont typeface="+mj-lt"/>
              <a:buAutoNum type="arabicPeriod"/>
            </a:pPr>
            <a:r>
              <a:rPr lang="en-US" dirty="0"/>
              <a:t>Build a language model over your corpus </a:t>
            </a:r>
          </a:p>
          <a:p>
            <a:pPr marL="1397000" lvl="2" indent="-342900">
              <a:buFont typeface="+mj-lt"/>
              <a:buAutoNum type="arabicPeriod"/>
            </a:pPr>
            <a:r>
              <a:rPr lang="en-US" dirty="0"/>
              <a:t>Merge tokens that lead to highest improvement in LM perplexity </a:t>
            </a:r>
            <a:br>
              <a:rPr lang="en-US" dirty="0"/>
            </a:br>
            <a:endParaRPr lang="en-US" dirty="0"/>
          </a:p>
          <a:p>
            <a:pPr marL="482600"/>
            <a:r>
              <a:rPr lang="en-US" dirty="0"/>
              <a:t>Issues: What LM to use? How to make it tractable?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F4825-C27C-6781-56A6-19B6681BC172}"/>
              </a:ext>
            </a:extLst>
          </p:cNvPr>
          <p:cNvSpPr txBox="1"/>
          <p:nvPr/>
        </p:nvSpPr>
        <p:spPr>
          <a:xfrm>
            <a:off x="228603" y="4892516"/>
            <a:ext cx="86989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 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Shuster &amp; Nakajima 2012</a:t>
            </a:r>
            <a:r>
              <a:rPr lang="en-US" sz="1000" dirty="0">
                <a:latin typeface="Corbel" panose="020B0503020204020204" pitchFamily="34" charset="0"/>
              </a:rPr>
              <a:t>; 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Wu et al. 2016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18602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9214-9F69-B349-ECA4-C0BF94E7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Subword</a:t>
            </a:r>
            <a:r>
              <a:rPr lang="en-US" dirty="0"/>
              <a:t> Encodings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6EF8-2500-1519-CA95-E41A2240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SentencePiece</a:t>
            </a:r>
            <a:r>
              <a:rPr lang="en-US" dirty="0"/>
              <a:t> </a:t>
            </a:r>
            <a:r>
              <a:rPr lang="en-US" sz="1200" dirty="0"/>
              <a:t>(Kudo et al., 2018)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 more advanced tokenized extending BPE</a:t>
            </a:r>
          </a:p>
          <a:p>
            <a:pPr lvl="1"/>
            <a:r>
              <a:rPr lang="en-US" dirty="0"/>
              <a:t>Good for languages that don’t always separate words w/ spaces.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F4825-C27C-6781-56A6-19B6681BC172}"/>
              </a:ext>
            </a:extLst>
          </p:cNvPr>
          <p:cNvSpPr txBox="1"/>
          <p:nvPr/>
        </p:nvSpPr>
        <p:spPr>
          <a:xfrm>
            <a:off x="214853" y="4892516"/>
            <a:ext cx="86989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SentencePiece, Kudo &amp; Richardson 2018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F40E50-64AD-ADB1-CE15-9FEFA477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69206"/>
            <a:ext cx="7772400" cy="233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CDF7D-72E5-B57F-B728-BCEAE14BB11D}"/>
              </a:ext>
            </a:extLst>
          </p:cNvPr>
          <p:cNvSpPr txBox="1"/>
          <p:nvPr/>
        </p:nvSpPr>
        <p:spPr>
          <a:xfrm>
            <a:off x="2677885" y="464450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https://github.com/google/sentencepiece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074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9214-9F69-B349-ECA4-C0BF94E7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Subword</a:t>
            </a:r>
            <a:r>
              <a:rPr lang="en-US" dirty="0"/>
              <a:t> Encodings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6EF8-2500-1519-CA95-E41A2240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byte representation of words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 -&gt; 01010111</a:t>
            </a:r>
          </a:p>
          <a:p>
            <a:r>
              <a:rPr lang="en-US" dirty="0">
                <a:latin typeface="Corbel" panose="020B0503020204020204" pitchFamily="34" charset="0"/>
                <a:cs typeface="Consolas" panose="020B0609020204030204" pitchFamily="49" charset="0"/>
              </a:rPr>
              <a:t>Vocabulary size: 2^8=256 </a:t>
            </a:r>
          </a:p>
          <a:p>
            <a:r>
              <a:rPr lang="en-US" b="1" dirty="0"/>
              <a:t>Limitation: </a:t>
            </a:r>
            <a:r>
              <a:rPr lang="en-US" dirty="0"/>
              <a:t>sequence length </a:t>
            </a:r>
          </a:p>
          <a:p>
            <a:pPr marL="114300" indent="0">
              <a:buNone/>
            </a:pPr>
            <a:endParaRPr lang="en-US" dirty="0">
              <a:latin typeface="Corbel" panose="020B0503020204020204" pitchFamily="34" charset="0"/>
              <a:cs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F4825-C27C-6781-56A6-19B6681BC172}"/>
              </a:ext>
            </a:extLst>
          </p:cNvPr>
          <p:cNvSpPr txBox="1"/>
          <p:nvPr/>
        </p:nvSpPr>
        <p:spPr>
          <a:xfrm>
            <a:off x="228603" y="4727512"/>
            <a:ext cx="869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Byte-level machine reading across morphologically varied languages, </a:t>
            </a:r>
            <a:r>
              <a:rPr lang="en-US" sz="1000" dirty="0" err="1">
                <a:latin typeface="Corbel" panose="020B0503020204020204" pitchFamily="34" charset="0"/>
                <a:hlinkClick r:id="rId2"/>
              </a:rPr>
              <a:t>Kenter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 et al. 2018</a:t>
            </a:r>
            <a:r>
              <a:rPr lang="en-US" sz="1000" dirty="0">
                <a:latin typeface="Corbel" panose="020B0503020204020204" pitchFamily="34" charset="0"/>
              </a:rPr>
              <a:t>;  </a:t>
            </a:r>
            <a:br>
              <a:rPr lang="en-US" sz="1000" dirty="0">
                <a:latin typeface="Corbel" panose="020B0503020204020204" pitchFamily="34" charset="0"/>
              </a:rPr>
            </a:br>
            <a:r>
              <a:rPr lang="en-US" sz="1000" dirty="0">
                <a:latin typeface="Corbel" panose="020B0503020204020204" pitchFamily="34" charset="0"/>
                <a:hlinkClick r:id="rId3"/>
              </a:rPr>
              <a:t>ByT5: Towards a Token-Free Future with Pre-trained Byte-to-Byte Models, Xue at al. 2021</a:t>
            </a:r>
            <a:r>
              <a:rPr lang="en-US" sz="1000" dirty="0">
                <a:latin typeface="Corbel" panose="020B0503020204020204" pitchFamily="34" charset="0"/>
              </a:rPr>
              <a:t>, and several others]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FC9F9E-D7D1-3822-4B0F-17D2C343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89" y="2767404"/>
            <a:ext cx="3399911" cy="17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57E887C-CAAC-3F04-3DA6-D13B2A71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74" y="321272"/>
            <a:ext cx="2415339" cy="20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6A2D4729-7E8B-E722-9100-AC935BA2345F}"/>
              </a:ext>
            </a:extLst>
          </p:cNvPr>
          <p:cNvSpPr/>
          <p:nvPr/>
        </p:nvSpPr>
        <p:spPr>
          <a:xfrm rot="5400000">
            <a:off x="6845618" y="2325217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4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911F-52B4-78DE-26E4-CCCE104E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4652-E0E5-C4D1-0713-D96E4714B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Fundamental question:</a:t>
            </a:r>
            <a:r>
              <a:rPr lang="en-US" sz="2000" dirty="0"/>
              <a:t> what should be the atomic unit of representation?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Words:</a:t>
            </a:r>
            <a:r>
              <a:rPr lang="en-US" sz="2000" dirty="0"/>
              <a:t> too coarse</a:t>
            </a:r>
          </a:p>
          <a:p>
            <a:r>
              <a:rPr lang="en-US" sz="2000" b="1" dirty="0"/>
              <a:t>Characters:</a:t>
            </a:r>
            <a:r>
              <a:rPr lang="en-US" sz="2000" dirty="0"/>
              <a:t> too small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 err="1"/>
              <a:t>Subwords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A useful representational choice for language. </a:t>
            </a:r>
          </a:p>
          <a:p>
            <a:pPr lvl="1"/>
            <a:r>
              <a:rPr lang="en-US" sz="1600" dirty="0"/>
              <a:t>Capture language morphology </a:t>
            </a:r>
          </a:p>
          <a:p>
            <a:endParaRPr lang="en-US" sz="20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15B6CD-0745-6ECE-6554-D400EC72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93" y="3143768"/>
            <a:ext cx="3358833" cy="15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769FFBCC-C579-12BE-349E-5145FB36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5582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99135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54218" y="2191893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217" dirty="0">
                <a:latin typeface="Cambria Math"/>
                <a:cs typeface="Cambria Math"/>
              </a:rPr>
              <a:t>4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07771" y="1997584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0833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43108" y="817380"/>
            <a:ext cx="3256121" cy="48272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CC54C610-F3D1-49FA-BC88-66965E9C4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5582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30" dirty="0">
                <a:latin typeface="Cambria Math"/>
                <a:cs typeface="Cambria Math"/>
              </a:rPr>
              <a:t>3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99135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54218" y="2191893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217" dirty="0">
                <a:latin typeface="Cambria Math"/>
                <a:cs typeface="Cambria Math"/>
              </a:rPr>
              <a:t>4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07771" y="1997584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0833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097708" y="2433447"/>
            <a:ext cx="262414" cy="1554479"/>
            <a:chOff x="6796944" y="3244595"/>
            <a:chExt cx="349885" cy="2072639"/>
          </a:xfrm>
        </p:grpSpPr>
        <p:sp>
          <p:nvSpPr>
            <p:cNvPr id="50" name="object 50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797882" y="4749778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30138" y="2185035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88976" y="1988440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38405" y="2845675"/>
            <a:ext cx="366236" cy="247174"/>
          </a:xfrm>
          <a:custGeom>
            <a:avLst/>
            <a:gdLst/>
            <a:ahLst/>
            <a:cxnLst/>
            <a:rect l="l" t="t" r="r" b="b"/>
            <a:pathLst>
              <a:path w="488315" h="329564">
                <a:moveTo>
                  <a:pt x="258780" y="0"/>
                </a:moveTo>
                <a:lnTo>
                  <a:pt x="258780" y="119315"/>
                </a:lnTo>
                <a:lnTo>
                  <a:pt x="0" y="119315"/>
                </a:lnTo>
                <a:lnTo>
                  <a:pt x="0" y="210167"/>
                </a:lnTo>
                <a:lnTo>
                  <a:pt x="258780" y="210167"/>
                </a:lnTo>
                <a:lnTo>
                  <a:pt x="258780" y="329483"/>
                </a:lnTo>
                <a:lnTo>
                  <a:pt x="488176" y="164741"/>
                </a:lnTo>
                <a:lnTo>
                  <a:pt x="25878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1" name="object 61"/>
          <p:cNvSpPr txBox="1"/>
          <p:nvPr/>
        </p:nvSpPr>
        <p:spPr>
          <a:xfrm>
            <a:off x="3043108" y="817380"/>
            <a:ext cx="3256121" cy="48272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3373" y="2049127"/>
            <a:ext cx="430530" cy="1533525"/>
            <a:chOff x="5444496" y="2732168"/>
            <a:chExt cx="574040" cy="2044700"/>
          </a:xfrm>
        </p:grpSpPr>
        <p:sp>
          <p:nvSpPr>
            <p:cNvPr id="3" name="object 3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574031" y="0"/>
                  </a:moveTo>
                  <a:lnTo>
                    <a:pt x="0" y="0"/>
                  </a:lnTo>
                  <a:lnTo>
                    <a:pt x="0" y="2044199"/>
                  </a:lnTo>
                  <a:lnTo>
                    <a:pt x="574031" y="2044199"/>
                  </a:lnTo>
                  <a:lnTo>
                    <a:pt x="574031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" name="object 4"/>
            <p:cNvSpPr/>
            <p:nvPr/>
          </p:nvSpPr>
          <p:spPr>
            <a:xfrm>
              <a:off x="5444496" y="2732168"/>
              <a:ext cx="574040" cy="2044700"/>
            </a:xfrm>
            <a:custGeom>
              <a:avLst/>
              <a:gdLst/>
              <a:ahLst/>
              <a:cxnLst/>
              <a:rect l="l" t="t" r="r" b="b"/>
              <a:pathLst>
                <a:path w="574039" h="2044700">
                  <a:moveTo>
                    <a:pt x="0" y="0"/>
                  </a:moveTo>
                  <a:lnTo>
                    <a:pt x="574031" y="0"/>
                  </a:lnTo>
                  <a:lnTo>
                    <a:pt x="574031" y="2044200"/>
                  </a:lnTo>
                  <a:lnTo>
                    <a:pt x="0" y="2044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26" dirty="0">
                <a:solidFill>
                  <a:srgbClr val="000000"/>
                </a:solidFill>
              </a:rPr>
              <a:t>Sequence-to-Sequence</a:t>
            </a:r>
            <a:r>
              <a:rPr sz="2100" spc="-60" dirty="0">
                <a:solidFill>
                  <a:srgbClr val="000000"/>
                </a:solidFill>
              </a:rPr>
              <a:t> </a:t>
            </a:r>
            <a:r>
              <a:rPr sz="2100" spc="-4" dirty="0">
                <a:solidFill>
                  <a:srgbClr val="000000"/>
                </a:solidFill>
              </a:rPr>
              <a:t>(seq2seq)</a:t>
            </a:r>
            <a:endParaRPr sz="2100"/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CBD5CE01-522F-925D-C563-4C5EDD2E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18900" y="4008099"/>
            <a:ext cx="82534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11" dirty="0">
                <a:solidFill>
                  <a:srgbClr val="262626"/>
                </a:solidFill>
                <a:latin typeface="Trebuchet MS"/>
                <a:cs typeface="Trebuchet MS"/>
              </a:rPr>
              <a:t>Input</a:t>
            </a:r>
            <a:r>
              <a:rPr sz="1313" spc="-83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27" y="2757657"/>
            <a:ext cx="992981" cy="213104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13" spc="53" dirty="0">
                <a:solidFill>
                  <a:srgbClr val="262626"/>
                </a:solidFill>
                <a:latin typeface="Trebuchet MS"/>
                <a:cs typeface="Trebuchet MS"/>
              </a:rPr>
              <a:t>Hidden</a:t>
            </a:r>
            <a:r>
              <a:rPr sz="1313" spc="-86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313" spc="-23" dirty="0">
                <a:solidFill>
                  <a:srgbClr val="262626"/>
                </a:solidFill>
                <a:latin typeface="Trebuchet MS"/>
                <a:cs typeface="Trebuchet MS"/>
              </a:rPr>
              <a:t>layer</a:t>
            </a:r>
            <a:endParaRPr sz="1313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2227" y="2431485"/>
            <a:ext cx="2681288" cy="1552575"/>
            <a:chOff x="2322969" y="3241980"/>
            <a:chExt cx="3575050" cy="2070100"/>
          </a:xfrm>
        </p:grpSpPr>
        <p:sp>
          <p:nvSpPr>
            <p:cNvPr id="10" name="object 10"/>
            <p:cNvSpPr/>
            <p:nvPr/>
          </p:nvSpPr>
          <p:spPr>
            <a:xfrm>
              <a:off x="234201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762" y="4327980"/>
              <a:ext cx="22225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4081721"/>
              <a:ext cx="22225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835462"/>
              <a:ext cx="222250" cy="222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762" y="3583593"/>
              <a:ext cx="222250" cy="222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45" y="3325597"/>
              <a:ext cx="222250" cy="222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1847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88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88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92" y="119316"/>
                  </a:lnTo>
                  <a:lnTo>
                    <a:pt x="418592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4180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7922" y="4327980"/>
              <a:ext cx="222250" cy="2222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4081721"/>
              <a:ext cx="222250" cy="222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835462"/>
              <a:ext cx="222250" cy="222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922" y="3583593"/>
              <a:ext cx="222250" cy="222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07" y="3325597"/>
              <a:ext cx="222250" cy="22225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401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72" y="1546034"/>
                  </a:lnTo>
                  <a:lnTo>
                    <a:pt x="210172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28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28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478939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2682" y="4327980"/>
              <a:ext cx="222250" cy="222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4081721"/>
              <a:ext cx="222250" cy="222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835462"/>
              <a:ext cx="222250" cy="222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682" y="3583593"/>
              <a:ext cx="222250" cy="222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965" y="3325597"/>
              <a:ext cx="222250" cy="2222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68774" y="3765587"/>
              <a:ext cx="986155" cy="1546225"/>
            </a:xfrm>
            <a:custGeom>
              <a:avLst/>
              <a:gdLst/>
              <a:ahLst/>
              <a:cxnLst/>
              <a:rect l="l" t="t" r="r" b="b"/>
              <a:pathLst>
                <a:path w="986154" h="1546225">
                  <a:moveTo>
                    <a:pt x="329476" y="1207998"/>
                  </a:moveTo>
                  <a:lnTo>
                    <a:pt x="164744" y="978598"/>
                  </a:lnTo>
                  <a:lnTo>
                    <a:pt x="0" y="1207998"/>
                  </a:lnTo>
                  <a:lnTo>
                    <a:pt x="119316" y="1207998"/>
                  </a:lnTo>
                  <a:lnTo>
                    <a:pt x="119316" y="1546034"/>
                  </a:lnTo>
                  <a:lnTo>
                    <a:pt x="210159" y="1546034"/>
                  </a:lnTo>
                  <a:lnTo>
                    <a:pt x="210159" y="1207998"/>
                  </a:lnTo>
                  <a:lnTo>
                    <a:pt x="329476" y="1207998"/>
                  </a:lnTo>
                  <a:close/>
                </a:path>
                <a:path w="986154" h="1546225">
                  <a:moveTo>
                    <a:pt x="986015" y="164744"/>
                  </a:moveTo>
                  <a:lnTo>
                    <a:pt x="756627" y="0"/>
                  </a:lnTo>
                  <a:lnTo>
                    <a:pt x="756627" y="119316"/>
                  </a:lnTo>
                  <a:lnTo>
                    <a:pt x="418579" y="119316"/>
                  </a:lnTo>
                  <a:lnTo>
                    <a:pt x="418579" y="210172"/>
                  </a:lnTo>
                  <a:lnTo>
                    <a:pt x="756627" y="210172"/>
                  </a:lnTo>
                  <a:lnTo>
                    <a:pt x="756627" y="329476"/>
                  </a:lnTo>
                  <a:lnTo>
                    <a:pt x="986015" y="16474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7183" y="3261030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5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0925" y="4327979"/>
              <a:ext cx="222250" cy="222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4081720"/>
              <a:ext cx="222250" cy="222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835462"/>
              <a:ext cx="222250" cy="222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0925" y="3583593"/>
              <a:ext cx="222250" cy="222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209" y="3325596"/>
              <a:ext cx="222250" cy="22225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57022" y="4744181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4" h="567689">
                  <a:moveTo>
                    <a:pt x="164741" y="0"/>
                  </a:moveTo>
                  <a:lnTo>
                    <a:pt x="0" y="229395"/>
                  </a:lnTo>
                  <a:lnTo>
                    <a:pt x="119315" y="229395"/>
                  </a:lnTo>
                  <a:lnTo>
                    <a:pt x="119315" y="567436"/>
                  </a:lnTo>
                  <a:lnTo>
                    <a:pt x="210167" y="567436"/>
                  </a:lnTo>
                  <a:lnTo>
                    <a:pt x="210167" y="229395"/>
                  </a:lnTo>
                  <a:lnTo>
                    <a:pt x="329482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30060" y="2182749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8898" y="1986153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1131" y="2201037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150" dirty="0">
                <a:latin typeface="Cambria Math"/>
                <a:cs typeface="Cambria Math"/>
              </a:rPr>
              <a:t>2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64683" y="2004442"/>
            <a:ext cx="2981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0085" y="2004441"/>
            <a:ext cx="1144905" cy="424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lnSpc>
                <a:spcPts val="1852"/>
              </a:lnSpc>
              <a:spcBef>
                <a:spcPts val="75"/>
              </a:spcBef>
              <a:tabLst>
                <a:tab pos="855821" algn="l"/>
              </a:tabLst>
            </a:pPr>
            <a:r>
              <a:rPr sz="2700" spc="39" baseline="-21990" dirty="0">
                <a:latin typeface="Cambria Math"/>
                <a:cs typeface="Cambria Math"/>
              </a:rPr>
              <a:t>ℎ</a:t>
            </a:r>
            <a:r>
              <a:rPr sz="1350" spc="26" dirty="0">
                <a:latin typeface="Cambria Math"/>
                <a:cs typeface="Cambria Math"/>
              </a:rPr>
              <a:t>𝐸	</a:t>
            </a:r>
            <a:r>
              <a:rPr sz="2700" spc="39" baseline="-19675" dirty="0">
                <a:latin typeface="Cambria Math"/>
                <a:cs typeface="Cambria Math"/>
              </a:rPr>
              <a:t>ℎ</a:t>
            </a:r>
            <a:r>
              <a:rPr sz="2025" spc="39" baseline="1543" dirty="0">
                <a:latin typeface="Cambria Math"/>
                <a:cs typeface="Cambria Math"/>
              </a:rPr>
              <a:t>𝐸</a:t>
            </a:r>
            <a:endParaRPr sz="2025" baseline="1543" dirty="0">
              <a:latin typeface="Cambria Math"/>
              <a:cs typeface="Cambria Math"/>
            </a:endParaRPr>
          </a:p>
          <a:p>
            <a:pPr marL="174784">
              <a:lnSpc>
                <a:spcPts val="1313"/>
              </a:lnSpc>
              <a:tabLst>
                <a:tab pos="983456" algn="l"/>
              </a:tabLst>
            </a:pPr>
            <a:r>
              <a:rPr sz="1350" spc="30" dirty="0">
                <a:latin typeface="Cambria Math"/>
                <a:cs typeface="Cambria Math"/>
              </a:rPr>
              <a:t>3	</a:t>
            </a:r>
            <a:r>
              <a:rPr lang="en-US" sz="2025" spc="326" baseline="3086" dirty="0">
                <a:latin typeface="Cambria Math"/>
                <a:cs typeface="Cambria Math"/>
              </a:rPr>
              <a:t>4</a:t>
            </a:r>
            <a:endParaRPr sz="2025" baseline="3086" dirty="0">
              <a:latin typeface="Cambria Math"/>
              <a:cs typeface="Cambria Mat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24407" y="4016122"/>
            <a:ext cx="13739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29139" algn="l"/>
              </a:tabLst>
            </a:pP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spc="19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8" dirty="0">
                <a:latin typeface="Trebuchet MS"/>
                <a:cs typeface="Trebuchet MS"/>
              </a:rPr>
              <a:t>b</a:t>
            </a:r>
            <a:r>
              <a:rPr sz="1800" spc="-38" dirty="0">
                <a:latin typeface="Trebuchet MS"/>
                <a:cs typeface="Trebuchet MS"/>
              </a:rPr>
              <a:t>r</a:t>
            </a:r>
            <a:r>
              <a:rPr sz="1800" spc="98" dirty="0">
                <a:latin typeface="Trebuchet MS"/>
                <a:cs typeface="Trebuchet MS"/>
              </a:rPr>
              <a:t>o</a:t>
            </a:r>
            <a:r>
              <a:rPr sz="1800" spc="-79" dirty="0">
                <a:latin typeface="Trebuchet MS"/>
                <a:cs typeface="Trebuchet MS"/>
              </a:rPr>
              <a:t>w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2413" y="4025266"/>
            <a:ext cx="4338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94" dirty="0">
                <a:latin typeface="Trebuchet MS"/>
                <a:cs typeface="Trebuchet MS"/>
              </a:rPr>
              <a:t>do</a:t>
            </a:r>
            <a:r>
              <a:rPr sz="1800" spc="195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0467" y="4036695"/>
            <a:ext cx="341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latin typeface="Trebuchet MS"/>
                <a:cs typeface="Trebuchet MS"/>
              </a:rPr>
              <a:t>r</a:t>
            </a:r>
            <a:r>
              <a:rPr sz="1800" spc="-64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97708" y="2433447"/>
            <a:ext cx="262414" cy="1554479"/>
            <a:chOff x="6796944" y="3244595"/>
            <a:chExt cx="349885" cy="2072639"/>
          </a:xfrm>
        </p:grpSpPr>
        <p:sp>
          <p:nvSpPr>
            <p:cNvPr id="47" name="object 47"/>
            <p:cNvSpPr/>
            <p:nvPr/>
          </p:nvSpPr>
          <p:spPr>
            <a:xfrm>
              <a:off x="6815994" y="3263645"/>
              <a:ext cx="311785" cy="1364615"/>
            </a:xfrm>
            <a:custGeom>
              <a:avLst/>
              <a:gdLst/>
              <a:ahLst/>
              <a:cxnLst/>
              <a:rect l="l" t="t" r="r" b="b"/>
              <a:pathLst>
                <a:path w="311784" h="1364614">
                  <a:moveTo>
                    <a:pt x="51895" y="1364224"/>
                  </a:moveTo>
                  <a:lnTo>
                    <a:pt x="31695" y="1360145"/>
                  </a:lnTo>
                  <a:lnTo>
                    <a:pt x="15199" y="1349024"/>
                  </a:lnTo>
                  <a:lnTo>
                    <a:pt x="4078" y="1332528"/>
                  </a:lnTo>
                  <a:lnTo>
                    <a:pt x="0" y="1312328"/>
                  </a:lnTo>
                  <a:lnTo>
                    <a:pt x="0" y="51895"/>
                  </a:lnTo>
                  <a:lnTo>
                    <a:pt x="4078" y="31695"/>
                  </a:lnTo>
                  <a:lnTo>
                    <a:pt x="15199" y="15199"/>
                  </a:lnTo>
                  <a:lnTo>
                    <a:pt x="31695" y="4078"/>
                  </a:lnTo>
                  <a:lnTo>
                    <a:pt x="51895" y="0"/>
                  </a:lnTo>
                  <a:lnTo>
                    <a:pt x="259473" y="0"/>
                  </a:lnTo>
                  <a:lnTo>
                    <a:pt x="279673" y="4078"/>
                  </a:lnTo>
                  <a:lnTo>
                    <a:pt x="296169" y="15199"/>
                  </a:lnTo>
                  <a:lnTo>
                    <a:pt x="307290" y="31695"/>
                  </a:lnTo>
                  <a:lnTo>
                    <a:pt x="311369" y="51895"/>
                  </a:lnTo>
                  <a:lnTo>
                    <a:pt x="311369" y="1312328"/>
                  </a:lnTo>
                  <a:lnTo>
                    <a:pt x="307290" y="1332528"/>
                  </a:lnTo>
                  <a:lnTo>
                    <a:pt x="296169" y="1349024"/>
                  </a:lnTo>
                  <a:lnTo>
                    <a:pt x="279673" y="1360145"/>
                  </a:lnTo>
                  <a:lnTo>
                    <a:pt x="259473" y="1364224"/>
                  </a:lnTo>
                  <a:lnTo>
                    <a:pt x="51895" y="136422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4330594"/>
              <a:ext cx="222250" cy="2222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9738" y="4084335"/>
              <a:ext cx="222250" cy="2222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838077"/>
              <a:ext cx="222250" cy="2222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9738" y="3586208"/>
              <a:ext cx="222250" cy="2222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2022" y="3328211"/>
              <a:ext cx="222250" cy="22225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97882" y="4749778"/>
              <a:ext cx="329565" cy="567690"/>
            </a:xfrm>
            <a:custGeom>
              <a:avLst/>
              <a:gdLst/>
              <a:ahLst/>
              <a:cxnLst/>
              <a:rect l="l" t="t" r="r" b="b"/>
              <a:pathLst>
                <a:path w="329565" h="567689">
                  <a:moveTo>
                    <a:pt x="164741" y="0"/>
                  </a:moveTo>
                  <a:lnTo>
                    <a:pt x="0" y="229395"/>
                  </a:lnTo>
                  <a:lnTo>
                    <a:pt x="119316" y="229395"/>
                  </a:lnTo>
                  <a:lnTo>
                    <a:pt x="119316" y="567437"/>
                  </a:lnTo>
                  <a:lnTo>
                    <a:pt x="210167" y="567437"/>
                  </a:lnTo>
                  <a:lnTo>
                    <a:pt x="210167" y="229395"/>
                  </a:lnTo>
                  <a:lnTo>
                    <a:pt x="329483" y="229395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230138" y="2185035"/>
            <a:ext cx="1185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98" dirty="0">
                <a:latin typeface="Cambria Math"/>
                <a:cs typeface="Cambria Math"/>
              </a:rPr>
              <a:t>1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88976" y="1988440"/>
            <a:ext cx="3114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700" spc="45" baseline="-21990" dirty="0">
                <a:latin typeface="Cambria Math"/>
                <a:cs typeface="Cambria Math"/>
              </a:rPr>
              <a:t>ℎ</a:t>
            </a:r>
            <a:r>
              <a:rPr sz="1350" spc="30" dirty="0">
                <a:latin typeface="Cambria Math"/>
                <a:cs typeface="Cambria Math"/>
              </a:rPr>
              <a:t>𝐷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16452" y="4027551"/>
            <a:ext cx="42148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80" dirty="0">
                <a:solidFill>
                  <a:srgbClr val="C00000"/>
                </a:solidFill>
                <a:latin typeface="Trebuchet MS"/>
                <a:cs typeface="Trebuchet MS"/>
              </a:rPr>
              <a:t>&lt;s&gt;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638404" y="1696823"/>
            <a:ext cx="721043" cy="1396365"/>
            <a:chOff x="6184539" y="2262431"/>
            <a:chExt cx="961390" cy="1861820"/>
          </a:xfrm>
        </p:grpSpPr>
        <p:sp>
          <p:nvSpPr>
            <p:cNvPr id="58" name="object 58"/>
            <p:cNvSpPr/>
            <p:nvPr/>
          </p:nvSpPr>
          <p:spPr>
            <a:xfrm>
              <a:off x="6184539" y="3794232"/>
              <a:ext cx="488315" cy="329565"/>
            </a:xfrm>
            <a:custGeom>
              <a:avLst/>
              <a:gdLst/>
              <a:ahLst/>
              <a:cxnLst/>
              <a:rect l="l" t="t" r="r" b="b"/>
              <a:pathLst>
                <a:path w="488315" h="329564">
                  <a:moveTo>
                    <a:pt x="258780" y="0"/>
                  </a:moveTo>
                  <a:lnTo>
                    <a:pt x="258780" y="119315"/>
                  </a:lnTo>
                  <a:lnTo>
                    <a:pt x="0" y="119315"/>
                  </a:lnTo>
                  <a:lnTo>
                    <a:pt x="0" y="210167"/>
                  </a:lnTo>
                  <a:lnTo>
                    <a:pt x="258780" y="210167"/>
                  </a:lnTo>
                  <a:lnTo>
                    <a:pt x="258780" y="329483"/>
                  </a:lnTo>
                  <a:lnTo>
                    <a:pt x="488176" y="164741"/>
                  </a:lnTo>
                  <a:lnTo>
                    <a:pt x="25878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815994" y="2262431"/>
              <a:ext cx="329565" cy="476250"/>
            </a:xfrm>
            <a:custGeom>
              <a:avLst/>
              <a:gdLst/>
              <a:ahLst/>
              <a:cxnLst/>
              <a:rect l="l" t="t" r="r" b="b"/>
              <a:pathLst>
                <a:path w="329565" h="476250">
                  <a:moveTo>
                    <a:pt x="164741" y="0"/>
                  </a:moveTo>
                  <a:lnTo>
                    <a:pt x="0" y="229396"/>
                  </a:lnTo>
                  <a:lnTo>
                    <a:pt x="119316" y="229396"/>
                  </a:lnTo>
                  <a:lnTo>
                    <a:pt x="119316" y="476197"/>
                  </a:lnTo>
                  <a:lnTo>
                    <a:pt x="210168" y="476197"/>
                  </a:lnTo>
                  <a:lnTo>
                    <a:pt x="210168" y="229396"/>
                  </a:lnTo>
                  <a:lnTo>
                    <a:pt x="329483" y="229396"/>
                  </a:lnTo>
                  <a:lnTo>
                    <a:pt x="1647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043108" y="817380"/>
            <a:ext cx="3256121" cy="8473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3400"/>
              </a:lnSpc>
              <a:spcBef>
                <a:spcPts val="71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final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hidden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1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encoder</a:t>
            </a:r>
            <a:r>
              <a:rPr sz="1313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 </a:t>
            </a:r>
            <a:r>
              <a:rPr sz="1313" spc="-386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1313" spc="-4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initial</a:t>
            </a:r>
            <a:r>
              <a:rPr sz="1313" spc="-3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state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8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-4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38" dirty="0">
                <a:solidFill>
                  <a:srgbClr val="C00000"/>
                </a:solidFill>
                <a:latin typeface="Trebuchet MS"/>
                <a:cs typeface="Trebuchet MS"/>
              </a:rPr>
              <a:t>decoder</a:t>
            </a:r>
            <a:r>
              <a:rPr sz="1313" spc="-4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313" spc="153" dirty="0">
                <a:solidFill>
                  <a:srgbClr val="C00000"/>
                </a:solidFill>
                <a:latin typeface="Trebuchet MS"/>
                <a:cs typeface="Trebuchet MS"/>
              </a:rPr>
              <a:t>RNN</a:t>
            </a:r>
            <a:endParaRPr sz="1313">
              <a:latin typeface="Trebuchet MS"/>
              <a:cs typeface="Trebuchet MS"/>
            </a:endParaRPr>
          </a:p>
          <a:p>
            <a:pPr marL="2057876">
              <a:spcBef>
                <a:spcPts val="458"/>
              </a:spcBef>
            </a:pPr>
            <a:r>
              <a:rPr sz="1800" spc="4" dirty="0">
                <a:solidFill>
                  <a:srgbClr val="00449C"/>
                </a:solidFill>
                <a:latin typeface="Trebuchet MS"/>
                <a:cs typeface="Trebuchet MS"/>
              </a:rPr>
              <a:t>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04863" y="4581309"/>
            <a:ext cx="1396841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1" dirty="0">
                <a:solidFill>
                  <a:srgbClr val="7030A0"/>
                </a:solidFill>
                <a:latin typeface="Trebuchet MS"/>
                <a:cs typeface="Trebuchet MS"/>
              </a:rPr>
              <a:t>DECODER</a:t>
            </a:r>
            <a:r>
              <a:rPr sz="1463" spc="-98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93136" y="4636173"/>
            <a:ext cx="1403509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463" spc="165" dirty="0">
                <a:solidFill>
                  <a:srgbClr val="7030A0"/>
                </a:solidFill>
                <a:latin typeface="Trebuchet MS"/>
                <a:cs typeface="Trebuchet MS"/>
              </a:rPr>
              <a:t>ENCODER</a:t>
            </a:r>
            <a:r>
              <a:rPr sz="1463" spc="-109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1463" spc="169" dirty="0">
                <a:solidFill>
                  <a:srgbClr val="7030A0"/>
                </a:solidFill>
                <a:latin typeface="Trebuchet MS"/>
                <a:cs typeface="Trebuchet MS"/>
              </a:rPr>
              <a:t>RNN</a:t>
            </a:r>
            <a:endParaRPr sz="146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4479</Words>
  <Application>Microsoft Macintosh PowerPoint</Application>
  <PresentationFormat>On-screen Show (16:9)</PresentationFormat>
  <Paragraphs>834</Paragraphs>
  <Slides>63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Microsoft Sans Serif</vt:lpstr>
      <vt:lpstr>Trebuchet MS</vt:lpstr>
      <vt:lpstr>Corbel</vt:lpstr>
      <vt:lpstr>Calibri</vt:lpstr>
      <vt:lpstr>Merriweather Sans</vt:lpstr>
      <vt:lpstr>Cambria Math</vt:lpstr>
      <vt:lpstr>Consolas</vt:lpstr>
      <vt:lpstr>Simple Light</vt:lpstr>
      <vt:lpstr>Self-Supervised Learning w/  Recurrent Neural Nets</vt:lpstr>
      <vt:lpstr>Logistics Update</vt:lpstr>
      <vt:lpstr>Recap: Recurrent Neural Networks </vt:lpstr>
      <vt:lpstr>Recap: Encoder-Decoder Architectures </vt:lpstr>
      <vt:lpstr>Recap: Encoder-Decoder Architectures 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Recap: Extending RNNs to Both Directions</vt:lpstr>
      <vt:lpstr>Self-Supervised Learning w/ RNNs</vt:lpstr>
      <vt:lpstr>ELMo: First Major Self-Supervised LM</vt:lpstr>
      <vt:lpstr>ELMo: First Major Self-Supervised LM</vt:lpstr>
      <vt:lpstr>ELMo: First Major Self-Supervised LM</vt:lpstr>
      <vt:lpstr>ELMo: Objective</vt:lpstr>
      <vt:lpstr>ELMo: Some Details </vt:lpstr>
      <vt:lpstr>ELMo Representations for Tasks </vt:lpstr>
      <vt:lpstr>ELMo: Evaluation</vt:lpstr>
      <vt:lpstr>Experimental Results</vt:lpstr>
      <vt:lpstr>PowerPoint Presentation</vt:lpstr>
      <vt:lpstr>Summary</vt:lpstr>
      <vt:lpstr>Summary</vt:lpstr>
      <vt:lpstr>Atomic Units  of Language</vt:lpstr>
      <vt:lpstr>PowerPoint Presentation</vt:lpstr>
      <vt:lpstr>PowerPoint Presentation</vt:lpstr>
      <vt:lpstr>PowerPoint Presentation</vt:lpstr>
      <vt:lpstr>Cost of Using Word Units </vt:lpstr>
      <vt:lpstr>Cost of Using Character Units </vt:lpstr>
      <vt:lpstr>Subword Tokenization</vt:lpstr>
      <vt:lpstr>PowerPoint Presentation</vt:lpstr>
      <vt:lpstr>The Tokenization Pipeline </vt:lpstr>
      <vt:lpstr>The Tokenization Pipeline </vt:lpstr>
      <vt:lpstr>The Tokenization Pipeline </vt:lpstr>
      <vt:lpstr>The Tokenization Pipeline </vt:lpstr>
      <vt:lpstr>Byte-pair Encoding (BPE)</vt:lpstr>
      <vt:lpstr>Byte-pair Encoding (BPE)</vt:lpstr>
      <vt:lpstr>Byte-pair Encoding (BPE): Example</vt:lpstr>
      <vt:lpstr>Byte-pair Encoding: Example (2)</vt:lpstr>
      <vt:lpstr>Byte-pair Encoding: Example (3)</vt:lpstr>
      <vt:lpstr>Byte-pair Encoding: Example (4)</vt:lpstr>
      <vt:lpstr>Byte-pair Encoding: Example (5)</vt:lpstr>
      <vt:lpstr>Byte-pair Encoding: Example (6)</vt:lpstr>
      <vt:lpstr>Byte-pair Encoding: Example (7)</vt:lpstr>
      <vt:lpstr>Byte-pair Encoding: Example (7)</vt:lpstr>
      <vt:lpstr>Byte-pair Encoding: Example (7)</vt:lpstr>
      <vt:lpstr>Byte-pair Encoding: Example (8)</vt:lpstr>
      <vt:lpstr>Byte-pair Encoding: Example (8)</vt:lpstr>
      <vt:lpstr>Byte-pair Encoding: Example (8)</vt:lpstr>
      <vt:lpstr>Byte-pair Encoding: Example (8)</vt:lpstr>
      <vt:lpstr>Byte-pair Encoding: Example (8)</vt:lpstr>
      <vt:lpstr>Byte-pair Encoding: Example (8)</vt:lpstr>
      <vt:lpstr>Byte-pair Encoding</vt:lpstr>
      <vt:lpstr>Limitations of Subwords</vt:lpstr>
      <vt:lpstr>Other Subword Encodings </vt:lpstr>
      <vt:lpstr>Other Subword Encodings (2) </vt:lpstr>
      <vt:lpstr>Other Subword Encodings (3)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52</cp:revision>
  <dcterms:modified xsi:type="dcterms:W3CDTF">2023-02-21T22:47:15Z</dcterms:modified>
</cp:coreProperties>
</file>