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6A4_FF13DBB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4"/>
  </p:notesMasterIdLst>
  <p:sldIdLst>
    <p:sldId id="301" r:id="rId2"/>
    <p:sldId id="1732" r:id="rId3"/>
    <p:sldId id="320" r:id="rId4"/>
    <p:sldId id="1974" r:id="rId5"/>
    <p:sldId id="1727" r:id="rId6"/>
    <p:sldId id="1634" r:id="rId7"/>
    <p:sldId id="1972" r:id="rId8"/>
    <p:sldId id="1679" r:id="rId9"/>
    <p:sldId id="1719" r:id="rId10"/>
    <p:sldId id="1628" r:id="rId11"/>
    <p:sldId id="1681" r:id="rId12"/>
    <p:sldId id="288" r:id="rId13"/>
    <p:sldId id="289" r:id="rId14"/>
    <p:sldId id="290" r:id="rId15"/>
    <p:sldId id="291" r:id="rId16"/>
    <p:sldId id="270" r:id="rId17"/>
    <p:sldId id="1691" r:id="rId18"/>
    <p:sldId id="1692" r:id="rId19"/>
    <p:sldId id="293" r:id="rId20"/>
    <p:sldId id="308" r:id="rId21"/>
    <p:sldId id="1702" r:id="rId22"/>
    <p:sldId id="1693" r:id="rId23"/>
    <p:sldId id="1696" r:id="rId24"/>
    <p:sldId id="1697" r:id="rId25"/>
    <p:sldId id="1694" r:id="rId26"/>
    <p:sldId id="294" r:id="rId27"/>
    <p:sldId id="295" r:id="rId28"/>
    <p:sldId id="296" r:id="rId29"/>
    <p:sldId id="1734" r:id="rId30"/>
    <p:sldId id="1735" r:id="rId31"/>
    <p:sldId id="1695" r:id="rId32"/>
    <p:sldId id="1698" r:id="rId33"/>
    <p:sldId id="1973" r:id="rId34"/>
    <p:sldId id="1699" r:id="rId35"/>
    <p:sldId id="1700" r:id="rId36"/>
    <p:sldId id="1701" r:id="rId37"/>
    <p:sldId id="1703" r:id="rId38"/>
    <p:sldId id="1707" r:id="rId39"/>
    <p:sldId id="1975" r:id="rId40"/>
    <p:sldId id="1751" r:id="rId41"/>
    <p:sldId id="1752" r:id="rId42"/>
    <p:sldId id="1736" r:id="rId43"/>
  </p:sldIdLst>
  <p:sldSz cx="9144000" cy="5143500" type="screen16x9"/>
  <p:notesSz cx="6858000" cy="9144000"/>
  <p:embeddedFontLst>
    <p:embeddedFont>
      <p:font typeface="Avenir" panose="02000503020000020003" pitchFamily="2" charset="0"/>
      <p:regular r:id="rId45"/>
      <p: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onsolas" panose="020B0609020204030204" pitchFamily="49" charset="0"/>
      <p:regular r:id="rId52"/>
      <p:bold r:id="rId53"/>
      <p:italic r:id="rId54"/>
      <p:boldItalic r:id="rId55"/>
    </p:embeddedFont>
    <p:embeddedFont>
      <p:font typeface="Corbel" panose="020B050302020402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rebuchet MS" panose="020B0703020202090204" pitchFamily="34" charset="0"/>
      <p:regular r:id="rId62"/>
      <p:bold r:id="rId63"/>
      <p: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9D04F33-1202-4F42-BA4C-C4BED9C843C5}">
          <p14:sldIdLst>
            <p14:sldId id="301"/>
            <p14:sldId id="1732"/>
            <p14:sldId id="320"/>
            <p14:sldId id="1974"/>
            <p14:sldId id="1727"/>
            <p14:sldId id="1634"/>
            <p14:sldId id="1972"/>
            <p14:sldId id="1679"/>
            <p14:sldId id="1719"/>
            <p14:sldId id="1628"/>
            <p14:sldId id="1681"/>
            <p14:sldId id="288"/>
            <p14:sldId id="289"/>
            <p14:sldId id="290"/>
            <p14:sldId id="291"/>
            <p14:sldId id="270"/>
            <p14:sldId id="1691"/>
            <p14:sldId id="1692"/>
            <p14:sldId id="293"/>
            <p14:sldId id="308"/>
            <p14:sldId id="1702"/>
            <p14:sldId id="1693"/>
            <p14:sldId id="1696"/>
            <p14:sldId id="1697"/>
            <p14:sldId id="1694"/>
            <p14:sldId id="294"/>
            <p14:sldId id="295"/>
            <p14:sldId id="296"/>
            <p14:sldId id="1734"/>
            <p14:sldId id="1735"/>
            <p14:sldId id="1695"/>
            <p14:sldId id="1698"/>
            <p14:sldId id="1973"/>
            <p14:sldId id="1699"/>
            <p14:sldId id="1700"/>
            <p14:sldId id="1701"/>
            <p14:sldId id="1703"/>
            <p14:sldId id="1707"/>
            <p14:sldId id="1975"/>
            <p14:sldId id="1751"/>
            <p14:sldId id="1752"/>
            <p14:sldId id="1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B6155-D3EA-B248-88FD-3C87DF8AEA16}" v="173" dt="2023-02-28T16:33:14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/>
    <p:restoredTop sz="94845"/>
  </p:normalViewPr>
  <p:slideViewPr>
    <p:cSldViewPr snapToGrid="0">
      <p:cViewPr varScale="1">
        <p:scale>
          <a:sx n="206" d="100"/>
          <a:sy n="206" d="100"/>
        </p:scale>
        <p:origin x="176" y="10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F54EBB3B-C42F-9189-1721-206BAC558FCD}"/>
    <pc:docChg chg="modSld">
      <pc:chgData name="Daniel Khashabi" userId="S::dkhasha1@jh.edu::62390808-c838-45e6-be59-d6fd0d208bc8" providerId="AD" clId="Web-{F54EBB3B-C42F-9189-1721-206BAC558FCD}" dt="2023-02-06T17:03:57.995" v="2" actId="20577"/>
      <pc:docMkLst>
        <pc:docMk/>
      </pc:docMkLst>
      <pc:sldChg chg="modSp">
        <pc:chgData name="Daniel Khashabi" userId="S::dkhasha1@jh.edu::62390808-c838-45e6-be59-d6fd0d208bc8" providerId="AD" clId="Web-{F54EBB3B-C42F-9189-1721-206BAC558FCD}" dt="2023-02-06T17:03:57.995" v="2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F54EBB3B-C42F-9189-1721-206BAC558FCD}" dt="2023-02-06T17:03:57.995" v="2" actId="20577"/>
          <ac:spMkLst>
            <pc:docMk/>
            <pc:sldMk cId="1627406018" sldId="1631"/>
            <ac:spMk id="3" creationId="{426C4352-FE41-DC81-B309-F435C6C62E77}"/>
          </ac:spMkLst>
        </pc:spChg>
      </pc:sldChg>
    </pc:docChg>
  </pc:docChgLst>
  <pc:docChgLst>
    <pc:chgData name="Daniel Khashabi" userId="62390808-c838-45e6-be59-d6fd0d208bc8" providerId="ADAL" clId="{19A97A65-FB7E-DC4C-8433-B675572D5E70}"/>
    <pc:docChg chg="undo redo custSel addSld delSld modSld sldOrd modMainMaster modNotesMaster">
      <pc:chgData name="Daniel Khashabi" userId="62390808-c838-45e6-be59-d6fd0d208bc8" providerId="ADAL" clId="{19A97A65-FB7E-DC4C-8433-B675572D5E70}" dt="2023-02-23T16:41:20.836" v="11072"/>
      <pc:docMkLst>
        <pc:docMk/>
      </pc:docMkLst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7"/>
            <ac:spMk id="2" creationId="{B7FE4718-FE4B-A956-25C3-8F4F5674B02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7"/>
            <ac:spMk id="62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7:18.864" v="10493"/>
        <pc:sldMkLst>
          <pc:docMk/>
          <pc:sldMk cId="0" sldId="258"/>
        </pc:sldMkLst>
        <pc:spChg chg="mod">
          <ac:chgData name="Daniel Khashabi" userId="62390808-c838-45e6-be59-d6fd0d208bc8" providerId="ADAL" clId="{19A97A65-FB7E-DC4C-8433-B675572D5E70}" dt="2023-02-22T18:47:18.864" v="10493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8:47:14.307" v="10492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5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53.370" v="8779"/>
          <ac:spMkLst>
            <pc:docMk/>
            <pc:sldMk cId="0" sldId="258"/>
            <ac:spMk id="8" creationId="{C13F98B0-0B7B-9BB0-8452-0D5510EE81AB}"/>
          </ac:spMkLst>
        </pc:spChg>
      </pc:sldChg>
      <pc:sldChg chg="add del">
        <pc:chgData name="Daniel Khashabi" userId="62390808-c838-45e6-be59-d6fd0d208bc8" providerId="ADAL" clId="{19A97A65-FB7E-DC4C-8433-B675572D5E70}" dt="2023-02-13T19:56:41.284" v="2514" actId="2696"/>
        <pc:sldMkLst>
          <pc:docMk/>
          <pc:sldMk cId="2524225896" sldId="258"/>
        </pc:sldMkLst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5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59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01.420" v="8793"/>
          <ac:spMkLst>
            <pc:docMk/>
            <pc:sldMk cId="0" sldId="259"/>
            <ac:spMk id="26" creationId="{91696801-0DB0-E639-0E97-BC142A52ECD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06.159" v="8800"/>
          <ac:spMkLst>
            <pc:docMk/>
            <pc:sldMk cId="0" sldId="260"/>
            <ac:spMk id="12" creationId="{22BF34A0-6089-B63C-900F-5A5F700FA458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1"/>
            <ac:spMk id="2" creationId="{B5BB88C5-AF57-14F0-D0A7-2349D74D75F7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19:02:32.126" v="10618"/>
        <pc:sldMkLst>
          <pc:docMk/>
          <pc:sldMk cId="0" sldId="2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24.062" v="8814"/>
          <ac:spMkLst>
            <pc:docMk/>
            <pc:sldMk cId="0" sldId="262"/>
            <ac:spMk id="15" creationId="{E8E1C799-CB1B-55A2-A9A2-7DA363C39D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19:02:32.126" v="10618"/>
              <pc2:cmMkLst xmlns:pc2="http://schemas.microsoft.com/office/powerpoint/2019/9/main/command">
                <pc:docMk/>
                <pc:sldMk cId="0" sldId="262"/>
                <pc2:cmMk id="{BF3B41CB-AEA9-2B43-8992-3AEE83A3E1DB}"/>
              </pc2:cmMkLst>
            </pc226:cmChg>
          </p:ext>
        </pc:extLst>
      </pc:sldChg>
      <pc:sldChg chg="addSp modSp add mod modShow">
        <pc:chgData name="Daniel Khashabi" userId="62390808-c838-45e6-be59-d6fd0d208bc8" providerId="ADAL" clId="{19A97A65-FB7E-DC4C-8433-B675572D5E70}" dt="2023-02-22T18:55:08.426" v="10494" actId="729"/>
        <pc:sldMkLst>
          <pc:docMk/>
          <pc:sldMk cId="0" sldId="26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33.228" v="8821"/>
          <ac:spMkLst>
            <pc:docMk/>
            <pc:sldMk cId="0" sldId="263"/>
            <ac:spMk id="13" creationId="{9888BDB7-0292-F3AC-38A2-78DE32E5F21D}"/>
          </ac:spMkLst>
        </pc:spChg>
      </pc:sldChg>
      <pc:sldChg chg="addSp modSp add mod modShow">
        <pc:chgData name="Daniel Khashabi" userId="62390808-c838-45e6-be59-d6fd0d208bc8" providerId="ADAL" clId="{19A97A65-FB7E-DC4C-8433-B675572D5E70}" dt="2023-02-22T18:55:08.426" v="10494" actId="729"/>
        <pc:sldMkLst>
          <pc:docMk/>
          <pc:sldMk cId="0" sldId="26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37.067" v="8825"/>
          <ac:spMkLst>
            <pc:docMk/>
            <pc:sldMk cId="0" sldId="264"/>
            <ac:spMk id="6" creationId="{DE998942-E746-0D76-3219-F14FA8EB3A58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6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39" creationId="{00000000-0000-0000-0000-000000000000}"/>
          </ac:spMkLst>
        </pc:sp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6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7"/>
            <ac:spMk id="2" creationId="{27A459FD-7A14-A17E-BFE5-E001ADB0F7F3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58.369" v="8845"/>
          <ac:spMkLst>
            <pc:docMk/>
            <pc:sldMk cId="0" sldId="268"/>
            <ac:spMk id="11" creationId="{2281745B-39E2-23A7-4875-1AD5116F87E8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07.345" v="8851"/>
          <ac:spMkLst>
            <pc:docMk/>
            <pc:sldMk cId="0" sldId="269"/>
            <ac:spMk id="36" creationId="{4AA4FA34-AAB9-C6EF-B070-75976A96F9FE}"/>
          </ac:spMkLst>
        </pc:spChg>
      </pc:sldChg>
      <pc:sldChg chg="modSp add del mod">
        <pc:chgData name="Daniel Khashabi" userId="62390808-c838-45e6-be59-d6fd0d208bc8" providerId="ADAL" clId="{19A97A65-FB7E-DC4C-8433-B675572D5E70}" dt="2023-02-21T15:29:20.368" v="4612" actId="2696"/>
        <pc:sldMkLst>
          <pc:docMk/>
          <pc:sldMk cId="1705869780" sldId="269"/>
        </pc:sldMkLst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6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941674593" sldId="270"/>
        </pc:sldMkLst>
        <pc:spChg chg="mod">
          <ac:chgData name="Daniel Khashabi" userId="62390808-c838-45e6-be59-d6fd0d208bc8" providerId="ADAL" clId="{19A97A65-FB7E-DC4C-8433-B675572D5E70}" dt="2023-02-13T18:54:26.105" v="1051" actId="14100"/>
          <ac:spMkLst>
            <pc:docMk/>
            <pc:sldMk cId="1941674593" sldId="270"/>
            <ac:spMk id="152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21T15:29:45.520" v="4677" actId="1076"/>
          <ac:picMkLst>
            <pc:docMk/>
            <pc:sldMk cId="1941674593" sldId="270"/>
            <ac:picMk id="153" creationId="{00000000-0000-0000-0000-000000000000}"/>
          </ac:picMkLst>
        </pc:picChg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1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4.383" v="8864"/>
          <ac:spMkLst>
            <pc:docMk/>
            <pc:sldMk cId="0" sldId="271"/>
            <ac:spMk id="47" creationId="{7C0CD63F-09C1-C1A6-0AB8-3A2A7B4500D5}"/>
          </ac:spMkLst>
        </pc:spChg>
      </pc:sldChg>
      <pc:sldChg chg="delSp add del mod">
        <pc:chgData name="Daniel Khashabi" userId="62390808-c838-45e6-be59-d6fd0d208bc8" providerId="ADAL" clId="{19A97A65-FB7E-DC4C-8433-B675572D5E70}" dt="2023-02-13T20:25:21.302" v="2765" actId="2696"/>
        <pc:sldMkLst>
          <pc:docMk/>
          <pc:sldMk cId="3000777681" sldId="271"/>
        </pc:sldMkLst>
        <pc:spChg chg="del">
          <ac:chgData name="Daniel Khashabi" userId="62390808-c838-45e6-be59-d6fd0d208bc8" providerId="ADAL" clId="{19A97A65-FB7E-DC4C-8433-B675572D5E70}" dt="2023-02-13T20:24:35.271" v="2758" actId="478"/>
          <ac:spMkLst>
            <pc:docMk/>
            <pc:sldMk cId="3000777681" sldId="271"/>
            <ac:spMk id="3" creationId="{45BA71B7-D8DC-3762-45FB-0E72B9F2679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7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2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7.474" v="8865"/>
          <ac:spMkLst>
            <pc:docMk/>
            <pc:sldMk cId="0" sldId="272"/>
            <ac:spMk id="5" creationId="{490667F4-685D-A530-56A6-2293B08AA8A4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937392597" sldId="27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37392597" sldId="2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37392597" sldId="2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1.183" v="8871"/>
          <ac:spMkLst>
            <pc:docMk/>
            <pc:sldMk cId="937392597" sldId="273"/>
            <ac:spMk id="8" creationId="{7FFFB3A0-AB15-8FAF-BE7F-5C58B56EA31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7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4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2.773" v="8872"/>
          <ac:spMkLst>
            <pc:docMk/>
            <pc:sldMk cId="0" sldId="274"/>
            <ac:spMk id="11" creationId="{69354F22-FAD4-5A53-A31A-C2A3A03BA5DF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7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5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3.761" v="8873"/>
          <ac:spMkLst>
            <pc:docMk/>
            <pc:sldMk cId="0" sldId="275"/>
            <ac:spMk id="11" creationId="{09E92D85-9716-07D9-CD0B-06C67BEC69E5}"/>
          </ac:spMkLst>
        </pc:spChg>
        <pc:picChg chg="del">
          <ac:chgData name="Daniel Khashabi" userId="62390808-c838-45e6-be59-d6fd0d208bc8" providerId="ADAL" clId="{19A97A65-FB7E-DC4C-8433-B675572D5E70}" dt="2023-02-13T20:55:16.914" v="3232" actId="21"/>
          <ac:picMkLst>
            <pc:docMk/>
            <pc:sldMk cId="0" sldId="275"/>
            <ac:picMk id="55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19:54:12.339" v="2423" actId="2696"/>
        <pc:sldMkLst>
          <pc:docMk/>
          <pc:sldMk cId="824605625" sldId="275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6"/>
            <ac:spMk id="2" creationId="{28CE12A6-F51F-B18D-FF66-437A6ED11CC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6"/>
            <ac:spMk id="6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3:02.666" v="2309" actId="2696"/>
        <pc:sldMkLst>
          <pc:docMk/>
          <pc:sldMk cId="1339844861" sldId="276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7"/>
            <ac:spMk id="2" creationId="{A48CFFDD-FBFB-0A14-9892-6EA7673BA9A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7"/>
            <ac:spMk id="7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2:53.289" v="2308" actId="2696"/>
        <pc:sldMkLst>
          <pc:docMk/>
          <pc:sldMk cId="1459597614" sldId="277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8"/>
            <ac:spMk id="2" creationId="{BBD02892-7CC9-CF38-6539-AE509E186A2B}"/>
          </ac:spMkLst>
        </pc:spChg>
      </pc:sldChg>
      <pc:sldChg chg="modSp add del mod">
        <pc:chgData name="Daniel Khashabi" userId="62390808-c838-45e6-be59-d6fd0d208bc8" providerId="ADAL" clId="{19A97A65-FB7E-DC4C-8433-B675572D5E70}" dt="2023-02-13T19:52:51.128" v="2307" actId="2696"/>
        <pc:sldMkLst>
          <pc:docMk/>
          <pc:sldMk cId="2996952011" sldId="278"/>
        </pc:sldMkLst>
        <pc:spChg chg="mod">
          <ac:chgData name="Daniel Khashabi" userId="62390808-c838-45e6-be59-d6fd0d208bc8" providerId="ADAL" clId="{19A97A65-FB7E-DC4C-8433-B675572D5E70}" dt="2023-02-13T19:52:43.379" v="2306" actId="1076"/>
          <ac:spMkLst>
            <pc:docMk/>
            <pc:sldMk cId="2996952011" sldId="278"/>
            <ac:spMk id="138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9"/>
            <ac:spMk id="2" creationId="{22B4FD0A-FABF-7203-D054-C3E00F096403}"/>
          </ac:spMkLst>
        </pc:spChg>
      </pc:sldChg>
      <pc:sldChg chg="add del">
        <pc:chgData name="Daniel Khashabi" userId="62390808-c838-45e6-be59-d6fd0d208bc8" providerId="ADAL" clId="{19A97A65-FB7E-DC4C-8433-B675572D5E70}" dt="2023-02-13T19:51:46.222" v="2258" actId="2696"/>
        <pc:sldMkLst>
          <pc:docMk/>
          <pc:sldMk cId="2431695386" sldId="279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1255542860" sldId="28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55542860" sldId="280"/>
            <ac:spMk id="5" creationId="{13160C0F-F4C9-4FCE-0672-80F2F8E19E61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14:52:09.481" v="8215" actId="2696"/>
        <pc:sldMkLst>
          <pc:docMk/>
          <pc:sldMk cId="3080377119" sldId="280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3080377119" sldId="280"/>
            <ac:spMk id="5" creationId="{13160C0F-F4C9-4FCE-0672-80F2F8E19E61}"/>
          </ac:spMkLst>
        </pc:spChg>
      </pc:sldChg>
      <pc:sldChg chg="add del">
        <pc:chgData name="Daniel Khashabi" userId="62390808-c838-45e6-be59-d6fd0d208bc8" providerId="ADAL" clId="{19A97A65-FB7E-DC4C-8433-B675572D5E70}" dt="2023-02-13T19:51:39.936" v="2257" actId="2696"/>
        <pc:sldMkLst>
          <pc:docMk/>
          <pc:sldMk cId="3343478566" sldId="280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1"/>
        </pc:sldMkLst>
      </pc:sldChg>
      <pc:sldChg chg="add del">
        <pc:chgData name="Daniel Khashabi" userId="62390808-c838-45e6-be59-d6fd0d208bc8" providerId="ADAL" clId="{19A97A65-FB7E-DC4C-8433-B675572D5E70}" dt="2023-02-13T19:56:57.436" v="2516" actId="2696"/>
        <pc:sldMkLst>
          <pc:docMk/>
          <pc:sldMk cId="3540701409" sldId="281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2"/>
            <ac:spMk id="2" creationId="{C6EAAD50-21E8-1FB7-47F3-C4779A4588A1}"/>
          </ac:spMkLst>
        </pc:spChg>
      </pc:sldChg>
      <pc:sldChg chg="add del">
        <pc:chgData name="Daniel Khashabi" userId="62390808-c838-45e6-be59-d6fd0d208bc8" providerId="ADAL" clId="{19A97A65-FB7E-DC4C-8433-B675572D5E70}" dt="2023-02-13T19:57:03.798" v="2517" actId="2696"/>
        <pc:sldMkLst>
          <pc:docMk/>
          <pc:sldMk cId="788618731" sldId="282"/>
        </pc:sldMkLst>
      </pc:sldChg>
      <pc:sldChg chg="modSp add del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3"/>
            <ac:spMk id="2" creationId="{AAEB052D-4C96-3193-66E0-3678E2B787A9}"/>
          </ac:spMkLst>
        </pc:spChg>
      </pc:sldChg>
      <pc:sldChg chg="add del">
        <pc:chgData name="Daniel Khashabi" userId="62390808-c838-45e6-be59-d6fd0d208bc8" providerId="ADAL" clId="{19A97A65-FB7E-DC4C-8433-B675572D5E70}" dt="2023-02-13T19:58:18.224" v="2547" actId="2696"/>
        <pc:sldMkLst>
          <pc:docMk/>
          <pc:sldMk cId="3491273675" sldId="283"/>
        </pc:sldMkLst>
      </pc:sldChg>
      <pc:sldChg chg="addSp delSp modSp add mod modClrScheme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4"/>
        </pc:sldMkLst>
        <pc:spChg chg="add del mod ord">
          <ac:chgData name="Daniel Khashabi" userId="62390808-c838-45e6-be59-d6fd0d208bc8" providerId="ADAL" clId="{19A97A65-FB7E-DC4C-8433-B675572D5E70}" dt="2023-02-13T20:49:09.181" v="3070"/>
          <ac:spMkLst>
            <pc:docMk/>
            <pc:sldMk cId="0" sldId="284"/>
            <ac:spMk id="2" creationId="{1A8523AE-8B87-739C-338D-E8BBDD2F9B7A}"/>
          </ac:spMkLst>
        </pc:spChg>
        <pc:spChg chg="del mod ord">
          <ac:chgData name="Daniel Khashabi" userId="62390808-c838-45e6-be59-d6fd0d208bc8" providerId="ADAL" clId="{19A97A65-FB7E-DC4C-8433-B675572D5E70}" dt="2023-02-13T20:49:13.524" v="3073" actId="478"/>
          <ac:spMkLst>
            <pc:docMk/>
            <pc:sldMk cId="0" sldId="284"/>
            <ac:spMk id="16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13T20:49:07.026" v="3067" actId="700"/>
          <ac:spMkLst>
            <pc:docMk/>
            <pc:sldMk cId="0" sldId="284"/>
            <ac:spMk id="166" creationId="{00000000-0000-0000-0000-000000000000}"/>
          </ac:spMkLst>
        </pc:spChg>
        <pc:spChg chg="add del">
          <ac:chgData name="Daniel Khashabi" userId="62390808-c838-45e6-be59-d6fd0d208bc8" providerId="ADAL" clId="{19A97A65-FB7E-DC4C-8433-B675572D5E70}" dt="2023-02-13T20:49:12.066" v="3072" actId="478"/>
          <ac:spMkLst>
            <pc:docMk/>
            <pc:sldMk cId="0" sldId="284"/>
            <ac:spMk id="16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4"/>
            <ac:spMk id="168" creationId="{00000000-0000-0000-0000-000000000000}"/>
          </ac:spMkLst>
        </pc:spChg>
        <pc:picChg chg="del">
          <ac:chgData name="Daniel Khashabi" userId="62390808-c838-45e6-be59-d6fd0d208bc8" providerId="ADAL" clId="{19A97A65-FB7E-DC4C-8433-B675572D5E70}" dt="2023-02-13T20:48:46.061" v="3049" actId="478"/>
          <ac:picMkLst>
            <pc:docMk/>
            <pc:sldMk cId="0" sldId="284"/>
            <ac:picMk id="169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19:59:19.675" v="2568" actId="2696"/>
        <pc:sldMkLst>
          <pc:docMk/>
          <pc:sldMk cId="2758497083" sldId="284"/>
        </pc:sldMkLst>
      </pc:sldChg>
      <pc:sldChg chg="add del">
        <pc:chgData name="Daniel Khashabi" userId="62390808-c838-45e6-be59-d6fd0d208bc8" providerId="ADAL" clId="{19A97A65-FB7E-DC4C-8433-B675572D5E70}" dt="2023-02-13T19:58:52.563" v="2564" actId="2696"/>
        <pc:sldMkLst>
          <pc:docMk/>
          <pc:sldMk cId="4145193171" sldId="284"/>
        </pc:sldMkLst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8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20.993" v="8931"/>
          <ac:spMkLst>
            <pc:docMk/>
            <pc:sldMk cId="0" sldId="285"/>
            <ac:spMk id="17" creationId="{31FBCA28-A7EE-E68C-B0C4-7AF82C4001E5}"/>
          </ac:spMkLst>
        </pc:spChg>
      </pc:sldChg>
      <pc:sldChg chg="add del">
        <pc:chgData name="Daniel Khashabi" userId="62390808-c838-45e6-be59-d6fd0d208bc8" providerId="ADAL" clId="{19A97A65-FB7E-DC4C-8433-B675572D5E70}" dt="2023-02-13T19:51:19.650" v="2256" actId="2696"/>
        <pc:sldMkLst>
          <pc:docMk/>
          <pc:sldMk cId="3822667155" sldId="285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888029008" sldId="28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1.735" v="8937"/>
          <ac:spMkLst>
            <pc:docMk/>
            <pc:sldMk cId="0" sldId="287"/>
            <ac:spMk id="5" creationId="{3D6B31A3-8B2C-D5F1-0176-02F89644077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8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8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48.771" v="4586" actId="478"/>
          <ac:spMkLst>
            <pc:docMk/>
            <pc:sldMk cId="0" sldId="288"/>
            <ac:spMk id="3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48.771" v="4586" actId="478"/>
          <ac:spMkLst>
            <pc:docMk/>
            <pc:sldMk cId="0" sldId="288"/>
            <ac:spMk id="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8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15.361" v="4592" actId="478"/>
          <ac:spMkLst>
            <pc:docMk/>
            <pc:sldMk cId="0" sldId="288"/>
            <ac:spMk id="7" creationId="{1F8117D1-D553-3084-109E-649F0CEC7519}"/>
          </ac:spMkLst>
        </pc:spChg>
        <pc:spChg chg="add del mod ord">
          <ac:chgData name="Daniel Khashabi" userId="62390808-c838-45e6-be59-d6fd0d208bc8" providerId="ADAL" clId="{19A97A65-FB7E-DC4C-8433-B675572D5E70}" dt="2023-02-21T15:27:58.893" v="4589" actId="478"/>
          <ac:spMkLst>
            <pc:docMk/>
            <pc:sldMk cId="0" sldId="288"/>
            <ac:spMk id="8" creationId="{3EA9B5C3-DCBC-8618-DB21-2B6FAA5956EA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8"/>
            <ac:spMk id="9" creationId="{24DC90E8-DBFF-AFE1-AA34-2036497E5E85}"/>
          </ac:spMkLst>
        </pc:spChg>
        <pc:spChg chg="add del mod">
          <ac:chgData name="Daniel Khashabi" userId="62390808-c838-45e6-be59-d6fd0d208bc8" providerId="ADAL" clId="{19A97A65-FB7E-DC4C-8433-B675572D5E70}" dt="2023-02-21T15:28:17.358" v="4595" actId="478"/>
          <ac:spMkLst>
            <pc:docMk/>
            <pc:sldMk cId="0" sldId="288"/>
            <ac:spMk id="11" creationId="{4CB6CF69-89F3-D467-EE00-41A411C33666}"/>
          </ac:spMkLst>
        </pc:spChg>
        <pc:spChg chg="add del mod">
          <ac:chgData name="Daniel Khashabi" userId="62390808-c838-45e6-be59-d6fd0d208bc8" providerId="ADAL" clId="{19A97A65-FB7E-DC4C-8433-B675572D5E70}" dt="2023-02-21T15:28:21.469" v="4596" actId="478"/>
          <ac:spMkLst>
            <pc:docMk/>
            <pc:sldMk cId="0" sldId="288"/>
            <ac:spMk id="12" creationId="{FB7B27D3-575A-830E-9F11-0A6D361A7FBD}"/>
          </ac:spMkLst>
        </pc:spChg>
        <pc:spChg chg="add mod">
          <ac:chgData name="Daniel Khashabi" userId="62390808-c838-45e6-be59-d6fd0d208bc8" providerId="ADAL" clId="{19A97A65-FB7E-DC4C-8433-B675572D5E70}" dt="2023-02-21T15:28:21.889" v="4597"/>
          <ac:spMkLst>
            <pc:docMk/>
            <pc:sldMk cId="0" sldId="288"/>
            <ac:spMk id="13" creationId="{BBCA88D0-E8DA-718C-F175-FA37C421284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4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52.814" v="4587" actId="478"/>
          <ac:spMkLst>
            <pc:docMk/>
            <pc:sldMk cId="0" sldId="289"/>
            <ac:spMk id="5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7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7:56.501" v="4588" actId="478"/>
          <ac:spMkLst>
            <pc:docMk/>
            <pc:sldMk cId="0" sldId="289"/>
            <ac:spMk id="9" creationId="{D67A79EF-3ABC-8F75-90AC-A2059905B8D3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10" creationId="{A0C2EFC7-F6EB-773C-D257-62B9C5CDEFC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1:37:35.496" v="5869" actId="478"/>
          <ac:spMkLst>
            <pc:docMk/>
            <pc:sldMk cId="0" sldId="290"/>
            <ac:spMk id="7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9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1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00.981" v="4590" actId="478"/>
          <ac:spMkLst>
            <pc:docMk/>
            <pc:sldMk cId="0" sldId="290"/>
            <ac:spMk id="11" creationId="{FFB6A892-D288-558D-3E38-87575A4A2C8D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12" creationId="{346B690F-D6E3-25BC-22B5-E86E131E187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1:37:38.958" v="5870" actId="478"/>
          <ac:spMkLst>
            <pc:docMk/>
            <pc:sldMk cId="0" sldId="291"/>
            <ac:spMk id="6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03.317" v="4591" actId="478"/>
          <ac:spMkLst>
            <pc:docMk/>
            <pc:sldMk cId="0" sldId="291"/>
            <ac:spMk id="10" creationId="{0C00B661-9D19-7576-1E06-824D07894902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11" creationId="{2E3FB184-CB56-01DB-F739-859DFDD61D1B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9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92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92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3.264" v="9039" actId="1035"/>
          <ac:spMkLst>
            <pc:docMk/>
            <pc:sldMk cId="0" sldId="292"/>
            <ac:spMk id="21" creationId="{F28049AA-CFF5-82F4-A6E1-CF9AF1966833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1:47:45.624" v="5969" actId="478"/>
          <ac:spMkLst>
            <pc:docMk/>
            <pc:sldMk cId="0" sldId="29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9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1:47:49.188" v="5970" actId="478"/>
          <ac:spMkLst>
            <pc:docMk/>
            <pc:sldMk cId="0" sldId="293"/>
            <ac:spMk id="3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50:51.613" v="5994" actId="478"/>
          <ac:spMkLst>
            <pc:docMk/>
            <pc:sldMk cId="0" sldId="293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45:44.664" v="5912" actId="478"/>
          <ac:spMkLst>
            <pc:docMk/>
            <pc:sldMk cId="0" sldId="293"/>
            <ac:spMk id="36" creationId="{D1118816-949B-8160-3C6B-55524D7C1C8B}"/>
          </ac:spMkLst>
        </pc:spChg>
        <pc:spChg chg="add del mod ord">
          <ac:chgData name="Daniel Khashabi" userId="62390808-c838-45e6-be59-d6fd0d208bc8" providerId="ADAL" clId="{19A97A65-FB7E-DC4C-8433-B675572D5E70}" dt="2023-02-22T01:45:42.979" v="5911" actId="478"/>
          <ac:spMkLst>
            <pc:docMk/>
            <pc:sldMk cId="0" sldId="293"/>
            <ac:spMk id="37" creationId="{365C3C92-0D58-EB46-EF14-A832816712F1}"/>
          </ac:spMkLst>
        </pc:spChg>
        <pc:spChg chg="add del mod">
          <ac:chgData name="Daniel Khashabi" userId="62390808-c838-45e6-be59-d6fd0d208bc8" providerId="ADAL" clId="{19A97A65-FB7E-DC4C-8433-B675572D5E70}" dt="2023-02-22T01:47:43.227" v="5967" actId="478"/>
          <ac:spMkLst>
            <pc:docMk/>
            <pc:sldMk cId="0" sldId="293"/>
            <ac:spMk id="39" creationId="{8F6BAA11-C640-F085-8F2E-E0072D7F331B}"/>
          </ac:spMkLst>
        </pc:spChg>
        <pc:spChg chg="add del mod">
          <ac:chgData name="Daniel Khashabi" userId="62390808-c838-45e6-be59-d6fd0d208bc8" providerId="ADAL" clId="{19A97A65-FB7E-DC4C-8433-B675572D5E70}" dt="2023-02-22T01:51:32.195" v="6078" actId="478"/>
          <ac:spMkLst>
            <pc:docMk/>
            <pc:sldMk cId="0" sldId="293"/>
            <ac:spMk id="42" creationId="{92DB1EFD-5B9E-6F8A-B16B-DCDBBB78CB24}"/>
          </ac:spMkLst>
        </pc:spChg>
        <pc:spChg chg="add del mod">
          <ac:chgData name="Daniel Khashabi" userId="62390808-c838-45e6-be59-d6fd0d208bc8" providerId="ADAL" clId="{19A97A65-FB7E-DC4C-8433-B675572D5E70}" dt="2023-02-22T01:51:34.108" v="6080" actId="478"/>
          <ac:spMkLst>
            <pc:docMk/>
            <pc:sldMk cId="0" sldId="293"/>
            <ac:spMk id="44" creationId="{B895DBA5-649A-8FE1-D9DB-102A01C405F9}"/>
          </ac:spMkLst>
        </pc:spChg>
        <pc:picChg chg="add del mod">
          <ac:chgData name="Daniel Khashabi" userId="62390808-c838-45e6-be59-d6fd0d208bc8" providerId="ADAL" clId="{19A97A65-FB7E-DC4C-8433-B675572D5E70}" dt="2023-02-22T01:48:57.961" v="5980"/>
          <ac:picMkLst>
            <pc:docMk/>
            <pc:sldMk cId="0" sldId="293"/>
            <ac:picMk id="40" creationId="{35B7167A-0841-5CE2-F2F8-E9BBFCD78272}"/>
          </ac:picMkLst>
        </pc:picChg>
      </pc:sldChg>
      <pc:sldChg chg="add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3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8" creationId="{00000000-0000-0000-0000-000000000000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39" creationId="{C9C9B158-2174-5608-B7CF-AB7766462DEC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40" creationId="{E066E87A-8C6A-7B57-F4C2-A8C77D0A8E37}"/>
          </ac:spMkLst>
        </pc:spChg>
      </pc:sldChg>
      <pc:sldChg chg="add del">
        <pc:chgData name="Daniel Khashabi" userId="62390808-c838-45e6-be59-d6fd0d208bc8" providerId="ADAL" clId="{19A97A65-FB7E-DC4C-8433-B675572D5E70}" dt="2023-02-13T19:54:26.887" v="2424" actId="2696"/>
        <pc:sldMkLst>
          <pc:docMk/>
          <pc:sldMk cId="1079496505" sldId="294"/>
        </pc:sldMkLst>
      </pc:sldChg>
      <pc:sldChg chg="add del">
        <pc:chgData name="Daniel Khashabi" userId="62390808-c838-45e6-be59-d6fd0d208bc8" providerId="ADAL" clId="{19A97A65-FB7E-DC4C-8433-B675572D5E70}" dt="2023-02-13T19:56:36.755" v="2513" actId="2696"/>
        <pc:sldMkLst>
          <pc:docMk/>
          <pc:sldMk cId="1095609293" sldId="294"/>
        </pc:sldMkLst>
      </pc:sldChg>
      <pc:sldChg chg="addSp del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4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43:28.455" v="5906" actId="478"/>
          <ac:spMkLst>
            <pc:docMk/>
            <pc:sldMk cId="0" sldId="295"/>
            <ac:spMk id="41" creationId="{D878ABE5-6AB5-3AAD-1625-DC3AF2BD40DC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5"/>
            <ac:spMk id="42" creationId="{7903991B-9ACF-0EC2-EFB7-B5A2F67FD2D6}"/>
          </ac:spMkLst>
        </pc:spChg>
      </pc:sldChg>
      <pc:sldChg chg="addSp del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6"/>
        </pc:sldMkLst>
        <pc:spChg chg="add mod ord">
          <ac:chgData name="Daniel Khashabi" userId="62390808-c838-45e6-be59-d6fd0d208bc8" providerId="ADAL" clId="{19A97A65-FB7E-DC4C-8433-B675572D5E70}" dt="2023-02-13T20:20:04.998" v="2681" actId="27636"/>
          <ac:spMkLst>
            <pc:docMk/>
            <pc:sldMk cId="0" sldId="296"/>
            <ac:spMk id="2" creationId="{02F4B494-0711-D262-E1CE-A8C1DC88063F}"/>
          </ac:spMkLst>
        </pc:spChg>
        <pc:spChg chg="add del mod ord">
          <ac:chgData name="Daniel Khashabi" userId="62390808-c838-45e6-be59-d6fd0d208bc8" providerId="ADAL" clId="{19A97A65-FB7E-DC4C-8433-B675572D5E70}" dt="2023-02-13T20:20:21.975" v="2685" actId="478"/>
          <ac:spMkLst>
            <pc:docMk/>
            <pc:sldMk cId="0" sldId="296"/>
            <ac:spMk id="3" creationId="{D3A83DA7-6B84-1492-7289-396344B8066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0" sldId="296"/>
            <ac:spMk id="325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13T20:20:19.093" v="2684" actId="478"/>
          <ac:spMkLst>
            <pc:docMk/>
            <pc:sldMk cId="0" sldId="296"/>
            <ac:spMk id="326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9:57.077" v="2679" actId="1076"/>
          <ac:picMkLst>
            <pc:docMk/>
            <pc:sldMk cId="0" sldId="296"/>
            <ac:picMk id="324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77858264" sldId="297"/>
        </pc:sldMkLst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1702252330" sldId="297"/>
        </pc:sldMkLst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2157296991" sldId="298"/>
        </pc:sldMkLst>
      </pc:sldChg>
      <pc:sldChg chg="add del ord modNotes">
        <pc:chgData name="Daniel Khashabi" userId="62390808-c838-45e6-be59-d6fd0d208bc8" providerId="ADAL" clId="{19A97A65-FB7E-DC4C-8433-B675572D5E70}" dt="2023-02-22T17:58:30.299" v="9801"/>
        <pc:sldMkLst>
          <pc:docMk/>
          <pc:sldMk cId="3825634091" sldId="298"/>
        </pc:sldMkLst>
        <pc:spChg chg="add mod ord">
          <ac:chgData name="Daniel Khashabi" userId="62390808-c838-45e6-be59-d6fd0d208bc8" providerId="ADAL" clId="{19A97A65-FB7E-DC4C-8433-B675572D5E70}" dt="2023-02-13T20:34:32.651" v="2967" actId="20577"/>
          <ac:spMkLst>
            <pc:docMk/>
            <pc:sldMk cId="3825634091" sldId="298"/>
            <ac:spMk id="2" creationId="{C6BD1476-72A1-93E3-F109-F83481EDC5B5}"/>
          </ac:spMkLst>
        </pc:spChg>
        <pc:spChg chg="add del mod ord">
          <ac:chgData name="Daniel Khashabi" userId="62390808-c838-45e6-be59-d6fd0d208bc8" providerId="ADAL" clId="{19A97A65-FB7E-DC4C-8433-B675572D5E70}" dt="2023-02-13T20:34:53.034" v="2983" actId="478"/>
          <ac:spMkLst>
            <pc:docMk/>
            <pc:sldMk cId="3825634091" sldId="298"/>
            <ac:spMk id="3" creationId="{94BA8864-D2F0-9B6F-0CAD-FE3DAC79B5BD}"/>
          </ac:spMkLst>
        </pc:spChg>
        <pc:spChg chg="add mod ord">
          <ac:chgData name="Daniel Khashabi" userId="62390808-c838-45e6-be59-d6fd0d208bc8" providerId="ADAL" clId="{19A97A65-FB7E-DC4C-8433-B675572D5E70}" dt="2023-02-13T20:34:24.829" v="2941" actId="700"/>
          <ac:spMkLst>
            <pc:docMk/>
            <pc:sldMk cId="3825634091" sldId="298"/>
            <ac:spMk id="4" creationId="{DB015B97-CF38-FAC0-65B6-C5216EED9895}"/>
          </ac:spMkLst>
        </pc:spChg>
        <pc:picChg chg="mod">
          <ac:chgData name="Daniel Khashabi" userId="62390808-c838-45e6-be59-d6fd0d208bc8" providerId="ADAL" clId="{19A97A65-FB7E-DC4C-8433-B675572D5E70}" dt="2023-02-13T20:34:18.233" v="2940" actId="1076"/>
          <ac:picMkLst>
            <pc:docMk/>
            <pc:sldMk cId="3825634091" sldId="298"/>
            <ac:picMk id="336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614313666" sldId="299"/>
        </pc:sldMkLst>
      </pc:sldChg>
      <pc:sldChg chg="add del modNotes">
        <pc:chgData name="Daniel Khashabi" userId="62390808-c838-45e6-be59-d6fd0d208bc8" providerId="ADAL" clId="{19A97A65-FB7E-DC4C-8433-B675572D5E70}" dt="2023-02-22T14:58:32.640" v="8338" actId="2696"/>
        <pc:sldMkLst>
          <pc:docMk/>
          <pc:sldMk cId="3985329444" sldId="299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4" creationId="{00000000-0000-0000-0000-000000000000}"/>
          </ac:spMkLst>
        </pc:spChg>
      </pc:sldChg>
      <pc:sldChg chg="addSp modSp mo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0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1"/>
            <ac:spMk id="3" creationId="{63683C61-CDA1-61F7-C8D2-09CBFCD4CC06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02"/>
        </pc:sldMkLst>
        <pc:spChg chg="mod">
          <ac:chgData name="Daniel Khashabi" userId="62390808-c838-45e6-be59-d6fd0d208bc8" providerId="ADAL" clId="{19A97A65-FB7E-DC4C-8433-B675572D5E70}" dt="2023-02-13T20:23:57.218" v="2749" actId="20577"/>
          <ac:spMkLst>
            <pc:docMk/>
            <pc:sldMk cId="0" sldId="302"/>
            <ac:spMk id="2" creationId="{183E2751-076A-27F4-5248-3BC1C4D2E554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20:24:20.684" v="2754" actId="21"/>
          <ac:spMkLst>
            <pc:docMk/>
            <pc:sldMk cId="0" sldId="302"/>
            <ac:spMk id="3" creationId="{4D2A74DA-A52B-6C41-9C21-513666667949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5.175" v="9045"/>
          <ac:spMkLst>
            <pc:docMk/>
            <pc:sldMk cId="0" sldId="302"/>
            <ac:spMk id="7" creationId="{197A6E4F-AA63-BF3F-50A6-196BB5A634E5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0" sldId="302"/>
            <ac:spMk id="357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13T20:24:04.275" v="2752" actId="478"/>
          <ac:spMkLst>
            <pc:docMk/>
            <pc:sldMk cId="0" sldId="302"/>
            <ac:spMk id="358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24:01.714" v="2750" actId="1076"/>
          <ac:picMkLst>
            <pc:docMk/>
            <pc:sldMk cId="0" sldId="302"/>
            <ac:picMk id="356" creationId="{00000000-0000-0000-0000-000000000000}"/>
          </ac:picMkLst>
        </pc:picChg>
      </pc:sldChg>
      <pc:sldChg chg="del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856081352" sldId="303"/>
        </pc:sldMkLst>
        <pc:spChg chg="del">
          <ac:chgData name="Daniel Khashabi" userId="62390808-c838-45e6-be59-d6fd0d208bc8" providerId="ADAL" clId="{19A97A65-FB7E-DC4C-8433-B675572D5E70}" dt="2023-02-22T03:58:21.317" v="6784" actId="478"/>
          <ac:spMkLst>
            <pc:docMk/>
            <pc:sldMk cId="856081352" sldId="303"/>
            <ac:spMk id="2" creationId="{72C596A6-38A4-249E-B373-4FC13FDB819F}"/>
          </ac:spMkLst>
        </pc:spChg>
        <pc:spChg chg="del">
          <ac:chgData name="Daniel Khashabi" userId="62390808-c838-45e6-be59-d6fd0d208bc8" providerId="ADAL" clId="{19A97A65-FB7E-DC4C-8433-B675572D5E70}" dt="2023-02-22T03:58:19.014" v="6783" actId="478"/>
          <ac:spMkLst>
            <pc:docMk/>
            <pc:sldMk cId="856081352" sldId="303"/>
            <ac:spMk id="3" creationId="{EFA16A39-1D90-F745-46DA-C47F7AC87F37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1298121465" sldId="30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98121465" sldId="3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98121465" sldId="304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3539864448" sldId="30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6" creationId="{00000000-0000-0000-0000-000000000000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49773371" sldId="305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49773371" sldId="305"/>
            <ac:spMk id="113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330968175" sldId="30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0968175" sldId="305"/>
            <ac:spMk id="113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2.161" v="9047"/>
          <ac:spMkLst>
            <pc:docMk/>
            <pc:sldMk cId="0" sldId="306"/>
            <ac:spMk id="7" creationId="{0C03430B-737C-5718-B84E-7AF3F0579B9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35.389" v="8138" actId="2696"/>
        <pc:sldMkLst>
          <pc:docMk/>
          <pc:sldMk cId="48254218" sldId="306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8254218" sldId="3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8254218" sldId="306"/>
            <ac:spMk id="4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58:30.299" v="9801"/>
        <pc:sldMkLst>
          <pc:docMk/>
          <pc:sldMk cId="0" sldId="307"/>
        </pc:sldMkLst>
        <pc:spChg chg="mod">
          <ac:chgData name="Daniel Khashabi" userId="62390808-c838-45e6-be59-d6fd0d208bc8" providerId="ADAL" clId="{19A97A65-FB7E-DC4C-8433-B675572D5E70}" dt="2023-02-22T03:58:47.794" v="6787" actId="57"/>
          <ac:spMkLst>
            <pc:docMk/>
            <pc:sldMk cId="0" sldId="3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3:54:39.943" v="6773"/>
          <ac:spMkLst>
            <pc:docMk/>
            <pc:sldMk cId="0" sldId="307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4:26.887" v="2424" actId="2696"/>
        <pc:sldMkLst>
          <pc:docMk/>
          <pc:sldMk cId="12655848" sldId="308"/>
        </pc:sldMkLst>
      </pc:sldChg>
      <pc:sldChg chg="addSp delSp mod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1332084147" sldId="30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32084147" sldId="308"/>
            <ac:spMk id="2" creationId="{4FDD13DC-D601-736A-31CE-8C0C8E297927}"/>
          </ac:spMkLst>
        </pc:spChg>
        <pc:spChg chg="add mod">
          <ac:chgData name="Daniel Khashabi" userId="62390808-c838-45e6-be59-d6fd0d208bc8" providerId="ADAL" clId="{19A97A65-FB7E-DC4C-8433-B675572D5E70}" dt="2023-02-13T19:55:25.049" v="2485" actId="478"/>
          <ac:spMkLst>
            <pc:docMk/>
            <pc:sldMk cId="1332084147" sldId="308"/>
            <ac:spMk id="5" creationId="{DF8CF568-8C32-9835-4140-7401FC3EDF1B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332084147" sldId="308"/>
            <ac:spMk id="7" creationId="{9D247EF2-D539-904D-7D23-4F5C04046F24}"/>
          </ac:spMkLst>
        </pc:spChg>
        <pc:spChg chg="mod">
          <ac:chgData name="Daniel Khashabi" userId="62390808-c838-45e6-be59-d6fd0d208bc8" providerId="ADAL" clId="{19A97A65-FB7E-DC4C-8433-B675572D5E70}" dt="2023-02-13T19:54:46.797" v="2452" actId="20577"/>
          <ac:spMkLst>
            <pc:docMk/>
            <pc:sldMk cId="1332084147" sldId="308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9:55:30.757" v="2488" actId="12"/>
          <ac:spMkLst>
            <pc:docMk/>
            <pc:sldMk cId="1332084147" sldId="308"/>
            <ac:spMk id="73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13T19:55:25.049" v="2485" actId="478"/>
          <ac:spMkLst>
            <pc:docMk/>
            <pc:sldMk cId="1332084147" sldId="308"/>
            <ac:spMk id="74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19:56:16.688" v="2503" actId="1076"/>
          <ac:picMkLst>
            <pc:docMk/>
            <pc:sldMk cId="1332084147" sldId="308"/>
            <ac:picMk id="4" creationId="{B96B1E2F-F697-BFD8-C328-4C2130F94C3C}"/>
          </ac:picMkLst>
        </pc:pic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8.591" v="9050"/>
          <ac:spMkLst>
            <pc:docMk/>
            <pc:sldMk cId="0" sldId="309"/>
            <ac:spMk id="8" creationId="{AE99F48C-FD71-DED9-7C7D-7942D00F954F}"/>
          </ac:spMkLst>
        </pc:spChg>
      </pc:sldChg>
      <pc:sldChg chg="add del">
        <pc:chgData name="Daniel Khashabi" userId="62390808-c838-45e6-be59-d6fd0d208bc8" providerId="ADAL" clId="{19A97A65-FB7E-DC4C-8433-B675572D5E70}" dt="2023-02-13T19:51:58.654" v="2259" actId="2696"/>
        <pc:sldMkLst>
          <pc:docMk/>
          <pc:sldMk cId="3663351259" sldId="309"/>
        </pc:sldMkLst>
      </pc:sldChg>
      <pc:sldChg chg="modSp add del">
        <pc:chgData name="Daniel Khashabi" userId="62390808-c838-45e6-be59-d6fd0d208bc8" providerId="ADAL" clId="{19A97A65-FB7E-DC4C-8433-B675572D5E70}" dt="2023-02-22T14:47:21.165" v="8135" actId="2696"/>
        <pc:sldMkLst>
          <pc:docMk/>
          <pc:sldMk cId="4274054813" sldId="309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74054813" sldId="3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74054813" sldId="309"/>
            <ac:spMk id="6" creationId="{00000000-0000-0000-0000-000000000000}"/>
          </ac:spMkLst>
        </pc:spChg>
      </pc:sldChg>
      <pc:sldChg chg="addSp modSp add del">
        <pc:chgData name="Daniel Khashabi" userId="62390808-c838-45e6-be59-d6fd0d208bc8" providerId="ADAL" clId="{19A97A65-FB7E-DC4C-8433-B675572D5E70}" dt="2023-02-22T18:45:37.835" v="10482"/>
        <pc:sldMkLst>
          <pc:docMk/>
          <pc:sldMk cId="0" sldId="31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9.697" v="9051"/>
          <ac:spMkLst>
            <pc:docMk/>
            <pc:sldMk cId="0" sldId="310"/>
            <ac:spMk id="5" creationId="{AA3E903E-7A7A-B05E-E582-D38B8844DFA7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15.943" v="8134" actId="2696"/>
        <pc:sldMkLst>
          <pc:docMk/>
          <pc:sldMk cId="2210459356" sldId="310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10459356" sldId="31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10459356" sldId="310"/>
            <ac:spMk id="9" creationId="{00000000-0000-0000-0000-000000000000}"/>
          </ac:spMkLst>
        </pc:spChg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1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1.028" v="9052"/>
          <ac:spMkLst>
            <pc:docMk/>
            <pc:sldMk cId="0" sldId="311"/>
            <ac:spMk id="9" creationId="{53AA2301-84D7-E1CA-5D59-B6BAAA9B14CA}"/>
          </ac:spMkLst>
        </pc:spChg>
        <pc:grpChg chg="mod">
          <ac:chgData name="Daniel Khashabi" userId="62390808-c838-45e6-be59-d6fd0d208bc8" providerId="ADAL" clId="{19A97A65-FB7E-DC4C-8433-B675572D5E70}" dt="2023-02-22T01:55:54.695" v="6095" actId="1076"/>
          <ac:grpSpMkLst>
            <pc:docMk/>
            <pc:sldMk cId="0" sldId="311"/>
            <ac:grpSpMk id="4" creationId="{00000000-0000-0000-0000-000000000000}"/>
          </ac:grpSpMkLst>
        </pc:grpChg>
      </pc:sldChg>
      <pc:sldChg chg="modSp mod modShow">
        <pc:chgData name="Daniel Khashabi" userId="62390808-c838-45e6-be59-d6fd0d208bc8" providerId="ADAL" clId="{19A97A65-FB7E-DC4C-8433-B675572D5E70}" dt="2023-02-23T16:17:57.676" v="10712" actId="729"/>
        <pc:sldMkLst>
          <pc:docMk/>
          <pc:sldMk cId="3260301037" sldId="312"/>
        </pc:sldMkLst>
        <pc:spChg chg="mod">
          <ac:chgData name="Daniel Khashabi" userId="62390808-c838-45e6-be59-d6fd0d208bc8" providerId="ADAL" clId="{19A97A65-FB7E-DC4C-8433-B675572D5E70}" dt="2023-02-23T16:17:54.358" v="10711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3.620" v="9054"/>
          <ac:spMkLst>
            <pc:docMk/>
            <pc:sldMk cId="0" sldId="313"/>
            <ac:spMk id="16" creationId="{E2FFF1EE-42D1-302C-C0EC-EBCD6B3B73CD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7.715" v="8132" actId="2696"/>
        <pc:sldMkLst>
          <pc:docMk/>
          <pc:sldMk cId="3311749346" sldId="31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311749346" sldId="3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311749346" sldId="313"/>
            <ac:spMk id="4" creationId="{00000000-0000-0000-0000-000000000000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31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15" creationId="{1B034849-C8CB-8875-1F26-34D2ADD340D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16" creationId="{2219E044-8FC0-B4FC-AB38-E6C351B24624}"/>
          </ac:spMkLst>
        </pc:spChg>
        <pc:spChg chg="add mod">
          <ac:chgData name="Daniel Khashabi" userId="62390808-c838-45e6-be59-d6fd0d208bc8" providerId="ADAL" clId="{19A97A65-FB7E-DC4C-8433-B675572D5E70}" dt="2023-02-22T17:33:57.432" v="9207"/>
          <ac:spMkLst>
            <pc:docMk/>
            <pc:sldMk cId="0" sldId="314"/>
            <ac:spMk id="17" creationId="{E2C6DB77-1836-54A1-0441-0F2AAB2F26E8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6.813" v="8131" actId="2696"/>
        <pc:sldMkLst>
          <pc:docMk/>
          <pc:sldMk cId="1255848831" sldId="31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55848831" sldId="3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55848831" sldId="314"/>
            <ac:spMk id="4" creationId="{00000000-0000-0000-0000-000000000000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1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5"/>
            <ac:spMk id="121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6"/>
            <ac:spMk id="130" creationId="{00000000-0000-0000-0000-000000000000}"/>
          </ac:spMkLst>
        </pc:spChg>
      </pc:sldChg>
      <pc:sldChg chg="add">
        <pc:chgData name="Daniel Khashabi" userId="62390808-c838-45e6-be59-d6fd0d208bc8" providerId="ADAL" clId="{19A97A65-FB7E-DC4C-8433-B675572D5E70}" dt="2023-02-13T20:48:29.352" v="3048"/>
        <pc:sldMkLst>
          <pc:docMk/>
          <pc:sldMk cId="0" sldId="317"/>
        </pc:sldMkLst>
      </pc:sldChg>
      <pc:sldChg chg="addSp delSp modSp add mod">
        <pc:chgData name="Daniel Khashabi" userId="62390808-c838-45e6-be59-d6fd0d208bc8" providerId="ADAL" clId="{19A97A65-FB7E-DC4C-8433-B675572D5E70}" dt="2023-02-22T17:58:36.025" v="9802"/>
        <pc:sldMkLst>
          <pc:docMk/>
          <pc:sldMk cId="2770273199" sldId="318"/>
        </pc:sldMkLst>
        <pc:spChg chg="del">
          <ac:chgData name="Daniel Khashabi" userId="62390808-c838-45e6-be59-d6fd0d208bc8" providerId="ADAL" clId="{19A97A65-FB7E-DC4C-8433-B675572D5E70}" dt="2023-02-22T03:59:06.910" v="6807" actId="478"/>
          <ac:spMkLst>
            <pc:docMk/>
            <pc:sldMk cId="2770273199" sldId="318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4:03:46.127" v="6874"/>
          <ac:spMkLst>
            <pc:docMk/>
            <pc:sldMk cId="2770273199" sldId="31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4:03:46.127" v="6876"/>
          <ac:spMkLst>
            <pc:docMk/>
            <pc:sldMk cId="2770273199" sldId="3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70273199" sldId="318"/>
            <ac:spMk id="5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44.141" v="8059" actId="478"/>
          <ac:spMkLst>
            <pc:docMk/>
            <pc:sldMk cId="2770273199" sldId="31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2770273199" sldId="318"/>
            <ac:spMk id="7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3:58:55.441" v="6789" actId="478"/>
          <ac:spMkLst>
            <pc:docMk/>
            <pc:sldMk cId="2770273199" sldId="318"/>
            <ac:spMk id="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3:59:45.518" v="6817" actId="478"/>
          <ac:spMkLst>
            <pc:docMk/>
            <pc:sldMk cId="2770273199" sldId="318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34.010" v="8770"/>
          <ac:spMkLst>
            <pc:docMk/>
            <pc:sldMk cId="2770273199" sldId="318"/>
            <ac:spMk id="9" creationId="{068BC15D-3CDC-6981-EC85-061291F1E5BF}"/>
          </ac:spMkLst>
        </pc:spChg>
        <pc:spChg chg="mod">
          <ac:chgData name="Daniel Khashabi" userId="62390808-c838-45e6-be59-d6fd0d208bc8" providerId="ADAL" clId="{19A97A65-FB7E-DC4C-8433-B675572D5E70}" dt="2023-02-22T03:56:26.298" v="6775"/>
          <ac:spMkLst>
            <pc:docMk/>
            <pc:sldMk cId="2770273199" sldId="318"/>
            <ac:spMk id="10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03:59:11.358" v="6808" actId="478"/>
          <ac:spMkLst>
            <pc:docMk/>
            <pc:sldMk cId="2770273199" sldId="318"/>
            <ac:spMk id="12" creationId="{7E8B6F81-A1EC-D072-F805-DE001A8C7311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6.025" v="9802"/>
        <pc:sldMkLst>
          <pc:docMk/>
          <pc:sldMk cId="3429003378" sldId="319"/>
        </pc:sldMkLst>
        <pc:spChg chg="del">
          <ac:chgData name="Daniel Khashabi" userId="62390808-c838-45e6-be59-d6fd0d208bc8" providerId="ADAL" clId="{19A97A65-FB7E-DC4C-8433-B675572D5E70}" dt="2023-02-22T03:59:21.234" v="6812" actId="478"/>
          <ac:spMkLst>
            <pc:docMk/>
            <pc:sldMk cId="3429003378" sldId="3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4:07:06.162" v="7003" actId="21"/>
          <ac:spMkLst>
            <pc:docMk/>
            <pc:sldMk cId="3429003378" sldId="31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003378" sldId="3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003378" sldId="319"/>
            <ac:spMk id="5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46.589" v="8060" actId="478"/>
          <ac:spMkLst>
            <pc:docMk/>
            <pc:sldMk cId="3429003378" sldId="31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3429003378" sldId="31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3:56:26.298" v="6775"/>
          <ac:spMkLst>
            <pc:docMk/>
            <pc:sldMk cId="3429003378" sldId="319"/>
            <ac:spMk id="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5:20.532" v="8058" actId="478"/>
          <ac:spMkLst>
            <pc:docMk/>
            <pc:sldMk cId="3429003378" sldId="319"/>
            <ac:spMk id="8" creationId="{D03634D9-97E8-F5C6-D05E-6A317D57A6E1}"/>
          </ac:spMkLst>
        </pc:spChg>
        <pc:spChg chg="add mod">
          <ac:chgData name="Daniel Khashabi" userId="62390808-c838-45e6-be59-d6fd0d208bc8" providerId="ADAL" clId="{19A97A65-FB7E-DC4C-8433-B675572D5E70}" dt="2023-02-22T16:15:32.558" v="8769"/>
          <ac:spMkLst>
            <pc:docMk/>
            <pc:sldMk cId="3429003378" sldId="319"/>
            <ac:spMk id="9" creationId="{859B831A-7696-6B99-90CD-021F65FB79D8}"/>
          </ac:spMkLst>
        </pc:spChg>
        <pc:spChg chg="add del mod">
          <ac:chgData name="Daniel Khashabi" userId="62390808-c838-45e6-be59-d6fd0d208bc8" providerId="ADAL" clId="{19A97A65-FB7E-DC4C-8433-B675572D5E70}" dt="2023-02-22T03:59:19.389" v="6811" actId="478"/>
          <ac:spMkLst>
            <pc:docMk/>
            <pc:sldMk cId="3429003378" sldId="319"/>
            <ac:spMk id="10" creationId="{A2DD3BF1-7699-4CED-8308-9B8CA7FFAB53}"/>
          </ac:spMkLst>
        </pc:sp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617374293" sldId="3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" creationId="{642E07AD-EAFF-3752-CFC7-436A23CDC15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0" creationId="{07798F3A-C081-4CB3-9F2E-374D976ADC9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1" creationId="{8E3CD3E3-901D-49C1-A459-29AF2B3F5FB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2" creationId="{1165CE37-B6AC-4A14-BC12-7C2EEC81801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3" creationId="{729F31CE-5C54-408B-A93A-6174B055F12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8" creationId="{79DA9D49-8AF4-42E6-ACAA-7BBA36A6D2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9" creationId="{EC2F8E26-D94E-4BC5-9453-1FAA7854E1F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0" creationId="{A5BC32B7-7EE3-497C-8A3D-54EB5749023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1" creationId="{53BF01C0-B9A9-4CCA-896C-5631C46341D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5" creationId="{4D9E2BFE-B4FB-4ED7-94C4-7F4494BC37A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6" creationId="{8F41038C-4284-4C04-B945-7C05FD2960C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7" creationId="{3BC5E86D-6A8B-426D-AEB4-F5E0DEAE6BF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8" creationId="{1D6BA34E-2E98-4F04-BE2C-14D785D33E6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3" creationId="{3E7CD02C-CDB6-481F-A5D5-0FA8494C6E0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4" creationId="{4365F7DC-5645-4450-872E-1C76A344D06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5" creationId="{E1606BE7-3AB2-4DEE-9455-4CB2EAD4024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6" creationId="{C7F4D547-6819-4E5B-972F-81C75F2D3DF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75" creationId="{E723CDE1-DEC2-4ADA-ABFE-0C537CDF382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78" creationId="{5AF0002F-C2F5-4895-9EC4-FAAF2FD3482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1" creationId="{18D62EC9-E1C5-ED49-3F05-19947897876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2" creationId="{D0C1566E-1B6C-9700-F179-79926F402AD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4" creationId="{AAA65024-A512-EADF-8E72-23741A0B523D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3:23.545" v="9847" actId="113"/>
        <pc:sldMkLst>
          <pc:docMk/>
          <pc:sldMk cId="4174653646" sldId="321"/>
        </pc:sldMkLst>
        <pc:spChg chg="del mod">
          <ac:chgData name="Daniel Khashabi" userId="62390808-c838-45e6-be59-d6fd0d208bc8" providerId="ADAL" clId="{19A97A65-FB7E-DC4C-8433-B675572D5E70}" dt="2023-02-22T13:54:53.212" v="8053" actId="478"/>
          <ac:spMkLst>
            <pc:docMk/>
            <pc:sldMk cId="4174653646" sldId="321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2.740" v="8062" actId="478"/>
          <ac:spMkLst>
            <pc:docMk/>
            <pc:sldMk cId="4174653646" sldId="32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03:23.545" v="9847" actId="113"/>
          <ac:spMkLst>
            <pc:docMk/>
            <pc:sldMk cId="4174653646" sldId="321"/>
            <ac:spMk id="5" creationId="{C9833472-4CAC-AAB4-C6B6-E25F63A23E4C}"/>
          </ac:spMkLst>
        </pc:spChg>
        <pc:spChg chg="add mod">
          <ac:chgData name="Daniel Khashabi" userId="62390808-c838-45e6-be59-d6fd0d208bc8" providerId="ADAL" clId="{19A97A65-FB7E-DC4C-8433-B675572D5E70}" dt="2023-02-22T16:15:25.453" v="8761"/>
          <ac:spMkLst>
            <pc:docMk/>
            <pc:sldMk cId="4174653646" sldId="321"/>
            <ac:spMk id="6" creationId="{3445F26A-DC42-0B56-4EC8-722414F2536A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7:58:30.299" v="9801"/>
        <pc:sldMkLst>
          <pc:docMk/>
          <pc:sldMk cId="3990693390" sldId="32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8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5.076" v="8063" actId="478"/>
          <ac:spMkLst>
            <pc:docMk/>
            <pc:sldMk cId="3990693390" sldId="32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24.177" v="8760"/>
          <ac:spMkLst>
            <pc:docMk/>
            <pc:sldMk cId="3990693390" sldId="322"/>
            <ac:spMk id="10" creationId="{2ED566CC-7E4B-BEE2-D398-96563EA48DFE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3:33:19.432" v="7823" actId="2696"/>
        <pc:sldMkLst>
          <pc:docMk/>
          <pc:sldMk cId="3237615648" sldId="323"/>
        </pc:sldMkLst>
        <pc:spChg chg="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32:53.301" v="7821" actId="478"/>
          <ac:spMkLst>
            <pc:docMk/>
            <pc:sldMk cId="3237615648" sldId="323"/>
            <ac:spMk id="18" creationId="{00000000-0000-0000-0000-000000000000}"/>
          </ac:spMkLst>
        </pc:spChg>
        <pc:spChg chg="del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19" creationId="{47943720-12DF-D8B2-A147-A77E4D1B96EB}"/>
          </ac:spMkLst>
        </pc:spChg>
        <pc:spChg chg="add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20" creationId="{7743297E-9BD1-5F3D-A358-EEBF992ED037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2:42.312" v="9845" actId="478"/>
        <pc:sldMkLst>
          <pc:docMk/>
          <pc:sldMk cId="4081051651" sldId="32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54:30.796" v="8050" actId="20577"/>
          <ac:spMkLst>
            <pc:docMk/>
            <pc:sldMk cId="4081051651" sldId="32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22.405" v="8759"/>
          <ac:spMkLst>
            <pc:docMk/>
            <pc:sldMk cId="4081051651" sldId="323"/>
            <ac:spMk id="18" creationId="{67416993-D1DE-EF0F-ECAD-DF9291FE5E56}"/>
          </ac:spMkLst>
        </pc:spChg>
        <pc:spChg chg="del">
          <ac:chgData name="Daniel Khashabi" userId="62390808-c838-45e6-be59-d6fd0d208bc8" providerId="ADAL" clId="{19A97A65-FB7E-DC4C-8433-B675572D5E70}" dt="2023-02-22T18:02:42.312" v="9845" actId="478"/>
          <ac:spMkLst>
            <pc:docMk/>
            <pc:sldMk cId="4081051651" sldId="323"/>
            <ac:spMk id="20" creationId="{7743297E-9BD1-5F3D-A358-EEBF992ED03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1882086378" sldId="32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1882086378" sldId="3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10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32:55.985" v="7822" actId="478"/>
          <ac:spMkLst>
            <pc:docMk/>
            <pc:sldMk cId="1882086378" sldId="324"/>
            <ac:spMk id="11" creationId="{00000000-0000-0000-0000-000000000000}"/>
          </ac:spMkLst>
        </pc:spChg>
        <pc:spChg chg="del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1882086378" sldId="324"/>
            <ac:spMk id="12" creationId="{2154EF5B-C160-373A-DC94-6746916C6A02}"/>
          </ac:spMkLst>
        </pc:spChg>
        <pc:spChg chg="add del mod ord">
          <ac:chgData name="Daniel Khashabi" userId="62390808-c838-45e6-be59-d6fd0d208bc8" providerId="ADAL" clId="{19A97A65-FB7E-DC4C-8433-B675572D5E70}" dt="2023-02-22T13:53:49.653" v="8045" actId="478"/>
          <ac:spMkLst>
            <pc:docMk/>
            <pc:sldMk cId="1882086378" sldId="324"/>
            <ac:spMk id="13" creationId="{FBDF196E-857B-B450-49F6-EC6044225168}"/>
          </ac:spMkLst>
        </pc:spChg>
        <pc:spChg chg="add mod">
          <ac:chgData name="Daniel Khashabi" userId="62390808-c838-45e6-be59-d6fd0d208bc8" providerId="ADAL" clId="{19A97A65-FB7E-DC4C-8433-B675572D5E70}" dt="2023-02-22T16:14:54.023" v="8740" actId="1036"/>
          <ac:spMkLst>
            <pc:docMk/>
            <pc:sldMk cId="1882086378" sldId="324"/>
            <ac:spMk id="14" creationId="{8D0F6958-C664-36C4-C00A-139F301B005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5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8.446" v="9069"/>
          <ac:spMkLst>
            <pc:docMk/>
            <pc:sldMk cId="0" sldId="325"/>
            <ac:spMk id="5" creationId="{D60C08D8-848E-976C-D579-4DF48A3AB12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0.074" v="9070"/>
          <ac:spMkLst>
            <pc:docMk/>
            <pc:sldMk cId="0" sldId="326"/>
            <ac:spMk id="10" creationId="{63AE2F6B-72BC-0746-09F0-8E60E0035640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32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2.595" v="9071"/>
          <ac:spMkLst>
            <pc:docMk/>
            <pc:sldMk cId="0" sldId="327"/>
            <ac:spMk id="5" creationId="{646CCC84-85FD-ADA5-27EE-D14FBED250CC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32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3.902" v="9072"/>
          <ac:spMkLst>
            <pc:docMk/>
            <pc:sldMk cId="0" sldId="328"/>
            <ac:spMk id="26" creationId="{3345D9E7-54AB-F7DB-4FEE-44455D100DB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5.636" v="9073"/>
          <ac:spMkLst>
            <pc:docMk/>
            <pc:sldMk cId="0" sldId="329"/>
            <ac:spMk id="6" creationId="{FA3A7B40-EAC7-0BFA-58E6-35235F457082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13T20:54:52.468" v="3231" actId="2696"/>
        <pc:sldMkLst>
          <pc:docMk/>
          <pc:sldMk cId="3175239557" sldId="329"/>
        </pc:sldMkLst>
        <pc:spChg chg="add mod">
          <ac:chgData name="Daniel Khashabi" userId="62390808-c838-45e6-be59-d6fd0d208bc8" providerId="ADAL" clId="{19A97A65-FB7E-DC4C-8433-B675572D5E70}" dt="2023-02-13T20:54:51.187" v="3230" actId="478"/>
          <ac:spMkLst>
            <pc:docMk/>
            <pc:sldMk cId="3175239557" sldId="329"/>
            <ac:spMk id="4" creationId="{180B78A6-BD77-A26A-2B7A-D1AA255241BB}"/>
          </ac:spMkLst>
        </pc:spChg>
        <pc:picChg chg="del">
          <ac:chgData name="Daniel Khashabi" userId="62390808-c838-45e6-be59-d6fd0d208bc8" providerId="ADAL" clId="{19A97A65-FB7E-DC4C-8433-B675572D5E70}" dt="2023-02-13T20:54:51.187" v="3230" actId="478"/>
          <ac:picMkLst>
            <pc:docMk/>
            <pc:sldMk cId="3175239557" sldId="329"/>
            <ac:picMk id="5" creationId="{5D8BB82F-E4BE-D932-F44E-B6850F1B53DD}"/>
          </ac:picMkLst>
        </pc:picChg>
      </pc:sldChg>
      <pc:sldChg chg="delSp modSp add del mod">
        <pc:chgData name="Daniel Khashabi" userId="62390808-c838-45e6-be59-d6fd0d208bc8" providerId="ADAL" clId="{19A97A65-FB7E-DC4C-8433-B675572D5E70}" dt="2023-02-22T14:52:09.481" v="8215" actId="2696"/>
        <pc:sldMkLst>
          <pc:docMk/>
          <pc:sldMk cId="368465705" sldId="330"/>
        </pc:sldMkLst>
        <pc:picChg chg="del">
          <ac:chgData name="Daniel Khashabi" userId="62390808-c838-45e6-be59-d6fd0d208bc8" providerId="ADAL" clId="{19A97A65-FB7E-DC4C-8433-B675572D5E70}" dt="2023-02-13T20:53:07.279" v="3091" actId="21"/>
          <ac:picMkLst>
            <pc:docMk/>
            <pc:sldMk cId="368465705" sldId="330"/>
            <ac:picMk id="4" creationId="{747E25D9-1C6A-D2E8-143C-C1287EC78EB9}"/>
          </ac:picMkLst>
        </pc:picChg>
        <pc:picChg chg="del">
          <ac:chgData name="Daniel Khashabi" userId="62390808-c838-45e6-be59-d6fd0d208bc8" providerId="ADAL" clId="{19A97A65-FB7E-DC4C-8433-B675572D5E70}" dt="2023-02-13T20:53:07.279" v="3091" actId="21"/>
          <ac:picMkLst>
            <pc:docMk/>
            <pc:sldMk cId="368465705" sldId="330"/>
            <ac:picMk id="5" creationId="{2B167B50-B24F-695E-FADC-AF6DB163A09A}"/>
          </ac:picMkLst>
        </pc:picChg>
        <pc:picChg chg="mod">
          <ac:chgData name="Daniel Khashabi" userId="62390808-c838-45e6-be59-d6fd0d208bc8" providerId="ADAL" clId="{19A97A65-FB7E-DC4C-8433-B675572D5E70}" dt="2023-02-13T20:54:29.950" v="3196" actId="1076"/>
          <ac:picMkLst>
            <pc:docMk/>
            <pc:sldMk cId="368465705" sldId="330"/>
            <ac:picMk id="6" creationId="{6BB66B93-8863-4EC7-8AFA-88ADBFAC7D40}"/>
          </ac:picMkLst>
        </pc:picChg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782586008" sldId="330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3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3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9.136" v="9075"/>
          <ac:spMkLst>
            <pc:docMk/>
            <pc:sldMk cId="0" sldId="331"/>
            <ac:spMk id="8" creationId="{295FC36D-A673-9C30-6FFF-A1336D81CCD7}"/>
          </ac:spMkLst>
        </pc:spChg>
      </pc:sldChg>
      <pc:sldChg chg="add del">
        <pc:chgData name="Daniel Khashabi" userId="62390808-c838-45e6-be59-d6fd0d208bc8" providerId="ADAL" clId="{19A97A65-FB7E-DC4C-8433-B675572D5E70}" dt="2023-02-13T20:52:26.060" v="3088" actId="2696"/>
        <pc:sldMkLst>
          <pc:docMk/>
          <pc:sldMk cId="519066936" sldId="331"/>
        </pc:sldMkLst>
      </pc:sldChg>
      <pc:sldChg chg="add del mod modShow">
        <pc:chgData name="Daniel Khashabi" userId="62390808-c838-45e6-be59-d6fd0d208bc8" providerId="ADAL" clId="{19A97A65-FB7E-DC4C-8433-B675572D5E70}" dt="2023-02-22T03:57:15.516" v="6782" actId="2696"/>
        <pc:sldMkLst>
          <pc:docMk/>
          <pc:sldMk cId="3444012916" sldId="331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1.416" v="9076"/>
          <ac:spMkLst>
            <pc:docMk/>
            <pc:sldMk cId="0" sldId="332"/>
            <ac:spMk id="6" creationId="{8A016B12-7C7C-C7C3-4494-F970F253A914}"/>
          </ac:spMkLst>
        </pc:spChg>
      </pc:sldChg>
      <pc:sldChg chg="add del mod modShow">
        <pc:chgData name="Daniel Khashabi" userId="62390808-c838-45e6-be59-d6fd0d208bc8" providerId="ADAL" clId="{19A97A65-FB7E-DC4C-8433-B675572D5E70}" dt="2023-02-22T14:48:02.725" v="8139" actId="2696"/>
        <pc:sldMkLst>
          <pc:docMk/>
          <pc:sldMk cId="552880653" sldId="332"/>
        </pc:sldMkLst>
      </pc:sldChg>
      <pc:sldChg chg="add del ord">
        <pc:chgData name="Daniel Khashabi" userId="62390808-c838-45e6-be59-d6fd0d208bc8" providerId="ADAL" clId="{19A97A65-FB7E-DC4C-8433-B675572D5E70}" dt="2023-02-13T20:50:59.138" v="3077" actId="2696"/>
        <pc:sldMkLst>
          <pc:docMk/>
          <pc:sldMk cId="1062894761" sldId="332"/>
        </pc:sldMkLst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1052527293" sldId="33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052527293" sldId="333"/>
            <ac:spMk id="4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3909922209" sldId="333"/>
        </pc:sldMkLst>
        <pc:spChg chg="del">
          <ac:chgData name="Daniel Khashabi" userId="62390808-c838-45e6-be59-d6fd0d208bc8" providerId="ADAL" clId="{19A97A65-FB7E-DC4C-8433-B675572D5E70}" dt="2023-02-22T13:56:06.261" v="8065" actId="478"/>
          <ac:spMkLst>
            <pc:docMk/>
            <pc:sldMk cId="3909922209" sldId="33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3909922209" sldId="333"/>
            <ac:spMk id="5" creationId="{00000000-0000-0000-0000-000000000000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8:02:06.138" v="9840" actId="2696"/>
        <pc:sldMkLst>
          <pc:docMk/>
          <pc:sldMk cId="854781172" sldId="334"/>
        </pc:sldMkLst>
        <pc:spChg chg="del">
          <ac:chgData name="Daniel Khashabi" userId="62390808-c838-45e6-be59-d6fd0d208bc8" providerId="ADAL" clId="{19A97A65-FB7E-DC4C-8433-B675572D5E70}" dt="2023-02-22T13:56:09.077" v="8066" actId="478"/>
          <ac:spMkLst>
            <pc:docMk/>
            <pc:sldMk cId="854781172" sldId="33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854781172" sldId="334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2144847686" sldId="33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144847686" sldId="334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20:50:17.928" v="3074" actId="2696"/>
        <pc:sldMkLst>
          <pc:docMk/>
          <pc:sldMk cId="8084279" sldId="335"/>
        </pc:sldMkLst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42562725" sldId="335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562725" sldId="335"/>
            <ac:spMk id="5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1096237941" sldId="335"/>
        </pc:sldMkLst>
        <pc:spChg chg="del">
          <ac:chgData name="Daniel Khashabi" userId="62390808-c838-45e6-be59-d6fd0d208bc8" providerId="ADAL" clId="{19A97A65-FB7E-DC4C-8433-B675572D5E70}" dt="2023-02-22T13:56:11.839" v="8067" actId="478"/>
          <ac:spMkLst>
            <pc:docMk/>
            <pc:sldMk cId="1096237941" sldId="3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1096237941" sldId="335"/>
            <ac:spMk id="6" creationId="{00000000-0000-0000-0000-000000000000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8:02:01.653" v="9839" actId="2696"/>
        <pc:sldMkLst>
          <pc:docMk/>
          <pc:sldMk cId="1106993191" sldId="336"/>
        </pc:sldMkLst>
        <pc:spChg chg="del mod">
          <ac:chgData name="Daniel Khashabi" userId="62390808-c838-45e6-be59-d6fd0d208bc8" providerId="ADAL" clId="{19A97A65-FB7E-DC4C-8433-B675572D5E70}" dt="2023-02-22T13:56:14.819" v="8069" actId="478"/>
          <ac:spMkLst>
            <pc:docMk/>
            <pc:sldMk cId="1106993191" sldId="33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1106993191" sldId="336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1308581558" sldId="336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308581558" sldId="336"/>
            <ac:spMk id="4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4039986460" sldId="33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39986460" sldId="337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6:16.943" v="8070" actId="478"/>
          <ac:spMkLst>
            <pc:docMk/>
            <pc:sldMk cId="4039986460" sldId="33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4039986460" sldId="337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4182602824" sldId="337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182602824" sldId="337"/>
            <ac:spMk id="6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2182665769" sldId="338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182665769" sldId="338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18:00:46.657" v="9819" actId="478"/>
          <ac:spMkLst>
            <pc:docMk/>
            <pc:sldMk cId="2182665769" sldId="338"/>
            <ac:spMk id="4" creationId="{00000000-0000-0000-0000-000000000000}"/>
          </ac:spMkLst>
        </pc:spChg>
        <pc:spChg chg="mod topLvl">
          <ac:chgData name="Daniel Khashabi" userId="62390808-c838-45e6-be59-d6fd0d208bc8" providerId="ADAL" clId="{19A97A65-FB7E-DC4C-8433-B675572D5E70}" dt="2023-02-22T18:01:10.320" v="9829" actId="21"/>
          <ac:spMkLst>
            <pc:docMk/>
            <pc:sldMk cId="2182665769" sldId="338"/>
            <ac:spMk id="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6:20.317" v="8071" actId="478"/>
          <ac:spMkLst>
            <pc:docMk/>
            <pc:sldMk cId="2182665769" sldId="338"/>
            <ac:spMk id="8" creationId="{00000000-0000-0000-0000-000000000000}"/>
          </ac:spMkLst>
        </pc:spChg>
        <pc:grpChg chg="add del mod">
          <ac:chgData name="Daniel Khashabi" userId="62390808-c838-45e6-be59-d6fd0d208bc8" providerId="ADAL" clId="{19A97A65-FB7E-DC4C-8433-B675572D5E70}" dt="2023-02-22T18:01:34.592" v="9838" actId="14100"/>
          <ac:grpSpMkLst>
            <pc:docMk/>
            <pc:sldMk cId="2182665769" sldId="338"/>
            <ac:grpSpMk id="5" creationId="{00000000-0000-0000-0000-000000000000}"/>
          </ac:grpSpMkLst>
        </pc:grpChg>
        <pc:picChg chg="add del mod topLvl">
          <ac:chgData name="Daniel Khashabi" userId="62390808-c838-45e6-be59-d6fd0d208bc8" providerId="ADAL" clId="{19A97A65-FB7E-DC4C-8433-B675572D5E70}" dt="2023-02-22T18:01:10.320" v="9829" actId="21"/>
          <ac:picMkLst>
            <pc:docMk/>
            <pc:sldMk cId="2182665769" sldId="338"/>
            <ac:picMk id="6" creationId="{00000000-0000-0000-0000-000000000000}"/>
          </ac:picMkLst>
        </pc:pic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3173798473" sldId="338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173798473" sldId="338"/>
            <ac:spMk id="8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9:46.777" v="9812" actId="20577"/>
        <pc:sldMkLst>
          <pc:docMk/>
          <pc:sldMk cId="3133047393" sldId="33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9:46.777" v="9812" actId="20577"/>
          <ac:spMkLst>
            <pc:docMk/>
            <pc:sldMk cId="3133047393" sldId="33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9:21.102" v="9804" actId="478"/>
          <ac:spMkLst>
            <pc:docMk/>
            <pc:sldMk cId="3133047393" sldId="339"/>
            <ac:spMk id="1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4:48.147" v="8735"/>
          <ac:spMkLst>
            <pc:docMk/>
            <pc:sldMk cId="3133047393" sldId="339"/>
            <ac:spMk id="14" creationId="{4BEDF37F-D73F-3A53-10FF-D6E6C453953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1924744907" sldId="34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9:31.505" v="9806" actId="20577"/>
          <ac:spMkLst>
            <pc:docMk/>
            <pc:sldMk cId="1924744907" sldId="34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1924744907" sldId="34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7:28.260" v="9797" actId="478"/>
          <ac:spMkLst>
            <pc:docMk/>
            <pc:sldMk cId="1924744907" sldId="340"/>
            <ac:spMk id="1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7:57:29.959" v="9798" actId="478"/>
          <ac:spMkLst>
            <pc:docMk/>
            <pc:sldMk cId="1924744907" sldId="340"/>
            <ac:spMk id="16" creationId="{940D278F-FB24-6785-6AB4-0E834BFE35EB}"/>
          </ac:spMkLst>
        </pc:spChg>
        <pc:spChg chg="add mod">
          <ac:chgData name="Daniel Khashabi" userId="62390808-c838-45e6-be59-d6fd0d208bc8" providerId="ADAL" clId="{19A97A65-FB7E-DC4C-8433-B675572D5E70}" dt="2023-02-22T16:14:40.077" v="8726"/>
          <ac:spMkLst>
            <pc:docMk/>
            <pc:sldMk cId="1924744907" sldId="340"/>
            <ac:spMk id="17" creationId="{606834F8-E800-F7CC-5013-63AB1484AA4A}"/>
          </ac:spMkLst>
        </pc:spChg>
        <pc:picChg chg="mod">
          <ac:chgData name="Daniel Khashabi" userId="62390808-c838-45e6-be59-d6fd0d208bc8" providerId="ADAL" clId="{19A97A65-FB7E-DC4C-8433-B675572D5E70}" dt="2023-02-22T13:52:55.771" v="8040" actId="1038"/>
          <ac:picMkLst>
            <pc:docMk/>
            <pc:sldMk cId="1924744907" sldId="340"/>
            <ac:picMk id="11" creationId="{00000000-0000-0000-0000-000000000000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3245543822" sldId="341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3245543822" sldId="3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7:25.376" v="9796" actId="478"/>
          <ac:spMkLst>
            <pc:docMk/>
            <pc:sldMk cId="3245543822" sldId="341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4:36.057" v="8725" actId="1036"/>
          <ac:spMkLst>
            <pc:docMk/>
            <pc:sldMk cId="3245543822" sldId="341"/>
            <ac:spMk id="15" creationId="{5713B8BD-D447-35E3-09E1-ED407EF09060}"/>
          </ac:spMkLst>
        </pc:spChg>
      </pc:sldChg>
      <pc:sldChg chg="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05956048" sldId="3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48:14.532" v="7936" actId="478"/>
          <ac:spMkLst>
            <pc:docMk/>
            <pc:sldMk cId="105956048" sldId="342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2:31.678" v="8029" actId="478"/>
          <ac:spMkLst>
            <pc:docMk/>
            <pc:sldMk cId="105956048" sldId="342"/>
            <ac:spMk id="7" creationId="{2764A5BE-E8CA-A99D-72D4-DF87A97A990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4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0.189" v="9086"/>
          <ac:spMkLst>
            <pc:docMk/>
            <pc:sldMk cId="0" sldId="343"/>
            <ac:spMk id="5" creationId="{A6268560-C7E7-F4B8-290D-6747B67285B0}"/>
          </ac:spMkLst>
        </pc:spChg>
      </pc:sldChg>
      <pc:sldChg chg="add del">
        <pc:chgData name="Daniel Khashabi" userId="62390808-c838-45e6-be59-d6fd0d208bc8" providerId="ADAL" clId="{19A97A65-FB7E-DC4C-8433-B675572D5E70}" dt="2023-02-22T13:25:38.844" v="7807" actId="2696"/>
        <pc:sldMkLst>
          <pc:docMk/>
          <pc:sldMk cId="98736913" sldId="343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4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1.023" v="9087"/>
          <ac:spMkLst>
            <pc:docMk/>
            <pc:sldMk cId="0" sldId="344"/>
            <ac:spMk id="5" creationId="{1B0915E7-A985-0228-5DC7-028FBE30997D}"/>
          </ac:spMkLst>
        </pc:spChg>
      </pc:sldChg>
      <pc:sldChg chg="add del">
        <pc:chgData name="Daniel Khashabi" userId="62390808-c838-45e6-be59-d6fd0d208bc8" providerId="ADAL" clId="{19A97A65-FB7E-DC4C-8433-B675572D5E70}" dt="2023-02-22T13:25:38.844" v="7807" actId="2696"/>
        <pc:sldMkLst>
          <pc:docMk/>
          <pc:sldMk cId="3373488130" sldId="344"/>
        </pc:sldMkLst>
      </pc:sldChg>
      <pc:sldChg chg="add del">
        <pc:chgData name="Daniel Khashabi" userId="62390808-c838-45e6-be59-d6fd0d208bc8" providerId="ADAL" clId="{19A97A65-FB7E-DC4C-8433-B675572D5E70}" dt="2023-02-22T13:25:40.987" v="7808" actId="2696"/>
        <pc:sldMkLst>
          <pc:docMk/>
          <pc:sldMk cId="4080402905" sldId="345"/>
        </pc:sldMkLst>
      </pc:sldChg>
      <pc:sldChg chg="add del">
        <pc:chgData name="Daniel Khashabi" userId="62390808-c838-45e6-be59-d6fd0d208bc8" providerId="ADAL" clId="{19A97A65-FB7E-DC4C-8433-B675572D5E70}" dt="2023-02-22T13:25:43.261" v="7809" actId="2696"/>
        <pc:sldMkLst>
          <pc:docMk/>
          <pc:sldMk cId="2897005367" sldId="346"/>
        </pc:sldMkLst>
      </pc:sldChg>
      <pc:sldChg chg="delSp add del mod">
        <pc:chgData name="Daniel Khashabi" userId="62390808-c838-45e6-be59-d6fd0d208bc8" providerId="ADAL" clId="{19A97A65-FB7E-DC4C-8433-B675572D5E70}" dt="2023-02-22T13:24:56.751" v="7789" actId="2696"/>
        <pc:sldMkLst>
          <pc:docMk/>
          <pc:sldMk cId="2219255505" sldId="347"/>
        </pc:sldMkLst>
        <pc:picChg chg="del">
          <ac:chgData name="Daniel Khashabi" userId="62390808-c838-45e6-be59-d6fd0d208bc8" providerId="ADAL" clId="{19A97A65-FB7E-DC4C-8433-B675572D5E70}" dt="2023-02-22T13:24:55.185" v="7788" actId="21"/>
          <ac:picMkLst>
            <pc:docMk/>
            <pc:sldMk cId="2219255505" sldId="347"/>
            <ac:picMk id="5" creationId="{E91AEE97-8BFB-1819-B7F3-E4E43CB02DF7}"/>
          </ac:picMkLst>
        </pc:picChg>
      </pc:sldChg>
      <pc:sldChg chg="add del">
        <pc:chgData name="Daniel Khashabi" userId="62390808-c838-45e6-be59-d6fd0d208bc8" providerId="ADAL" clId="{19A97A65-FB7E-DC4C-8433-B675572D5E70}" dt="2023-02-22T13:24:36.359" v="7786" actId="2696"/>
        <pc:sldMkLst>
          <pc:docMk/>
          <pc:sldMk cId="2613702859" sldId="348"/>
        </pc:sldMkLst>
      </pc:sldChg>
      <pc:sldChg chg="add del">
        <pc:chgData name="Daniel Khashabi" userId="62390808-c838-45e6-be59-d6fd0d208bc8" providerId="ADAL" clId="{19A97A65-FB7E-DC4C-8433-B675572D5E70}" dt="2023-02-22T13:22:19.104" v="7723" actId="2696"/>
        <pc:sldMkLst>
          <pc:docMk/>
          <pc:sldMk cId="1869165206" sldId="349"/>
        </pc:sldMkLst>
      </pc:sldChg>
      <pc:sldChg chg="addSp modSp add mod">
        <pc:chgData name="Daniel Khashabi" userId="62390808-c838-45e6-be59-d6fd0d208bc8" providerId="ADAL" clId="{19A97A65-FB7E-DC4C-8433-B675572D5E70}" dt="2023-02-22T16:15:16.085" v="8755"/>
        <pc:sldMkLst>
          <pc:docMk/>
          <pc:sldMk cId="1433930722" sldId="350"/>
        </pc:sldMkLst>
        <pc:spChg chg="add mod">
          <ac:chgData name="Daniel Khashabi" userId="62390808-c838-45e6-be59-d6fd0d208bc8" providerId="ADAL" clId="{19A97A65-FB7E-DC4C-8433-B675572D5E70}" dt="2023-02-22T16:15:16.085" v="8755"/>
          <ac:spMkLst>
            <pc:docMk/>
            <pc:sldMk cId="1433930722" sldId="350"/>
            <ac:spMk id="2" creationId="{6CB84384-28B6-C000-7214-95FB8509F5CE}"/>
          </ac:spMkLst>
        </pc:spChg>
        <pc:spChg chg="mod">
          <ac:chgData name="Daniel Khashabi" userId="62390808-c838-45e6-be59-d6fd0d208bc8" providerId="ADAL" clId="{19A97A65-FB7E-DC4C-8433-B675572D5E70}" dt="2023-02-22T13:20:46.095" v="7675" actId="20577"/>
          <ac:spMkLst>
            <pc:docMk/>
            <pc:sldMk cId="1433930722" sldId="350"/>
            <ac:spMk id="4" creationId="{072F4981-F7F0-5E08-3290-3D2450E9D4C8}"/>
          </ac:spMkLst>
        </pc:spChg>
        <pc:picChg chg="mod modCrop">
          <ac:chgData name="Daniel Khashabi" userId="62390808-c838-45e6-be59-d6fd0d208bc8" providerId="ADAL" clId="{19A97A65-FB7E-DC4C-8433-B675572D5E70}" dt="2023-02-22T13:21:41.650" v="7697" actId="1076"/>
          <ac:picMkLst>
            <pc:docMk/>
            <pc:sldMk cId="1433930722" sldId="350"/>
            <ac:picMk id="5" creationId="{EEB5E67A-128B-B729-6C35-0C2117AB5FA5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154282925" sldId="35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24.813" v="8028" actId="478"/>
          <ac:spMkLst>
            <pc:docMk/>
            <pc:sldMk cId="2154282925" sldId="35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22.735" v="8027" actId="478"/>
          <ac:spMkLst>
            <pc:docMk/>
            <pc:sldMk cId="2154282925" sldId="351"/>
            <ac:spMk id="7" creationId="{76FE7637-311B-15F4-C443-2F8B623BC322}"/>
          </ac:spMkLst>
        </pc:spChg>
        <pc:spChg chg="add mod">
          <ac:chgData name="Daniel Khashabi" userId="62390808-c838-45e6-be59-d6fd0d208bc8" providerId="ADAL" clId="{19A97A65-FB7E-DC4C-8433-B675572D5E70}" dt="2023-02-22T16:15:14.413" v="8754"/>
          <ac:spMkLst>
            <pc:docMk/>
            <pc:sldMk cId="2154282925" sldId="351"/>
            <ac:spMk id="8" creationId="{159F0F39-70BC-CA04-11B4-61A6DBC3C9A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160004654" sldId="35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17.485" v="8025" actId="478"/>
          <ac:spMkLst>
            <pc:docMk/>
            <pc:sldMk cId="2160004654" sldId="35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19.152" v="8026" actId="478"/>
          <ac:spMkLst>
            <pc:docMk/>
            <pc:sldMk cId="2160004654" sldId="352"/>
            <ac:spMk id="7" creationId="{79DC7ED4-5FC2-BF41-7EC5-0D648BE53A2A}"/>
          </ac:spMkLst>
        </pc:spChg>
        <pc:spChg chg="add mod">
          <ac:chgData name="Daniel Khashabi" userId="62390808-c838-45e6-be59-d6fd0d208bc8" providerId="ADAL" clId="{19A97A65-FB7E-DC4C-8433-B675572D5E70}" dt="2023-02-22T16:15:13.390" v="8753"/>
          <ac:spMkLst>
            <pc:docMk/>
            <pc:sldMk cId="2160004654" sldId="352"/>
            <ac:spMk id="8" creationId="{AA47F832-DD3B-E68C-26F3-0E3E25498D4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96379504" sldId="35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6379504" sldId="353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13.406" v="8024" actId="478"/>
          <ac:spMkLst>
            <pc:docMk/>
            <pc:sldMk cId="96379504" sldId="35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6379504" sldId="353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11.286" v="8023" actId="478"/>
          <ac:spMkLst>
            <pc:docMk/>
            <pc:sldMk cId="96379504" sldId="353"/>
            <ac:spMk id="6" creationId="{C6FDF621-2AC8-C2D5-9209-8646478F42FA}"/>
          </ac:spMkLst>
        </pc:spChg>
        <pc:spChg chg="add mod">
          <ac:chgData name="Daniel Khashabi" userId="62390808-c838-45e6-be59-d6fd0d208bc8" providerId="ADAL" clId="{19A97A65-FB7E-DC4C-8433-B675572D5E70}" dt="2023-02-22T16:15:11.779" v="8752"/>
          <ac:spMkLst>
            <pc:docMk/>
            <pc:sldMk cId="96379504" sldId="353"/>
            <ac:spMk id="7" creationId="{BBCCA76C-6338-F90C-4167-693D300A7F91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4201799900" sldId="35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1799900" sldId="354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48.380" v="8017" actId="478"/>
          <ac:spMkLst>
            <pc:docMk/>
            <pc:sldMk cId="4201799900" sldId="35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1799900" sldId="354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45.365" v="8016" actId="478"/>
          <ac:spMkLst>
            <pc:docMk/>
            <pc:sldMk cId="4201799900" sldId="354"/>
            <ac:spMk id="6" creationId="{A8D87892-2B2A-AECD-2752-73FAD3470823}"/>
          </ac:spMkLst>
        </pc:spChg>
        <pc:spChg chg="add mod">
          <ac:chgData name="Daniel Khashabi" userId="62390808-c838-45e6-be59-d6fd0d208bc8" providerId="ADAL" clId="{19A97A65-FB7E-DC4C-8433-B675572D5E70}" dt="2023-02-22T16:15:10.655" v="8751"/>
          <ac:spMkLst>
            <pc:docMk/>
            <pc:sldMk cId="4201799900" sldId="354"/>
            <ac:spMk id="7" creationId="{7FEEFC7F-81F7-A68D-5902-E8E5F1BC7A9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659791266" sldId="35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56.437" v="8019" actId="478"/>
          <ac:spMkLst>
            <pc:docMk/>
            <pc:sldMk cId="659791266" sldId="35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53.043" v="8018" actId="478"/>
          <ac:spMkLst>
            <pc:docMk/>
            <pc:sldMk cId="659791266" sldId="355"/>
            <ac:spMk id="7" creationId="{5D629BBF-3A08-573E-2F9F-7B138AB15AB3}"/>
          </ac:spMkLst>
        </pc:spChg>
        <pc:spChg chg="add mod">
          <ac:chgData name="Daniel Khashabi" userId="62390808-c838-45e6-be59-d6fd0d208bc8" providerId="ADAL" clId="{19A97A65-FB7E-DC4C-8433-B675572D5E70}" dt="2023-02-22T16:15:09.701" v="8750"/>
          <ac:spMkLst>
            <pc:docMk/>
            <pc:sldMk cId="659791266" sldId="355"/>
            <ac:spMk id="8" creationId="{AB01020C-ABDD-111E-4BB2-ED69908667BE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63036182" sldId="3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59.333" v="8020" actId="478"/>
          <ac:spMkLst>
            <pc:docMk/>
            <pc:sldMk cId="163036182" sldId="35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48:34.709" v="7937" actId="478"/>
          <ac:spMkLst>
            <pc:docMk/>
            <pc:sldMk cId="163036182" sldId="356"/>
            <ac:spMk id="7" creationId="{907ADEA3-C337-AE84-FB21-F48315E22430}"/>
          </ac:spMkLst>
        </pc:spChg>
        <pc:spChg chg="add mod">
          <ac:chgData name="Daniel Khashabi" userId="62390808-c838-45e6-be59-d6fd0d208bc8" providerId="ADAL" clId="{19A97A65-FB7E-DC4C-8433-B675572D5E70}" dt="2023-02-22T16:15:08.068" v="8749"/>
          <ac:spMkLst>
            <pc:docMk/>
            <pc:sldMk cId="163036182" sldId="356"/>
            <ac:spMk id="8" creationId="{C816F2BC-F8AE-F1A0-B12E-05A4455FDB7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84390282" sldId="3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390282" sldId="357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02.964" v="8021" actId="478"/>
          <ac:spMkLst>
            <pc:docMk/>
            <pc:sldMk cId="84390282" sldId="35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390282" sldId="357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38.415" v="8015" actId="478"/>
          <ac:spMkLst>
            <pc:docMk/>
            <pc:sldMk cId="84390282" sldId="357"/>
            <ac:spMk id="6" creationId="{AC8824D4-E34F-C66B-CC35-A409A50B3DA5}"/>
          </ac:spMkLst>
        </pc:spChg>
        <pc:spChg chg="add mod">
          <ac:chgData name="Daniel Khashabi" userId="62390808-c838-45e6-be59-d6fd0d208bc8" providerId="ADAL" clId="{19A97A65-FB7E-DC4C-8433-B675572D5E70}" dt="2023-02-22T16:15:07.101" v="8748"/>
          <ac:spMkLst>
            <pc:docMk/>
            <pc:sldMk cId="84390282" sldId="357"/>
            <ac:spMk id="7" creationId="{34AA356B-C64A-9DBA-0000-D1E069340823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364432378" sldId="35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64432378" sldId="3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05.470" v="8022" actId="478"/>
          <ac:spMkLst>
            <pc:docMk/>
            <pc:sldMk cId="1364432378" sldId="3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64432378" sldId="358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17:48.412" v="7586" actId="478"/>
          <ac:spMkLst>
            <pc:docMk/>
            <pc:sldMk cId="1364432378" sldId="358"/>
            <ac:spMk id="6" creationId="{5D337176-3882-00B4-53D2-17CED9CBBDA4}"/>
          </ac:spMkLst>
        </pc:spChg>
        <pc:spChg chg="add mod">
          <ac:chgData name="Daniel Khashabi" userId="62390808-c838-45e6-be59-d6fd0d208bc8" providerId="ADAL" clId="{19A97A65-FB7E-DC4C-8433-B675572D5E70}" dt="2023-02-22T16:15:05.705" v="8747"/>
          <ac:spMkLst>
            <pc:docMk/>
            <pc:sldMk cId="1364432378" sldId="358"/>
            <ac:spMk id="7" creationId="{902FB25E-6A34-8FEC-EA96-A9A939C83B8E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2617117690" sldId="359"/>
        </pc:sldMkLst>
        <pc:spChg chg="mod">
          <ac:chgData name="Daniel Khashabi" userId="62390808-c838-45e6-be59-d6fd0d208bc8" providerId="ADAL" clId="{19A97A65-FB7E-DC4C-8433-B675572D5E70}" dt="2023-02-22T18:02:25.578" v="9844" actId="20577"/>
          <ac:spMkLst>
            <pc:docMk/>
            <pc:sldMk cId="2617117690" sldId="35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6:03.748" v="8064" actId="478"/>
          <ac:spMkLst>
            <pc:docMk/>
            <pc:sldMk cId="2617117690" sldId="3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617117690" sldId="35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617117690" sldId="35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04.126" v="8746"/>
          <ac:spMkLst>
            <pc:docMk/>
            <pc:sldMk cId="2617117690" sldId="359"/>
            <ac:spMk id="13" creationId="{0D9EB1E5-5037-74F4-BA13-D59B9FFA4706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509160471" sldId="36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09160471" sldId="3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09160471" sldId="360"/>
            <ac:spMk id="5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509160471" sldId="360"/>
            <ac:graphicFrameMk id="4" creationId="{00000000-0000-0000-0000-000000000000}"/>
          </ac:graphicFrameMkLst>
        </pc:graphicFrameChg>
      </pc:sldChg>
      <pc:sldChg chg="addSp delSp modSp add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1748400698" sldId="361"/>
        </pc:sldMkLst>
        <pc:spChg chg="add mod ord">
          <ac:chgData name="Daniel Khashabi" userId="62390808-c838-45e6-be59-d6fd0d208bc8" providerId="ADAL" clId="{19A97A65-FB7E-DC4C-8433-B675572D5E70}" dt="2023-02-22T13:14:22.601" v="7557"/>
          <ac:spMkLst>
            <pc:docMk/>
            <pc:sldMk cId="1748400698" sldId="361"/>
            <ac:spMk id="2" creationId="{D037BE77-B556-EC38-199D-9D971F5FC786}"/>
          </ac:spMkLst>
        </pc:spChg>
        <pc:spChg chg="add mod ord">
          <ac:chgData name="Daniel Khashabi" userId="62390808-c838-45e6-be59-d6fd0d208bc8" providerId="ADAL" clId="{19A97A65-FB7E-DC4C-8433-B675572D5E70}" dt="2023-02-22T13:14:19.022" v="7555" actId="700"/>
          <ac:spMkLst>
            <pc:docMk/>
            <pc:sldMk cId="1748400698" sldId="361"/>
            <ac:spMk id="3" creationId="{517D4020-51A6-DE06-D7EC-9B29088C59F3}"/>
          </ac:spMkLst>
        </pc:spChg>
        <pc:spChg chg="add del mod">
          <ac:chgData name="Daniel Khashabi" userId="62390808-c838-45e6-be59-d6fd0d208bc8" providerId="ADAL" clId="{19A97A65-FB7E-DC4C-8433-B675572D5E70}" dt="2023-02-22T16:14:50.723" v="8737"/>
          <ac:spMkLst>
            <pc:docMk/>
            <pc:sldMk cId="1748400698" sldId="361"/>
            <ac:spMk id="4" creationId="{92FD2A44-058E-E73A-5679-4925A1BD3FF2}"/>
          </ac:spMkLst>
        </pc:spChg>
        <pc:picChg chg="mod">
          <ac:chgData name="Daniel Khashabi" userId="62390808-c838-45e6-be59-d6fd0d208bc8" providerId="ADAL" clId="{19A97A65-FB7E-DC4C-8433-B675572D5E70}" dt="2023-02-22T13:14:16.836" v="7554" actId="1076"/>
          <ac:picMkLst>
            <pc:docMk/>
            <pc:sldMk cId="1748400698" sldId="361"/>
            <ac:picMk id="455" creationId="{00000000-0000-0000-0000-000000000000}"/>
          </ac:picMkLst>
        </pc:pic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478595923" sldId="362"/>
        </pc:sldMkLst>
        <pc:spChg chg="mod">
          <ac:chgData name="Daniel Khashabi" userId="62390808-c838-45e6-be59-d6fd0d208bc8" providerId="ADAL" clId="{19A97A65-FB7E-DC4C-8433-B675572D5E70}" dt="2023-02-22T13:15:32.513" v="7583" actId="20577"/>
          <ac:spMkLst>
            <pc:docMk/>
            <pc:sldMk cId="2478595923" sldId="362"/>
            <ac:spMk id="4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15:38.700" v="7584" actId="20577"/>
          <ac:spMkLst>
            <pc:docMk/>
            <pc:sldMk cId="2478595923" sldId="362"/>
            <ac:spMk id="44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2T19:53:39.029" v="515" actId="2696"/>
        <pc:sldMkLst>
          <pc:docMk/>
          <pc:sldMk cId="1703826601" sldId="363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656901512" sldId="36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56901512" sldId="36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56901512" sldId="363"/>
            <ac:spMk id="4" creationId="{00000000-0000-0000-0000-000000000000}"/>
          </ac:spMkLst>
        </pc:sp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68093930" sldId="366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527424068" sldId="366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245048435" sldId="367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299978179" sldId="367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513380657" sldId="36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856884798" sldId="36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1894538835" sldId="369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2608467979" sldId="369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243037445" sldId="370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600630106" sldId="371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015229064" sldId="372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922847201" sldId="373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125930800" sldId="374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82676728" sldId="375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4011532598" sldId="37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7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4.591" v="8950"/>
          <ac:spMkLst>
            <pc:docMk/>
            <pc:sldMk cId="0" sldId="377"/>
            <ac:spMk id="10" creationId="{3B1686AB-0EAF-07FA-1130-E3F93BDA5599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37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5.911" v="8951"/>
          <ac:spMkLst>
            <pc:docMk/>
            <pc:sldMk cId="0" sldId="378"/>
            <ac:spMk id="10" creationId="{2AF30169-E1BB-8641-1E95-7BD9092B8AA6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0" sldId="378"/>
            <ac:graphicFrameMk id="6" creationId="{00000000-0000-0000-0000-000000000000}"/>
          </ac:graphicFrameMkLst>
        </pc:graphicFrameChg>
      </pc:sldChg>
      <pc:sldChg chg="delSp modSp add mod">
        <pc:chgData name="Daniel Khashabi" userId="62390808-c838-45e6-be59-d6fd0d208bc8" providerId="ADAL" clId="{19A97A65-FB7E-DC4C-8433-B675572D5E70}" dt="2023-02-22T20:26:51.623" v="10702" actId="478"/>
        <pc:sldMkLst>
          <pc:docMk/>
          <pc:sldMk cId="3782193235" sldId="3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82193235" sldId="37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20:26:51.623" v="10702" actId="478"/>
          <ac:spMkLst>
            <pc:docMk/>
            <pc:sldMk cId="3782193235" sldId="379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9.113" v="8953"/>
          <ac:spMkLst>
            <pc:docMk/>
            <pc:sldMk cId="0" sldId="380"/>
            <ac:spMk id="6" creationId="{2B4C7FA4-8E41-22D4-E2FC-C9DD9459E695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896280137" sldId="381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896280137" sldId="381"/>
            <ac:spMk id="4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3:48:49.813" v="7938"/>
          <ac:graphicFrameMkLst>
            <pc:docMk/>
            <pc:sldMk cId="896280137" sldId="381"/>
            <ac:graphicFrameMk id="3" creationId="{00000000-0000-0000-0000-000000000000}"/>
          </ac:graphicFrameMkLst>
        </pc:graphicFrame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2452002964" sldId="38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002964" sldId="381"/>
            <ac:spMk id="4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2231838173" sldId="382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3897567501" sldId="3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5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2688652433" sldId="3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88652433" sldId="383"/>
            <ac:spMk id="56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314248701" sldId="383"/>
        </pc:sldMkLst>
      </pc:sldChg>
      <pc:sldChg chg="modSp add mod">
        <pc:chgData name="Daniel Khashabi" userId="62390808-c838-45e6-be59-d6fd0d208bc8" providerId="ADAL" clId="{19A97A65-FB7E-DC4C-8433-B675572D5E70}" dt="2023-02-22T13:36:04.651" v="7838" actId="27636"/>
        <pc:sldMkLst>
          <pc:docMk/>
          <pc:sldMk cId="2452838810" sldId="384"/>
        </pc:sldMkLst>
        <pc:spChg chg="mod">
          <ac:chgData name="Daniel Khashabi" userId="62390808-c838-45e6-be59-d6fd0d208bc8" providerId="ADAL" clId="{19A97A65-FB7E-DC4C-8433-B675572D5E70}" dt="2023-02-22T13:36:04.651" v="7838" actId="27636"/>
          <ac:spMkLst>
            <pc:docMk/>
            <pc:sldMk cId="2452838810" sldId="384"/>
            <ac:spMk id="2" creationId="{E0AE2E4C-CADD-40F9-52F5-B16C3849145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8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27.329" v="8985"/>
          <ac:spMkLst>
            <pc:docMk/>
            <pc:sldMk cId="0" sldId="385"/>
            <ac:spMk id="12" creationId="{6DD34B2A-DB40-A49C-F659-AEF2C5FA2CE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8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31.805" v="8993"/>
          <ac:spMkLst>
            <pc:docMk/>
            <pc:sldMk cId="0" sldId="386"/>
            <ac:spMk id="7" creationId="{45EF5F91-99C6-F41C-D052-B3C0DB3BFD7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38.150" v="8994"/>
          <ac:spMkLst>
            <pc:docMk/>
            <pc:sldMk cId="0" sldId="387"/>
            <ac:spMk id="6" creationId="{275AD0E9-33C0-A47F-C1C5-88DED7492A0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7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0.223" v="8995"/>
          <ac:spMkLst>
            <pc:docMk/>
            <pc:sldMk cId="0" sldId="388"/>
            <ac:spMk id="75" creationId="{A88DB21E-7B82-0E10-AE5F-8364D2B672C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1.599" v="8996"/>
          <ac:spMkLst>
            <pc:docMk/>
            <pc:sldMk cId="0" sldId="389"/>
            <ac:spMk id="9" creationId="{B96A920B-AB3D-AE5E-DE08-21AB8A1C23D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2.976" v="8997"/>
          <ac:spMkLst>
            <pc:docMk/>
            <pc:sldMk cId="0" sldId="390"/>
            <ac:spMk id="7" creationId="{D6E0928A-CD03-5C88-7D6B-5A2F1B714487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390"/>
            <ac:graphicFrameMk id="4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4.304" v="8998"/>
          <ac:spMkLst>
            <pc:docMk/>
            <pc:sldMk cId="0" sldId="391"/>
            <ac:spMk id="5" creationId="{229D6C05-2388-1E14-2019-6535F4C0CE6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5.698" v="8999"/>
          <ac:spMkLst>
            <pc:docMk/>
            <pc:sldMk cId="0" sldId="392"/>
            <ac:spMk id="6" creationId="{1859195D-5F9F-ADA1-2EC5-D7DCD586B24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3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6.569" v="9000"/>
          <ac:spMkLst>
            <pc:docMk/>
            <pc:sldMk cId="0" sldId="393"/>
            <ac:spMk id="7" creationId="{94F77E7F-57A4-AA32-23B2-8CAA701D3BC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9.690" v="9001"/>
          <ac:spMkLst>
            <pc:docMk/>
            <pc:sldMk cId="0" sldId="394"/>
            <ac:spMk id="23" creationId="{8DFC4A7B-B4EB-476E-AD38-0F0E7C97A87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5"/>
            <ac:spMk id="5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0.755" v="9002"/>
          <ac:spMkLst>
            <pc:docMk/>
            <pc:sldMk cId="0" sldId="395"/>
            <ac:spMk id="54" creationId="{01E73C38-09BE-0971-AA42-9C3D56D1E77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9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9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1.928" v="9003"/>
          <ac:spMkLst>
            <pc:docMk/>
            <pc:sldMk cId="0" sldId="396"/>
            <ac:spMk id="99" creationId="{B18644AF-4134-0EFD-6725-6DA33BA9B32B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39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3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3.080" v="9004"/>
          <ac:spMkLst>
            <pc:docMk/>
            <pc:sldMk cId="0" sldId="397"/>
            <ac:spMk id="7" creationId="{B3435401-291C-D2EC-3BCF-E74144D2CB6F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4.421" v="9005"/>
          <ac:spMkLst>
            <pc:docMk/>
            <pc:sldMk cId="0" sldId="398"/>
            <ac:spMk id="7" creationId="{DA878CA3-956A-4E42-EB5A-9E71589D6E3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5.730" v="9006"/>
          <ac:spMkLst>
            <pc:docMk/>
            <pc:sldMk cId="0" sldId="399"/>
            <ac:spMk id="12" creationId="{28735BA5-0AFA-A6A5-D4B0-F9BA2FF38FA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0"/>
            <ac:spMk id="1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7.131" v="9007"/>
          <ac:spMkLst>
            <pc:docMk/>
            <pc:sldMk cId="0" sldId="400"/>
            <ac:spMk id="14" creationId="{B9A269A9-A646-86FE-8E91-BE3083E591F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0.503" v="9008"/>
          <ac:spMkLst>
            <pc:docMk/>
            <pc:sldMk cId="0" sldId="401"/>
            <ac:spMk id="8" creationId="{9AE3A45D-1607-34FA-4894-06AD90BABFE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4.628" v="9009"/>
          <ac:spMkLst>
            <pc:docMk/>
            <pc:sldMk cId="0" sldId="402"/>
            <ac:spMk id="6" creationId="{D0B98479-F2BF-9319-D0ED-D592CE72F82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6.110" v="9010"/>
          <ac:spMkLst>
            <pc:docMk/>
            <pc:sldMk cId="0" sldId="403"/>
            <ac:spMk id="6" creationId="{F0000672-4DE4-8973-CE06-47099A54C23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7.741" v="9011"/>
          <ac:spMkLst>
            <pc:docMk/>
            <pc:sldMk cId="0" sldId="404"/>
            <ac:spMk id="7" creationId="{79E070E8-CACA-5E83-55C9-A829FD4F7C5C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715294779" sldId="4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715294779" sldId="4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715294779" sldId="40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5:17.969" v="8246" actId="2696"/>
        <pc:sldMkLst>
          <pc:docMk/>
          <pc:sldMk cId="1171294199" sldId="40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71294199" sldId="40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71294199" sldId="40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71294199" sldId="407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944308952" sldId="407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9.090" v="9012"/>
          <ac:spMkLst>
            <pc:docMk/>
            <pc:sldMk cId="0" sldId="408"/>
            <ac:spMk id="5" creationId="{D655369B-C44B-3FFF-1248-DB9B2213AE1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9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10.713" v="9013"/>
          <ac:spMkLst>
            <pc:docMk/>
            <pc:sldMk cId="0" sldId="409"/>
            <ac:spMk id="5" creationId="{69610271-05F3-B8DC-3351-2A49FF9D4A45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63839703" sldId="4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63839703" sldId="4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63839703" sldId="41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66461788" sldId="4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66461788" sldId="4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66461788" sldId="4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66461788" sldId="414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862313596" sldId="41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62313596" sldId="4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62313596" sldId="4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1862313596" sldId="415"/>
            <ac:spMk id="1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021523835" sldId="4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21523835" sldId="41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21523835" sldId="416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251125786" sldId="41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1125786" sldId="41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1125786" sldId="41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1125786" sldId="417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877808782" sldId="41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77808782" sldId="4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909999821" sldId="41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09999821" sldId="41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09999821" sldId="41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934992055" sldId="4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34992055" sldId="42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34992055" sldId="420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53221700" sldId="42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53221700" sldId="42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53221700" sldId="421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393237485" sldId="42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3237485" sldId="4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27066792" sldId="42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27066792" sldId="42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27066792" sldId="42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92268383" sldId="42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92268383" sldId="4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92268383" sldId="424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83154668" sldId="4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83154668" sldId="42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83154668" sldId="42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83154668" sldId="425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9585014" sldId="42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585014" sldId="42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11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715006864" sldId="42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15006864" sldId="4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15006864" sldId="42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15006864" sldId="42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15006864" sldId="427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429493054" sldId="42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12575585" sldId="4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12575585" sldId="4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12575585" sldId="42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12575585" sldId="429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200902196" sldId="43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00902196" sldId="43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0902196" sldId="43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00902196" sldId="43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0902196" sldId="430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424302400" sldId="43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4302400" sldId="43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4302400" sldId="431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393196588" sldId="4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93196588" sldId="432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64824307" sldId="4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64824307" sldId="43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64824307" sldId="4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64824307" sldId="43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629697123" sldId="43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29697123" sldId="43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29697123" sldId="434"/>
            <ac:spMk id="8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2629697123" sldId="434"/>
            <ac:graphicFrameMk id="4" creationId="{00000000-0000-0000-0000-000000000000}"/>
          </ac:graphicFrameMkLst>
        </pc:graphicFrame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38932486" sldId="43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38932486" sldId="43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8932486" sldId="43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8932486" sldId="4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38932486" sldId="435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54806254" sldId="43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4806254" sldId="43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4806254" sldId="43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724591855" sldId="43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4591855" sldId="4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24591855" sldId="43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4591855" sldId="43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24591855" sldId="437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85827902" sldId="43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5827902" sldId="4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5827902" sldId="43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5827902" sldId="438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510843877" sldId="43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10843877" sldId="4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930605228" sldId="44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30605228" sldId="44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40666605" sldId="44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40666605" sldId="4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0666605" sldId="44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40666605" sldId="441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42849847" sldId="4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42849847" sldId="44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9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3T16:41:17.125" v="11071"/>
        <pc:sldMkLst>
          <pc:docMk/>
          <pc:sldMk cId="2372343155" sldId="44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372343155" sldId="44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372343155" sldId="44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639544537" sldId="4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39544537" sldId="44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39544537" sldId="4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39544537" sldId="444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051996157" sldId="44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51996157" sldId="44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51996157" sldId="44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51996157" sldId="445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318274838" sldId="44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18274838" sldId="44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18274838" sldId="44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18274838" sldId="446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168207135" sldId="44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8207135" sldId="447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70663252" sldId="44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70663252" sldId="44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70663252" sldId="44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70663252" sldId="44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70663252" sldId="448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4254068102" sldId="44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4068102" sldId="44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4068102" sldId="44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98495472" sldId="45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98495472" sldId="45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98495472" sldId="45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98495472" sldId="45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98495472" sldId="45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34303784" sldId="45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763033625" sldId="45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63033625" sldId="4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63033625" sldId="45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63033625" sldId="45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63033625" sldId="452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36642748" sldId="45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36642748" sldId="453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65923610" sldId="45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923610" sldId="45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923610" sldId="454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206594932" sldId="45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06594932" sldId="45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06594932" sldId="45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06594932" sldId="455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19A97A65-FB7E-DC4C-8433-B675572D5E70}" dt="2023-02-12T19:56:18.290" v="543" actId="2696"/>
        <pc:sldMkLst>
          <pc:docMk/>
          <pc:sldMk cId="1906780869" sldId="456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808977956" sldId="4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08977956" sldId="45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808977956" sldId="45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08977956" sldId="456"/>
            <ac:spMk id="5" creationId="{00000000-0000-0000-0000-000000000000}"/>
          </ac:spMkLst>
        </pc:spChg>
      </pc:sldChg>
      <pc:sldChg chg="modSp del">
        <pc:chgData name="Daniel Khashabi" userId="62390808-c838-45e6-be59-d6fd0d208bc8" providerId="ADAL" clId="{19A97A65-FB7E-DC4C-8433-B675572D5E70}" dt="2023-02-13T19:59:33.229" v="2569" actId="2696"/>
        <pc:sldMkLst>
          <pc:docMk/>
          <pc:sldMk cId="998917282" sldId="457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998917282" sldId="457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998917282" sldId="457"/>
            <ac:spMk id="24" creationId="{4648C912-CD17-4C23-9055-45F8E61C540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40546916" sldId="45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40546916" sldId="45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13478662" sldId="45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13478662" sldId="45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13478662" sldId="4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13478662" sldId="458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01061847" sldId="45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01061847" sldId="4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01061847" sldId="45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01061847" sldId="4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01061847" sldId="459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432932660" sldId="46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32932660" sldId="4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32932660" sldId="46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32932660" sldId="46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32932660" sldId="46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83982570" sldId="46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83982570" sldId="46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83982570" sldId="46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83982570" sldId="46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83982570" sldId="461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661305466" sldId="4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61305466" sldId="46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34588720" sldId="46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34588720" sldId="46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34588720" sldId="46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21581950" sldId="46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1581950" sldId="46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1581950" sldId="464"/>
            <ac:spMk id="4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04:09:31.417" v="7037" actId="2696"/>
        <pc:sldMkLst>
          <pc:docMk/>
          <pc:sldMk cId="201950986" sldId="466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" creationId="{82E1C452-7CAC-2945-8C81-27748640CC3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0" creationId="{0A909894-3591-7748-BBB4-C36B5CE3769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1" creationId="{C85A6FB5-B6FE-4544-8D36-B29CFEB5019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2" creationId="{CC9B5986-E143-DA47-8BEE-CE400F5A419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3" creationId="{3669A13F-09D5-514E-BD52-05803476876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4" creationId="{B6E381E5-AA7B-574F-AD9A-01903FAB0A2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5" creationId="{9043A34F-0055-C84D-9E4A-3E10C11B707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6" creationId="{235EDFC2-A401-DA48-84B8-ADA67CBA3D1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" creationId="{51FE9048-48CA-C246-AD8D-B4F3FBE2476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" creationId="{699D4F0C-DC82-4A4C-B396-2535342D103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" creationId="{C5D7FE34-2D8F-0C4F-AC36-42A70DA9952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0" creationId="{5A0C5CEF-654D-F346-8CDE-EF19FA6848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" creationId="{1C2C10C3-6045-E645-B4BB-E51857EA741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" creationId="{82F01CF8-06CF-C84F-8AEB-BC82DB9F4FD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" creationId="{5C82E95E-0B4A-6447-9B38-BB79C9EABCA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" creationId="{5E2899D3-BDC8-954D-B688-0B63DB7A1AA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" creationId="{31398E4C-8917-9B4F-8BAB-BFD5F13FA0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" creationId="{8F6418C8-FBA6-FA44-9E31-51039C3FA52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0" creationId="{D6F15D6E-FE45-CE4A-AE3C-D077D9AC0AE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1" creationId="{390C8968-4425-3E43-A9B9-FCF146954C8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2" creationId="{7AA07F49-40C8-994C-AD50-7BE9A3B6349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3" creationId="{9FCFBD62-EB23-9F44-89EF-A92BF5F5A67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4" creationId="{5CCD03C1-4DFE-C54A-84A1-00F892FC77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5" creationId="{4BFF4787-ED53-7C4B-A7B8-69B0DB4F7E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6" creationId="{D34E0A54-7595-794A-BFF0-6B17738CCD9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7" creationId="{B76754B4-8B3F-6D40-ABE5-F92AA3E851B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8" creationId="{D84BEF3D-FBA5-A94C-AAAF-F5B6D7F5DF5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9" creationId="{C8527743-F6CB-584E-B54D-E57E1451532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0" creationId="{7FE037E5-E7E5-5F4C-9EFE-C0B2924E8F0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1" creationId="{A0B13A9D-2DD3-5446-8ABE-737CF2E9E7E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2" creationId="{8E8642E2-A313-9C40-BBCC-A608E7C9033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3" creationId="{9CF40732-CABE-4941-AB1D-916D9419811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4" creationId="{FC8E5C91-FCFA-5349-8964-502534B2A8E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5" creationId="{E0984130-57E4-3343-B229-51E29692D2E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6" creationId="{77F91457-F527-3B4C-BD72-B5445111827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7" creationId="{8083D56D-B942-D848-B599-80A23A73CB1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0" creationId="{84F9F231-242A-E545-B3C9-4609E974202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1" creationId="{BCF4EA88-91F3-8145-A599-A52310219E1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2" creationId="{46C1E7BB-3532-8342-8AF9-55A00F00CDD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3" creationId="{33D0B168-13F5-FC4A-B0BE-120971F640D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4" creationId="{5D838EB5-EDAB-B148-BF8D-8FA749733D1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5" creationId="{258B2FC7-F32C-3449-8A55-1DCBC784627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6" creationId="{1538B3D5-DC4D-D541-995A-08DEBEA3704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7" creationId="{5C9C6774-8518-A84D-B792-5578C71BA1E9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8" creationId="{F7BFF8B0-E994-454A-BBED-83717BEFF46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9" creationId="{708EB21B-F7A0-E149-8E79-2FFA2EED3EB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0" creationId="{B16CCF9E-6CF6-F74C-9B64-0ED27E6222A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1" creationId="{9EFE0CC8-52F5-A548-A862-1A91A06B50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2" creationId="{6B0DA437-07CC-E540-90A0-59A9A94F94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3" creationId="{74B29042-B5E4-1E4C-8C06-2D056BD165A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4" creationId="{93DBF3CD-9ADE-7F4B-BB53-710C8D02083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5" creationId="{B5822FC4-23F0-EB4F-9788-23F80972AD5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6" creationId="{1F6D5EC1-D074-A147-9E80-2F24DD71D6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7" creationId="{F00EC864-2019-7F4B-9A60-C4FB1CEEB04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0" creationId="{8B43D8F3-5CD1-034E-91EA-293D8B40F01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1" creationId="{990E6C38-50A2-044B-957B-2B6941E7F7B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2" creationId="{F6AA6504-6356-634E-A706-37A7A80292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3" creationId="{3ABA7B7F-E4AB-1045-8118-282BDE0C683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4" creationId="{E1C8FD2F-EC99-354C-8D6F-9ECF72FD179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5" creationId="{46873600-980B-2647-AFA1-1CBD771F0CA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6" creationId="{9D7EA90D-C1B6-2D41-AE75-96E08324AA9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7" creationId="{5DAA94E7-8BE9-0C46-B9B6-93B50F77051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8" creationId="{E8892805-552C-DC40-B789-E7FCFB22BC7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9" creationId="{8E4B9346-907D-E248-A85C-AFADBC9D61C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0" creationId="{5CCD73C5-1164-9F4D-9BD6-71D56D831DC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1" creationId="{310C8C76-9256-7A44-A92D-BDD7BB9DD57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2" creationId="{2B9C91BF-978A-2040-B9C1-0111BFC1B6B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3" creationId="{8A580A60-6CEC-FA46-AB21-568713DBBB9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4" creationId="{ECFEC372-04E6-1043-9835-364E789BBF4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5" creationId="{C7A35D91-429C-4247-A0D3-F39CB5134C6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6" creationId="{DF27EB03-BD96-8C43-A5AB-066A3453898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7" creationId="{D49D5587-E807-7342-A240-417B38DB42E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7" creationId="{1836D3A8-4DA8-D24C-A7D8-0042559645C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9" creationId="{5EA830FD-87BA-FD4E-BC46-F87E0B6B0A5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01" creationId="{5CDD8309-7A74-BA42-9CB9-1ACC922D27D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66" creationId="{2925993F-BAB3-B34B-A567-D2B9157DA8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1" creationId="{DDA4EB2F-25AB-5945-AB28-8F9A2B21087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2" creationId="{44FF56C0-4465-B642-A77C-AE75D1A544F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3" creationId="{D3A0A6B9-FE24-CD44-9D8E-AD86CACFFA5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4" creationId="{A81A681F-CE54-F74F-AF46-8ACA92F5F039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9" creationId="{E7C019AC-936B-414A-A2C9-14434816ECF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1" creationId="{5F030A7E-921C-9349-95E4-0E6B42EDA52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2" creationId="{62748609-3B94-C440-A0FE-0868547BFF0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3" creationId="{B8A786DC-D10B-5640-8F6B-B9F5D5AA7B4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6" creationId="{28EBF5E0-DCEE-5E4C-AFA3-91A04FE4ED9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7" creationId="{236DC672-0FAA-A541-A3D1-BF1CDD1C973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8" creationId="{DC952C03-71DB-1D43-8290-CC39F19F812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9" creationId="{6ABAB451-804E-A542-BF86-73684F77A8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00" creationId="{78ECC67F-DF9F-A042-975B-CEEF061F777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1" creationId="{AFCF2B34-3829-D24E-BEB8-E6AD972ADF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2" creationId="{26FF1820-39A5-7740-93DC-1FAAEAF043E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3" creationId="{4FA20C1E-80DD-5849-A4F9-A7EA9773F13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4" creationId="{5225A9CF-3A63-9747-A38E-E5F9365849F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5" creationId="{DD32E54E-A6B4-794D-A9CB-1393434CD86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9" creationId="{3BE455C8-0EDD-F140-B1A8-1351E3B7F5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0" creationId="{DEF2B7C8-186D-DC4D-999E-4A60E2A0F97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1" creationId="{F3B42A7D-782C-6849-BC0F-2E37A2D77E0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2" creationId="{D23944BF-EE22-264E-858C-0903724643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3" creationId="{8CF82E10-8C86-9340-9F5F-E56FBD68D27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4" creationId="{7D6D784F-80FC-8646-A90D-02EE8B59254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5" creationId="{A7AD322D-EF27-554A-A75A-EA5A8657F5B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6" creationId="{61DF0D20-9562-7D44-A840-69DBF025551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7" creationId="{394FE817-13FD-A049-85F9-EB50C1CA4C9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8" creationId="{8B077499-9390-0945-950D-EE71D1E21DA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9" creationId="{1A1BA61B-9DD9-084D-A343-B574B9C98E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0" creationId="{26F5B96F-42A1-A34F-A14A-B8B724C5851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1" creationId="{B25F7523-04B6-E24D-8DE4-EF2F1A43C1B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2" creationId="{66E7A6EE-130A-6A43-8DE0-8B4FBCBE48F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3" creationId="{36915235-ADDC-9040-8A7C-A1F13DE5F47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4" creationId="{599F4195-0609-5A41-AD9A-FABB8E0D0D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5" creationId="{7F59BEE7-A343-E242-A074-B17ABA8A1E8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6" creationId="{A223A81A-6CE4-6E4A-AC97-D94AC5E75C9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9" creationId="{2E3BF1EA-67E0-B34E-BDE5-A07E4AB3E31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0" creationId="{DD16884B-C5E2-EB4E-8A1C-62FD10F61AA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1" creationId="{725E275D-7A4B-8A49-BCC0-0F2384A97DC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2" creationId="{EE5A487B-7A75-924E-A258-FECB1C47BF0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3" creationId="{227B6D3E-1B74-374C-85E2-4206749CC8C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4" creationId="{9A6284DF-653C-CE40-BC21-6A78464F4BE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5" creationId="{09A60D66-1AA4-C94E-A60C-551D3FF3AC5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6" creationId="{8A1ADD4D-B376-D140-AF4C-A4AF5FAD80F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7" creationId="{2BD45877-0487-984A-83E6-4B2DBB896DE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8" creationId="{13DD0A9D-89FF-A849-B79E-991ADC35E67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9" creationId="{AEBD30F0-911D-8949-AD1B-1F070FD0422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0" creationId="{4072D215-3F21-F54D-ABF2-9996D508EAD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1" creationId="{C704E03A-8B83-4546-A1FA-679C9CC6D18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2" creationId="{2DDE30AD-7A54-7048-A6AC-1C14042AB5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3" creationId="{81AAECC9-6C98-2E44-81FF-5A01270D4F1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4" creationId="{B93C93E7-287A-9240-AEFC-FA77AD15070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5" creationId="{EC40E48B-0C9F-BC4D-B06F-CC24679AB70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6" creationId="{FD9C04F3-5A7F-084F-97CA-F93DFA9001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9" creationId="{CB1523A8-F852-8847-9333-D5F6CFCA199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0" creationId="{E608068B-A04E-BC4F-A1AE-459341E49A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1" creationId="{82378043-7512-DF40-8B8B-E7F1B053F6B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2" creationId="{51DAF216-3AE4-7145-95A0-276448D09E3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3" creationId="{B17EBA1B-F139-1A43-A3C5-EEA701B2060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4" creationId="{7FAECA58-DEF5-DB43-8384-283ED63793F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5" creationId="{EE55FBBB-B8E3-0446-8907-E668F8E7B6D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6" creationId="{5524B884-EE31-A14A-9FCA-4B49C4AAD78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7" creationId="{C8541191-753A-EE49-A315-C655F5965C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8" creationId="{132CE71F-FAD2-2F44-8D70-DD2DA916D12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9" creationId="{EB64AAA0-68DC-C647-B872-37058A7F9A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0" creationId="{F57DF040-27E7-A84D-B772-ADCD10A7626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1" creationId="{1FABA36B-5AEB-3D41-91C2-E9B1F1CA4C1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2" creationId="{008063FF-510A-414B-AC11-43E07619D0F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3" creationId="{C323FAA0-B2D6-3540-B161-734017E687D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4" creationId="{BE10086D-AD3E-B443-BD1A-FBA9D7A23FB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5" creationId="{B7F402D6-422E-EC41-B732-575242AAE55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6" creationId="{F46C018E-AC35-FE4C-BC94-F5054BF6795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86" creationId="{2D3B06B3-E101-5F4E-9FED-5E2D2EFD58F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88" creationId="{2C643A61-6A94-4C4C-9E9A-BCD9AAC3D58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90" creationId="{517F0BF8-6631-AD43-AF5C-C86FE17C4402}"/>
          </ac:spMkLst>
        </pc:spChg>
      </pc:sldChg>
      <pc:sldChg chg="add del">
        <pc:chgData name="Daniel Khashabi" userId="62390808-c838-45e6-be59-d6fd0d208bc8" providerId="ADAL" clId="{19A97A65-FB7E-DC4C-8433-B675572D5E70}" dt="2023-02-22T04:09:45.617" v="7039"/>
        <pc:sldMkLst>
          <pc:docMk/>
          <pc:sldMk cId="2129229652" sldId="466"/>
        </pc:sldMkLst>
      </pc:sldChg>
      <pc:sldChg chg="addSp delSp modSp add mod modClrScheme chgLayout">
        <pc:chgData name="Daniel Khashabi" userId="62390808-c838-45e6-be59-d6fd0d208bc8" providerId="ADAL" clId="{19A97A65-FB7E-DC4C-8433-B675572D5E70}" dt="2023-02-22T04:15:57.108" v="7231" actId="207"/>
        <pc:sldMkLst>
          <pc:docMk/>
          <pc:sldMk cId="3775750179" sldId="466"/>
        </pc:sldMkLst>
        <pc:spChg chg="add del mod ord">
          <ac:chgData name="Daniel Khashabi" userId="62390808-c838-45e6-be59-d6fd0d208bc8" providerId="ADAL" clId="{19A97A65-FB7E-DC4C-8433-B675572D5E70}" dt="2023-02-22T04:10:37.930" v="7104" actId="478"/>
          <ac:spMkLst>
            <pc:docMk/>
            <pc:sldMk cId="3775750179" sldId="466"/>
            <ac:spMk id="2" creationId="{A4C1A888-907A-D953-2C1A-4644D8D81372}"/>
          </ac:spMkLst>
        </pc:spChg>
        <pc:spChg chg="mod">
          <ac:chgData name="Daniel Khashabi" userId="62390808-c838-45e6-be59-d6fd0d208bc8" providerId="ADAL" clId="{19A97A65-FB7E-DC4C-8433-B675572D5E70}" dt="2023-02-22T04:10:42.691" v="7135" actId="1036"/>
          <ac:spMkLst>
            <pc:docMk/>
            <pc:sldMk cId="3775750179" sldId="466"/>
            <ac:spMk id="104" creationId="{7C7A3870-AA4F-6541-9A2C-FAB7F09C92C2}"/>
          </ac:spMkLst>
        </pc:spChg>
        <pc:spChg chg="mod">
          <ac:chgData name="Daniel Khashabi" userId="62390808-c838-45e6-be59-d6fd0d208bc8" providerId="ADAL" clId="{19A97A65-FB7E-DC4C-8433-B675572D5E70}" dt="2023-02-22T04:10:42.691" v="7135" actId="1036"/>
          <ac:spMkLst>
            <pc:docMk/>
            <pc:sldMk cId="3775750179" sldId="466"/>
            <ac:spMk id="105" creationId="{BE9B63AE-271E-F249-AC03-383B63BA5DB9}"/>
          </ac:spMkLst>
        </pc:spChg>
        <pc:spChg chg="mod ord">
          <ac:chgData name="Daniel Khashabi" userId="62390808-c838-45e6-be59-d6fd0d208bc8" providerId="ADAL" clId="{19A97A65-FB7E-DC4C-8433-B675572D5E70}" dt="2023-02-22T04:15:57.108" v="7231" actId="207"/>
          <ac:spMkLst>
            <pc:docMk/>
            <pc:sldMk cId="3775750179" sldId="466"/>
            <ac:spMk id="120" creationId="{FF867746-7A2F-644D-88D5-C3102C6A99EA}"/>
          </ac:spMkLst>
        </pc:spChg>
        <pc:spChg chg="mod ord">
          <ac:chgData name="Daniel Khashabi" userId="62390808-c838-45e6-be59-d6fd0d208bc8" providerId="ADAL" clId="{19A97A65-FB7E-DC4C-8433-B675572D5E70}" dt="2023-02-22T04:10:01.848" v="7041" actId="700"/>
          <ac:spMkLst>
            <pc:docMk/>
            <pc:sldMk cId="3775750179" sldId="466"/>
            <ac:spMk id="200" creationId="{78ECC67F-DF9F-A042-975B-CEEF061F777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6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4.337" v="9018"/>
          <ac:spMkLst>
            <pc:docMk/>
            <pc:sldMk cId="0" sldId="467"/>
            <ac:spMk id="7" creationId="{A8325A78-B24C-2C4C-8B2D-5796139B9881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6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5.383" v="9019"/>
          <ac:spMkLst>
            <pc:docMk/>
            <pc:sldMk cId="0" sldId="468"/>
            <ac:spMk id="7" creationId="{56352E84-5C49-4EB1-3A36-321B92705A26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6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6.678" v="9020"/>
          <ac:spMkLst>
            <pc:docMk/>
            <pc:sldMk cId="0" sldId="469"/>
            <ac:spMk id="7" creationId="{0E1C3E1F-2CA3-28FE-33F7-759A09CBB551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2958822401" sldId="47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8822401" sldId="47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958822401" sldId="47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8822401" sldId="47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8.028" v="9021"/>
          <ac:spMkLst>
            <pc:docMk/>
            <pc:sldMk cId="2958822401" sldId="470"/>
            <ac:spMk id="6" creationId="{208F9EFA-255A-F6FA-AF42-77597E6B1DC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32136219" sldId="47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2136219" sldId="47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9.426" v="9022"/>
          <ac:spMkLst>
            <pc:docMk/>
            <pc:sldMk cId="232136219" sldId="471"/>
            <ac:spMk id="5" creationId="{4FD651E3-624C-D323-49C2-2589B364A160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232136219" sldId="471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009279437" sldId="47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09279437" sldId="47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09279437" sldId="47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0.896" v="9023"/>
          <ac:spMkLst>
            <pc:docMk/>
            <pc:sldMk cId="1009279437" sldId="472"/>
            <ac:spMk id="6" creationId="{86C40C9C-3E5C-005F-F30C-E952943DCAFD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1009279437" sldId="472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456681400" sldId="47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2.358" v="9024"/>
          <ac:spMkLst>
            <pc:docMk/>
            <pc:sldMk cId="456681400" sldId="473"/>
            <ac:spMk id="26" creationId="{35E6813C-2709-B5BD-31BA-101B3D46B07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452697234" sldId="47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2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3.790" v="9025"/>
          <ac:spMkLst>
            <pc:docMk/>
            <pc:sldMk cId="2452697234" sldId="474"/>
            <ac:spMk id="25" creationId="{0CB24E0E-F6EC-7EAA-457A-078A0C9373F7}"/>
          </ac:spMkLst>
        </pc:spChg>
      </pc:sldChg>
      <pc:sldChg chg="del">
        <pc:chgData name="Daniel Khashabi" userId="62390808-c838-45e6-be59-d6fd0d208bc8" providerId="ADAL" clId="{19A97A65-FB7E-DC4C-8433-B675572D5E70}" dt="2023-02-11T18:38:08.424" v="257" actId="2696"/>
        <pc:sldMkLst>
          <pc:docMk/>
          <pc:sldMk cId="3406073538" sldId="474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7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2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4.965" v="9026"/>
          <ac:spMkLst>
            <pc:docMk/>
            <pc:sldMk cId="0" sldId="475"/>
            <ac:spMk id="24" creationId="{06801AE8-3D3E-CBEE-9789-3C3393FECB04}"/>
          </ac:spMkLst>
        </pc:spChg>
      </pc:sldChg>
      <pc:sldChg chg="del">
        <pc:chgData name="Daniel Khashabi" userId="62390808-c838-45e6-be59-d6fd0d208bc8" providerId="ADAL" clId="{19A97A65-FB7E-DC4C-8433-B675572D5E70}" dt="2023-02-11T18:34:47.968" v="3" actId="2696"/>
        <pc:sldMkLst>
          <pc:docMk/>
          <pc:sldMk cId="3737052150" sldId="475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390607952" sldId="4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6.357" v="9027"/>
          <ac:spMkLst>
            <pc:docMk/>
            <pc:sldMk cId="1390607952" sldId="476"/>
            <ac:spMk id="29" creationId="{BEEA3F96-084C-DF31-7AD9-3155EA0FEE1C}"/>
          </ac:spMkLst>
        </pc:spChg>
      </pc:sldChg>
      <pc:sldChg chg="del">
        <pc:chgData name="Daniel Khashabi" userId="62390808-c838-45e6-be59-d6fd0d208bc8" providerId="ADAL" clId="{19A97A65-FB7E-DC4C-8433-B675572D5E70}" dt="2023-02-13T18:54:34.022" v="1052" actId="2696"/>
        <pc:sldMkLst>
          <pc:docMk/>
          <pc:sldMk cId="3072744809" sldId="47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7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8.066" v="9028"/>
          <ac:spMkLst>
            <pc:docMk/>
            <pc:sldMk cId="0" sldId="477"/>
            <ac:spMk id="6" creationId="{EEC3C99B-448C-EF3B-BE80-CC37B0D27F33}"/>
          </ac:spMkLst>
        </pc:spChg>
      </pc:sldChg>
      <pc:sldChg chg="add del">
        <pc:chgData name="Daniel Khashabi" userId="62390808-c838-45e6-be59-d6fd0d208bc8" providerId="ADAL" clId="{19A97A65-FB7E-DC4C-8433-B675572D5E70}" dt="2023-02-13T19:40:37.094" v="2030" actId="2696"/>
        <pc:sldMkLst>
          <pc:docMk/>
          <pc:sldMk cId="492419797" sldId="477"/>
        </pc:sldMkLst>
      </pc:sldChg>
      <pc:sldChg chg="del">
        <pc:chgData name="Daniel Khashabi" userId="62390808-c838-45e6-be59-d6fd0d208bc8" providerId="ADAL" clId="{19A97A65-FB7E-DC4C-8433-B675572D5E70}" dt="2023-02-13T18:55:39.556" v="1053" actId="2696"/>
        <pc:sldMkLst>
          <pc:docMk/>
          <pc:sldMk cId="3734347825" sldId="477"/>
        </pc:sldMkLst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7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1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9.363" v="9029"/>
          <ac:spMkLst>
            <pc:docMk/>
            <pc:sldMk cId="0" sldId="478"/>
            <ac:spMk id="17" creationId="{58E6235D-BFBF-CD00-B4D3-532C3627552F}"/>
          </ac:spMkLst>
        </pc:spChg>
      </pc:sldChg>
      <pc:sldChg chg="del">
        <pc:chgData name="Daniel Khashabi" userId="62390808-c838-45e6-be59-d6fd0d208bc8" providerId="ADAL" clId="{19A97A65-FB7E-DC4C-8433-B675572D5E70}" dt="2023-02-12T19:53:35.075" v="513" actId="2696"/>
        <pc:sldMkLst>
          <pc:docMk/>
          <pc:sldMk cId="2522946710" sldId="478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303495507" sldId="47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0.855" v="9030"/>
          <ac:spMkLst>
            <pc:docMk/>
            <pc:sldMk cId="1303495507" sldId="479"/>
            <ac:spMk id="6" creationId="{2D15E641-F17F-D283-5C61-0393DF1D7AB0}"/>
          </ac:spMkLst>
        </pc:spChg>
      </pc:sldChg>
      <pc:sldChg chg="del">
        <pc:chgData name="Daniel Khashabi" userId="62390808-c838-45e6-be59-d6fd0d208bc8" providerId="ADAL" clId="{19A97A65-FB7E-DC4C-8433-B675572D5E70}" dt="2023-02-12T19:53:36.765" v="514" actId="2696"/>
        <pc:sldMkLst>
          <pc:docMk/>
          <pc:sldMk cId="2880834873" sldId="479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895565554" sldId="4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95565554" sldId="4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95565554" sldId="48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2.207" v="9031"/>
          <ac:spMkLst>
            <pc:docMk/>
            <pc:sldMk cId="2895565554" sldId="480"/>
            <ac:spMk id="5" creationId="{C4A8634A-BE8F-3328-BB60-B9BDABB94E4B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8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3.476" v="9032"/>
          <ac:spMkLst>
            <pc:docMk/>
            <pc:sldMk cId="0" sldId="481"/>
            <ac:spMk id="7" creationId="{EAEA3AD9-0D34-DF08-BFD0-6BA75C81C5FF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481"/>
            <ac:graphicFrameMk id="5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8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5.108" v="9033"/>
          <ac:spMkLst>
            <pc:docMk/>
            <pc:sldMk cId="0" sldId="482"/>
            <ac:spMk id="7" creationId="{EB54775F-A302-7297-4829-88D53DE0CCCB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482"/>
            <ac:graphicFrameMk id="5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6.276" v="9034"/>
          <ac:spMkLst>
            <pc:docMk/>
            <pc:sldMk cId="0" sldId="483"/>
            <ac:spMk id="5" creationId="{496718FC-987A-314E-39D4-6C625E0208A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592883905" sldId="48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7.694" v="9035"/>
          <ac:spMkLst>
            <pc:docMk/>
            <pc:sldMk cId="592883905" sldId="484"/>
            <ac:spMk id="21" creationId="{F2F649B5-8B18-0E45-849B-8F7BDCE80DC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8.798" v="9036"/>
          <ac:spMkLst>
            <pc:docMk/>
            <pc:sldMk cId="0" sldId="485"/>
            <ac:spMk id="5" creationId="{B228C829-2127-58A3-5DC5-FB1F0DD5061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6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5.103" v="9088"/>
          <ac:spMkLst>
            <pc:docMk/>
            <pc:sldMk cId="0" sldId="486"/>
            <ac:spMk id="5" creationId="{8DD6D383-38C9-796A-F8CA-B11CE278005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6.049" v="9089"/>
          <ac:spMkLst>
            <pc:docMk/>
            <pc:sldMk cId="0" sldId="487"/>
            <ac:spMk id="5" creationId="{ED6F3B7F-313E-F44D-00F6-2C6AFFF7967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7.033" v="9090"/>
          <ac:spMkLst>
            <pc:docMk/>
            <pc:sldMk cId="0" sldId="488"/>
            <ac:spMk id="5" creationId="{436B56CF-27BA-7934-1EBC-0510168F39A8}"/>
          </ac:spMkLst>
        </pc:spChg>
      </pc:sldChg>
      <pc:sldChg chg="delSp modSp del mod">
        <pc:chgData name="Daniel Khashabi" userId="62390808-c838-45e6-be59-d6fd0d208bc8" providerId="ADAL" clId="{19A97A65-FB7E-DC4C-8433-B675572D5E70}" dt="2023-02-13T20:25:33.786" v="2767" actId="2696"/>
        <pc:sldMkLst>
          <pc:docMk/>
          <pc:sldMk cId="1547657137" sldId="488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547657137" sldId="488"/>
            <ac:spMk id="4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547657137" sldId="488"/>
            <ac:spMk id="5" creationId="{00000000-0000-0000-0000-000000000000}"/>
          </ac:spMkLst>
        </pc:spChg>
        <pc:picChg chg="del">
          <ac:chgData name="Daniel Khashabi" userId="62390808-c838-45e6-be59-d6fd0d208bc8" providerId="ADAL" clId="{19A97A65-FB7E-DC4C-8433-B675572D5E70}" dt="2023-02-13T20:25:31.807" v="2766" actId="478"/>
          <ac:picMkLst>
            <pc:docMk/>
            <pc:sldMk cId="1547657137" sldId="488"/>
            <ac:picMk id="3" creationId="{00000000-0000-0000-0000-000000000000}"/>
          </ac:picMkLst>
        </pc:pic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8.411" v="9091"/>
          <ac:spMkLst>
            <pc:docMk/>
            <pc:sldMk cId="0" sldId="489"/>
            <ac:spMk id="12" creationId="{C195B5F6-3866-0EBA-B9EF-CBAACA0D7D71}"/>
          </ac:spMkLst>
        </pc:spChg>
      </pc:sldChg>
      <pc:sldChg chg="modSp del">
        <pc:chgData name="Daniel Khashabi" userId="62390808-c838-45e6-be59-d6fd0d208bc8" providerId="ADAL" clId="{19A97A65-FB7E-DC4C-8433-B675572D5E70}" dt="2023-02-13T20:31:35.308" v="2815" actId="2696"/>
        <pc:sldMkLst>
          <pc:docMk/>
          <pc:sldMk cId="1618338631" sldId="489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618338631" sldId="489"/>
            <ac:spMk id="4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618338631" sldId="489"/>
            <ac:spMk id="5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9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9.896" v="9092"/>
          <ac:spMkLst>
            <pc:docMk/>
            <pc:sldMk cId="0" sldId="490"/>
            <ac:spMk id="21" creationId="{79A1C6D2-5242-0CC3-168B-7A98CED93ACB}"/>
          </ac:spMkLst>
        </pc:spChg>
      </pc:sldChg>
      <pc:sldChg chg="modSp del ord">
        <pc:chgData name="Daniel Khashabi" userId="62390808-c838-45e6-be59-d6fd0d208bc8" providerId="ADAL" clId="{19A97A65-FB7E-DC4C-8433-B675572D5E70}" dt="2023-02-13T20:33:09.830" v="2891" actId="2696"/>
        <pc:sldMkLst>
          <pc:docMk/>
          <pc:sldMk cId="2820829040" sldId="49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20829040" sldId="490"/>
            <ac:spMk id="6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20829040" sldId="490"/>
            <ac:spMk id="7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1.298" v="9093"/>
          <ac:spMkLst>
            <pc:docMk/>
            <pc:sldMk cId="0" sldId="491"/>
            <ac:spMk id="6" creationId="{762F949B-FF19-67EC-0465-5E841A65FA2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3.170" v="9094"/>
          <ac:spMkLst>
            <pc:docMk/>
            <pc:sldMk cId="0" sldId="492"/>
            <ac:spMk id="36" creationId="{DEAA3C81-5066-A4F7-5EFA-320E613C416E}"/>
          </ac:spMkLst>
        </pc:spChg>
      </pc:sldChg>
      <pc:sldChg chg="add del">
        <pc:chgData name="Daniel Khashabi" userId="62390808-c838-45e6-be59-d6fd0d208bc8" providerId="ADAL" clId="{19A97A65-FB7E-DC4C-8433-B675572D5E70}" dt="2023-02-11T18:46:55.268" v="407" actId="2696"/>
        <pc:sldMkLst>
          <pc:docMk/>
          <pc:sldMk cId="938689197" sldId="492"/>
        </pc:sldMkLst>
      </pc:sldChg>
      <pc:sldChg chg="del">
        <pc:chgData name="Daniel Khashabi" userId="62390808-c838-45e6-be59-d6fd0d208bc8" providerId="ADAL" clId="{19A97A65-FB7E-DC4C-8433-B675572D5E70}" dt="2023-02-11T18:45:43.861" v="391" actId="2696"/>
        <pc:sldMkLst>
          <pc:docMk/>
          <pc:sldMk cId="3241349083" sldId="492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4.725" v="9095"/>
          <ac:spMkLst>
            <pc:docMk/>
            <pc:sldMk cId="0" sldId="493"/>
            <ac:spMk id="12" creationId="{F2005175-2720-3E65-7079-7ED6C3FDDFD8}"/>
          </ac:spMkLst>
        </pc:spChg>
      </pc:sldChg>
      <pc:sldChg chg="del">
        <pc:chgData name="Daniel Khashabi" userId="62390808-c838-45e6-be59-d6fd0d208bc8" providerId="ADAL" clId="{19A97A65-FB7E-DC4C-8433-B675572D5E70}" dt="2023-02-11T18:56:07.568" v="441" actId="2696"/>
        <pc:sldMkLst>
          <pc:docMk/>
          <pc:sldMk cId="658051344" sldId="493"/>
        </pc:sldMkLst>
      </pc:sldChg>
      <pc:sldChg chg="add del">
        <pc:chgData name="Daniel Khashabi" userId="62390808-c838-45e6-be59-d6fd0d208bc8" providerId="ADAL" clId="{19A97A65-FB7E-DC4C-8433-B675572D5E70}" dt="2023-02-11T18:56:56.438" v="444" actId="2696"/>
        <pc:sldMkLst>
          <pc:docMk/>
          <pc:sldMk cId="4258331699" sldId="493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6.315" v="9096"/>
          <ac:spMkLst>
            <pc:docMk/>
            <pc:sldMk cId="0" sldId="494"/>
            <ac:spMk id="20" creationId="{1783659D-2469-FDC0-194A-9F013AC0A25B}"/>
          </ac:spMkLst>
        </pc:spChg>
      </pc:sldChg>
      <pc:sldChg chg="del">
        <pc:chgData name="Daniel Khashabi" userId="62390808-c838-45e6-be59-d6fd0d208bc8" providerId="ADAL" clId="{19A97A65-FB7E-DC4C-8433-B675572D5E70}" dt="2023-02-11T18:47:32.080" v="409" actId="2696"/>
        <pc:sldMkLst>
          <pc:docMk/>
          <pc:sldMk cId="1303684050" sldId="494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7.686" v="9097"/>
          <ac:spMkLst>
            <pc:docMk/>
            <pc:sldMk cId="0" sldId="495"/>
            <ac:spMk id="10" creationId="{58536222-5158-E4ED-89D3-3884CD607F86}"/>
          </ac:spMkLst>
        </pc:spChg>
      </pc:sldChg>
      <pc:sldChg chg="del">
        <pc:chgData name="Daniel Khashabi" userId="62390808-c838-45e6-be59-d6fd0d208bc8" providerId="ADAL" clId="{19A97A65-FB7E-DC4C-8433-B675572D5E70}" dt="2023-02-11T18:47:24.526" v="408" actId="2696"/>
        <pc:sldMkLst>
          <pc:docMk/>
          <pc:sldMk cId="2974659538" sldId="495"/>
        </pc:sldMkLst>
      </pc:sldChg>
      <pc:sldChg chg="addSp modSp add">
        <pc:chgData name="Daniel Khashabi" userId="62390808-c838-45e6-be59-d6fd0d208bc8" providerId="ADAL" clId="{19A97A65-FB7E-DC4C-8433-B675572D5E70}" dt="2023-02-22T18:45:44.658" v="10483"/>
        <pc:sldMkLst>
          <pc:docMk/>
          <pc:sldMk cId="0" sldId="496"/>
        </pc:sldMkLst>
        <pc:spChg chg="mod">
          <ac:chgData name="Daniel Khashabi" userId="62390808-c838-45e6-be59-d6fd0d208bc8" providerId="ADAL" clId="{19A97A65-FB7E-DC4C-8433-B675572D5E70}" dt="2023-02-22T18:45:44.658" v="10483"/>
          <ac:spMkLst>
            <pc:docMk/>
            <pc:sldMk cId="0" sldId="49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6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9.131" v="9098"/>
          <ac:spMkLst>
            <pc:docMk/>
            <pc:sldMk cId="0" sldId="496"/>
            <ac:spMk id="5" creationId="{5460A89A-2B48-8D2C-3040-4BBD9DE88A11}"/>
          </ac:spMkLst>
        </pc:spChg>
      </pc:sldChg>
      <pc:sldChg chg="modSp del">
        <pc:chgData name="Daniel Khashabi" userId="62390808-c838-45e6-be59-d6fd0d208bc8" providerId="ADAL" clId="{19A97A65-FB7E-DC4C-8433-B675572D5E70}" dt="2023-02-13T20:33:50.791" v="2936" actId="2696"/>
        <pc:sldMkLst>
          <pc:docMk/>
          <pc:sldMk cId="354443461" sldId="49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354443461" sldId="49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354443461" sldId="496"/>
            <ac:spMk id="24" creationId="{4648C912-CD17-4C23-9055-45F8E61C540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0.482" v="9099"/>
          <ac:spMkLst>
            <pc:docMk/>
            <pc:sldMk cId="0" sldId="497"/>
            <ac:spMk id="16" creationId="{35570A39-9697-6676-4FCC-45253C181BEC}"/>
          </ac:spMkLst>
        </pc:spChg>
      </pc:sldChg>
      <pc:sldChg chg="del">
        <pc:chgData name="Daniel Khashabi" userId="62390808-c838-45e6-be59-d6fd0d208bc8" providerId="ADAL" clId="{19A97A65-FB7E-DC4C-8433-B675572D5E70}" dt="2023-02-11T18:47:54.269" v="414" actId="2696"/>
        <pc:sldMkLst>
          <pc:docMk/>
          <pc:sldMk cId="1167609536" sldId="497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8"/>
            <ac:spMk id="4" creationId="{00000000-0000-0000-0000-000000000000}"/>
          </ac:spMkLst>
        </pc:spChg>
      </pc:sldChg>
      <pc:sldChg chg="del">
        <pc:chgData name="Daniel Khashabi" userId="62390808-c838-45e6-be59-d6fd0d208bc8" providerId="ADAL" clId="{19A97A65-FB7E-DC4C-8433-B675572D5E70}" dt="2023-02-11T18:47:50.741" v="413" actId="2696"/>
        <pc:sldMkLst>
          <pc:docMk/>
          <pc:sldMk cId="2714805550" sldId="498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4.341" v="9100"/>
          <ac:spMkLst>
            <pc:docMk/>
            <pc:sldMk cId="0" sldId="499"/>
            <ac:spMk id="6" creationId="{B26991C6-3A6E-48DB-1F52-0AFA027FB3EB}"/>
          </ac:spMkLst>
        </pc:spChg>
      </pc:sldChg>
      <pc:sldChg chg="del">
        <pc:chgData name="Daniel Khashabi" userId="62390808-c838-45e6-be59-d6fd0d208bc8" providerId="ADAL" clId="{19A97A65-FB7E-DC4C-8433-B675572D5E70}" dt="2023-02-11T18:47:48.430" v="412" actId="2696"/>
        <pc:sldMkLst>
          <pc:docMk/>
          <pc:sldMk cId="2704700270" sldId="499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5.774" v="9101"/>
          <ac:spMkLst>
            <pc:docMk/>
            <pc:sldMk cId="0" sldId="500"/>
            <ac:spMk id="5" creationId="{E165054B-9A6F-7796-902C-EC47521DB890}"/>
          </ac:spMkLst>
        </pc:spChg>
      </pc:sldChg>
      <pc:sldChg chg="modSp add del">
        <pc:chgData name="Daniel Khashabi" userId="62390808-c838-45e6-be59-d6fd0d208bc8" providerId="ADAL" clId="{19A97A65-FB7E-DC4C-8433-B675572D5E70}" dt="2023-02-13T18:59:01.662" v="1159" actId="2696"/>
        <pc:sldMkLst>
          <pc:docMk/>
          <pc:sldMk cId="623490587" sldId="50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23490587" sldId="50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23490587" sldId="500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3:56.733" v="516" actId="2696"/>
        <pc:sldMkLst>
          <pc:docMk/>
          <pc:sldMk cId="2552820905" sldId="500"/>
        </pc:sldMkLst>
      </pc:sldChg>
      <pc:sldChg chg="add del">
        <pc:chgData name="Daniel Khashabi" userId="62390808-c838-45e6-be59-d6fd0d208bc8" providerId="ADAL" clId="{19A97A65-FB7E-DC4C-8433-B675572D5E70}" dt="2023-02-12T19:54:02.770" v="518" actId="2696"/>
        <pc:sldMkLst>
          <pc:docMk/>
          <pc:sldMk cId="3706461975" sldId="500"/>
        </pc:sldMkLst>
      </pc:sldChg>
      <pc:sldChg chg="addSp del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50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1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6:27:18.470" v="9107" actId="478"/>
          <ac:spMkLst>
            <pc:docMk/>
            <pc:sldMk cId="0" sldId="50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6.690" v="9102"/>
          <ac:spMkLst>
            <pc:docMk/>
            <pc:sldMk cId="0" sldId="501"/>
            <ac:spMk id="5" creationId="{79387E85-E843-4893-7515-A1B675F4CA27}"/>
          </ac:spMkLst>
        </pc:spChg>
      </pc:sldChg>
      <pc:sldChg chg="modSp add del">
        <pc:chgData name="Daniel Khashabi" userId="62390808-c838-45e6-be59-d6fd0d208bc8" providerId="ADAL" clId="{19A97A65-FB7E-DC4C-8433-B675572D5E70}" dt="2023-02-13T19:01:45.067" v="1256" actId="2696"/>
        <pc:sldMkLst>
          <pc:docMk/>
          <pc:sldMk cId="205580880" sldId="501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05580880" sldId="50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05580880" sldId="501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3:56.733" v="516" actId="2696"/>
        <pc:sldMkLst>
          <pc:docMk/>
          <pc:sldMk cId="2163998519" sldId="501"/>
        </pc:sldMkLst>
      </pc:sldChg>
      <pc:sldChg chg="add del">
        <pc:chgData name="Daniel Khashabi" userId="62390808-c838-45e6-be59-d6fd0d208bc8" providerId="ADAL" clId="{19A97A65-FB7E-DC4C-8433-B675572D5E70}" dt="2023-02-12T19:54:02.770" v="518" actId="2696"/>
        <pc:sldMkLst>
          <pc:docMk/>
          <pc:sldMk cId="3931844741" sldId="501"/>
        </pc:sldMkLst>
      </pc:sldChg>
      <pc:sldChg chg="add del">
        <pc:chgData name="Daniel Khashabi" userId="62390808-c838-45e6-be59-d6fd0d208bc8" providerId="ADAL" clId="{19A97A65-FB7E-DC4C-8433-B675572D5E70}" dt="2023-02-12T20:31:28.852" v="547" actId="2696"/>
        <pc:sldMkLst>
          <pc:docMk/>
          <pc:sldMk cId="106897745" sldId="502"/>
        </pc:sldMkLst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760016070" sldId="502"/>
        </pc:sldMkLst>
      </pc:sldChg>
      <pc:sldChg chg="del">
        <pc:chgData name="Daniel Khashabi" userId="62390808-c838-45e6-be59-d6fd0d208bc8" providerId="ADAL" clId="{19A97A65-FB7E-DC4C-8433-B675572D5E70}" dt="2023-02-11T18:47:44.430" v="411" actId="2696"/>
        <pc:sldMkLst>
          <pc:docMk/>
          <pc:sldMk cId="1783165777" sldId="503"/>
        </pc:sldMkLst>
      </pc:sldChg>
      <pc:sldChg chg="modSp add del">
        <pc:chgData name="Daniel Khashabi" userId="62390808-c838-45e6-be59-d6fd0d208bc8" providerId="ADAL" clId="{19A97A65-FB7E-DC4C-8433-B675572D5E70}" dt="2023-02-13T19:17:52.059" v="1411" actId="2696"/>
        <pc:sldMkLst>
          <pc:docMk/>
          <pc:sldMk cId="673289395" sldId="504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73289395" sldId="50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73289395" sldId="504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4087064700" sldId="504"/>
        </pc:sldMkLst>
      </pc:sldChg>
      <pc:sldChg chg="modSp add del">
        <pc:chgData name="Daniel Khashabi" userId="62390808-c838-45e6-be59-d6fd0d208bc8" providerId="ADAL" clId="{19A97A65-FB7E-DC4C-8433-B675572D5E70}" dt="2023-02-13T19:19:00.065" v="1468" actId="2696"/>
        <pc:sldMkLst>
          <pc:docMk/>
          <pc:sldMk cId="616061449" sldId="505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16061449" sldId="50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16061449" sldId="505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260195695" sldId="505"/>
        </pc:sldMkLst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2629283079" sldId="506"/>
        </pc:sldMkLst>
      </pc:sldChg>
      <pc:sldChg chg="modSp add del">
        <pc:chgData name="Daniel Khashabi" userId="62390808-c838-45e6-be59-d6fd0d208bc8" providerId="ADAL" clId="{19A97A65-FB7E-DC4C-8433-B675572D5E70}" dt="2023-02-13T19:42:29.469" v="2063" actId="2696"/>
        <pc:sldMkLst>
          <pc:docMk/>
          <pc:sldMk cId="2870452783" sldId="50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70452783" sldId="50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70452783" sldId="506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28.687" v="534" actId="2696"/>
        <pc:sldMkLst>
          <pc:docMk/>
          <pc:sldMk cId="1411925560" sldId="507"/>
        </pc:sldMkLst>
      </pc:sldChg>
      <pc:sldChg chg="del">
        <pc:chgData name="Daniel Khashabi" userId="62390808-c838-45e6-be59-d6fd0d208bc8" providerId="ADAL" clId="{19A97A65-FB7E-DC4C-8433-B675572D5E70}" dt="2023-02-12T19:55:31.046" v="535" actId="2696"/>
        <pc:sldMkLst>
          <pc:docMk/>
          <pc:sldMk cId="426902672" sldId="508"/>
        </pc:sldMkLst>
      </pc:sldChg>
      <pc:sldChg chg="delSp add del mod">
        <pc:chgData name="Daniel Khashabi" userId="62390808-c838-45e6-be59-d6fd0d208bc8" providerId="ADAL" clId="{19A97A65-FB7E-DC4C-8433-B675572D5E70}" dt="2023-02-11T18:43:42.593" v="354" actId="2696"/>
        <pc:sldMkLst>
          <pc:docMk/>
          <pc:sldMk cId="1181006144" sldId="509"/>
        </pc:sldMkLst>
        <pc:picChg chg="del">
          <ac:chgData name="Daniel Khashabi" userId="62390808-c838-45e6-be59-d6fd0d208bc8" providerId="ADAL" clId="{19A97A65-FB7E-DC4C-8433-B675572D5E70}" dt="2023-02-11T18:43:38.852" v="353" actId="21"/>
          <ac:picMkLst>
            <pc:docMk/>
            <pc:sldMk cId="1181006144" sldId="509"/>
            <ac:picMk id="5" creationId="{00000000-0000-0000-0000-000000000000}"/>
          </ac:picMkLst>
        </pc:picChg>
      </pc:sldChg>
      <pc:sldChg chg="del">
        <pc:chgData name="Daniel Khashabi" userId="62390808-c838-45e6-be59-d6fd0d208bc8" providerId="ADAL" clId="{19A97A65-FB7E-DC4C-8433-B675572D5E70}" dt="2023-02-11T18:43:17.514" v="346" actId="2696"/>
        <pc:sldMkLst>
          <pc:docMk/>
          <pc:sldMk cId="1705921395" sldId="509"/>
        </pc:sldMkLst>
      </pc:sldChg>
      <pc:sldChg chg="del">
        <pc:chgData name="Daniel Khashabi" userId="62390808-c838-45e6-be59-d6fd0d208bc8" providerId="ADAL" clId="{19A97A65-FB7E-DC4C-8433-B675572D5E70}" dt="2023-02-11T18:56:07.568" v="441" actId="2696"/>
        <pc:sldMkLst>
          <pc:docMk/>
          <pc:sldMk cId="1744192743" sldId="510"/>
        </pc:sldMkLst>
      </pc:sldChg>
      <pc:sldChg chg="delSp modSp add del mod">
        <pc:chgData name="Daniel Khashabi" userId="62390808-c838-45e6-be59-d6fd0d208bc8" providerId="ADAL" clId="{19A97A65-FB7E-DC4C-8433-B675572D5E70}" dt="2023-02-11T18:57:44.737" v="457" actId="2696"/>
        <pc:sldMkLst>
          <pc:docMk/>
          <pc:sldMk cId="3196282380" sldId="510"/>
        </pc:sldMkLst>
        <pc:spChg chg="del mod">
          <ac:chgData name="Daniel Khashabi" userId="62390808-c838-45e6-be59-d6fd0d208bc8" providerId="ADAL" clId="{19A97A65-FB7E-DC4C-8433-B675572D5E70}" dt="2023-02-11T18:57:00.776" v="446" actId="478"/>
          <ac:spMkLst>
            <pc:docMk/>
            <pc:sldMk cId="3196282380" sldId="510"/>
            <ac:spMk id="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1"/>
            <ac:spMk id="4" creationId="{00000000-0000-0000-0000-000000000000}"/>
          </ac:spMkLst>
        </pc:spChg>
      </pc:sldChg>
      <pc:sldChg chg="modSp add del ord">
        <pc:chgData name="Daniel Khashabi" userId="62390808-c838-45e6-be59-d6fd0d208bc8" providerId="ADAL" clId="{19A97A65-FB7E-DC4C-8433-B675572D5E70}" dt="2023-02-13T19:24:55.666" v="1718" actId="2696"/>
        <pc:sldMkLst>
          <pc:docMk/>
          <pc:sldMk cId="14075183" sldId="511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4075183" sldId="51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4075183" sldId="511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4073206488" sldId="511"/>
        </pc:sldMkLst>
      </pc:sldChg>
      <pc:sldChg chg="modSp add del">
        <pc:chgData name="Daniel Khashabi" userId="62390808-c838-45e6-be59-d6fd0d208bc8" providerId="ADAL" clId="{19A97A65-FB7E-DC4C-8433-B675572D5E70}" dt="2023-02-13T19:42:24.955" v="2062" actId="2696"/>
        <pc:sldMkLst>
          <pc:docMk/>
          <pc:sldMk cId="807617671" sldId="512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07617671" sldId="512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07617671" sldId="512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097302770" sldId="512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7.021" v="9055"/>
          <ac:spMkLst>
            <pc:docMk/>
            <pc:sldMk cId="0" sldId="513"/>
            <ac:spMk id="6" creationId="{A41FC319-D86F-6582-C437-5403FA3D035F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8.581" v="9056"/>
          <ac:spMkLst>
            <pc:docMk/>
            <pc:sldMk cId="0" sldId="514"/>
            <ac:spMk id="7" creationId="{F32EC455-0F64-57EF-900C-43F8CE33D950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74723470" sldId="514"/>
        </pc:sldMkLst>
      </pc:sldChg>
      <pc:sldChg chg="modSp add del">
        <pc:chgData name="Daniel Khashabi" userId="62390808-c838-45e6-be59-d6fd0d208bc8" providerId="ADAL" clId="{19A97A65-FB7E-DC4C-8433-B675572D5E70}" dt="2023-02-13T19:46:31.359" v="2208" actId="2696"/>
        <pc:sldMkLst>
          <pc:docMk/>
          <pc:sldMk cId="827584745" sldId="514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27584745" sldId="51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27584745" sldId="514"/>
            <ac:spMk id="24" creationId="{4648C912-CD17-4C23-9055-45F8E61C540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9.845" v="9057"/>
          <ac:spMkLst>
            <pc:docMk/>
            <pc:sldMk cId="0" sldId="515"/>
            <ac:spMk id="8" creationId="{BF93291B-53F3-C9E8-366C-90E5F02ED4A7}"/>
          </ac:spMkLst>
        </pc:spChg>
      </pc:sldChg>
      <pc:sldChg chg="del">
        <pc:chgData name="Daniel Khashabi" userId="62390808-c838-45e6-be59-d6fd0d208bc8" providerId="ADAL" clId="{19A97A65-FB7E-DC4C-8433-B675572D5E70}" dt="2023-02-11T18:47:34.126" v="410" actId="2696"/>
        <pc:sldMkLst>
          <pc:docMk/>
          <pc:sldMk cId="1614663588" sldId="515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1.577" v="9058"/>
          <ac:spMkLst>
            <pc:docMk/>
            <pc:sldMk cId="0" sldId="516"/>
            <ac:spMk id="15" creationId="{DB8A0232-1B0D-DF77-4570-1517D4FF00BF}"/>
          </ac:spMkLst>
        </pc:spChg>
      </pc:sldChg>
      <pc:sldChg chg="modSp del ord">
        <pc:chgData name="Daniel Khashabi" userId="62390808-c838-45e6-be59-d6fd0d208bc8" providerId="ADAL" clId="{19A97A65-FB7E-DC4C-8433-B675572D5E70}" dt="2023-02-13T20:33:45.306" v="2935" actId="2696"/>
        <pc:sldMkLst>
          <pc:docMk/>
          <pc:sldMk cId="4222778642" sldId="51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4222778642" sldId="51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4222778642" sldId="516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1T18:45:12.714" v="390" actId="2696"/>
        <pc:sldMkLst>
          <pc:docMk/>
          <pc:sldMk cId="2311711431" sldId="517"/>
        </pc:sldMkLst>
      </pc:sldChg>
      <pc:sldChg chg="delSp add del mod">
        <pc:chgData name="Daniel Khashabi" userId="62390808-c838-45e6-be59-d6fd0d208bc8" providerId="ADAL" clId="{19A97A65-FB7E-DC4C-8433-B675572D5E70}" dt="2023-02-11T18:43:15.761" v="345" actId="2696"/>
        <pc:sldMkLst>
          <pc:docMk/>
          <pc:sldMk cId="564985647" sldId="518"/>
        </pc:sldMkLst>
        <pc:picChg chg="del">
          <ac:chgData name="Daniel Khashabi" userId="62390808-c838-45e6-be59-d6fd0d208bc8" providerId="ADAL" clId="{19A97A65-FB7E-DC4C-8433-B675572D5E70}" dt="2023-02-11T18:40:59.660" v="343" actId="21"/>
          <ac:picMkLst>
            <pc:docMk/>
            <pc:sldMk cId="564985647" sldId="518"/>
            <ac:picMk id="2" creationId="{00000000-0000-0000-0000-000000000000}"/>
          </ac:picMkLst>
        </pc:picChg>
      </pc:sldChg>
      <pc:sldChg chg="del">
        <pc:chgData name="Daniel Khashabi" userId="62390808-c838-45e6-be59-d6fd0d208bc8" providerId="ADAL" clId="{19A97A65-FB7E-DC4C-8433-B675572D5E70}" dt="2023-02-11T18:45:12.714" v="390" actId="2696"/>
        <pc:sldMkLst>
          <pc:docMk/>
          <pc:sldMk cId="2480435344" sldId="519"/>
        </pc:sldMkLst>
      </pc:sldChg>
      <pc:sldChg chg="modSp del">
        <pc:chgData name="Daniel Khashabi" userId="62390808-c838-45e6-be59-d6fd0d208bc8" providerId="ADAL" clId="{19A97A65-FB7E-DC4C-8433-B675572D5E70}" dt="2023-02-13T20:33:58.030" v="2937" actId="2696"/>
        <pc:sldMkLst>
          <pc:docMk/>
          <pc:sldMk cId="2450095062" sldId="52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450095062" sldId="52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450095062" sldId="520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14.986" v="530" actId="2696"/>
        <pc:sldMkLst>
          <pc:docMk/>
          <pc:sldMk cId="1657237973" sldId="578"/>
        </pc:sldMkLst>
      </pc:sldChg>
      <pc:sldChg chg="del">
        <pc:chgData name="Daniel Khashabi" userId="62390808-c838-45e6-be59-d6fd0d208bc8" providerId="ADAL" clId="{19A97A65-FB7E-DC4C-8433-B675572D5E70}" dt="2023-02-12T19:55:16.894" v="531" actId="2696"/>
        <pc:sldMkLst>
          <pc:docMk/>
          <pc:sldMk cId="591689327" sldId="579"/>
        </pc:sldMkLst>
      </pc:sldChg>
      <pc:sldChg chg="del">
        <pc:chgData name="Daniel Khashabi" userId="62390808-c838-45e6-be59-d6fd0d208bc8" providerId="ADAL" clId="{19A97A65-FB7E-DC4C-8433-B675572D5E70}" dt="2023-02-12T19:55:25.005" v="532" actId="2696"/>
        <pc:sldMkLst>
          <pc:docMk/>
          <pc:sldMk cId="4077723832" sldId="580"/>
        </pc:sldMkLst>
      </pc:sldChg>
      <pc:sldChg chg="del">
        <pc:chgData name="Daniel Khashabi" userId="62390808-c838-45e6-be59-d6fd0d208bc8" providerId="ADAL" clId="{19A97A65-FB7E-DC4C-8433-B675572D5E70}" dt="2023-02-12T19:55:27.281" v="533" actId="2696"/>
        <pc:sldMkLst>
          <pc:docMk/>
          <pc:sldMk cId="1687794412" sldId="581"/>
        </pc:sldMkLst>
      </pc:sldChg>
      <pc:sldChg chg="del">
        <pc:chgData name="Daniel Khashabi" userId="62390808-c838-45e6-be59-d6fd0d208bc8" providerId="ADAL" clId="{19A97A65-FB7E-DC4C-8433-B675572D5E70}" dt="2023-02-11T18:58:14.811" v="458" actId="2696"/>
        <pc:sldMkLst>
          <pc:docMk/>
          <pc:sldMk cId="4108800004" sldId="582"/>
        </pc:sldMkLst>
      </pc:sldChg>
      <pc:sldChg chg="del">
        <pc:chgData name="Daniel Khashabi" userId="62390808-c838-45e6-be59-d6fd0d208bc8" providerId="ADAL" clId="{19A97A65-FB7E-DC4C-8433-B675572D5E70}" dt="2023-02-11T18:58:20.636" v="459" actId="2696"/>
        <pc:sldMkLst>
          <pc:docMk/>
          <pc:sldMk cId="3752720095" sldId="583"/>
        </pc:sldMkLst>
      </pc:sldChg>
      <pc:sldChg chg="del">
        <pc:chgData name="Daniel Khashabi" userId="62390808-c838-45e6-be59-d6fd0d208bc8" providerId="ADAL" clId="{19A97A65-FB7E-DC4C-8433-B675572D5E70}" dt="2023-02-11T18:58:21.207" v="460" actId="2696"/>
        <pc:sldMkLst>
          <pc:docMk/>
          <pc:sldMk cId="2077774917" sldId="586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3585414124" sldId="587"/>
        </pc:sldMkLst>
      </pc:sldChg>
      <pc:sldChg chg="del">
        <pc:chgData name="Daniel Khashabi" userId="62390808-c838-45e6-be59-d6fd0d208bc8" providerId="ADAL" clId="{19A97A65-FB7E-DC4C-8433-B675572D5E70}" dt="2023-02-12T19:56:20.802" v="544" actId="2696"/>
        <pc:sldMkLst>
          <pc:docMk/>
          <pc:sldMk cId="3031330853" sldId="588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657447582" sldId="589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1219870398" sldId="590"/>
        </pc:sldMkLst>
      </pc:sldChg>
      <pc:sldChg chg="del">
        <pc:chgData name="Daniel Khashabi" userId="62390808-c838-45e6-be59-d6fd0d208bc8" providerId="ADAL" clId="{19A97A65-FB7E-DC4C-8433-B675572D5E70}" dt="2023-02-11T18:34:55.427" v="4" actId="2696"/>
        <pc:sldMkLst>
          <pc:docMk/>
          <pc:sldMk cId="31448648" sldId="591"/>
        </pc:sldMkLst>
      </pc:sldChg>
      <pc:sldChg chg="addSp delSp modSp add del mod">
        <pc:chgData name="Daniel Khashabi" userId="62390808-c838-45e6-be59-d6fd0d208bc8" providerId="ADAL" clId="{19A97A65-FB7E-DC4C-8433-B675572D5E70}" dt="2023-02-21T14:57:08.376" v="3832" actId="2696"/>
        <pc:sldMkLst>
          <pc:docMk/>
          <pc:sldMk cId="3238178852" sldId="591"/>
        </pc:sldMkLst>
        <pc:spChg chg="add mod">
          <ac:chgData name="Daniel Khashabi" userId="62390808-c838-45e6-be59-d6fd0d208bc8" providerId="ADAL" clId="{19A97A65-FB7E-DC4C-8433-B675572D5E70}" dt="2023-02-11T18:35:38.642" v="13" actId="21"/>
          <ac:spMkLst>
            <pc:docMk/>
            <pc:sldMk cId="3238178852" sldId="591"/>
            <ac:spMk id="4" creationId="{2483261E-3EBA-B6F5-AE89-D91F6C149CD3}"/>
          </ac:spMkLst>
        </pc:spChg>
        <pc:picChg chg="del mod">
          <ac:chgData name="Daniel Khashabi" userId="62390808-c838-45e6-be59-d6fd0d208bc8" providerId="ADAL" clId="{19A97A65-FB7E-DC4C-8433-B675572D5E70}" dt="2023-02-11T18:35:38.642" v="13" actId="21"/>
          <ac:picMkLst>
            <pc:docMk/>
            <pc:sldMk cId="3238178852" sldId="591"/>
            <ac:picMk id="5" creationId="{69165B85-1D20-0E75-A1FD-4285709E73F9}"/>
          </ac:picMkLst>
        </pc:picChg>
      </pc:sldChg>
      <pc:sldChg chg="del">
        <pc:chgData name="Daniel Khashabi" userId="62390808-c838-45e6-be59-d6fd0d208bc8" providerId="ADAL" clId="{19A97A65-FB7E-DC4C-8433-B675572D5E70}" dt="2023-02-11T18:38:13.203" v="258" actId="2696"/>
        <pc:sldMkLst>
          <pc:docMk/>
          <pc:sldMk cId="1337606258" sldId="592"/>
        </pc:sldMkLst>
      </pc:sldChg>
      <pc:sldChg chg="addSp delSp modSp add mod chgLayout">
        <pc:chgData name="Daniel Khashabi" userId="62390808-c838-45e6-be59-d6fd0d208bc8" providerId="ADAL" clId="{19A97A65-FB7E-DC4C-8433-B675572D5E70}" dt="2023-02-22T17:58:30.299" v="9801"/>
        <pc:sldMkLst>
          <pc:docMk/>
          <pc:sldMk cId="3306956304" sldId="592"/>
        </pc:sldMkLst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306956304" sldId="592"/>
            <ac:spMk id="2" creationId="{1A3E12E3-0AA9-7544-5F71-0B1E4D2FEFA6}"/>
          </ac:spMkLst>
        </pc:spChg>
        <pc:spChg chg="del">
          <ac:chgData name="Daniel Khashabi" userId="62390808-c838-45e6-be59-d6fd0d208bc8" providerId="ADAL" clId="{19A97A65-FB7E-DC4C-8433-B675572D5E70}" dt="2023-02-11T18:38:45.943" v="260" actId="700"/>
          <ac:spMkLst>
            <pc:docMk/>
            <pc:sldMk cId="3306956304" sldId="592"/>
            <ac:spMk id="2" creationId="{A4B3DDDD-B5CE-08AC-4015-E2C183F000AD}"/>
          </ac:spMkLst>
        </pc:spChg>
        <pc:spChg chg="add mod ord">
          <ac:chgData name="Daniel Khashabi" userId="62390808-c838-45e6-be59-d6fd0d208bc8" providerId="ADAL" clId="{19A97A65-FB7E-DC4C-8433-B675572D5E70}" dt="2023-02-11T18:38:55.290" v="294" actId="20577"/>
          <ac:spMkLst>
            <pc:docMk/>
            <pc:sldMk cId="3306956304" sldId="592"/>
            <ac:spMk id="3" creationId="{CF057FF8-21B7-9CDA-4E65-E082FBA3F5DF}"/>
          </ac:spMkLst>
        </pc:spChg>
        <pc:spChg chg="add mod">
          <ac:chgData name="Daniel Khashabi" userId="62390808-c838-45e6-be59-d6fd0d208bc8" providerId="ADAL" clId="{19A97A65-FB7E-DC4C-8433-B675572D5E70}" dt="2023-02-21T14:54:39.933" v="3696" actId="20577"/>
          <ac:spMkLst>
            <pc:docMk/>
            <pc:sldMk cId="3306956304" sldId="592"/>
            <ac:spMk id="6" creationId="{73B1B27E-794D-0002-7A41-DD5DBF215BC7}"/>
          </ac:spMkLst>
        </pc:spChg>
        <pc:grpChg chg="add mod">
          <ac:chgData name="Daniel Khashabi" userId="62390808-c838-45e6-be59-d6fd0d208bc8" providerId="ADAL" clId="{19A97A65-FB7E-DC4C-8433-B675572D5E70}" dt="2023-02-21T14:54:01.802" v="3637" actId="1076"/>
          <ac:grpSpMkLst>
            <pc:docMk/>
            <pc:sldMk cId="3306956304" sldId="592"/>
            <ac:grpSpMk id="10" creationId="{6A2DF606-20AF-FA50-0564-6FFBCBF8A274}"/>
          </ac:grpSpMkLst>
        </pc:grpChg>
        <pc:picChg chg="del mod ord">
          <ac:chgData name="Daniel Khashabi" userId="62390808-c838-45e6-be59-d6fd0d208bc8" providerId="ADAL" clId="{19A97A65-FB7E-DC4C-8433-B675572D5E70}" dt="2023-02-11T18:38:47.123" v="262" actId="21"/>
          <ac:picMkLst>
            <pc:docMk/>
            <pc:sldMk cId="3306956304" sldId="592"/>
            <ac:picMk id="5" creationId="{505E7724-5370-23B0-C28A-328D80E71673}"/>
          </ac:picMkLst>
        </pc:picChg>
        <pc:picChg chg="add mod modCrop">
          <ac:chgData name="Daniel Khashabi" userId="62390808-c838-45e6-be59-d6fd0d208bc8" providerId="ADAL" clId="{19A97A65-FB7E-DC4C-8433-B675572D5E70}" dt="2023-02-21T14:53:59.219" v="3636" actId="1036"/>
          <ac:picMkLst>
            <pc:docMk/>
            <pc:sldMk cId="3306956304" sldId="592"/>
            <ac:picMk id="7" creationId="{89CE231F-19FA-3ACF-45F7-29D4F8F3766B}"/>
          </ac:picMkLst>
        </pc:picChg>
        <pc:picChg chg="add del mod">
          <ac:chgData name="Daniel Khashabi" userId="62390808-c838-45e6-be59-d6fd0d208bc8" providerId="ADAL" clId="{19A97A65-FB7E-DC4C-8433-B675572D5E70}" dt="2023-02-13T18:47:01.480" v="601"/>
          <ac:picMkLst>
            <pc:docMk/>
            <pc:sldMk cId="3306956304" sldId="592"/>
            <ac:picMk id="8" creationId="{9A79CFE9-C05E-4F09-E3BA-D36D5B5A2CA3}"/>
          </ac:picMkLst>
        </pc:picChg>
        <pc:picChg chg="add mod modCrop">
          <ac:chgData name="Daniel Khashabi" userId="62390808-c838-45e6-be59-d6fd0d208bc8" providerId="ADAL" clId="{19A97A65-FB7E-DC4C-8433-B675572D5E70}" dt="2023-02-21T14:53:14.672" v="3612" actId="732"/>
          <ac:picMkLst>
            <pc:docMk/>
            <pc:sldMk cId="3306956304" sldId="592"/>
            <ac:picMk id="9" creationId="{6CF36FA7-957C-1D57-3171-478CCA114E0A}"/>
          </ac:picMkLst>
        </pc:picChg>
      </pc:sldChg>
      <pc:sldChg chg="delSp modSp mod ord modAnim modNotes">
        <pc:chgData name="Daniel Khashabi" userId="62390808-c838-45e6-be59-d6fd0d208bc8" providerId="ADAL" clId="{19A97A65-FB7E-DC4C-8433-B675572D5E70}" dt="2023-02-23T16:19:11.804" v="10738" actId="404"/>
        <pc:sldMkLst>
          <pc:docMk/>
          <pc:sldMk cId="3241233427" sldId="59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1233427" sldId="596"/>
            <ac:spMk id="2" creationId="{3A914E57-ED47-38E0-2359-37B6DE620B39}"/>
          </ac:spMkLst>
        </pc:spChg>
        <pc:spChg chg="del mod">
          <ac:chgData name="Daniel Khashabi" userId="62390808-c838-45e6-be59-d6fd0d208bc8" providerId="ADAL" clId="{19A97A65-FB7E-DC4C-8433-B675572D5E70}" dt="2023-02-22T01:33:21.413" v="5721" actId="478"/>
          <ac:spMkLst>
            <pc:docMk/>
            <pc:sldMk cId="3241233427" sldId="596"/>
            <ac:spMk id="3" creationId="{55D4434B-0250-D46F-EAEF-541FBB0598B8}"/>
          </ac:spMkLst>
        </pc:spChg>
        <pc:spChg chg="mod">
          <ac:chgData name="Daniel Khashabi" userId="62390808-c838-45e6-be59-d6fd0d208bc8" providerId="ADAL" clId="{19A97A65-FB7E-DC4C-8433-B675572D5E70}" dt="2023-02-23T16:17:31.532" v="10709" actId="20577"/>
          <ac:spMkLst>
            <pc:docMk/>
            <pc:sldMk cId="3241233427" sldId="596"/>
            <ac:spMk id="28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19:11.804" v="10738" actId="404"/>
          <ac:spMkLst>
            <pc:docMk/>
            <pc:sldMk cId="3241233427" sldId="596"/>
            <ac:spMk id="286" creationId="{00000000-0000-0000-0000-000000000000}"/>
          </ac:spMkLst>
        </pc:spChg>
      </pc:sldChg>
      <pc:sldChg chg="addSp delSp modSp mod">
        <pc:chgData name="Daniel Khashabi" userId="62390808-c838-45e6-be59-d6fd0d208bc8" providerId="ADAL" clId="{19A97A65-FB7E-DC4C-8433-B675572D5E70}" dt="2023-02-23T16:20:07.081" v="10778" actId="403"/>
        <pc:sldMkLst>
          <pc:docMk/>
          <pc:sldMk cId="277184893" sldId="1596"/>
        </pc:sldMkLst>
        <pc:spChg chg="mod">
          <ac:chgData name="Daniel Khashabi" userId="62390808-c838-45e6-be59-d6fd0d208bc8" providerId="ADAL" clId="{19A97A65-FB7E-DC4C-8433-B675572D5E70}" dt="2023-02-23T16:20:07.081" v="10778" actId="403"/>
          <ac:spMkLst>
            <pc:docMk/>
            <pc:sldMk cId="277184893" sldId="1596"/>
            <ac:spMk id="3" creationId="{DE52EFA0-8BA7-9E13-8476-314DCF891BC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7184893" sldId="1596"/>
            <ac:spMk id="4" creationId="{1EE58D85-0E11-2558-C94E-6F7D361B79D0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77184893" sldId="1596"/>
            <ac:spMk id="5" creationId="{09115FB3-80B1-5F28-058A-22E1E546A09A}"/>
          </ac:spMkLst>
        </pc:spChg>
        <pc:spChg chg="del">
          <ac:chgData name="Daniel Khashabi" userId="62390808-c838-45e6-be59-d6fd0d208bc8" providerId="ADAL" clId="{19A97A65-FB7E-DC4C-8433-B675572D5E70}" dt="2023-02-22T01:40:54.895" v="5888" actId="478"/>
          <ac:spMkLst>
            <pc:docMk/>
            <pc:sldMk cId="277184893" sldId="1596"/>
            <ac:spMk id="42" creationId="{92242E47-F2F5-5992-DCD0-A2359B36598F}"/>
          </ac:spMkLst>
        </pc:spChg>
      </pc:sldChg>
      <pc:sldChg chg="modSp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2829751526" sldId="1600"/>
        </pc:sldMkLst>
        <pc:spChg chg="mod ord">
          <ac:chgData name="Daniel Khashabi" userId="62390808-c838-45e6-be59-d6fd0d208bc8" providerId="ADAL" clId="{19A97A65-FB7E-DC4C-8433-B675572D5E70}" dt="2023-02-11T18:32:02.595" v="0" actId="700"/>
          <ac:spMkLst>
            <pc:docMk/>
            <pc:sldMk cId="2829751526" sldId="1600"/>
            <ac:spMk id="2" creationId="{953ED47A-3027-1985-0980-096D263C53C4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2829751526" sldId="1600"/>
            <ac:spMk id="3" creationId="{9EC67CCB-95EE-1934-35AC-186CCA9D992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29751526" sldId="1600"/>
            <ac:spMk id="127" creationId="{2F12DE1B-F45E-E0F9-93FD-EB559ED31C12}"/>
          </ac:spMkLst>
        </pc:spChg>
        <pc:spChg chg="mod ord">
          <ac:chgData name="Daniel Khashabi" userId="62390808-c838-45e6-be59-d6fd0d208bc8" providerId="ADAL" clId="{19A97A65-FB7E-DC4C-8433-B675572D5E70}" dt="2023-02-11T18:32:07.374" v="2" actId="20577"/>
          <ac:spMkLst>
            <pc:docMk/>
            <pc:sldMk cId="2829751526" sldId="1600"/>
            <ac:spMk id="142" creationId="{185BFF6F-8170-E1BD-248F-5B262D395E4E}"/>
          </ac:spMkLst>
        </pc:spChg>
      </pc:sldChg>
      <pc:sldChg chg="addSp delSp modSp mod">
        <pc:chgData name="Daniel Khashabi" userId="62390808-c838-45e6-be59-d6fd0d208bc8" providerId="ADAL" clId="{19A97A65-FB7E-DC4C-8433-B675572D5E70}" dt="2023-02-22T18:59:48.232" v="10589" actId="478"/>
        <pc:sldMkLst>
          <pc:docMk/>
          <pc:sldMk cId="977812050" sldId="1601"/>
        </pc:sldMkLst>
        <pc:spChg chg="mod">
          <ac:chgData name="Daniel Khashabi" userId="62390808-c838-45e6-be59-d6fd0d208bc8" providerId="ADAL" clId="{19A97A65-FB7E-DC4C-8433-B675572D5E70}" dt="2023-02-22T18:59:18.310" v="10583" actId="207"/>
          <ac:spMkLst>
            <pc:docMk/>
            <pc:sldMk cId="977812050" sldId="1601"/>
            <ac:spMk id="3" creationId="{DA5342BD-59B7-63E9-B3AF-C5AA38C1938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77812050" sldId="1601"/>
            <ac:spMk id="4" creationId="{54267B65-D057-A842-4998-BBA539AFE4D3}"/>
          </ac:spMkLst>
        </pc:spChg>
        <pc:spChg chg="add del mod">
          <ac:chgData name="Daniel Khashabi" userId="62390808-c838-45e6-be59-d6fd0d208bc8" providerId="ADAL" clId="{19A97A65-FB7E-DC4C-8433-B675572D5E70}" dt="2023-02-22T18:59:48.232" v="10589" actId="478"/>
          <ac:spMkLst>
            <pc:docMk/>
            <pc:sldMk cId="977812050" sldId="1601"/>
            <ac:spMk id="6" creationId="{8E9B71A8-021A-D9EB-FED2-676AE8BFE16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77812050" sldId="1601"/>
            <ac:spMk id="13" creationId="{C3DF63AB-4939-CDC9-6A07-1C42BAE00041}"/>
          </ac:spMkLst>
        </pc:spChg>
        <pc:picChg chg="add del mod">
          <ac:chgData name="Daniel Khashabi" userId="62390808-c838-45e6-be59-d6fd0d208bc8" providerId="ADAL" clId="{19A97A65-FB7E-DC4C-8433-B675572D5E70}" dt="2023-02-22T18:59:48.232" v="10589" actId="478"/>
          <ac:picMkLst>
            <pc:docMk/>
            <pc:sldMk cId="977812050" sldId="1601"/>
            <ac:picMk id="5" creationId="{CACAFC68-4131-0201-99D4-94F8C80265DC}"/>
          </ac:picMkLst>
        </pc:picChg>
      </pc:sldChg>
      <pc:sldChg chg="addSp delSp modSp mod modTransition">
        <pc:chgData name="Daniel Khashabi" userId="62390808-c838-45e6-be59-d6fd0d208bc8" providerId="ADAL" clId="{19A97A65-FB7E-DC4C-8433-B675572D5E70}" dt="2023-02-23T16:23:18.641" v="10790"/>
        <pc:sldMkLst>
          <pc:docMk/>
          <pc:sldMk cId="3048726238" sldId="160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2" creationId="{905AB810-3D7D-65ED-BA58-504F065A446C}"/>
          </ac:spMkLst>
        </pc:spChg>
        <pc:spChg chg="add del mod">
          <ac:chgData name="Daniel Khashabi" userId="62390808-c838-45e6-be59-d6fd0d208bc8" providerId="ADAL" clId="{19A97A65-FB7E-DC4C-8433-B675572D5E70}" dt="2023-02-22T03:37:45.359" v="6649" actId="478"/>
          <ac:spMkLst>
            <pc:docMk/>
            <pc:sldMk cId="3048726238" sldId="1605"/>
            <ac:spMk id="5" creationId="{DA93FE49-03FB-1D41-B71F-34A76A63958A}"/>
          </ac:spMkLst>
        </pc:spChg>
        <pc:spChg chg="add del mod">
          <ac:chgData name="Daniel Khashabi" userId="62390808-c838-45e6-be59-d6fd0d208bc8" providerId="ADAL" clId="{19A97A65-FB7E-DC4C-8433-B675572D5E70}" dt="2023-02-22T03:39:56.075" v="6755" actId="478"/>
          <ac:spMkLst>
            <pc:docMk/>
            <pc:sldMk cId="3048726238" sldId="1605"/>
            <ac:spMk id="6" creationId="{0CF8D9B4-58AB-C8A3-CC31-2561639A6B3C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5" creationId="{4F6FC934-D1B8-1707-6387-EECD02D5F991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6" creationId="{082B7E43-F6AA-F2C8-6C31-C60686B3E19E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7" creationId="{019C1802-AB76-2BB1-7CB7-AFC5A93C3371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8" creationId="{1503E800-03F6-F0C7-19EB-098227C7B1E7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9" creationId="{B7D58CA8-E1B2-BA35-0B8D-4B31986D64F8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30" creationId="{9DBC8D66-39AD-808B-8BFC-CBB1558018AB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71" creationId="{1539C76B-D283-179F-B27F-6B0BC334DDDB}"/>
          </ac:spMkLst>
        </pc:spChg>
        <pc:spChg chg="del mod">
          <ac:chgData name="Daniel Khashabi" userId="62390808-c838-45e6-be59-d6fd0d208bc8" providerId="ADAL" clId="{19A97A65-FB7E-DC4C-8433-B675572D5E70}" dt="2023-02-22T03:35:49.718" v="6600" actId="478"/>
          <ac:spMkLst>
            <pc:docMk/>
            <pc:sldMk cId="3048726238" sldId="1605"/>
            <ac:spMk id="72" creationId="{04DFAC35-FC15-B1A5-77DB-85B7FE63420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8" creationId="{BC7D00C1-D2D2-7BFE-E1C0-2A0E4ACF4D3F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79" creationId="{C164FD82-46A0-85AF-6BC4-99DD0022BFDD}"/>
          </ac:spMkLst>
        </pc:spChg>
        <pc:picChg chg="add del mod">
          <ac:chgData name="Daniel Khashabi" userId="62390808-c838-45e6-be59-d6fd0d208bc8" providerId="ADAL" clId="{19A97A65-FB7E-DC4C-8433-B675572D5E70}" dt="2023-02-22T03:36:54.407" v="6610" actId="21"/>
          <ac:picMkLst>
            <pc:docMk/>
            <pc:sldMk cId="3048726238" sldId="1605"/>
            <ac:picMk id="3" creationId="{C8037FB7-A634-DC06-CBD2-341EBEEF31CF}"/>
          </ac:picMkLst>
        </pc:picChg>
        <pc:picChg chg="add del mod">
          <ac:chgData name="Daniel Khashabi" userId="62390808-c838-45e6-be59-d6fd0d208bc8" providerId="ADAL" clId="{19A97A65-FB7E-DC4C-8433-B675572D5E70}" dt="2023-02-22T03:37:02.849" v="6616" actId="21"/>
          <ac:picMkLst>
            <pc:docMk/>
            <pc:sldMk cId="3048726238" sldId="1605"/>
            <ac:picMk id="4" creationId="{2036FBB5-FA07-A2FA-55C2-2CBDC25DC235}"/>
          </ac:picMkLst>
        </pc:picChg>
        <pc:picChg chg="add mod">
          <ac:chgData name="Daniel Khashabi" userId="62390808-c838-45e6-be59-d6fd0d208bc8" providerId="ADAL" clId="{19A97A65-FB7E-DC4C-8433-B675572D5E70}" dt="2023-02-22T19:00:48.229" v="10613" actId="1076"/>
          <ac:picMkLst>
            <pc:docMk/>
            <pc:sldMk cId="3048726238" sldId="1605"/>
            <ac:picMk id="7" creationId="{830820C1-C964-4067-52A7-E5C2114DDCE7}"/>
          </ac:picMkLst>
        </pc:picChg>
        <pc:picChg chg="add del mod">
          <ac:chgData name="Daniel Khashabi" userId="62390808-c838-45e6-be59-d6fd0d208bc8" providerId="ADAL" clId="{19A97A65-FB7E-DC4C-8433-B675572D5E70}" dt="2023-02-22T03:37:46.629" v="6650" actId="478"/>
          <ac:picMkLst>
            <pc:docMk/>
            <pc:sldMk cId="3048726238" sldId="1605"/>
            <ac:picMk id="3074" creationId="{56DCD32C-25E8-B0B9-2042-E1E6E225B4A6}"/>
          </ac:picMkLst>
        </pc:picChg>
        <pc:picChg chg="add del mod">
          <ac:chgData name="Daniel Khashabi" userId="62390808-c838-45e6-be59-d6fd0d208bc8" providerId="ADAL" clId="{19A97A65-FB7E-DC4C-8433-B675572D5E70}" dt="2023-02-22T03:39:56.075" v="6755" actId="478"/>
          <ac:picMkLst>
            <pc:docMk/>
            <pc:sldMk cId="3048726238" sldId="1605"/>
            <ac:picMk id="3076" creationId="{E039EDDA-6BD8-DDEB-FCA3-16383BF0A6B1}"/>
          </ac:picMkLst>
        </pc:pic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1" creationId="{B4C38710-638A-7DD5-962F-570B1E175348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2" creationId="{F3998764-6EEC-087D-ECC4-0B62070D1760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3" creationId="{DF08AF49-3789-3A7F-603A-8593C2420B32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4" creationId="{3111A149-B35A-34BA-09DC-C31875CEF80A}"/>
          </ac:cxnSpMkLst>
        </pc:cxnChg>
      </pc:sldChg>
      <pc:sldChg chg="addSp delSp modSp mod delAnim modAnim modNotes">
        <pc:chgData name="Daniel Khashabi" userId="62390808-c838-45e6-be59-d6fd0d208bc8" providerId="ADAL" clId="{19A97A65-FB7E-DC4C-8433-B675572D5E70}" dt="2023-02-23T16:25:29.789" v="10792" actId="1076"/>
        <pc:sldMkLst>
          <pc:docMk/>
          <pc:sldMk cId="3352225948" sldId="1606"/>
        </pc:sldMkLst>
        <pc:spChg chg="mod">
          <ac:chgData name="Daniel Khashabi" userId="62390808-c838-45e6-be59-d6fd0d208bc8" providerId="ADAL" clId="{19A97A65-FB7E-DC4C-8433-B675572D5E70}" dt="2023-02-21T14:49:47.923" v="3432" actId="20577"/>
          <ac:spMkLst>
            <pc:docMk/>
            <pc:sldMk cId="3352225948" sldId="1606"/>
            <ac:spMk id="3" creationId="{58B57376-83E0-E507-151B-591DA026DE8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9" creationId="{764E7499-B950-91D6-0606-F4CC7C80816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0" creationId="{E9C4614B-C92C-D283-BA67-DD1C22DE0C7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1" creationId="{55330E7F-E88D-7A00-FADC-5B13554EB88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2" creationId="{FBA829E2-71AF-38FC-CFD8-FC50A5B1184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27" creationId="{E0C4B12C-20E3-CF1C-704C-F464CBEE717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29" creationId="{E116835B-A446-0A38-B4CA-81E1812A52D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1" creationId="{CF577B95-D1B3-8A75-A4F5-E0E514B795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3" creationId="{14FFEDB4-FF48-F8B8-1861-02B199C45F29}"/>
          </ac:spMkLst>
        </pc:spChg>
        <pc:spChg chg="del mod">
          <ac:chgData name="Daniel Khashabi" userId="62390808-c838-45e6-be59-d6fd0d208bc8" providerId="ADAL" clId="{19A97A65-FB7E-DC4C-8433-B675572D5E70}" dt="2023-02-21T14:49:45.048" v="3429" actId="478"/>
          <ac:spMkLst>
            <pc:docMk/>
            <pc:sldMk cId="3352225948" sldId="1606"/>
            <ac:spMk id="34" creationId="{A9C0BD6A-E7E2-EB64-6222-5D1565C82A7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5" creationId="{92AD76CD-159F-CA0E-A35B-CDA409DB0F3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7" creationId="{9D717302-7D3A-C53F-EA0C-DCB9908460B8}"/>
          </ac:spMkLst>
        </pc:spChg>
        <pc:grpChg chg="mod">
          <ac:chgData name="Daniel Khashabi" userId="62390808-c838-45e6-be59-d6fd0d208bc8" providerId="ADAL" clId="{19A97A65-FB7E-DC4C-8433-B675572D5E70}" dt="2023-02-23T16:25:29.789" v="10792" actId="1076"/>
          <ac:grpSpMkLst>
            <pc:docMk/>
            <pc:sldMk cId="3352225948" sldId="1606"/>
            <ac:grpSpMk id="4" creationId="{BF0A3626-32FA-CEF2-F23C-BE398819C5D2}"/>
          </ac:grpSpMkLst>
        </pc:grpChg>
      </pc:sldChg>
      <pc:sldChg chg="modSp modTransition">
        <pc:chgData name="Daniel Khashabi" userId="62390808-c838-45e6-be59-d6fd0d208bc8" providerId="ADAL" clId="{19A97A65-FB7E-DC4C-8433-B675572D5E70}" dt="2023-02-23T16:21:24.617" v="10780"/>
        <pc:sldMkLst>
          <pc:docMk/>
          <pc:sldMk cId="848025613" sldId="161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" creationId="{0BB91808-AED5-3152-7751-F4D9CB7B4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1" creationId="{D196AE15-FA14-B580-7F77-A45935B1E7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2" creationId="{20FF98EF-A3A5-E343-C04E-B76A477536B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3" creationId="{DB23E254-4F73-72D7-5F0A-9F2C123DDB1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4" creationId="{284323EE-8E23-2712-FD48-772F509208C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5" creationId="{466A8973-BAA0-A735-D9DE-26ED44A1855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6" creationId="{0C1BEFC1-C6C8-3F0D-D8A9-8D4D4215EAA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71" creationId="{1539C76B-D283-179F-B27F-6B0BC334DDDB}"/>
          </ac:spMkLst>
        </pc:spChg>
      </pc:sldChg>
      <pc:sldChg chg="addSp delSp modSp modAnim">
        <pc:chgData name="Daniel Khashabi" userId="62390808-c838-45e6-be59-d6fd0d208bc8" providerId="ADAL" clId="{19A97A65-FB7E-DC4C-8433-B675572D5E70}" dt="2023-02-23T16:22:32.594" v="10789"/>
        <pc:sldMkLst>
          <pc:docMk/>
          <pc:sldMk cId="590724948" sldId="16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" creationId="{8ABAC542-6315-033C-05A4-19DE65CC73B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1" creationId="{D196AE15-FA14-B580-7F77-A45935B1E7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2" creationId="{20FF98EF-A3A5-E343-C04E-B76A477536B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3" creationId="{DB23E254-4F73-72D7-5F0A-9F2C123DDB1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5" creationId="{41F57A2F-70C1-70F7-C14F-E523CD8D7FD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7" creationId="{B8F5CA2E-8038-0DE0-214B-E52178FC30F9}"/>
          </ac:spMkLst>
        </pc:spChg>
        <pc:picChg chg="add del mod">
          <ac:chgData name="Daniel Khashabi" userId="62390808-c838-45e6-be59-d6fd0d208bc8" providerId="ADAL" clId="{19A97A65-FB7E-DC4C-8433-B675572D5E70}" dt="2023-02-22T03:40:44.235" v="6765" actId="478"/>
          <ac:picMkLst>
            <pc:docMk/>
            <pc:sldMk cId="590724948" sldId="1611"/>
            <ac:picMk id="54" creationId="{A35885E8-3089-2D9F-F18D-3F41BD2E0D0C}"/>
          </ac:picMkLst>
        </pc:picChg>
        <pc:picChg chg="add mod">
          <ac:chgData name="Daniel Khashabi" userId="62390808-c838-45e6-be59-d6fd0d208bc8" providerId="ADAL" clId="{19A97A65-FB7E-DC4C-8433-B675572D5E70}" dt="2023-02-23T16:22:23.842" v="10788" actId="1076"/>
          <ac:picMkLst>
            <pc:docMk/>
            <pc:sldMk cId="590724948" sldId="1611"/>
            <ac:picMk id="54" creationId="{A82B35E2-ED8A-5698-F9E2-3F20EDD6BAA1}"/>
          </ac:picMkLst>
        </pc:pic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3169511776" sldId="161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51" creationId="{5751BECF-A130-5C11-8802-898107BEA07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3" creationId="{225716CA-EC32-9765-8761-81D9A056D5BF}"/>
          </ac:spMkLst>
        </pc:sp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609025459" sldId="161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51" creationId="{672721B1-0845-D71D-18E4-9B37ABD2D51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54" creationId="{0E1A55C4-99E6-7E32-4228-7F1BC7BE6651}"/>
          </ac:spMkLst>
        </pc:spChg>
      </pc:sldChg>
      <pc:sldChg chg="del">
        <pc:chgData name="Daniel Khashabi" userId="62390808-c838-45e6-be59-d6fd0d208bc8" providerId="ADAL" clId="{19A97A65-FB7E-DC4C-8433-B675572D5E70}" dt="2023-02-12T19:53:20.107" v="511" actId="2696"/>
        <pc:sldMkLst>
          <pc:docMk/>
          <pc:sldMk cId="670089029" sldId="1614"/>
        </pc:sldMkLst>
      </pc:sldChg>
      <pc:sldChg chg="modSp add mod">
        <pc:chgData name="Daniel Khashabi" userId="62390808-c838-45e6-be59-d6fd0d208bc8" providerId="ADAL" clId="{19A97A65-FB7E-DC4C-8433-B675572D5E70}" dt="2023-02-23T16:35:07.080" v="10899" actId="20577"/>
        <pc:sldMkLst>
          <pc:docMk/>
          <pc:sldMk cId="1576146767" sldId="1614"/>
        </pc:sldMkLst>
        <pc:spChg chg="mod">
          <ac:chgData name="Daniel Khashabi" userId="62390808-c838-45e6-be59-d6fd0d208bc8" providerId="ADAL" clId="{19A97A65-FB7E-DC4C-8433-B675572D5E70}" dt="2023-02-23T16:35:07.080" v="10899" actId="20577"/>
          <ac:spMkLst>
            <pc:docMk/>
            <pc:sldMk cId="1576146767" sldId="1614"/>
            <ac:spMk id="3" creationId="{5DA94EF0-6A4A-602C-77B3-66F207075CB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576146767" sldId="1614"/>
            <ac:spMk id="4" creationId="{438D3EB4-22DC-1ECF-ED9B-ACF5D672EEE8}"/>
          </ac:spMkLst>
        </pc:spChg>
      </pc:sldChg>
      <pc:sldChg chg="addSp delSp modSp del mod">
        <pc:chgData name="Daniel Khashabi" userId="62390808-c838-45e6-be59-d6fd0d208bc8" providerId="ADAL" clId="{19A97A65-FB7E-DC4C-8433-B675572D5E70}" dt="2023-02-21T15:00:13.435" v="3852" actId="2696"/>
        <pc:sldMkLst>
          <pc:docMk/>
          <pc:sldMk cId="2772866417" sldId="1617"/>
        </pc:sldMkLst>
        <pc:spChg chg="add mod">
          <ac:chgData name="Daniel Khashabi" userId="62390808-c838-45e6-be59-d6fd0d208bc8" providerId="ADAL" clId="{19A97A65-FB7E-DC4C-8433-B675572D5E70}" dt="2023-02-21T14:47:30.835" v="3399"/>
          <ac:spMkLst>
            <pc:docMk/>
            <pc:sldMk cId="2772866417" sldId="1617"/>
            <ac:spMk id="52" creationId="{FBA72B9B-A41D-E682-4FA8-BB864F96D181}"/>
          </ac:spMkLst>
        </pc:spChg>
        <pc:spChg chg="del">
          <ac:chgData name="Daniel Khashabi" userId="62390808-c838-45e6-be59-d6fd0d208bc8" providerId="ADAL" clId="{19A97A65-FB7E-DC4C-8433-B675572D5E70}" dt="2023-02-21T14:47:30.644" v="3398" actId="478"/>
          <ac:spMkLst>
            <pc:docMk/>
            <pc:sldMk cId="2772866417" sldId="1617"/>
            <ac:spMk id="74" creationId="{1162C052-9858-2BBA-884D-1F77AD757806}"/>
          </ac:spMkLst>
        </pc:spChg>
      </pc:sldChg>
      <pc:sldChg chg="addSp delSp modSp del mod modAnim">
        <pc:chgData name="Daniel Khashabi" userId="62390808-c838-45e6-be59-d6fd0d208bc8" providerId="ADAL" clId="{19A97A65-FB7E-DC4C-8433-B675572D5E70}" dt="2023-02-21T14:59:56.456" v="3851" actId="2696"/>
        <pc:sldMkLst>
          <pc:docMk/>
          <pc:sldMk cId="2892059775" sldId="1618"/>
        </pc:sldMkLst>
        <pc:spChg chg="add mod">
          <ac:chgData name="Daniel Khashabi" userId="62390808-c838-45e6-be59-d6fd0d208bc8" providerId="ADAL" clId="{19A97A65-FB7E-DC4C-8433-B675572D5E70}" dt="2023-02-13T19:35:16.511" v="1983" actId="1076"/>
          <ac:spMkLst>
            <pc:docMk/>
            <pc:sldMk cId="2892059775" sldId="1618"/>
            <ac:spMk id="51" creationId="{84B3B072-1724-71BF-EB35-6E3DE41DD56E}"/>
          </ac:spMkLst>
        </pc:spChg>
        <pc:spChg chg="mod">
          <ac:chgData name="Daniel Khashabi" userId="62390808-c838-45e6-be59-d6fd0d208bc8" providerId="ADAL" clId="{19A97A65-FB7E-DC4C-8433-B675572D5E70}" dt="2023-02-13T19:34:28.900" v="1947" actId="208"/>
          <ac:spMkLst>
            <pc:docMk/>
            <pc:sldMk cId="2892059775" sldId="1618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13T19:35:39.585" v="1988" actId="20577"/>
          <ac:spMkLst>
            <pc:docMk/>
            <pc:sldMk cId="2892059775" sldId="1618"/>
            <ac:spMk id="164" creationId="{F098A132-0227-A725-9918-BBF5F00235DE}"/>
          </ac:spMkLst>
        </pc:spChg>
        <pc:picChg chg="del">
          <ac:chgData name="Daniel Khashabi" userId="62390808-c838-45e6-be59-d6fd0d208bc8" providerId="ADAL" clId="{19A97A65-FB7E-DC4C-8433-B675572D5E70}" dt="2023-02-21T14:45:52.175" v="3346" actId="478"/>
          <ac:picMkLst>
            <pc:docMk/>
            <pc:sldMk cId="2892059775" sldId="1618"/>
            <ac:picMk id="46082" creationId="{7C97EDC0-A896-2479-6C97-FDB39454AC39}"/>
          </ac:picMkLst>
        </pc:picChg>
      </pc:sldChg>
      <pc:sldChg chg="modSp mod">
        <pc:chgData name="Daniel Khashabi" userId="62390808-c838-45e6-be59-d6fd0d208bc8" providerId="ADAL" clId="{19A97A65-FB7E-DC4C-8433-B675572D5E70}" dt="2023-02-23T16:30:09.173" v="10896" actId="20577"/>
        <pc:sldMkLst>
          <pc:docMk/>
          <pc:sldMk cId="3536256777" sldId="1619"/>
        </pc:sldMkLst>
        <pc:spChg chg="mod">
          <ac:chgData name="Daniel Khashabi" userId="62390808-c838-45e6-be59-d6fd0d208bc8" providerId="ADAL" clId="{19A97A65-FB7E-DC4C-8433-B675572D5E70}" dt="2023-02-23T16:30:09.173" v="10896" actId="20577"/>
          <ac:spMkLst>
            <pc:docMk/>
            <pc:sldMk cId="3536256777" sldId="1619"/>
            <ac:spMk id="3" creationId="{58B57376-83E0-E507-151B-591DA026DE8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9" creationId="{82F52651-9693-0D88-3823-4AC1604DB1D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27" creationId="{E0C4B12C-20E3-CF1C-704C-F464CBEE717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29" creationId="{E116835B-A446-0A38-B4CA-81E1812A52D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31" creationId="{CF577B95-D1B3-8A75-A4F5-E0E514B795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33" creationId="{14FFEDB4-FF48-F8B8-1861-02B199C45F29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55" creationId="{78ECC4B6-6FE1-A49A-3F79-8BF23F6251D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57" creationId="{2F9D2B7C-9439-B121-E462-02E4E250DA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59" creationId="{74577F2A-593E-3E8E-46B7-4B1CD1E59AD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61" creationId="{1D7CC855-B0E6-3A0B-646C-2D2759D35E7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63" creationId="{539D7D95-2193-80CD-687D-37B4AF4DFAED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5" creationId="{89CCE0CD-6A40-33A3-0085-A20D92BA29D6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6" creationId="{1A815EED-F0BC-AC41-83A7-EC1321A7C890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7" creationId="{FFF33400-EA34-2B83-1D88-365C2BDEEF7C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8" creationId="{E2F949D0-5A00-E9B8-6A2A-D2676F8D955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47195" creationId="{EF1A02E7-1655-39F8-D620-8EB393223EAE}"/>
          </ac:spMkLst>
        </pc:s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" creationId="{BF0A3626-32FA-CEF2-F23C-BE398819C5D2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3" creationId="{A0166EBE-6FFC-3BA3-9263-8E41666BB50F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4" creationId="{D2F291B3-6251-BC61-7A4B-2C4BD4714F44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5" creationId="{27370527-291A-51FF-5A09-87EAFE8B560B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6" creationId="{BDD23FFC-649D-66A3-1E67-8C170D1CD7E3}"/>
          </ac:grpSpMkLst>
        </pc:grp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7" creationId="{7A0EF800-E57C-547A-E2C7-2E59EB1565FB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8" creationId="{04C9998F-E4CF-68B6-4A01-49F319F39370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9" creationId="{EB3203CB-558D-F136-95BE-1AC45CDBC286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0" creationId="{F3080C96-A94F-2772-FB04-41A988EFEED1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1" creationId="{6C56BF14-581D-4BE0-CF50-793D405C7699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2" creationId="{8BF15BB0-D92F-CEC4-EA24-C5F65B1BE0D4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3" creationId="{DC775DFF-043E-20E4-CB38-EAEC064C2F25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4" creationId="{00883A45-598F-DBC5-9896-3383864022C3}"/>
          </ac:cxnSpMkLst>
        </pc:cxnChg>
      </pc:sldChg>
      <pc:sldChg chg="addSp modSp">
        <pc:chgData name="Daniel Khashabi" userId="62390808-c838-45e6-be59-d6fd0d208bc8" providerId="ADAL" clId="{19A97A65-FB7E-DC4C-8433-B675572D5E70}" dt="2023-02-22T17:58:30.299" v="9801"/>
        <pc:sldMkLst>
          <pc:docMk/>
          <pc:sldMk cId="3959706283" sldId="1620"/>
        </pc:sldMkLst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3" creationId="{98D8A730-079C-9942-66DC-FB97976C8C5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6" creationId="{74E8A16A-FD91-4333-5F0E-E1916CAB9AB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8" creationId="{8F99410D-D33A-9C2B-A952-60174073B08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14" creationId="{A36870B9-7A8F-3986-EAFA-01C9AFCAB1E2}"/>
          </ac:spMkLst>
        </pc:spChg>
      </pc:sldChg>
      <pc:sldChg chg="addSp delSp modSp del mod delAnim">
        <pc:chgData name="Daniel Khashabi" userId="62390808-c838-45e6-be59-d6fd0d208bc8" providerId="ADAL" clId="{19A97A65-FB7E-DC4C-8433-B675572D5E70}" dt="2023-02-21T14:57:31.550" v="3846" actId="2696"/>
        <pc:sldMkLst>
          <pc:docMk/>
          <pc:sldMk cId="2566398262" sldId="1622"/>
        </pc:sldMkLst>
        <pc:spChg chg="mod">
          <ac:chgData name="Daniel Khashabi" userId="62390808-c838-45e6-be59-d6fd0d208bc8" providerId="ADAL" clId="{19A97A65-FB7E-DC4C-8433-B675572D5E70}" dt="2023-02-21T14:57:23.031" v="3845" actId="5793"/>
          <ac:spMkLst>
            <pc:docMk/>
            <pc:sldMk cId="2566398262" sldId="1622"/>
            <ac:spMk id="3" creationId="{8E8092CD-FBA9-B26F-643E-3A0AA279711C}"/>
          </ac:spMkLst>
        </pc:spChg>
        <pc:picChg chg="add del mod modCrop">
          <ac:chgData name="Daniel Khashabi" userId="62390808-c838-45e6-be59-d6fd0d208bc8" providerId="ADAL" clId="{19A97A65-FB7E-DC4C-8433-B675572D5E70}" dt="2023-02-21T14:56:12.536" v="3774" actId="21"/>
          <ac:picMkLst>
            <pc:docMk/>
            <pc:sldMk cId="2566398262" sldId="1622"/>
            <ac:picMk id="5" creationId="{F6E0740D-ABCC-1736-326A-984FEB209B03}"/>
          </ac:picMkLst>
        </pc:picChg>
        <pc:picChg chg="add mod">
          <ac:chgData name="Daniel Khashabi" userId="62390808-c838-45e6-be59-d6fd0d208bc8" providerId="ADAL" clId="{19A97A65-FB7E-DC4C-8433-B675572D5E70}" dt="2023-02-21T14:57:14.319" v="3833" actId="1076"/>
          <ac:picMkLst>
            <pc:docMk/>
            <pc:sldMk cId="2566398262" sldId="1622"/>
            <ac:picMk id="6" creationId="{A5A924DE-2F10-9807-FF89-29EA3FB07B9C}"/>
          </ac:picMkLst>
        </pc:picChg>
        <pc:picChg chg="add del mod">
          <ac:chgData name="Daniel Khashabi" userId="62390808-c838-45e6-be59-d6fd0d208bc8" providerId="ADAL" clId="{19A97A65-FB7E-DC4C-8433-B675572D5E70}" dt="2023-02-11T18:39:44.248" v="314" actId="21"/>
          <ac:picMkLst>
            <pc:docMk/>
            <pc:sldMk cId="2566398262" sldId="1622"/>
            <ac:picMk id="6" creationId="{F94299D0-4BB5-74F2-E90C-62D48AA03074}"/>
          </ac:picMkLst>
        </pc:picChg>
        <pc:picChg chg="del mod">
          <ac:chgData name="Daniel Khashabi" userId="62390808-c838-45e6-be59-d6fd0d208bc8" providerId="ADAL" clId="{19A97A65-FB7E-DC4C-8433-B675572D5E70}" dt="2023-02-11T18:35:06.837" v="9" actId="478"/>
          <ac:picMkLst>
            <pc:docMk/>
            <pc:sldMk cId="2566398262" sldId="1622"/>
            <ac:picMk id="7" creationId="{0B1B48BF-FBEF-CDB9-75CD-8B6AB014AF48}"/>
          </ac:picMkLst>
        </pc:picChg>
        <pc:picChg chg="del mod">
          <ac:chgData name="Daniel Khashabi" userId="62390808-c838-45e6-be59-d6fd0d208bc8" providerId="ADAL" clId="{19A97A65-FB7E-DC4C-8433-B675572D5E70}" dt="2023-02-11T18:37:20.649" v="254" actId="478"/>
          <ac:picMkLst>
            <pc:docMk/>
            <pc:sldMk cId="2566398262" sldId="1622"/>
            <ac:picMk id="8" creationId="{D4C779AD-BD1C-00F6-2B9A-52C265DBC757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9" creationId="{8FD20E9E-4D76-4733-880B-80885E2744DF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10" creationId="{7F5C5D7D-5C40-F1E2-88C8-8518653E810C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11" creationId="{98D4D9E8-426E-0EFA-7F61-150E4AE5AD2F}"/>
          </ac:picMkLst>
        </pc:picChg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3967499559" sldId="1623"/>
        </pc:sldMkLst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3728407031" sldId="1624"/>
        </pc:sldMkLst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1356427523" sldId="1625"/>
        </pc:sldMkLst>
      </pc:sldChg>
      <pc:sldChg chg="addSp modSp mod modNotes">
        <pc:chgData name="Daniel Khashabi" userId="62390808-c838-45e6-be59-d6fd0d208bc8" providerId="ADAL" clId="{19A97A65-FB7E-DC4C-8433-B675572D5E70}" dt="2023-02-22T17:58:30.299" v="9801"/>
        <pc:sldMkLst>
          <pc:docMk/>
          <pc:sldMk cId="1422955403" sldId="162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2955403" sldId="1627"/>
            <ac:spMk id="27" creationId="{E7A0AB3E-598B-2B2B-E2DB-E4F50B84BDC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2955403" sldId="1627"/>
            <ac:spMk id="28" creationId="{91DDE18E-B1A3-4CB0-1DCE-CE6B4E269CD7}"/>
          </ac:spMkLst>
        </pc:spChg>
        <pc:grpChg chg="add mod">
          <ac:chgData name="Daniel Khashabi" userId="62390808-c838-45e6-be59-d6fd0d208bc8" providerId="ADAL" clId="{19A97A65-FB7E-DC4C-8433-B675572D5E70}" dt="2023-02-21T15:21:03.684" v="4575" actId="1076"/>
          <ac:grpSpMkLst>
            <pc:docMk/>
            <pc:sldMk cId="1422955403" sldId="1627"/>
            <ac:grpSpMk id="4" creationId="{8E397548-5523-1B0B-1A08-B01D6C50E6FF}"/>
          </ac:grpSpMkLst>
        </pc:grpChg>
      </pc:sldChg>
      <pc:sldChg chg="modSp modNotes">
        <pc:chgData name="Daniel Khashabi" userId="62390808-c838-45e6-be59-d6fd0d208bc8" providerId="ADAL" clId="{19A97A65-FB7E-DC4C-8433-B675572D5E70}" dt="2023-02-22T17:58:30.299" v="9801"/>
        <pc:sldMkLst>
          <pc:docMk/>
          <pc:sldMk cId="1639325383" sldId="162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6" creationId="{BCAB8B96-1665-77EF-37E0-8F73B564872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7" creationId="{C23CD156-6A6B-E77E-2A15-39AECEAC644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8" creationId="{F19DDAE9-7D5E-8F70-3E11-95FA937DBF0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9" creationId="{06AC9F09-6181-1543-1E92-960C264AD2F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0" creationId="{8DFCD589-1CD6-6E24-99E5-1BBC43CFFED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1" creationId="{A89D59D7-0B3B-0A25-4DF6-A5B458E358B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2" creationId="{A436AC40-14E9-4BF6-4257-A0E57FB4B5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3" creationId="{86BC8099-2D74-561C-74CB-C62D68A23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4" creationId="{099BEFF8-9014-858B-25D6-272EF469256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5" creationId="{CF700494-FBC2-941F-A251-BF4D25F7630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6" creationId="{26714365-ED84-A8AD-DD94-851F7C46FE4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7" creationId="{8DDD109B-B82E-FDAE-2B56-84BFEC8DE00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9" creationId="{B265745C-AFE6-948F-9BE8-DE587FB73D3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0" creationId="{B2EE4C14-48A0-EEDC-61B0-F35E42FF53E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1" creationId="{5B342666-698F-6B05-4FD7-C970ECD7E79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2" creationId="{9CC86EC6-0049-C9F8-F9D8-CE20AA8688F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3" creationId="{09B6DCC3-DA45-F203-F48E-88CFC1343B9A}"/>
          </ac:spMkLst>
        </pc:spChg>
      </pc:sldChg>
      <pc:sldChg chg="addSp delSp modSp mod ord modAnim chgLayout">
        <pc:chgData name="Daniel Khashabi" userId="62390808-c838-45e6-be59-d6fd0d208bc8" providerId="ADAL" clId="{19A97A65-FB7E-DC4C-8433-B675572D5E70}" dt="2023-02-22T17:58:30.299" v="9801"/>
        <pc:sldMkLst>
          <pc:docMk/>
          <pc:sldMk cId="601207151" sldId="1630"/>
        </pc:sldMkLst>
        <pc:spChg chg="mod ord">
          <ac:chgData name="Daniel Khashabi" userId="62390808-c838-45e6-be59-d6fd0d208bc8" providerId="ADAL" clId="{19A97A65-FB7E-DC4C-8433-B675572D5E70}" dt="2023-02-21T14:49:35.132" v="3422" actId="700"/>
          <ac:spMkLst>
            <pc:docMk/>
            <pc:sldMk cId="601207151" sldId="1630"/>
            <ac:spMk id="2" creationId="{657EBAC9-7D38-53DD-75E6-D0D3C3A06240}"/>
          </ac:spMkLst>
        </pc:spChg>
        <pc:spChg chg="add mod ord">
          <ac:chgData name="Daniel Khashabi" userId="62390808-c838-45e6-be59-d6fd0d208bc8" providerId="ADAL" clId="{19A97A65-FB7E-DC4C-8433-B675572D5E70}" dt="2023-02-21T15:00:33.811" v="3858" actId="27636"/>
          <ac:spMkLst>
            <pc:docMk/>
            <pc:sldMk cId="601207151" sldId="1630"/>
            <ac:spMk id="3" creationId="{D5A1A784-09B0-3BFB-1ADC-94EBAC152458}"/>
          </ac:spMkLst>
        </pc:spChg>
        <pc:spChg chg="add del mod">
          <ac:chgData name="Daniel Khashabi" userId="62390808-c838-45e6-be59-d6fd0d208bc8" providerId="ADAL" clId="{19A97A65-FB7E-DC4C-8433-B675572D5E70}" dt="2023-02-21T14:52:42.363" v="3611"/>
          <ac:spMkLst>
            <pc:docMk/>
            <pc:sldMk cId="601207151" sldId="1630"/>
            <ac:spMk id="4" creationId="{9017FEFB-28B7-8E01-38E7-10DF3F845DD9}"/>
          </ac:spMkLst>
        </pc:spChg>
        <pc:spChg chg="add del mod">
          <ac:chgData name="Daniel Khashabi" userId="62390808-c838-45e6-be59-d6fd0d208bc8" providerId="ADAL" clId="{19A97A65-FB7E-DC4C-8433-B675572D5E70}" dt="2023-02-21T14:52:41.460" v="3609"/>
          <ac:spMkLst>
            <pc:docMk/>
            <pc:sldMk cId="601207151" sldId="1630"/>
            <ac:spMk id="5" creationId="{C287FCDF-E097-7E77-DD66-2413698C8E32}"/>
          </ac:spMkLst>
        </pc:spChg>
        <pc:spChg chg="add del mod">
          <ac:chgData name="Daniel Khashabi" userId="62390808-c838-45e6-be59-d6fd0d208bc8" providerId="ADAL" clId="{19A97A65-FB7E-DC4C-8433-B675572D5E70}" dt="2023-02-21T14:51:44.756" v="3562" actId="478"/>
          <ac:spMkLst>
            <pc:docMk/>
            <pc:sldMk cId="601207151" sldId="1630"/>
            <ac:spMk id="6" creationId="{D6EDEDF8-DC1F-3F7A-8780-4E7770A8FE21}"/>
          </ac:spMkLst>
        </pc:spChg>
        <pc:spChg chg="del mod">
          <ac:chgData name="Daniel Khashabi" userId="62390808-c838-45e6-be59-d6fd0d208bc8" providerId="ADAL" clId="{19A97A65-FB7E-DC4C-8433-B675572D5E70}" dt="2023-02-21T14:50:23.867" v="3447" actId="478"/>
          <ac:spMkLst>
            <pc:docMk/>
            <pc:sldMk cId="601207151" sldId="1630"/>
            <ac:spMk id="34" creationId="{A9C0BD6A-E7E2-EB64-6222-5D1565C82A77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601207151" sldId="1630"/>
            <ac:spMk id="40" creationId="{4BEE174F-D5C0-C7D5-94A8-87892E1A8F75}"/>
          </ac:spMkLst>
        </pc:spChg>
        <pc:picChg chg="add del">
          <ac:chgData name="Daniel Khashabi" userId="62390808-c838-45e6-be59-d6fd0d208bc8" providerId="ADAL" clId="{19A97A65-FB7E-DC4C-8433-B675572D5E70}" dt="2023-02-21T14:49:31.827" v="3421" actId="478"/>
          <ac:picMkLst>
            <pc:docMk/>
            <pc:sldMk cId="601207151" sldId="1630"/>
            <ac:picMk id="39" creationId="{97558CE8-3D96-7653-AC8E-025A8AB45C79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13T20:59:17.575" v="3251" actId="27636"/>
        <pc:sldMkLst>
          <pc:docMk/>
          <pc:sldMk cId="1444086369" sldId="1631"/>
        </pc:sldMkLst>
        <pc:spChg chg="del">
          <ac:chgData name="Daniel Khashabi" userId="62390808-c838-45e6-be59-d6fd0d208bc8" providerId="ADAL" clId="{19A97A65-FB7E-DC4C-8433-B675572D5E70}" dt="2023-02-13T20:59:17.562" v="3250" actId="478"/>
          <ac:spMkLst>
            <pc:docMk/>
            <pc:sldMk cId="1444086369" sldId="1631"/>
            <ac:spMk id="2" creationId="{FEEF21DA-34AE-08F1-D133-83AA67E1B466}"/>
          </ac:spMkLst>
        </pc:spChg>
        <pc:spChg chg="add mod">
          <ac:chgData name="Daniel Khashabi" userId="62390808-c838-45e6-be59-d6fd0d208bc8" providerId="ADAL" clId="{19A97A65-FB7E-DC4C-8433-B675572D5E70}" dt="2023-02-13T20:59:17.575" v="3251" actId="27636"/>
          <ac:spMkLst>
            <pc:docMk/>
            <pc:sldMk cId="1444086369" sldId="1631"/>
            <ac:spMk id="5" creationId="{04A9DFAD-C5EA-E9E7-6445-AA59E65C96FC}"/>
          </ac:spMkLst>
        </pc:spChg>
      </pc:sldChg>
      <pc:sldChg chg="del">
        <pc:chgData name="Daniel Khashabi" userId="62390808-c838-45e6-be59-d6fd0d208bc8" providerId="ADAL" clId="{19A97A65-FB7E-DC4C-8433-B675572D5E70}" dt="2023-02-13T20:59:04.466" v="3246" actId="2696"/>
        <pc:sldMkLst>
          <pc:docMk/>
          <pc:sldMk cId="1627406018" sldId="1631"/>
        </pc:sldMkLst>
      </pc:sldChg>
      <pc:sldChg chg="add">
        <pc:chgData name="Daniel Khashabi" userId="62390808-c838-45e6-be59-d6fd0d208bc8" providerId="ADAL" clId="{19A97A65-FB7E-DC4C-8433-B675572D5E70}" dt="2023-02-13T20:59:14.429" v="3249"/>
        <pc:sldMkLst>
          <pc:docMk/>
          <pc:sldMk cId="1029767625" sldId="1632"/>
        </pc:sldMkLst>
      </pc:sldChg>
      <pc:sldChg chg="del">
        <pc:chgData name="Daniel Khashabi" userId="62390808-c838-45e6-be59-d6fd0d208bc8" providerId="ADAL" clId="{19A97A65-FB7E-DC4C-8433-B675572D5E70}" dt="2023-02-13T20:59:12.055" v="3248" actId="2696"/>
        <pc:sldMkLst>
          <pc:docMk/>
          <pc:sldMk cId="1728503182" sldId="1632"/>
        </pc:sldMkLst>
      </pc:sldChg>
      <pc:sldChg chg="modSp add del mod">
        <pc:chgData name="Daniel Khashabi" userId="62390808-c838-45e6-be59-d6fd0d208bc8" providerId="ADAL" clId="{19A97A65-FB7E-DC4C-8433-B675572D5E70}" dt="2023-02-22T13:27:06.377" v="7811" actId="2696"/>
        <pc:sldMkLst>
          <pc:docMk/>
          <pc:sldMk cId="399423885" sldId="1633"/>
        </pc:sldMkLst>
        <pc:spChg chg="mod">
          <ac:chgData name="Daniel Khashabi" userId="62390808-c838-45e6-be59-d6fd0d208bc8" providerId="ADAL" clId="{19A97A65-FB7E-DC4C-8433-B675572D5E70}" dt="2023-02-13T20:54:41.495" v="3229" actId="20577"/>
          <ac:spMkLst>
            <pc:docMk/>
            <pc:sldMk cId="399423885" sldId="1633"/>
            <ac:spMk id="2" creationId="{A65C4E69-7300-95A8-4ECC-09D570119D66}"/>
          </ac:spMkLst>
        </pc:spChg>
      </pc:sldChg>
      <pc:sldChg chg="modSp del mod">
        <pc:chgData name="Daniel Khashabi" userId="62390808-c838-45e6-be59-d6fd0d208bc8" providerId="ADAL" clId="{19A97A65-FB7E-DC4C-8433-B675572D5E70}" dt="2023-02-12T19:56:31.085" v="545" actId="2696"/>
        <pc:sldMkLst>
          <pc:docMk/>
          <pc:sldMk cId="774716354" sldId="1633"/>
        </pc:sldMkLst>
        <pc:spChg chg="mod">
          <ac:chgData name="Daniel Khashabi" userId="62390808-c838-45e6-be59-d6fd0d208bc8" providerId="ADAL" clId="{19A97A65-FB7E-DC4C-8433-B675572D5E70}" dt="2023-02-11T18:34:59.260" v="6" actId="27636"/>
          <ac:spMkLst>
            <pc:docMk/>
            <pc:sldMk cId="774716354" sldId="1633"/>
            <ac:spMk id="2" creationId="{A65C4E69-7300-95A8-4ECC-09D570119D66}"/>
          </ac:spMkLst>
        </pc:sp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973353530" sldId="1633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393260160" sldId="1633"/>
        </pc:sldMkLst>
      </pc:sldChg>
      <pc:sldChg chg="add del">
        <pc:chgData name="Daniel Khashabi" userId="62390808-c838-45e6-be59-d6fd0d208bc8" providerId="ADAL" clId="{19A97A65-FB7E-DC4C-8433-B675572D5E70}" dt="2023-02-13T20:45:12.665" v="3024" actId="2696"/>
        <pc:sldMkLst>
          <pc:docMk/>
          <pc:sldMk cId="2026176002" sldId="1633"/>
        </pc:sldMkLst>
      </pc:sldChg>
      <pc:sldChg chg="addSp delSp modSp add mod addAnim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295670356" sldId="1634"/>
        </pc:sldMkLst>
        <pc:spChg chg="mod">
          <ac:chgData name="Daniel Khashabi" userId="62390808-c838-45e6-be59-d6fd0d208bc8" providerId="ADAL" clId="{19A97A65-FB7E-DC4C-8433-B675572D5E70}" dt="2023-02-21T15:17:57.464" v="4536" actId="20577"/>
          <ac:spMkLst>
            <pc:docMk/>
            <pc:sldMk cId="295670356" sldId="1634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5670356" sldId="1634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95670356" sldId="1634"/>
            <ac:spMk id="5" creationId="{F4C6E731-2E0D-DC67-66EE-2BFCF1DAA16B}"/>
          </ac:spMkLst>
        </pc:spChg>
        <pc:picChg chg="del mod">
          <ac:chgData name="Daniel Khashabi" userId="62390808-c838-45e6-be59-d6fd0d208bc8" providerId="ADAL" clId="{19A97A65-FB7E-DC4C-8433-B675572D5E70}" dt="2023-02-11T18:39:53.768" v="319" actId="478"/>
          <ac:picMkLst>
            <pc:docMk/>
            <pc:sldMk cId="295670356" sldId="1634"/>
            <ac:picMk id="8" creationId="{D4C779AD-BD1C-00F6-2B9A-52C265DBC757}"/>
          </ac:picMkLst>
        </pc:picChg>
        <pc:picChg chg="add del mod">
          <ac:chgData name="Daniel Khashabi" userId="62390808-c838-45e6-be59-d6fd0d208bc8" providerId="ADAL" clId="{19A97A65-FB7E-DC4C-8433-B675572D5E70}" dt="2023-02-22T01:41:13.573" v="5901" actId="1035"/>
          <ac:picMkLst>
            <pc:docMk/>
            <pc:sldMk cId="295670356" sldId="1634"/>
            <ac:picMk id="9" creationId="{8FD20E9E-4D76-4733-880B-80885E2744DF}"/>
          </ac:picMkLst>
        </pc:picChg>
        <pc:picChg chg="add del mod">
          <ac:chgData name="Daniel Khashabi" userId="62390808-c838-45e6-be59-d6fd0d208bc8" providerId="ADAL" clId="{19A97A65-FB7E-DC4C-8433-B675572D5E70}" dt="2023-02-22T01:41:13.573" v="5901" actId="1035"/>
          <ac:picMkLst>
            <pc:docMk/>
            <pc:sldMk cId="295670356" sldId="1634"/>
            <ac:picMk id="10" creationId="{7F5C5D7D-5C40-F1E2-88C8-8518653E810C}"/>
          </ac:picMkLst>
        </pc:picChg>
        <pc:picChg chg="add del">
          <ac:chgData name="Daniel Khashabi" userId="62390808-c838-45e6-be59-d6fd0d208bc8" providerId="ADAL" clId="{19A97A65-FB7E-DC4C-8433-B675572D5E70}" dt="2023-02-21T15:17:28.774" v="4529" actId="478"/>
          <ac:picMkLst>
            <pc:docMk/>
            <pc:sldMk cId="295670356" sldId="1634"/>
            <ac:picMk id="11" creationId="{98D4D9E8-426E-0EFA-7F61-150E4AE5AD2F}"/>
          </ac:picMkLst>
        </pc:picChg>
      </pc:sldChg>
      <pc:sldChg chg="add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792073243" sldId="1676"/>
        </pc:sldMkLst>
        <pc:spChg chg="mod">
          <ac:chgData name="Daniel Khashabi" userId="62390808-c838-45e6-be59-d6fd0d208bc8" providerId="ADAL" clId="{19A97A65-FB7E-DC4C-8433-B675572D5E70}" dt="2023-02-11T18:39:58.230" v="338" actId="1036"/>
          <ac:spMkLst>
            <pc:docMk/>
            <pc:sldMk cId="792073243" sldId="1676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792073243" sldId="1676"/>
            <ac:spMk id="4" creationId="{4565D453-6B96-F72C-F7F7-56D51D0EAE6F}"/>
          </ac:spMkLst>
        </pc:spChg>
        <pc:picChg chg="add mod">
          <ac:chgData name="Daniel Khashabi" userId="62390808-c838-45e6-be59-d6fd0d208bc8" providerId="ADAL" clId="{19A97A65-FB7E-DC4C-8433-B675572D5E70}" dt="2023-02-11T18:40:00.054" v="340" actId="1076"/>
          <ac:picMkLst>
            <pc:docMk/>
            <pc:sldMk cId="792073243" sldId="1676"/>
            <ac:picMk id="3" creationId="{D44CCDC2-BB62-25BC-4DDD-1677E7088F31}"/>
          </ac:picMkLst>
        </pc:picChg>
      </pc:sldChg>
      <pc:sldChg chg="addSp delSp modSp add mod ord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3902540268" sldId="1677"/>
        </pc:sldMkLst>
        <pc:spChg chg="mod">
          <ac:chgData name="Daniel Khashabi" userId="62390808-c838-45e6-be59-d6fd0d208bc8" providerId="ADAL" clId="{19A97A65-FB7E-DC4C-8433-B675572D5E70}" dt="2023-02-11T18:44:12.158" v="363" actId="20577"/>
          <ac:spMkLst>
            <pc:docMk/>
            <pc:sldMk cId="3902540268" sldId="1677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2540268" sldId="1677"/>
            <ac:spMk id="4" creationId="{BEDC438E-8CEC-0CC2-E9D7-766BB19CA8F4}"/>
          </ac:spMkLst>
        </pc:spChg>
        <pc:picChg chg="add mod">
          <ac:chgData name="Daniel Khashabi" userId="62390808-c838-45e6-be59-d6fd0d208bc8" providerId="ADAL" clId="{19A97A65-FB7E-DC4C-8433-B675572D5E70}" dt="2023-02-11T18:57:38.433" v="456" actId="1076"/>
          <ac:picMkLst>
            <pc:docMk/>
            <pc:sldMk cId="3902540268" sldId="1677"/>
            <ac:picMk id="5" creationId="{A7AF120A-4C12-08B3-FFB9-C7F74556C5DC}"/>
          </ac:picMkLst>
        </pc:picChg>
        <pc:picChg chg="add del mod">
          <ac:chgData name="Daniel Khashabi" userId="62390808-c838-45e6-be59-d6fd0d208bc8" providerId="ADAL" clId="{19A97A65-FB7E-DC4C-8433-B675572D5E70}" dt="2023-02-11T18:46:36.345" v="403" actId="478"/>
          <ac:picMkLst>
            <pc:docMk/>
            <pc:sldMk cId="3902540268" sldId="1677"/>
            <ac:picMk id="6" creationId="{F8B50297-E74C-B9B1-8407-C4939459E93A}"/>
          </ac:picMkLst>
        </pc:picChg>
        <pc:picChg chg="del mod">
          <ac:chgData name="Daniel Khashabi" userId="62390808-c838-45e6-be59-d6fd0d208bc8" providerId="ADAL" clId="{19A97A65-FB7E-DC4C-8433-B675572D5E70}" dt="2023-02-11T18:43:33.327" v="351" actId="478"/>
          <ac:picMkLst>
            <pc:docMk/>
            <pc:sldMk cId="3902540268" sldId="1677"/>
            <ac:picMk id="7" creationId="{0B1B48BF-FBEF-CDB9-75CD-8B6AB014AF48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9" creationId="{8FD20E9E-4D76-4733-880B-80885E2744DF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10" creationId="{7F5C5D7D-5C40-F1E2-88C8-8518653E810C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11" creationId="{98D4D9E8-426E-0EFA-7F61-150E4AE5AD2F}"/>
          </ac:picMkLst>
        </pc:picChg>
      </pc:sldChg>
      <pc:sldChg chg="addSp delSp modSp add mod modAnim">
        <pc:chgData name="Daniel Khashabi" userId="62390808-c838-45e6-be59-d6fd0d208bc8" providerId="ADAL" clId="{19A97A65-FB7E-DC4C-8433-B675572D5E70}" dt="2023-02-22T17:58:30.299" v="9801"/>
        <pc:sldMkLst>
          <pc:docMk/>
          <pc:sldMk cId="307258681" sldId="1678"/>
        </pc:sldMkLst>
        <pc:spChg chg="mod">
          <ac:chgData name="Daniel Khashabi" userId="62390808-c838-45e6-be59-d6fd0d208bc8" providerId="ADAL" clId="{19A97A65-FB7E-DC4C-8433-B675572D5E70}" dt="2023-02-21T15:14:51.136" v="4429" actId="20577"/>
          <ac:spMkLst>
            <pc:docMk/>
            <pc:sldMk cId="307258681" sldId="1678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7258681" sldId="1678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07258681" sldId="1678"/>
            <ac:spMk id="9" creationId="{677B11AC-44A2-2559-0BA9-FBBBAB4C784C}"/>
          </ac:spMkLst>
        </pc:spChg>
        <pc:picChg chg="mod">
          <ac:chgData name="Daniel Khashabi" userId="62390808-c838-45e6-be59-d6fd0d208bc8" providerId="ADAL" clId="{19A97A65-FB7E-DC4C-8433-B675572D5E70}" dt="2023-02-21T15:14:25.672" v="4394" actId="1076"/>
          <ac:picMkLst>
            <pc:docMk/>
            <pc:sldMk cId="307258681" sldId="1678"/>
            <ac:picMk id="5" creationId="{A7AF120A-4C12-08B3-FFB9-C7F74556C5DC}"/>
          </ac:picMkLst>
        </pc:picChg>
        <pc:picChg chg="add del mod">
          <ac:chgData name="Daniel Khashabi" userId="62390808-c838-45e6-be59-d6fd0d208bc8" providerId="ADAL" clId="{19A97A65-FB7E-DC4C-8433-B675572D5E70}" dt="2023-02-21T15:13:55.128" v="4388" actId="478"/>
          <ac:picMkLst>
            <pc:docMk/>
            <pc:sldMk cId="307258681" sldId="1678"/>
            <ac:picMk id="6" creationId="{33BAF338-0B86-1AD3-2E32-4DBCA14A1100}"/>
          </ac:picMkLst>
        </pc:picChg>
        <pc:picChg chg="add del mod">
          <ac:chgData name="Daniel Khashabi" userId="62390808-c838-45e6-be59-d6fd0d208bc8" providerId="ADAL" clId="{19A97A65-FB7E-DC4C-8433-B675572D5E70}" dt="2023-02-21T15:14:55.166" v="4430" actId="478"/>
          <ac:picMkLst>
            <pc:docMk/>
            <pc:sldMk cId="307258681" sldId="1678"/>
            <ac:picMk id="7" creationId="{EF3CA6D2-B0BD-FEB4-5AD1-BEA6223C5159}"/>
          </ac:picMkLst>
        </pc:picChg>
        <pc:picChg chg="add mod">
          <ac:chgData name="Daniel Khashabi" userId="62390808-c838-45e6-be59-d6fd0d208bc8" providerId="ADAL" clId="{19A97A65-FB7E-DC4C-8433-B675572D5E70}" dt="2023-02-21T15:15:02.405" v="4435" actId="1076"/>
          <ac:picMkLst>
            <pc:docMk/>
            <pc:sldMk cId="307258681" sldId="1678"/>
            <ac:picMk id="8" creationId="{9A341FA4-A9B4-0C9E-E472-7306C1FB4DFE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11T18:50:15.114" v="440" actId="5793"/>
        <pc:sldMkLst>
          <pc:docMk/>
          <pc:sldMk cId="3810888665" sldId="1679"/>
        </pc:sldMkLst>
        <pc:spChg chg="del">
          <ac:chgData name="Daniel Khashabi" userId="62390808-c838-45e6-be59-d6fd0d208bc8" providerId="ADAL" clId="{19A97A65-FB7E-DC4C-8433-B675572D5E70}" dt="2023-02-11T18:49:48.262" v="419" actId="26606"/>
          <ac:spMkLst>
            <pc:docMk/>
            <pc:sldMk cId="3810888665" sldId="1679"/>
            <ac:spMk id="2" creationId="{36EC101D-A5A8-A205-8524-391FD70FA027}"/>
          </ac:spMkLst>
        </pc:spChg>
        <pc:spChg chg="del">
          <ac:chgData name="Daniel Khashabi" userId="62390808-c838-45e6-be59-d6fd0d208bc8" providerId="ADAL" clId="{19A97A65-FB7E-DC4C-8433-B675572D5E70}" dt="2023-02-11T18:49:48.262" v="419" actId="26606"/>
          <ac:spMkLst>
            <pc:docMk/>
            <pc:sldMk cId="3810888665" sldId="1679"/>
            <ac:spMk id="3" creationId="{56388DCB-8055-F461-7445-0F290343915D}"/>
          </ac:spMkLst>
        </pc:spChg>
        <pc:spChg chg="add mod">
          <ac:chgData name="Daniel Khashabi" userId="62390808-c838-45e6-be59-d6fd0d208bc8" providerId="ADAL" clId="{19A97A65-FB7E-DC4C-8433-B675572D5E70}" dt="2023-02-11T18:50:15.114" v="440" actId="5793"/>
          <ac:spMkLst>
            <pc:docMk/>
            <pc:sldMk cId="3810888665" sldId="1679"/>
            <ac:spMk id="4" creationId="{2CF7D408-63D6-FB7D-C947-6BB4D3ABE418}"/>
          </ac:spMkLst>
        </pc:spChg>
        <pc:picChg chg="add mod">
          <ac:chgData name="Daniel Khashabi" userId="62390808-c838-45e6-be59-d6fd0d208bc8" providerId="ADAL" clId="{19A97A65-FB7E-DC4C-8433-B675572D5E70}" dt="2023-02-11T18:49:51.418" v="420" actId="14100"/>
          <ac:picMkLst>
            <pc:docMk/>
            <pc:sldMk cId="3810888665" sldId="1679"/>
            <ac:picMk id="1026" creationId="{8DB48B0F-EB3D-19C5-2664-E83905889545}"/>
          </ac:picMkLst>
        </pc:picChg>
      </pc:sldChg>
      <pc:sldChg chg="delSp modSp add del mod">
        <pc:chgData name="Daniel Khashabi" userId="62390808-c838-45e6-be59-d6fd0d208bc8" providerId="ADAL" clId="{19A97A65-FB7E-DC4C-8433-B675572D5E70}" dt="2023-02-12T21:09:59.308" v="599" actId="2696"/>
        <pc:sldMkLst>
          <pc:docMk/>
          <pc:sldMk cId="2538848528" sldId="1680"/>
        </pc:sldMkLst>
        <pc:spChg chg="mod">
          <ac:chgData name="Daniel Khashabi" userId="62390808-c838-45e6-be59-d6fd0d208bc8" providerId="ADAL" clId="{19A97A65-FB7E-DC4C-8433-B675572D5E70}" dt="2023-02-11T19:00:19.578" v="510"/>
          <ac:spMkLst>
            <pc:docMk/>
            <pc:sldMk cId="2538848528" sldId="1680"/>
            <ac:spMk id="2" creationId="{EAA4E5AE-1C3E-2796-63F2-9096359501A8}"/>
          </ac:spMkLst>
        </pc:spChg>
        <pc:picChg chg="del">
          <ac:chgData name="Daniel Khashabi" userId="62390808-c838-45e6-be59-d6fd0d208bc8" providerId="ADAL" clId="{19A97A65-FB7E-DC4C-8433-B675572D5E70}" dt="2023-02-11T18:59:41.748" v="463" actId="478"/>
          <ac:picMkLst>
            <pc:docMk/>
            <pc:sldMk cId="2538848528" sldId="1680"/>
            <ac:picMk id="3" creationId="{D44CCDC2-BB62-25BC-4DDD-1677E7088F3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928424476" sldId="1681"/>
        </pc:sldMkLst>
        <pc:spChg chg="mod">
          <ac:chgData name="Daniel Khashabi" userId="62390808-c838-45e6-be59-d6fd0d208bc8" providerId="ADAL" clId="{19A97A65-FB7E-DC4C-8433-B675572D5E70}" dt="2023-02-12T19:54:25.494" v="524" actId="20577"/>
          <ac:spMkLst>
            <pc:docMk/>
            <pc:sldMk cId="2928424476" sldId="1681"/>
            <ac:spMk id="2" creationId="{EAA4E5AE-1C3E-2796-63F2-9096359501A8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5" creationId="{005DA978-AF5B-F048-D335-1AF905476B6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6" creationId="{5E2DD28E-4FAD-1865-DDFA-9522A3463063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7" creationId="{069B4278-A20A-3670-3031-E08363F209C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8" creationId="{9C2ECD95-0551-0269-FD93-08221A40915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9" creationId="{291F7296-941E-7349-9E72-ED9DF721E0BC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0" creationId="{73EA9B62-16B3-3243-8DB6-5A1B4CC7FCB7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1" creationId="{5D63016F-5076-2C27-126D-DB2E543DE277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2" creationId="{657FD129-6AE7-A104-0946-198FBD0E7A43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3" creationId="{852A55F7-9A18-6AAD-6B92-B61CE6B6738C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4" creationId="{623CB211-ED7C-7384-FA0B-51086D6163B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6" creationId="{0B7596B2-DD01-4F48-3495-C57896648C9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7" creationId="{447EA0B0-F4B9-55F7-F2DB-B698201942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8" creationId="{EBF417BD-D245-B7CB-A96D-74353F478A9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9" creationId="{74F650CD-D8A5-3B20-5B2E-F17200EF42F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0" creationId="{1CDFF3C1-B20B-68F1-AA7F-D75E7E20986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1" creationId="{FF410A27-AEC4-4AB0-411C-8A1D7083EAE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2" creationId="{B5A57D07-0A1A-F07F-F9A1-E29E17C09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3" creationId="{D9F9EE0F-E56F-654D-ED6C-554BBE15D85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4" creationId="{9952EE7B-FC3B-EAE5-0270-3C69A122606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5" creationId="{F5428EF0-8117-3288-B4F2-B24E937C0915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6" creationId="{F16B208D-4E73-DA3F-B357-B648DCDBA8A1}"/>
          </ac:spMkLst>
        </pc:spChg>
        <pc:grpChg chg="add del mod">
          <ac:chgData name="Daniel Khashabi" userId="62390808-c838-45e6-be59-d6fd0d208bc8" providerId="ADAL" clId="{19A97A65-FB7E-DC4C-8433-B675572D5E70}" dt="2023-02-13T20:15:57.915" v="2638"/>
          <ac:grpSpMkLst>
            <pc:docMk/>
            <pc:sldMk cId="2928424476" sldId="1681"/>
            <ac:grpSpMk id="4" creationId="{33E03CF9-EAE9-47B3-311C-D99FD3950287}"/>
          </ac:grpSpMkLst>
        </pc:grpChg>
        <pc:grpChg chg="add mod">
          <ac:chgData name="Daniel Khashabi" userId="62390808-c838-45e6-be59-d6fd0d208bc8" providerId="ADAL" clId="{19A97A65-FB7E-DC4C-8433-B675572D5E70}" dt="2023-02-13T20:16:08.269" v="2640" actId="1076"/>
          <ac:grpSpMkLst>
            <pc:docMk/>
            <pc:sldMk cId="2928424476" sldId="1681"/>
            <ac:grpSpMk id="15" creationId="{EB7AC6BC-2FDE-5C48-DC38-4641A401B57C}"/>
          </ac:grpSpMkLst>
        </pc:grpChg>
        <pc:picChg chg="del">
          <ac:chgData name="Daniel Khashabi" userId="62390808-c838-45e6-be59-d6fd0d208bc8" providerId="ADAL" clId="{19A97A65-FB7E-DC4C-8433-B675572D5E70}" dt="2023-02-12T19:54:27.083" v="525" actId="478"/>
          <ac:picMkLst>
            <pc:docMk/>
            <pc:sldMk cId="2928424476" sldId="1681"/>
            <ac:picMk id="3" creationId="{D44CCDC2-BB62-25BC-4DDD-1677E7088F31}"/>
          </ac:picMkLst>
        </pc:picChg>
        <pc:picChg chg="add mod">
          <ac:chgData name="Daniel Khashabi" userId="62390808-c838-45e6-be59-d6fd0d208bc8" providerId="ADAL" clId="{19A97A65-FB7E-DC4C-8433-B675572D5E70}" dt="2023-02-12T19:54:43.882" v="529" actId="1076"/>
          <ac:picMkLst>
            <pc:docMk/>
            <pc:sldMk cId="2928424476" sldId="1681"/>
            <ac:picMk id="2050" creationId="{AC0F14DD-0452-5820-DD0A-056F017DAE98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727161709" sldId="1682"/>
        </pc:sldMkLst>
        <pc:spChg chg="mod">
          <ac:chgData name="Daniel Khashabi" userId="62390808-c838-45e6-be59-d6fd0d208bc8" providerId="ADAL" clId="{19A97A65-FB7E-DC4C-8433-B675572D5E70}" dt="2023-02-12T20:40:33.444" v="583" actId="1035"/>
          <ac:spMkLst>
            <pc:docMk/>
            <pc:sldMk cId="1727161709" sldId="1682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727161709" sldId="1682"/>
            <ac:spMk id="4" creationId="{174CC2F0-1AA7-378F-623E-119B1B2AD22D}"/>
          </ac:spMkLst>
        </pc:spChg>
        <pc:picChg chg="add mod">
          <ac:chgData name="Daniel Khashabi" userId="62390808-c838-45e6-be59-d6fd0d208bc8" providerId="ADAL" clId="{19A97A65-FB7E-DC4C-8433-B675572D5E70}" dt="2023-02-13T20:18:44.250" v="2675" actId="1076"/>
          <ac:picMkLst>
            <pc:docMk/>
            <pc:sldMk cId="1727161709" sldId="1682"/>
            <ac:picMk id="3" creationId="{78CDA48F-8807-A09C-6E98-AE412E4E948C}"/>
          </ac:picMkLst>
        </pc:picChg>
        <pc:picChg chg="del">
          <ac:chgData name="Daniel Khashabi" userId="62390808-c838-45e6-be59-d6fd0d208bc8" providerId="ADAL" clId="{19A97A65-FB7E-DC4C-8433-B675572D5E70}" dt="2023-02-12T19:56:09.100" v="542" actId="478"/>
          <ac:picMkLst>
            <pc:docMk/>
            <pc:sldMk cId="1727161709" sldId="1682"/>
            <ac:picMk id="2050" creationId="{AC0F14DD-0452-5820-DD0A-056F017DAE98}"/>
          </ac:picMkLst>
        </pc:pic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452930248" sldId="16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2930248" sldId="1683"/>
            <ac:spMk id="4" creationId="{7D8C11ED-7DC9-89C9-B1B0-D89FB5DA0F31}"/>
          </ac:spMkLst>
        </pc:spChg>
      </pc:sldChg>
      <pc:sldChg chg="modSp add del mod">
        <pc:chgData name="Daniel Khashabi" userId="62390808-c838-45e6-be59-d6fd0d208bc8" providerId="ADAL" clId="{19A97A65-FB7E-DC4C-8433-B675572D5E70}" dt="2023-02-13T20:16:24.990" v="2641" actId="2696"/>
        <pc:sldMkLst>
          <pc:docMk/>
          <pc:sldMk cId="559306939" sldId="1683"/>
        </pc:sldMkLst>
        <pc:spChg chg="mod">
          <ac:chgData name="Daniel Khashabi" userId="62390808-c838-45e6-be59-d6fd0d208bc8" providerId="ADAL" clId="{19A97A65-FB7E-DC4C-8433-B675572D5E70}" dt="2023-02-12T20:42:03.484" v="593" actId="20577"/>
          <ac:spMkLst>
            <pc:docMk/>
            <pc:sldMk cId="559306939" sldId="1683"/>
            <ac:spMk id="2" creationId="{EAA4E5AE-1C3E-2796-63F2-9096359501A8}"/>
          </ac:spMkLst>
        </pc:spChg>
      </pc:sldChg>
      <pc:sldChg chg="addSp modSp add del mod">
        <pc:chgData name="Daniel Khashabi" userId="62390808-c838-45e6-be59-d6fd0d208bc8" providerId="ADAL" clId="{19A97A65-FB7E-DC4C-8433-B675572D5E70}" dt="2023-02-22T03:17:21.247" v="6418" actId="2696"/>
        <pc:sldMkLst>
          <pc:docMk/>
          <pc:sldMk cId="3714163441" sldId="1683"/>
        </pc:sldMkLst>
        <pc:spChg chg="mod">
          <ac:chgData name="Daniel Khashabi" userId="62390808-c838-45e6-be59-d6fd0d208bc8" providerId="ADAL" clId="{19A97A65-FB7E-DC4C-8433-B675572D5E70}" dt="2023-02-13T20:17:19.729" v="2662" actId="1035"/>
          <ac:spMkLst>
            <pc:docMk/>
            <pc:sldMk cId="3714163441" sldId="1683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01:44:26.233" v="5908"/>
          <ac:spMkLst>
            <pc:docMk/>
            <pc:sldMk cId="3714163441" sldId="1683"/>
            <ac:spMk id="4" creationId="{7D8C11ED-7DC9-89C9-B1B0-D89FB5DA0F31}"/>
          </ac:spMkLst>
        </pc:spChg>
        <pc:picChg chg="add mod">
          <ac:chgData name="Daniel Khashabi" userId="62390808-c838-45e6-be59-d6fd0d208bc8" providerId="ADAL" clId="{19A97A65-FB7E-DC4C-8433-B675572D5E70}" dt="2023-02-13T20:16:53.635" v="2644" actId="1076"/>
          <ac:picMkLst>
            <pc:docMk/>
            <pc:sldMk cId="3714163441" sldId="1683"/>
            <ac:picMk id="3" creationId="{6856745E-B2F3-625B-EFF3-E026FA17A64D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360697734" sldId="1684"/>
        </pc:sldMkLst>
      </pc:sldChg>
      <pc:sldChg chg="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3716526114" sldId="1684"/>
        </pc:sldMkLst>
        <pc:spChg chg="mod">
          <ac:chgData name="Daniel Khashabi" userId="62390808-c838-45e6-be59-d6fd0d208bc8" providerId="ADAL" clId="{19A97A65-FB7E-DC4C-8433-B675572D5E70}" dt="2023-02-13T20:18:05.460" v="2672" actId="20577"/>
          <ac:spMkLst>
            <pc:docMk/>
            <pc:sldMk cId="3716526114" sldId="1684"/>
            <ac:spMk id="216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8:11.550" v="2673" actId="1076"/>
          <ac:picMkLst>
            <pc:docMk/>
            <pc:sldMk cId="3716526114" sldId="1684"/>
            <ac:picMk id="215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245107210" sldId="1685"/>
        </pc:sldMkLst>
      </pc:sldChg>
      <pc:sldChg chg="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2522336799" sldId="1685"/>
        </pc:sldMkLst>
        <pc:spChg chg="mod">
          <ac:chgData name="Daniel Khashabi" userId="62390808-c838-45e6-be59-d6fd0d208bc8" providerId="ADAL" clId="{19A97A65-FB7E-DC4C-8433-B675572D5E70}" dt="2023-02-13T20:17:51.273" v="2666" actId="20577"/>
          <ac:spMkLst>
            <pc:docMk/>
            <pc:sldMk cId="2522336799" sldId="1685"/>
            <ac:spMk id="222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7:54.066" v="2667" actId="1076"/>
          <ac:picMkLst>
            <pc:docMk/>
            <pc:sldMk cId="2522336799" sldId="1685"/>
            <ac:picMk id="224" creationId="{00000000-0000-0000-0000-000000000000}"/>
          </ac:picMkLst>
        </pc:picChg>
      </pc:sldChg>
      <pc:sldChg chg="modSp add del mod modNotes">
        <pc:chgData name="Daniel Khashabi" userId="62390808-c838-45e6-be59-d6fd0d208bc8" providerId="ADAL" clId="{19A97A65-FB7E-DC4C-8433-B675572D5E70}" dt="2023-02-22T03:22:13.867" v="6482" actId="2696"/>
        <pc:sldMkLst>
          <pc:docMk/>
          <pc:sldMk cId="3487518411" sldId="1686"/>
        </pc:sldMkLst>
        <pc:picChg chg="mod">
          <ac:chgData name="Daniel Khashabi" userId="62390808-c838-45e6-be59-d6fd0d208bc8" providerId="ADAL" clId="{19A97A65-FB7E-DC4C-8433-B675572D5E70}" dt="2023-02-13T20:18:56.497" v="2677" actId="1076"/>
          <ac:picMkLst>
            <pc:docMk/>
            <pc:sldMk cId="3487518411" sldId="1686"/>
            <ac:picMk id="183" creationId="{00000000-0000-0000-0000-000000000000}"/>
          </ac:picMkLst>
        </pc:picChg>
      </pc:sldChg>
      <pc:sldChg chg="modSp add del mod">
        <pc:chgData name="Daniel Khashabi" userId="62390808-c838-45e6-be59-d6fd0d208bc8" providerId="ADAL" clId="{19A97A65-FB7E-DC4C-8433-B675572D5E70}" dt="2023-02-13T20:24:59.072" v="2763" actId="2696"/>
        <pc:sldMkLst>
          <pc:docMk/>
          <pc:sldMk cId="1029769051" sldId="1687"/>
        </pc:sldMkLst>
        <pc:spChg chg="mod">
          <ac:chgData name="Daniel Khashabi" userId="62390808-c838-45e6-be59-d6fd0d208bc8" providerId="ADAL" clId="{19A97A65-FB7E-DC4C-8433-B675572D5E70}" dt="2023-02-13T20:20:26.440" v="2687"/>
          <ac:spMkLst>
            <pc:docMk/>
            <pc:sldMk cId="1029769051" sldId="1687"/>
            <ac:spMk id="188" creationId="{00000000-0000-0000-0000-000000000000}"/>
          </ac:spMkLst>
        </pc:spChg>
      </pc:sldChg>
      <pc:sldChg chg="modSp add del mod modNotes">
        <pc:chgData name="Daniel Khashabi" userId="62390808-c838-45e6-be59-d6fd0d208bc8" providerId="ADAL" clId="{19A97A65-FB7E-DC4C-8433-B675572D5E70}" dt="2023-02-22T03:23:13.898" v="6516" actId="2696"/>
        <pc:sldMkLst>
          <pc:docMk/>
          <pc:sldMk cId="1633184192" sldId="1687"/>
        </pc:sldMkLst>
        <pc:picChg chg="mod modCrop">
          <ac:chgData name="Daniel Khashabi" userId="62390808-c838-45e6-be59-d6fd0d208bc8" providerId="ADAL" clId="{19A97A65-FB7E-DC4C-8433-B675572D5E70}" dt="2023-02-22T02:04:47.995" v="6417" actId="732"/>
          <ac:picMkLst>
            <pc:docMk/>
            <pc:sldMk cId="1633184192" sldId="1687"/>
            <ac:picMk id="190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1784884355" sldId="1688"/>
        </pc:sldMkLst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440703688" sldId="1688"/>
        </pc:sldMkLst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927706560" sldId="1688"/>
        </pc:sldMkLst>
        <pc:spChg chg="add mod">
          <ac:chgData name="Daniel Khashabi" userId="62390808-c838-45e6-be59-d6fd0d208bc8" providerId="ADAL" clId="{19A97A65-FB7E-DC4C-8433-B675572D5E70}" dt="2023-02-22T13:14:39.005" v="7561"/>
          <ac:spMkLst>
            <pc:docMk/>
            <pc:sldMk cId="3927706560" sldId="1688"/>
            <ac:spMk id="2" creationId="{99C84A7E-B423-7C11-D861-07D325F338B1}"/>
          </ac:spMkLst>
        </pc:spChg>
        <pc:picChg chg="mod modCrop">
          <ac:chgData name="Daniel Khashabi" userId="62390808-c838-45e6-be59-d6fd0d208bc8" providerId="ADAL" clId="{19A97A65-FB7E-DC4C-8433-B675572D5E70}" dt="2023-02-22T13:14:55.270" v="7565" actId="1076"/>
          <ac:picMkLst>
            <pc:docMk/>
            <pc:sldMk cId="3927706560" sldId="1688"/>
            <ac:picMk id="351" creationId="{00000000-0000-0000-0000-000000000000}"/>
          </ac:picMkLst>
        </pc:picChg>
      </pc:sldChg>
      <pc:sldChg chg="addSp delSp modSp add del ord modNotes">
        <pc:chgData name="Daniel Khashabi" userId="62390808-c838-45e6-be59-d6fd0d208bc8" providerId="ADAL" clId="{19A97A65-FB7E-DC4C-8433-B675572D5E70}" dt="2023-02-22T04:09:15.724" v="7035" actId="2696"/>
        <pc:sldMkLst>
          <pc:docMk/>
          <pc:sldMk cId="4001153569" sldId="1688"/>
        </pc:sldMkLst>
        <pc:spChg chg="del">
          <ac:chgData name="Daniel Khashabi" userId="62390808-c838-45e6-be59-d6fd0d208bc8" providerId="ADAL" clId="{19A97A65-FB7E-DC4C-8433-B675572D5E70}" dt="2023-02-13T20:23:42.731" v="2745" actId="478"/>
          <ac:spMkLst>
            <pc:docMk/>
            <pc:sldMk cId="4001153569" sldId="1688"/>
            <ac:spMk id="2" creationId="{1DAAC10A-B893-6F8E-662F-6B7D6BA21AEA}"/>
          </ac:spMkLst>
        </pc:spChg>
        <pc:spChg chg="del">
          <ac:chgData name="Daniel Khashabi" userId="62390808-c838-45e6-be59-d6fd0d208bc8" providerId="ADAL" clId="{19A97A65-FB7E-DC4C-8433-B675572D5E70}" dt="2023-02-13T20:23:40.715" v="2744" actId="478"/>
          <ac:spMkLst>
            <pc:docMk/>
            <pc:sldMk cId="4001153569" sldId="1688"/>
            <ac:spMk id="3" creationId="{33F6A5F1-F6DF-7903-22E3-C5D496E5FB3F}"/>
          </ac:spMkLst>
        </pc:spChg>
        <pc:picChg chg="add del mod">
          <ac:chgData name="Daniel Khashabi" userId="62390808-c838-45e6-be59-d6fd0d208bc8" providerId="ADAL" clId="{19A97A65-FB7E-DC4C-8433-B675572D5E70}" dt="2023-02-13T20:53:17.668" v="3093"/>
          <ac:picMkLst>
            <pc:docMk/>
            <pc:sldMk cId="4001153569" sldId="1688"/>
            <ac:picMk id="2" creationId="{DCF3E9F1-46C7-70AE-FB9F-86B690C0342F}"/>
          </ac:picMkLst>
        </pc:picChg>
        <pc:picChg chg="add del mod">
          <ac:chgData name="Daniel Khashabi" userId="62390808-c838-45e6-be59-d6fd0d208bc8" providerId="ADAL" clId="{19A97A65-FB7E-DC4C-8433-B675572D5E70}" dt="2023-02-13T20:53:17.668" v="3093"/>
          <ac:picMkLst>
            <pc:docMk/>
            <pc:sldMk cId="4001153569" sldId="1688"/>
            <ac:picMk id="3" creationId="{541261F4-9EE9-999D-41DF-BCF55D5A150E}"/>
          </ac:picMkLst>
        </pc:pic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507996145" sldId="1689"/>
        </pc:sldMkLst>
        <pc:spChg chg="mod">
          <ac:chgData name="Daniel Khashabi" userId="62390808-c838-45e6-be59-d6fd0d208bc8" providerId="ADAL" clId="{19A97A65-FB7E-DC4C-8433-B675572D5E70}" dt="2023-02-22T03:56:58.280" v="6781" actId="20577"/>
          <ac:spMkLst>
            <pc:docMk/>
            <pc:sldMk cId="2507996145" sldId="1689"/>
            <ac:spMk id="196" creationId="{00000000-0000-0000-0000-000000000000}"/>
          </ac:spMkLst>
        </pc:spChg>
        <pc:picChg chg="mod modCrop">
          <ac:chgData name="Daniel Khashabi" userId="62390808-c838-45e6-be59-d6fd0d208bc8" providerId="ADAL" clId="{19A97A65-FB7E-DC4C-8433-B675572D5E70}" dt="2023-02-22T04:08:10.115" v="7029" actId="1076"/>
          <ac:picMkLst>
            <pc:docMk/>
            <pc:sldMk cId="2507996145" sldId="1689"/>
            <ac:picMk id="197" creationId="{00000000-0000-0000-0000-000000000000}"/>
          </ac:picMkLst>
        </pc:picChg>
      </pc:sldChg>
      <pc:sldChg chg="modSp add del mod">
        <pc:chgData name="Daniel Khashabi" userId="62390808-c838-45e6-be59-d6fd0d208bc8" providerId="ADAL" clId="{19A97A65-FB7E-DC4C-8433-B675572D5E70}" dt="2023-02-13T20:24:47.161" v="2761" actId="2696"/>
        <pc:sldMkLst>
          <pc:docMk/>
          <pc:sldMk cId="4048930345" sldId="1689"/>
        </pc:sldMkLst>
        <pc:spChg chg="mod">
          <ac:chgData name="Daniel Khashabi" userId="62390808-c838-45e6-be59-d6fd0d208bc8" providerId="ADAL" clId="{19A97A65-FB7E-DC4C-8433-B675572D5E70}" dt="2023-02-13T20:24:25.074" v="2757"/>
          <ac:spMkLst>
            <pc:docMk/>
            <pc:sldMk cId="4048930345" sldId="1689"/>
            <ac:spMk id="19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1T14:49:11.830" v="3418" actId="2696"/>
        <pc:sldMkLst>
          <pc:docMk/>
          <pc:sldMk cId="1583216565" sldId="1690"/>
        </pc:sldMkLst>
        <pc:spChg chg="mod">
          <ac:chgData name="Daniel Khashabi" userId="62390808-c838-45e6-be59-d6fd0d208bc8" providerId="ADAL" clId="{19A97A65-FB7E-DC4C-8433-B675572D5E70}" dt="2023-02-13T18:51:51.843" v="919" actId="20577"/>
          <ac:spMkLst>
            <pc:docMk/>
            <pc:sldMk cId="1583216565" sldId="1690"/>
            <ac:spMk id="2" creationId="{8D5B80C1-F830-BA4A-2369-58EA3C72B33C}"/>
          </ac:spMkLst>
        </pc:spChg>
        <pc:spChg chg="mod">
          <ac:chgData name="Daniel Khashabi" userId="62390808-c838-45e6-be59-d6fd0d208bc8" providerId="ADAL" clId="{19A97A65-FB7E-DC4C-8433-B675572D5E70}" dt="2023-02-13T18:52:01.477" v="969" actId="20577"/>
          <ac:spMkLst>
            <pc:docMk/>
            <pc:sldMk cId="1583216565" sldId="1690"/>
            <ac:spMk id="3" creationId="{8149D632-2BFD-3EE4-B978-77F003EA5517}"/>
          </ac:spMkLst>
        </pc:spChg>
      </pc:sldChg>
      <pc:sldChg chg="addSp delSp modSp new mod ord delAnim modAnim">
        <pc:chgData name="Daniel Khashabi" userId="62390808-c838-45e6-be59-d6fd0d208bc8" providerId="ADAL" clId="{19A97A65-FB7E-DC4C-8433-B675572D5E70}" dt="2023-02-22T01:49:17.934" v="5987" actId="14100"/>
        <pc:sldMkLst>
          <pc:docMk/>
          <pc:sldMk cId="2515196147" sldId="1691"/>
        </pc:sldMkLst>
        <pc:spChg chg="mod">
          <ac:chgData name="Daniel Khashabi" userId="62390808-c838-45e6-be59-d6fd0d208bc8" providerId="ADAL" clId="{19A97A65-FB7E-DC4C-8433-B675572D5E70}" dt="2023-02-13T18:56:00.646" v="1077" actId="20577"/>
          <ac:spMkLst>
            <pc:docMk/>
            <pc:sldMk cId="2515196147" sldId="1691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22T01:49:13.987" v="5986" actId="20577"/>
          <ac:spMkLst>
            <pc:docMk/>
            <pc:sldMk cId="2515196147" sldId="1691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15.793" v="2311" actId="1076"/>
          <ac:spMkLst>
            <pc:docMk/>
            <pc:sldMk cId="2515196147" sldId="1691"/>
            <ac:spMk id="7" creationId="{B69B025C-91FB-A877-637F-9FC498D97311}"/>
          </ac:spMkLst>
        </pc:spChg>
        <pc:picChg chg="add mod modCrop">
          <ac:chgData name="Daniel Khashabi" userId="62390808-c838-45e6-be59-d6fd0d208bc8" providerId="ADAL" clId="{19A97A65-FB7E-DC4C-8433-B675572D5E70}" dt="2023-02-22T01:49:17.934" v="5987" actId="14100"/>
          <ac:picMkLst>
            <pc:docMk/>
            <pc:sldMk cId="2515196147" sldId="1691"/>
            <ac:picMk id="4" creationId="{37873F94-EC48-7A41-B259-1B13CE0866C2}"/>
          </ac:picMkLst>
        </pc:picChg>
        <pc:picChg chg="add del mod modCrop">
          <ac:chgData name="Daniel Khashabi" userId="62390808-c838-45e6-be59-d6fd0d208bc8" providerId="ADAL" clId="{19A97A65-FB7E-DC4C-8433-B675572D5E70}" dt="2023-02-13T19:20:30.878" v="1650" actId="478"/>
          <ac:picMkLst>
            <pc:docMk/>
            <pc:sldMk cId="2515196147" sldId="1691"/>
            <ac:picMk id="5" creationId="{A32980F0-E4A6-B23F-2CB9-2FE7D45D8E20}"/>
          </ac:picMkLst>
        </pc:picChg>
        <pc:picChg chg="add mod">
          <ac:chgData name="Daniel Khashabi" userId="62390808-c838-45e6-be59-d6fd0d208bc8" providerId="ADAL" clId="{19A97A65-FB7E-DC4C-8433-B675572D5E70}" dt="2023-02-21T15:30:29.015" v="4679" actId="1076"/>
          <ac:picMkLst>
            <pc:docMk/>
            <pc:sldMk cId="2515196147" sldId="1691"/>
            <ac:picMk id="6" creationId="{27EAD8C6-4D3A-DE11-E6CA-11E98AC4DDAD}"/>
          </ac:picMkLst>
        </pc:picChg>
      </pc:sldChg>
      <pc:sldChg chg="add modAnim">
        <pc:chgData name="Daniel Khashabi" userId="62390808-c838-45e6-be59-d6fd0d208bc8" providerId="ADAL" clId="{19A97A65-FB7E-DC4C-8433-B675572D5E70}" dt="2023-02-23T16:35:45.569" v="10900"/>
        <pc:sldMkLst>
          <pc:docMk/>
          <pc:sldMk cId="524073824" sldId="1692"/>
        </pc:sldMkLst>
      </pc:sldChg>
      <pc:sldChg chg="addSp delSp modSp add del mod delAnim modAnim">
        <pc:chgData name="Daniel Khashabi" userId="62390808-c838-45e6-be59-d6fd0d208bc8" providerId="ADAL" clId="{19A97A65-FB7E-DC4C-8433-B675572D5E70}" dt="2023-02-22T01:50:34.923" v="5992" actId="2696"/>
        <pc:sldMkLst>
          <pc:docMk/>
          <pc:sldMk cId="2500183179" sldId="1692"/>
        </pc:sldMkLst>
        <pc:spChg chg="mod">
          <ac:chgData name="Daniel Khashabi" userId="62390808-c838-45e6-be59-d6fd0d208bc8" providerId="ADAL" clId="{19A97A65-FB7E-DC4C-8433-B675572D5E70}" dt="2023-02-13T19:01:57.770" v="1297" actId="20577"/>
          <ac:spMkLst>
            <pc:docMk/>
            <pc:sldMk cId="2500183179" sldId="1692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18.242" v="2312"/>
          <ac:spMkLst>
            <pc:docMk/>
            <pc:sldMk cId="2500183179" sldId="1692"/>
            <ac:spMk id="8" creationId="{4DB90963-311B-D266-3F8D-FEB911BD0A65}"/>
          </ac:spMkLst>
        </pc:spChg>
        <pc:picChg chg="del">
          <ac:chgData name="Daniel Khashabi" userId="62390808-c838-45e6-be59-d6fd0d208bc8" providerId="ADAL" clId="{19A97A65-FB7E-DC4C-8433-B675572D5E70}" dt="2023-02-13T18:59:04.982" v="1161" actId="478"/>
          <ac:picMkLst>
            <pc:docMk/>
            <pc:sldMk cId="2500183179" sldId="1692"/>
            <ac:picMk id="4" creationId="{37873F94-EC48-7A41-B259-1B13CE0866C2}"/>
          </ac:picMkLst>
        </pc:picChg>
        <pc:picChg chg="del">
          <ac:chgData name="Daniel Khashabi" userId="62390808-c838-45e6-be59-d6fd0d208bc8" providerId="ADAL" clId="{19A97A65-FB7E-DC4C-8433-B675572D5E70}" dt="2023-02-13T19:20:26.643" v="1648" actId="478"/>
          <ac:picMkLst>
            <pc:docMk/>
            <pc:sldMk cId="2500183179" sldId="1692"/>
            <ac:picMk id="5" creationId="{A32980F0-E4A6-B23F-2CB9-2FE7D45D8E20}"/>
          </ac:picMkLst>
        </pc:picChg>
        <pc:picChg chg="add mod modCrop">
          <ac:chgData name="Daniel Khashabi" userId="62390808-c838-45e6-be59-d6fd0d208bc8" providerId="ADAL" clId="{19A97A65-FB7E-DC4C-8433-B675572D5E70}" dt="2023-02-13T18:59:31.649" v="1171" actId="1076"/>
          <ac:picMkLst>
            <pc:docMk/>
            <pc:sldMk cId="2500183179" sldId="1692"/>
            <ac:picMk id="6" creationId="{8E93E9CC-75AF-ECC1-716A-0EDA4C364071}"/>
          </ac:picMkLst>
        </pc:picChg>
        <pc:picChg chg="add mod">
          <ac:chgData name="Daniel Khashabi" userId="62390808-c838-45e6-be59-d6fd0d208bc8" providerId="ADAL" clId="{19A97A65-FB7E-DC4C-8433-B675572D5E70}" dt="2023-02-13T19:20:26.966" v="1649"/>
          <ac:picMkLst>
            <pc:docMk/>
            <pc:sldMk cId="2500183179" sldId="1692"/>
            <ac:picMk id="7" creationId="{69E7E51C-C7D5-5B16-7B5D-00C50E4B928C}"/>
          </ac:picMkLst>
        </pc:picChg>
      </pc:sldChg>
      <pc:sldChg chg="addSp delSp modSp add del mod ord addAnim delAnim modShow">
        <pc:chgData name="Daniel Khashabi" userId="62390808-c838-45e6-be59-d6fd0d208bc8" providerId="ADAL" clId="{19A97A65-FB7E-DC4C-8433-B675572D5E70}" dt="2023-02-23T16:37:00.999" v="10903" actId="20578"/>
        <pc:sldMkLst>
          <pc:docMk/>
          <pc:sldMk cId="2006186394" sldId="1693"/>
        </pc:sldMkLst>
        <pc:spChg chg="mod">
          <ac:chgData name="Daniel Khashabi" userId="62390808-c838-45e6-be59-d6fd0d208bc8" providerId="ADAL" clId="{19A97A65-FB7E-DC4C-8433-B675572D5E70}" dt="2023-02-13T19:18:11.098" v="1416" actId="20577"/>
          <ac:spMkLst>
            <pc:docMk/>
            <pc:sldMk cId="2006186394" sldId="1693"/>
            <ac:spMk id="2" creationId="{1116A0BC-C360-7DD0-2CEA-C38E9436F0AE}"/>
          </ac:spMkLst>
        </pc:spChg>
        <pc:spChg chg="add del mod">
          <ac:chgData name="Daniel Khashabi" userId="62390808-c838-45e6-be59-d6fd0d208bc8" providerId="ADAL" clId="{19A97A65-FB7E-DC4C-8433-B675572D5E70}" dt="2023-02-13T19:30:41.455" v="1850" actId="20577"/>
          <ac:spMkLst>
            <pc:docMk/>
            <pc:sldMk cId="2006186394" sldId="1693"/>
            <ac:spMk id="3" creationId="{E2A117A0-4485-230A-7D11-BB43A0049A6E}"/>
          </ac:spMkLst>
        </pc:spChg>
        <pc:spChg chg="add del mod">
          <ac:chgData name="Daniel Khashabi" userId="62390808-c838-45e6-be59-d6fd0d208bc8" providerId="ADAL" clId="{19A97A65-FB7E-DC4C-8433-B675572D5E70}" dt="2023-02-13T19:17:35.100" v="1408" actId="21"/>
          <ac:spMkLst>
            <pc:docMk/>
            <pc:sldMk cId="2006186394" sldId="1693"/>
            <ac:spMk id="8" creationId="{7DEEE1F3-97EC-1D6A-9CC7-2849D64ADE54}"/>
          </ac:spMkLst>
        </pc:spChg>
        <pc:spChg chg="add del mod">
          <ac:chgData name="Daniel Khashabi" userId="62390808-c838-45e6-be59-d6fd0d208bc8" providerId="ADAL" clId="{19A97A65-FB7E-DC4C-8433-B675572D5E70}" dt="2023-02-13T19:17:34.601" v="1407"/>
          <ac:spMkLst>
            <pc:docMk/>
            <pc:sldMk cId="2006186394" sldId="1693"/>
            <ac:spMk id="9" creationId="{B18455FE-3117-FF71-62A2-ACA8F4CB0AA8}"/>
          </ac:spMkLst>
        </pc:spChg>
        <pc:spChg chg="add mod">
          <ac:chgData name="Daniel Khashabi" userId="62390808-c838-45e6-be59-d6fd0d208bc8" providerId="ADAL" clId="{19A97A65-FB7E-DC4C-8433-B675572D5E70}" dt="2023-02-13T19:53:21.583" v="2314"/>
          <ac:spMkLst>
            <pc:docMk/>
            <pc:sldMk cId="2006186394" sldId="1693"/>
            <ac:spMk id="10" creationId="{0EBCB62F-321B-217C-2922-ED8928DCD9C6}"/>
          </ac:spMkLst>
        </pc:spChg>
        <pc:picChg chg="add del mod modCrop">
          <ac:chgData name="Daniel Khashabi" userId="62390808-c838-45e6-be59-d6fd0d208bc8" providerId="ADAL" clId="{19A97A65-FB7E-DC4C-8433-B675572D5E70}" dt="2023-02-13T19:53:28.917" v="2352" actId="1038"/>
          <ac:picMkLst>
            <pc:docMk/>
            <pc:sldMk cId="2006186394" sldId="1693"/>
            <ac:picMk id="4" creationId="{051C91F7-6CD5-6085-AE87-1F4AD76FFE9B}"/>
          </ac:picMkLst>
        </pc:picChg>
        <pc:picChg chg="add del">
          <ac:chgData name="Daniel Khashabi" userId="62390808-c838-45e6-be59-d6fd0d208bc8" providerId="ADAL" clId="{19A97A65-FB7E-DC4C-8433-B675572D5E70}" dt="2023-02-13T19:01:46.082" v="1262" actId="478"/>
          <ac:picMkLst>
            <pc:docMk/>
            <pc:sldMk cId="2006186394" sldId="1693"/>
            <ac:picMk id="5" creationId="{A32980F0-E4A6-B23F-2CB9-2FE7D45D8E20}"/>
          </ac:picMkLst>
        </pc:picChg>
        <pc:picChg chg="add del">
          <ac:chgData name="Daniel Khashabi" userId="62390808-c838-45e6-be59-d6fd0d208bc8" providerId="ADAL" clId="{19A97A65-FB7E-DC4C-8433-B675572D5E70}" dt="2023-02-13T19:01:46.205" v="1263" actId="478"/>
          <ac:picMkLst>
            <pc:docMk/>
            <pc:sldMk cId="2006186394" sldId="1693"/>
            <ac:picMk id="6" creationId="{8E93E9CC-75AF-ECC1-716A-0EDA4C36407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13T19:53:32.164" v="2353"/>
        <pc:sldMkLst>
          <pc:docMk/>
          <pc:sldMk cId="2120127745" sldId="1694"/>
        </pc:sldMkLst>
        <pc:spChg chg="mod">
          <ac:chgData name="Daniel Khashabi" userId="62390808-c838-45e6-be59-d6fd0d208bc8" providerId="ADAL" clId="{19A97A65-FB7E-DC4C-8433-B675572D5E70}" dt="2023-02-13T19:18:17.909" v="1437" actId="20577"/>
          <ac:spMkLst>
            <pc:docMk/>
            <pc:sldMk cId="2120127745" sldId="1694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13T19:31:15.062" v="1858" actId="20577"/>
          <ac:spMkLst>
            <pc:docMk/>
            <pc:sldMk cId="2120127745" sldId="1694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32.164" v="2353"/>
          <ac:spMkLst>
            <pc:docMk/>
            <pc:sldMk cId="2120127745" sldId="1694"/>
            <ac:spMk id="8" creationId="{E78A6454-B782-607F-34AF-32B4A9040E15}"/>
          </ac:spMkLst>
        </pc:spChg>
        <pc:picChg chg="del">
          <ac:chgData name="Daniel Khashabi" userId="62390808-c838-45e6-be59-d6fd0d208bc8" providerId="ADAL" clId="{19A97A65-FB7E-DC4C-8433-B675572D5E70}" dt="2023-02-13T19:18:23.391" v="1438" actId="478"/>
          <ac:picMkLst>
            <pc:docMk/>
            <pc:sldMk cId="2120127745" sldId="1694"/>
            <ac:picMk id="4" creationId="{051C91F7-6CD5-6085-AE87-1F4AD76FFE9B}"/>
          </ac:picMkLst>
        </pc:picChg>
        <pc:picChg chg="add del mod modCrop">
          <ac:chgData name="Daniel Khashabi" userId="62390808-c838-45e6-be59-d6fd0d208bc8" providerId="ADAL" clId="{19A97A65-FB7E-DC4C-8433-B675572D5E70}" dt="2023-02-13T19:30:59.111" v="1852" actId="478"/>
          <ac:picMkLst>
            <pc:docMk/>
            <pc:sldMk cId="2120127745" sldId="1694"/>
            <ac:picMk id="5" creationId="{A4701A4F-D127-88EC-7D1F-869A9C8B9F66}"/>
          </ac:picMkLst>
        </pc:picChg>
        <pc:picChg chg="add mod">
          <ac:chgData name="Daniel Khashabi" userId="62390808-c838-45e6-be59-d6fd0d208bc8" providerId="ADAL" clId="{19A97A65-FB7E-DC4C-8433-B675572D5E70}" dt="2023-02-13T19:31:30.756" v="1861" actId="1076"/>
          <ac:picMkLst>
            <pc:docMk/>
            <pc:sldMk cId="2120127745" sldId="1694"/>
            <ac:picMk id="7" creationId="{6A937387-23E8-9E44-F150-2CC331DF15AD}"/>
          </ac:picMkLst>
        </pc:picChg>
      </pc:sldChg>
      <pc:sldChg chg="addSp delSp modSp add mod ord">
        <pc:chgData name="Daniel Khashabi" userId="62390808-c838-45e6-be59-d6fd0d208bc8" providerId="ADAL" clId="{19A97A65-FB7E-DC4C-8433-B675572D5E70}" dt="2023-02-13T19:53:41.544" v="2392"/>
        <pc:sldMkLst>
          <pc:docMk/>
          <pc:sldMk cId="1981697071" sldId="1695"/>
        </pc:sldMkLst>
        <pc:spChg chg="mod">
          <ac:chgData name="Daniel Khashabi" userId="62390808-c838-45e6-be59-d6fd0d208bc8" providerId="ADAL" clId="{19A97A65-FB7E-DC4C-8433-B675572D5E70}" dt="2023-02-13T19:32:54.081" v="1928" actId="20577"/>
          <ac:spMkLst>
            <pc:docMk/>
            <pc:sldMk cId="1981697071" sldId="1695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13T19:33:20.676" v="1945" actId="20577"/>
          <ac:spMkLst>
            <pc:docMk/>
            <pc:sldMk cId="1981697071" sldId="1695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41.544" v="2392"/>
          <ac:spMkLst>
            <pc:docMk/>
            <pc:sldMk cId="1981697071" sldId="1695"/>
            <ac:spMk id="9" creationId="{5B201285-1088-92F7-07BE-E82BB54A630C}"/>
          </ac:spMkLst>
        </pc:spChg>
        <pc:picChg chg="add del mod">
          <ac:chgData name="Daniel Khashabi" userId="62390808-c838-45e6-be59-d6fd0d208bc8" providerId="ADAL" clId="{19A97A65-FB7E-DC4C-8433-B675572D5E70}" dt="2023-02-13T19:32:24.884" v="1887" actId="478"/>
          <ac:picMkLst>
            <pc:docMk/>
            <pc:sldMk cId="1981697071" sldId="1695"/>
            <ac:picMk id="4" creationId="{C3072673-F8A3-DB8B-3443-DF6B7F284C63}"/>
          </ac:picMkLst>
        </pc:picChg>
        <pc:picChg chg="mod">
          <ac:chgData name="Daniel Khashabi" userId="62390808-c838-45e6-be59-d6fd0d208bc8" providerId="ADAL" clId="{19A97A65-FB7E-DC4C-8433-B675572D5E70}" dt="2023-02-13T19:20:21.147" v="1646" actId="1038"/>
          <ac:picMkLst>
            <pc:docMk/>
            <pc:sldMk cId="1981697071" sldId="1695"/>
            <ac:picMk id="5" creationId="{A32980F0-E4A6-B23F-2CB9-2FE7D45D8E20}"/>
          </ac:picMkLst>
        </pc:picChg>
        <pc:picChg chg="del">
          <ac:chgData name="Daniel Khashabi" userId="62390808-c838-45e6-be59-d6fd0d208bc8" providerId="ADAL" clId="{19A97A65-FB7E-DC4C-8433-B675572D5E70}" dt="2023-02-13T19:19:25.165" v="1499" actId="478"/>
          <ac:picMkLst>
            <pc:docMk/>
            <pc:sldMk cId="1981697071" sldId="1695"/>
            <ac:picMk id="6" creationId="{8E93E9CC-75AF-ECC1-716A-0EDA4C364071}"/>
          </ac:picMkLst>
        </pc:picChg>
        <pc:picChg chg="add mod">
          <ac:chgData name="Daniel Khashabi" userId="62390808-c838-45e6-be59-d6fd0d208bc8" providerId="ADAL" clId="{19A97A65-FB7E-DC4C-8433-B675572D5E70}" dt="2023-02-13T19:33:16.974" v="1944" actId="1076"/>
          <ac:picMkLst>
            <pc:docMk/>
            <pc:sldMk cId="1981697071" sldId="1695"/>
            <ac:picMk id="8" creationId="{0780201C-1A8C-4986-D420-41A7DABF3C2F}"/>
          </ac:picMkLst>
        </pc:picChg>
      </pc:sldChg>
      <pc:sldChg chg="addSp delSp modSp add mod ord">
        <pc:chgData name="Daniel Khashabi" userId="62390808-c838-45e6-be59-d6fd0d208bc8" providerId="ADAL" clId="{19A97A65-FB7E-DC4C-8433-B675572D5E70}" dt="2023-02-13T19:53:19.928" v="2313"/>
        <pc:sldMkLst>
          <pc:docMk/>
          <pc:sldMk cId="339189038" sldId="1696"/>
        </pc:sldMkLst>
        <pc:spChg chg="mod">
          <ac:chgData name="Daniel Khashabi" userId="62390808-c838-45e6-be59-d6fd0d208bc8" providerId="ADAL" clId="{19A97A65-FB7E-DC4C-8433-B675572D5E70}" dt="2023-02-13T19:25:42.131" v="1738" actId="20577"/>
          <ac:spMkLst>
            <pc:docMk/>
            <pc:sldMk cId="339189038" sldId="1696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26:19.568" v="1752" actId="1076"/>
          <ac:spMkLst>
            <pc:docMk/>
            <pc:sldMk cId="339189038" sldId="1696"/>
            <ac:spMk id="5" creationId="{705F3161-B050-3511-FC0E-DBA67BF3D422}"/>
          </ac:spMkLst>
        </pc:spChg>
        <pc:spChg chg="add mod">
          <ac:chgData name="Daniel Khashabi" userId="62390808-c838-45e6-be59-d6fd0d208bc8" providerId="ADAL" clId="{19A97A65-FB7E-DC4C-8433-B675572D5E70}" dt="2023-02-13T19:26:26.418" v="1759" actId="20577"/>
          <ac:spMkLst>
            <pc:docMk/>
            <pc:sldMk cId="339189038" sldId="1696"/>
            <ac:spMk id="6" creationId="{0F5FCE93-C4B9-E60D-07DF-2F0F6FD4E6F4}"/>
          </ac:spMkLst>
        </pc:spChg>
        <pc:spChg chg="add del mod">
          <ac:chgData name="Daniel Khashabi" userId="62390808-c838-45e6-be59-d6fd0d208bc8" providerId="ADAL" clId="{19A97A65-FB7E-DC4C-8433-B675572D5E70}" dt="2023-02-13T19:29:28.858" v="1762"/>
          <ac:spMkLst>
            <pc:docMk/>
            <pc:sldMk cId="339189038" sldId="1696"/>
            <ac:spMk id="7" creationId="{D70B7E01-70B2-B352-48B3-D9657055BE8A}"/>
          </ac:spMkLst>
        </pc:spChg>
        <pc:spChg chg="add mod">
          <ac:chgData name="Daniel Khashabi" userId="62390808-c838-45e6-be59-d6fd0d208bc8" providerId="ADAL" clId="{19A97A65-FB7E-DC4C-8433-B675572D5E70}" dt="2023-02-13T19:53:19.928" v="2313"/>
          <ac:spMkLst>
            <pc:docMk/>
            <pc:sldMk cId="339189038" sldId="1696"/>
            <ac:spMk id="8" creationId="{CC78253D-CCEE-43A9-82D4-3D4254E5BD48}"/>
          </ac:spMkLst>
        </pc:spChg>
        <pc:picChg chg="del">
          <ac:chgData name="Daniel Khashabi" userId="62390808-c838-45e6-be59-d6fd0d208bc8" providerId="ADAL" clId="{19A97A65-FB7E-DC4C-8433-B675572D5E70}" dt="2023-02-13T19:25:06.283" v="1721" actId="478"/>
          <ac:picMkLst>
            <pc:docMk/>
            <pc:sldMk cId="339189038" sldId="1696"/>
            <ac:picMk id="4" creationId="{051C91F7-6CD5-6085-AE87-1F4AD76FFE9B}"/>
          </ac:picMkLst>
        </pc:picChg>
      </pc:sldChg>
      <pc:sldChg chg="addSp modSp add mod ord">
        <pc:chgData name="Daniel Khashabi" userId="62390808-c838-45e6-be59-d6fd0d208bc8" providerId="ADAL" clId="{19A97A65-FB7E-DC4C-8433-B675572D5E70}" dt="2023-02-23T16:37:12.964" v="10904" actId="20578"/>
        <pc:sldMkLst>
          <pc:docMk/>
          <pc:sldMk cId="3132722689" sldId="1697"/>
        </pc:sldMkLst>
        <pc:spChg chg="add mod">
          <ac:chgData name="Daniel Khashabi" userId="62390808-c838-45e6-be59-d6fd0d208bc8" providerId="ADAL" clId="{19A97A65-FB7E-DC4C-8433-B675572D5E70}" dt="2023-02-13T19:53:34.168" v="2354"/>
          <ac:spMkLst>
            <pc:docMk/>
            <pc:sldMk cId="3132722689" sldId="1697"/>
            <ac:spMk id="4" creationId="{F311EED1-81F4-31F9-D5F6-D066D5B300F2}"/>
          </ac:spMkLst>
        </pc:spChg>
        <pc:picChg chg="mod">
          <ac:chgData name="Daniel Khashabi" userId="62390808-c838-45e6-be59-d6fd0d208bc8" providerId="ADAL" clId="{19A97A65-FB7E-DC4C-8433-B675572D5E70}" dt="2023-02-13T19:53:39.329" v="2391" actId="1035"/>
          <ac:picMkLst>
            <pc:docMk/>
            <pc:sldMk cId="3132722689" sldId="1697"/>
            <ac:picMk id="5" creationId="{A4701A4F-D127-88EC-7D1F-869A9C8B9F66}"/>
          </ac:picMkLst>
        </pc:picChg>
      </pc:sldChg>
      <pc:sldChg chg="addSp modSp new mod">
        <pc:chgData name="Daniel Khashabi" userId="62390808-c838-45e6-be59-d6fd0d208bc8" providerId="ADAL" clId="{19A97A65-FB7E-DC4C-8433-B675572D5E70}" dt="2023-02-13T19:57:24.765" v="2523" actId="27636"/>
        <pc:sldMkLst>
          <pc:docMk/>
          <pc:sldMk cId="860883307" sldId="1698"/>
        </pc:sldMkLst>
        <pc:spChg chg="mod">
          <ac:chgData name="Daniel Khashabi" userId="62390808-c838-45e6-be59-d6fd0d208bc8" providerId="ADAL" clId="{19A97A65-FB7E-DC4C-8433-B675572D5E70}" dt="2023-02-13T19:36:46.546" v="2001" actId="20577"/>
          <ac:spMkLst>
            <pc:docMk/>
            <pc:sldMk cId="860883307" sldId="1698"/>
            <ac:spMk id="2" creationId="{93707156-ED4F-DE28-6B04-A9F047806A52}"/>
          </ac:spMkLst>
        </pc:spChg>
        <pc:spChg chg="mod">
          <ac:chgData name="Daniel Khashabi" userId="62390808-c838-45e6-be59-d6fd0d208bc8" providerId="ADAL" clId="{19A97A65-FB7E-DC4C-8433-B675572D5E70}" dt="2023-02-13T19:57:24.765" v="2523" actId="27636"/>
          <ac:spMkLst>
            <pc:docMk/>
            <pc:sldMk cId="860883307" sldId="1698"/>
            <ac:spMk id="3" creationId="{E4F6CD5C-29F6-C7FA-FC43-91F81B44EB28}"/>
          </ac:spMkLst>
        </pc:spChg>
        <pc:spChg chg="add mod">
          <ac:chgData name="Daniel Khashabi" userId="62390808-c838-45e6-be59-d6fd0d208bc8" providerId="ADAL" clId="{19A97A65-FB7E-DC4C-8433-B675572D5E70}" dt="2023-02-13T19:53:43.368" v="2393"/>
          <ac:spMkLst>
            <pc:docMk/>
            <pc:sldMk cId="860883307" sldId="1698"/>
            <ac:spMk id="4" creationId="{AA3E5411-CCB1-9677-3A6A-CD49B80B7687}"/>
          </ac:spMkLst>
        </pc:spChg>
      </pc:sldChg>
      <pc:sldChg chg="addSp delSp modSp new mod">
        <pc:chgData name="Daniel Khashabi" userId="62390808-c838-45e6-be59-d6fd0d208bc8" providerId="ADAL" clId="{19A97A65-FB7E-DC4C-8433-B675572D5E70}" dt="2023-02-23T16:38:32.043" v="10915" actId="207"/>
        <pc:sldMkLst>
          <pc:docMk/>
          <pc:sldMk cId="1589982863" sldId="1699"/>
        </pc:sldMkLst>
        <pc:spChg chg="mod">
          <ac:chgData name="Daniel Khashabi" userId="62390808-c838-45e6-be59-d6fd0d208bc8" providerId="ADAL" clId="{19A97A65-FB7E-DC4C-8433-B675572D5E70}" dt="2023-02-22T01:54:35.499" v="6092" actId="20577"/>
          <ac:spMkLst>
            <pc:docMk/>
            <pc:sldMk cId="1589982863" sldId="1699"/>
            <ac:spMk id="2" creationId="{CAEDA405-D3F5-D5AE-686E-83A0E8F89E78}"/>
          </ac:spMkLst>
        </pc:spChg>
        <pc:spChg chg="del">
          <ac:chgData name="Daniel Khashabi" userId="62390808-c838-45e6-be59-d6fd0d208bc8" providerId="ADAL" clId="{19A97A65-FB7E-DC4C-8433-B675572D5E70}" dt="2023-02-13T19:40:31.605" v="2024"/>
          <ac:spMkLst>
            <pc:docMk/>
            <pc:sldMk cId="1589982863" sldId="1699"/>
            <ac:spMk id="3" creationId="{647A3C37-7478-EA54-32C7-63BB94FCF2D8}"/>
          </ac:spMkLst>
        </pc:spChg>
        <pc:spChg chg="add mod">
          <ac:chgData name="Daniel Khashabi" userId="62390808-c838-45e6-be59-d6fd0d208bc8" providerId="ADAL" clId="{19A97A65-FB7E-DC4C-8433-B675572D5E70}" dt="2023-02-23T16:38:19.979" v="10911" actId="1076"/>
          <ac:spMkLst>
            <pc:docMk/>
            <pc:sldMk cId="1589982863" sldId="1699"/>
            <ac:spMk id="4" creationId="{9126D771-1F20-CFEC-333B-28C58C084EF6}"/>
          </ac:spMkLst>
        </pc:spChg>
        <pc:spChg chg="add mod">
          <ac:chgData name="Daniel Khashabi" userId="62390808-c838-45e6-be59-d6fd0d208bc8" providerId="ADAL" clId="{19A97A65-FB7E-DC4C-8433-B675572D5E70}" dt="2023-02-13T19:53:48.791" v="2414"/>
          <ac:spMkLst>
            <pc:docMk/>
            <pc:sldMk cId="1589982863" sldId="1699"/>
            <ac:spMk id="6" creationId="{D87354CD-C19B-905D-4AA1-0C57EB792A31}"/>
          </ac:spMkLst>
        </pc:spChg>
        <pc:spChg chg="add del mod">
          <ac:chgData name="Daniel Khashabi" userId="62390808-c838-45e6-be59-d6fd0d208bc8" providerId="ADAL" clId="{19A97A65-FB7E-DC4C-8433-B675572D5E70}" dt="2023-02-23T16:38:32.043" v="10915" actId="207"/>
          <ac:spMkLst>
            <pc:docMk/>
            <pc:sldMk cId="1589982863" sldId="1699"/>
            <ac:spMk id="8" creationId="{E63DE09C-A19E-F3B1-C5F0-5A7D4F90FE9B}"/>
          </ac:spMkLst>
        </pc:spChg>
        <pc:picChg chg="add del mod">
          <ac:chgData name="Daniel Khashabi" userId="62390808-c838-45e6-be59-d6fd0d208bc8" providerId="ADAL" clId="{19A97A65-FB7E-DC4C-8433-B675572D5E70}" dt="2023-02-13T19:58:18.874" v="2550" actId="21"/>
          <ac:picMkLst>
            <pc:docMk/>
            <pc:sldMk cId="1589982863" sldId="1699"/>
            <ac:picMk id="5" creationId="{C45F9867-710F-99FE-5B5B-C011B401689D}"/>
          </ac:picMkLst>
        </pc:picChg>
        <pc:picChg chg="add del mod">
          <ac:chgData name="Daniel Khashabi" userId="62390808-c838-45e6-be59-d6fd0d208bc8" providerId="ADAL" clId="{19A97A65-FB7E-DC4C-8433-B675572D5E70}" dt="2023-02-13T19:57:58.886" v="2529"/>
          <ac:picMkLst>
            <pc:docMk/>
            <pc:sldMk cId="1589982863" sldId="1699"/>
            <ac:picMk id="9" creationId="{BC17D729-92C8-9BA9-60E5-DEEE9870627B}"/>
          </ac:picMkLst>
        </pc:picChg>
        <pc:picChg chg="add del mod">
          <ac:chgData name="Daniel Khashabi" userId="62390808-c838-45e6-be59-d6fd0d208bc8" providerId="ADAL" clId="{19A97A65-FB7E-DC4C-8433-B675572D5E70}" dt="2023-02-13T19:58:36.557" v="2563" actId="1076"/>
          <ac:picMkLst>
            <pc:docMk/>
            <pc:sldMk cId="1589982863" sldId="1699"/>
            <ac:picMk id="10" creationId="{628CF1DA-28D9-0DC1-9EAA-7B9F804C9353}"/>
          </ac:picMkLst>
        </pc:picChg>
      </pc:sldChg>
      <pc:sldChg chg="addSp delSp modSp new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4279491511" sldId="1700"/>
        </pc:sldMkLst>
        <pc:spChg chg="mod ord">
          <ac:chgData name="Daniel Khashabi" userId="62390808-c838-45e6-be59-d6fd0d208bc8" providerId="ADAL" clId="{19A97A65-FB7E-DC4C-8433-B675572D5E70}" dt="2023-02-13T19:44:36.053" v="2134" actId="700"/>
          <ac:spMkLst>
            <pc:docMk/>
            <pc:sldMk cId="4279491511" sldId="1700"/>
            <ac:spMk id="2" creationId="{1DB10564-BCFA-580E-AA87-63E16A6774BC}"/>
          </ac:spMkLst>
        </pc:spChg>
        <pc:spChg chg="del">
          <ac:chgData name="Daniel Khashabi" userId="62390808-c838-45e6-be59-d6fd0d208bc8" providerId="ADAL" clId="{19A97A65-FB7E-DC4C-8433-B675572D5E70}" dt="2023-02-13T19:42:53.057" v="2111"/>
          <ac:spMkLst>
            <pc:docMk/>
            <pc:sldMk cId="4279491511" sldId="1700"/>
            <ac:spMk id="3" creationId="{11666574-9371-E3A6-F18E-509D39A685E3}"/>
          </ac:spMkLst>
        </pc:spChg>
        <pc:spChg chg="add mod">
          <ac:chgData name="Daniel Khashabi" userId="62390808-c838-45e6-be59-d6fd0d208bc8" providerId="ADAL" clId="{19A97A65-FB7E-DC4C-8433-B675572D5E70}" dt="2023-02-13T19:46:26.934" v="2207" actId="20577"/>
          <ac:spMkLst>
            <pc:docMk/>
            <pc:sldMk cId="4279491511" sldId="1700"/>
            <ac:spMk id="9" creationId="{D9A939C0-E76E-BCE4-E6A3-D53DEC367D8F}"/>
          </ac:spMkLst>
        </pc:spChg>
        <pc:spChg chg="add mod">
          <ac:chgData name="Daniel Khashabi" userId="62390808-c838-45e6-be59-d6fd0d208bc8" providerId="ADAL" clId="{19A97A65-FB7E-DC4C-8433-B675572D5E70}" dt="2023-02-13T19:53:51.158" v="2415"/>
          <ac:spMkLst>
            <pc:docMk/>
            <pc:sldMk cId="4279491511" sldId="1700"/>
            <ac:spMk id="11" creationId="{DD30F583-FB90-C891-2DFC-2A1E1AD8161E}"/>
          </ac:spMkLst>
        </pc:spChg>
        <pc:picChg chg="add del mod ord">
          <ac:chgData name="Daniel Khashabi" userId="62390808-c838-45e6-be59-d6fd0d208bc8" providerId="ADAL" clId="{19A97A65-FB7E-DC4C-8433-B675572D5E70}" dt="2023-02-13T19:44:39.004" v="2135" actId="21"/>
          <ac:picMkLst>
            <pc:docMk/>
            <pc:sldMk cId="4279491511" sldId="1700"/>
            <ac:picMk id="5" creationId="{7275A719-A973-9518-876E-025DA812D70A}"/>
          </ac:picMkLst>
        </pc:picChg>
        <pc:picChg chg="add mod">
          <ac:chgData name="Daniel Khashabi" userId="62390808-c838-45e6-be59-d6fd0d208bc8" providerId="ADAL" clId="{19A97A65-FB7E-DC4C-8433-B675572D5E70}" dt="2023-02-13T19:46:05.212" v="2182" actId="1076"/>
          <ac:picMkLst>
            <pc:docMk/>
            <pc:sldMk cId="4279491511" sldId="1700"/>
            <ac:picMk id="7" creationId="{90071D56-9FAC-5356-3E68-6E5EF350FA61}"/>
          </ac:picMkLst>
        </pc:picChg>
        <pc:picChg chg="add mod">
          <ac:chgData name="Daniel Khashabi" userId="62390808-c838-45e6-be59-d6fd0d208bc8" providerId="ADAL" clId="{19A97A65-FB7E-DC4C-8433-B675572D5E70}" dt="2023-02-13T19:46:22.279" v="2199" actId="14100"/>
          <ac:picMkLst>
            <pc:docMk/>
            <pc:sldMk cId="4279491511" sldId="1700"/>
            <ac:picMk id="10" creationId="{870C9351-F169-3DB0-C763-744D63B6ABD4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13T19:53:58.210" v="2422" actId="1036"/>
        <pc:sldMkLst>
          <pc:docMk/>
          <pc:sldMk cId="3795276424" sldId="1701"/>
        </pc:sldMkLst>
        <pc:spChg chg="mod">
          <ac:chgData name="Daniel Khashabi" userId="62390808-c838-45e6-be59-d6fd0d208bc8" providerId="ADAL" clId="{19A97A65-FB7E-DC4C-8433-B675572D5E70}" dt="2023-02-13T19:49:43.583" v="2224"/>
          <ac:spMkLst>
            <pc:docMk/>
            <pc:sldMk cId="3795276424" sldId="1701"/>
            <ac:spMk id="2" creationId="{B0834209-B9B0-C4CE-6551-D064CD57CB6E}"/>
          </ac:spMkLst>
        </pc:spChg>
        <pc:spChg chg="del">
          <ac:chgData name="Daniel Khashabi" userId="62390808-c838-45e6-be59-d6fd0d208bc8" providerId="ADAL" clId="{19A97A65-FB7E-DC4C-8433-B675572D5E70}" dt="2023-02-13T19:46:52.708" v="2210"/>
          <ac:spMkLst>
            <pc:docMk/>
            <pc:sldMk cId="3795276424" sldId="1701"/>
            <ac:spMk id="3" creationId="{5365A9B5-8048-CA61-E133-52065B9308BD}"/>
          </ac:spMkLst>
        </pc:spChg>
        <pc:spChg chg="add del mod">
          <ac:chgData name="Daniel Khashabi" userId="62390808-c838-45e6-be59-d6fd0d208bc8" providerId="ADAL" clId="{19A97A65-FB7E-DC4C-8433-B675572D5E70}" dt="2023-02-13T19:48:42.397" v="2216"/>
          <ac:spMkLst>
            <pc:docMk/>
            <pc:sldMk cId="3795276424" sldId="1701"/>
            <ac:spMk id="7" creationId="{6F1022B5-9861-3527-4949-DEF8F81018BA}"/>
          </ac:spMkLst>
        </pc:spChg>
        <pc:spChg chg="add del mod">
          <ac:chgData name="Daniel Khashabi" userId="62390808-c838-45e6-be59-d6fd0d208bc8" providerId="ADAL" clId="{19A97A65-FB7E-DC4C-8433-B675572D5E70}" dt="2023-02-13T19:49:40.142" v="2221"/>
          <ac:spMkLst>
            <pc:docMk/>
            <pc:sldMk cId="3795276424" sldId="1701"/>
            <ac:spMk id="11" creationId="{36B47DCA-72DB-54C6-9D9C-2C48D01CC6C8}"/>
          </ac:spMkLst>
        </pc:spChg>
        <pc:spChg chg="add mod">
          <ac:chgData name="Daniel Khashabi" userId="62390808-c838-45e6-be59-d6fd0d208bc8" providerId="ADAL" clId="{19A97A65-FB7E-DC4C-8433-B675572D5E70}" dt="2023-02-13T19:50:24.009" v="2249" actId="20577"/>
          <ac:spMkLst>
            <pc:docMk/>
            <pc:sldMk cId="3795276424" sldId="1701"/>
            <ac:spMk id="15" creationId="{5FAC1301-6EB9-1738-E646-2078866520A1}"/>
          </ac:spMkLst>
        </pc:spChg>
        <pc:spChg chg="add mod">
          <ac:chgData name="Daniel Khashabi" userId="62390808-c838-45e6-be59-d6fd0d208bc8" providerId="ADAL" clId="{19A97A65-FB7E-DC4C-8433-B675572D5E70}" dt="2023-02-13T19:53:55.035" v="2416"/>
          <ac:spMkLst>
            <pc:docMk/>
            <pc:sldMk cId="3795276424" sldId="1701"/>
            <ac:spMk id="18" creationId="{3A38176D-8909-03F9-E75A-E27B3CD0F929}"/>
          </ac:spMkLst>
        </pc:spChg>
        <pc:picChg chg="add del mod">
          <ac:chgData name="Daniel Khashabi" userId="62390808-c838-45e6-be59-d6fd0d208bc8" providerId="ADAL" clId="{19A97A65-FB7E-DC4C-8433-B675572D5E70}" dt="2023-02-13T19:48:40.556" v="2215" actId="478"/>
          <ac:picMkLst>
            <pc:docMk/>
            <pc:sldMk cId="3795276424" sldId="1701"/>
            <ac:picMk id="5" creationId="{A1B48681-E26E-F353-993F-665901BCB8D4}"/>
          </ac:picMkLst>
        </pc:picChg>
        <pc:picChg chg="add del mod">
          <ac:chgData name="Daniel Khashabi" userId="62390808-c838-45e6-be59-d6fd0d208bc8" providerId="ADAL" clId="{19A97A65-FB7E-DC4C-8433-B675572D5E70}" dt="2023-02-13T19:49:38.446" v="2220" actId="478"/>
          <ac:picMkLst>
            <pc:docMk/>
            <pc:sldMk cId="3795276424" sldId="1701"/>
            <ac:picMk id="9" creationId="{994C4D07-FD11-3DE5-9378-67CF2B4FCB63}"/>
          </ac:picMkLst>
        </pc:picChg>
        <pc:picChg chg="add del mod">
          <ac:chgData name="Daniel Khashabi" userId="62390808-c838-45e6-be59-d6fd0d208bc8" providerId="ADAL" clId="{19A97A65-FB7E-DC4C-8433-B675572D5E70}" dt="2023-02-13T19:49:51.325" v="2225" actId="21"/>
          <ac:picMkLst>
            <pc:docMk/>
            <pc:sldMk cId="3795276424" sldId="1701"/>
            <ac:picMk id="13" creationId="{E1E963AE-E7B2-0483-6C5E-2F5A538B7C55}"/>
          </ac:picMkLst>
        </pc:picChg>
        <pc:picChg chg="add mod">
          <ac:chgData name="Daniel Khashabi" userId="62390808-c838-45e6-be59-d6fd0d208bc8" providerId="ADAL" clId="{19A97A65-FB7E-DC4C-8433-B675572D5E70}" dt="2023-02-13T19:53:58.210" v="2422" actId="1036"/>
          <ac:picMkLst>
            <pc:docMk/>
            <pc:sldMk cId="3795276424" sldId="1701"/>
            <ac:picMk id="17" creationId="{A8222EC6-259A-5F43-C0DF-B8AE7A2F0109}"/>
          </ac:picMkLst>
        </pc:picChg>
      </pc:sldChg>
      <pc:sldChg chg="addSp delSp mod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226051440" sldId="170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6051440" sldId="1702"/>
            <ac:spMk id="2" creationId="{4FDD13DC-D601-736A-31CE-8C0C8E29792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6051440" sldId="1702"/>
            <ac:spMk id="7" creationId="{9D247EF2-D539-904D-7D23-4F5C04046F24}"/>
          </ac:spMkLst>
        </pc:spChg>
        <pc:picChg chg="add mod">
          <ac:chgData name="Daniel Khashabi" userId="62390808-c838-45e6-be59-d6fd0d208bc8" providerId="ADAL" clId="{19A97A65-FB7E-DC4C-8433-B675572D5E70}" dt="2023-02-13T19:56:29.761" v="2512" actId="1076"/>
          <ac:picMkLst>
            <pc:docMk/>
            <pc:sldMk cId="226051440" sldId="1702"/>
            <ac:picMk id="3" creationId="{A16B45F6-B7D3-1D24-D43F-4737F9DB9EDD}"/>
          </ac:picMkLst>
        </pc:picChg>
        <pc:picChg chg="del">
          <ac:chgData name="Daniel Khashabi" userId="62390808-c838-45e6-be59-d6fd0d208bc8" providerId="ADAL" clId="{19A97A65-FB7E-DC4C-8433-B675572D5E70}" dt="2023-02-13T19:56:23.606" v="2508" actId="478"/>
          <ac:picMkLst>
            <pc:docMk/>
            <pc:sldMk cId="226051440" sldId="1702"/>
            <ac:picMk id="4" creationId="{B96B1E2F-F697-BFD8-C328-4C2130F94C3C}"/>
          </ac:picMkLst>
        </pc:picChg>
      </pc:sldChg>
      <pc:sldChg chg="add del">
        <pc:chgData name="Daniel Khashabi" userId="62390808-c838-45e6-be59-d6fd0d208bc8" providerId="ADAL" clId="{19A97A65-FB7E-DC4C-8433-B675572D5E70}" dt="2023-02-13T19:56:45.100" v="2515" actId="2696"/>
        <pc:sldMkLst>
          <pc:docMk/>
          <pc:sldMk cId="544493550" sldId="1703"/>
        </pc:sldMkLst>
      </pc:sldChg>
      <pc:sldChg chg="modSp new mod">
        <pc:chgData name="Daniel Khashabi" userId="62390808-c838-45e6-be59-d6fd0d208bc8" providerId="ADAL" clId="{19A97A65-FB7E-DC4C-8433-B675572D5E70}" dt="2023-02-22T04:19:06.972" v="7248" actId="20577"/>
        <pc:sldMkLst>
          <pc:docMk/>
          <pc:sldMk cId="1168865004" sldId="1703"/>
        </pc:sldMkLst>
        <pc:spChg chg="mod">
          <ac:chgData name="Daniel Khashabi" userId="62390808-c838-45e6-be59-d6fd0d208bc8" providerId="ADAL" clId="{19A97A65-FB7E-DC4C-8433-B675572D5E70}" dt="2023-02-22T04:19:06.972" v="7248" actId="20577"/>
          <ac:spMkLst>
            <pc:docMk/>
            <pc:sldMk cId="1168865004" sldId="1703"/>
            <ac:spMk id="2" creationId="{91C35241-F2B6-5E9C-5018-0FBF0C0333E6}"/>
          </ac:spMkLst>
        </pc:spChg>
        <pc:spChg chg="mod">
          <ac:chgData name="Daniel Khashabi" userId="62390808-c838-45e6-be59-d6fd0d208bc8" providerId="ADAL" clId="{19A97A65-FB7E-DC4C-8433-B675572D5E70}" dt="2023-02-13T20:11:37.591" v="2636" actId="20577"/>
          <ac:spMkLst>
            <pc:docMk/>
            <pc:sldMk cId="1168865004" sldId="1703"/>
            <ac:spMk id="3" creationId="{AFC09FF9-2B85-894A-2201-A31C9EE9E9B9}"/>
          </ac:spMkLst>
        </pc:spChg>
      </pc:sldChg>
      <pc:sldChg chg="add del">
        <pc:chgData name="Daniel Khashabi" userId="62390808-c838-45e6-be59-d6fd0d208bc8" providerId="ADAL" clId="{19A97A65-FB7E-DC4C-8433-B675572D5E70}" dt="2023-02-13T19:56:19.196" v="2507"/>
        <pc:sldMkLst>
          <pc:docMk/>
          <pc:sldMk cId="2569076565" sldId="1704"/>
        </pc:sldMkLst>
      </pc:sldChg>
      <pc:sldChg chg="delSp modSp add del mod">
        <pc:chgData name="Daniel Khashabi" userId="62390808-c838-45e6-be59-d6fd0d208bc8" providerId="ADAL" clId="{19A97A65-FB7E-DC4C-8433-B675572D5E70}" dt="2023-02-22T14:58:32.640" v="8338" actId="2696"/>
        <pc:sldMkLst>
          <pc:docMk/>
          <pc:sldMk cId="4132447779" sldId="1704"/>
        </pc:sldMkLst>
        <pc:spChg chg="mod">
          <ac:chgData name="Daniel Khashabi" userId="62390808-c838-45e6-be59-d6fd0d208bc8" providerId="ADAL" clId="{19A97A65-FB7E-DC4C-8433-B675572D5E70}" dt="2023-02-13T20:21:11.631" v="2743" actId="1036"/>
          <ac:spMkLst>
            <pc:docMk/>
            <pc:sldMk cId="4132447779" sldId="1704"/>
            <ac:spMk id="2" creationId="{EAA4E5AE-1C3E-2796-63F2-9096359501A8}"/>
          </ac:spMkLst>
        </pc:spChg>
        <pc:spChg chg="del">
          <ac:chgData name="Daniel Khashabi" userId="62390808-c838-45e6-be59-d6fd0d208bc8" providerId="ADAL" clId="{19A97A65-FB7E-DC4C-8433-B675572D5E70}" dt="2023-02-13T20:21:02.390" v="2692" actId="478"/>
          <ac:spMkLst>
            <pc:docMk/>
            <pc:sldMk cId="4132447779" sldId="1704"/>
            <ac:spMk id="4" creationId="{174CC2F0-1AA7-378F-623E-119B1B2AD22D}"/>
          </ac:spMkLst>
        </pc:spChg>
        <pc:picChg chg="del">
          <ac:chgData name="Daniel Khashabi" userId="62390808-c838-45e6-be59-d6fd0d208bc8" providerId="ADAL" clId="{19A97A65-FB7E-DC4C-8433-B675572D5E70}" dt="2023-02-13T20:21:02.390" v="2692" actId="478"/>
          <ac:picMkLst>
            <pc:docMk/>
            <pc:sldMk cId="4132447779" sldId="1704"/>
            <ac:picMk id="3" creationId="{78CDA48F-8807-A09C-6E98-AE412E4E948C}"/>
          </ac:picMkLst>
        </pc:picChg>
      </pc:sldChg>
      <pc:sldChg chg="add">
        <pc:chgData name="Daniel Khashabi" userId="62390808-c838-45e6-be59-d6fd0d208bc8" providerId="ADAL" clId="{19A97A65-FB7E-DC4C-8433-B675572D5E70}" dt="2023-02-22T14:58:56.749" v="8339"/>
        <pc:sldMkLst>
          <pc:docMk/>
          <pc:sldMk cId="4165398194" sldId="1704"/>
        </pc:sldMkLst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3932640753" sldId="1705"/>
        </pc:sldMkLst>
        <pc:spChg chg="mod">
          <ac:chgData name="Daniel Khashabi" userId="62390808-c838-45e6-be59-d6fd0d208bc8" providerId="ADAL" clId="{19A97A65-FB7E-DC4C-8433-B675572D5E70}" dt="2023-02-13T20:31:48.531" v="2855" actId="20577"/>
          <ac:spMkLst>
            <pc:docMk/>
            <pc:sldMk cId="3932640753" sldId="1705"/>
            <ac:spMk id="2" creationId="{90F7FFA4-B27A-FAA9-DA8C-EE31A4C371FB}"/>
          </ac:spMkLst>
        </pc:spChg>
        <pc:spChg chg="del">
          <ac:chgData name="Daniel Khashabi" userId="62390808-c838-45e6-be59-d6fd0d208bc8" providerId="ADAL" clId="{19A97A65-FB7E-DC4C-8433-B675572D5E70}" dt="2023-02-13T20:31:41.551" v="2829" actId="478"/>
          <ac:spMkLst>
            <pc:docMk/>
            <pc:sldMk cId="3932640753" sldId="1705"/>
            <ac:spMk id="3" creationId="{390A236D-67C7-5B0D-628A-AC032B331F39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3" creationId="{82168FEB-6883-1893-0A3F-00B011E99FA0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5" creationId="{46DA3D6A-436D-CB1F-1A45-7C5D949553CE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6" creationId="{8646D8E5-2440-7A05-760B-061F92EC50F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7" creationId="{8D8B83A2-20E8-5C56-A9C7-07C619F52C3D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8" creationId="{8BF3A708-EF18-EF4B-5D58-EA1B4A2E98CF}"/>
          </ac:spMkLst>
        </pc:spChg>
        <pc:spChg chg="add del mod">
          <ac:chgData name="Daniel Khashabi" userId="62390808-c838-45e6-be59-d6fd0d208bc8" providerId="ADAL" clId="{19A97A65-FB7E-DC4C-8433-B675572D5E70}" dt="2023-02-13T20:32:02.955" v="2857" actId="478"/>
          <ac:spMkLst>
            <pc:docMk/>
            <pc:sldMk cId="3932640753" sldId="1705"/>
            <ac:spMk id="9" creationId="{01C97458-8196-073C-8891-E08624A9769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11" creationId="{80DC1DEF-2A16-0E4F-D36F-42AA381F1701}"/>
          </ac:spMkLst>
        </pc:spChg>
        <pc:picChg chg="add mod">
          <ac:chgData name="Daniel Khashabi" userId="62390808-c838-45e6-be59-d6fd0d208bc8" providerId="ADAL" clId="{19A97A65-FB7E-DC4C-8433-B675572D5E70}" dt="2023-02-22T03:24:01.031" v="6555" actId="1036"/>
          <ac:picMkLst>
            <pc:docMk/>
            <pc:sldMk cId="3932640753" sldId="1705"/>
            <ac:picMk id="4" creationId="{6D3A1922-D298-A289-D57B-E4C6F8D7177A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1439795745" sldId="1706"/>
        </pc:sldMkLst>
        <pc:spChg chg="mod">
          <ac:chgData name="Daniel Khashabi" userId="62390808-c838-45e6-be59-d6fd0d208bc8" providerId="ADAL" clId="{19A97A65-FB7E-DC4C-8433-B675572D5E70}" dt="2023-02-22T03:28:34.484" v="6575" actId="20577"/>
          <ac:spMkLst>
            <pc:docMk/>
            <pc:sldMk cId="1439795745" sldId="1706"/>
            <ac:spMk id="2" creationId="{122E6C18-1399-BCCF-39C0-F06BDF0C14AE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439795745" sldId="1706"/>
            <ac:spMk id="4" creationId="{AFD46386-D533-ED5F-5876-FAC638F2D762}"/>
          </ac:spMkLst>
        </pc:spChg>
        <pc:picChg chg="add del mod">
          <ac:chgData name="Daniel Khashabi" userId="62390808-c838-45e6-be59-d6fd0d208bc8" providerId="ADAL" clId="{19A97A65-FB7E-DC4C-8433-B675572D5E70}" dt="2023-02-13T20:32:52.989" v="2887" actId="478"/>
          <ac:picMkLst>
            <pc:docMk/>
            <pc:sldMk cId="1439795745" sldId="1706"/>
            <ac:picMk id="4" creationId="{619802BF-C62A-044A-2900-E6606E1DEDF6}"/>
          </ac:picMkLst>
        </pc:picChg>
        <pc:picChg chg="add mod">
          <ac:chgData name="Daniel Khashabi" userId="62390808-c838-45e6-be59-d6fd0d208bc8" providerId="ADAL" clId="{19A97A65-FB7E-DC4C-8433-B675572D5E70}" dt="2023-02-13T20:32:59.930" v="2890" actId="1076"/>
          <ac:picMkLst>
            <pc:docMk/>
            <pc:sldMk cId="1439795745" sldId="1706"/>
            <ac:picMk id="7170" creationId="{093E0EF3-48A7-2C61-5E70-DE5D15C8B6AE}"/>
          </ac:picMkLst>
        </pc:picChg>
      </pc:sldChg>
      <pc:sldChg chg="addSp modSp new mod">
        <pc:chgData name="Daniel Khashabi" userId="62390808-c838-45e6-be59-d6fd0d208bc8" providerId="ADAL" clId="{19A97A65-FB7E-DC4C-8433-B675572D5E70}" dt="2023-02-22T12:57:02.761" v="7377" actId="1076"/>
        <pc:sldMkLst>
          <pc:docMk/>
          <pc:sldMk cId="2335958500" sldId="1707"/>
        </pc:sldMkLst>
        <pc:spChg chg="mod">
          <ac:chgData name="Daniel Khashabi" userId="62390808-c838-45e6-be59-d6fd0d208bc8" providerId="ADAL" clId="{19A97A65-FB7E-DC4C-8433-B675572D5E70}" dt="2023-02-22T04:19:19.617" v="7284" actId="20577"/>
          <ac:spMkLst>
            <pc:docMk/>
            <pc:sldMk cId="2335958500" sldId="1707"/>
            <ac:spMk id="2" creationId="{F0715149-4F93-B25C-8637-38213413B0CC}"/>
          </ac:spMkLst>
        </pc:spChg>
        <pc:spChg chg="mod">
          <ac:chgData name="Daniel Khashabi" userId="62390808-c838-45e6-be59-d6fd0d208bc8" providerId="ADAL" clId="{19A97A65-FB7E-DC4C-8433-B675572D5E70}" dt="2023-02-22T04:22:59.239" v="7371" actId="27636"/>
          <ac:spMkLst>
            <pc:docMk/>
            <pc:sldMk cId="2335958500" sldId="1707"/>
            <ac:spMk id="3" creationId="{BF2F5DA4-C119-FF28-BDEF-5E700E6A2DF9}"/>
          </ac:spMkLst>
        </pc:spChg>
        <pc:picChg chg="add mod">
          <ac:chgData name="Daniel Khashabi" userId="62390808-c838-45e6-be59-d6fd0d208bc8" providerId="ADAL" clId="{19A97A65-FB7E-DC4C-8433-B675572D5E70}" dt="2023-02-22T12:57:02.761" v="7377" actId="1076"/>
          <ac:picMkLst>
            <pc:docMk/>
            <pc:sldMk cId="2335958500" sldId="1707"/>
            <ac:picMk id="5" creationId="{810942FF-3338-66DB-EC73-D972EF6B46CA}"/>
          </ac:picMkLst>
        </pc:picChg>
      </pc:sldChg>
      <pc:sldChg chg="modSp add mod ord modShow">
        <pc:chgData name="Daniel Khashabi" userId="62390808-c838-45e6-be59-d6fd0d208bc8" providerId="ADAL" clId="{19A97A65-FB7E-DC4C-8433-B675572D5E70}" dt="2023-02-22T13:14:10.895" v="7552" actId="20578"/>
        <pc:sldMkLst>
          <pc:docMk/>
          <pc:sldMk cId="1061067491" sldId="1708"/>
        </pc:sldMkLst>
        <pc:picChg chg="mod">
          <ac:chgData name="Daniel Khashabi" userId="62390808-c838-45e6-be59-d6fd0d208bc8" providerId="ADAL" clId="{19A97A65-FB7E-DC4C-8433-B675572D5E70}" dt="2023-02-22T13:13:20.231" v="7548" actId="1076"/>
          <ac:picMkLst>
            <pc:docMk/>
            <pc:sldMk cId="1061067491" sldId="1708"/>
            <ac:picMk id="10242" creationId="{2F90DCFF-3402-AE62-A925-EEE5B96E44A0}"/>
          </ac:picMkLst>
        </pc:picChg>
      </pc:sldChg>
      <pc:sldChg chg="addSp modSp new del mod ord">
        <pc:chgData name="Daniel Khashabi" userId="62390808-c838-45e6-be59-d6fd0d208bc8" providerId="ADAL" clId="{19A97A65-FB7E-DC4C-8433-B675572D5E70}" dt="2023-02-22T04:09:15.724" v="7035" actId="2696"/>
        <pc:sldMkLst>
          <pc:docMk/>
          <pc:sldMk cId="2425870981" sldId="1708"/>
        </pc:sldMkLst>
        <pc:spChg chg="mod">
          <ac:chgData name="Daniel Khashabi" userId="62390808-c838-45e6-be59-d6fd0d208bc8" providerId="ADAL" clId="{19A97A65-FB7E-DC4C-8433-B675572D5E70}" dt="2023-02-13T20:42:15.647" v="3016" actId="20577"/>
          <ac:spMkLst>
            <pc:docMk/>
            <pc:sldMk cId="2425870981" sldId="1708"/>
            <ac:spMk id="2" creationId="{F88C372A-92FB-D67D-2F46-09A4D302F6E9}"/>
          </ac:spMkLst>
        </pc:spChg>
        <pc:picChg chg="add mod">
          <ac:chgData name="Daniel Khashabi" userId="62390808-c838-45e6-be59-d6fd0d208bc8" providerId="ADAL" clId="{19A97A65-FB7E-DC4C-8433-B675572D5E70}" dt="2023-02-13T20:57:00.617" v="3245" actId="1076"/>
          <ac:picMkLst>
            <pc:docMk/>
            <pc:sldMk cId="2425870981" sldId="1708"/>
            <ac:picMk id="10242" creationId="{2F90DCFF-3402-AE62-A925-EEE5B96E44A0}"/>
          </ac:picMkLst>
        </pc:picChg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157504638" sldId="170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832610573" sldId="1709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473584143" sldId="1709"/>
        </pc:sldMkLst>
      </pc:sldChg>
      <pc:sldChg chg="modSp add del mod">
        <pc:chgData name="Daniel Khashabi" userId="62390808-c838-45e6-be59-d6fd0d208bc8" providerId="ADAL" clId="{19A97A65-FB7E-DC4C-8433-B675572D5E70}" dt="2023-02-22T13:27:12.004" v="7813" actId="2696"/>
        <pc:sldMkLst>
          <pc:docMk/>
          <pc:sldMk cId="1980461367" sldId="1710"/>
        </pc:sldMkLst>
        <pc:spChg chg="mod">
          <ac:chgData name="Daniel Khashabi" userId="62390808-c838-45e6-be59-d6fd0d208bc8" providerId="ADAL" clId="{19A97A65-FB7E-DC4C-8433-B675572D5E70}" dt="2023-02-22T13:03:23.088" v="7477" actId="1036"/>
          <ac:spMkLst>
            <pc:docMk/>
            <pc:sldMk cId="1980461367" sldId="1710"/>
            <ac:spMk id="2" creationId="{EAA4E5AE-1C3E-2796-63F2-9096359501A8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17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11"/>
            <ac:spMk id="2" creationId="{68FED5E6-0755-C388-E977-ED1AA0654D90}"/>
          </ac:spMkLst>
        </pc:spChg>
      </pc:sldChg>
      <pc:sldChg chg="add del">
        <pc:chgData name="Daniel Khashabi" userId="62390808-c838-45e6-be59-d6fd0d208bc8" providerId="ADAL" clId="{19A97A65-FB7E-DC4C-8433-B675572D5E70}" dt="2023-02-13T20:56:15.263" v="3240" actId="2696"/>
        <pc:sldMkLst>
          <pc:docMk/>
          <pc:sldMk cId="0" sldId="1712"/>
        </pc:sldMkLst>
      </pc:sldChg>
      <pc:sldChg chg="add del">
        <pc:chgData name="Daniel Khashabi" userId="62390808-c838-45e6-be59-d6fd0d208bc8" providerId="ADAL" clId="{19A97A65-FB7E-DC4C-8433-B675572D5E70}" dt="2023-02-13T20:56:23.730" v="3243" actId="2696"/>
        <pc:sldMkLst>
          <pc:docMk/>
          <pc:sldMk cId="0" sldId="1713"/>
        </pc:sldMkLst>
      </pc:sldChg>
      <pc:sldChg chg="addSp modSp new ord">
        <pc:chgData name="Daniel Khashabi" userId="62390808-c838-45e6-be59-d6fd0d208bc8" providerId="ADAL" clId="{19A97A65-FB7E-DC4C-8433-B675572D5E70}" dt="2023-02-22T04:09:10.721" v="7034" actId="20578"/>
        <pc:sldMkLst>
          <pc:docMk/>
          <pc:sldMk cId="1715798551" sldId="1714"/>
        </pc:sldMkLst>
        <pc:picChg chg="add mod">
          <ac:chgData name="Daniel Khashabi" userId="62390808-c838-45e6-be59-d6fd0d208bc8" providerId="ADAL" clId="{19A97A65-FB7E-DC4C-8433-B675572D5E70}" dt="2023-02-13T20:47:09.647" v="3045" actId="1076"/>
          <ac:picMkLst>
            <pc:docMk/>
            <pc:sldMk cId="1715798551" sldId="1714"/>
            <ac:picMk id="9218" creationId="{2AAECD28-EB00-1099-46DC-E40BF60CE077}"/>
          </ac:picMkLst>
        </pc:picChg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1549112695" sldId="1715"/>
        </pc:sldMkLst>
      </pc:sldChg>
      <pc:sldChg chg="addSp modSp new del mod">
        <pc:chgData name="Daniel Khashabi" userId="62390808-c838-45e6-be59-d6fd0d208bc8" providerId="ADAL" clId="{19A97A65-FB7E-DC4C-8433-B675572D5E70}" dt="2023-02-22T04:09:15.724" v="7035" actId="2696"/>
        <pc:sldMkLst>
          <pc:docMk/>
          <pc:sldMk cId="2096936668" sldId="1715"/>
        </pc:sldMkLst>
        <pc:spChg chg="mod">
          <ac:chgData name="Daniel Khashabi" userId="62390808-c838-45e6-be59-d6fd0d208bc8" providerId="ADAL" clId="{19A97A65-FB7E-DC4C-8433-B675572D5E70}" dt="2023-02-13T20:54:09.107" v="3187" actId="20577"/>
          <ac:spMkLst>
            <pc:docMk/>
            <pc:sldMk cId="2096936668" sldId="1715"/>
            <ac:spMk id="2" creationId="{933443C4-5A7E-2B13-BB12-8182F336F7F7}"/>
          </ac:spMkLst>
        </pc:spChg>
        <pc:picChg chg="add mod">
          <ac:chgData name="Daniel Khashabi" userId="62390808-c838-45e6-be59-d6fd0d208bc8" providerId="ADAL" clId="{19A97A65-FB7E-DC4C-8433-B675572D5E70}" dt="2023-02-13T20:53:51.214" v="3103" actId="1076"/>
          <ac:picMkLst>
            <pc:docMk/>
            <pc:sldMk cId="2096936668" sldId="1715"/>
            <ac:picMk id="4" creationId="{622ABF98-D5C5-6F2B-6105-D1F9539D10B3}"/>
          </ac:picMkLst>
        </pc:picChg>
        <pc:picChg chg="add mod">
          <ac:chgData name="Daniel Khashabi" userId="62390808-c838-45e6-be59-d6fd0d208bc8" providerId="ADAL" clId="{19A97A65-FB7E-DC4C-8433-B675572D5E70}" dt="2023-02-13T20:53:48.883" v="3102" actId="1076"/>
          <ac:picMkLst>
            <pc:docMk/>
            <pc:sldMk cId="2096936668" sldId="1715"/>
            <ac:picMk id="5" creationId="{24D47560-D0C5-1A4C-0E57-EEF137956037}"/>
          </ac:picMkLst>
        </pc:picChg>
      </pc:sldChg>
      <pc:sldChg chg="add del">
        <pc:chgData name="Daniel Khashabi" userId="62390808-c838-45e6-be59-d6fd0d208bc8" providerId="ADAL" clId="{19A97A65-FB7E-DC4C-8433-B675572D5E70}" dt="2023-02-22T13:19:00.319" v="7587" actId="2696"/>
        <pc:sldMkLst>
          <pc:docMk/>
          <pc:sldMk cId="3405480145" sldId="1715"/>
        </pc:sldMkLst>
      </pc:sldChg>
      <pc:sldChg chg="delSp modSp add del mod">
        <pc:chgData name="Daniel Khashabi" userId="62390808-c838-45e6-be59-d6fd0d208bc8" providerId="ADAL" clId="{19A97A65-FB7E-DC4C-8433-B675572D5E70}" dt="2023-02-22T13:31:06.491" v="7818" actId="2696"/>
        <pc:sldMkLst>
          <pc:docMk/>
          <pc:sldMk cId="4205288300" sldId="1715"/>
        </pc:sldMkLst>
        <pc:picChg chg="mod">
          <ac:chgData name="Daniel Khashabi" userId="62390808-c838-45e6-be59-d6fd0d208bc8" providerId="ADAL" clId="{19A97A65-FB7E-DC4C-8433-B675572D5E70}" dt="2023-02-22T13:19:58.655" v="7604" actId="1038"/>
          <ac:picMkLst>
            <pc:docMk/>
            <pc:sldMk cId="4205288300" sldId="1715"/>
            <ac:picMk id="4" creationId="{622ABF98-D5C5-6F2B-6105-D1F9539D10B3}"/>
          </ac:picMkLst>
        </pc:picChg>
        <pc:picChg chg="del">
          <ac:chgData name="Daniel Khashabi" userId="62390808-c838-45e6-be59-d6fd0d208bc8" providerId="ADAL" clId="{19A97A65-FB7E-DC4C-8433-B675572D5E70}" dt="2023-02-22T13:19:15.108" v="7589" actId="478"/>
          <ac:picMkLst>
            <pc:docMk/>
            <pc:sldMk cId="4205288300" sldId="1715"/>
            <ac:picMk id="5" creationId="{24D47560-D0C5-1A4C-0E57-EEF137956037}"/>
          </ac:picMkLst>
        </pc:picChg>
      </pc:sldChg>
      <pc:sldChg chg="add del">
        <pc:chgData name="Daniel Khashabi" userId="62390808-c838-45e6-be59-d6fd0d208bc8" providerId="ADAL" clId="{19A97A65-FB7E-DC4C-8433-B675572D5E70}" dt="2023-02-22T13:19:00.319" v="7587" actId="2696"/>
        <pc:sldMkLst>
          <pc:docMk/>
          <pc:sldMk cId="559911475" sldId="1716"/>
        </pc:sldMkLst>
      </pc:sldChg>
      <pc:sldChg chg="add del">
        <pc:chgData name="Daniel Khashabi" userId="62390808-c838-45e6-be59-d6fd0d208bc8" providerId="ADAL" clId="{19A97A65-FB7E-DC4C-8433-B675572D5E70}" dt="2023-02-22T13:19:43.599" v="7595" actId="2696"/>
        <pc:sldMkLst>
          <pc:docMk/>
          <pc:sldMk cId="1609623940" sldId="1716"/>
        </pc:sldMkLst>
      </pc:sldChg>
      <pc:sldChg chg="add del">
        <pc:chgData name="Daniel Khashabi" userId="62390808-c838-45e6-be59-d6fd0d208bc8" providerId="ADAL" clId="{19A97A65-FB7E-DC4C-8433-B675572D5E70}" dt="2023-02-22T13:27:06.377" v="7811" actId="2696"/>
        <pc:sldMkLst>
          <pc:docMk/>
          <pc:sldMk cId="2074904476" sldId="1716"/>
        </pc:sldMkLst>
      </pc:sldChg>
      <pc:sldChg chg="add del">
        <pc:chgData name="Daniel Khashabi" userId="62390808-c838-45e6-be59-d6fd0d208bc8" providerId="ADAL" clId="{19A97A65-FB7E-DC4C-8433-B675572D5E70}" dt="2023-02-22T13:19:49.082" v="7597"/>
        <pc:sldMkLst>
          <pc:docMk/>
          <pc:sldMk cId="2816589189" sldId="1716"/>
        </pc:sldMkLst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053985458" sldId="1716"/>
        </pc:sldMkLst>
      </pc:sldChg>
      <pc:sldChg chg="addSp delSp modSp add">
        <pc:chgData name="Daniel Khashabi" userId="62390808-c838-45e6-be59-d6fd0d208bc8" providerId="ADAL" clId="{19A97A65-FB7E-DC4C-8433-B675572D5E70}" dt="2023-02-22T16:23:16.930" v="9016"/>
        <pc:sldMkLst>
          <pc:docMk/>
          <pc:sldMk cId="3144402979" sldId="1716"/>
        </pc:sldMkLst>
        <pc:spChg chg="add del mod">
          <ac:chgData name="Daniel Khashabi" userId="62390808-c838-45e6-be59-d6fd0d208bc8" providerId="ADAL" clId="{19A97A65-FB7E-DC4C-8433-B675572D5E70}" dt="2023-02-22T16:23:16.930" v="9016"/>
          <ac:spMkLst>
            <pc:docMk/>
            <pc:sldMk cId="3144402979" sldId="1716"/>
            <ac:spMk id="4" creationId="{E53E0D2D-2F15-99BF-CF65-FF3A6192A6C2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04:09:15.724" v="7035" actId="2696"/>
        <pc:sldMkLst>
          <pc:docMk/>
          <pc:sldMk cId="4072756919" sldId="1716"/>
        </pc:sldMkLst>
        <pc:picChg chg="del">
          <ac:chgData name="Daniel Khashabi" userId="62390808-c838-45e6-be59-d6fd0d208bc8" providerId="ADAL" clId="{19A97A65-FB7E-DC4C-8433-B675572D5E70}" dt="2023-02-13T20:54:13.982" v="3190" actId="478"/>
          <ac:picMkLst>
            <pc:docMk/>
            <pc:sldMk cId="4072756919" sldId="1716"/>
            <ac:picMk id="4" creationId="{622ABF98-D5C5-6F2B-6105-D1F9539D10B3}"/>
          </ac:picMkLst>
        </pc:picChg>
        <pc:picChg chg="del">
          <ac:chgData name="Daniel Khashabi" userId="62390808-c838-45e6-be59-d6fd0d208bc8" providerId="ADAL" clId="{19A97A65-FB7E-DC4C-8433-B675572D5E70}" dt="2023-02-13T20:54:12.411" v="3189" actId="21"/>
          <ac:picMkLst>
            <pc:docMk/>
            <pc:sldMk cId="4072756919" sldId="1716"/>
            <ac:picMk id="5" creationId="{24D47560-D0C5-1A4C-0E57-EEF137956037}"/>
          </ac:picMkLst>
        </pc:picChg>
        <pc:picChg chg="add mod">
          <ac:chgData name="Daniel Khashabi" userId="62390808-c838-45e6-be59-d6fd0d208bc8" providerId="ADAL" clId="{19A97A65-FB7E-DC4C-8433-B675572D5E70}" dt="2023-02-13T20:54:18.570" v="3194" actId="1076"/>
          <ac:picMkLst>
            <pc:docMk/>
            <pc:sldMk cId="4072756919" sldId="1716"/>
            <ac:picMk id="6" creationId="{66EF79A1-BD99-9E3E-60A6-53FDC318D57C}"/>
          </ac:picMkLst>
        </pc:pic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4121961523" sldId="1716"/>
        </pc:sldMkLst>
      </pc:sldChg>
      <pc:sldChg chg="addSp modSp new mod">
        <pc:chgData name="Daniel Khashabi" userId="62390808-c838-45e6-be59-d6fd0d208bc8" providerId="ADAL" clId="{19A97A65-FB7E-DC4C-8433-B675572D5E70}" dt="2023-02-13T20:55:20.583" v="3236" actId="1076"/>
        <pc:sldMkLst>
          <pc:docMk/>
          <pc:sldMk cId="1180057205" sldId="1717"/>
        </pc:sldMkLst>
        <pc:spChg chg="mod">
          <ac:chgData name="Daniel Khashabi" userId="62390808-c838-45e6-be59-d6fd0d208bc8" providerId="ADAL" clId="{19A97A65-FB7E-DC4C-8433-B675572D5E70}" dt="2023-02-13T20:55:19.679" v="3235" actId="27636"/>
          <ac:spMkLst>
            <pc:docMk/>
            <pc:sldMk cId="1180057205" sldId="1717"/>
            <ac:spMk id="2" creationId="{ADBC343D-56C6-DDE0-E1CB-40ACEC4BA97C}"/>
          </ac:spMkLst>
        </pc:spChg>
        <pc:picChg chg="add mod">
          <ac:chgData name="Daniel Khashabi" userId="62390808-c838-45e6-be59-d6fd0d208bc8" providerId="ADAL" clId="{19A97A65-FB7E-DC4C-8433-B675572D5E70}" dt="2023-02-13T20:55:20.583" v="3236" actId="1076"/>
          <ac:picMkLst>
            <pc:docMk/>
            <pc:sldMk cId="1180057205" sldId="1717"/>
            <ac:picMk id="4" creationId="{313832C0-7804-7ED5-49C8-B54B50AABA34}"/>
          </ac:picMkLst>
        </pc:picChg>
      </pc:sldChg>
      <pc:sldChg chg="modSp new del mod modShow">
        <pc:chgData name="Daniel Khashabi" userId="62390808-c838-45e6-be59-d6fd0d208bc8" providerId="ADAL" clId="{19A97A65-FB7E-DC4C-8433-B675572D5E70}" dt="2023-02-22T01:37:51.596" v="5872" actId="2696"/>
        <pc:sldMkLst>
          <pc:docMk/>
          <pc:sldMk cId="2576972802" sldId="1718"/>
        </pc:sldMkLst>
        <pc:spChg chg="mod">
          <ac:chgData name="Daniel Khashabi" userId="62390808-c838-45e6-be59-d6fd0d208bc8" providerId="ADAL" clId="{19A97A65-FB7E-DC4C-8433-B675572D5E70}" dt="2023-02-22T01:37:45.900" v="5871" actId="21"/>
          <ac:spMkLst>
            <pc:docMk/>
            <pc:sldMk cId="2576972802" sldId="1718"/>
            <ac:spMk id="2" creationId="{551D9525-4F9F-F2DD-C404-4692C453DC80}"/>
          </ac:spMkLst>
        </pc:spChg>
      </pc:sldChg>
      <pc:sldChg chg="addSp delSp modSp new mod ord modNotes modNotesTx">
        <pc:chgData name="Daniel Khashabi" userId="62390808-c838-45e6-be59-d6fd0d208bc8" providerId="ADAL" clId="{19A97A65-FB7E-DC4C-8433-B675572D5E70}" dt="2023-02-22T17:58:30.299" v="9801"/>
        <pc:sldMkLst>
          <pc:docMk/>
          <pc:sldMk cId="1142527989" sldId="1719"/>
        </pc:sldMkLst>
        <pc:spChg chg="mod">
          <ac:chgData name="Daniel Khashabi" userId="62390808-c838-45e6-be59-d6fd0d208bc8" providerId="ADAL" clId="{19A97A65-FB7E-DC4C-8433-B675572D5E70}" dt="2023-02-14T02:43:41.578" v="3265" actId="27636"/>
          <ac:spMkLst>
            <pc:docMk/>
            <pc:sldMk cId="1142527989" sldId="1719"/>
            <ac:spMk id="2" creationId="{08789809-64CA-2178-6839-151C86F4B65A}"/>
          </ac:spMkLst>
        </pc:spChg>
        <pc:spChg chg="del">
          <ac:chgData name="Daniel Khashabi" userId="62390808-c838-45e6-be59-d6fd0d208bc8" providerId="ADAL" clId="{19A97A65-FB7E-DC4C-8433-B675572D5E70}" dt="2023-02-14T02:43:41.423" v="3264"/>
          <ac:spMkLst>
            <pc:docMk/>
            <pc:sldMk cId="1142527989" sldId="1719"/>
            <ac:spMk id="3" creationId="{4C213F49-7BD4-FB3F-F901-991B7F10580A}"/>
          </ac:spMkLst>
        </pc:spChg>
        <pc:spChg chg="add del mod">
          <ac:chgData name="Daniel Khashabi" userId="62390808-c838-45e6-be59-d6fd0d208bc8" providerId="ADAL" clId="{19A97A65-FB7E-DC4C-8433-B675572D5E70}" dt="2023-02-14T02:44:05.503" v="3274"/>
          <ac:spMkLst>
            <pc:docMk/>
            <pc:sldMk cId="1142527989" sldId="1719"/>
            <ac:spMk id="7" creationId="{F4212460-F1B1-9295-0FC3-FE7508034E3B}"/>
          </ac:spMkLst>
        </pc:spChg>
        <pc:picChg chg="add del mod">
          <ac:chgData name="Daniel Khashabi" userId="62390808-c838-45e6-be59-d6fd0d208bc8" providerId="ADAL" clId="{19A97A65-FB7E-DC4C-8433-B675572D5E70}" dt="2023-02-14T02:43:54.837" v="3273" actId="478"/>
          <ac:picMkLst>
            <pc:docMk/>
            <pc:sldMk cId="1142527989" sldId="1719"/>
            <ac:picMk id="5" creationId="{D80E0188-B6D9-3463-C172-9CA039EF234A}"/>
          </ac:picMkLst>
        </pc:picChg>
        <pc:picChg chg="add mod">
          <ac:chgData name="Daniel Khashabi" userId="62390808-c838-45e6-be59-d6fd0d208bc8" providerId="ADAL" clId="{19A97A65-FB7E-DC4C-8433-B675572D5E70}" dt="2023-02-14T02:44:46.184" v="3304" actId="1076"/>
          <ac:picMkLst>
            <pc:docMk/>
            <pc:sldMk cId="1142527989" sldId="1719"/>
            <ac:picMk id="9" creationId="{DCB80CCD-0996-4BD8-52F0-E0D98EC1C962}"/>
          </ac:picMkLst>
        </pc:picChg>
      </pc:sldChg>
      <pc:sldChg chg="new del">
        <pc:chgData name="Daniel Khashabi" userId="62390808-c838-45e6-be59-d6fd0d208bc8" providerId="ADAL" clId="{19A97A65-FB7E-DC4C-8433-B675572D5E70}" dt="2023-02-17T01:32:30.100" v="3307" actId="680"/>
        <pc:sldMkLst>
          <pc:docMk/>
          <pc:sldMk cId="915769081" sldId="1720"/>
        </pc:sldMkLst>
      </pc:sldChg>
      <pc:sldChg chg="modSp new mod">
        <pc:chgData name="Daniel Khashabi" userId="62390808-c838-45e6-be59-d6fd0d208bc8" providerId="ADAL" clId="{19A97A65-FB7E-DC4C-8433-B675572D5E70}" dt="2023-02-17T01:41:02.067" v="3332" actId="27636"/>
        <pc:sldMkLst>
          <pc:docMk/>
          <pc:sldMk cId="3897027653" sldId="1720"/>
        </pc:sldMkLst>
        <pc:spChg chg="mod">
          <ac:chgData name="Daniel Khashabi" userId="62390808-c838-45e6-be59-d6fd0d208bc8" providerId="ADAL" clId="{19A97A65-FB7E-DC4C-8433-B675572D5E70}" dt="2023-02-17T01:41:02.067" v="3332" actId="27636"/>
          <ac:spMkLst>
            <pc:docMk/>
            <pc:sldMk cId="3897027653" sldId="1720"/>
            <ac:spMk id="2" creationId="{B728386F-125B-F570-34D7-791E20E06B38}"/>
          </ac:spMkLst>
        </pc:spChg>
        <pc:spChg chg="mod">
          <ac:chgData name="Daniel Khashabi" userId="62390808-c838-45e6-be59-d6fd0d208bc8" providerId="ADAL" clId="{19A97A65-FB7E-DC4C-8433-B675572D5E70}" dt="2023-02-17T01:41:02.057" v="3331" actId="20577"/>
          <ac:spMkLst>
            <pc:docMk/>
            <pc:sldMk cId="3897027653" sldId="1720"/>
            <ac:spMk id="3" creationId="{DAFE221A-364C-F0B3-95AC-8B7F63D576DA}"/>
          </ac:spMkLst>
        </pc:spChg>
      </pc:sldChg>
      <pc:sldChg chg="modSp new mod">
        <pc:chgData name="Daniel Khashabi" userId="62390808-c838-45e6-be59-d6fd0d208bc8" providerId="ADAL" clId="{19A97A65-FB7E-DC4C-8433-B675572D5E70}" dt="2023-02-17T02:21:46.174" v="3336" actId="27636"/>
        <pc:sldMkLst>
          <pc:docMk/>
          <pc:sldMk cId="863095108" sldId="1721"/>
        </pc:sldMkLst>
        <pc:spChg chg="mod">
          <ac:chgData name="Daniel Khashabi" userId="62390808-c838-45e6-be59-d6fd0d208bc8" providerId="ADAL" clId="{19A97A65-FB7E-DC4C-8433-B675572D5E70}" dt="2023-02-17T02:21:46.174" v="3336" actId="27636"/>
          <ac:spMkLst>
            <pc:docMk/>
            <pc:sldMk cId="863095108" sldId="1721"/>
            <ac:spMk id="2" creationId="{A7733133-AC67-8CCE-7B5F-A6FBCB8414D0}"/>
          </ac:spMkLst>
        </pc:spChg>
        <pc:spChg chg="mod">
          <ac:chgData name="Daniel Khashabi" userId="62390808-c838-45e6-be59-d6fd0d208bc8" providerId="ADAL" clId="{19A97A65-FB7E-DC4C-8433-B675572D5E70}" dt="2023-02-17T02:21:46.148" v="3335" actId="20577"/>
          <ac:spMkLst>
            <pc:docMk/>
            <pc:sldMk cId="863095108" sldId="1721"/>
            <ac:spMk id="3" creationId="{2B634B45-E669-ACEB-B4DC-1953A8F1F0C5}"/>
          </ac:spMkLst>
        </pc:spChg>
      </pc:sldChg>
      <pc:sldChg chg="addSp delSp modSp add mod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427231988" sldId="1722"/>
        </pc:sldMkLst>
        <pc:spChg chg="mod">
          <ac:chgData name="Daniel Khashabi" userId="62390808-c838-45e6-be59-d6fd0d208bc8" providerId="ADAL" clId="{19A97A65-FB7E-DC4C-8433-B675572D5E70}" dt="2023-02-21T14:55:34.905" v="3754" actId="20577"/>
          <ac:spMkLst>
            <pc:docMk/>
            <pc:sldMk cId="427231988" sldId="1722"/>
            <ac:spMk id="2" creationId="{76DA58C6-D07F-F171-0116-40E86AB37A2A}"/>
          </ac:spMkLst>
        </pc:spChg>
        <pc:spChg chg="add del mod">
          <ac:chgData name="Daniel Khashabi" userId="62390808-c838-45e6-be59-d6fd0d208bc8" providerId="ADAL" clId="{19A97A65-FB7E-DC4C-8433-B675572D5E70}" dt="2023-02-21T14:55:39.611" v="3757" actId="478"/>
          <ac:spMkLst>
            <pc:docMk/>
            <pc:sldMk cId="427231988" sldId="1722"/>
            <ac:spMk id="4" creationId="{DAFE5DE5-CF29-6872-E35F-7CE54B55DCF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427231988" sldId="1722"/>
            <ac:spMk id="9" creationId="{0488F254-88DB-66A5-4DE3-8D3F5C88FF7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7231988" sldId="1722"/>
            <ac:spMk id="14" creationId="{A36870B9-7A8F-3986-EAFA-01C9AFCAB1E2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27" creationId="{10683730-6D83-35E5-BEB0-A811E5749C5F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7" creationId="{15C41768-28CF-7289-5876-14858B5A2BAD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8" creationId="{55E58F12-EC7F-D14C-15AD-C3911E590D1A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9" creationId="{B585EF6B-9495-23B6-FF86-EB0E6AC7B8A6}"/>
          </ac:spMkLst>
        </pc:spChg>
        <pc:spChg chg="mod">
          <ac:chgData name="Daniel Khashabi" userId="62390808-c838-45e6-be59-d6fd0d208bc8" providerId="ADAL" clId="{19A97A65-FB7E-DC4C-8433-B675572D5E70}" dt="2023-02-21T14:59:09.088" v="3849" actId="20577"/>
          <ac:spMkLst>
            <pc:docMk/>
            <pc:sldMk cId="427231988" sldId="1722"/>
            <ac:spMk id="53" creationId="{AEB7C671-2D9C-8C11-B8CD-405A4D89B449}"/>
          </ac:spMkLst>
        </pc:spChg>
        <pc:grpChg chg="del">
          <ac:chgData name="Daniel Khashabi" userId="62390808-c838-45e6-be59-d6fd0d208bc8" providerId="ADAL" clId="{19A97A65-FB7E-DC4C-8433-B675572D5E70}" dt="2023-02-21T14:55:54.725" v="3760" actId="478"/>
          <ac:grpSpMkLst>
            <pc:docMk/>
            <pc:sldMk cId="427231988" sldId="1722"/>
            <ac:grpSpMk id="12" creationId="{CEFFD582-BA7A-5E4F-5B99-133861D858DD}"/>
          </ac:grpSpMkLst>
        </pc:grpChg>
        <pc:grpChg chg="del">
          <ac:chgData name="Daniel Khashabi" userId="62390808-c838-45e6-be59-d6fd0d208bc8" providerId="ADAL" clId="{19A97A65-FB7E-DC4C-8433-B675572D5E70}" dt="2023-02-21T14:55:41.394" v="3758" actId="478"/>
          <ac:grpSpMkLst>
            <pc:docMk/>
            <pc:sldMk cId="427231988" sldId="1722"/>
            <ac:grpSpMk id="13" creationId="{963BECF5-E259-5E21-2E4B-A25E3CCE6D24}"/>
          </ac:grpSpMkLst>
        </pc:grpChg>
        <pc:picChg chg="del mod">
          <ac:chgData name="Daniel Khashabi" userId="62390808-c838-45e6-be59-d6fd0d208bc8" providerId="ADAL" clId="{19A97A65-FB7E-DC4C-8433-B675572D5E70}" dt="2023-02-21T14:55:37.617" v="3756" actId="478"/>
          <ac:picMkLst>
            <pc:docMk/>
            <pc:sldMk cId="427231988" sldId="1722"/>
            <ac:picMk id="5" creationId="{B4A80493-6C8B-44AC-416E-902CC5653E52}"/>
          </ac:picMkLst>
        </pc:picChg>
        <pc:picChg chg="add mod">
          <ac:chgData name="Daniel Khashabi" userId="62390808-c838-45e6-be59-d6fd0d208bc8" providerId="ADAL" clId="{19A97A65-FB7E-DC4C-8433-B675572D5E70}" dt="2023-02-21T14:56:15.496" v="3776" actId="1076"/>
          <ac:picMkLst>
            <pc:docMk/>
            <pc:sldMk cId="427231988" sldId="1722"/>
            <ac:picMk id="7" creationId="{9E45C032-D6F4-7DFB-8C5A-41D9B820F23E}"/>
          </ac:picMkLst>
        </pc:pic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0" creationId="{4289F968-4282-180F-A39A-E6E4C91BFF6B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1" creationId="{60C5D781-BA73-96EF-BD17-2C0448F8A136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2" creationId="{1B69A15A-5FFD-5064-00AD-4DEC26B1849A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3" creationId="{B585D337-8BCB-0E2F-59EE-34C055D5F8A5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4" creationId="{179B0E64-AB4F-3D06-2F60-21DA199F35E9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5" creationId="{897FC6C2-914F-3B64-BA8A-19FDAEAF2745}"/>
          </ac:cxnSpMkLst>
        </pc:cxn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2283472175" sldId="172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51" creationId="{743CAFAF-E7CA-8E81-FD02-E149EA13888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52" creationId="{FBA72B9B-A41D-E682-4FA8-BB864F96D18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54" creationId="{0E1A55C4-99E6-7E32-4228-7F1BC7BE6651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307919850" sldId="172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" creationId="{86017B22-7C21-F04B-4F88-58E7E7CA332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51" creationId="{84B3B072-1724-71BF-EB35-6E3DE41DD56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02" creationId="{FF39D38A-EEF9-A3A8-8D4C-77807FB9373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28" creationId="{AC94FE2C-6DF1-59FE-3AD8-F8ACD228B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40" creationId="{1045F370-A114-D62A-C7D6-44E01284FBE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49" creationId="{2263CDD6-08A9-6F3B-BB35-323C4B4662D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54" creationId="{0E1A55C4-99E6-7E32-4228-7F1BC7BE665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64" creationId="{F098A132-0227-A725-9918-BBF5F00235DE}"/>
          </ac:spMkLst>
        </pc:spChg>
      </pc:sldChg>
      <pc:sldChg chg="modSp new add del mod">
        <pc:chgData name="Daniel Khashabi" userId="62390808-c838-45e6-be59-d6fd0d208bc8" providerId="ADAL" clId="{19A97A65-FB7E-DC4C-8433-B675572D5E70}" dt="2023-02-21T15:01:43.363" v="3889" actId="2696"/>
        <pc:sldMkLst>
          <pc:docMk/>
          <pc:sldMk cId="266142629" sldId="1725"/>
        </pc:sldMkLst>
        <pc:spChg chg="mod">
          <ac:chgData name="Daniel Khashabi" userId="62390808-c838-45e6-be59-d6fd0d208bc8" providerId="ADAL" clId="{19A97A65-FB7E-DC4C-8433-B675572D5E70}" dt="2023-02-21T15:00:51.595" v="3882" actId="20577"/>
          <ac:spMkLst>
            <pc:docMk/>
            <pc:sldMk cId="266142629" sldId="1725"/>
            <ac:spMk id="2" creationId="{8C5E5E59-D20A-2D83-B1C1-59DF58ADD142}"/>
          </ac:spMkLst>
        </pc:spChg>
      </pc:sldChg>
      <pc:sldChg chg="addSp del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144263790" sldId="172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4" creationId="{86017B22-7C21-F04B-4F88-58E7E7CA332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" creationId="{2A0C8778-88E2-0944-059D-85BDD5C6A549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" creationId="{74E461D6-5837-F3B3-A53F-073118A3B85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5" creationId="{6D2400EA-94C6-D025-290F-D884FB0CE89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18" creationId="{CC8B955F-53CA-0B24-ADC9-4BA802D3864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0" creationId="{BBF4471C-92E2-A432-1CAB-6A09449A9E19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2" creationId="{5F41F5D6-5AC0-E165-48FC-D590E73F1357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6" creationId="{082B7E43-F6AA-F2C8-6C31-C60686B3E19E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8" creationId="{1503E800-03F6-F0C7-19EB-098227C7B1E7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37" creationId="{27FD3151-EC6F-D61B-FDC1-F6EF65C6E5F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0" creationId="{6EDAFD65-0267-8B63-C7D5-2DC5FB31B6F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2" creationId="{9FCD99F5-C896-9DB4-024D-4E079E521DF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49" creationId="{A46EBD32-73FD-F055-706F-4F51AF97868B}"/>
          </ac:spMkLst>
        </pc:spChg>
        <pc:spChg chg="del">
          <ac:chgData name="Daniel Khashabi" userId="62390808-c838-45e6-be59-d6fd0d208bc8" providerId="ADAL" clId="{19A97A65-FB7E-DC4C-8433-B675572D5E70}" dt="2023-02-21T15:07:25.895" v="4134" actId="478"/>
          <ac:spMkLst>
            <pc:docMk/>
            <pc:sldMk cId="1144263790" sldId="1726"/>
            <ac:spMk id="51" creationId="{84B3B072-1724-71BF-EB35-6E3DE41DD56E}"/>
          </ac:spMkLst>
        </pc:spChg>
        <pc:spChg chg="add del mod">
          <ac:chgData name="Daniel Khashabi" userId="62390808-c838-45e6-be59-d6fd0d208bc8" providerId="ADAL" clId="{19A97A65-FB7E-DC4C-8433-B675572D5E70}" dt="2023-02-21T15:05:03.654" v="4029" actId="478"/>
          <ac:spMkLst>
            <pc:docMk/>
            <pc:sldMk cId="1144263790" sldId="1726"/>
            <ac:spMk id="52" creationId="{10D7A7F2-A736-7819-BB22-E9E9B99FB54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0" creationId="{594A1929-FCFD-4119-F59F-07430367B6A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1" creationId="{0674880C-667E-1E98-D6F7-F1C6EBFA745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2" creationId="{0B1A8DB0-57D9-5A4A-3B6E-2BB2BCF0C56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3" creationId="{53052C9F-30AB-DCD7-6802-F10392EFA66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4" creationId="{06AC2E08-CA5A-4B42-69CB-12C009C8481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5" creationId="{090BA7A6-12CB-8FC4-1962-4237260C4A22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71" creationId="{1539C76B-D283-179F-B27F-6B0BC334DDD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2" creationId="{6198D14A-B413-4D74-2253-B13CCCE0616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3" creationId="{711D89AB-DE66-2B77-192B-DD226A7E3FC7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74" creationId="{1162C052-9858-2BBA-884D-1F77AD75780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6" creationId="{F6D10EC4-98AD-4E80-607E-F293C2ACF9D1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0" creationId="{1910C4F5-8206-ED07-6A9B-3B236A65148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1" creationId="{BFCA7D9C-67E5-47A6-55CF-D45A35009F8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2" creationId="{566D775E-748E-C5E0-FC18-9065BE19C46B}"/>
          </ac:spMkLst>
        </pc:spChg>
        <pc:spChg chg="add del mod">
          <ac:chgData name="Daniel Khashabi" userId="62390808-c838-45e6-be59-d6fd0d208bc8" providerId="ADAL" clId="{19A97A65-FB7E-DC4C-8433-B675572D5E70}" dt="2023-02-21T15:07:36.363" v="4139" actId="21"/>
          <ac:spMkLst>
            <pc:docMk/>
            <pc:sldMk cId="1144263790" sldId="1726"/>
            <ac:spMk id="92" creationId="{4180DFB7-165B-A11C-14F7-572E6EAD8DE4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93" creationId="{BC311B3C-A334-1F24-F1D1-F971EFD3651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99" creationId="{0CAE97B9-251E-F9EC-07A0-8F2846B46F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02" creationId="{FF39D38A-EEF9-A3A8-8D4C-77807FB9373D}"/>
          </ac:spMkLst>
        </pc:spChg>
        <pc:spChg chg="add del mod">
          <ac:chgData name="Daniel Khashabi" userId="62390808-c838-45e6-be59-d6fd0d208bc8" providerId="ADAL" clId="{19A97A65-FB7E-DC4C-8433-B675572D5E70}" dt="2023-02-21T15:07:38.805" v="4141" actId="478"/>
          <ac:spMkLst>
            <pc:docMk/>
            <pc:sldMk cId="1144263790" sldId="1726"/>
            <ac:spMk id="104" creationId="{12F84E4D-91E8-1B01-AC16-D5C1A49B0C3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28" creationId="{AC94FE2C-6DF1-59FE-3AD8-F8ACD228B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40" creationId="{1045F370-A114-D62A-C7D6-44E01284FBE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49" creationId="{2263CDD6-08A9-6F3B-BB35-323C4B4662DF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154" creationId="{0E1A55C4-99E6-7E32-4228-7F1BC7BE6651}"/>
          </ac:spMkLst>
        </pc:spChg>
        <pc:spChg chg="add mod">
          <ac:chgData name="Daniel Khashabi" userId="62390808-c838-45e6-be59-d6fd0d208bc8" providerId="ADAL" clId="{19A97A65-FB7E-DC4C-8433-B675572D5E70}" dt="2023-02-21T15:07:36.702" v="4140"/>
          <ac:spMkLst>
            <pc:docMk/>
            <pc:sldMk cId="1144263790" sldId="1726"/>
            <ac:spMk id="159" creationId="{4EF851FB-ED4A-127C-7424-25D3E612E2F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64" creationId="{F098A132-0227-A725-9918-BBF5F00235DE}"/>
          </ac:spMkLst>
        </pc:s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77" creationId="{92C9053B-321A-103E-268B-CF90B93A9D58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94" creationId="{928180B9-0586-C509-4DB7-722ADCE4F1C4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06" creationId="{38B7CEE5-C242-9B63-6285-D10BA35B1C69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13" creationId="{9B9FF175-F0DE-D440-B2C2-257026386726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20" creationId="{57C05700-45A2-5E33-6644-B8E4FF0906E0}"/>
          </ac:grpSpMkLst>
        </pc:grpChg>
        <pc:picChg chg="add mod">
          <ac:chgData name="Daniel Khashabi" userId="62390808-c838-45e6-be59-d6fd0d208bc8" providerId="ADAL" clId="{19A97A65-FB7E-DC4C-8433-B675572D5E70}" dt="2023-02-21T15:06:37.337" v="4085" actId="1076"/>
          <ac:picMkLst>
            <pc:docMk/>
            <pc:sldMk cId="1144263790" sldId="1726"/>
            <ac:picMk id="1026" creationId="{58961678-9EE6-DC92-6065-05F2944FDD57}"/>
          </ac:picMkLst>
        </pc:pic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2" creationId="{32C587A7-81C7-B4A5-D42A-0B3D8E1D419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3" creationId="{18ECC739-F67F-748B-A02D-51684570DDE9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4" creationId="{A94679ED-C901-9F6C-C869-00BC9E79023B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5" creationId="{6D657E48-D28A-BF95-5A9A-B655997C4F40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6" creationId="{EF1581EF-9566-E61E-9021-734422BF1D7C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7" creationId="{A964AC22-358F-952E-CD85-430F88D68B5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8" creationId="{45E4EC60-E872-74B3-C653-59C6F69E70B0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9" creationId="{03C9A3A2-1D42-7275-5339-682E9E89BD83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6" creationId="{DD3CE235-B6FE-8B0C-D736-604259F259F1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7" creationId="{8370720C-1B3C-C240-CB98-80894D6A916A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8" creationId="{71B0D39B-9672-D347-D2E8-1A4DC9AE7726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9" creationId="{F0C18AC2-AEF7-126F-9E83-AEF5FE18F5B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75" creationId="{79DB2721-721C-E4CB-374A-D453DE68212C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88" creationId="{977F6171-F05F-2836-44F0-735E95568A3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05" creationId="{F3315F5A-2343-DCA2-AE24-B73A03ACE4B4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1" creationId="{FE5BB17C-25F0-1DC0-36BB-AD360F735C2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2" creationId="{0B227AB8-466B-08B2-267F-F902E501F43E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8" creationId="{A604603D-7D33-7C8D-3F02-1871DECCA43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9" creationId="{8FC4DAB3-DB20-198D-B736-D4235C3B54B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5" creationId="{780E37CC-01AC-99C7-60EE-77CF386EAE24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7" creationId="{9EF3EF72-D760-0569-9A1B-0212E0A289DB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9" creationId="{C511446E-1A30-C4F0-046E-D5A52C72488D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32" creationId="{493A4FA4-484F-E584-D0F6-02898F9B4D9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35" creationId="{57704448-2B07-815B-6DCD-BEC31BEC9E60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51" creationId="{3A2F5CA8-03B1-081D-A472-6D6B434C03CD}"/>
          </ac:cxnSpMkLst>
        </pc:cxn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2309835176" sldId="1727"/>
        </pc:sldMkLst>
        <pc:spChg chg="mod">
          <ac:chgData name="Daniel Khashabi" userId="62390808-c838-45e6-be59-d6fd0d208bc8" providerId="ADAL" clId="{19A97A65-FB7E-DC4C-8433-B675572D5E70}" dt="2023-02-21T15:08:21.359" v="4175" actId="20577"/>
          <ac:spMkLst>
            <pc:docMk/>
            <pc:sldMk cId="2309835176" sldId="1727"/>
            <ac:spMk id="2" creationId="{203F98F8-682C-12DA-E8CC-841FC43A8D66}"/>
          </ac:spMkLst>
        </pc:spChg>
        <pc:spChg chg="del">
          <ac:chgData name="Daniel Khashabi" userId="62390808-c838-45e6-be59-d6fd0d208bc8" providerId="ADAL" clId="{19A97A65-FB7E-DC4C-8433-B675572D5E70}" dt="2023-02-21T15:08:31.231" v="4177"/>
          <ac:spMkLst>
            <pc:docMk/>
            <pc:sldMk cId="2309835176" sldId="1727"/>
            <ac:spMk id="3" creationId="{674D1101-9EC0-DFB9-2F0F-8C47D0CA9FA6}"/>
          </ac:spMkLst>
        </pc:spChg>
        <pc:spChg chg="add del mod">
          <ac:chgData name="Daniel Khashabi" userId="62390808-c838-45e6-be59-d6fd0d208bc8" providerId="ADAL" clId="{19A97A65-FB7E-DC4C-8433-B675572D5E70}" dt="2023-02-21T15:08:35.328" v="4182"/>
          <ac:spMkLst>
            <pc:docMk/>
            <pc:sldMk cId="2309835176" sldId="1727"/>
            <ac:spMk id="4" creationId="{EB4FF20A-E7E0-39B5-BFF7-39ACCD77DF4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309835176" sldId="1727"/>
            <ac:spMk id="8" creationId="{5CCED583-FE7C-EA34-63FF-111B9BBED6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309835176" sldId="1727"/>
            <ac:spMk id="9" creationId="{A136A542-A9CC-43A3-308F-4C6DDCB567F1}"/>
          </ac:spMkLst>
        </pc:spChg>
        <pc:picChg chg="add mod">
          <ac:chgData name="Daniel Khashabi" userId="62390808-c838-45e6-be59-d6fd0d208bc8" providerId="ADAL" clId="{19A97A65-FB7E-DC4C-8433-B675572D5E70}" dt="2023-02-21T15:08:52.449" v="4184" actId="1076"/>
          <ac:picMkLst>
            <pc:docMk/>
            <pc:sldMk cId="2309835176" sldId="1727"/>
            <ac:picMk id="6" creationId="{2F8A71C7-EA82-5BCF-2E43-8AFE82759F37}"/>
          </ac:picMkLst>
        </pc:picChg>
      </pc:sldChg>
      <pc:sldChg chg="add del">
        <pc:chgData name="Daniel Khashabi" userId="62390808-c838-45e6-be59-d6fd0d208bc8" providerId="ADAL" clId="{19A97A65-FB7E-DC4C-8433-B675572D5E70}" dt="2023-02-21T15:17:21.151" v="4527" actId="2696"/>
        <pc:sldMkLst>
          <pc:docMk/>
          <pc:sldMk cId="352869949" sldId="1728"/>
        </pc:sldMkLst>
      </pc:sldChg>
      <pc:sldChg chg="add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3414470684" sldId="172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14470684" sldId="1729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414470684" sldId="1729"/>
            <ac:spMk id="6" creationId="{8C270C2E-6A6D-0D64-53BD-71940CE322EF}"/>
          </ac:spMkLst>
        </pc:spChg>
        <pc:picChg chg="mod">
          <ac:chgData name="Daniel Khashabi" userId="62390808-c838-45e6-be59-d6fd0d208bc8" providerId="ADAL" clId="{19A97A65-FB7E-DC4C-8433-B675572D5E70}" dt="2023-02-21T15:15:06.328" v="4436" actId="14100"/>
          <ac:picMkLst>
            <pc:docMk/>
            <pc:sldMk cId="3414470684" sldId="1729"/>
            <ac:picMk id="7" creationId="{EF3CA6D2-B0BD-FEB4-5AD1-BEA6223C5159}"/>
          </ac:picMkLst>
        </pc:picChg>
      </pc:sldChg>
      <pc:sldChg chg="addSp delSp modSp add mod modAnim">
        <pc:chgData name="Daniel Khashabi" userId="62390808-c838-45e6-be59-d6fd0d208bc8" providerId="ADAL" clId="{19A97A65-FB7E-DC4C-8433-B675572D5E70}" dt="2023-02-22T17:58:30.299" v="9801"/>
        <pc:sldMkLst>
          <pc:docMk/>
          <pc:sldMk cId="3160390091" sldId="1730"/>
        </pc:sldMkLst>
        <pc:spChg chg="mod">
          <ac:chgData name="Daniel Khashabi" userId="62390808-c838-45e6-be59-d6fd0d208bc8" providerId="ADAL" clId="{19A97A65-FB7E-DC4C-8433-B675572D5E70}" dt="2023-02-21T15:16:00.341" v="4512" actId="20577"/>
          <ac:spMkLst>
            <pc:docMk/>
            <pc:sldMk cId="3160390091" sldId="1730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0390091" sldId="1730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160390091" sldId="1730"/>
            <ac:spMk id="8" creationId="{BCA40919-AB36-DC51-5C86-CB7F38AA55AD}"/>
          </ac:spMkLst>
        </pc:spChg>
        <pc:picChg chg="add mod">
          <ac:chgData name="Daniel Khashabi" userId="62390808-c838-45e6-be59-d6fd0d208bc8" providerId="ADAL" clId="{19A97A65-FB7E-DC4C-8433-B675572D5E70}" dt="2023-02-21T15:16:04.302" v="4513" actId="1076"/>
          <ac:picMkLst>
            <pc:docMk/>
            <pc:sldMk cId="3160390091" sldId="1730"/>
            <ac:picMk id="6" creationId="{4212318E-E76D-12DB-985F-1EE0067CA1F1}"/>
          </ac:picMkLst>
        </pc:picChg>
        <pc:picChg chg="del">
          <ac:chgData name="Daniel Khashabi" userId="62390808-c838-45e6-be59-d6fd0d208bc8" providerId="ADAL" clId="{19A97A65-FB7E-DC4C-8433-B675572D5E70}" dt="2023-02-21T15:15:29.072" v="4438" actId="478"/>
          <ac:picMkLst>
            <pc:docMk/>
            <pc:sldMk cId="3160390091" sldId="1730"/>
            <ac:picMk id="7" creationId="{EF3CA6D2-B0BD-FEB4-5AD1-BEA6223C5159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3145848906" sldId="1731"/>
        </pc:sldMkLst>
        <pc:spChg chg="mod">
          <ac:chgData name="Daniel Khashabi" userId="62390808-c838-45e6-be59-d6fd0d208bc8" providerId="ADAL" clId="{19A97A65-FB7E-DC4C-8433-B675572D5E70}" dt="2023-02-21T15:20:36.324" v="4572" actId="15"/>
          <ac:spMkLst>
            <pc:docMk/>
            <pc:sldMk cId="3145848906" sldId="1731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45848906" sldId="1731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145848906" sldId="1731"/>
            <ac:spMk id="7" creationId="{9DF5BC11-F95E-5A3F-C1A7-05C2AC9D06FB}"/>
          </ac:spMkLst>
        </pc:spChg>
        <pc:picChg chg="del">
          <ac:chgData name="Daniel Khashabi" userId="62390808-c838-45e6-be59-d6fd0d208bc8" providerId="ADAL" clId="{19A97A65-FB7E-DC4C-8433-B675572D5E70}" dt="2023-02-21T15:16:44.659" v="4515" actId="478"/>
          <ac:picMkLst>
            <pc:docMk/>
            <pc:sldMk cId="3145848906" sldId="1731"/>
            <ac:picMk id="6" creationId="{4212318E-E76D-12DB-985F-1EE0067CA1F1}"/>
          </ac:picMkLst>
        </pc:picChg>
      </pc:sldChg>
      <pc:sldChg chg="modSp new mod ord">
        <pc:chgData name="Daniel Khashabi" userId="62390808-c838-45e6-be59-d6fd0d208bc8" providerId="ADAL" clId="{19A97A65-FB7E-DC4C-8433-B675572D5E70}" dt="2023-02-22T18:57:39.292" v="10579" actId="27636"/>
        <pc:sldMkLst>
          <pc:docMk/>
          <pc:sldMk cId="1446965755" sldId="1732"/>
        </pc:sldMkLst>
        <pc:spChg chg="mod">
          <ac:chgData name="Daniel Khashabi" userId="62390808-c838-45e6-be59-d6fd0d208bc8" providerId="ADAL" clId="{19A97A65-FB7E-DC4C-8433-B675572D5E70}" dt="2023-02-21T23:20:13.389" v="4702" actId="20577"/>
          <ac:spMkLst>
            <pc:docMk/>
            <pc:sldMk cId="1446965755" sldId="1732"/>
            <ac:spMk id="2" creationId="{90CB4F26-3FF4-3083-EE58-39A2EEC10D58}"/>
          </ac:spMkLst>
        </pc:spChg>
        <pc:spChg chg="mod">
          <ac:chgData name="Daniel Khashabi" userId="62390808-c838-45e6-be59-d6fd0d208bc8" providerId="ADAL" clId="{19A97A65-FB7E-DC4C-8433-B675572D5E70}" dt="2023-02-22T18:57:39.292" v="10579" actId="27636"/>
          <ac:spMkLst>
            <pc:docMk/>
            <pc:sldMk cId="1446965755" sldId="1732"/>
            <ac:spMk id="3" creationId="{7B2BFE65-F95C-7CC3-C7B1-AC8F523DFC1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3T16:37:31.810" v="10905" actId="2696"/>
        <pc:sldMkLst>
          <pc:docMk/>
          <pc:sldMk cId="0" sldId="17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3"/>
            <ac:spMk id="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2T17:58:30.299" v="9801"/>
        <pc:sldMkLst>
          <pc:docMk/>
          <pc:sldMk cId="0" sldId="173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1:53:37.017" v="6087"/>
          <ac:spMkLst>
            <pc:docMk/>
            <pc:sldMk cId="0" sldId="173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9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2T17:58:30.299" v="9801"/>
        <pc:sldMkLst>
          <pc:docMk/>
          <pc:sldMk cId="0" sldId="173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1:53:37.017" v="6087"/>
          <ac:spMkLst>
            <pc:docMk/>
            <pc:sldMk cId="0" sldId="173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3" creationId="{00000000-0000-0000-0000-000000000000}"/>
          </ac:spMkLst>
        </pc:spChg>
      </pc:sldChg>
      <pc:sldChg chg="modSp new mod ord">
        <pc:chgData name="Daniel Khashabi" userId="62390808-c838-45e6-be59-d6fd0d208bc8" providerId="ADAL" clId="{19A97A65-FB7E-DC4C-8433-B675572D5E70}" dt="2023-02-23T16:40:58.911" v="11070" actId="20578"/>
        <pc:sldMkLst>
          <pc:docMk/>
          <pc:sldMk cId="4248584166" sldId="1736"/>
        </pc:sldMkLst>
        <pc:spChg chg="mod">
          <ac:chgData name="Daniel Khashabi" userId="62390808-c838-45e6-be59-d6fd0d208bc8" providerId="ADAL" clId="{19A97A65-FB7E-DC4C-8433-B675572D5E70}" dt="2023-02-22T01:58:00.283" v="6368" actId="20577"/>
          <ac:spMkLst>
            <pc:docMk/>
            <pc:sldMk cId="4248584166" sldId="1736"/>
            <ac:spMk id="2" creationId="{39275670-7707-984C-09FA-C85049939DA1}"/>
          </ac:spMkLst>
        </pc:spChg>
        <pc:spChg chg="mod">
          <ac:chgData name="Daniel Khashabi" userId="62390808-c838-45e6-be59-d6fd0d208bc8" providerId="ADAL" clId="{19A97A65-FB7E-DC4C-8433-B675572D5E70}" dt="2023-02-23T16:40:53.107" v="11068" actId="12"/>
          <ac:spMkLst>
            <pc:docMk/>
            <pc:sldMk cId="4248584166" sldId="1736"/>
            <ac:spMk id="3" creationId="{38780202-6629-C48E-1848-46A76232BDDA}"/>
          </ac:spMkLst>
        </pc:spChg>
      </pc:sldChg>
      <pc:sldChg chg="modSp new add del mod">
        <pc:chgData name="Daniel Khashabi" userId="62390808-c838-45e6-be59-d6fd0d208bc8" providerId="ADAL" clId="{19A97A65-FB7E-DC4C-8433-B675572D5E70}" dt="2023-02-22T13:00:39.822" v="7433" actId="2696"/>
        <pc:sldMkLst>
          <pc:docMk/>
          <pc:sldMk cId="3543043108" sldId="1737"/>
        </pc:sldMkLst>
        <pc:spChg chg="mod">
          <ac:chgData name="Daniel Khashabi" userId="62390808-c838-45e6-be59-d6fd0d208bc8" providerId="ADAL" clId="{19A97A65-FB7E-DC4C-8433-B675572D5E70}" dt="2023-02-22T01:58:47.146" v="6414" actId="20577"/>
          <ac:spMkLst>
            <pc:docMk/>
            <pc:sldMk cId="3543043108" sldId="1737"/>
            <ac:spMk id="2" creationId="{3312052D-007E-EAB5-A583-7513C571892B}"/>
          </ac:spMkLst>
        </pc:spChg>
        <pc:spChg chg="mod">
          <ac:chgData name="Daniel Khashabi" userId="62390808-c838-45e6-be59-d6fd0d208bc8" providerId="ADAL" clId="{19A97A65-FB7E-DC4C-8433-B675572D5E70}" dt="2023-02-22T01:58:43.801" v="6407" actId="5793"/>
          <ac:spMkLst>
            <pc:docMk/>
            <pc:sldMk cId="3543043108" sldId="1737"/>
            <ac:spMk id="3" creationId="{0A2ACB8F-2132-732C-5822-9FAC51E8715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0" sldId="1738"/>
        </pc:sldMkLst>
        <pc:spChg chg="del">
          <ac:chgData name="Daniel Khashabi" userId="62390808-c838-45e6-be59-d6fd0d208bc8" providerId="ADAL" clId="{19A97A65-FB7E-DC4C-8433-B675572D5E70}" dt="2023-02-22T03:19:32.082" v="6424" actId="478"/>
          <ac:spMkLst>
            <pc:docMk/>
            <pc:sldMk cId="0" sldId="1738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3:19:28.308" v="6421" actId="478"/>
          <ac:spMkLst>
            <pc:docMk/>
            <pc:sldMk cId="0" sldId="17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5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03:19:31.040" v="6423" actId="478"/>
          <ac:spMkLst>
            <pc:docMk/>
            <pc:sldMk cId="0" sldId="1738"/>
            <ac:spMk id="7" creationId="{BC93B8D9-6E69-DEB6-80CC-17B99C9B402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10" creationId="{4F6900CA-1C92-40A2-70DD-0FCF74D6D4E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13" creationId="{1E2EE972-88E8-8A87-918D-8B7018FBF59C}"/>
          </ac:spMkLst>
        </pc:spChg>
        <pc:picChg chg="add mod modCrop">
          <ac:chgData name="Daniel Khashabi" userId="62390808-c838-45e6-be59-d6fd0d208bc8" providerId="ADAL" clId="{19A97A65-FB7E-DC4C-8433-B675572D5E70}" dt="2023-02-22T03:22:08.711" v="6481" actId="14861"/>
          <ac:picMkLst>
            <pc:docMk/>
            <pc:sldMk cId="0" sldId="1738"/>
            <ac:picMk id="8" creationId="{8D1CA031-E600-82A0-BC23-B31D5B7ABF4F}"/>
          </ac:picMkLst>
        </pc:picChg>
        <pc:picChg chg="add mod modCrop">
          <ac:chgData name="Daniel Khashabi" userId="62390808-c838-45e6-be59-d6fd0d208bc8" providerId="ADAL" clId="{19A97A65-FB7E-DC4C-8433-B675572D5E70}" dt="2023-02-22T03:22:59.490" v="6513" actId="1038"/>
          <ac:picMkLst>
            <pc:docMk/>
            <pc:sldMk cId="0" sldId="1738"/>
            <ac:picMk id="11" creationId="{B535E4C9-C2BC-F5A3-DF61-E07E2AAA1061}"/>
          </ac:picMkLst>
        </pc:picChg>
      </pc:sldChg>
      <pc:sldChg chg="addSp delSp modSp add del mod modClrScheme chgLayout">
        <pc:chgData name="Daniel Khashabi" userId="62390808-c838-45e6-be59-d6fd0d208bc8" providerId="ADAL" clId="{19A97A65-FB7E-DC4C-8433-B675572D5E70}" dt="2023-02-22T03:20:33.136" v="6442"/>
        <pc:sldMkLst>
          <pc:docMk/>
          <pc:sldMk cId="126430258" sldId="1739"/>
        </pc:sldMkLst>
        <pc:spChg chg="mod">
          <ac:chgData name="Daniel Khashabi" userId="62390808-c838-45e6-be59-d6fd0d208bc8" providerId="ADAL" clId="{19A97A65-FB7E-DC4C-8433-B675572D5E70}" dt="2023-02-22T03:23:32.861" v="6526" actId="20577"/>
          <ac:spMkLst>
            <pc:docMk/>
            <pc:sldMk cId="126430258" sldId="1739"/>
            <ac:spMk id="2" creationId="{80123361-F7C5-9309-783D-E6D22BD6A4C9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6430258" sldId="1739"/>
            <ac:spMk id="3" creationId="{1AE15490-D7A5-D343-CA3B-AE593B61B4A9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26430258" sldId="1739"/>
            <ac:spMk id="5" creationId="{C35752E2-B13B-9E60-B832-57771B56DDAB}"/>
          </ac:spMkLst>
        </pc:spChg>
        <pc:spChg chg="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8" creationId="{D31DC65D-63C8-A15F-63DB-48417F504EC0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9" creationId="{58EC04F8-2548-1A6F-446E-E6F461E6DABA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10" creationId="{1C27AD77-EBD5-9CFA-D642-7BF0B0B73CD5}"/>
          </ac:spMkLst>
        </pc:spChg>
        <pc:picChg chg="add mod">
          <ac:chgData name="Daniel Khashabi" userId="62390808-c838-45e6-be59-d6fd0d208bc8" providerId="ADAL" clId="{19A97A65-FB7E-DC4C-8433-B675572D5E70}" dt="2023-02-22T03:23:46.145" v="6536" actId="1036"/>
          <ac:picMkLst>
            <pc:docMk/>
            <pc:sldMk cId="126430258" sldId="1739"/>
            <ac:picMk id="4" creationId="{3EFC1115-3AE7-2FA3-87D1-F4E8E9948F44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1994282376" sldId="1740"/>
        </pc:sldMkLst>
        <pc:spChg chg="mod">
          <ac:chgData name="Daniel Khashabi" userId="62390808-c838-45e6-be59-d6fd0d208bc8" providerId="ADAL" clId="{19A97A65-FB7E-DC4C-8433-B675572D5E70}" dt="2023-02-22T03:25:55.081" v="6565" actId="20577"/>
          <ac:spMkLst>
            <pc:docMk/>
            <pc:sldMk cId="1994282376" sldId="1740"/>
            <ac:spMk id="2" creationId="{3AAE09DB-D512-32CF-FAC3-F4934B7CFCE9}"/>
          </ac:spMkLst>
        </pc:spChg>
        <pc:spChg chg="mod">
          <ac:chgData name="Daniel Khashabi" userId="62390808-c838-45e6-be59-d6fd0d208bc8" providerId="ADAL" clId="{19A97A65-FB7E-DC4C-8433-B675572D5E70}" dt="2023-02-22T03:34:25.422" v="6597" actId="368"/>
          <ac:spMkLst>
            <pc:docMk/>
            <pc:sldMk cId="1994282376" sldId="1740"/>
            <ac:spMk id="3" creationId="{A3D986DC-BDE4-6D83-A8E9-51A35E89DFE6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994282376" sldId="1740"/>
            <ac:spMk id="5" creationId="{0AD9BA31-59DE-EF48-7269-B586FB5C5E00}"/>
          </ac:spMkLst>
        </pc:spChg>
        <pc:picChg chg="add del mod">
          <ac:chgData name="Daniel Khashabi" userId="62390808-c838-45e6-be59-d6fd0d208bc8" providerId="ADAL" clId="{19A97A65-FB7E-DC4C-8433-B675572D5E70}" dt="2023-02-22T03:33:50.686" v="6584" actId="478"/>
          <ac:picMkLst>
            <pc:docMk/>
            <pc:sldMk cId="1994282376" sldId="1740"/>
            <ac:picMk id="4" creationId="{3AA6F052-D738-F965-E481-1DB580A164A1}"/>
          </ac:picMkLst>
        </pc:picChg>
        <pc:picChg chg="add mod">
          <ac:chgData name="Daniel Khashabi" userId="62390808-c838-45e6-be59-d6fd0d208bc8" providerId="ADAL" clId="{19A97A65-FB7E-DC4C-8433-B675572D5E70}" dt="2023-02-22T03:34:16.012" v="6595" actId="14100"/>
          <ac:picMkLst>
            <pc:docMk/>
            <pc:sldMk cId="1994282376" sldId="1740"/>
            <ac:picMk id="2050" creationId="{FCDFB180-5503-D40F-1E47-6571D3F596C9}"/>
          </ac:picMkLst>
        </pc:picChg>
      </pc:sldChg>
      <pc:sldChg chg="modSp add modAnim">
        <pc:chgData name="Daniel Khashabi" userId="62390808-c838-45e6-be59-d6fd0d208bc8" providerId="ADAL" clId="{19A97A65-FB7E-DC4C-8433-B675572D5E70}" dt="2023-02-23T16:20:58.151" v="10779"/>
        <pc:sldMkLst>
          <pc:docMk/>
          <pc:sldMk cId="3278760500" sldId="174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" creationId="{905AB810-3D7D-65ED-BA58-504F065A44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2" creationId="{04DFAC35-FC15-B1A5-77DB-85B7FE63420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8" creationId="{BC7D00C1-D2D2-7BFE-E1C0-2A0E4ACF4D3F}"/>
          </ac:spMkLst>
        </pc:spChg>
      </pc:sldChg>
      <pc:sldChg chg="addSp delSp modSp add del">
        <pc:chgData name="Daniel Khashabi" userId="62390808-c838-45e6-be59-d6fd0d208bc8" providerId="ADAL" clId="{19A97A65-FB7E-DC4C-8433-B675572D5E70}" dt="2023-02-22T19:00:42.581" v="10611" actId="2696"/>
        <pc:sldMkLst>
          <pc:docMk/>
          <pc:sldMk cId="3750412668" sldId="17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2" creationId="{905AB810-3D7D-65ED-BA58-504F065A446C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5" creationId="{B5AA5CC6-3C1C-F7CE-54E4-FA40088E0F0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8" creationId="{BC7D00C1-D2D2-7BFE-E1C0-2A0E4ACF4D3F}"/>
          </ac:spMkLst>
        </pc:spChg>
        <pc:picChg chg="add del mod">
          <ac:chgData name="Daniel Khashabi" userId="62390808-c838-45e6-be59-d6fd0d208bc8" providerId="ADAL" clId="{19A97A65-FB7E-DC4C-8433-B675572D5E70}" dt="2023-02-22T03:36:57.650" v="6613" actId="21"/>
          <ac:picMkLst>
            <pc:docMk/>
            <pc:sldMk cId="3750412668" sldId="1742"/>
            <ac:picMk id="3" creationId="{51E08E77-C9E5-41AA-7AF0-CA2D4FFCB9DE}"/>
          </ac:picMkLst>
        </pc:picChg>
        <pc:picChg chg="add mod">
          <ac:chgData name="Daniel Khashabi" userId="62390808-c838-45e6-be59-d6fd0d208bc8" providerId="ADAL" clId="{19A97A65-FB7E-DC4C-8433-B675572D5E70}" dt="2023-02-22T03:37:04.775" v="6617"/>
          <ac:picMkLst>
            <pc:docMk/>
            <pc:sldMk cId="3750412668" sldId="1742"/>
            <ac:picMk id="4" creationId="{249B9028-BBE1-18CF-D758-CDCBAB37DCCA}"/>
          </ac:picMkLst>
        </pc:picChg>
        <pc:picChg chg="del">
          <ac:chgData name="Daniel Khashabi" userId="62390808-c838-45e6-be59-d6fd0d208bc8" providerId="ADAL" clId="{19A97A65-FB7E-DC4C-8433-B675572D5E70}" dt="2023-02-22T03:36:46.953" v="6605" actId="478"/>
          <ac:picMkLst>
            <pc:docMk/>
            <pc:sldMk cId="3750412668" sldId="1742"/>
            <ac:picMk id="3074" creationId="{56DCD32C-25E8-B0B9-2042-E1E6E225B4A6}"/>
          </ac:picMkLst>
        </pc:picChg>
        <pc:picChg chg="add del">
          <ac:chgData name="Daniel Khashabi" userId="62390808-c838-45e6-be59-d6fd0d208bc8" providerId="ADAL" clId="{19A97A65-FB7E-DC4C-8433-B675572D5E70}" dt="2023-02-22T03:36:50.408" v="6607" actId="21"/>
          <ac:picMkLst>
            <pc:docMk/>
            <pc:sldMk cId="3750412668" sldId="1742"/>
            <ac:picMk id="4098" creationId="{B159C033-2F20-F12E-DE53-A37080905F1B}"/>
          </ac:picMkLst>
        </pc:picChg>
      </pc:sldChg>
      <pc:sldChg chg="addSp delSp modSp add del mod">
        <pc:chgData name="Daniel Khashabi" userId="62390808-c838-45e6-be59-d6fd0d208bc8" providerId="ADAL" clId="{19A97A65-FB7E-DC4C-8433-B675572D5E70}" dt="2023-02-22T18:59:55.645" v="10590" actId="2696"/>
        <pc:sldMkLst>
          <pc:docMk/>
          <pc:sldMk cId="4046426474" sldId="174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2" creationId="{905AB810-3D7D-65ED-BA58-504F065A446C}"/>
          </ac:spMkLst>
        </pc:spChg>
        <pc:spChg chg="add del mod">
          <ac:chgData name="Daniel Khashabi" userId="62390808-c838-45e6-be59-d6fd0d208bc8" providerId="ADAL" clId="{19A97A65-FB7E-DC4C-8433-B675572D5E70}" dt="2023-02-22T03:38:45.507" v="6656" actId="21"/>
          <ac:spMkLst>
            <pc:docMk/>
            <pc:sldMk cId="4046426474" sldId="1743"/>
            <ac:spMk id="3" creationId="{6E0B3E5A-8B86-F3B2-C809-610CDD12605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4" creationId="{25041EA4-9E0C-0096-F389-E908EA8D65F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5" creationId="{DA93FE49-03FB-1D41-B71F-34A76A63958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8" creationId="{BC7D00C1-D2D2-7BFE-E1C0-2A0E4ACF4D3F}"/>
          </ac:spMkLst>
        </pc:spChg>
      </pc:sldChg>
      <pc:sldChg chg="addSp delSp modSp add">
        <pc:chgData name="Daniel Khashabi" userId="62390808-c838-45e6-be59-d6fd0d208bc8" providerId="ADAL" clId="{19A97A65-FB7E-DC4C-8433-B675572D5E70}" dt="2023-02-22T17:58:30.299" v="9801"/>
        <pc:sldMkLst>
          <pc:docMk/>
          <pc:sldMk cId="2062362447" sldId="17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62362447" sldId="1744"/>
            <ac:spMk id="5" creationId="{0AD9BA31-59DE-EF48-7269-B586FB5C5E00}"/>
          </ac:spMkLst>
        </pc:spChg>
        <pc:picChg chg="del">
          <ac:chgData name="Daniel Khashabi" userId="62390808-c838-45e6-be59-d6fd0d208bc8" providerId="ADAL" clId="{19A97A65-FB7E-DC4C-8433-B675572D5E70}" dt="2023-02-22T03:52:45.058" v="6767" actId="478"/>
          <ac:picMkLst>
            <pc:docMk/>
            <pc:sldMk cId="2062362447" sldId="1744"/>
            <ac:picMk id="2050" creationId="{FCDFB180-5503-D40F-1E47-6571D3F596C9}"/>
          </ac:picMkLst>
        </pc:picChg>
        <pc:picChg chg="add mod">
          <ac:chgData name="Daniel Khashabi" userId="62390808-c838-45e6-be59-d6fd0d208bc8" providerId="ADAL" clId="{19A97A65-FB7E-DC4C-8433-B675572D5E70}" dt="2023-02-22T03:52:56.268" v="6772" actId="1076"/>
          <ac:picMkLst>
            <pc:docMk/>
            <pc:sldMk cId="2062362447" sldId="1744"/>
            <ac:picMk id="7170" creationId="{6B44BBCB-DE60-E606-AAA7-03A3B4C79397}"/>
          </ac:picMkLst>
        </pc:picChg>
      </pc:sldChg>
      <pc:sldChg chg="modSp new del mod ord">
        <pc:chgData name="Daniel Khashabi" userId="62390808-c838-45e6-be59-d6fd0d208bc8" providerId="ADAL" clId="{19A97A65-FB7E-DC4C-8433-B675572D5E70}" dt="2023-02-22T04:06:17.199" v="6970" actId="2696"/>
        <pc:sldMkLst>
          <pc:docMk/>
          <pc:sldMk cId="1632303341" sldId="1745"/>
        </pc:sldMkLst>
        <pc:spChg chg="mod">
          <ac:chgData name="Daniel Khashabi" userId="62390808-c838-45e6-be59-d6fd0d208bc8" providerId="ADAL" clId="{19A97A65-FB7E-DC4C-8433-B675572D5E70}" dt="2023-02-22T04:03:28.228" v="6851" actId="20577"/>
          <ac:spMkLst>
            <pc:docMk/>
            <pc:sldMk cId="1632303341" sldId="1745"/>
            <ac:spMk id="2" creationId="{BFC58898-EB37-9717-084B-8DA1AA078149}"/>
          </ac:spMkLst>
        </pc:spChg>
        <pc:spChg chg="mod">
          <ac:chgData name="Daniel Khashabi" userId="62390808-c838-45e6-be59-d6fd0d208bc8" providerId="ADAL" clId="{19A97A65-FB7E-DC4C-8433-B675572D5E70}" dt="2023-02-22T04:04:57.139" v="6926" actId="21"/>
          <ac:spMkLst>
            <pc:docMk/>
            <pc:sldMk cId="1632303341" sldId="1745"/>
            <ac:spMk id="3" creationId="{6E5D63DB-6301-1147-D53F-D4D7C07F63C6}"/>
          </ac:spMkLst>
        </pc:spChg>
      </pc:sldChg>
      <pc:sldChg chg="new del">
        <pc:chgData name="Daniel Khashabi" userId="62390808-c838-45e6-be59-d6fd0d208bc8" providerId="ADAL" clId="{19A97A65-FB7E-DC4C-8433-B675572D5E70}" dt="2023-02-22T04:03:08.357" v="6819" actId="680"/>
        <pc:sldMkLst>
          <pc:docMk/>
          <pc:sldMk cId="4250712915" sldId="1745"/>
        </pc:sldMkLst>
      </pc:sldChg>
      <pc:sldChg chg="modSp new del mod">
        <pc:chgData name="Daniel Khashabi" userId="62390808-c838-45e6-be59-d6fd0d208bc8" providerId="ADAL" clId="{19A97A65-FB7E-DC4C-8433-B675572D5E70}" dt="2023-02-22T04:06:26.078" v="6971" actId="2696"/>
        <pc:sldMkLst>
          <pc:docMk/>
          <pc:sldMk cId="92454876" sldId="1746"/>
        </pc:sldMkLst>
        <pc:spChg chg="mod">
          <ac:chgData name="Daniel Khashabi" userId="62390808-c838-45e6-be59-d6fd0d208bc8" providerId="ADAL" clId="{19A97A65-FB7E-DC4C-8433-B675572D5E70}" dt="2023-02-22T04:06:05.700" v="6965" actId="21"/>
          <ac:spMkLst>
            <pc:docMk/>
            <pc:sldMk cId="92454876" sldId="1746"/>
            <ac:spMk id="3" creationId="{409DCC47-22CB-41AA-4CD8-5661123BE4EA}"/>
          </ac:spMkLst>
        </pc:spChg>
      </pc:sldChg>
      <pc:sldChg chg="modSp new mod">
        <pc:chgData name="Daniel Khashabi" userId="62390808-c838-45e6-be59-d6fd0d208bc8" providerId="ADAL" clId="{19A97A65-FB7E-DC4C-8433-B675572D5E70}" dt="2023-02-22T13:48:49.813" v="7938"/>
        <pc:sldMkLst>
          <pc:docMk/>
          <pc:sldMk cId="1561276032" sldId="1747"/>
        </pc:sldMkLst>
        <pc:spChg chg="mod">
          <ac:chgData name="Daniel Khashabi" userId="62390808-c838-45e6-be59-d6fd0d208bc8" providerId="ADAL" clId="{19A97A65-FB7E-DC4C-8433-B675572D5E70}" dt="2023-02-22T04:06:52.824" v="6984" actId="20577"/>
          <ac:spMkLst>
            <pc:docMk/>
            <pc:sldMk cId="1561276032" sldId="1747"/>
            <ac:spMk id="2" creationId="{27F57767-9F38-41E5-14CD-3A56AE52B63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561276032" sldId="1747"/>
            <ac:spMk id="3" creationId="{F4F59BB6-F46C-15A8-EBD1-D1347283E946}"/>
          </ac:spMkLst>
        </pc:spChg>
      </pc:sldChg>
      <pc:sldChg chg="modSp new mod">
        <pc:chgData name="Daniel Khashabi" userId="62390808-c838-45e6-be59-d6fd0d208bc8" providerId="ADAL" clId="{19A97A65-FB7E-DC4C-8433-B675572D5E70}" dt="2023-02-22T13:48:49.813" v="7938"/>
        <pc:sldMkLst>
          <pc:docMk/>
          <pc:sldMk cId="1057357431" sldId="1748"/>
        </pc:sldMkLst>
        <pc:spChg chg="mod">
          <ac:chgData name="Daniel Khashabi" userId="62390808-c838-45e6-be59-d6fd0d208bc8" providerId="ADAL" clId="{19A97A65-FB7E-DC4C-8433-B675572D5E70}" dt="2023-02-22T04:06:56.880" v="6990" actId="20577"/>
          <ac:spMkLst>
            <pc:docMk/>
            <pc:sldMk cId="1057357431" sldId="1748"/>
            <ac:spMk id="2" creationId="{AE83F712-243D-96C2-5C13-D2AED1E58EE4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057357431" sldId="1748"/>
            <ac:spMk id="3" creationId="{6D141459-A88C-A5FB-6433-54F0A929B146}"/>
          </ac:spMkLst>
        </pc:spChg>
      </pc:sldChg>
      <pc:sldChg chg="new del">
        <pc:chgData name="Daniel Khashabi" userId="62390808-c838-45e6-be59-d6fd0d208bc8" providerId="ADAL" clId="{19A97A65-FB7E-DC4C-8433-B675572D5E70}" dt="2023-02-22T04:06:32.367" v="6973" actId="680"/>
        <pc:sldMkLst>
          <pc:docMk/>
          <pc:sldMk cId="2852075714" sldId="1748"/>
        </pc:sldMkLst>
      </pc:sldChg>
      <pc:sldChg chg="add del">
        <pc:chgData name="Daniel Khashabi" userId="62390808-c838-45e6-be59-d6fd0d208bc8" providerId="ADAL" clId="{19A97A65-FB7E-DC4C-8433-B675572D5E70}" dt="2023-02-22T13:45:55.952" v="7853" actId="2696"/>
        <pc:sldMkLst>
          <pc:docMk/>
          <pc:sldMk cId="1232599182" sldId="1749"/>
        </pc:sldMkLst>
      </pc:sldChg>
      <pc:sldChg chg="add del">
        <pc:chgData name="Daniel Khashabi" userId="62390808-c838-45e6-be59-d6fd0d208bc8" providerId="ADAL" clId="{19A97A65-FB7E-DC4C-8433-B675572D5E70}" dt="2023-02-22T13:45:51.613" v="7851"/>
        <pc:sldMkLst>
          <pc:docMk/>
          <pc:sldMk cId="1865120953" sldId="1749"/>
        </pc:sldMkLst>
      </pc:sldChg>
      <pc:sldChg chg="add del">
        <pc:chgData name="Daniel Khashabi" userId="62390808-c838-45e6-be59-d6fd0d208bc8" providerId="ADAL" clId="{19A97A65-FB7E-DC4C-8433-B675572D5E70}" dt="2023-02-22T13:45:50.542" v="7849" actId="2696"/>
        <pc:sldMkLst>
          <pc:docMk/>
          <pc:sldMk cId="3473380781" sldId="1749"/>
        </pc:sldMkLst>
      </pc:sldChg>
      <pc:sldChg chg="modSp add del mod">
        <pc:chgData name="Daniel Khashabi" userId="62390808-c838-45e6-be59-d6fd0d208bc8" providerId="ADAL" clId="{19A97A65-FB7E-DC4C-8433-B675572D5E70}" dt="2023-02-22T04:12:31.869" v="7223" actId="2696"/>
        <pc:sldMkLst>
          <pc:docMk/>
          <pc:sldMk cId="3662427456" sldId="1749"/>
        </pc:sldMkLst>
        <pc:spChg chg="mod">
          <ac:chgData name="Daniel Khashabi" userId="62390808-c838-45e6-be59-d6fd0d208bc8" providerId="ADAL" clId="{19A97A65-FB7E-DC4C-8433-B675572D5E70}" dt="2023-02-22T04:11:12.304" v="7155" actId="20577"/>
          <ac:spMkLst>
            <pc:docMk/>
            <pc:sldMk cId="3662427456" sldId="1749"/>
            <ac:spMk id="2" creationId="{EAA4E5AE-1C3E-2796-63F2-9096359501A8}"/>
          </ac:spMkLst>
        </pc:spChg>
      </pc:sldChg>
      <pc:sldChg chg="modSp new mod modShow">
        <pc:chgData name="Daniel Khashabi" userId="62390808-c838-45e6-be59-d6fd0d208bc8" providerId="ADAL" clId="{19A97A65-FB7E-DC4C-8433-B675572D5E70}" dt="2023-02-22T04:12:38.395" v="7225" actId="27636"/>
        <pc:sldMkLst>
          <pc:docMk/>
          <pc:sldMk cId="3065630538" sldId="1750"/>
        </pc:sldMkLst>
        <pc:spChg chg="mod">
          <ac:chgData name="Daniel Khashabi" userId="62390808-c838-45e6-be59-d6fd0d208bc8" providerId="ADAL" clId="{19A97A65-FB7E-DC4C-8433-B675572D5E70}" dt="2023-02-22T04:12:38.395" v="7225" actId="27636"/>
          <ac:spMkLst>
            <pc:docMk/>
            <pc:sldMk cId="3065630538" sldId="1750"/>
            <ac:spMk id="2" creationId="{EBEE15E2-399F-7914-010B-5F8906F1AFAB}"/>
          </ac:spMkLst>
        </pc:spChg>
        <pc:spChg chg="mod">
          <ac:chgData name="Daniel Khashabi" userId="62390808-c838-45e6-be59-d6fd0d208bc8" providerId="ADAL" clId="{19A97A65-FB7E-DC4C-8433-B675572D5E70}" dt="2023-02-22T04:12:14.356" v="7221" actId="403"/>
          <ac:spMkLst>
            <pc:docMk/>
            <pc:sldMk cId="3065630538" sldId="1750"/>
            <ac:spMk id="3" creationId="{489B1AF4-B345-D5EF-AA37-58CA8E9BB7EA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3:00:29.624" v="7430" actId="1076"/>
        <pc:sldMkLst>
          <pc:docMk/>
          <pc:sldMk cId="3685191956" sldId="1751"/>
        </pc:sldMkLst>
        <pc:spChg chg="mod">
          <ac:chgData name="Daniel Khashabi" userId="62390808-c838-45e6-be59-d6fd0d208bc8" providerId="ADAL" clId="{19A97A65-FB7E-DC4C-8433-B675572D5E70}" dt="2023-02-22T13:00:25.836" v="7428" actId="27636"/>
          <ac:spMkLst>
            <pc:docMk/>
            <pc:sldMk cId="3685191956" sldId="1751"/>
            <ac:spMk id="3" creationId="{BF2F5DA4-C119-FF28-BDEF-5E700E6A2DF9}"/>
          </ac:spMkLst>
        </pc:spChg>
        <pc:picChg chg="add mod">
          <ac:chgData name="Daniel Khashabi" userId="62390808-c838-45e6-be59-d6fd0d208bc8" providerId="ADAL" clId="{19A97A65-FB7E-DC4C-8433-B675572D5E70}" dt="2023-02-22T13:00:27.269" v="7429" actId="1076"/>
          <ac:picMkLst>
            <pc:docMk/>
            <pc:sldMk cId="3685191956" sldId="1751"/>
            <ac:picMk id="4" creationId="{52B6B6F9-249A-2638-1394-AC08B36964BA}"/>
          </ac:picMkLst>
        </pc:picChg>
        <pc:picChg chg="del">
          <ac:chgData name="Daniel Khashabi" userId="62390808-c838-45e6-be59-d6fd0d208bc8" providerId="ADAL" clId="{19A97A65-FB7E-DC4C-8433-B675572D5E70}" dt="2023-02-22T12:59:23.978" v="7409" actId="478"/>
          <ac:picMkLst>
            <pc:docMk/>
            <pc:sldMk cId="3685191956" sldId="1751"/>
            <ac:picMk id="5" creationId="{810942FF-3338-66DB-EC73-D972EF6B46CA}"/>
          </ac:picMkLst>
        </pc:picChg>
        <pc:picChg chg="add del mod">
          <ac:chgData name="Daniel Khashabi" userId="62390808-c838-45e6-be59-d6fd0d208bc8" providerId="ADAL" clId="{19A97A65-FB7E-DC4C-8433-B675572D5E70}" dt="2023-02-22T12:59:45.635" v="7413" actId="478"/>
          <ac:picMkLst>
            <pc:docMk/>
            <pc:sldMk cId="3685191956" sldId="1751"/>
            <ac:picMk id="8194" creationId="{F8512FBD-B91B-EF59-01B0-F0EF728EC30A}"/>
          </ac:picMkLst>
        </pc:picChg>
        <pc:picChg chg="add mod">
          <ac:chgData name="Daniel Khashabi" userId="62390808-c838-45e6-be59-d6fd0d208bc8" providerId="ADAL" clId="{19A97A65-FB7E-DC4C-8433-B675572D5E70}" dt="2023-02-22T13:00:29.624" v="7430" actId="1076"/>
          <ac:picMkLst>
            <pc:docMk/>
            <pc:sldMk cId="3685191956" sldId="1751"/>
            <ac:picMk id="8196" creationId="{8D8E225C-F0DE-418B-C5F8-5E8E22D4EED8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3:01:50.296" v="7441" actId="962"/>
        <pc:sldMkLst>
          <pc:docMk/>
          <pc:sldMk cId="3857990865" sldId="1752"/>
        </pc:sldMkLst>
        <pc:spChg chg="mod">
          <ac:chgData name="Daniel Khashabi" userId="62390808-c838-45e6-be59-d6fd0d208bc8" providerId="ADAL" clId="{19A97A65-FB7E-DC4C-8433-B675572D5E70}" dt="2023-02-22T13:01:41.869" v="7438" actId="27636"/>
          <ac:spMkLst>
            <pc:docMk/>
            <pc:sldMk cId="3857990865" sldId="1752"/>
            <ac:spMk id="2" creationId="{8C305F53-ED52-592E-8E1C-97AE24A8BD85}"/>
          </ac:spMkLst>
        </pc:spChg>
        <pc:spChg chg="del">
          <ac:chgData name="Daniel Khashabi" userId="62390808-c838-45e6-be59-d6fd0d208bc8" providerId="ADAL" clId="{19A97A65-FB7E-DC4C-8433-B675572D5E70}" dt="2023-02-22T13:01:49.200" v="7439"/>
          <ac:spMkLst>
            <pc:docMk/>
            <pc:sldMk cId="3857990865" sldId="1752"/>
            <ac:spMk id="3" creationId="{C95FF09A-9CE5-62CC-A424-A61DFBBF23D8}"/>
          </ac:spMkLst>
        </pc:spChg>
        <pc:picChg chg="add mod">
          <ac:chgData name="Daniel Khashabi" userId="62390808-c838-45e6-be59-d6fd0d208bc8" providerId="ADAL" clId="{19A97A65-FB7E-DC4C-8433-B675572D5E70}" dt="2023-02-22T13:01:50.296" v="7441" actId="962"/>
          <ac:picMkLst>
            <pc:docMk/>
            <pc:sldMk cId="3857990865" sldId="1752"/>
            <ac:picMk id="5" creationId="{5BEC8F98-F181-AF7D-B568-777E167E234D}"/>
          </ac:picMkLst>
        </pc:pic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232579753" sldId="1753"/>
        </pc:sldMkLst>
      </pc:sldChg>
      <pc:sldChg chg="addSp delSp modSp add">
        <pc:chgData name="Daniel Khashabi" userId="62390808-c838-45e6-be59-d6fd0d208bc8" providerId="ADAL" clId="{19A97A65-FB7E-DC4C-8433-B675572D5E70}" dt="2023-02-22T16:23:18.313" v="9017"/>
        <pc:sldMkLst>
          <pc:docMk/>
          <pc:sldMk cId="750854351" sldId="1753"/>
        </pc:sldMkLst>
        <pc:spChg chg="add del mod">
          <ac:chgData name="Daniel Khashabi" userId="62390808-c838-45e6-be59-d6fd0d208bc8" providerId="ADAL" clId="{19A97A65-FB7E-DC4C-8433-B675572D5E70}" dt="2023-02-22T16:23:18.313" v="9017"/>
          <ac:spMkLst>
            <pc:docMk/>
            <pc:sldMk cId="750854351" sldId="1753"/>
            <ac:spMk id="4" creationId="{2C35824B-8BAB-2F00-23EE-2CCB4E9821EA}"/>
          </ac:spMkLst>
        </pc:spChg>
      </pc:sldChg>
      <pc:sldChg chg="new del">
        <pc:chgData name="Daniel Khashabi" userId="62390808-c838-45e6-be59-d6fd0d208bc8" providerId="ADAL" clId="{19A97A65-FB7E-DC4C-8433-B675572D5E70}" dt="2023-02-22T13:03:35.737" v="7479" actId="680"/>
        <pc:sldMkLst>
          <pc:docMk/>
          <pc:sldMk cId="2713098360" sldId="1753"/>
        </pc:sldMkLst>
      </pc:sldChg>
      <pc:sldChg chg="addSp delSp modSp new del mod ord modClrScheme chgLayout">
        <pc:chgData name="Daniel Khashabi" userId="62390808-c838-45e6-be59-d6fd0d208bc8" providerId="ADAL" clId="{19A97A65-FB7E-DC4C-8433-B675572D5E70}" dt="2023-02-22T13:27:06.377" v="7811" actId="2696"/>
        <pc:sldMkLst>
          <pc:docMk/>
          <pc:sldMk cId="3305335094" sldId="1753"/>
        </pc:sldMkLst>
        <pc:spChg chg="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2" creationId="{557A8091-9B2B-911D-8701-27F6EB9835D1}"/>
          </ac:spMkLst>
        </pc:spChg>
        <pc:spChg chg="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3" creationId="{745E96B2-BAEA-3714-D386-E8EEE8B74548}"/>
          </ac:spMkLst>
        </pc:spChg>
        <pc:spChg chg="add del mod">
          <ac:chgData name="Daniel Khashabi" userId="62390808-c838-45e6-be59-d6fd0d208bc8" providerId="ADAL" clId="{19A97A65-FB7E-DC4C-8433-B675572D5E70}" dt="2023-02-22T13:03:52.071" v="7496"/>
          <ac:spMkLst>
            <pc:docMk/>
            <pc:sldMk cId="3305335094" sldId="1753"/>
            <ac:spMk id="4" creationId="{F488FB57-6557-CC2A-A9C6-47876591BB15}"/>
          </ac:spMkLst>
        </pc:spChg>
        <pc:spChg chg="add mod ord">
          <ac:chgData name="Daniel Khashabi" userId="62390808-c838-45e6-be59-d6fd0d208bc8" providerId="ADAL" clId="{19A97A65-FB7E-DC4C-8433-B675572D5E70}" dt="2023-02-22T13:04:03.440" v="7499"/>
          <ac:spMkLst>
            <pc:docMk/>
            <pc:sldMk cId="3305335094" sldId="1753"/>
            <ac:spMk id="5" creationId="{3F989209-6DF7-C29A-8FEA-DD2012EBCE7B}"/>
          </ac:spMkLst>
        </pc:spChg>
        <pc:spChg chg="add 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6" creationId="{C118CEFA-D6A3-4FB2-97A2-C37E92E5B461}"/>
          </ac:spMkLst>
        </pc:spChg>
        <pc:picChg chg="add mod">
          <ac:chgData name="Daniel Khashabi" userId="62390808-c838-45e6-be59-d6fd0d208bc8" providerId="ADAL" clId="{19A97A65-FB7E-DC4C-8433-B675572D5E70}" dt="2023-02-22T13:04:17.357" v="7503" actId="1076"/>
          <ac:picMkLst>
            <pc:docMk/>
            <pc:sldMk cId="3305335094" sldId="1753"/>
            <ac:picMk id="8" creationId="{D88B1983-2C40-6867-2FFB-A44A9E07504E}"/>
          </ac:picMkLst>
        </pc:picChg>
      </pc:sldChg>
      <pc:sldChg chg="modSp new mod">
        <pc:chgData name="Daniel Khashabi" userId="62390808-c838-45e6-be59-d6fd0d208bc8" providerId="ADAL" clId="{19A97A65-FB7E-DC4C-8433-B675572D5E70}" dt="2023-02-22T13:05:34.276" v="7507" actId="27636"/>
        <pc:sldMkLst>
          <pc:docMk/>
          <pc:sldMk cId="4058999134" sldId="1754"/>
        </pc:sldMkLst>
        <pc:spChg chg="mod">
          <ac:chgData name="Daniel Khashabi" userId="62390808-c838-45e6-be59-d6fd0d208bc8" providerId="ADAL" clId="{19A97A65-FB7E-DC4C-8433-B675572D5E70}" dt="2023-02-22T13:05:34.276" v="7507" actId="27636"/>
          <ac:spMkLst>
            <pc:docMk/>
            <pc:sldMk cId="4058999134" sldId="1754"/>
            <ac:spMk id="2" creationId="{521A83E5-080A-BCA3-5A79-FA2F94703974}"/>
          </ac:spMkLst>
        </pc:spChg>
        <pc:spChg chg="mod">
          <ac:chgData name="Daniel Khashabi" userId="62390808-c838-45e6-be59-d6fd0d208bc8" providerId="ADAL" clId="{19A97A65-FB7E-DC4C-8433-B675572D5E70}" dt="2023-02-22T13:05:34.271" v="7506" actId="20577"/>
          <ac:spMkLst>
            <pc:docMk/>
            <pc:sldMk cId="4058999134" sldId="1754"/>
            <ac:spMk id="3" creationId="{49ED8F0B-7B83-5BFF-404A-C643779F2A22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6:15:17.023" v="8756"/>
        <pc:sldMkLst>
          <pc:docMk/>
          <pc:sldMk cId="964885118" sldId="1755"/>
        </pc:sldMkLst>
        <pc:spChg chg="add mod">
          <ac:chgData name="Daniel Khashabi" userId="62390808-c838-45e6-be59-d6fd0d208bc8" providerId="ADAL" clId="{19A97A65-FB7E-DC4C-8433-B675572D5E70}" dt="2023-02-22T16:15:17.023" v="8756"/>
          <ac:spMkLst>
            <pc:docMk/>
            <pc:sldMk cId="964885118" sldId="1755"/>
            <ac:spMk id="3" creationId="{7B9EBC02-056C-2B81-472B-92FB82311462}"/>
          </ac:spMkLst>
        </pc:spChg>
        <pc:spChg chg="mod">
          <ac:chgData name="Daniel Khashabi" userId="62390808-c838-45e6-be59-d6fd0d208bc8" providerId="ADAL" clId="{19A97A65-FB7E-DC4C-8433-B675572D5E70}" dt="2023-02-22T13:21:26.822" v="7694" actId="20577"/>
          <ac:spMkLst>
            <pc:docMk/>
            <pc:sldMk cId="964885118" sldId="1755"/>
            <ac:spMk id="4" creationId="{072F4981-F7F0-5E08-3290-3D2450E9D4C8}"/>
          </ac:spMkLst>
        </pc:spChg>
        <pc:picChg chg="add mod modCrop">
          <ac:chgData name="Daniel Khashabi" userId="62390808-c838-45e6-be59-d6fd0d208bc8" providerId="ADAL" clId="{19A97A65-FB7E-DC4C-8433-B675572D5E70}" dt="2023-02-22T13:21:57.863" v="7720" actId="1035"/>
          <ac:picMkLst>
            <pc:docMk/>
            <pc:sldMk cId="964885118" sldId="1755"/>
            <ac:picMk id="2" creationId="{EFB155E0-377C-5FE5-1FAA-2D5D6CF2DBA1}"/>
          </ac:picMkLst>
        </pc:picChg>
        <pc:picChg chg="del">
          <ac:chgData name="Daniel Khashabi" userId="62390808-c838-45e6-be59-d6fd0d208bc8" providerId="ADAL" clId="{19A97A65-FB7E-DC4C-8433-B675572D5E70}" dt="2023-02-22T13:21:17.678" v="7684" actId="478"/>
          <ac:picMkLst>
            <pc:docMk/>
            <pc:sldMk cId="964885118" sldId="1755"/>
            <ac:picMk id="5" creationId="{EEB5E67A-128B-B729-6C35-0C2117AB5FA5}"/>
          </ac:picMkLst>
        </pc:picChg>
      </pc:sldChg>
      <pc:sldChg chg="modSp new del mod">
        <pc:chgData name="Daniel Khashabi" userId="62390808-c838-45e6-be59-d6fd0d208bc8" providerId="ADAL" clId="{19A97A65-FB7E-DC4C-8433-B675572D5E70}" dt="2023-02-22T13:09:28.770" v="7534" actId="2696"/>
        <pc:sldMkLst>
          <pc:docMk/>
          <pc:sldMk cId="967396582" sldId="1755"/>
        </pc:sldMkLst>
        <pc:spChg chg="mod">
          <ac:chgData name="Daniel Khashabi" userId="62390808-c838-45e6-be59-d6fd0d208bc8" providerId="ADAL" clId="{19A97A65-FB7E-DC4C-8433-B675572D5E70}" dt="2023-02-22T13:09:27.151" v="7533" actId="20577"/>
          <ac:spMkLst>
            <pc:docMk/>
            <pc:sldMk cId="967396582" sldId="1755"/>
            <ac:spMk id="2" creationId="{25F299EC-4C83-D24B-2B38-B7638CC65C7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6:15:18.391" v="8757"/>
        <pc:sldMkLst>
          <pc:docMk/>
          <pc:sldMk cId="3302907784" sldId="1756"/>
        </pc:sldMkLst>
        <pc:spChg chg="mod">
          <ac:chgData name="Daniel Khashabi" userId="62390808-c838-45e6-be59-d6fd0d208bc8" providerId="ADAL" clId="{19A97A65-FB7E-DC4C-8433-B675572D5E70}" dt="2023-02-22T13:22:48.430" v="7764" actId="20577"/>
          <ac:spMkLst>
            <pc:docMk/>
            <pc:sldMk cId="3302907784" sldId="1756"/>
            <ac:spMk id="4" creationId="{072F4981-F7F0-5E08-3290-3D2450E9D4C8}"/>
          </ac:spMkLst>
        </pc:spChg>
        <pc:spChg chg="add mod">
          <ac:chgData name="Daniel Khashabi" userId="62390808-c838-45e6-be59-d6fd0d208bc8" providerId="ADAL" clId="{19A97A65-FB7E-DC4C-8433-B675572D5E70}" dt="2023-02-22T16:15:18.391" v="8757"/>
          <ac:spMkLst>
            <pc:docMk/>
            <pc:sldMk cId="3302907784" sldId="1756"/>
            <ac:spMk id="5" creationId="{3EE10569-C700-596D-4422-27B7303C3414}"/>
          </ac:spMkLst>
        </pc:spChg>
        <pc:picChg chg="del">
          <ac:chgData name="Daniel Khashabi" userId="62390808-c838-45e6-be59-d6fd0d208bc8" providerId="ADAL" clId="{19A97A65-FB7E-DC4C-8433-B675572D5E70}" dt="2023-02-22T13:22:31.516" v="7725" actId="478"/>
          <ac:picMkLst>
            <pc:docMk/>
            <pc:sldMk cId="3302907784" sldId="1756"/>
            <ac:picMk id="2" creationId="{EFB155E0-377C-5FE5-1FAA-2D5D6CF2DBA1}"/>
          </ac:picMkLst>
        </pc:picChg>
        <pc:picChg chg="add mod modCrop">
          <ac:chgData name="Daniel Khashabi" userId="62390808-c838-45e6-be59-d6fd0d208bc8" providerId="ADAL" clId="{19A97A65-FB7E-DC4C-8433-B675572D5E70}" dt="2023-02-22T13:24:32.315" v="7785" actId="1036"/>
          <ac:picMkLst>
            <pc:docMk/>
            <pc:sldMk cId="3302907784" sldId="1756"/>
            <ac:picMk id="3" creationId="{C1B01296-0972-95C0-F4AE-A469D713DDF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6:15:20.528" v="8758"/>
        <pc:sldMkLst>
          <pc:docMk/>
          <pc:sldMk cId="3341050306" sldId="1757"/>
        </pc:sldMkLst>
        <pc:spChg chg="mod">
          <ac:chgData name="Daniel Khashabi" userId="62390808-c838-45e6-be59-d6fd0d208bc8" providerId="ADAL" clId="{19A97A65-FB7E-DC4C-8433-B675572D5E70}" dt="2023-02-22T13:25:05.322" v="7802" actId="20577"/>
          <ac:spMkLst>
            <pc:docMk/>
            <pc:sldMk cId="3341050306" sldId="1757"/>
            <ac:spMk id="4" creationId="{072F4981-F7F0-5E08-3290-3D2450E9D4C8}"/>
          </ac:spMkLst>
        </pc:spChg>
        <pc:spChg chg="add mod">
          <ac:chgData name="Daniel Khashabi" userId="62390808-c838-45e6-be59-d6fd0d208bc8" providerId="ADAL" clId="{19A97A65-FB7E-DC4C-8433-B675572D5E70}" dt="2023-02-22T16:15:20.528" v="8758"/>
          <ac:spMkLst>
            <pc:docMk/>
            <pc:sldMk cId="3341050306" sldId="1757"/>
            <ac:spMk id="5" creationId="{D31F3251-64CD-62E5-9001-BEFFEC459AD0}"/>
          </ac:spMkLst>
        </pc:spChg>
        <pc:picChg chg="add mod modCrop">
          <ac:chgData name="Daniel Khashabi" userId="62390808-c838-45e6-be59-d6fd0d208bc8" providerId="ADAL" clId="{19A97A65-FB7E-DC4C-8433-B675572D5E70}" dt="2023-02-22T13:25:19.111" v="7806" actId="1076"/>
          <ac:picMkLst>
            <pc:docMk/>
            <pc:sldMk cId="3341050306" sldId="1757"/>
            <ac:picMk id="2" creationId="{037292EB-A224-EA31-8F5C-3990E27BA9FE}"/>
          </ac:picMkLst>
        </pc:picChg>
        <pc:picChg chg="del">
          <ac:chgData name="Daniel Khashabi" userId="62390808-c838-45e6-be59-d6fd0d208bc8" providerId="ADAL" clId="{19A97A65-FB7E-DC4C-8433-B675572D5E70}" dt="2023-02-22T13:24:59.401" v="7790" actId="478"/>
          <ac:picMkLst>
            <pc:docMk/>
            <pc:sldMk cId="3341050306" sldId="1757"/>
            <ac:picMk id="3" creationId="{C1B01296-0972-95C0-F4AE-A469D713DDF1}"/>
          </ac:picMkLst>
        </pc:pic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80289203" sldId="175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6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74292282" sldId="1758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74292282" sldId="17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74292282" sldId="1758"/>
            <ac:spMk id="6" creationId="{00000000-0000-0000-0000-000000000000}"/>
          </ac:spMkLst>
        </pc:spChg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824973247" sldId="1759"/>
        </pc:sldMkLst>
        <pc:spChg chg="add mod">
          <ac:chgData name="Daniel Khashabi" userId="62390808-c838-45e6-be59-d6fd0d208bc8" providerId="ADAL" clId="{19A97A65-FB7E-DC4C-8433-B675572D5E70}" dt="2023-02-22T16:15:01.777" v="8745" actId="1035"/>
          <ac:spMkLst>
            <pc:docMk/>
            <pc:sldMk cId="3824973247" sldId="1759"/>
            <ac:spMk id="3" creationId="{943C0393-BED5-5741-867C-2A8883E05369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3:31.471" v="9848" actId="368"/>
        <pc:sldMkLst>
          <pc:docMk/>
          <pc:sldMk cId="3236888526" sldId="1760"/>
        </pc:sldMkLst>
        <pc:spChg chg="mod">
          <ac:chgData name="Daniel Khashabi" userId="62390808-c838-45e6-be59-d6fd0d208bc8" providerId="ADAL" clId="{19A97A65-FB7E-DC4C-8433-B675572D5E70}" dt="2023-02-22T18:03:31.471" v="9848" actId="368"/>
          <ac:spMkLst>
            <pc:docMk/>
            <pc:sldMk cId="3236888526" sldId="176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6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0.392" v="8061" actId="478"/>
          <ac:spMkLst>
            <pc:docMk/>
            <pc:sldMk cId="3236888526" sldId="1760"/>
            <ac:spMk id="1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5:08.732" v="8056" actId="478"/>
          <ac:spMkLst>
            <pc:docMk/>
            <pc:sldMk cId="3236888526" sldId="1760"/>
            <ac:spMk id="18" creationId="{E8666A9B-DD89-5FFC-502A-33EC3D786F53}"/>
          </ac:spMkLst>
        </pc:spChg>
        <pc:spChg chg="add mod">
          <ac:chgData name="Daniel Khashabi" userId="62390808-c838-45e6-be59-d6fd0d208bc8" providerId="ADAL" clId="{19A97A65-FB7E-DC4C-8433-B675572D5E70}" dt="2023-02-22T16:15:26.935" v="8762"/>
          <ac:spMkLst>
            <pc:docMk/>
            <pc:sldMk cId="3236888526" sldId="1760"/>
            <ac:spMk id="19" creationId="{124208DC-4B60-A68E-8FC9-C70D3B29181B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4:46:23.353" v="8128" actId="2696"/>
        <pc:sldMkLst>
          <pc:docMk/>
          <pc:sldMk cId="2435091048" sldId="1761"/>
        </pc:sldMkLst>
        <pc:spChg chg="del mod">
          <ac:chgData name="Daniel Khashabi" userId="62390808-c838-45e6-be59-d6fd0d208bc8" providerId="ADAL" clId="{19A97A65-FB7E-DC4C-8433-B675572D5E70}" dt="2023-02-22T13:58:10.515" v="8125" actId="478"/>
          <ac:spMkLst>
            <pc:docMk/>
            <pc:sldMk cId="2435091048" sldId="1761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6:36.220" v="8072" actId="478"/>
          <ac:spMkLst>
            <pc:docMk/>
            <pc:sldMk cId="2435091048" sldId="176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58:11.340" v="8127" actId="27636"/>
          <ac:spMkLst>
            <pc:docMk/>
            <pc:sldMk cId="2435091048" sldId="1761"/>
            <ac:spMk id="5" creationId="{B8AC2240-94F2-3616-798F-ED6BC0FA0CA8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4:47:05.269" v="8130" actId="2696"/>
        <pc:sldMkLst>
          <pc:docMk/>
          <pc:sldMk cId="2719021951" sldId="1762"/>
        </pc:sldMkLst>
        <pc:spChg chg="del mod">
          <ac:chgData name="Daniel Khashabi" userId="62390808-c838-45e6-be59-d6fd0d208bc8" providerId="ADAL" clId="{19A97A65-FB7E-DC4C-8433-B675572D5E70}" dt="2023-02-22T13:56:40.676" v="8073" actId="478"/>
          <ac:spMkLst>
            <pc:docMk/>
            <pc:sldMk cId="2719021951" sldId="1762"/>
            <ac:spMk id="10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5.269" v="8130" actId="2696"/>
        <pc:sldMkLst>
          <pc:docMk/>
          <pc:sldMk cId="78304962" sldId="176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78304962" sldId="1763"/>
            <ac:spMk id="10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22.403" v="8136" actId="2696"/>
        <pc:sldMkLst>
          <pc:docMk/>
          <pc:sldMk cId="1113956596" sldId="176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113956596" sldId="1764"/>
            <ac:spMk id="9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28.368" v="8137" actId="2696"/>
        <pc:sldMkLst>
          <pc:docMk/>
          <pc:sldMk cId="2946443857" sldId="1765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946443857" sldId="176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946443857" sldId="1765"/>
            <ac:spMk id="4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20:26:44.408" v="10701" actId="478"/>
        <pc:sldMkLst>
          <pc:docMk/>
          <pc:sldMk cId="669689574" sldId="1766"/>
        </pc:sldMkLst>
        <pc:spChg chg="del mod">
          <ac:chgData name="Daniel Khashabi" userId="62390808-c838-45e6-be59-d6fd0d208bc8" providerId="ADAL" clId="{19A97A65-FB7E-DC4C-8433-B675572D5E70}" dt="2023-02-22T20:26:44.408" v="10701" actId="478"/>
          <ac:spMkLst>
            <pc:docMk/>
            <pc:sldMk cId="669689574" sldId="176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4:48:46.418" v="8140" actId="478"/>
          <ac:spMkLst>
            <pc:docMk/>
            <pc:sldMk cId="669689574" sldId="1766"/>
            <ac:spMk id="29" creationId="{FFB855D8-DBB2-B081-DE69-32B12425A43A}"/>
          </ac:spMkLst>
        </pc:spChg>
        <pc:spChg chg="add mod">
          <ac:chgData name="Daniel Khashabi" userId="62390808-c838-45e6-be59-d6fd0d208bc8" providerId="ADAL" clId="{19A97A65-FB7E-DC4C-8433-B675572D5E70}" dt="2023-02-22T16:21:34.619" v="8938"/>
          <ac:spMkLst>
            <pc:docMk/>
            <pc:sldMk cId="669689574" sldId="1766"/>
            <ac:spMk id="30" creationId="{998D4FEC-CF62-8E7A-27C1-2A3EDD3B6942}"/>
          </ac:spMkLst>
        </pc:spChg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176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7"/>
            <ac:spMk id="2" creationId="{83602E3B-62E7-EEAE-E8F3-5972D2C262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7"/>
            <ac:spMk id="3" creationId="{742098B5-3716-BBD2-0AAF-42AC45169A7D}"/>
          </ac:spMkLst>
        </pc:spChg>
      </pc:sldChg>
      <pc:sldChg chg="addSp modSp new del mod">
        <pc:chgData name="Daniel Khashabi" userId="62390808-c838-45e6-be59-d6fd0d208bc8" providerId="ADAL" clId="{19A97A65-FB7E-DC4C-8433-B675572D5E70}" dt="2023-02-22T18:39:53.622" v="10089" actId="2696"/>
        <pc:sldMkLst>
          <pc:docMk/>
          <pc:sldMk cId="1648797975" sldId="1768"/>
        </pc:sldMkLst>
        <pc:spChg chg="mod">
          <ac:chgData name="Daniel Khashabi" userId="62390808-c838-45e6-be59-d6fd0d208bc8" providerId="ADAL" clId="{19A97A65-FB7E-DC4C-8433-B675572D5E70}" dt="2023-02-22T18:34:56.495" v="9868" actId="20577"/>
          <ac:spMkLst>
            <pc:docMk/>
            <pc:sldMk cId="1648797975" sldId="1768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36:35.207" v="9939" actId="20577"/>
          <ac:spMkLst>
            <pc:docMk/>
            <pc:sldMk cId="1648797975" sldId="1768"/>
            <ac:spMk id="3" creationId="{4F5EBBFE-4389-BD62-EE81-72399AF744B1}"/>
          </ac:spMkLst>
        </pc:spChg>
        <pc:spChg chg="add mod">
          <ac:chgData name="Daniel Khashabi" userId="62390808-c838-45e6-be59-d6fd0d208bc8" providerId="ADAL" clId="{19A97A65-FB7E-DC4C-8433-B675572D5E70}" dt="2023-02-22T18:35:35.814" v="9877" actId="1076"/>
          <ac:spMkLst>
            <pc:docMk/>
            <pc:sldMk cId="1648797975" sldId="1768"/>
            <ac:spMk id="4" creationId="{A0CC89AA-4044-3582-DB7D-C1610D420FF8}"/>
          </ac:spMkLst>
        </pc:spChg>
        <pc:spChg chg="add mod">
          <ac:chgData name="Daniel Khashabi" userId="62390808-c838-45e6-be59-d6fd0d208bc8" providerId="ADAL" clId="{19A97A65-FB7E-DC4C-8433-B675572D5E70}" dt="2023-02-22T18:39:06.013" v="10075" actId="1038"/>
          <ac:spMkLst>
            <pc:docMk/>
            <pc:sldMk cId="1648797975" sldId="1768"/>
            <ac:spMk id="6" creationId="{661C54C3-2924-4F63-E596-8A4FC953C31B}"/>
          </ac:spMkLst>
        </pc:spChg>
        <pc:spChg chg="add mod">
          <ac:chgData name="Daniel Khashabi" userId="62390808-c838-45e6-be59-d6fd0d208bc8" providerId="ADAL" clId="{19A97A65-FB7E-DC4C-8433-B675572D5E70}" dt="2023-02-22T18:39:00.067" v="10072" actId="20577"/>
          <ac:spMkLst>
            <pc:docMk/>
            <pc:sldMk cId="1648797975" sldId="1768"/>
            <ac:spMk id="7" creationId="{2F847A40-8DA1-EE47-FA28-8E866C5B24D0}"/>
          </ac:spMkLst>
        </pc:spChg>
      </pc:sldChg>
      <pc:sldChg chg="delSp modSp add mod">
        <pc:chgData name="Daniel Khashabi" userId="62390808-c838-45e6-be59-d6fd0d208bc8" providerId="ADAL" clId="{19A97A65-FB7E-DC4C-8433-B675572D5E70}" dt="2023-02-22T18:47:08.816" v="10491"/>
        <pc:sldMkLst>
          <pc:docMk/>
          <pc:sldMk cId="0" sldId="1769"/>
        </pc:sldMkLst>
        <pc:spChg chg="mod">
          <ac:chgData name="Daniel Khashabi" userId="62390808-c838-45e6-be59-d6fd0d208bc8" providerId="ADAL" clId="{19A97A65-FB7E-DC4C-8433-B675572D5E70}" dt="2023-02-22T18:47:05.275" v="10489" actId="20577"/>
          <ac:spMkLst>
            <pc:docMk/>
            <pc:sldMk cId="0" sldId="1769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8:47:08.816" v="10491"/>
          <ac:spMkLst>
            <pc:docMk/>
            <pc:sldMk cId="0" sldId="17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6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9"/>
            <ac:spMk id="7" creationId="{00000000-0000-0000-0000-000000000000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10.061" v="8805"/>
          <ac:spMkLst>
            <pc:docMk/>
            <pc:sldMk cId="0" sldId="1770"/>
            <ac:spMk id="13" creationId="{D5A53264-38C0-1B56-2225-4F1FBA9F78C7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20:23:52.320" v="10620"/>
        <pc:sldMkLst>
          <pc:docMk/>
          <pc:sldMk cId="0" sldId="17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49.012" v="8831"/>
          <ac:spMkLst>
            <pc:docMk/>
            <pc:sldMk cId="0" sldId="1771"/>
            <ac:spMk id="29" creationId="{899C04C5-FF4E-05C9-7917-0D77C553D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20:23:52.320" v="10620"/>
              <pc2:cmMkLst xmlns:pc2="http://schemas.microsoft.com/office/powerpoint/2019/9/main/command">
                <pc:docMk/>
                <pc:sldMk cId="0" sldId="1771"/>
                <pc2:cmMk id="{82E946DF-B067-624F-930E-9BD64D5250A8}"/>
              </pc2:cmMkLst>
            </pc226:cmChg>
          </p:ext>
        </pc:extLst>
      </pc:sldChg>
      <pc:sldChg chg="addSp modSp add mod modClrScheme chgLayout">
        <pc:chgData name="Daniel Khashabi" userId="62390808-c838-45e6-be59-d6fd0d208bc8" providerId="ADAL" clId="{19A97A65-FB7E-DC4C-8433-B675572D5E70}" dt="2023-02-22T20:23:37.940" v="10619" actId="700"/>
        <pc:sldMkLst>
          <pc:docMk/>
          <pc:sldMk cId="0" sldId="1772"/>
        </pc:sldMkLst>
        <pc:spChg chg="mod ord">
          <ac:chgData name="Daniel Khashabi" userId="62390808-c838-45e6-be59-d6fd0d208bc8" providerId="ADAL" clId="{19A97A65-FB7E-DC4C-8433-B675572D5E70}" dt="2023-02-22T20:23:37.940" v="10619" actId="700"/>
          <ac:spMkLst>
            <pc:docMk/>
            <pc:sldMk cId="0" sldId="177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53.391" v="8838"/>
          <ac:spMkLst>
            <pc:docMk/>
            <pc:sldMk cId="0" sldId="1772"/>
            <ac:spMk id="6" creationId="{9E425CEC-C80F-76EC-B0F8-FEF276F29F48}"/>
          </ac:spMkLst>
        </pc:spChg>
        <pc:spChg chg="add mod ord">
          <ac:chgData name="Daniel Khashabi" userId="62390808-c838-45e6-be59-d6fd0d208bc8" providerId="ADAL" clId="{19A97A65-FB7E-DC4C-8433-B675572D5E70}" dt="2023-02-22T20:23:37.940" v="10619" actId="700"/>
          <ac:spMkLst>
            <pc:docMk/>
            <pc:sldMk cId="0" sldId="1772"/>
            <ac:spMk id="7" creationId="{2F0B25A8-E1EF-DBC4-020C-F5D15AAA71B1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0.868" v="8857"/>
          <ac:spMkLst>
            <pc:docMk/>
            <pc:sldMk cId="0" sldId="1773"/>
            <ac:spMk id="34" creationId="{D3957766-4B1C-C4A1-FD0A-703F50A3D32B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20:26:33.266" v="10700"/>
        <pc:sldMkLst>
          <pc:docMk/>
          <pc:sldMk cId="0" sldId="1774"/>
        </pc:sldMkLst>
        <pc:spChg chg="mod">
          <ac:chgData name="Daniel Khashabi" userId="62390808-c838-45e6-be59-d6fd0d208bc8" providerId="ADAL" clId="{19A97A65-FB7E-DC4C-8433-B675572D5E70}" dt="2023-02-22T20:26:14.352" v="10699" actId="20577"/>
          <ac:spMkLst>
            <pc:docMk/>
            <pc:sldMk cId="0" sldId="17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4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5.217" v="8874"/>
          <ac:spMkLst>
            <pc:docMk/>
            <pc:sldMk cId="0" sldId="1774"/>
            <ac:spMk id="5" creationId="{C181DAA4-7E1E-DFD7-878C-6658578B43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20:26:33.266" v="10700"/>
              <pc2:cmMkLst xmlns:pc2="http://schemas.microsoft.com/office/powerpoint/2019/9/main/command">
                <pc:docMk/>
                <pc:sldMk cId="0" sldId="1774"/>
                <pc2:cmMk id="{E9261E16-8847-964B-AC82-A33A9C83FCD4}"/>
              </pc2:cmMkLst>
            </pc226:cmChg>
          </p:ext>
        </pc:extLst>
      </pc:sldChg>
      <pc:sldChg chg="addSp modSp add del">
        <pc:chgData name="Daniel Khashabi" userId="62390808-c838-45e6-be59-d6fd0d208bc8" providerId="ADAL" clId="{19A97A65-FB7E-DC4C-8433-B675572D5E70}" dt="2023-02-22T20:25:50.081" v="10640" actId="2696"/>
        <pc:sldMkLst>
          <pc:docMk/>
          <pc:sldMk cId="0" sldId="177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6.153" v="8875"/>
          <ac:spMkLst>
            <pc:docMk/>
            <pc:sldMk cId="0" sldId="1775"/>
            <ac:spMk id="5" creationId="{F58EE1DA-6B1B-253E-F689-1674DCCB80E3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0.237" v="8882"/>
          <ac:spMkLst>
            <pc:docMk/>
            <pc:sldMk cId="0" sldId="1776"/>
            <ac:spMk id="11" creationId="{2F584718-8E8A-4184-D76C-B9D44DA38E87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4.565" v="8888"/>
          <ac:spMkLst>
            <pc:docMk/>
            <pc:sldMk cId="0" sldId="1777"/>
            <ac:spMk id="8" creationId="{EF8E6853-2A21-61FD-02FE-F4DC65EA4544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9.177" v="8894"/>
          <ac:spMkLst>
            <pc:docMk/>
            <pc:sldMk cId="0" sldId="1778"/>
            <ac:spMk id="11" creationId="{F0223743-B3CA-5540-9038-9D1A37E8DDAF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42.429" v="8900"/>
          <ac:spMkLst>
            <pc:docMk/>
            <pc:sldMk cId="0" sldId="1779"/>
            <ac:spMk id="15" creationId="{E8B1C3D2-A043-B90A-6A27-C1885086D5C9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46.340" v="8908"/>
          <ac:spMkLst>
            <pc:docMk/>
            <pc:sldMk cId="0" sldId="1780"/>
            <ac:spMk id="8" creationId="{59BC3836-1876-DB93-6CF3-5E1ABC0E8057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50.560" v="8915"/>
          <ac:spMkLst>
            <pc:docMk/>
            <pc:sldMk cId="0" sldId="1781"/>
            <ac:spMk id="11" creationId="{62A08B16-4882-9D26-8976-7A99D0937F29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10.983" v="8922"/>
          <ac:spMkLst>
            <pc:docMk/>
            <pc:sldMk cId="0" sldId="1782"/>
            <ac:spMk id="13" creationId="{5FE1A1D0-49C6-51F2-D78A-FE238C7A7FD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29.949" v="8936"/>
          <ac:spMkLst>
            <pc:docMk/>
            <pc:sldMk cId="0" sldId="1783"/>
            <ac:spMk id="5" creationId="{C672E250-B643-F6CB-EB96-DB00EDC1D59E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894810001" sldId="178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94810001" sldId="1784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94810001" sldId="1784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4:50:04.023" v="8181" actId="20577"/>
          <ac:spMkLst>
            <pc:docMk/>
            <pc:sldMk cId="2894810001" sldId="1784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0:17.940" v="8184" actId="2696"/>
        <pc:sldMkLst>
          <pc:docMk/>
          <pc:sldMk cId="136546885" sldId="1785"/>
        </pc:sldMkLst>
      </pc:sldChg>
      <pc:sldChg chg="modSp new mod">
        <pc:chgData name="Daniel Khashabi" userId="62390808-c838-45e6-be59-d6fd0d208bc8" providerId="ADAL" clId="{19A97A65-FB7E-DC4C-8433-B675572D5E70}" dt="2023-02-22T14:50:39.264" v="8186" actId="27636"/>
        <pc:sldMkLst>
          <pc:docMk/>
          <pc:sldMk cId="3331867881" sldId="1786"/>
        </pc:sldMkLst>
        <pc:spChg chg="mod">
          <ac:chgData name="Daniel Khashabi" userId="62390808-c838-45e6-be59-d6fd0d208bc8" providerId="ADAL" clId="{19A97A65-FB7E-DC4C-8433-B675572D5E70}" dt="2023-02-22T14:50:39.264" v="8186" actId="27636"/>
          <ac:spMkLst>
            <pc:docMk/>
            <pc:sldMk cId="3331867881" sldId="1786"/>
            <ac:spMk id="2" creationId="{985D6615-3B64-EFC6-BAC6-EFF677D1388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4.556" v="9040"/>
          <ac:spMkLst>
            <pc:docMk/>
            <pc:sldMk cId="0" sldId="1787"/>
            <ac:spMk id="24" creationId="{4AA5F279-90C8-A233-4F06-5714B1CFF0D4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6.283" v="9041"/>
          <ac:spMkLst>
            <pc:docMk/>
            <pc:sldMk cId="0" sldId="1789"/>
            <ac:spMk id="21" creationId="{BE536ABF-69B8-3E5F-E5C4-DCC30A83B8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7.776" v="9042"/>
          <ac:spMkLst>
            <pc:docMk/>
            <pc:sldMk cId="0" sldId="1790"/>
            <ac:spMk id="21" creationId="{94CBB2DE-BCC3-DF37-76B8-E3333B403C3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2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8.911" v="9043"/>
          <ac:spMkLst>
            <pc:docMk/>
            <pc:sldMk cId="0" sldId="1791"/>
            <ac:spMk id="22" creationId="{D59BD0AF-9019-C5FF-B5A4-D4F9A79F2D8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9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3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2.271" v="9044"/>
          <ac:spMkLst>
            <pc:docMk/>
            <pc:sldMk cId="0" sldId="1793"/>
            <ac:spMk id="32" creationId="{2CE8CB13-B862-833E-51C1-7C8E2971C31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4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6.284" v="9046"/>
          <ac:spMkLst>
            <pc:docMk/>
            <pc:sldMk cId="0" sldId="1795"/>
            <ac:spMk id="7" creationId="{3162436C-A2A5-D0BC-88FC-BE942A4F6FF9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8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4.926" v="9048"/>
          <ac:spMkLst>
            <pc:docMk/>
            <pc:sldMk cId="0" sldId="1798"/>
            <ac:spMk id="7" creationId="{4B9FD1F8-629F-7BA4-8E63-B4F0FA6524E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6.928" v="9049"/>
          <ac:spMkLst>
            <pc:docMk/>
            <pc:sldMk cId="0" sldId="1799"/>
            <ac:spMk id="7" creationId="{4BC6E593-8D34-4F1D-4252-BC6BDDF03D57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2.458" v="9053"/>
          <ac:spMkLst>
            <pc:docMk/>
            <pc:sldMk cId="0" sldId="1800"/>
            <ac:spMk id="16" creationId="{31257BE7-A56C-91B3-F788-0EA253DCB12A}"/>
          </ac:spMkLst>
        </pc:spChg>
      </pc:sldChg>
      <pc:sldChg chg="addSp delSp modSp new mod modClrScheme chgLayout">
        <pc:chgData name="Daniel Khashabi" userId="62390808-c838-45e6-be59-d6fd0d208bc8" providerId="ADAL" clId="{19A97A65-FB7E-DC4C-8433-B675572D5E70}" dt="2023-02-22T14:51:32.562" v="8214" actId="1035"/>
        <pc:sldMkLst>
          <pc:docMk/>
          <pc:sldMk cId="41869939" sldId="1801"/>
        </pc:sldMkLst>
        <pc:spChg chg="del mod ord">
          <ac:chgData name="Daniel Khashabi" userId="62390808-c838-45e6-be59-d6fd0d208bc8" providerId="ADAL" clId="{19A97A65-FB7E-DC4C-8433-B675572D5E70}" dt="2023-02-22T14:51:18.628" v="8190" actId="700"/>
          <ac:spMkLst>
            <pc:docMk/>
            <pc:sldMk cId="41869939" sldId="1801"/>
            <ac:spMk id="2" creationId="{E88DE678-9AFE-FC31-F5CE-160F8FBF8EA7}"/>
          </ac:spMkLst>
        </pc:spChg>
        <pc:spChg chg="del mod ord">
          <ac:chgData name="Daniel Khashabi" userId="62390808-c838-45e6-be59-d6fd0d208bc8" providerId="ADAL" clId="{19A97A65-FB7E-DC4C-8433-B675572D5E70}" dt="2023-02-22T14:51:18.628" v="8190" actId="700"/>
          <ac:spMkLst>
            <pc:docMk/>
            <pc:sldMk cId="41869939" sldId="1801"/>
            <ac:spMk id="3" creationId="{AD3D54AB-E76F-9C1C-061D-EC2893035FD1}"/>
          </ac:spMkLst>
        </pc:spChg>
        <pc:spChg chg="add mod ord">
          <ac:chgData name="Daniel Khashabi" userId="62390808-c838-45e6-be59-d6fd0d208bc8" providerId="ADAL" clId="{19A97A65-FB7E-DC4C-8433-B675572D5E70}" dt="2023-02-22T14:51:32.562" v="8214" actId="1035"/>
          <ac:spMkLst>
            <pc:docMk/>
            <pc:sldMk cId="41869939" sldId="1801"/>
            <ac:spMk id="4" creationId="{71C54779-DB5C-FF1A-BDD2-3401B75A8FC6}"/>
          </ac:spMkLst>
        </pc:spChg>
        <pc:spChg chg="add del mod ord">
          <ac:chgData name="Daniel Khashabi" userId="62390808-c838-45e6-be59-d6fd0d208bc8" providerId="ADAL" clId="{19A97A65-FB7E-DC4C-8433-B675572D5E70}" dt="2023-02-22T14:51:23.100" v="8193" actId="478"/>
          <ac:spMkLst>
            <pc:docMk/>
            <pc:sldMk cId="41869939" sldId="1801"/>
            <ac:spMk id="5" creationId="{BD9C8FEB-D601-A8DA-F905-200B892E144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3.079" v="9059"/>
          <ac:spMkLst>
            <pc:docMk/>
            <pc:sldMk cId="0" sldId="1802"/>
            <ac:spMk id="19" creationId="{38EB4D1B-26B9-E9D4-AC8A-C036E487993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4.470" v="9060"/>
          <ac:spMkLst>
            <pc:docMk/>
            <pc:sldMk cId="0" sldId="1803"/>
            <ac:spMk id="20" creationId="{0391D1D9-9E0E-84D6-DEEE-2B740DA2DA3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6.027" v="9061"/>
          <ac:spMkLst>
            <pc:docMk/>
            <pc:sldMk cId="0" sldId="1804"/>
            <ac:spMk id="23" creationId="{84C13740-2098-D909-4DBD-B3CD47B7242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7.048" v="9062"/>
          <ac:spMkLst>
            <pc:docMk/>
            <pc:sldMk cId="0" sldId="1805"/>
            <ac:spMk id="23" creationId="{A63B92E6-E0B9-50C2-CDAF-2DC0B92E312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8.414" v="9063"/>
          <ac:spMkLst>
            <pc:docMk/>
            <pc:sldMk cId="0" sldId="1806"/>
            <ac:spMk id="7" creationId="{1AF114B6-5167-A29A-B85A-6ED9741CBC9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9.772" v="9064"/>
          <ac:spMkLst>
            <pc:docMk/>
            <pc:sldMk cId="0" sldId="1807"/>
            <ac:spMk id="6" creationId="{750B0FBA-8B48-AF8E-9D3B-0709FD6FF1B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2.703" v="9065"/>
          <ac:spMkLst>
            <pc:docMk/>
            <pc:sldMk cId="0" sldId="1808"/>
            <ac:spMk id="5" creationId="{D68144F0-3C4A-AAE4-40FC-DA96F7DDE14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9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4.134" v="9066"/>
          <ac:spMkLst>
            <pc:docMk/>
            <pc:sldMk cId="0" sldId="1809"/>
            <ac:spMk id="5" creationId="{575CF1C9-AD40-844A-2D6D-9CCFBCA8B18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5.525" v="9067"/>
          <ac:spMkLst>
            <pc:docMk/>
            <pc:sldMk cId="0" sldId="1810"/>
            <ac:spMk id="23" creationId="{EC95E0D5-9DC1-F4FA-0999-DC259088291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1"/>
            <ac:spMk id="2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6.926" v="9068"/>
          <ac:spMkLst>
            <pc:docMk/>
            <pc:sldMk cId="0" sldId="1811"/>
            <ac:spMk id="25" creationId="{3B9DB3A4-BC72-75D1-0FD4-B96C286160E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7.343" v="9074"/>
          <ac:spMkLst>
            <pc:docMk/>
            <pc:sldMk cId="0" sldId="1812"/>
            <ac:spMk id="11" creationId="{6A0F99E8-21D0-4730-D6C4-356332EFA67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4.627" v="9078"/>
          <ac:spMkLst>
            <pc:docMk/>
            <pc:sldMk cId="0" sldId="1813"/>
            <ac:spMk id="7" creationId="{361CD9B1-1ABF-F8B0-0DB6-839802A6FC9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3.755" v="9077"/>
          <ac:spMkLst>
            <pc:docMk/>
            <pc:sldMk cId="0" sldId="1814"/>
            <ac:spMk id="7" creationId="{6C064783-6B61-53F3-667A-168B39E8A43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6.700" v="9079"/>
          <ac:spMkLst>
            <pc:docMk/>
            <pc:sldMk cId="0" sldId="1815"/>
            <ac:spMk id="7" creationId="{042E6CE0-12F6-1F34-AC21-57F69E2E42E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8.255" v="9080"/>
          <ac:spMkLst>
            <pc:docMk/>
            <pc:sldMk cId="0" sldId="1816"/>
            <ac:spMk id="7" creationId="{50E6C145-CE46-8D94-B8E1-1CC11FCBEB1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9.817" v="9081"/>
          <ac:spMkLst>
            <pc:docMk/>
            <pc:sldMk cId="0" sldId="1817"/>
            <ac:spMk id="7" creationId="{44C81A1A-E71D-6733-F388-E7AA22F3BA6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5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1.588" v="9082"/>
          <ac:spMkLst>
            <pc:docMk/>
            <pc:sldMk cId="0" sldId="1819"/>
            <ac:spMk id="7" creationId="{2DCD31F0-3B5F-E60B-F7A6-B2FFC4FCA8A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3.446" v="9083"/>
          <ac:spMkLst>
            <pc:docMk/>
            <pc:sldMk cId="0" sldId="1820"/>
            <ac:spMk id="6" creationId="{1FFF7AEC-BC03-FDCB-161E-6A39BC1460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5.712" v="9084"/>
          <ac:spMkLst>
            <pc:docMk/>
            <pc:sldMk cId="0" sldId="1821"/>
            <ac:spMk id="10" creationId="{46E04F41-8A6B-3FDF-0EDE-9A6BF67AC8A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7.100" v="9085"/>
          <ac:spMkLst>
            <pc:docMk/>
            <pc:sldMk cId="0" sldId="1822"/>
            <ac:spMk id="10" creationId="{FC642C44-21A5-9CFB-CA5C-BC2A2F24D907}"/>
          </ac:spMkLst>
        </pc:spChg>
      </pc:sldChg>
      <pc:sldChg chg="modSp add del mod">
        <pc:chgData name="Daniel Khashabi" userId="62390808-c838-45e6-be59-d6fd0d208bc8" providerId="ADAL" clId="{19A97A65-FB7E-DC4C-8433-B675572D5E70}" dt="2023-02-22T16:01:04.471" v="8621" actId="2696"/>
        <pc:sldMkLst>
          <pc:docMk/>
          <pc:sldMk cId="2161845234" sldId="1823"/>
        </pc:sldMkLst>
        <pc:spChg chg="mod">
          <ac:chgData name="Daniel Khashabi" userId="62390808-c838-45e6-be59-d6fd0d208bc8" providerId="ADAL" clId="{19A97A65-FB7E-DC4C-8433-B675572D5E70}" dt="2023-02-22T14:57:48.805" v="8334" actId="1036"/>
          <ac:spMkLst>
            <pc:docMk/>
            <pc:sldMk cId="2161845234" sldId="1823"/>
            <ac:spMk id="2" creationId="{EAA4E5AE-1C3E-2796-63F2-9096359501A8}"/>
          </ac:spMkLst>
        </pc:spChg>
      </pc:sldChg>
      <pc:sldChg chg="add del">
        <pc:chgData name="Daniel Khashabi" userId="62390808-c838-45e6-be59-d6fd0d208bc8" providerId="ADAL" clId="{19A97A65-FB7E-DC4C-8433-B675572D5E70}" dt="2023-02-22T16:01:51.292" v="8673" actId="2696"/>
        <pc:sldMkLst>
          <pc:docMk/>
          <pc:sldMk cId="3524374393" sldId="1823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04491926" sldId="182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280531687" sldId="18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1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428968377" sldId="182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993980021" sldId="182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1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070674910" sldId="182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271977771" sldId="18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11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971986060" sldId="183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71986060" sldId="183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71986060" sldId="183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65699095" sldId="183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699095" sldId="18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699095" sldId="18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699095" sldId="1831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245609401" sldId="18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45609401" sldId="18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45609401" sldId="18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9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398987504" sldId="18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9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489090485" sldId="183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89090485" sldId="18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89090485" sldId="183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89090485" sldId="1834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827045477" sldId="183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27045477" sldId="18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27045477" sldId="183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7" creationId="{00000000-0000-0000-0000-000000000000}"/>
          </ac:spMkLst>
        </pc:spChg>
      </pc:sldChg>
      <pc:sldChg chg="modSp new del mod">
        <pc:chgData name="Daniel Khashabi" userId="62390808-c838-45e6-be59-d6fd0d208bc8" providerId="ADAL" clId="{19A97A65-FB7E-DC4C-8433-B675572D5E70}" dt="2023-02-22T14:56:27.987" v="8252" actId="2696"/>
        <pc:sldMkLst>
          <pc:docMk/>
          <pc:sldMk cId="1112852106" sldId="1836"/>
        </pc:sldMkLst>
        <pc:spChg chg="mod">
          <ac:chgData name="Daniel Khashabi" userId="62390808-c838-45e6-be59-d6fd0d208bc8" providerId="ADAL" clId="{19A97A65-FB7E-DC4C-8433-B675572D5E70}" dt="2023-02-22T14:56:15.817" v="8250" actId="27636"/>
          <ac:spMkLst>
            <pc:docMk/>
            <pc:sldMk cId="1112852106" sldId="1836"/>
            <ac:spMk id="2" creationId="{D4E500DD-79F2-AD55-B123-7C066CE2B81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7.435" v="8939"/>
          <ac:spMkLst>
            <pc:docMk/>
            <pc:sldMk cId="0" sldId="1837"/>
            <ac:spMk id="5" creationId="{3B6BBD8B-8D74-8D31-588F-487DF34766B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8.923" v="8940"/>
          <ac:spMkLst>
            <pc:docMk/>
            <pc:sldMk cId="0" sldId="1838"/>
            <ac:spMk id="5" creationId="{19358D7E-C8A1-1692-C61A-7D53342372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3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0.515" v="8941"/>
          <ac:spMkLst>
            <pc:docMk/>
            <pc:sldMk cId="0" sldId="1839"/>
            <ac:spMk id="7" creationId="{84C5168C-9388-CB65-FEEE-E4896A5E9E1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3.391" v="8942"/>
          <ac:spMkLst>
            <pc:docMk/>
            <pc:sldMk cId="0" sldId="1840"/>
            <ac:spMk id="5" creationId="{438AA668-C838-6396-621F-933739FF958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4.066" v="8943"/>
          <ac:spMkLst>
            <pc:docMk/>
            <pc:sldMk cId="0" sldId="1841"/>
            <ac:spMk id="7" creationId="{18E4505C-C828-5A27-53F4-4F6FA76D237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5.688" v="8944"/>
          <ac:spMkLst>
            <pc:docMk/>
            <pc:sldMk cId="0" sldId="1842"/>
            <ac:spMk id="7" creationId="{A1E92CCF-50FE-1EB3-6E09-65975CFD4597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6.760" v="8945"/>
          <ac:spMkLst>
            <pc:docMk/>
            <pc:sldMk cId="0" sldId="1843"/>
            <ac:spMk id="6" creationId="{1705B405-D595-F89F-B305-5C96B1FA68D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8.345" v="8946"/>
          <ac:spMkLst>
            <pc:docMk/>
            <pc:sldMk cId="0" sldId="1844"/>
            <ac:spMk id="12" creationId="{71445D4C-FBB7-2637-08C6-5E607E7FA42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5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0.245" v="8947"/>
          <ac:spMkLst>
            <pc:docMk/>
            <pc:sldMk cId="0" sldId="1845"/>
            <ac:spMk id="6" creationId="{D738A90B-E3D1-A8F7-B541-7DF2F418778D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5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2.084" v="8948"/>
          <ac:spMkLst>
            <pc:docMk/>
            <pc:sldMk cId="0" sldId="1846"/>
            <ac:spMk id="10" creationId="{478758B1-CA03-4B18-2FB4-6B5BD3BCEFA3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6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3.200" v="8949"/>
          <ac:spMkLst>
            <pc:docMk/>
            <pc:sldMk cId="0" sldId="1847"/>
            <ac:spMk id="11" creationId="{0685610D-1CC1-4CDF-61B2-E0C30D1B678A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7.444" v="8952"/>
          <ac:spMkLst>
            <pc:docMk/>
            <pc:sldMk cId="0" sldId="1848"/>
            <ac:spMk id="11" creationId="{98A5E613-0491-7C51-7A83-B5EA2252098C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8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9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1.235" v="8954"/>
          <ac:spMkLst>
            <pc:docMk/>
            <pc:sldMk cId="0" sldId="1849"/>
            <ac:spMk id="9" creationId="{C8FD9240-4A9E-C231-1850-BE399AF0607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0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0"/>
            <ac:spMk id="3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3.083" v="8955"/>
          <ac:spMkLst>
            <pc:docMk/>
            <pc:sldMk cId="0" sldId="1850"/>
            <ac:spMk id="31" creationId="{DB6B0F73-DA80-A990-CCAC-6A6C91AB2C02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1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7.941" v="8964"/>
          <ac:spMkLst>
            <pc:docMk/>
            <pc:sldMk cId="0" sldId="1851"/>
            <ac:spMk id="6" creationId="{06E43F2B-3522-E7BC-AD6A-9D24BED907D0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18.969" v="8974"/>
          <ac:spMkLst>
            <pc:docMk/>
            <pc:sldMk cId="0" sldId="1852"/>
            <ac:spMk id="6" creationId="{B269EF98-7034-CA66-8A97-0C302F4B8DF0}"/>
          </ac:spMkLst>
        </pc:spChg>
      </pc:sldChg>
      <pc:sldChg chg="modSp add mod">
        <pc:chgData name="Daniel Khashabi" userId="62390808-c838-45e6-be59-d6fd0d208bc8" providerId="ADAL" clId="{19A97A65-FB7E-DC4C-8433-B675572D5E70}" dt="2023-02-22T14:56:45.403" v="8295" actId="1036"/>
        <pc:sldMkLst>
          <pc:docMk/>
          <pc:sldMk cId="1232130096" sldId="1853"/>
        </pc:sldMkLst>
        <pc:spChg chg="mod">
          <ac:chgData name="Daniel Khashabi" userId="62390808-c838-45e6-be59-d6fd0d208bc8" providerId="ADAL" clId="{19A97A65-FB7E-DC4C-8433-B675572D5E70}" dt="2023-02-22T14:56:45.403" v="8295" actId="1036"/>
          <ac:spMkLst>
            <pc:docMk/>
            <pc:sldMk cId="1232130096" sldId="1853"/>
            <ac:spMk id="2" creationId="{EAA4E5AE-1C3E-2796-63F2-9096359501A8}"/>
          </ac:spMkLst>
        </pc:spChg>
      </pc:sldChg>
      <pc:sldChg chg="modSp new del mod">
        <pc:chgData name="Daniel Khashabi" userId="62390808-c838-45e6-be59-d6fd0d208bc8" providerId="ADAL" clId="{19A97A65-FB7E-DC4C-8433-B675572D5E70}" dt="2023-02-22T16:01:04.471" v="8621" actId="2696"/>
        <pc:sldMkLst>
          <pc:docMk/>
          <pc:sldMk cId="349596298" sldId="1854"/>
        </pc:sldMkLst>
        <pc:spChg chg="mod">
          <ac:chgData name="Daniel Khashabi" userId="62390808-c838-45e6-be59-d6fd0d208bc8" providerId="ADAL" clId="{19A97A65-FB7E-DC4C-8433-B675572D5E70}" dt="2023-02-22T14:58:13.954" v="8337" actId="27636"/>
          <ac:spMkLst>
            <pc:docMk/>
            <pc:sldMk cId="349596298" sldId="1854"/>
            <ac:spMk id="2" creationId="{94E73F5F-1F1C-68CE-FA88-EFEF8CC0052E}"/>
          </ac:spMkLst>
        </pc:spChg>
      </pc:sldChg>
      <pc:sldChg chg="add">
        <pc:chgData name="Daniel Khashabi" userId="62390808-c838-45e6-be59-d6fd0d208bc8" providerId="ADAL" clId="{19A97A65-FB7E-DC4C-8433-B675572D5E70}" dt="2023-02-22T16:01:09.114" v="8622"/>
        <pc:sldMkLst>
          <pc:docMk/>
          <pc:sldMk cId="492524874" sldId="1854"/>
        </pc:sldMkLst>
      </pc:sldChg>
      <pc:sldChg chg="new del">
        <pc:chgData name="Daniel Khashabi" userId="62390808-c838-45e6-be59-d6fd0d208bc8" providerId="ADAL" clId="{19A97A65-FB7E-DC4C-8433-B675572D5E70}" dt="2023-02-22T14:57:30.922" v="8297" actId="680"/>
        <pc:sldMkLst>
          <pc:docMk/>
          <pc:sldMk cId="2003509822" sldId="1854"/>
        </pc:sldMkLst>
      </pc:sldChg>
      <pc:sldChg chg="modSp new mod">
        <pc:chgData name="Daniel Khashabi" userId="62390808-c838-45e6-be59-d6fd0d208bc8" providerId="ADAL" clId="{19A97A65-FB7E-DC4C-8433-B675572D5E70}" dt="2023-02-22T14:59:30.535" v="8388" actId="27636"/>
        <pc:sldMkLst>
          <pc:docMk/>
          <pc:sldMk cId="3495468394" sldId="1855"/>
        </pc:sldMkLst>
        <pc:spChg chg="mod">
          <ac:chgData name="Daniel Khashabi" userId="62390808-c838-45e6-be59-d6fd0d208bc8" providerId="ADAL" clId="{19A97A65-FB7E-DC4C-8433-B675572D5E70}" dt="2023-02-22T14:59:30.535" v="8388" actId="27636"/>
          <ac:spMkLst>
            <pc:docMk/>
            <pc:sldMk cId="3495468394" sldId="1855"/>
            <ac:spMk id="2" creationId="{39CFC48A-8B1B-9C5C-3C60-627C7F1A5C3D}"/>
          </ac:spMkLst>
        </pc:spChg>
        <pc:spChg chg="mod">
          <ac:chgData name="Daniel Khashabi" userId="62390808-c838-45e6-be59-d6fd0d208bc8" providerId="ADAL" clId="{19A97A65-FB7E-DC4C-8433-B675572D5E70}" dt="2023-02-22T14:59:08.130" v="8386" actId="20577"/>
          <ac:spMkLst>
            <pc:docMk/>
            <pc:sldMk cId="3495468394" sldId="1855"/>
            <ac:spMk id="3" creationId="{37024ECE-F62D-E39E-E7DD-08FC34A9FF9E}"/>
          </ac:spMkLst>
        </pc:spChg>
      </pc:sldChg>
      <pc:sldChg chg="modSp add mod">
        <pc:chgData name="Daniel Khashabi" userId="62390808-c838-45e6-be59-d6fd0d208bc8" providerId="ADAL" clId="{19A97A65-FB7E-DC4C-8433-B675572D5E70}" dt="2023-02-22T14:59:41.491" v="8419" actId="20577"/>
        <pc:sldMkLst>
          <pc:docMk/>
          <pc:sldMk cId="2105043816" sldId="1856"/>
        </pc:sldMkLst>
        <pc:spChg chg="mod">
          <ac:chgData name="Daniel Khashabi" userId="62390808-c838-45e6-be59-d6fd0d208bc8" providerId="ADAL" clId="{19A97A65-FB7E-DC4C-8433-B675572D5E70}" dt="2023-02-22T14:59:41.491" v="8419" actId="20577"/>
          <ac:spMkLst>
            <pc:docMk/>
            <pc:sldMk cId="2105043816" sldId="1856"/>
            <ac:spMk id="2" creationId="{EAA4E5AE-1C3E-2796-63F2-9096359501A8}"/>
          </ac:spMkLst>
        </pc:spChg>
      </pc:sldChg>
      <pc:sldChg chg="modSp new mod">
        <pc:chgData name="Daniel Khashabi" userId="62390808-c838-45e6-be59-d6fd0d208bc8" providerId="ADAL" clId="{19A97A65-FB7E-DC4C-8433-B675572D5E70}" dt="2023-02-22T17:58:30.299" v="9801"/>
        <pc:sldMkLst>
          <pc:docMk/>
          <pc:sldMk cId="640746392" sldId="1857"/>
        </pc:sldMkLst>
        <pc:spChg chg="mod">
          <ac:chgData name="Daniel Khashabi" userId="62390808-c838-45e6-be59-d6fd0d208bc8" providerId="ADAL" clId="{19A97A65-FB7E-DC4C-8433-B675572D5E70}" dt="2023-02-22T15:03:48.646" v="8545" actId="27636"/>
          <ac:spMkLst>
            <pc:docMk/>
            <pc:sldMk cId="640746392" sldId="1857"/>
            <ac:spMk id="2" creationId="{B188CA1D-D87A-A3B6-9265-B748AFA170F6}"/>
          </ac:spMkLst>
        </pc:spChg>
        <pc:spChg chg="mod">
          <ac:chgData name="Daniel Khashabi" userId="62390808-c838-45e6-be59-d6fd0d208bc8" providerId="ADAL" clId="{19A97A65-FB7E-DC4C-8433-B675572D5E70}" dt="2023-02-22T15:02:18.410" v="8484" actId="20577"/>
          <ac:spMkLst>
            <pc:docMk/>
            <pc:sldMk cId="640746392" sldId="1857"/>
            <ac:spMk id="3" creationId="{349B3188-D42F-6F83-0BF4-C3F9DBBFCAC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40746392" sldId="1857"/>
            <ac:spMk id="4" creationId="{5093B240-52AD-057F-BAC0-04A6DF5DE165}"/>
          </ac:spMkLst>
        </pc:spChg>
      </pc:sldChg>
      <pc:sldChg chg="add del">
        <pc:chgData name="Daniel Khashabi" userId="62390808-c838-45e6-be59-d6fd0d208bc8" providerId="ADAL" clId="{19A97A65-FB7E-DC4C-8433-B675572D5E70}" dt="2023-02-22T14:59:31.889" v="8389" actId="2696"/>
        <pc:sldMkLst>
          <pc:docMk/>
          <pc:sldMk cId="2225058484" sldId="1857"/>
        </pc:sldMkLst>
      </pc:sldChg>
      <pc:sldChg chg="new del">
        <pc:chgData name="Daniel Khashabi" userId="62390808-c838-45e6-be59-d6fd0d208bc8" providerId="ADAL" clId="{19A97A65-FB7E-DC4C-8433-B675572D5E70}" dt="2023-02-22T14:59:33.285" v="8391" actId="680"/>
        <pc:sldMkLst>
          <pc:docMk/>
          <pc:sldMk cId="3953214767" sldId="1857"/>
        </pc:sldMkLst>
      </pc:sldChg>
      <pc:sldChg chg="modSp new mod">
        <pc:chgData name="Daniel Khashabi" userId="62390808-c838-45e6-be59-d6fd0d208bc8" providerId="ADAL" clId="{19A97A65-FB7E-DC4C-8433-B675572D5E70}" dt="2023-02-22T17:58:30.299" v="9801"/>
        <pc:sldMkLst>
          <pc:docMk/>
          <pc:sldMk cId="827144043" sldId="1858"/>
        </pc:sldMkLst>
        <pc:spChg chg="mod">
          <ac:chgData name="Daniel Khashabi" userId="62390808-c838-45e6-be59-d6fd0d208bc8" providerId="ADAL" clId="{19A97A65-FB7E-DC4C-8433-B675572D5E70}" dt="2023-02-22T15:03:48.658" v="8546" actId="27636"/>
          <ac:spMkLst>
            <pc:docMk/>
            <pc:sldMk cId="827144043" sldId="1858"/>
            <ac:spMk id="2" creationId="{400CC9A0-508E-FB08-5CE5-CEDAAC00B773}"/>
          </ac:spMkLst>
        </pc:spChg>
        <pc:spChg chg="mod">
          <ac:chgData name="Daniel Khashabi" userId="62390808-c838-45e6-be59-d6fd0d208bc8" providerId="ADAL" clId="{19A97A65-FB7E-DC4C-8433-B675572D5E70}" dt="2023-02-22T15:03:03.324" v="8543" actId="20577"/>
          <ac:spMkLst>
            <pc:docMk/>
            <pc:sldMk cId="827144043" sldId="1858"/>
            <ac:spMk id="3" creationId="{5EC0D450-2B02-60EF-C580-7F0A1290FCA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27144043" sldId="1858"/>
            <ac:spMk id="4" creationId="{66601F48-2C85-0ED6-D103-424DA6D44E49}"/>
          </ac:spMkLst>
        </pc:spChg>
      </pc:sldChg>
      <pc:sldChg chg="modSp new mod">
        <pc:chgData name="Daniel Khashabi" userId="62390808-c838-45e6-be59-d6fd0d208bc8" providerId="ADAL" clId="{19A97A65-FB7E-DC4C-8433-B675572D5E70}" dt="2023-02-22T15:05:39.515" v="8597" actId="27636"/>
        <pc:sldMkLst>
          <pc:docMk/>
          <pc:sldMk cId="745030195" sldId="1859"/>
        </pc:sldMkLst>
        <pc:spChg chg="mod">
          <ac:chgData name="Daniel Khashabi" userId="62390808-c838-45e6-be59-d6fd0d208bc8" providerId="ADAL" clId="{19A97A65-FB7E-DC4C-8433-B675572D5E70}" dt="2023-02-22T15:05:39.515" v="8597" actId="27636"/>
          <ac:spMkLst>
            <pc:docMk/>
            <pc:sldMk cId="745030195" sldId="1859"/>
            <ac:spMk id="2" creationId="{383045BB-B302-4E27-6C7B-88D0C47B2AC6}"/>
          </ac:spMkLst>
        </pc:spChg>
        <pc:spChg chg="mod">
          <ac:chgData name="Daniel Khashabi" userId="62390808-c838-45e6-be59-d6fd0d208bc8" providerId="ADAL" clId="{19A97A65-FB7E-DC4C-8433-B675572D5E70}" dt="2023-02-22T15:05:35.395" v="8593" actId="20577"/>
          <ac:spMkLst>
            <pc:docMk/>
            <pc:sldMk cId="745030195" sldId="1859"/>
            <ac:spMk id="3" creationId="{F00EFC4A-66EC-E32E-5ED6-231D94CBF0C6}"/>
          </ac:spMkLst>
        </pc:spChg>
      </pc:sldChg>
      <pc:sldChg chg="modSp add del mod">
        <pc:chgData name="Daniel Khashabi" userId="62390808-c838-45e6-be59-d6fd0d208bc8" providerId="ADAL" clId="{19A97A65-FB7E-DC4C-8433-B675572D5E70}" dt="2023-02-22T16:00:34.451" v="8619" actId="2696"/>
        <pc:sldMkLst>
          <pc:docMk/>
          <pc:sldMk cId="358947960" sldId="1860"/>
        </pc:sldMkLst>
        <pc:spChg chg="mod">
          <ac:chgData name="Daniel Khashabi" userId="62390808-c838-45e6-be59-d6fd0d208bc8" providerId="ADAL" clId="{19A97A65-FB7E-DC4C-8433-B675572D5E70}" dt="2023-02-22T16:00:28.840" v="8618" actId="20577"/>
          <ac:spMkLst>
            <pc:docMk/>
            <pc:sldMk cId="358947960" sldId="1860"/>
            <ac:spMk id="59" creationId="{00000000-0000-0000-0000-000000000000}"/>
          </ac:spMkLst>
        </pc:spChg>
      </pc:sldChg>
      <pc:sldChg chg="modSp add ord modNotes">
        <pc:chgData name="Daniel Khashabi" userId="62390808-c838-45e6-be59-d6fd0d208bc8" providerId="ADAL" clId="{19A97A65-FB7E-DC4C-8433-B675572D5E70}" dt="2023-02-22T17:58:30.299" v="9801"/>
        <pc:sldMkLst>
          <pc:docMk/>
          <pc:sldMk cId="598954380" sldId="18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8954380" sldId="1860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8954380" sldId="1860"/>
            <ac:spMk id="3" creationId="{742098B5-3716-BBD2-0AAF-42AC45169A7D}"/>
          </ac:spMkLst>
        </pc:spChg>
      </pc:sldChg>
      <pc:sldChg chg="new del">
        <pc:chgData name="Daniel Khashabi" userId="62390808-c838-45e6-be59-d6fd0d208bc8" providerId="ADAL" clId="{19A97A65-FB7E-DC4C-8433-B675572D5E70}" dt="2023-02-22T15:05:38.591" v="8595" actId="680"/>
        <pc:sldMkLst>
          <pc:docMk/>
          <pc:sldMk cId="728837639" sldId="1860"/>
        </pc:sldMkLst>
      </pc:sldChg>
      <pc:sldChg chg="add">
        <pc:chgData name="Daniel Khashabi" userId="62390808-c838-45e6-be59-d6fd0d208bc8" providerId="ADAL" clId="{19A97A65-FB7E-DC4C-8433-B675572D5E70}" dt="2023-02-22T16:01:29.681" v="8623"/>
        <pc:sldMkLst>
          <pc:docMk/>
          <pc:sldMk cId="1097139008" sldId="1861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711129566" sldId="18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11129566" sldId="1862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11129566" sldId="1862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6:01:49.673" v="8672" actId="20577"/>
          <ac:spMkLst>
            <pc:docMk/>
            <pc:sldMk cId="2711129566" sldId="1862"/>
            <ac:spMk id="59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523569274" sldId="186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23569274" sldId="1863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23569274" sldId="1863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6:02:48.848" v="8714" actId="20577"/>
          <ac:spMkLst>
            <pc:docMk/>
            <pc:sldMk cId="3523569274" sldId="1863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2:53.440" v="8717" actId="2696"/>
        <pc:sldMkLst>
          <pc:docMk/>
          <pc:sldMk cId="2806785995" sldId="1864"/>
        </pc:sldMkLst>
      </pc:sldChg>
      <pc:sldChg chg="new">
        <pc:chgData name="Daniel Khashabi" userId="62390808-c838-45e6-be59-d6fd0d208bc8" providerId="ADAL" clId="{19A97A65-FB7E-DC4C-8433-B675572D5E70}" dt="2023-02-22T16:02:52.594" v="8716" actId="680"/>
        <pc:sldMkLst>
          <pc:docMk/>
          <pc:sldMk cId="3957893659" sldId="1865"/>
        </pc:sldMkLst>
      </pc:sldChg>
      <pc:sldChg chg="add">
        <pc:chgData name="Daniel Khashabi" userId="62390808-c838-45e6-be59-d6fd0d208bc8" providerId="ADAL" clId="{19A97A65-FB7E-DC4C-8433-B675572D5E70}" dt="2023-02-22T17:23:40.813" v="9108"/>
        <pc:sldMkLst>
          <pc:docMk/>
          <pc:sldMk cId="2673111531" sldId="1866"/>
        </pc:sldMkLst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5" creationId="{C4F37680-96C6-BF54-3206-4FF5828CEDC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6" creationId="{7DF7C562-8B85-1B76-48E0-B4370B9175FD}"/>
          </ac:spMkLst>
        </pc:spChg>
        <pc:spChg chg="add mod">
          <ac:chgData name="Daniel Khashabi" userId="62390808-c838-45e6-be59-d6fd0d208bc8" providerId="ADAL" clId="{19A97A65-FB7E-DC4C-8433-B675572D5E70}" dt="2023-02-22T17:32:46.952" v="9150" actId="20577"/>
          <ac:spMkLst>
            <pc:docMk/>
            <pc:sldMk cId="0" sldId="1867"/>
            <ac:spMk id="7" creationId="{B3373FB0-406D-9565-1DC6-4869C570374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8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7" creationId="{314F2BE5-410C-F5B2-2534-128096CED6E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8" creationId="{51A3351C-5E6A-E324-BB69-84829A319A24}"/>
          </ac:spMkLst>
        </pc:spChg>
        <pc:spChg chg="add mod">
          <ac:chgData name="Daniel Khashabi" userId="62390808-c838-45e6-be59-d6fd0d208bc8" providerId="ADAL" clId="{19A97A65-FB7E-DC4C-8433-B675572D5E70}" dt="2023-02-22T17:32:50.755" v="9151"/>
          <ac:spMkLst>
            <pc:docMk/>
            <pc:sldMk cId="0" sldId="1868"/>
            <ac:spMk id="9" creationId="{EEA2439C-5DB7-95A5-FD20-88869E5A5ED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7" creationId="{A5D7CC81-71D3-73C0-5A93-2D147E6621F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8" creationId="{56D1EF70-8527-4702-5E97-B8ADAB1AD474}"/>
          </ac:spMkLst>
        </pc:spChg>
        <pc:spChg chg="add mod">
          <ac:chgData name="Daniel Khashabi" userId="62390808-c838-45e6-be59-d6fd0d208bc8" providerId="ADAL" clId="{19A97A65-FB7E-DC4C-8433-B675572D5E70}" dt="2023-02-22T17:32:52.279" v="9152"/>
          <ac:spMkLst>
            <pc:docMk/>
            <pc:sldMk cId="0" sldId="1869"/>
            <ac:spMk id="9" creationId="{411A0D1D-E036-574F-499A-8ED63200F7D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4" creationId="{D13A0DE6-AE43-6AFD-04CA-771CAD69CFA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5" creationId="{999BE871-8FA1-1CA7-3AE3-61ACFED41B43}"/>
          </ac:spMkLst>
        </pc:spChg>
        <pc:spChg chg="add mod">
          <ac:chgData name="Daniel Khashabi" userId="62390808-c838-45e6-be59-d6fd0d208bc8" providerId="ADAL" clId="{19A97A65-FB7E-DC4C-8433-B675572D5E70}" dt="2023-02-22T17:32:53.527" v="9153"/>
          <ac:spMkLst>
            <pc:docMk/>
            <pc:sldMk cId="0" sldId="1870"/>
            <ac:spMk id="6" creationId="{DA0F6EF4-E7F8-D669-878E-0582769D468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6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8" creationId="{26C7BB28-5040-6C93-FB77-BB026C82737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9" creationId="{B450F0A5-6DC5-91DA-E905-EB001EA8D187}"/>
          </ac:spMkLst>
        </pc:spChg>
        <pc:spChg chg="add mod">
          <ac:chgData name="Daniel Khashabi" userId="62390808-c838-45e6-be59-d6fd0d208bc8" providerId="ADAL" clId="{19A97A65-FB7E-DC4C-8433-B675572D5E70}" dt="2023-02-22T17:32:55.569" v="9154"/>
          <ac:spMkLst>
            <pc:docMk/>
            <pc:sldMk cId="0" sldId="1871"/>
            <ac:spMk id="10" creationId="{F4DD38D4-70EA-8BEB-16EF-A5AA16CADB5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11" creationId="{182F9EB0-FA20-AA51-BFBC-213CE61458F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12" creationId="{651433A3-59D4-1CD4-A4AA-D2678E30D3CD}"/>
          </ac:spMkLst>
        </pc:spChg>
        <pc:spChg chg="add mod">
          <ac:chgData name="Daniel Khashabi" userId="62390808-c838-45e6-be59-d6fd0d208bc8" providerId="ADAL" clId="{19A97A65-FB7E-DC4C-8433-B675572D5E70}" dt="2023-02-22T17:32:57.369" v="9155"/>
          <ac:spMkLst>
            <pc:docMk/>
            <pc:sldMk cId="0" sldId="1872"/>
            <ac:spMk id="13" creationId="{61A66E9A-CE9E-9D6E-B29B-E57D217B039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3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6" creationId="{86072D92-02DF-8305-1023-EB88B546468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7" creationId="{EAF7AA76-9FF2-E738-A9EA-C8A6C77DB6ED}"/>
          </ac:spMkLst>
        </pc:spChg>
        <pc:spChg chg="add mod">
          <ac:chgData name="Daniel Khashabi" userId="62390808-c838-45e6-be59-d6fd0d208bc8" providerId="ADAL" clId="{19A97A65-FB7E-DC4C-8433-B675572D5E70}" dt="2023-02-22T17:32:59.009" v="9156"/>
          <ac:spMkLst>
            <pc:docMk/>
            <pc:sldMk cId="0" sldId="1873"/>
            <ac:spMk id="8" creationId="{660F0DEE-6372-247E-C8C8-42FB1A77972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11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12" creationId="{AEA334EA-E6F8-81C3-BF9D-E653EEF394D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13" creationId="{8E15E7BC-E936-8EE4-5231-FA93E0CBD769}"/>
          </ac:spMkLst>
        </pc:spChg>
        <pc:spChg chg="add mod">
          <ac:chgData name="Daniel Khashabi" userId="62390808-c838-45e6-be59-d6fd0d208bc8" providerId="ADAL" clId="{19A97A65-FB7E-DC4C-8433-B675572D5E70}" dt="2023-02-22T17:33:00.808" v="9157"/>
          <ac:spMkLst>
            <pc:docMk/>
            <pc:sldMk cId="0" sldId="1874"/>
            <ac:spMk id="14" creationId="{2554987A-137E-8889-0B99-C92D7318F95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5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6" creationId="{8A95C187-224D-7206-CD32-BF1CCE2FDD7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7" creationId="{6FB76B93-8166-308A-1F38-6B8E01A1D6C1}"/>
          </ac:spMkLst>
        </pc:spChg>
        <pc:spChg chg="add mod">
          <ac:chgData name="Daniel Khashabi" userId="62390808-c838-45e6-be59-d6fd0d208bc8" providerId="ADAL" clId="{19A97A65-FB7E-DC4C-8433-B675572D5E70}" dt="2023-02-22T17:33:02.158" v="9158"/>
          <ac:spMkLst>
            <pc:docMk/>
            <pc:sldMk cId="0" sldId="1875"/>
            <ac:spMk id="8" creationId="{EF553C3D-0E72-7C3F-EA9E-BD178F3F75F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03.858" v="9159"/>
        <pc:sldMkLst>
          <pc:docMk/>
          <pc:sldMk cId="0" sldId="187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3" creationId="{B45CE10A-9627-04B0-3CDD-44ED8C80B84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4" creationId="{458FE16D-0B5E-D312-481E-9B2DB988BD9D}"/>
          </ac:spMkLst>
        </pc:spChg>
        <pc:spChg chg="add mod">
          <ac:chgData name="Daniel Khashabi" userId="62390808-c838-45e6-be59-d6fd0d208bc8" providerId="ADAL" clId="{19A97A65-FB7E-DC4C-8433-B675572D5E70}" dt="2023-02-22T17:33:03.858" v="9159"/>
          <ac:spMkLst>
            <pc:docMk/>
            <pc:sldMk cId="0" sldId="1876"/>
            <ac:spMk id="5" creationId="{F59E9B55-1065-A4D2-B3F7-1A2A2CEBA4A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5" creationId="{10DD3E05-1579-0593-679D-ACB2A28793A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6" creationId="{CA83BD82-F349-4D65-837B-18FD87E5EF69}"/>
          </ac:spMkLst>
        </pc:spChg>
        <pc:spChg chg="add mod">
          <ac:chgData name="Daniel Khashabi" userId="62390808-c838-45e6-be59-d6fd0d208bc8" providerId="ADAL" clId="{19A97A65-FB7E-DC4C-8433-B675572D5E70}" dt="2023-02-22T17:33:05.147" v="9160"/>
          <ac:spMkLst>
            <pc:docMk/>
            <pc:sldMk cId="0" sldId="1877"/>
            <ac:spMk id="7" creationId="{BC160436-33F9-FC50-F783-0E9883CDB48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5" creationId="{95FC31DF-8F97-1CD0-F50E-2494355C0ED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6" creationId="{AD575ED6-45DD-CA4C-72E3-632D7DDD622C}"/>
          </ac:spMkLst>
        </pc:spChg>
        <pc:spChg chg="add mod">
          <ac:chgData name="Daniel Khashabi" userId="62390808-c838-45e6-be59-d6fd0d208bc8" providerId="ADAL" clId="{19A97A65-FB7E-DC4C-8433-B675572D5E70}" dt="2023-02-22T17:33:06.242" v="9161"/>
          <ac:spMkLst>
            <pc:docMk/>
            <pc:sldMk cId="0" sldId="1878"/>
            <ac:spMk id="7" creationId="{14484E94-9EB9-66C2-9904-F4D29ACC770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5" creationId="{DC848BB5-6EAB-1AA8-54C4-FCC10050CCB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6" creationId="{53C9B53B-41E2-8400-DF3D-773D5C7BC7A9}"/>
          </ac:spMkLst>
        </pc:spChg>
        <pc:spChg chg="add mod">
          <ac:chgData name="Daniel Khashabi" userId="62390808-c838-45e6-be59-d6fd0d208bc8" providerId="ADAL" clId="{19A97A65-FB7E-DC4C-8433-B675572D5E70}" dt="2023-02-22T17:33:07.297" v="9162"/>
          <ac:spMkLst>
            <pc:docMk/>
            <pc:sldMk cId="0" sldId="1879"/>
            <ac:spMk id="7" creationId="{04109E63-6C11-3928-3538-DF1FBBF97FF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5" creationId="{B4A5BF49-0A7D-6023-2024-61666C7D047F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6" creationId="{98D1B6A3-60F6-7372-157B-98068ED34ECD}"/>
          </ac:spMkLst>
        </pc:spChg>
        <pc:spChg chg="add mod ord">
          <ac:chgData name="Daniel Khashabi" userId="62390808-c838-45e6-be59-d6fd0d208bc8" providerId="ADAL" clId="{19A97A65-FB7E-DC4C-8433-B675572D5E70}" dt="2023-02-22T17:24:42.913" v="9116" actId="27636"/>
          <ac:spMkLst>
            <pc:docMk/>
            <pc:sldMk cId="0" sldId="1880"/>
            <ac:spMk id="7" creationId="{DCC89B1D-ED90-2331-EFD6-F11518B62DE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8" creationId="{A2FCA2E7-336E-485C-EAE4-17076E106277}"/>
          </ac:spMkLst>
        </pc:spChg>
        <pc:spChg chg="add mod">
          <ac:chgData name="Daniel Khashabi" userId="62390808-c838-45e6-be59-d6fd0d208bc8" providerId="ADAL" clId="{19A97A65-FB7E-DC4C-8433-B675572D5E70}" dt="2023-02-22T17:33:07.971" v="9163"/>
          <ac:spMkLst>
            <pc:docMk/>
            <pc:sldMk cId="0" sldId="1880"/>
            <ac:spMk id="9" creationId="{0EA77878-8596-17D2-C2D2-296F0597E91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08.931" v="9164"/>
        <pc:sldMkLst>
          <pc:docMk/>
          <pc:sldMk cId="0" sldId="188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3" creationId="{F5F04FEE-12BE-508B-8A89-CEB8BC08B8C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4" creationId="{0ED5076A-FE74-502A-23BC-BECC07DE3A19}"/>
          </ac:spMkLst>
        </pc:spChg>
        <pc:spChg chg="add mod">
          <ac:chgData name="Daniel Khashabi" userId="62390808-c838-45e6-be59-d6fd0d208bc8" providerId="ADAL" clId="{19A97A65-FB7E-DC4C-8433-B675572D5E70}" dt="2023-02-22T17:33:08.931" v="9164"/>
          <ac:spMkLst>
            <pc:docMk/>
            <pc:sldMk cId="0" sldId="1881"/>
            <ac:spMk id="5" creationId="{F9A5842F-28A2-2166-BB77-7BF49B230F7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9" creationId="{BEF03597-A248-E33F-15E8-9F60CD360D8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10" creationId="{4B79A7B9-7DC6-3617-6384-34BA592D2281}"/>
          </ac:spMkLst>
        </pc:spChg>
        <pc:spChg chg="add mod">
          <ac:chgData name="Daniel Khashabi" userId="62390808-c838-45e6-be59-d6fd0d208bc8" providerId="ADAL" clId="{19A97A65-FB7E-DC4C-8433-B675572D5E70}" dt="2023-02-22T17:33:09.851" v="9165"/>
          <ac:spMkLst>
            <pc:docMk/>
            <pc:sldMk cId="0" sldId="1882"/>
            <ac:spMk id="11" creationId="{0AF2A756-B9F8-3A31-370F-6BABA44C3CA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3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5" creationId="{CB54E900-8EB6-9517-51A4-A29A4B5A509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6" creationId="{A1246023-08B1-AE76-F532-9A8F2840B0BE}"/>
          </ac:spMkLst>
        </pc:spChg>
        <pc:spChg chg="add mod">
          <ac:chgData name="Daniel Khashabi" userId="62390808-c838-45e6-be59-d6fd0d208bc8" providerId="ADAL" clId="{19A97A65-FB7E-DC4C-8433-B675572D5E70}" dt="2023-02-22T17:33:11.005" v="9166"/>
          <ac:spMkLst>
            <pc:docMk/>
            <pc:sldMk cId="0" sldId="1883"/>
            <ac:spMk id="7" creationId="{B450355F-DCB0-99F6-A6CE-28DE0C0E8F2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4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4" creationId="{D7736EE9-B5F1-3092-A56C-7A5FCC362AE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5" creationId="{03995540-876B-0D76-9ADF-790D723B4703}"/>
          </ac:spMkLst>
        </pc:spChg>
        <pc:spChg chg="add mod">
          <ac:chgData name="Daniel Khashabi" userId="62390808-c838-45e6-be59-d6fd0d208bc8" providerId="ADAL" clId="{19A97A65-FB7E-DC4C-8433-B675572D5E70}" dt="2023-02-22T17:33:12.035" v="9167"/>
          <ac:spMkLst>
            <pc:docMk/>
            <pc:sldMk cId="0" sldId="1884"/>
            <ac:spMk id="6" creationId="{4B0A50B6-BF77-AD69-2C38-389B658B1EB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6" creationId="{E04DDA96-0BF5-F4AA-BC42-FA115FDAA90E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7" creationId="{5AEEDAEC-929A-9961-14C3-776A68305A73}"/>
          </ac:spMkLst>
        </pc:spChg>
        <pc:spChg chg="add mod ord">
          <ac:chgData name="Daniel Khashabi" userId="62390808-c838-45e6-be59-d6fd0d208bc8" providerId="ADAL" clId="{19A97A65-FB7E-DC4C-8433-B675572D5E70}" dt="2023-02-22T17:24:42.922" v="9117" actId="27636"/>
          <ac:spMkLst>
            <pc:docMk/>
            <pc:sldMk cId="0" sldId="1885"/>
            <ac:spMk id="8" creationId="{39D2235D-00B4-1DE1-CB23-D3AFBB2B2C7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9" creationId="{B7146670-A0A6-E6CC-2311-9687307B6A23}"/>
          </ac:spMkLst>
        </pc:spChg>
        <pc:spChg chg="add mod">
          <ac:chgData name="Daniel Khashabi" userId="62390808-c838-45e6-be59-d6fd0d208bc8" providerId="ADAL" clId="{19A97A65-FB7E-DC4C-8433-B675572D5E70}" dt="2023-02-22T17:33:13.037" v="9168"/>
          <ac:spMkLst>
            <pc:docMk/>
            <pc:sldMk cId="0" sldId="1885"/>
            <ac:spMk id="10" creationId="{E5487390-B7DA-621B-19A7-DC1211A6D21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5" creationId="{47648D41-EF05-E17F-4228-F63D0C98B03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6" creationId="{34868894-6F05-F7A6-2288-C90C7ADED1D7}"/>
          </ac:spMkLst>
        </pc:spChg>
        <pc:spChg chg="add mod">
          <ac:chgData name="Daniel Khashabi" userId="62390808-c838-45e6-be59-d6fd0d208bc8" providerId="ADAL" clId="{19A97A65-FB7E-DC4C-8433-B675572D5E70}" dt="2023-02-22T17:33:14.653" v="9169"/>
          <ac:spMkLst>
            <pc:docMk/>
            <pc:sldMk cId="0" sldId="1886"/>
            <ac:spMk id="7" creationId="{42621D22-3AEC-6DE2-7C7C-7DF7EF13C2A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5" creationId="{D859CFF7-6061-49FE-DA92-65F760C3106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6" creationId="{42E3CFF2-41CA-BE8E-9DAC-860900FB7BEB}"/>
          </ac:spMkLst>
        </pc:spChg>
        <pc:spChg chg="add mod">
          <ac:chgData name="Daniel Khashabi" userId="62390808-c838-45e6-be59-d6fd0d208bc8" providerId="ADAL" clId="{19A97A65-FB7E-DC4C-8433-B675572D5E70}" dt="2023-02-22T17:33:15.638" v="9170"/>
          <ac:spMkLst>
            <pc:docMk/>
            <pc:sldMk cId="0" sldId="1887"/>
            <ac:spMk id="7" creationId="{CD52A3A9-3C78-BEE6-7028-03FD2AECE30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8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8" creationId="{8482032F-FA6D-B902-13E9-9DD6CD84497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9" creationId="{A7B9D24D-C2C0-67DA-E1DD-26CAFBC962B0}"/>
          </ac:spMkLst>
        </pc:spChg>
        <pc:spChg chg="add mod">
          <ac:chgData name="Daniel Khashabi" userId="62390808-c838-45e6-be59-d6fd0d208bc8" providerId="ADAL" clId="{19A97A65-FB7E-DC4C-8433-B675572D5E70}" dt="2023-02-22T17:33:16.653" v="9171"/>
          <ac:spMkLst>
            <pc:docMk/>
            <pc:sldMk cId="0" sldId="1888"/>
            <ac:spMk id="10" creationId="{440DAFA7-90F3-0E01-BCAC-365E063506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8" creationId="{E3C78125-4C3B-52C2-7FEA-C6FFB7BBF6C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9" creationId="{D80ABB62-D894-200F-C047-7E4F97AA7365}"/>
          </ac:spMkLst>
        </pc:spChg>
        <pc:spChg chg="add mod">
          <ac:chgData name="Daniel Khashabi" userId="62390808-c838-45e6-be59-d6fd0d208bc8" providerId="ADAL" clId="{19A97A65-FB7E-DC4C-8433-B675572D5E70}" dt="2023-02-22T17:33:17.966" v="9172"/>
          <ac:spMkLst>
            <pc:docMk/>
            <pc:sldMk cId="0" sldId="1889"/>
            <ac:spMk id="10" creationId="{73938462-77AA-41E1-9AB7-38135A00805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6" creationId="{EDD8935D-83B1-6871-25B9-DCD69818066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7" creationId="{CA54A869-8299-428C-0E68-480BD7C45BC5}"/>
          </ac:spMkLst>
        </pc:spChg>
        <pc:spChg chg="add mod">
          <ac:chgData name="Daniel Khashabi" userId="62390808-c838-45e6-be59-d6fd0d208bc8" providerId="ADAL" clId="{19A97A65-FB7E-DC4C-8433-B675572D5E70}" dt="2023-02-22T17:33:19.117" v="9173"/>
          <ac:spMkLst>
            <pc:docMk/>
            <pc:sldMk cId="0" sldId="1890"/>
            <ac:spMk id="8" creationId="{969B8799-07E1-67A6-F376-84C5A549BD7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5" creationId="{324C9364-58B9-9B8D-5784-3F9343B3D62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6" creationId="{73625FFA-D2F6-B53F-2AB6-F219E117D995}"/>
          </ac:spMkLst>
        </pc:spChg>
        <pc:spChg chg="add mod">
          <ac:chgData name="Daniel Khashabi" userId="62390808-c838-45e6-be59-d6fd0d208bc8" providerId="ADAL" clId="{19A97A65-FB7E-DC4C-8433-B675572D5E70}" dt="2023-02-22T17:33:20.180" v="9174"/>
          <ac:spMkLst>
            <pc:docMk/>
            <pc:sldMk cId="0" sldId="1891"/>
            <ac:spMk id="7" creationId="{D6EA6CE5-7A1F-FBE0-570D-362404363BC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9" creationId="{EF05095D-9560-2AAD-B4C6-D7CE96BEE2F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10" creationId="{CB774F4E-9102-C566-BCB4-4F9772346375}"/>
          </ac:spMkLst>
        </pc:spChg>
        <pc:spChg chg="add mod">
          <ac:chgData name="Daniel Khashabi" userId="62390808-c838-45e6-be59-d6fd0d208bc8" providerId="ADAL" clId="{19A97A65-FB7E-DC4C-8433-B675572D5E70}" dt="2023-02-22T17:33:21.240" v="9175"/>
          <ac:spMkLst>
            <pc:docMk/>
            <pc:sldMk cId="0" sldId="1892"/>
            <ac:spMk id="11" creationId="{C5AA9F85-1B12-9709-50C3-515E1D21B7F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9" creationId="{C12F9F49-C263-F919-3887-A5B3F9F151F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10" creationId="{E7E33B00-3A4E-FDBE-EC88-8B2BF13C83FE}"/>
          </ac:spMkLst>
        </pc:spChg>
        <pc:spChg chg="add mod">
          <ac:chgData name="Daniel Khashabi" userId="62390808-c838-45e6-be59-d6fd0d208bc8" providerId="ADAL" clId="{19A97A65-FB7E-DC4C-8433-B675572D5E70}" dt="2023-02-22T17:33:22.279" v="9176"/>
          <ac:spMkLst>
            <pc:docMk/>
            <pc:sldMk cId="0" sldId="1893"/>
            <ac:spMk id="11" creationId="{83B71BF6-45D9-5B13-68BD-3C26D160205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19" creationId="{605900C6-A8E3-C33E-D0C0-F8155D3F519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20" creationId="{69DF7534-09A7-54DC-9C48-F89BDF84D557}"/>
          </ac:spMkLst>
        </pc:spChg>
        <pc:spChg chg="add mod">
          <ac:chgData name="Daniel Khashabi" userId="62390808-c838-45e6-be59-d6fd0d208bc8" providerId="ADAL" clId="{19A97A65-FB7E-DC4C-8433-B675572D5E70}" dt="2023-02-22T17:33:23.194" v="9177"/>
          <ac:spMkLst>
            <pc:docMk/>
            <pc:sldMk cId="0" sldId="1894"/>
            <ac:spMk id="21" creationId="{653AF92A-90D4-B219-9D05-3FEB07C25AB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4" creationId="{652E0098-693F-B503-19EC-EEC7858A68D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5" creationId="{77659F05-767E-0D7A-35FD-90E5B2952C8F}"/>
          </ac:spMkLst>
        </pc:spChg>
        <pc:spChg chg="add mod">
          <ac:chgData name="Daniel Khashabi" userId="62390808-c838-45e6-be59-d6fd0d208bc8" providerId="ADAL" clId="{19A97A65-FB7E-DC4C-8433-B675572D5E70}" dt="2023-02-22T17:33:24.170" v="9178"/>
          <ac:spMkLst>
            <pc:docMk/>
            <pc:sldMk cId="0" sldId="1895"/>
            <ac:spMk id="6" creationId="{E2101AF7-81BF-C4FB-85A2-ED7D318283E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4" creationId="{81D2BFFA-3749-C250-F614-50CE9B08D79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5" creationId="{02DF7E7D-DD7A-076A-2918-88B2D5B33E0F}"/>
          </ac:spMkLst>
        </pc:spChg>
        <pc:spChg chg="add mod">
          <ac:chgData name="Daniel Khashabi" userId="62390808-c838-45e6-be59-d6fd0d208bc8" providerId="ADAL" clId="{19A97A65-FB7E-DC4C-8433-B675572D5E70}" dt="2023-02-22T17:33:25.121" v="9179"/>
          <ac:spMkLst>
            <pc:docMk/>
            <pc:sldMk cId="0" sldId="1896"/>
            <ac:spMk id="6" creationId="{67E516C1-BE1D-1C5D-3C7D-366E7615FF1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10" creationId="{AAB047B2-3A6A-6AA1-5639-546A8A39E06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11" creationId="{149157E7-F95F-568E-2FD6-C3A9310FF451}"/>
          </ac:spMkLst>
        </pc:spChg>
        <pc:spChg chg="add mod">
          <ac:chgData name="Daniel Khashabi" userId="62390808-c838-45e6-be59-d6fd0d208bc8" providerId="ADAL" clId="{19A97A65-FB7E-DC4C-8433-B675572D5E70}" dt="2023-02-22T17:33:25.981" v="9180"/>
          <ac:spMkLst>
            <pc:docMk/>
            <pc:sldMk cId="0" sldId="1897"/>
            <ac:spMk id="12" creationId="{F59AEDB5-7AEF-2912-2239-F91BBD4A962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5" creationId="{D9A05D5E-9C01-D694-22D0-218EF57A005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6" creationId="{203A25DC-C362-93EC-178B-13579B4B6AC5}"/>
          </ac:spMkLst>
        </pc:spChg>
        <pc:spChg chg="add mod">
          <ac:chgData name="Daniel Khashabi" userId="62390808-c838-45e6-be59-d6fd0d208bc8" providerId="ADAL" clId="{19A97A65-FB7E-DC4C-8433-B675572D5E70}" dt="2023-02-22T17:33:27.018" v="9181"/>
          <ac:spMkLst>
            <pc:docMk/>
            <pc:sldMk cId="0" sldId="1898"/>
            <ac:spMk id="7" creationId="{D6693667-6A54-F440-1BA3-4AA892C282D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5" creationId="{9DF428A9-F88B-040A-FF7A-6AAAD2D3C01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6" creationId="{9BA2F5D5-7BD9-6911-A1AC-65B9CF3DC60E}"/>
          </ac:spMkLst>
        </pc:spChg>
        <pc:spChg chg="add mod">
          <ac:chgData name="Daniel Khashabi" userId="62390808-c838-45e6-be59-d6fd0d208bc8" providerId="ADAL" clId="{19A97A65-FB7E-DC4C-8433-B675572D5E70}" dt="2023-02-22T17:33:28.151" v="9182"/>
          <ac:spMkLst>
            <pc:docMk/>
            <pc:sldMk cId="0" sldId="1899"/>
            <ac:spMk id="7" creationId="{D39569A6-4DD8-68C5-72C7-4846099F436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0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11" creationId="{3682C63B-EF87-017F-66B2-04C2803D267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12" creationId="{5D4F23F1-FE25-B535-AE58-F3D3421FF8D7}"/>
          </ac:spMkLst>
        </pc:spChg>
        <pc:spChg chg="add mod">
          <ac:chgData name="Daniel Khashabi" userId="62390808-c838-45e6-be59-d6fd0d208bc8" providerId="ADAL" clId="{19A97A65-FB7E-DC4C-8433-B675572D5E70}" dt="2023-02-22T17:33:29.349" v="9183"/>
          <ac:spMkLst>
            <pc:docMk/>
            <pc:sldMk cId="0" sldId="1900"/>
            <ac:spMk id="13" creationId="{2679EDDF-16A2-D53C-F4BB-039C51BC17F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1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5" creationId="{1B9D5257-AE25-67D2-5357-08716590C51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6" creationId="{88BB56C2-F96C-672D-2DD8-C3E343826C6C}"/>
          </ac:spMkLst>
        </pc:spChg>
        <pc:spChg chg="add mod">
          <ac:chgData name="Daniel Khashabi" userId="62390808-c838-45e6-be59-d6fd0d208bc8" providerId="ADAL" clId="{19A97A65-FB7E-DC4C-8433-B675572D5E70}" dt="2023-02-22T17:33:30.383" v="9184"/>
          <ac:spMkLst>
            <pc:docMk/>
            <pc:sldMk cId="0" sldId="1901"/>
            <ac:spMk id="7" creationId="{17520745-363A-C9F2-EBB4-AC06CDBAD5E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8" creationId="{C3F21882-84EA-FCEF-440E-B599CF02CDA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9" creationId="{5F0E4A20-96E3-043E-C467-F0C44B6D9443}"/>
          </ac:spMkLst>
        </pc:spChg>
        <pc:spChg chg="add mod">
          <ac:chgData name="Daniel Khashabi" userId="62390808-c838-45e6-be59-d6fd0d208bc8" providerId="ADAL" clId="{19A97A65-FB7E-DC4C-8433-B675572D5E70}" dt="2023-02-22T17:33:31.479" v="9185"/>
          <ac:spMkLst>
            <pc:docMk/>
            <pc:sldMk cId="0" sldId="1902"/>
            <ac:spMk id="10" creationId="{050389CB-3A68-D224-B533-1F2087800DF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3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5" creationId="{B617E314-43BB-F7CE-B6FF-A28A820FF9D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6" creationId="{05505EF5-A037-057B-961B-2C9DE1353B77}"/>
          </ac:spMkLst>
        </pc:spChg>
        <pc:spChg chg="add mod">
          <ac:chgData name="Daniel Khashabi" userId="62390808-c838-45e6-be59-d6fd0d208bc8" providerId="ADAL" clId="{19A97A65-FB7E-DC4C-8433-B675572D5E70}" dt="2023-02-22T17:33:32.462" v="9186"/>
          <ac:spMkLst>
            <pc:docMk/>
            <pc:sldMk cId="0" sldId="1903"/>
            <ac:spMk id="7" creationId="{448CCE44-917F-08A1-C833-E7045DF2812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4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5" creationId="{681B1C0B-A60D-0D38-93AC-C78DC39C61C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6" creationId="{2CCBA0FB-5283-0198-534E-A20711DA2463}"/>
          </ac:spMkLst>
        </pc:spChg>
        <pc:spChg chg="add mod">
          <ac:chgData name="Daniel Khashabi" userId="62390808-c838-45e6-be59-d6fd0d208bc8" providerId="ADAL" clId="{19A97A65-FB7E-DC4C-8433-B675572D5E70}" dt="2023-02-22T17:33:33.478" v="9187"/>
          <ac:spMkLst>
            <pc:docMk/>
            <pc:sldMk cId="0" sldId="1904"/>
            <ac:spMk id="7" creationId="{6F4C99C9-EC15-4AB7-C177-070E0A15969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6" creationId="{32610882-6722-EBF5-93A2-E9DF0C7B2B0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7" creationId="{2414E042-E78D-20DD-C5BC-816EB38727D3}"/>
          </ac:spMkLst>
        </pc:spChg>
        <pc:spChg chg="add mod">
          <ac:chgData name="Daniel Khashabi" userId="62390808-c838-45e6-be59-d6fd0d208bc8" providerId="ADAL" clId="{19A97A65-FB7E-DC4C-8433-B675572D5E70}" dt="2023-02-22T17:33:34.474" v="9188"/>
          <ac:spMkLst>
            <pc:docMk/>
            <pc:sldMk cId="0" sldId="1905"/>
            <ac:spMk id="8" creationId="{7AF7ED89-60D4-504D-8FF8-AB568311314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7" creationId="{9E3BB0DE-7BB2-A90B-6623-267508DF0AD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8" creationId="{D8AD1553-1943-21EA-032E-B1DFB6359A2B}"/>
          </ac:spMkLst>
        </pc:spChg>
        <pc:spChg chg="add mod">
          <ac:chgData name="Daniel Khashabi" userId="62390808-c838-45e6-be59-d6fd0d208bc8" providerId="ADAL" clId="{19A97A65-FB7E-DC4C-8433-B675572D5E70}" dt="2023-02-22T17:33:35.651" v="9189"/>
          <ac:spMkLst>
            <pc:docMk/>
            <pc:sldMk cId="0" sldId="1906"/>
            <ac:spMk id="9" creationId="{178745E2-18BD-F9CA-930D-193D05C44054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4" creationId="{40C3423B-B8A2-C8E4-1BB6-E8C0CE48103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5" creationId="{66CDF13C-CCFB-B2F5-CB54-E4B9E03617BB}"/>
          </ac:spMkLst>
        </pc:spChg>
        <pc:spChg chg="add mod">
          <ac:chgData name="Daniel Khashabi" userId="62390808-c838-45e6-be59-d6fd0d208bc8" providerId="ADAL" clId="{19A97A65-FB7E-DC4C-8433-B675572D5E70}" dt="2023-02-22T17:33:36.560" v="9190"/>
          <ac:spMkLst>
            <pc:docMk/>
            <pc:sldMk cId="0" sldId="1907"/>
            <ac:spMk id="6" creationId="{DDA69909-3697-27B7-E6B0-ADD7D2E3DA9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8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5" creationId="{82A9AC31-0D5A-84FE-6474-C21541148D8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6" creationId="{E5919354-9604-4EAD-3052-0F0187684574}"/>
          </ac:spMkLst>
        </pc:spChg>
        <pc:spChg chg="add mod">
          <ac:chgData name="Daniel Khashabi" userId="62390808-c838-45e6-be59-d6fd0d208bc8" providerId="ADAL" clId="{19A97A65-FB7E-DC4C-8433-B675572D5E70}" dt="2023-02-22T17:33:37.713" v="9191"/>
          <ac:spMkLst>
            <pc:docMk/>
            <pc:sldMk cId="0" sldId="1908"/>
            <ac:spMk id="7" creationId="{7CEB76A1-6DAE-E3B6-D056-C3D4E289FC5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5" creationId="{98D90966-5007-4665-8B50-B6D0240E524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6" creationId="{F4291DA3-0F88-5C0E-66FC-0228D1E3003B}"/>
          </ac:spMkLst>
        </pc:spChg>
        <pc:spChg chg="add mod">
          <ac:chgData name="Daniel Khashabi" userId="62390808-c838-45e6-be59-d6fd0d208bc8" providerId="ADAL" clId="{19A97A65-FB7E-DC4C-8433-B675572D5E70}" dt="2023-02-22T17:33:38.763" v="9192"/>
          <ac:spMkLst>
            <pc:docMk/>
            <pc:sldMk cId="0" sldId="1909"/>
            <ac:spMk id="7" creationId="{5B8C4832-2CF2-1568-94CE-97168E8327C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5" creationId="{8C24A74F-9A13-9C2B-68C8-1C5AC20D2F2A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6" creationId="{8671F311-BAD0-64CD-123A-AB67841A3238}"/>
          </ac:spMkLst>
        </pc:spChg>
        <pc:spChg chg="add mod">
          <ac:chgData name="Daniel Khashabi" userId="62390808-c838-45e6-be59-d6fd0d208bc8" providerId="ADAL" clId="{19A97A65-FB7E-DC4C-8433-B675572D5E70}" dt="2023-02-22T17:33:39.835" v="9193"/>
          <ac:spMkLst>
            <pc:docMk/>
            <pc:sldMk cId="0" sldId="1910"/>
            <ac:spMk id="7" creationId="{2B095351-7F7B-59EF-E8AB-6CE2E828000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5" creationId="{C7E8798E-CAF6-2CDF-0EFE-E6F65911680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6" creationId="{7BBE89DF-5286-94BE-9366-72E1B84D235D}"/>
          </ac:spMkLst>
        </pc:spChg>
        <pc:spChg chg="add mod">
          <ac:chgData name="Daniel Khashabi" userId="62390808-c838-45e6-be59-d6fd0d208bc8" providerId="ADAL" clId="{19A97A65-FB7E-DC4C-8433-B675572D5E70}" dt="2023-02-22T17:33:40.817" v="9194"/>
          <ac:spMkLst>
            <pc:docMk/>
            <pc:sldMk cId="0" sldId="1911"/>
            <ac:spMk id="7" creationId="{A2B7BFB7-2247-E327-60E2-B409465C9C4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2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5" creationId="{E33ACD7D-2C32-6269-1BD7-355630B2FD2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6" creationId="{A84FE0F6-2E3F-982C-F8CD-525E09F19565}"/>
          </ac:spMkLst>
        </pc:spChg>
        <pc:spChg chg="add mod">
          <ac:chgData name="Daniel Khashabi" userId="62390808-c838-45e6-be59-d6fd0d208bc8" providerId="ADAL" clId="{19A97A65-FB7E-DC4C-8433-B675572D5E70}" dt="2023-02-22T17:33:41.987" v="9195"/>
          <ac:spMkLst>
            <pc:docMk/>
            <pc:sldMk cId="0" sldId="1912"/>
            <ac:spMk id="7" creationId="{BC1DDCB6-9E55-1269-5C0A-36286EA5741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7" creationId="{270D04A3-5409-EBDB-23DE-D0CC7807113A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8" creationId="{0C71263A-B97A-5435-A3BF-B26F1C7B7692}"/>
          </ac:spMkLst>
        </pc:spChg>
        <pc:spChg chg="add mod">
          <ac:chgData name="Daniel Khashabi" userId="62390808-c838-45e6-be59-d6fd0d208bc8" providerId="ADAL" clId="{19A97A65-FB7E-DC4C-8433-B675572D5E70}" dt="2023-02-22T17:33:43.678" v="9196"/>
          <ac:spMkLst>
            <pc:docMk/>
            <pc:sldMk cId="0" sldId="1913"/>
            <ac:spMk id="9" creationId="{CD8025FF-5081-9797-C979-2781D5F1EC64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4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4" creationId="{246D41C0-E51A-4F0A-A6E8-C9928D57F1B8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5" creationId="{584088AA-7A04-33C9-F689-69F338A401BA}"/>
          </ac:spMkLst>
        </pc:spChg>
        <pc:spChg chg="add mod">
          <ac:chgData name="Daniel Khashabi" userId="62390808-c838-45e6-be59-d6fd0d208bc8" providerId="ADAL" clId="{19A97A65-FB7E-DC4C-8433-B675572D5E70}" dt="2023-02-22T17:33:45.090" v="9197"/>
          <ac:spMkLst>
            <pc:docMk/>
            <pc:sldMk cId="0" sldId="1914"/>
            <ac:spMk id="6" creationId="{FC86F27E-CA32-7706-A067-CFDA6DA1F09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8" creationId="{2F1EF35D-9866-BE5B-3E30-FE946299D03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9" creationId="{809CD2BF-CB1C-0A8A-21D6-AAF1EFD2ADAA}"/>
          </ac:spMkLst>
        </pc:spChg>
        <pc:spChg chg="add mod">
          <ac:chgData name="Daniel Khashabi" userId="62390808-c838-45e6-be59-d6fd0d208bc8" providerId="ADAL" clId="{19A97A65-FB7E-DC4C-8433-B675572D5E70}" dt="2023-02-22T17:33:46.717" v="9198"/>
          <ac:spMkLst>
            <pc:docMk/>
            <pc:sldMk cId="0" sldId="1915"/>
            <ac:spMk id="10" creationId="{3712B7DB-3DA4-463B-B402-7F86F161F4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7" creationId="{8DE9264F-5A30-1BDF-4830-F930E82E4C6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8" creationId="{7353AE69-901F-0EDE-9D28-BDADF3231109}"/>
          </ac:spMkLst>
        </pc:spChg>
        <pc:spChg chg="add mod">
          <ac:chgData name="Daniel Khashabi" userId="62390808-c838-45e6-be59-d6fd0d208bc8" providerId="ADAL" clId="{19A97A65-FB7E-DC4C-8433-B675572D5E70}" dt="2023-02-22T17:33:48.144" v="9199"/>
          <ac:spMkLst>
            <pc:docMk/>
            <pc:sldMk cId="0" sldId="1916"/>
            <ac:spMk id="9" creationId="{DD342B43-8D39-2F69-A8C3-18976802658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5" creationId="{E6F41344-3591-F3E5-9E16-8A88B615C5B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6" creationId="{83CF077C-B908-FA7C-5EC6-BC5745809C40}"/>
          </ac:spMkLst>
        </pc:spChg>
        <pc:spChg chg="add mod">
          <ac:chgData name="Daniel Khashabi" userId="62390808-c838-45e6-be59-d6fd0d208bc8" providerId="ADAL" clId="{19A97A65-FB7E-DC4C-8433-B675572D5E70}" dt="2023-02-22T17:33:49.605" v="9200"/>
          <ac:spMkLst>
            <pc:docMk/>
            <pc:sldMk cId="0" sldId="1917"/>
            <ac:spMk id="7" creationId="{3F245731-C89E-CE2A-FC37-E899B21AF84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5" creationId="{162E159A-5AFD-B28F-7E98-BC0E900BE23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6" creationId="{8115B298-961E-EABD-E132-A37C7B19894C}"/>
          </ac:spMkLst>
        </pc:spChg>
        <pc:spChg chg="add mod">
          <ac:chgData name="Daniel Khashabi" userId="62390808-c838-45e6-be59-d6fd0d208bc8" providerId="ADAL" clId="{19A97A65-FB7E-DC4C-8433-B675572D5E70}" dt="2023-02-22T17:33:51.146" v="9201"/>
          <ac:spMkLst>
            <pc:docMk/>
            <pc:sldMk cId="0" sldId="1918"/>
            <ac:spMk id="7" creationId="{BD937703-8C86-AC3A-EA79-4C43B32DB4A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5" creationId="{9AFA1833-FF35-E003-E9CB-10DA94E4FDB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6" creationId="{EA691939-561E-341D-1E19-50D319E8ABFB}"/>
          </ac:spMkLst>
        </pc:spChg>
        <pc:spChg chg="add mod">
          <ac:chgData name="Daniel Khashabi" userId="62390808-c838-45e6-be59-d6fd0d208bc8" providerId="ADAL" clId="{19A97A65-FB7E-DC4C-8433-B675572D5E70}" dt="2023-02-22T17:33:52.267" v="9202"/>
          <ac:spMkLst>
            <pc:docMk/>
            <pc:sldMk cId="0" sldId="1919"/>
            <ac:spMk id="7" creationId="{96F379F0-1486-207C-DF4F-6A1FB6B5478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6" creationId="{4A8016ED-6E23-CB36-D917-F613ECAC70F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7" creationId="{6993A175-A662-8A6D-E16F-3F67454A4DE5}"/>
          </ac:spMkLst>
        </pc:spChg>
        <pc:spChg chg="add mod">
          <ac:chgData name="Daniel Khashabi" userId="62390808-c838-45e6-be59-d6fd0d208bc8" providerId="ADAL" clId="{19A97A65-FB7E-DC4C-8433-B675572D5E70}" dt="2023-02-22T17:33:53.282" v="9203"/>
          <ac:spMkLst>
            <pc:docMk/>
            <pc:sldMk cId="0" sldId="1920"/>
            <ac:spMk id="8" creationId="{8F571AE6-40B1-CDFD-3777-5308F3DDFB7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11" creationId="{D0E689C4-2D1B-D46F-2990-CFC0E97D15E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12" creationId="{C1518F0E-C4DE-6F0A-5189-EA4970BF371F}"/>
          </ac:spMkLst>
        </pc:spChg>
        <pc:spChg chg="add mod">
          <ac:chgData name="Daniel Khashabi" userId="62390808-c838-45e6-be59-d6fd0d208bc8" providerId="ADAL" clId="{19A97A65-FB7E-DC4C-8433-B675572D5E70}" dt="2023-02-22T17:33:54.492" v="9204"/>
          <ac:spMkLst>
            <pc:docMk/>
            <pc:sldMk cId="0" sldId="1921"/>
            <ac:spMk id="13" creationId="{2E35D6D0-5A5F-C5FC-2E78-A3A3CF061AE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55.182" v="9205"/>
        <pc:sldMkLst>
          <pc:docMk/>
          <pc:sldMk cId="0" sldId="192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3" creationId="{7A8166A3-EFA8-5184-FC00-C8F04FD4D17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4" creationId="{BF42B1CB-9DFB-ED0A-41AB-2B844AA65ED2}"/>
          </ac:spMkLst>
        </pc:spChg>
        <pc:spChg chg="add mod">
          <ac:chgData name="Daniel Khashabi" userId="62390808-c838-45e6-be59-d6fd0d208bc8" providerId="ADAL" clId="{19A97A65-FB7E-DC4C-8433-B675572D5E70}" dt="2023-02-22T17:33:55.182" v="9205"/>
          <ac:spMkLst>
            <pc:docMk/>
            <pc:sldMk cId="0" sldId="1922"/>
            <ac:spMk id="5" creationId="{D8DAEEDB-BA7B-B5B5-3FF3-A65EC3F6A6E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1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11" creationId="{47B3C0B3-2AB1-BE88-7DA5-7CEE7C21C0B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12" creationId="{27281BA1-3615-44ED-F755-11981F20B57D}"/>
          </ac:spMkLst>
        </pc:spChg>
        <pc:spChg chg="add mod">
          <ac:chgData name="Daniel Khashabi" userId="62390808-c838-45e6-be59-d6fd0d208bc8" providerId="ADAL" clId="{19A97A65-FB7E-DC4C-8433-B675572D5E70}" dt="2023-02-22T17:33:56.212" v="9206"/>
          <ac:spMkLst>
            <pc:docMk/>
            <pc:sldMk cId="0" sldId="1923"/>
            <ac:spMk id="13" creationId="{E0B9AF55-C72A-B0C2-A6A1-791B279E946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4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6" creationId="{A7819561-B4A8-FA30-6AB7-A66D79FDC93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7" creationId="{9B628EA9-8FFC-2AC2-9347-5B8F6AF23A9C}"/>
          </ac:spMkLst>
        </pc:spChg>
        <pc:spChg chg="add mod">
          <ac:chgData name="Daniel Khashabi" userId="62390808-c838-45e6-be59-d6fd0d208bc8" providerId="ADAL" clId="{19A97A65-FB7E-DC4C-8433-B675572D5E70}" dt="2023-02-22T17:33:58.616" v="9208"/>
          <ac:spMkLst>
            <pc:docMk/>
            <pc:sldMk cId="0" sldId="1924"/>
            <ac:spMk id="8" creationId="{568CB724-965A-23F6-7946-CED11EE1CAE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5" creationId="{575E3E54-98E5-AE8F-7F5A-8004F13FF86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6" creationId="{F971C943-F841-40D4-4220-7ECAED9EE805}"/>
          </ac:spMkLst>
        </pc:spChg>
        <pc:spChg chg="add mod">
          <ac:chgData name="Daniel Khashabi" userId="62390808-c838-45e6-be59-d6fd0d208bc8" providerId="ADAL" clId="{19A97A65-FB7E-DC4C-8433-B675572D5E70}" dt="2023-02-22T17:33:59.846" v="9209"/>
          <ac:spMkLst>
            <pc:docMk/>
            <pc:sldMk cId="0" sldId="1925"/>
            <ac:spMk id="7" creationId="{D3176528-3434-4491-849E-5EF5ED997A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5" creationId="{8CB2DD54-A9E1-4CA5-D9E8-442FB6B00F0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6" creationId="{EA45681A-CE40-8C2E-7DEC-F888EC1D7A7F}"/>
          </ac:spMkLst>
        </pc:spChg>
        <pc:spChg chg="add mod">
          <ac:chgData name="Daniel Khashabi" userId="62390808-c838-45e6-be59-d6fd0d208bc8" providerId="ADAL" clId="{19A97A65-FB7E-DC4C-8433-B675572D5E70}" dt="2023-02-22T17:34:00.846" v="9210"/>
          <ac:spMkLst>
            <pc:docMk/>
            <pc:sldMk cId="0" sldId="1926"/>
            <ac:spMk id="7" creationId="{C5309092-4B73-1505-FF7D-7E60B493783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5" creationId="{14EE7938-2096-C1FC-E24D-AF9810FCDBF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6" creationId="{47951B79-F40F-04DD-F983-7FC9B382C1BA}"/>
          </ac:spMkLst>
        </pc:spChg>
        <pc:spChg chg="add mod">
          <ac:chgData name="Daniel Khashabi" userId="62390808-c838-45e6-be59-d6fd0d208bc8" providerId="ADAL" clId="{19A97A65-FB7E-DC4C-8433-B675572D5E70}" dt="2023-02-22T17:34:02" v="9211"/>
          <ac:spMkLst>
            <pc:docMk/>
            <pc:sldMk cId="0" sldId="1927"/>
            <ac:spMk id="7" creationId="{3F706668-63AF-393C-CA7D-EA8EF447E02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6" creationId="{5E53C5FE-4811-55DC-15A5-11615144CEB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7" creationId="{CC475BCA-94E0-F2B4-3E79-8FBC00E86C96}"/>
          </ac:spMkLst>
        </pc:spChg>
        <pc:spChg chg="add mod">
          <ac:chgData name="Daniel Khashabi" userId="62390808-c838-45e6-be59-d6fd0d208bc8" providerId="ADAL" clId="{19A97A65-FB7E-DC4C-8433-B675572D5E70}" dt="2023-02-22T17:34:03.288" v="9212"/>
          <ac:spMkLst>
            <pc:docMk/>
            <pc:sldMk cId="0" sldId="1928"/>
            <ac:spMk id="8" creationId="{AEE3FCBE-1B1F-ED1A-8F31-075D754533C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9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6" creationId="{4225EF4C-C5F3-3B35-006E-D9D0CBAC343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7" creationId="{D1D7D143-6290-715F-2AF4-6A5D0683750B}"/>
          </ac:spMkLst>
        </pc:spChg>
        <pc:spChg chg="add mod">
          <ac:chgData name="Daniel Khashabi" userId="62390808-c838-45e6-be59-d6fd0d208bc8" providerId="ADAL" clId="{19A97A65-FB7E-DC4C-8433-B675572D5E70}" dt="2023-02-22T17:34:04.535" v="9213"/>
          <ac:spMkLst>
            <pc:docMk/>
            <pc:sldMk cId="0" sldId="1929"/>
            <ac:spMk id="8" creationId="{BCA8B2F1-60AF-FDE9-8230-1E6539D94C8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5" creationId="{DD6C005D-D6CB-4E99-302D-F04621D5D1F8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6" creationId="{5883D65C-9F12-40A1-192D-46ED081F493E}"/>
          </ac:spMkLst>
        </pc:spChg>
        <pc:spChg chg="add mod">
          <ac:chgData name="Daniel Khashabi" userId="62390808-c838-45e6-be59-d6fd0d208bc8" providerId="ADAL" clId="{19A97A65-FB7E-DC4C-8433-B675572D5E70}" dt="2023-02-22T17:34:05.772" v="9214"/>
          <ac:spMkLst>
            <pc:docMk/>
            <pc:sldMk cId="0" sldId="1930"/>
            <ac:spMk id="7" creationId="{6C402315-BA52-95F8-2ADC-0FEEA0FB80D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5" creationId="{A45C897C-EE23-1B83-41CA-8137C740379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6" creationId="{919D90B9-B84C-4D34-66C7-514C5CDC84CC}"/>
          </ac:spMkLst>
        </pc:spChg>
        <pc:spChg chg="add mod">
          <ac:chgData name="Daniel Khashabi" userId="62390808-c838-45e6-be59-d6fd0d208bc8" providerId="ADAL" clId="{19A97A65-FB7E-DC4C-8433-B675572D5E70}" dt="2023-02-22T17:34:10.842" v="9215"/>
          <ac:spMkLst>
            <pc:docMk/>
            <pc:sldMk cId="0" sldId="1931"/>
            <ac:spMk id="7" creationId="{8964940E-D452-0B7A-2409-9100D50437C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2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5" creationId="{33ED6BF8-5764-72D2-52BB-78DB2436DF7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6" creationId="{4C80A042-5B9E-2CD0-2D6D-FB44CB9DFD73}"/>
          </ac:spMkLst>
        </pc:spChg>
        <pc:spChg chg="add mod">
          <ac:chgData name="Daniel Khashabi" userId="62390808-c838-45e6-be59-d6fd0d208bc8" providerId="ADAL" clId="{19A97A65-FB7E-DC4C-8433-B675572D5E70}" dt="2023-02-22T17:34:12.251" v="9216"/>
          <ac:spMkLst>
            <pc:docMk/>
            <pc:sldMk cId="0" sldId="1932"/>
            <ac:spMk id="7" creationId="{11CAD003-9D67-C61D-F865-A158505C9B6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8" creationId="{39D76AA5-6E27-4AFC-A29A-5E3B0CCA652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9" creationId="{667F8531-AF9C-A9E0-3D25-C06EEF2333A8}"/>
          </ac:spMkLst>
        </pc:spChg>
        <pc:spChg chg="add mod">
          <ac:chgData name="Daniel Khashabi" userId="62390808-c838-45e6-be59-d6fd0d208bc8" providerId="ADAL" clId="{19A97A65-FB7E-DC4C-8433-B675572D5E70}" dt="2023-02-22T17:34:13.438" v="9217"/>
          <ac:spMkLst>
            <pc:docMk/>
            <pc:sldMk cId="0" sldId="1933"/>
            <ac:spMk id="10" creationId="{22A4C9CD-6936-DCC1-BA8A-622C5146D4C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4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7" creationId="{3B4F5D82-C7F7-2532-B900-B4DA78B51C9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8" creationId="{6F0D8F20-6C7C-CA11-82E8-2B22A4D15100}"/>
          </ac:spMkLst>
        </pc:spChg>
        <pc:spChg chg="add mod">
          <ac:chgData name="Daniel Khashabi" userId="62390808-c838-45e6-be59-d6fd0d208bc8" providerId="ADAL" clId="{19A97A65-FB7E-DC4C-8433-B675572D5E70}" dt="2023-02-22T17:34:14.462" v="9218"/>
          <ac:spMkLst>
            <pc:docMk/>
            <pc:sldMk cId="0" sldId="1934"/>
            <ac:spMk id="9" creationId="{F3A15478-87AD-F62A-94A9-A44AFFF10AF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4" creationId="{9FBE51FC-59A6-3163-0329-AEE68907193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5" creationId="{AF300D77-AF6A-1713-6389-548AFD1E0FF3}"/>
          </ac:spMkLst>
        </pc:spChg>
        <pc:spChg chg="add mod">
          <ac:chgData name="Daniel Khashabi" userId="62390808-c838-45e6-be59-d6fd0d208bc8" providerId="ADAL" clId="{19A97A65-FB7E-DC4C-8433-B675572D5E70}" dt="2023-02-22T17:34:16.199" v="9219"/>
          <ac:spMkLst>
            <pc:docMk/>
            <pc:sldMk cId="0" sldId="1935"/>
            <ac:spMk id="6" creationId="{7FBC5829-2AC6-4D29-8291-AAF69AB637A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6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6" creationId="{E96010EB-80B6-A21A-1CAD-8CFDFAB07CC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7" creationId="{D00F1E1E-DD19-0A9B-1A37-E9B8FD922A55}"/>
          </ac:spMkLst>
        </pc:spChg>
        <pc:spChg chg="add mod">
          <ac:chgData name="Daniel Khashabi" userId="62390808-c838-45e6-be59-d6fd0d208bc8" providerId="ADAL" clId="{19A97A65-FB7E-DC4C-8433-B675572D5E70}" dt="2023-02-22T17:34:16.887" v="9220"/>
          <ac:spMkLst>
            <pc:docMk/>
            <pc:sldMk cId="0" sldId="1936"/>
            <ac:spMk id="8" creationId="{F4FD5A70-6CFB-11A5-E3AB-3E43B9B7024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7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6" creationId="{EFBF43F3-3F15-39FD-3F48-91E293C71C5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7" creationId="{68AACAF1-E322-8D59-0124-1ECA9BCF729B}"/>
          </ac:spMkLst>
        </pc:spChg>
        <pc:spChg chg="add mod">
          <ac:chgData name="Daniel Khashabi" userId="62390808-c838-45e6-be59-d6fd0d208bc8" providerId="ADAL" clId="{19A97A65-FB7E-DC4C-8433-B675572D5E70}" dt="2023-02-22T17:34:18.160" v="9221"/>
          <ac:spMkLst>
            <pc:docMk/>
            <pc:sldMk cId="0" sldId="1937"/>
            <ac:spMk id="8" creationId="{122D7AAA-BE82-B9EB-099A-DFCD293C4FC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8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6" creationId="{8A5FBC02-FFA5-B35F-9DDC-E598FD44F85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7" creationId="{68E72EFC-E8E0-D387-8D9A-F7A4A503420E}"/>
          </ac:spMkLst>
        </pc:spChg>
        <pc:spChg chg="add mod">
          <ac:chgData name="Daniel Khashabi" userId="62390808-c838-45e6-be59-d6fd0d208bc8" providerId="ADAL" clId="{19A97A65-FB7E-DC4C-8433-B675572D5E70}" dt="2023-02-22T17:34:19.381" v="9222"/>
          <ac:spMkLst>
            <pc:docMk/>
            <pc:sldMk cId="0" sldId="1938"/>
            <ac:spMk id="8" creationId="{0D8E925F-082D-11CC-3750-7F5AF5E77A0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5" creationId="{3DE5C3AC-9DC2-84C5-A74E-D1C1516F672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6" creationId="{4E4E6F79-11BB-5C00-34C8-4DC6A8B200AD}"/>
          </ac:spMkLst>
        </pc:spChg>
        <pc:spChg chg="add mod">
          <ac:chgData name="Daniel Khashabi" userId="62390808-c838-45e6-be59-d6fd0d208bc8" providerId="ADAL" clId="{19A97A65-FB7E-DC4C-8433-B675572D5E70}" dt="2023-02-22T17:34:20.691" v="9223"/>
          <ac:spMkLst>
            <pc:docMk/>
            <pc:sldMk cId="0" sldId="1939"/>
            <ac:spMk id="7" creationId="{07F84F2D-38F7-88DB-4E94-2AD399E1497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5" creationId="{5DB4B70B-EB2F-C5E0-CF99-2140F50E719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6" creationId="{107BD7EB-E72B-0D09-A79C-E3D0901D5445}"/>
          </ac:spMkLst>
        </pc:spChg>
        <pc:spChg chg="add mod">
          <ac:chgData name="Daniel Khashabi" userId="62390808-c838-45e6-be59-d6fd0d208bc8" providerId="ADAL" clId="{19A97A65-FB7E-DC4C-8433-B675572D5E70}" dt="2023-02-22T17:34:21.569" v="9224"/>
          <ac:spMkLst>
            <pc:docMk/>
            <pc:sldMk cId="0" sldId="1940"/>
            <ac:spMk id="7" creationId="{907ABC28-935A-1FE7-91E3-D912DCABE0F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1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5" creationId="{B75243E8-8412-A897-D2C9-209C588C6D0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6" creationId="{A4BC4324-DF4F-524B-3BA1-278AEA168198}"/>
          </ac:spMkLst>
        </pc:spChg>
        <pc:spChg chg="add mod">
          <ac:chgData name="Daniel Khashabi" userId="62390808-c838-45e6-be59-d6fd0d208bc8" providerId="ADAL" clId="{19A97A65-FB7E-DC4C-8433-B675572D5E70}" dt="2023-02-22T17:34:22.785" v="9225"/>
          <ac:spMkLst>
            <pc:docMk/>
            <pc:sldMk cId="0" sldId="1941"/>
            <ac:spMk id="7" creationId="{DA6E153C-6962-C6EF-386F-B8886964D9E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4:23.943" v="9226"/>
        <pc:sldMkLst>
          <pc:docMk/>
          <pc:sldMk cId="0" sldId="194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3" creationId="{4E6B9932-C125-EBDD-2852-178EF0F1CCB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4" creationId="{2141D6D4-91A9-292A-7A90-B40206EE373E}"/>
          </ac:spMkLst>
        </pc:spChg>
        <pc:spChg chg="add mod">
          <ac:chgData name="Daniel Khashabi" userId="62390808-c838-45e6-be59-d6fd0d208bc8" providerId="ADAL" clId="{19A97A65-FB7E-DC4C-8433-B675572D5E70}" dt="2023-02-22T17:34:23.943" v="9226"/>
          <ac:spMkLst>
            <pc:docMk/>
            <pc:sldMk cId="0" sldId="1942"/>
            <ac:spMk id="5" creationId="{193AFD56-E85A-7250-F2E7-0472E4C4ED12}"/>
          </ac:spMkLst>
        </pc:spChg>
      </pc:sldChg>
      <pc:sldChg chg="addSp modSp add mod modClrScheme chgLayout">
        <pc:chgData name="Daniel Khashabi" userId="62390808-c838-45e6-be59-d6fd0d208bc8" providerId="ADAL" clId="{19A97A65-FB7E-DC4C-8433-B675572D5E70}" dt="2023-02-22T17:34:25.234" v="9227"/>
        <pc:sldMkLst>
          <pc:docMk/>
          <pc:sldMk cId="0" sldId="194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3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7:34:25.234" v="9227"/>
          <ac:spMkLst>
            <pc:docMk/>
            <pc:sldMk cId="0" sldId="1943"/>
            <ac:spMk id="5" creationId="{2B79A8BD-615B-F09B-D180-F80D5151DE48}"/>
          </ac:spMkLst>
        </pc:spChg>
      </pc:sldChg>
      <pc:sldChg chg="addSp modSp add mod modClrScheme chgLayout">
        <pc:chgData name="Daniel Khashabi" userId="62390808-c838-45e6-be59-d6fd0d208bc8" providerId="ADAL" clId="{19A97A65-FB7E-DC4C-8433-B675572D5E70}" dt="2023-02-22T17:34:28.167" v="9229"/>
        <pc:sldMkLst>
          <pc:docMk/>
          <pc:sldMk cId="0" sldId="194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4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7:34:28.167" v="9229"/>
          <ac:spMkLst>
            <pc:docMk/>
            <pc:sldMk cId="0" sldId="1944"/>
            <ac:spMk id="6" creationId="{678E9D86-3EE4-75B9-9B00-2E083E8242E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11" creationId="{7777EB73-1B7B-76AC-A788-CB32F680720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12" creationId="{4BC57804-CFE7-BE59-7743-DD7D5844247B}"/>
          </ac:spMkLst>
        </pc:spChg>
        <pc:spChg chg="add mod">
          <ac:chgData name="Daniel Khashabi" userId="62390808-c838-45e6-be59-d6fd0d208bc8" providerId="ADAL" clId="{19A97A65-FB7E-DC4C-8433-B675572D5E70}" dt="2023-02-22T17:34:26.860" v="9228"/>
          <ac:spMkLst>
            <pc:docMk/>
            <pc:sldMk cId="0" sldId="1945"/>
            <ac:spMk id="13" creationId="{74257BF9-3F0E-FA4A-653C-547AC2AEB94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5" creationId="{85A26288-B3CE-DCC0-366E-48E0C247971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6" creationId="{0DCF79EF-48A9-EF09-596B-97C710A62A81}"/>
          </ac:spMkLst>
        </pc:spChg>
        <pc:spChg chg="add mod">
          <ac:chgData name="Daniel Khashabi" userId="62390808-c838-45e6-be59-d6fd0d208bc8" providerId="ADAL" clId="{19A97A65-FB7E-DC4C-8433-B675572D5E70}" dt="2023-02-22T17:34:29.703" v="9230"/>
          <ac:spMkLst>
            <pc:docMk/>
            <pc:sldMk cId="0" sldId="1946"/>
            <ac:spMk id="7" creationId="{166D599E-5946-FBF6-D3DF-562B66D76DA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8" creationId="{A6448D84-FCAF-B369-D007-A78B3BB3847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9" creationId="{2F03EFEE-E8E2-71AC-23A6-2E4C21BDAC1E}"/>
          </ac:spMkLst>
        </pc:spChg>
        <pc:spChg chg="add mod">
          <ac:chgData name="Daniel Khashabi" userId="62390808-c838-45e6-be59-d6fd0d208bc8" providerId="ADAL" clId="{19A97A65-FB7E-DC4C-8433-B675572D5E70}" dt="2023-02-22T17:34:30.855" v="9231"/>
          <ac:spMkLst>
            <pc:docMk/>
            <pc:sldMk cId="0" sldId="1947"/>
            <ac:spMk id="10" creationId="{7851AA7E-14F0-AC8B-85F5-CF3BA69525B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4" creationId="{26A1107B-D23A-EBE2-BCE3-842870C31DB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5" creationId="{92B8F688-75CE-7200-B34C-78CB3C8BB619}"/>
          </ac:spMkLst>
        </pc:spChg>
        <pc:spChg chg="add mod">
          <ac:chgData name="Daniel Khashabi" userId="62390808-c838-45e6-be59-d6fd0d208bc8" providerId="ADAL" clId="{19A97A65-FB7E-DC4C-8433-B675572D5E70}" dt="2023-02-22T17:34:32.337" v="9232"/>
          <ac:spMkLst>
            <pc:docMk/>
            <pc:sldMk cId="0" sldId="1948"/>
            <ac:spMk id="6" creationId="{B110344F-9E51-1296-E708-F351A55484E3}"/>
          </ac:spMkLst>
        </pc:spChg>
      </pc:sldChg>
      <pc:sldChg chg="modSp new mod">
        <pc:chgData name="Daniel Khashabi" userId="62390808-c838-45e6-be59-d6fd0d208bc8" providerId="ADAL" clId="{19A97A65-FB7E-DC4C-8433-B675572D5E70}" dt="2023-02-22T17:31:49.085" v="9125" actId="27636"/>
        <pc:sldMkLst>
          <pc:docMk/>
          <pc:sldMk cId="2830243146" sldId="1949"/>
        </pc:sldMkLst>
        <pc:spChg chg="mod">
          <ac:chgData name="Daniel Khashabi" userId="62390808-c838-45e6-be59-d6fd0d208bc8" providerId="ADAL" clId="{19A97A65-FB7E-DC4C-8433-B675572D5E70}" dt="2023-02-22T17:31:49.085" v="9125" actId="27636"/>
          <ac:spMkLst>
            <pc:docMk/>
            <pc:sldMk cId="2830243146" sldId="1949"/>
            <ac:spMk id="2" creationId="{257440E2-CACF-AAA9-A865-072E30679144}"/>
          </ac:spMkLst>
        </pc:spChg>
      </pc:sldChg>
      <pc:sldChg chg="modSp new mod ord">
        <pc:chgData name="Daniel Khashabi" userId="62390808-c838-45e6-be59-d6fd0d208bc8" providerId="ADAL" clId="{19A97A65-FB7E-DC4C-8433-B675572D5E70}" dt="2023-02-22T17:31:49.079" v="9124" actId="27636"/>
        <pc:sldMkLst>
          <pc:docMk/>
          <pc:sldMk cId="2457414041" sldId="1950"/>
        </pc:sldMkLst>
        <pc:spChg chg="mod">
          <ac:chgData name="Daniel Khashabi" userId="62390808-c838-45e6-be59-d6fd0d208bc8" providerId="ADAL" clId="{19A97A65-FB7E-DC4C-8433-B675572D5E70}" dt="2023-02-22T17:31:49.079" v="9124" actId="27636"/>
          <ac:spMkLst>
            <pc:docMk/>
            <pc:sldMk cId="2457414041" sldId="1950"/>
            <ac:spMk id="2" creationId="{67EF0528-2E43-297A-8CFC-EE2B6566A14A}"/>
          </ac:spMkLst>
        </pc:spChg>
        <pc:spChg chg="mod">
          <ac:chgData name="Daniel Khashabi" userId="62390808-c838-45e6-be59-d6fd0d208bc8" providerId="ADAL" clId="{19A97A65-FB7E-DC4C-8433-B675572D5E70}" dt="2023-02-22T17:27:39.486" v="9121" actId="20577"/>
          <ac:spMkLst>
            <pc:docMk/>
            <pc:sldMk cId="2457414041" sldId="1950"/>
            <ac:spMk id="3" creationId="{9DF7AD65-E469-06C2-4FD6-A9902E25BC8C}"/>
          </ac:spMkLst>
        </pc:spChg>
      </pc:sldChg>
      <pc:sldChg chg="addSp delSp modSp new mod ord">
        <pc:chgData name="Daniel Khashabi" userId="62390808-c838-45e6-be59-d6fd0d208bc8" providerId="ADAL" clId="{19A97A65-FB7E-DC4C-8433-B675572D5E70}" dt="2023-02-22T17:36:29.131" v="9286" actId="403"/>
        <pc:sldMkLst>
          <pc:docMk/>
          <pc:sldMk cId="3484034011" sldId="1951"/>
        </pc:sldMkLst>
        <pc:spChg chg="del mod">
          <ac:chgData name="Daniel Khashabi" userId="62390808-c838-45e6-be59-d6fd0d208bc8" providerId="ADAL" clId="{19A97A65-FB7E-DC4C-8433-B675572D5E70}" dt="2023-02-22T17:36:19.178" v="9276" actId="478"/>
          <ac:spMkLst>
            <pc:docMk/>
            <pc:sldMk cId="3484034011" sldId="1951"/>
            <ac:spMk id="2" creationId="{A42B778B-61EE-EB24-49F5-91CD06C743EE}"/>
          </ac:spMkLst>
        </pc:spChg>
        <pc:spChg chg="mod">
          <ac:chgData name="Daniel Khashabi" userId="62390808-c838-45e6-be59-d6fd0d208bc8" providerId="ADAL" clId="{19A97A65-FB7E-DC4C-8433-B675572D5E70}" dt="2023-02-22T17:36:29.131" v="9286" actId="403"/>
          <ac:spMkLst>
            <pc:docMk/>
            <pc:sldMk cId="3484034011" sldId="1951"/>
            <ac:spMk id="3" creationId="{A1AFF9FD-2811-8252-F362-1F50800DA2E5}"/>
          </ac:spMkLst>
        </pc:spChg>
        <pc:spChg chg="add mod">
          <ac:chgData name="Daniel Khashabi" userId="62390808-c838-45e6-be59-d6fd0d208bc8" providerId="ADAL" clId="{19A97A65-FB7E-DC4C-8433-B675572D5E70}" dt="2023-02-22T17:36:16.604" v="9275" actId="20577"/>
          <ac:spMkLst>
            <pc:docMk/>
            <pc:sldMk cId="3484034011" sldId="1951"/>
            <ac:spMk id="4" creationId="{53E5BB73-2F7A-1BCA-3BE4-499FDC89DD0F}"/>
          </ac:spMkLst>
        </pc:spChg>
      </pc:sldChg>
      <pc:sldChg chg="modSp add mod">
        <pc:chgData name="Daniel Khashabi" userId="62390808-c838-45e6-be59-d6fd0d208bc8" providerId="ADAL" clId="{19A97A65-FB7E-DC4C-8433-B675572D5E70}" dt="2023-02-22T17:44:52.207" v="9339" actId="113"/>
        <pc:sldMkLst>
          <pc:docMk/>
          <pc:sldMk cId="2458244337" sldId="1952"/>
        </pc:sldMkLst>
        <pc:spChg chg="mod">
          <ac:chgData name="Daniel Khashabi" userId="62390808-c838-45e6-be59-d6fd0d208bc8" providerId="ADAL" clId="{19A97A65-FB7E-DC4C-8433-B675572D5E70}" dt="2023-02-22T17:44:52.207" v="9339" actId="113"/>
          <ac:spMkLst>
            <pc:docMk/>
            <pc:sldMk cId="2458244337" sldId="1952"/>
            <ac:spMk id="2" creationId="{FD3E2ECF-073E-E04B-C660-2FC94FB7E69D}"/>
          </ac:spMkLst>
        </pc:spChg>
      </pc:sldChg>
      <pc:sldChg chg="add">
        <pc:chgData name="Daniel Khashabi" userId="62390808-c838-45e6-be59-d6fd0d208bc8" providerId="ADAL" clId="{19A97A65-FB7E-DC4C-8433-B675572D5E70}" dt="2023-02-22T17:45:12.693" v="9340"/>
        <pc:sldMkLst>
          <pc:docMk/>
          <pc:sldMk cId="841837156" sldId="1953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001147671" sldId="195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01147671" sldId="1954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01147671" sldId="1954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5:25.751" v="9387" actId="20577"/>
          <ac:spMkLst>
            <pc:docMk/>
            <pc:sldMk cId="3001147671" sldId="1954"/>
            <ac:spMk id="59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46:09.160" v="9474" actId="20577"/>
        <pc:sldMkLst>
          <pc:docMk/>
          <pc:sldMk cId="1358069131" sldId="1955"/>
        </pc:sldMkLst>
        <pc:spChg chg="mod">
          <ac:chgData name="Daniel Khashabi" userId="62390808-c838-45e6-be59-d6fd0d208bc8" providerId="ADAL" clId="{19A97A65-FB7E-DC4C-8433-B675572D5E70}" dt="2023-02-22T17:46:09.160" v="9474" actId="20577"/>
          <ac:spMkLst>
            <pc:docMk/>
            <pc:sldMk cId="1358069131" sldId="1955"/>
            <ac:spMk id="2" creationId="{E5571672-6D30-A18B-258F-17202472DC1F}"/>
          </ac:spMkLst>
        </pc:spChg>
      </pc:sldChg>
      <pc:sldChg chg="add del">
        <pc:chgData name="Daniel Khashabi" userId="62390808-c838-45e6-be59-d6fd0d208bc8" providerId="ADAL" clId="{19A97A65-FB7E-DC4C-8433-B675572D5E70}" dt="2023-02-22T17:45:34.292" v="9389" actId="2696"/>
        <pc:sldMkLst>
          <pc:docMk/>
          <pc:sldMk cId="3662468807" sldId="1956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4217980589" sldId="19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17980589" sldId="1956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17980589" sldId="1956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5:48.928" v="9428" actId="20577"/>
          <ac:spMkLst>
            <pc:docMk/>
            <pc:sldMk cId="4217980589" sldId="1956"/>
            <ac:spMk id="59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423261872" sldId="19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3261872" sldId="1957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3261872" sldId="1957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7:21.096" v="9502" actId="20577"/>
          <ac:spMkLst>
            <pc:docMk/>
            <pc:sldMk cId="423261872" sldId="1957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7:46:26.605" v="9476" actId="2696"/>
        <pc:sldMkLst>
          <pc:docMk/>
          <pc:sldMk cId="1383595335" sldId="1957"/>
        </pc:sldMkLst>
      </pc:sldChg>
      <pc:sldChg chg="add del">
        <pc:chgData name="Daniel Khashabi" userId="62390808-c838-45e6-be59-d6fd0d208bc8" providerId="ADAL" clId="{19A97A65-FB7E-DC4C-8433-B675572D5E70}" dt="2023-02-22T17:46:26.605" v="9476" actId="2696"/>
        <pc:sldMkLst>
          <pc:docMk/>
          <pc:sldMk cId="2316806529" sldId="1958"/>
        </pc:sldMkLst>
      </pc:sldChg>
      <pc:sldChg chg="add">
        <pc:chgData name="Daniel Khashabi" userId="62390808-c838-45e6-be59-d6fd0d208bc8" providerId="ADAL" clId="{19A97A65-FB7E-DC4C-8433-B675572D5E70}" dt="2023-02-22T17:47:09.221" v="9477"/>
        <pc:sldMkLst>
          <pc:docMk/>
          <pc:sldMk cId="3136858018" sldId="1958"/>
        </pc:sldMkLst>
      </pc:sldChg>
      <pc:sldChg chg="modSp new mod">
        <pc:chgData name="Daniel Khashabi" userId="62390808-c838-45e6-be59-d6fd0d208bc8" providerId="ADAL" clId="{19A97A65-FB7E-DC4C-8433-B675572D5E70}" dt="2023-02-22T17:47:41.391" v="9528" actId="20577"/>
        <pc:sldMkLst>
          <pc:docMk/>
          <pc:sldMk cId="975306942" sldId="1959"/>
        </pc:sldMkLst>
        <pc:spChg chg="mod">
          <ac:chgData name="Daniel Khashabi" userId="62390808-c838-45e6-be59-d6fd0d208bc8" providerId="ADAL" clId="{19A97A65-FB7E-DC4C-8433-B675572D5E70}" dt="2023-02-22T17:47:41.391" v="9528" actId="20577"/>
          <ac:spMkLst>
            <pc:docMk/>
            <pc:sldMk cId="975306942" sldId="1959"/>
            <ac:spMk id="2" creationId="{65229476-8A4A-1B20-2B38-E63A6B9E08D6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676100225" sldId="19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76100225" sldId="1960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76100225" sldId="1960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9:14.263" v="9590" actId="20577"/>
          <ac:spMkLst>
            <pc:docMk/>
            <pc:sldMk cId="2676100225" sldId="1960"/>
            <ac:spMk id="59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49:42.178" v="9685" actId="20577"/>
        <pc:sldMkLst>
          <pc:docMk/>
          <pc:sldMk cId="3148173644" sldId="1961"/>
        </pc:sldMkLst>
        <pc:spChg chg="mod">
          <ac:chgData name="Daniel Khashabi" userId="62390808-c838-45e6-be59-d6fd0d208bc8" providerId="ADAL" clId="{19A97A65-FB7E-DC4C-8433-B675572D5E70}" dt="2023-02-22T17:49:42.178" v="9685" actId="20577"/>
          <ac:spMkLst>
            <pc:docMk/>
            <pc:sldMk cId="3148173644" sldId="1961"/>
            <ac:spMk id="2" creationId="{E5571672-6D30-A18B-258F-17202472DC1F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369097472" sldId="19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69097472" sldId="1962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69097472" sldId="1962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8:53.840" v="9569" actId="20577"/>
          <ac:spMkLst>
            <pc:docMk/>
            <pc:sldMk cId="3369097472" sldId="1962"/>
            <ac:spMk id="59" creationId="{00000000-0000-0000-0000-000000000000}"/>
          </ac:spMkLst>
        </pc:spChg>
      </pc:sldChg>
      <pc:sldChg chg="add">
        <pc:chgData name="Daniel Khashabi" userId="62390808-c838-45e6-be59-d6fd0d208bc8" providerId="ADAL" clId="{19A97A65-FB7E-DC4C-8433-B675572D5E70}" dt="2023-02-22T17:48:41.507" v="9530"/>
        <pc:sldMkLst>
          <pc:docMk/>
          <pc:sldMk cId="2840551386" sldId="1963"/>
        </pc:sldMkLst>
      </pc:sldChg>
      <pc:sldChg chg="addSp delSp modSp new mod modClrScheme chgLayout">
        <pc:chgData name="Daniel Khashabi" userId="62390808-c838-45e6-be59-d6fd0d208bc8" providerId="ADAL" clId="{19A97A65-FB7E-DC4C-8433-B675572D5E70}" dt="2023-02-22T17:50:56.704" v="9756" actId="20577"/>
        <pc:sldMkLst>
          <pc:docMk/>
          <pc:sldMk cId="1793496069" sldId="1964"/>
        </pc:sldMkLst>
        <pc:spChg chg="del mod ord">
          <ac:chgData name="Daniel Khashabi" userId="62390808-c838-45e6-be59-d6fd0d208bc8" providerId="ADAL" clId="{19A97A65-FB7E-DC4C-8433-B675572D5E70}" dt="2023-02-22T17:50:20.782" v="9688" actId="700"/>
          <ac:spMkLst>
            <pc:docMk/>
            <pc:sldMk cId="1793496069" sldId="1964"/>
            <ac:spMk id="2" creationId="{E9EC92DB-8109-1C17-0BAF-BAE4E6786BC2}"/>
          </ac:spMkLst>
        </pc:spChg>
        <pc:spChg chg="del mod ord">
          <ac:chgData name="Daniel Khashabi" userId="62390808-c838-45e6-be59-d6fd0d208bc8" providerId="ADAL" clId="{19A97A65-FB7E-DC4C-8433-B675572D5E70}" dt="2023-02-22T17:50:20.782" v="9688" actId="700"/>
          <ac:spMkLst>
            <pc:docMk/>
            <pc:sldMk cId="1793496069" sldId="1964"/>
            <ac:spMk id="3" creationId="{AA957A8D-FB4E-3C78-CCA1-EE09C665ACAC}"/>
          </ac:spMkLst>
        </pc:spChg>
        <pc:spChg chg="add mod ord">
          <ac:chgData name="Daniel Khashabi" userId="62390808-c838-45e6-be59-d6fd0d208bc8" providerId="ADAL" clId="{19A97A65-FB7E-DC4C-8433-B675572D5E70}" dt="2023-02-22T17:50:56.704" v="9756" actId="20577"/>
          <ac:spMkLst>
            <pc:docMk/>
            <pc:sldMk cId="1793496069" sldId="1964"/>
            <ac:spMk id="4" creationId="{0B128C7E-2F82-4B07-410F-60EB3126D589}"/>
          </ac:spMkLst>
        </pc:spChg>
        <pc:spChg chg="add del mod ord">
          <ac:chgData name="Daniel Khashabi" userId="62390808-c838-45e6-be59-d6fd0d208bc8" providerId="ADAL" clId="{19A97A65-FB7E-DC4C-8433-B675572D5E70}" dt="2023-02-22T17:50:29.845" v="9714" actId="478"/>
          <ac:spMkLst>
            <pc:docMk/>
            <pc:sldMk cId="1793496069" sldId="1964"/>
            <ac:spMk id="5" creationId="{F6AF4B68-66CF-2F50-9032-1B9DA321E796}"/>
          </ac:spMkLst>
        </pc:spChg>
      </pc:sldChg>
      <pc:sldChg chg="modSp new mod">
        <pc:chgData name="Daniel Khashabi" userId="62390808-c838-45e6-be59-d6fd0d208bc8" providerId="ADAL" clId="{19A97A65-FB7E-DC4C-8433-B675572D5E70}" dt="2023-02-22T17:58:01.159" v="9800" actId="27636"/>
        <pc:sldMkLst>
          <pc:docMk/>
          <pc:sldMk cId="2451461546" sldId="1965"/>
        </pc:sldMkLst>
        <pc:spChg chg="mod">
          <ac:chgData name="Daniel Khashabi" userId="62390808-c838-45e6-be59-d6fd0d208bc8" providerId="ADAL" clId="{19A97A65-FB7E-DC4C-8433-B675572D5E70}" dt="2023-02-22T17:58:01.159" v="9800" actId="27636"/>
          <ac:spMkLst>
            <pc:docMk/>
            <pc:sldMk cId="2451461546" sldId="1965"/>
            <ac:spMk id="2" creationId="{A10DA962-DB5B-5DD6-A88E-8BC5724A0100}"/>
          </ac:spMkLst>
        </pc:spChg>
        <pc:spChg chg="mod">
          <ac:chgData name="Daniel Khashabi" userId="62390808-c838-45e6-be59-d6fd0d208bc8" providerId="ADAL" clId="{19A97A65-FB7E-DC4C-8433-B675572D5E70}" dt="2023-02-22T17:51:10.661" v="9795" actId="20577"/>
          <ac:spMkLst>
            <pc:docMk/>
            <pc:sldMk cId="2451461546" sldId="1965"/>
            <ac:spMk id="3" creationId="{5107BE00-FFB1-4EEC-C6B9-675EA0EB7F70}"/>
          </ac:spMkLst>
        </pc:spChg>
      </pc:sldChg>
      <pc:sldChg chg="modSp add del mod">
        <pc:chgData name="Daniel Khashabi" userId="62390808-c838-45e6-be59-d6fd0d208bc8" providerId="ADAL" clId="{19A97A65-FB7E-DC4C-8433-B675572D5E70}" dt="2023-02-22T18:45:55.787" v="10484" actId="2696"/>
        <pc:sldMkLst>
          <pc:docMk/>
          <pc:sldMk cId="1021419217" sldId="1966"/>
        </pc:sldMkLst>
        <pc:spChg chg="mod">
          <ac:chgData name="Daniel Khashabi" userId="62390808-c838-45e6-be59-d6fd0d208bc8" providerId="ADAL" clId="{19A97A65-FB7E-DC4C-8433-B675572D5E70}" dt="2023-02-22T18:44:51.884" v="10468" actId="20577"/>
          <ac:spMkLst>
            <pc:docMk/>
            <pc:sldMk cId="1021419217" sldId="1966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39:49.804" v="10088" actId="20577"/>
          <ac:spMkLst>
            <pc:docMk/>
            <pc:sldMk cId="1021419217" sldId="1966"/>
            <ac:spMk id="3" creationId="{4F5EBBFE-4389-BD62-EE81-72399AF744B1}"/>
          </ac:spMkLst>
        </pc:spChg>
        <pc:spChg chg="mod">
          <ac:chgData name="Daniel Khashabi" userId="62390808-c838-45e6-be59-d6fd0d208bc8" providerId="ADAL" clId="{19A97A65-FB7E-DC4C-8433-B675572D5E70}" dt="2023-02-22T18:39:44.304" v="10077" actId="14100"/>
          <ac:spMkLst>
            <pc:docMk/>
            <pc:sldMk cId="1021419217" sldId="1966"/>
            <ac:spMk id="6" creationId="{661C54C3-2924-4F63-E596-8A4FC953C31B}"/>
          </ac:spMkLst>
        </pc:spChg>
      </pc:sldChg>
      <pc:sldChg chg="modSp add">
        <pc:chgData name="Daniel Khashabi" userId="62390808-c838-45e6-be59-d6fd0d208bc8" providerId="ADAL" clId="{19A97A65-FB7E-DC4C-8433-B675572D5E70}" dt="2023-02-23T16:41:20.836" v="11072"/>
        <pc:sldMkLst>
          <pc:docMk/>
          <pc:sldMk cId="2965324948" sldId="1966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965324948" sldId="1966"/>
            <ac:spMk id="4" creationId="{A0CC89AA-4044-3582-DB7D-C1610D420FF8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55.787" v="10484" actId="2696"/>
        <pc:sldMkLst>
          <pc:docMk/>
          <pc:sldMk cId="2037189491" sldId="1967"/>
        </pc:sldMkLst>
        <pc:spChg chg="mod">
          <ac:chgData name="Daniel Khashabi" userId="62390808-c838-45e6-be59-d6fd0d208bc8" providerId="ADAL" clId="{19A97A65-FB7E-DC4C-8433-B675572D5E70}" dt="2023-02-22T18:44:59.163" v="10469"/>
          <ac:spMkLst>
            <pc:docMk/>
            <pc:sldMk cId="2037189491" sldId="1967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44:32.005" v="10457" actId="20577"/>
          <ac:spMkLst>
            <pc:docMk/>
            <pc:sldMk cId="2037189491" sldId="1967"/>
            <ac:spMk id="3" creationId="{4F5EBBFE-4389-BD62-EE81-72399AF744B1}"/>
          </ac:spMkLst>
        </pc:spChg>
        <pc:spChg chg="del">
          <ac:chgData name="Daniel Khashabi" userId="62390808-c838-45e6-be59-d6fd0d208bc8" providerId="ADAL" clId="{19A97A65-FB7E-DC4C-8433-B675572D5E70}" dt="2023-02-22T18:39:56.757" v="10091" actId="478"/>
          <ac:spMkLst>
            <pc:docMk/>
            <pc:sldMk cId="2037189491" sldId="1967"/>
            <ac:spMk id="6" creationId="{661C54C3-2924-4F63-E596-8A4FC953C31B}"/>
          </ac:spMkLst>
        </pc:spChg>
        <pc:spChg chg="del">
          <ac:chgData name="Daniel Khashabi" userId="62390808-c838-45e6-be59-d6fd0d208bc8" providerId="ADAL" clId="{19A97A65-FB7E-DC4C-8433-B675572D5E70}" dt="2023-02-22T18:39:56.757" v="10091" actId="478"/>
          <ac:spMkLst>
            <pc:docMk/>
            <pc:sldMk cId="2037189491" sldId="1967"/>
            <ac:spMk id="7" creationId="{2F847A40-8DA1-EE47-FA28-8E866C5B24D0}"/>
          </ac:spMkLst>
        </pc:spChg>
        <pc:picChg chg="add mod">
          <ac:chgData name="Daniel Khashabi" userId="62390808-c838-45e6-be59-d6fd0d208bc8" providerId="ADAL" clId="{19A97A65-FB7E-DC4C-8433-B675572D5E70}" dt="2023-02-22T18:45:11.651" v="10481" actId="1038"/>
          <ac:picMkLst>
            <pc:docMk/>
            <pc:sldMk cId="2037189491" sldId="1967"/>
            <ac:picMk id="8" creationId="{4F8B7681-CEB6-92A6-0458-F369C52D4BCB}"/>
          </ac:picMkLst>
        </pc:picChg>
      </pc:sldChg>
      <pc:sldChg chg="modSp add">
        <pc:chgData name="Daniel Khashabi" userId="62390808-c838-45e6-be59-d6fd0d208bc8" providerId="ADAL" clId="{19A97A65-FB7E-DC4C-8433-B675572D5E70}" dt="2023-02-23T16:41:20.836" v="11072"/>
        <pc:sldMkLst>
          <pc:docMk/>
          <pc:sldMk cId="2360467095" sldId="1967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360467095" sldId="1967"/>
            <ac:spMk id="4" creationId="{A0CC89AA-4044-3582-DB7D-C1610D420FF8}"/>
          </ac:spMkLst>
        </pc:spChg>
      </pc:sldChg>
      <pc:sldChg chg="add">
        <pc:chgData name="Daniel Khashabi" userId="62390808-c838-45e6-be59-d6fd0d208bc8" providerId="ADAL" clId="{19A97A65-FB7E-DC4C-8433-B675572D5E70}" dt="2023-02-22T18:59:40.865" v="10588"/>
        <pc:sldMkLst>
          <pc:docMk/>
          <pc:sldMk cId="4186629334" sldId="1968"/>
        </pc:sldMkLst>
      </pc:sldChg>
      <pc:sldChg chg="addSp delSp modSp add mod">
        <pc:chgData name="Daniel Khashabi" userId="62390808-c838-45e6-be59-d6fd0d208bc8" providerId="ADAL" clId="{19A97A65-FB7E-DC4C-8433-B675572D5E70}" dt="2023-02-22T19:00:37.232" v="10610" actId="1036"/>
        <pc:sldMkLst>
          <pc:docMk/>
          <pc:sldMk cId="895824458" sldId="1969"/>
        </pc:sldMkLst>
        <pc:spChg chg="del">
          <ac:chgData name="Daniel Khashabi" userId="62390808-c838-45e6-be59-d6fd0d208bc8" providerId="ADAL" clId="{19A97A65-FB7E-DC4C-8433-B675572D5E70}" dt="2023-02-22T19:00:31.576" v="10608" actId="478"/>
          <ac:spMkLst>
            <pc:docMk/>
            <pc:sldMk cId="895824458" sldId="1969"/>
            <ac:spMk id="6" creationId="{8E9B71A8-021A-D9EB-FED2-676AE8BFE166}"/>
          </ac:spMkLst>
        </pc:spChg>
        <pc:picChg chg="del">
          <ac:chgData name="Daniel Khashabi" userId="62390808-c838-45e6-be59-d6fd0d208bc8" providerId="ADAL" clId="{19A97A65-FB7E-DC4C-8433-B675572D5E70}" dt="2023-02-22T19:00:02" v="10592" actId="478"/>
          <ac:picMkLst>
            <pc:docMk/>
            <pc:sldMk cId="895824458" sldId="1969"/>
            <ac:picMk id="5" creationId="{CACAFC68-4131-0201-99D4-94F8C80265DC}"/>
          </ac:picMkLst>
        </pc:picChg>
        <pc:picChg chg="add mod">
          <ac:chgData name="Daniel Khashabi" userId="62390808-c838-45e6-be59-d6fd0d208bc8" providerId="ADAL" clId="{19A97A65-FB7E-DC4C-8433-B675572D5E70}" dt="2023-02-22T19:00:37.232" v="10610" actId="1036"/>
          <ac:picMkLst>
            <pc:docMk/>
            <pc:sldMk cId="895824458" sldId="1969"/>
            <ac:picMk id="7" creationId="{AE5FA770-6933-4EAB-30DD-EA01A1F54CD1}"/>
          </ac:picMkLst>
        </pc:picChg>
      </pc:sldChg>
      <pc:sldMasterChg chg="modSp addSldLayout delSldLayout modSldLayout">
        <pc:chgData name="Daniel Khashabi" userId="62390808-c838-45e6-be59-d6fd0d208bc8" providerId="ADAL" clId="{19A97A65-FB7E-DC4C-8433-B675572D5E70}" dt="2023-02-22T17:58:30.299" v="9801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asterMk cId="0" sldId="2147483684"/>
            <ac:spMk id="8" creationId="{00000000-0000-0000-0000-000000000000}"/>
          </ac:spMkLst>
        </pc:spChg>
        <pc:sldLayoutChg chg="modSp del">
          <pc:chgData name="Daniel Khashabi" userId="62390808-c838-45e6-be59-d6fd0d208bc8" providerId="ADAL" clId="{19A97A65-FB7E-DC4C-8433-B675572D5E70}" dt="2023-02-22T14:52:09.481" v="8215" actId="2696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2T19:56:20.802" v="544" actId="2696"/>
          <pc:sldLayoutMkLst>
            <pc:docMk/>
            <pc:sldMasterMk cId="0" sldId="2147483684"/>
            <pc:sldLayoutMk cId="0" sldId="2147483674"/>
          </pc:sldLayoutMkLst>
        </pc:sldLayoutChg>
        <pc:sldLayoutChg chg="modSp del">
          <pc:chgData name="Daniel Khashabi" userId="62390808-c838-45e6-be59-d6fd0d208bc8" providerId="ADAL" clId="{19A97A65-FB7E-DC4C-8433-B675572D5E70}" dt="2023-02-22T13:27:06.377" v="7811" actId="2696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3T20:24:59.072" v="2763" actId="2696"/>
          <pc:sldLayoutMkLst>
            <pc:docMk/>
            <pc:sldMasterMk cId="0" sldId="2147483684"/>
            <pc:sldLayoutMk cId="0" sldId="2147483683"/>
          </pc:sldLayoutMkLst>
        </pc:sldLayoutChg>
        <pc:sldLayoutChg chg="add del">
          <pc:chgData name="Daniel Khashabi" userId="62390808-c838-45e6-be59-d6fd0d208bc8" providerId="ADAL" clId="{19A97A65-FB7E-DC4C-8433-B675572D5E70}" dt="2023-02-12T19:53:39.029" v="515" actId="2696"/>
          <pc:sldLayoutMkLst>
            <pc:docMk/>
            <pc:sldMasterMk cId="0" sldId="2147483684"/>
            <pc:sldLayoutMk cId="1177056662" sldId="2147483685"/>
          </pc:sldLayoutMkLst>
        </pc:sldLayoutChg>
        <pc:sldLayoutChg chg="del">
          <pc:chgData name="Daniel Khashabi" userId="62390808-c838-45e6-be59-d6fd0d208bc8" providerId="ADAL" clId="{19A97A65-FB7E-DC4C-8433-B675572D5E70}" dt="2023-02-13T20:33:58.030" v="2937" actId="2696"/>
          <pc:sldLayoutMkLst>
            <pc:docMk/>
            <pc:sldMasterMk cId="0" sldId="2147483684"/>
            <pc:sldLayoutMk cId="16812903" sldId="2147483686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024834713" sldId="214748368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024834713" sldId="2147483687"/>
              <ac:spMk id="2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678689711" sldId="2147483688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678689711" sldId="2147483688"/>
              <ac:spMk id="5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3T20:25:46.173" v="2768" actId="2696"/>
          <pc:sldLayoutMkLst>
            <pc:docMk/>
            <pc:sldMasterMk cId="0" sldId="2147483684"/>
            <pc:sldLayoutMk cId="1787813686" sldId="2147483688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2459604126" sldId="2147483689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459604126" sldId="2147483689"/>
              <ac:spMk id="19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19A97A65-FB7E-DC4C-8433-B675572D5E70}" dt="2023-02-22T04:09:31.417" v="7037" actId="2696"/>
          <pc:sldLayoutMkLst>
            <pc:docMk/>
            <pc:sldMasterMk cId="0" sldId="2147483684"/>
            <pc:sldLayoutMk cId="294550819" sldId="2147483690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4" creationId="{5D7F2BA2-B2DD-AB4F-88DA-4FD6E0D4E208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5" creationId="{2E650A4A-B3FA-334E-ABC9-426BB6328D45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6" creationId="{B0A6C19A-1795-6D42-93BB-95A0B9B25679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7" creationId="{28BC0193-669C-0A4A-902A-3B329B07DF2F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8" creationId="{C7765461-4928-6445-B134-8DED9485542D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764306259" sldId="2147483691"/>
          </pc:sldLayoutMkLst>
          <pc:spChg chg="mod">
            <ac:chgData name="Daniel Khashabi" userId="62390808-c838-45e6-be59-d6fd0d208bc8" providerId="ADAL" clId="{19A97A65-FB7E-DC4C-8433-B675572D5E70}" dt="2023-02-22T13:48:49.813" v="7938"/>
            <ac:spMkLst>
              <pc:docMk/>
              <pc:sldMasterMk cId="0" sldId="2147483684"/>
              <pc:sldLayoutMk cId="3764306259" sldId="2147483691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745245549" sldId="214748369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5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22T02:04:27.209" v="6416" actId="2696"/>
          <pc:sldLayoutMkLst>
            <pc:docMk/>
            <pc:sldMasterMk cId="0" sldId="2147483684"/>
            <pc:sldLayoutMk cId="2164357023" sldId="2147483693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4114456140" sldId="214748369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4" creationId="{5D7F2BA2-B2DD-AB4F-88DA-4FD6E0D4E208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5" creationId="{2E650A4A-B3FA-334E-ABC9-426BB6328D45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6" creationId="{B0A6C19A-1795-6D42-93BB-95A0B9B25679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2390178302" sldId="2147483694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4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742213653" sldId="2147483695"/>
          </pc:sldLayoutMkLst>
          <pc:spChg chg="mod">
            <ac:chgData name="Daniel Khashabi" userId="62390808-c838-45e6-be59-d6fd0d208bc8" providerId="ADAL" clId="{19A97A65-FB7E-DC4C-8433-B675572D5E70}" dt="2023-02-22T17:58:00.739" v="9799"/>
            <ac:spMkLst>
              <pc:docMk/>
              <pc:sldMasterMk cId="0" sldId="2147483684"/>
              <pc:sldLayoutMk cId="3742213653" sldId="2147483695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00.739" v="9799"/>
            <ac:spMkLst>
              <pc:docMk/>
              <pc:sldMasterMk cId="0" sldId="2147483684"/>
              <pc:sldLayoutMk cId="3742213653" sldId="2147483695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7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050889390" sldId="2147483696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050889390" sldId="214748369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251421853" sldId="214748369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251421853" sldId="2147483697"/>
              <ac:spMk id="16" creationId="{00000000-0000-0000-0000-000000000000}"/>
            </ac:spMkLst>
          </pc:spChg>
        </pc:sldLayoutChg>
      </pc:sldMasterChg>
    </pc:docChg>
  </pc:docChgLst>
  <pc:docChgLst>
    <pc:chgData name="Daniel Khashabi" userId="S::dkhasha1@jh.edu::62390808-c838-45e6-be59-d6fd0d208bc8" providerId="AD" clId="Web-{1A93BEC6-7F25-9C5E-FB17-20449AD13C32}"/>
    <pc:docChg chg="modSld">
      <pc:chgData name="Daniel Khashabi" userId="S::dkhasha1@jh.edu::62390808-c838-45e6-be59-d6fd0d208bc8" providerId="AD" clId="Web-{1A93BEC6-7F25-9C5E-FB17-20449AD13C32}" dt="2023-01-11T00:33:00.174" v="9" actId="20577"/>
      <pc:docMkLst>
        <pc:docMk/>
      </pc:docMkLst>
      <pc:sldChg chg="modSp">
        <pc:chgData name="Daniel Khashabi" userId="S::dkhasha1@jh.edu::62390808-c838-45e6-be59-d6fd0d208bc8" providerId="AD" clId="Web-{1A93BEC6-7F25-9C5E-FB17-20449AD13C32}" dt="2023-01-11T00:33:00.174" v="9" actId="20577"/>
        <pc:sldMkLst>
          <pc:docMk/>
          <pc:sldMk cId="0" sldId="301"/>
        </pc:sldMkLst>
        <pc:spChg chg="mod">
          <ac:chgData name="Daniel Khashabi" userId="S::dkhasha1@jh.edu::62390808-c838-45e6-be59-d6fd0d208bc8" providerId="AD" clId="Web-{1A93BEC6-7F25-9C5E-FB17-20449AD13C32}" dt="2023-01-11T00:33:00.174" v="9" actId="20577"/>
          <ac:spMkLst>
            <pc:docMk/>
            <pc:sldMk cId="0" sldId="301"/>
            <ac:spMk id="59" creationId="{00000000-0000-0000-0000-000000000000}"/>
          </ac:spMkLst>
        </pc:spChg>
      </pc:sldChg>
    </pc:docChg>
  </pc:docChgLst>
  <pc:docChgLst>
    <pc:chgData name="Daniel Khashabi" userId="S::dkhasha1@jh.edu::62390808-c838-45e6-be59-d6fd0d208bc8" providerId="AD" clId="Web-{52DBA9D3-6527-02A1-FAB7-437E42D29B9D}"/>
    <pc:docChg chg="addSld delSld modSld sldOrd">
      <pc:chgData name="Daniel Khashabi" userId="S::dkhasha1@jh.edu::62390808-c838-45e6-be59-d6fd0d208bc8" providerId="AD" clId="Web-{52DBA9D3-6527-02A1-FAB7-437E42D29B9D}" dt="2023-01-28T16:55:05.902" v="34" actId="20577"/>
      <pc:docMkLst>
        <pc:docMk/>
      </pc:docMkLst>
      <pc:sldChg chg="modSp new ord">
        <pc:chgData name="Daniel Khashabi" userId="S::dkhasha1@jh.edu::62390808-c838-45e6-be59-d6fd0d208bc8" providerId="AD" clId="Web-{52DBA9D3-6527-02A1-FAB7-437E42D29B9D}" dt="2023-01-28T16:55:05.902" v="34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52DBA9D3-6527-02A1-FAB7-437E42D29B9D}" dt="2023-01-28T16:54:30.448" v="12" actId="20577"/>
          <ac:spMkLst>
            <pc:docMk/>
            <pc:sldMk cId="1627406018" sldId="1631"/>
            <ac:spMk id="2" creationId="{FEEF21DA-34AE-08F1-D133-83AA67E1B466}"/>
          </ac:spMkLst>
        </pc:spChg>
        <pc:spChg chg="mod">
          <ac:chgData name="Daniel Khashabi" userId="S::dkhasha1@jh.edu::62390808-c838-45e6-be59-d6fd0d208bc8" providerId="AD" clId="Web-{52DBA9D3-6527-02A1-FAB7-437E42D29B9D}" dt="2023-01-28T16:55:05.902" v="34" actId="20577"/>
          <ac:spMkLst>
            <pc:docMk/>
            <pc:sldMk cId="1627406018" sldId="1631"/>
            <ac:spMk id="3" creationId="{426C4352-FE41-DC81-B309-F435C6C62E77}"/>
          </ac:spMkLst>
        </pc:spChg>
      </pc:sldChg>
      <pc:sldChg chg="new del">
        <pc:chgData name="Daniel Khashabi" userId="S::dkhasha1@jh.edu::62390808-c838-45e6-be59-d6fd0d208bc8" providerId="AD" clId="Web-{52DBA9D3-6527-02A1-FAB7-437E42D29B9D}" dt="2023-01-28T16:54:19.510" v="1"/>
        <pc:sldMkLst>
          <pc:docMk/>
          <pc:sldMk cId="2478204558" sldId="1631"/>
        </pc:sldMkLst>
      </pc:sldChg>
    </pc:docChg>
  </pc:docChgLst>
  <pc:docChgLst>
    <pc:chgData name="Daniel Khashabi" userId="S::dkhasha1@jh.edu::62390808-c838-45e6-be59-d6fd0d208bc8" providerId="AD" clId="Web-{FD197869-F57D-067A-87B8-376C24619AF8}"/>
    <pc:docChg chg="modSld">
      <pc:chgData name="Daniel Khashabi" userId="S::dkhasha1@jh.edu::62390808-c838-45e6-be59-d6fd0d208bc8" providerId="AD" clId="Web-{FD197869-F57D-067A-87B8-376C24619AF8}" dt="2023-02-02T03:28:48.012" v="3" actId="20577"/>
      <pc:docMkLst>
        <pc:docMk/>
      </pc:docMkLst>
      <pc:sldChg chg="modSp">
        <pc:chgData name="Daniel Khashabi" userId="S::dkhasha1@jh.edu::62390808-c838-45e6-be59-d6fd0d208bc8" providerId="AD" clId="Web-{FD197869-F57D-067A-87B8-376C24619AF8}" dt="2023-02-02T03:28:48.012" v="3" actId="20577"/>
        <pc:sldMkLst>
          <pc:docMk/>
          <pc:sldMk cId="1728503182" sldId="1632"/>
        </pc:sldMkLst>
        <pc:spChg chg="mod">
          <ac:chgData name="Daniel Khashabi" userId="S::dkhasha1@jh.edu::62390808-c838-45e6-be59-d6fd0d208bc8" providerId="AD" clId="Web-{FD197869-F57D-067A-87B8-376C24619AF8}" dt="2023-02-02T03:28:48.012" v="3" actId="20577"/>
          <ac:spMkLst>
            <pc:docMk/>
            <pc:sldMk cId="1728503182" sldId="1632"/>
            <ac:spMk id="3" creationId="{89F0C3C5-94E6-CC31-C8E4-300F6A8D7C65}"/>
          </ac:spMkLst>
        </pc:spChg>
      </pc:sldChg>
    </pc:docChg>
  </pc:docChgLst>
  <pc:docChgLst>
    <pc:chgData name="Daniel Khashabi" userId="62390808-c838-45e6-be59-d6fd0d208bc8" providerId="ADAL" clId="{0439EC8E-7C60-FD47-90A2-6D462D5C00F4}"/>
    <pc:docChg chg="undo redo custSel addSld delSld modSld modMainMaster modNotesMaster">
      <pc:chgData name="Daniel Khashabi" userId="62390808-c838-45e6-be59-d6fd0d208bc8" providerId="ADAL" clId="{0439EC8E-7C60-FD47-90A2-6D462D5C00F4}" dt="2023-01-11T00:57:37.159" v="504"/>
      <pc:docMkLst>
        <pc:docMk/>
      </pc:docMkLst>
      <pc:sldChg chg="del">
        <pc:chgData name="Daniel Khashabi" userId="62390808-c838-45e6-be59-d6fd0d208bc8" providerId="ADAL" clId="{0439EC8E-7C60-FD47-90A2-6D462D5C00F4}" dt="2023-01-11T00:50:11.863" v="200" actId="2696"/>
        <pc:sldMkLst>
          <pc:docMk/>
          <pc:sldMk cId="2458244337" sldId="300"/>
        </pc:sldMkLst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0" sldId="30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0" sldId="301"/>
            <ac:spMk id="2" creationId="{83602E3B-62E7-EEAE-E8F3-5972D2C26242}"/>
          </ac:spMkLst>
        </pc:spChg>
      </pc:sldChg>
      <pc:sldChg chg="modSp add mod">
        <pc:chgData name="Daniel Khashabi" userId="62390808-c838-45e6-be59-d6fd0d208bc8" providerId="ADAL" clId="{0439EC8E-7C60-FD47-90A2-6D462D5C00F4}" dt="2023-01-11T00:54:44.276" v="502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0439EC8E-7C60-FD47-90A2-6D462D5C00F4}" dt="2023-01-11T00:54:44.276" v="502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617374293" sldId="320"/>
        </pc:sldMkLst>
        <pc:spChg chg="mod">
          <ac:chgData name="Daniel Khashabi" userId="62390808-c838-45e6-be59-d6fd0d208bc8" providerId="ADAL" clId="{0439EC8E-7C60-FD47-90A2-6D462D5C00F4}" dt="2023-01-11T00:49:57.498" v="192" actId="27636"/>
          <ac:spMkLst>
            <pc:docMk/>
            <pc:sldMk cId="617374293" sldId="320"/>
            <ac:spMk id="2" creationId="{7963FB8C-984D-4963-B21F-E3CA415E94C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" creationId="{642E07AD-EAFF-3752-CFC7-436A23CDC15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" creationId="{3E9250DF-67B9-43FE-BC69-D7093EC1DF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" creationId="{3061AA40-0C40-4145-B10C-584381E759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" creationId="{2B627B6D-685E-4479-BB18-DD62B895432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9" creationId="{05F51F48-A2FE-416A-8A40-32B02FA9966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1" creationId="{86277FD3-9D96-42EC-82C6-0780D0D801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6" creationId="{B113B38B-B195-4199-941D-EBBE178DC8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7" creationId="{59BC3CA3-1964-4507-B412-847DFE907D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8" creationId="{C5F84609-E44E-4094-B416-6B453341C8D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9" creationId="{BA6A2A10-0D3C-4280-B698-334BD45EA66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0" creationId="{07798F3A-C081-4CB3-9F2E-374D976ADC9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1" creationId="{8E3CD3E3-901D-49C1-A459-29AF2B3F5FB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2" creationId="{1165CE37-B6AC-4A14-BC12-7C2EEC8180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3" creationId="{729F31CE-5C54-408B-A93A-6174B055F12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4" creationId="{A553CA31-ADC6-425C-9409-9C672582BA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5" creationId="{9BA2E584-D8E6-450E-8D69-AA2E9C347FE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6" creationId="{63C2A8DD-F3DD-4392-9611-2BC349BF92D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7" creationId="{453F3093-E03A-4604-85A7-4447BB6DAED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8" creationId="{79DA9D49-8AF4-42E6-ACAA-7BBA36A6D2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9" creationId="{EC2F8E26-D94E-4BC5-9453-1FAA7854E1F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0" creationId="{A5BC32B7-7EE3-497C-8A3D-54EB5749023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1" creationId="{53BF01C0-B9A9-4CCA-896C-5631C46341D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9" creationId="{9F736651-E9B1-46BC-959C-5A32390C4DE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0" creationId="{7F59FF4D-7EFB-49B6-95A3-22097B276BA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1" creationId="{E370781D-FA38-4728-8730-26EBB4EE723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4" creationId="{7BEF9086-365D-48CD-AA2F-B92804C00D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6" creationId="{11CD8A1F-3813-4578-9760-6B2224F856B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1" creationId="{64D44098-CF99-4C60-8499-6E50940965A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2" creationId="{CAF9D9A3-5923-49DC-ADB2-8756E0D897D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3" creationId="{EAFBE680-298A-451E-AD54-5AA855F5B05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4" creationId="{7BACEB32-5866-4F46-97ED-E08C6EBF36F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5" creationId="{4D9E2BFE-B4FB-4ED7-94C4-7F4494BC37A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6" creationId="{8F41038C-4284-4C04-B945-7C05FD2960C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7" creationId="{3BC5E86D-6A8B-426D-AEB4-F5E0DEAE6BF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8" creationId="{1D6BA34E-2E98-4F04-BE2C-14D785D33E6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9" creationId="{CBFA2BB8-E48F-41EF-A588-EB14716FDD1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0" creationId="{3A9B84DB-7FE1-4655-8711-0B410306FAF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1" creationId="{9F2E0EDD-28ED-4601-B5C7-154D5C4013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2" creationId="{DD761F2E-82F7-4581-859D-DF26CA5A54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3" creationId="{3E7CD02C-CDB6-481F-A5D5-0FA8494C6E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4" creationId="{4365F7DC-5645-4450-872E-1C76A344D0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5" creationId="{E1606BE7-3AB2-4DEE-9455-4CB2EAD4024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6" creationId="{C7F4D547-6819-4E5B-972F-81C75F2D3DF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4" creationId="{2054C5E2-45B4-4A42-9764-46C1A6E291A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5" creationId="{E723CDE1-DEC2-4ADA-ABFE-0C537CDF382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7" creationId="{A30B8CAB-BDDD-4F57-A14B-BAD8F836ECE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8" creationId="{5AF0002F-C2F5-4895-9EC4-FAAF2FD348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81" creationId="{18D62EC9-E1C5-ED49-3F05-199478978765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617374293" sldId="320"/>
            <ac:spMk id="82" creationId="{D0C1566E-1B6C-9700-F179-79926F402A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84" creationId="{AAA65024-A512-EADF-8E72-23741A0B523D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03826601" sldId="36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2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906780869" sldId="45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0" creationId="{3ACCDF74-7CFE-6146-A057-9802E87508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998917282" sldId="45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0" creationId="{3ACCDF74-7CFE-6146-A057-9802E87508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406073538" sldId="47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406073538" sldId="474"/>
            <ac:spMk id="4" creationId="{DCA4703C-276C-4E30-9C18-2F1E62FEE948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737052150" sldId="47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37052150" sldId="475"/>
            <ac:spMk id="4" creationId="{4ABA35FE-870B-49CD-B909-DD4D641DACF4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072744809" sldId="47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72744809" sldId="476"/>
            <ac:spMk id="4" creationId="{358BE29B-99A2-4511-8F12-E631145B929D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734347825" sldId="47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34347825" sldId="477"/>
            <ac:spMk id="4" creationId="{7637E307-A60C-46A3-8EB4-093E7D871DF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522946710" sldId="47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22946710" sldId="478"/>
            <ac:spMk id="4" creationId="{3484936E-2B31-4E95-B189-2AD09F408AD5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880834873" sldId="47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80834873" sldId="479"/>
            <ac:spMk id="4" creationId="{11AA51CB-E192-4558-ACDF-A334707C5519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1547657137" sldId="48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547657137" sldId="488"/>
            <ac:spMk id="4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547657137" sldId="488"/>
            <ac:spMk id="5" creationId="{00000000-0000-0000-0000-000000000000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1618338631" sldId="48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4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9" creationId="{00000000-0000-0000-0000-000000000000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820829040" sldId="49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6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241349083" sldId="49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658051344" sldId="49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303684050" sldId="49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974659538" sldId="49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" creationId="{15454F06-257B-CE41-9831-3BC9470EC19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54443461" sldId="49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167609536" sldId="49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714805550" sldId="49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704700270" sldId="49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552820905" sldId="50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163998519" sldId="50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760016070" sldId="50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83165777" sldId="50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87064700" sldId="50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260195695" sldId="50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629283079" sldId="50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411925560" sldId="50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26902672" sldId="50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05921395" sldId="50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44192743" sldId="51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73206488" sldId="51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097302770" sldId="51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3" creationId="{02B6CA22-F1CD-AC44-B010-10678C6441D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74723470" sldId="51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14663588" sldId="51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222778642" sldId="51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311711431" sldId="51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7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564985647" sldId="51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480435344" sldId="51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7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450095062" sldId="52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57237973" sldId="57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591689327" sldId="57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1689327" sldId="579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1689327" sldId="579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77723832" sldId="58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87794412" sldId="58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2" creationId="{B53AFF00-207B-EF4D-87C4-FBB0A52436C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108800004" sldId="58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108800004" sldId="582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108800004" sldId="582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752720095" sldId="58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52720095" sldId="583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52720095" sldId="583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077774917" sldId="58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077774917" sldId="586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077774917" sldId="586"/>
            <ac:spMk id="40" creationId="{80078C12-0DAF-47FB-96EA-06100A3F3370}"/>
          </ac:spMkLst>
        </pc:spChg>
      </pc:sldChg>
      <pc:sldChg chg="modSp add del mod">
        <pc:chgData name="Daniel Khashabi" userId="62390808-c838-45e6-be59-d6fd0d208bc8" providerId="ADAL" clId="{0439EC8E-7C60-FD47-90A2-6D462D5C00F4}" dt="2023-01-11T00:50:09.530" v="198" actId="2696"/>
        <pc:sldMkLst>
          <pc:docMk/>
          <pc:sldMk cId="2515119926" sldId="596"/>
        </pc:sldMkLst>
        <pc:spChg chg="mod">
          <ac:chgData name="Daniel Khashabi" userId="62390808-c838-45e6-be59-d6fd0d208bc8" providerId="ADAL" clId="{0439EC8E-7C60-FD47-90A2-6D462D5C00F4}" dt="2023-01-11T00:49:57.457" v="191" actId="27636"/>
          <ac:spMkLst>
            <pc:docMk/>
            <pc:sldMk cId="2515119926" sldId="596"/>
            <ac:spMk id="285" creationId="{00000000-0000-0000-0000-000000000000}"/>
          </ac:spMkLst>
        </pc:spChg>
      </pc:sldChg>
      <pc:sldChg chg="modSp add mod modShow modNotes">
        <pc:chgData name="Daniel Khashabi" userId="62390808-c838-45e6-be59-d6fd0d208bc8" providerId="ADAL" clId="{0439EC8E-7C60-FD47-90A2-6D462D5C00F4}" dt="2023-01-11T00:57:24.502" v="503"/>
        <pc:sldMkLst>
          <pc:docMk/>
          <pc:sldMk cId="3241233427" sldId="59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233427" sldId="596"/>
            <ac:spMk id="2" creationId="{3A914E57-ED47-38E0-2359-37B6DE620B3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233427" sldId="596"/>
            <ac:spMk id="3" creationId="{55D4434B-0250-D46F-EAEF-541FBB0598B8}"/>
          </ac:spMkLst>
        </pc:spChg>
        <pc:spChg chg="mod">
          <ac:chgData name="Daniel Khashabi" userId="62390808-c838-45e6-be59-d6fd0d208bc8" providerId="ADAL" clId="{0439EC8E-7C60-FD47-90A2-6D462D5C00F4}" dt="2023-01-11T00:52:45.184" v="254" actId="20577"/>
          <ac:spMkLst>
            <pc:docMk/>
            <pc:sldMk cId="3241233427" sldId="596"/>
            <ac:spMk id="286" creationId="{00000000-0000-0000-0000-000000000000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277184893" sldId="1596"/>
        </pc:sldMkLst>
        <pc:spChg chg="mod">
          <ac:chgData name="Daniel Khashabi" userId="62390808-c838-45e6-be59-d6fd0d208bc8" providerId="ADAL" clId="{0439EC8E-7C60-FD47-90A2-6D462D5C00F4}" dt="2023-01-11T00:49:57.517" v="193" actId="27636"/>
          <ac:spMkLst>
            <pc:docMk/>
            <pc:sldMk cId="277184893" sldId="1596"/>
            <ac:spMk id="2" creationId="{4FFAB9C1-BE5E-7E88-6FC6-5B2FD1529EC4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277184893" sldId="1596"/>
            <ac:spMk id="3" creationId="{DE52EFA0-8BA7-9E13-8476-314DCF891BC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184893" sldId="1596"/>
            <ac:spMk id="4" creationId="{1EE58D85-0E11-2558-C94E-6F7D361B79D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184893" sldId="1596"/>
            <ac:spMk id="42" creationId="{92242E47-F2F5-5992-DCD0-A2359B36598F}"/>
          </ac:spMkLst>
        </pc:spChg>
      </pc:sldChg>
      <pc:sldChg chg="modSp add del mod">
        <pc:chgData name="Daniel Khashabi" userId="62390808-c838-45e6-be59-d6fd0d208bc8" providerId="ADAL" clId="{0439EC8E-7C60-FD47-90A2-6D462D5C00F4}" dt="2023-01-11T00:50:09.530" v="198" actId="2696"/>
        <pc:sldMkLst>
          <pc:docMk/>
          <pc:sldMk cId="1119788886" sldId="1600"/>
        </pc:sldMkLst>
        <pc:spChg chg="mod">
          <ac:chgData name="Daniel Khashabi" userId="62390808-c838-45e6-be59-d6fd0d208bc8" providerId="ADAL" clId="{0439EC8E-7C60-FD47-90A2-6D462D5C00F4}" dt="2023-01-11T00:49:57.431" v="190" actId="27636"/>
          <ac:spMkLst>
            <pc:docMk/>
            <pc:sldMk cId="1119788886" sldId="1600"/>
            <ac:spMk id="2" creationId="{953ED47A-3027-1985-0980-096D263C53C4}"/>
          </ac:spMkLst>
        </pc:spChg>
      </pc:sldChg>
      <pc:sldChg chg="modSp add mod chgLayout modNotes">
        <pc:chgData name="Daniel Khashabi" userId="62390808-c838-45e6-be59-d6fd0d208bc8" providerId="ADAL" clId="{0439EC8E-7C60-FD47-90A2-6D462D5C00F4}" dt="2023-01-11T00:57:24.502" v="503"/>
        <pc:sldMkLst>
          <pc:docMk/>
          <pc:sldMk cId="2829751526" sldId="1600"/>
        </pc:sldMkLst>
        <pc:spChg chg="mod ord">
          <ac:chgData name="Daniel Khashabi" userId="62390808-c838-45e6-be59-d6fd0d208bc8" providerId="ADAL" clId="{0439EC8E-7C60-FD47-90A2-6D462D5C00F4}" dt="2023-01-11T00:52:15.914" v="237" actId="700"/>
          <ac:spMkLst>
            <pc:docMk/>
            <pc:sldMk cId="2829751526" sldId="1600"/>
            <ac:spMk id="2" creationId="{953ED47A-3027-1985-0980-096D263C53C4}"/>
          </ac:spMkLst>
        </pc:spChg>
        <pc:spChg chg="mod ord">
          <ac:chgData name="Daniel Khashabi" userId="62390808-c838-45e6-be59-d6fd0d208bc8" providerId="ADAL" clId="{0439EC8E-7C60-FD47-90A2-6D462D5C00F4}" dt="2023-01-11T00:57:24.502" v="503"/>
          <ac:spMkLst>
            <pc:docMk/>
            <pc:sldMk cId="2829751526" sldId="1600"/>
            <ac:spMk id="3" creationId="{9EC67CCB-95EE-1934-35AC-186CCA9D992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9751526" sldId="1600"/>
            <ac:spMk id="127" creationId="{2F12DE1B-F45E-E0F9-93FD-EB559ED31C12}"/>
          </ac:spMkLst>
        </pc:spChg>
        <pc:spChg chg="mod ord">
          <ac:chgData name="Daniel Khashabi" userId="62390808-c838-45e6-be59-d6fd0d208bc8" providerId="ADAL" clId="{0439EC8E-7C60-FD47-90A2-6D462D5C00F4}" dt="2023-01-11T00:52:26.252" v="247" actId="20577"/>
          <ac:spMkLst>
            <pc:docMk/>
            <pc:sldMk cId="2829751526" sldId="1600"/>
            <ac:spMk id="142" creationId="{185BFF6F-8170-E1BD-248F-5B262D395E4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977812050" sldId="1601"/>
        </pc:sldMkLst>
        <pc:spChg chg="mod">
          <ac:chgData name="Daniel Khashabi" userId="62390808-c838-45e6-be59-d6fd0d208bc8" providerId="ADAL" clId="{0439EC8E-7C60-FD47-90A2-6D462D5C00F4}" dt="2023-01-11T00:49:57.600" v="194" actId="27636"/>
          <ac:spMkLst>
            <pc:docMk/>
            <pc:sldMk cId="977812050" sldId="1601"/>
            <ac:spMk id="2" creationId="{DBD7D964-89F1-603A-2EA4-EFC883DB4AC2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977812050" sldId="1601"/>
            <ac:spMk id="3" creationId="{DA5342BD-59B7-63E9-B3AF-C5AA38C1938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77812050" sldId="1601"/>
            <ac:spMk id="4" creationId="{54267B65-D057-A842-4998-BBA539AFE4D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77812050" sldId="1601"/>
            <ac:spMk id="13" creationId="{C3DF63AB-4939-CDC9-6A07-1C42BAE00041}"/>
          </ac:spMkLst>
        </pc:spChg>
      </pc:sldChg>
      <pc:sldChg chg="modSp add">
        <pc:chgData name="Daniel Khashabi" userId="62390808-c838-45e6-be59-d6fd0d208bc8" providerId="ADAL" clId="{0439EC8E-7C60-FD47-90A2-6D462D5C00F4}" dt="2023-01-11T00:57:24.502" v="503"/>
        <pc:sldMkLst>
          <pc:docMk/>
          <pc:sldMk cId="3048726238" sldId="160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" creationId="{905AB810-3D7D-65ED-BA58-504F065A44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2" creationId="{04DFAC35-FC15-B1A5-77DB-85B7FE63420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3" creationId="{4AD54B33-4EB9-F9E9-FCFC-4827A8F0707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4" creationId="{A91F834F-03B1-65F8-DE13-896DC2ACB38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5" creationId="{47DC07F5-F6D6-834F-C030-5FE921DBCAE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6" creationId="{94F950C8-5268-2D4E-5CF0-0932BF19B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7" creationId="{10EF2801-489D-B352-6833-0FFD4FF5EA9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8" creationId="{BC7D00C1-D2D2-7BFE-E1C0-2A0E4ACF4D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9" creationId="{C164FD82-46A0-85AF-6BC4-99DD0022BFDD}"/>
          </ac:spMkLst>
        </pc:spChg>
      </pc:sldChg>
      <pc:sldChg chg="modSp add mod modAnim modNotes">
        <pc:chgData name="Daniel Khashabi" userId="62390808-c838-45e6-be59-d6fd0d208bc8" providerId="ADAL" clId="{0439EC8E-7C60-FD47-90A2-6D462D5C00F4}" dt="2023-01-11T00:57:37.159" v="504"/>
        <pc:sldMkLst>
          <pc:docMk/>
          <pc:sldMk cId="3352225948" sldId="1606"/>
        </pc:sldMkLst>
        <pc:spChg chg="mod">
          <ac:chgData name="Daniel Khashabi" userId="62390808-c838-45e6-be59-d6fd0d208bc8" providerId="ADAL" clId="{0439EC8E-7C60-FD47-90A2-6D462D5C00F4}" dt="2023-01-11T00:49:57.637" v="195" actId="27636"/>
          <ac:spMkLst>
            <pc:docMk/>
            <pc:sldMk cId="3352225948" sldId="1606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3352225948" sldId="1606"/>
            <ac:spMk id="3" creationId="{58B57376-83E0-E507-151B-591DA026DE8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5" creationId="{45BB08EA-5D4A-5028-E791-C796C12B3E2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6" creationId="{18087FCB-4453-FD93-ECBC-B8CEA1B70A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7" creationId="{B6F6F421-5B20-7751-265F-6F767B0660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8" creationId="{90C2FAB6-90E0-4EE1-6484-4B48BE913FB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9" creationId="{764E7499-B950-91D6-0606-F4CC7C80816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0" creationId="{E9C4614B-C92C-D283-BA67-DD1C22DE0C7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1" creationId="{55330E7F-E88D-7A00-FADC-5B13554EB8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2" creationId="{FBA829E2-71AF-38FC-CFD8-FC50A5B1184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5" creationId="{5BF884A2-7112-697F-7B17-587104C2A8E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6" creationId="{5D034C6F-E1CD-B499-040E-69543F1DD8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7" creationId="{E0C4B12C-20E3-CF1C-704C-F464CBEE71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8" creationId="{EB4B58CF-D2B9-5EC7-FD35-1A7A9685C8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9" creationId="{E116835B-A446-0A38-B4CA-81E1812A52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0" creationId="{ABD42677-F661-843A-96AB-3F34094884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1" creationId="{CF577B95-D1B3-8A75-A4F5-E0E514B795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2" creationId="{01E169D9-B14B-F966-06DF-E93413C1120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3" creationId="{14FFEDB4-FF48-F8B8-1861-02B199C45F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4" creationId="{A9C0BD6A-E7E2-EB64-6222-5D1565C82A7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7" creationId="{9D717302-7D3A-C53F-EA0C-DCB9908460B8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848025613" sldId="161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" creationId="{0BB91808-AED5-3152-7751-F4D9CB7B4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1" creationId="{D196AE15-FA14-B580-7F77-A45935B1E7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2" creationId="{20FF98EF-A3A5-E343-C04E-B76A477536B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3" creationId="{DB23E254-4F73-72D7-5F0A-9F2C123DDB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4" creationId="{284323EE-8E23-2712-FD48-772F509208C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5" creationId="{466A8973-BAA0-A735-D9DE-26ED44A185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6" creationId="{0C1BEFC1-C6C8-3F0D-D8A9-8D4D4215EAA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9" creationId="{C164FD82-46A0-85AF-6BC4-99DD0022BFDD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590724948" sldId="161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" creationId="{8ABAC542-6315-033C-05A4-19DE65CC73B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1" creationId="{D196AE15-FA14-B580-7F77-A45935B1E7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2" creationId="{20FF98EF-A3A5-E343-C04E-B76A477536B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3" creationId="{DB23E254-4F73-72D7-5F0A-9F2C123DDB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5" creationId="{41F57A2F-70C1-70F7-C14F-E523CD8D7FD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7" creationId="{B8F5CA2E-8038-0DE0-214B-E52178FC30F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8" creationId="{4421962E-9CC3-BCDC-097E-2A0CD6809D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9" creationId="{C164FD82-46A0-85AF-6BC4-99DD0022BFDD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169511776" sldId="161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1" creationId="{5751BECF-A130-5C11-8802-898107BEA07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3" creationId="{225716CA-EC32-9765-8761-81D9A056D5BF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09025459" sldId="161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1" creationId="{672721B1-0845-D71D-18E4-9B37ABD2D51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54" creationId="{0E1A55C4-99E6-7E32-4228-7F1BC7BE6651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70089029" sldId="1614"/>
        </pc:sldMkLst>
        <pc:spChg chg="mod">
          <ac:chgData name="Daniel Khashabi" userId="62390808-c838-45e6-be59-d6fd0d208bc8" providerId="ADAL" clId="{0439EC8E-7C60-FD47-90A2-6D462D5C00F4}" dt="2023-01-11T00:49:57.353" v="189" actId="27636"/>
          <ac:spMkLst>
            <pc:docMk/>
            <pc:sldMk cId="670089029" sldId="1614"/>
            <ac:spMk id="2" creationId="{821DC7F3-D1C9-F413-2375-6822BE3DC7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70089029" sldId="1614"/>
            <ac:spMk id="4" creationId="{438D3EB4-22DC-1ECF-ED9B-ACF5D672EEE8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24.502" v="503"/>
        <pc:sldMkLst>
          <pc:docMk/>
          <pc:sldMk cId="2772866417" sldId="161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1" creationId="{743CAFAF-E7CA-8E81-FD02-E149EA13888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54" creationId="{0E1A55C4-99E6-7E32-4228-7F1BC7BE6651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24.502" v="503"/>
        <pc:sldMkLst>
          <pc:docMk/>
          <pc:sldMk cId="2892059775" sldId="161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" creationId="{86017B22-7C21-F04B-4F88-58E7E7CA332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3" creationId="{1E6B2D24-AD73-3714-1586-0B1F283233E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0" creationId="{DECE03F9-05B4-7883-9F03-7F7130BB62D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2" creationId="{FF39D38A-EEF9-A3A8-8D4C-77807FB9373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6" creationId="{FC9AFF74-EB67-3C46-17D7-7B91DFCA28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8" creationId="{AC94FE2C-6DF1-59FE-3AD8-F8ACD228B7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34" creationId="{D344E835-39BB-1FF3-A53E-069582BAE32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39" creationId="{752FA01B-592D-B57A-C352-7CF26379149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0" creationId="{1045F370-A114-D62A-C7D6-44E01284FB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4" creationId="{7437D856-8B00-8116-7DE8-57F01F8A116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8" creationId="{F1916733-5241-68E5-0157-0C1C9ED5B21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9" creationId="{2263CDD6-08A9-6F3B-BB35-323C4B4662D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4" creationId="{0E1A55C4-99E6-7E32-4228-7F1BC7BE665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5" creationId="{C62DEBFE-7C42-F7E4-8A2D-1FB5DC84925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64" creationId="{F098A132-0227-A725-9918-BBF5F00235D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536256777" sldId="1619"/>
        </pc:sldMkLst>
        <pc:spChg chg="mod">
          <ac:chgData name="Daniel Khashabi" userId="62390808-c838-45e6-be59-d6fd0d208bc8" providerId="ADAL" clId="{0439EC8E-7C60-FD47-90A2-6D462D5C00F4}" dt="2023-01-11T00:49:57.681" v="197" actId="27636"/>
          <ac:spMkLst>
            <pc:docMk/>
            <pc:sldMk cId="3536256777" sldId="1619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" creationId="{45BB08EA-5D4A-5028-E791-C796C12B3E2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" creationId="{18087FCB-4453-FD93-ECBC-B8CEA1B70A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7" creationId="{B6F6F421-5B20-7751-265F-6F767B0660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8" creationId="{90C2FAB6-90E0-4EE1-6484-4B48BE913FB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9" creationId="{82F52651-9693-0D88-3823-4AC1604DB1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5" creationId="{5BF884A2-7112-697F-7B17-587104C2A8E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6" creationId="{5D034C6F-E1CD-B499-040E-69543F1DD8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7" creationId="{E0C4B12C-20E3-CF1C-704C-F464CBEE71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8" creationId="{EB4B58CF-D2B9-5EC7-FD35-1A7A9685C8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9" creationId="{E116835B-A446-0A38-B4CA-81E1812A52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0" creationId="{ABD42677-F661-843A-96AB-3F34094884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1" creationId="{CF577B95-D1B3-8A75-A4F5-E0E514B795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2" creationId="{01E169D9-B14B-F966-06DF-E93413C1120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3" creationId="{14FFEDB4-FF48-F8B8-1861-02B199C45F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5" creationId="{78ECC4B6-6FE1-A49A-3F79-8BF23F6251D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6" creationId="{C7761840-3334-9CAD-0DE5-C4C9D82628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7" creationId="{2F9D2B7C-9439-B121-E462-02E4E250DA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8" creationId="{2C1069EE-9DD9-6970-43DD-F1135073DA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9" creationId="{74577F2A-593E-3E8E-46B7-4B1CD1E59AD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0" creationId="{8F2ED2D2-C277-C10D-E97A-D8A2E230A06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1" creationId="{1D7CC855-B0E6-3A0B-646C-2D2759D35E7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2" creationId="{B51A137B-7FE6-50DD-1045-8785F90ABB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3" creationId="{539D7D95-2193-80CD-687D-37B4AF4DFAE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5" creationId="{89CCE0CD-6A40-33A3-0085-A20D92BA29D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6" creationId="{1A815EED-F0BC-AC41-83A7-EC1321A7C89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7" creationId="{FFF33400-EA34-2B83-1D88-365C2BDEEF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8" creationId="{E2F949D0-5A00-E9B8-6A2A-D2676F8D955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95" creationId="{EF1A02E7-1655-39F8-D620-8EB393223EA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959706283" sldId="1620"/>
        </pc:sldMkLst>
        <pc:spChg chg="mod">
          <ac:chgData name="Daniel Khashabi" userId="62390808-c838-45e6-be59-d6fd0d208bc8" providerId="ADAL" clId="{0439EC8E-7C60-FD47-90A2-6D462D5C00F4}" dt="2023-01-11T00:49:56.992" v="182" actId="27636"/>
          <ac:spMkLst>
            <pc:docMk/>
            <pc:sldMk cId="3959706283" sldId="1620"/>
            <ac:spMk id="2" creationId="{76DA58C6-D07F-F171-0116-40E86AB37A2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6" creationId="{74E8A16A-FD91-4333-5F0E-E1916CAB9AB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8" creationId="{8F99410D-D33A-9C2B-A952-60174073B0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10" creationId="{5E633A4C-3DE1-8843-FBF7-D94FB22F93F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14" creationId="{A36870B9-7A8F-3986-EAFA-01C9AFCAB1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27" creationId="{10683730-6D83-35E5-BEB0-A811E5749C5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7" creationId="{15C41768-28CF-7289-5876-14858B5A2BA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8" creationId="{55E58F12-EC7F-D14C-15AD-C3911E590D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9" creationId="{B585EF6B-9495-23B6-FF86-EB0E6AC7B8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46" creationId="{2E582CEF-9ECF-F4AB-6FE7-9A75F56A1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0" creationId="{9986B74E-15B2-609F-F24C-01FF59CE874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1" creationId="{22DD5898-96BC-9911-33CE-677608018D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2" creationId="{EF821429-C509-6971-D86F-E7AFCC61E16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3" creationId="{AEB7C671-2D9C-8C11-B8CD-405A4D89B449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2566398262" sldId="1622"/>
        </pc:sldMkLst>
        <pc:spChg chg="mod">
          <ac:chgData name="Daniel Khashabi" userId="62390808-c838-45e6-be59-d6fd0d208bc8" providerId="ADAL" clId="{0439EC8E-7C60-FD47-90A2-6D462D5C00F4}" dt="2023-01-11T00:49:57.317" v="186" actId="27636"/>
          <ac:spMkLst>
            <pc:docMk/>
            <pc:sldMk cId="2566398262" sldId="1622"/>
            <ac:spMk id="2" creationId="{0E2E5F0B-58B1-5210-F2E8-99FAAEA698C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66398262" sldId="1622"/>
            <ac:spMk id="4" creationId="{BEDC438E-8CEC-0CC2-E9D7-766BB19CA8F4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967499559" sldId="1623"/>
        </pc:sldMkLst>
        <pc:spChg chg="mod">
          <ac:chgData name="Daniel Khashabi" userId="62390808-c838-45e6-be59-d6fd0d208bc8" providerId="ADAL" clId="{0439EC8E-7C60-FD47-90A2-6D462D5C00F4}" dt="2023-01-11T00:49:57.179" v="183" actId="27636"/>
          <ac:spMkLst>
            <pc:docMk/>
            <pc:sldMk cId="3967499559" sldId="1623"/>
            <ac:spMk id="2" creationId="{66A644CE-31E2-B19C-C35F-78846A049E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4" creationId="{444254F6-67C5-9562-641F-E7615BF9704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5" creationId="{DA53E659-66EB-5EE7-528B-2D54373AF39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6" creationId="{48234C3A-4948-B409-9905-51CDB092A1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8" creationId="{A61DD29E-8580-4519-64F6-252A9794495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728407031" sldId="1624"/>
        </pc:sldMkLst>
        <pc:spChg chg="mod">
          <ac:chgData name="Daniel Khashabi" userId="62390808-c838-45e6-be59-d6fd0d208bc8" providerId="ADAL" clId="{0439EC8E-7C60-FD47-90A2-6D462D5C00F4}" dt="2023-01-11T00:49:57.191" v="184" actId="27636"/>
          <ac:spMkLst>
            <pc:docMk/>
            <pc:sldMk cId="3728407031" sldId="1624"/>
            <ac:spMk id="2" creationId="{66A644CE-31E2-B19C-C35F-78846A049E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4" creationId="{444254F6-67C5-9562-641F-E7615BF9704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5" creationId="{DA53E659-66EB-5EE7-528B-2D54373AF39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6" creationId="{48234C3A-4948-B409-9905-51CDB092A1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9" creationId="{C7F49099-705E-8DBC-28AF-096B08BFB4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1" creationId="{0F53B8D9-764E-EAB3-522F-2F4ED5DD117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6" creationId="{9FC3DE24-FB41-D9D8-2110-8F1528D6E9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7" creationId="{BA170C94-00BD-8E22-6969-0D85196290D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8" creationId="{72CA5A5C-4F80-F6DD-930B-F08A4C67130F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1356427523" sldId="1625"/>
        </pc:sldMkLst>
        <pc:spChg chg="mod">
          <ac:chgData name="Daniel Khashabi" userId="62390808-c838-45e6-be59-d6fd0d208bc8" providerId="ADAL" clId="{0439EC8E-7C60-FD47-90A2-6D462D5C00F4}" dt="2023-01-11T00:49:57.240" v="185" actId="27636"/>
          <ac:spMkLst>
            <pc:docMk/>
            <pc:sldMk cId="1356427523" sldId="1625"/>
            <ac:spMk id="2" creationId="{BE0B3886-9794-E994-C0B5-BE43CCB49A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56427523" sldId="1625"/>
            <ac:spMk id="3" creationId="{57FD2924-25FE-0226-78E8-CBA348156A4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56427523" sldId="1625"/>
            <ac:spMk id="5" creationId="{A4B43994-3A63-5A65-0124-AAF3097A0988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37.159" v="504"/>
        <pc:sldMkLst>
          <pc:docMk/>
          <pc:sldMk cId="1422955403" sldId="1627"/>
        </pc:sldMkLst>
        <pc:spChg chg="mod">
          <ac:chgData name="Daniel Khashabi" userId="62390808-c838-45e6-be59-d6fd0d208bc8" providerId="ADAL" clId="{0439EC8E-7C60-FD47-90A2-6D462D5C00F4}" dt="2023-01-11T00:49:57.321" v="187" actId="27636"/>
          <ac:spMkLst>
            <pc:docMk/>
            <pc:sldMk cId="1422955403" sldId="1627"/>
            <ac:spMk id="2" creationId="{94BE4BC2-D56C-7F73-710E-AE4E30DAA913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422955403" sldId="1627"/>
            <ac:spMk id="27" creationId="{E7A0AB3E-598B-2B2B-E2DB-E4F50B84BDC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22955403" sldId="1627"/>
            <ac:spMk id="28" creationId="{91DDE18E-B1A3-4CB0-1DCE-CE6B4E269CD7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37.159" v="504"/>
        <pc:sldMkLst>
          <pc:docMk/>
          <pc:sldMk cId="1639325383" sldId="1628"/>
        </pc:sldMkLst>
        <pc:spChg chg="mod">
          <ac:chgData name="Daniel Khashabi" userId="62390808-c838-45e6-be59-d6fd0d208bc8" providerId="ADAL" clId="{0439EC8E-7C60-FD47-90A2-6D462D5C00F4}" dt="2023-01-11T00:49:57.346" v="188" actId="27636"/>
          <ac:spMkLst>
            <pc:docMk/>
            <pc:sldMk cId="1639325383" sldId="1628"/>
            <ac:spMk id="2" creationId="{94BE4BC2-D56C-7F73-710E-AE4E30DAA91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6" creationId="{BCAB8B96-1665-77EF-37E0-8F73B564872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7" creationId="{C23CD156-6A6B-E77E-2A15-39AECEAC644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8" creationId="{F19DDAE9-7D5E-8F70-3E11-95FA937DBF0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9" creationId="{06AC9F09-6181-1543-1E92-960C264AD2F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0" creationId="{8DFCD589-1CD6-6E24-99E5-1BBC43CFFED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1" creationId="{A89D59D7-0B3B-0A25-4DF6-A5B458E35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2" creationId="{A436AC40-14E9-4BF6-4257-A0E57FB4B5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3" creationId="{86BC8099-2D74-561C-74CB-C62D68A237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4" creationId="{099BEFF8-9014-858B-25D6-272EF469256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5" creationId="{CF700494-FBC2-941F-A251-BF4D25F76303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6" creationId="{26714365-ED84-A8AD-DD94-851F7C46FE45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7" creationId="{8DDD109B-B82E-FDAE-2B56-84BFEC8DE007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9" creationId="{B265745C-AFE6-948F-9BE8-DE587FB73D3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0" creationId="{B2EE4C14-48A0-EEDC-61B0-F35E42FF53E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1" creationId="{5B342666-698F-6B05-4FD7-C970ECD7E7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2" creationId="{9CC86EC6-0049-C9F8-F9D8-CE20AA8688F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3" creationId="{09B6DCC3-DA45-F203-F48E-88CFC1343B9A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01207151" sldId="1630"/>
        </pc:sldMkLst>
        <pc:spChg chg="mod">
          <ac:chgData name="Daniel Khashabi" userId="62390808-c838-45e6-be59-d6fd0d208bc8" providerId="ADAL" clId="{0439EC8E-7C60-FD47-90A2-6D462D5C00F4}" dt="2023-01-11T00:49:57.658" v="196" actId="27636"/>
          <ac:spMkLst>
            <pc:docMk/>
            <pc:sldMk cId="601207151" sldId="1630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1207151" sldId="1630"/>
            <ac:spMk id="34" creationId="{A9C0BD6A-E7E2-EB64-6222-5D1565C82A7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1207151" sldId="1630"/>
            <ac:spMk id="40" creationId="{4BEE174F-D5C0-C7D5-94A8-87892E1A8F75}"/>
          </ac:spMkLst>
        </pc:spChg>
      </pc:sldChg>
      <pc:sldMasterChg chg="modSp modSldLayout">
        <pc:chgData name="Daniel Khashabi" userId="62390808-c838-45e6-be59-d6fd0d208bc8" providerId="ADAL" clId="{0439EC8E-7C60-FD47-90A2-6D462D5C00F4}" dt="2023-01-11T00:57:24.502" v="503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4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4"/>
              <ac:spMk id="1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3"/>
              <ac:spMk id="54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16812903" sldId="214748368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8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9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0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2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3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0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3" creationId="{00000000-0000-0000-0000-000000000000}"/>
            </ac:spMkLst>
          </pc:spChg>
        </pc:sldLayoutChg>
      </pc:sldMasterChg>
    </pc:docChg>
  </pc:docChgLst>
  <pc:docChgLst>
    <pc:chgData name="Daniel Khashabi" userId="62390808-c838-45e6-be59-d6fd0d208bc8" providerId="ADAL" clId="{99958800-C6B5-5449-8586-63ED9217A95C}"/>
    <pc:docChg chg="custSel addSld modSld">
      <pc:chgData name="Daniel Khashabi" userId="62390808-c838-45e6-be59-d6fd0d208bc8" providerId="ADAL" clId="{99958800-C6B5-5449-8586-63ED9217A95C}" dt="2023-02-02T03:31:12.663" v="55" actId="20577"/>
      <pc:docMkLst>
        <pc:docMk/>
      </pc:docMkLst>
      <pc:sldChg chg="modSp mod">
        <pc:chgData name="Daniel Khashabi" userId="62390808-c838-45e6-be59-d6fd0d208bc8" providerId="ADAL" clId="{99958800-C6B5-5449-8586-63ED9217A95C}" dt="2023-02-02T03:31:12.663" v="55" actId="20577"/>
        <pc:sldMkLst>
          <pc:docMk/>
          <pc:sldMk cId="1627406018" sldId="1631"/>
        </pc:sldMkLst>
        <pc:spChg chg="mod">
          <ac:chgData name="Daniel Khashabi" userId="62390808-c838-45e6-be59-d6fd0d208bc8" providerId="ADAL" clId="{99958800-C6B5-5449-8586-63ED9217A95C}" dt="2023-02-02T03:31:12.663" v="55" actId="20577"/>
          <ac:spMkLst>
            <pc:docMk/>
            <pc:sldMk cId="1627406018" sldId="1631"/>
            <ac:spMk id="3" creationId="{426C4352-FE41-DC81-B309-F435C6C62E77}"/>
          </ac:spMkLst>
        </pc:spChg>
      </pc:sldChg>
      <pc:sldChg chg="addSp modSp new mod modClrScheme chgLayout">
        <pc:chgData name="Daniel Khashabi" userId="62390808-c838-45e6-be59-d6fd0d208bc8" providerId="ADAL" clId="{99958800-C6B5-5449-8586-63ED9217A95C}" dt="2023-01-31T22:32:41.965" v="24" actId="20577"/>
        <pc:sldMkLst>
          <pc:docMk/>
          <pc:sldMk cId="1728503182" sldId="1632"/>
        </pc:sldMkLst>
        <pc:spChg chg="add mod">
          <ac:chgData name="Daniel Khashabi" userId="62390808-c838-45e6-be59-d6fd0d208bc8" providerId="ADAL" clId="{99958800-C6B5-5449-8586-63ED9217A95C}" dt="2023-01-31T22:32:37.329" v="2" actId="27636"/>
          <ac:spMkLst>
            <pc:docMk/>
            <pc:sldMk cId="1728503182" sldId="1632"/>
            <ac:spMk id="2" creationId="{6E06C6E3-E316-7DD4-100C-1949EC934AE3}"/>
          </ac:spMkLst>
        </pc:spChg>
        <pc:spChg chg="add mod">
          <ac:chgData name="Daniel Khashabi" userId="62390808-c838-45e6-be59-d6fd0d208bc8" providerId="ADAL" clId="{99958800-C6B5-5449-8586-63ED9217A95C}" dt="2023-01-31T22:32:41.965" v="24" actId="20577"/>
          <ac:spMkLst>
            <pc:docMk/>
            <pc:sldMk cId="1728503182" sldId="1632"/>
            <ac:spMk id="3" creationId="{89F0C3C5-94E6-CC31-C8E4-300F6A8D7C65}"/>
          </ac:spMkLst>
        </pc:spChg>
      </pc:sldChg>
    </pc:docChg>
  </pc:docChgLst>
  <pc:docChgLst>
    <pc:chgData name="Daniel Khashabi" userId="62390808-c838-45e6-be59-d6fd0d208bc8" providerId="ADAL" clId="{F28CC5BF-8DD7-DA46-8B18-D841DD6422D0}"/>
    <pc:docChg chg="undo custSel addSld modSld">
      <pc:chgData name="Daniel Khashabi" userId="62390808-c838-45e6-be59-d6fd0d208bc8" providerId="ADAL" clId="{F28CC5BF-8DD7-DA46-8B18-D841DD6422D0}" dt="2023-01-08T18:57:49.306" v="30" actId="962"/>
      <pc:docMkLst>
        <pc:docMk/>
      </pc:docMkLst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03826601" sldId="36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906780869" sldId="45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998917282" sldId="45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406073538" sldId="47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37052150" sldId="47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072744809" sldId="47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34347825" sldId="47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522946710" sldId="47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880834873" sldId="47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547657137" sldId="48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18338631" sldId="48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820829040" sldId="49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241349083" sldId="49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658051344" sldId="49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303684050" sldId="49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974659538" sldId="49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54443461" sldId="49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167609536" sldId="49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714805550" sldId="49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704700270" sldId="49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552820905" sldId="50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163998519" sldId="50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60016070" sldId="50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83165777" sldId="50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87064700" sldId="50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260195695" sldId="50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629283079" sldId="50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411925560" sldId="50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26902672" sldId="50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05921395" sldId="50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44192743" sldId="51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73206488" sldId="51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097302770" sldId="51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74723470" sldId="51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14663588" sldId="51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222778642" sldId="51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311711431" sldId="51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564985647" sldId="51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480435344" sldId="51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450095062" sldId="52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57237973" sldId="57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591689327" sldId="57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77723832" sldId="58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87794412" sldId="58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108800004" sldId="58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52720095" sldId="58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077774917" sldId="586"/>
        </pc:sldMkLst>
      </pc:sldChg>
      <pc:sldChg chg="addSp modSp new mod">
        <pc:chgData name="Daniel Khashabi" userId="62390808-c838-45e6-be59-d6fd0d208bc8" providerId="ADAL" clId="{F28CC5BF-8DD7-DA46-8B18-D841DD6422D0}" dt="2023-01-08T18:55:55.032" v="5" actId="962"/>
        <pc:sldMkLst>
          <pc:docMk/>
          <pc:sldMk cId="3585414124" sldId="587"/>
        </pc:sldMkLst>
        <pc:picChg chg="add mod">
          <ac:chgData name="Daniel Khashabi" userId="62390808-c838-45e6-be59-d6fd0d208bc8" providerId="ADAL" clId="{F28CC5BF-8DD7-DA46-8B18-D841DD6422D0}" dt="2023-01-08T18:55:55.032" v="5" actId="962"/>
          <ac:picMkLst>
            <pc:docMk/>
            <pc:sldMk cId="3585414124" sldId="587"/>
            <ac:picMk id="3" creationId="{1C78EE7B-43E9-39F0-028A-9A026D71E5D1}"/>
          </ac:picMkLst>
        </pc:picChg>
      </pc:sldChg>
      <pc:sldChg chg="addSp delSp modSp new mod modClrScheme chgLayout">
        <pc:chgData name="Daniel Khashabi" userId="62390808-c838-45e6-be59-d6fd0d208bc8" providerId="ADAL" clId="{F28CC5BF-8DD7-DA46-8B18-D841DD6422D0}" dt="2023-01-08T18:56:39.489" v="11" actId="700"/>
        <pc:sldMkLst>
          <pc:docMk/>
          <pc:sldMk cId="3031330853" sldId="588"/>
        </pc:sldMkLst>
        <pc:spChg chg="add mod ord">
          <ac:chgData name="Daniel Khashabi" userId="62390808-c838-45e6-be59-d6fd0d208bc8" providerId="ADAL" clId="{F28CC5BF-8DD7-DA46-8B18-D841DD6422D0}" dt="2023-01-08T18:56:39.489" v="11" actId="700"/>
          <ac:spMkLst>
            <pc:docMk/>
            <pc:sldMk cId="3031330853" sldId="588"/>
            <ac:spMk id="2" creationId="{5312D281-C54D-DBDB-F582-CD38D2433B73}"/>
          </ac:spMkLst>
        </pc:spChg>
        <pc:spChg chg="add del mod ord">
          <ac:chgData name="Daniel Khashabi" userId="62390808-c838-45e6-be59-d6fd0d208bc8" providerId="ADAL" clId="{F28CC5BF-8DD7-DA46-8B18-D841DD6422D0}" dt="2023-01-08T18:56:39.489" v="11" actId="700"/>
          <ac:spMkLst>
            <pc:docMk/>
            <pc:sldMk cId="3031330853" sldId="588"/>
            <ac:spMk id="3" creationId="{1426FAC5-3F9B-FBFE-6BCF-C6C5FAF5BD8B}"/>
          </ac:spMkLst>
        </pc:spChg>
      </pc:sldChg>
      <pc:sldChg chg="addSp delSp modSp new mod">
        <pc:chgData name="Daniel Khashabi" userId="62390808-c838-45e6-be59-d6fd0d208bc8" providerId="ADAL" clId="{F28CC5BF-8DD7-DA46-8B18-D841DD6422D0}" dt="2023-01-08T18:56:47.725" v="16" actId="962"/>
        <pc:sldMkLst>
          <pc:docMk/>
          <pc:sldMk cId="657447582" sldId="589"/>
        </pc:sldMkLst>
        <pc:spChg chg="mod">
          <ac:chgData name="Daniel Khashabi" userId="62390808-c838-45e6-be59-d6fd0d208bc8" providerId="ADAL" clId="{F28CC5BF-8DD7-DA46-8B18-D841DD6422D0}" dt="2023-01-08T18:56:47.281" v="14" actId="27636"/>
          <ac:spMkLst>
            <pc:docMk/>
            <pc:sldMk cId="657447582" sldId="589"/>
            <ac:spMk id="2" creationId="{92881FEB-2F2A-38C9-A51A-907B03617E97}"/>
          </ac:spMkLst>
        </pc:spChg>
        <pc:spChg chg="del">
          <ac:chgData name="Daniel Khashabi" userId="62390808-c838-45e6-be59-d6fd0d208bc8" providerId="ADAL" clId="{F28CC5BF-8DD7-DA46-8B18-D841DD6422D0}" dt="2023-01-08T18:56:47.117" v="13"/>
          <ac:spMkLst>
            <pc:docMk/>
            <pc:sldMk cId="657447582" sldId="589"/>
            <ac:spMk id="3" creationId="{9193DBDA-53A8-D1A8-8C44-542CB4650491}"/>
          </ac:spMkLst>
        </pc:spChg>
        <pc:picChg chg="add mod">
          <ac:chgData name="Daniel Khashabi" userId="62390808-c838-45e6-be59-d6fd0d208bc8" providerId="ADAL" clId="{F28CC5BF-8DD7-DA46-8B18-D841DD6422D0}" dt="2023-01-08T18:56:47.725" v="16" actId="962"/>
          <ac:picMkLst>
            <pc:docMk/>
            <pc:sldMk cId="657447582" sldId="589"/>
            <ac:picMk id="5" creationId="{5DFAC8AD-DD0C-4FE8-DE21-342CD8AF1C0A}"/>
          </ac:picMkLst>
        </pc:picChg>
      </pc:sldChg>
      <pc:sldChg chg="addSp modSp new mod">
        <pc:chgData name="Daniel Khashabi" userId="62390808-c838-45e6-be59-d6fd0d208bc8" providerId="ADAL" clId="{F28CC5BF-8DD7-DA46-8B18-D841DD6422D0}" dt="2023-01-08T18:57:00.013" v="20" actId="962"/>
        <pc:sldMkLst>
          <pc:docMk/>
          <pc:sldMk cId="1219870398" sldId="590"/>
        </pc:sldMkLst>
        <pc:picChg chg="add mod">
          <ac:chgData name="Daniel Khashabi" userId="62390808-c838-45e6-be59-d6fd0d208bc8" providerId="ADAL" clId="{F28CC5BF-8DD7-DA46-8B18-D841DD6422D0}" dt="2023-01-08T18:57:00.013" v="20" actId="962"/>
          <ac:picMkLst>
            <pc:docMk/>
            <pc:sldMk cId="1219870398" sldId="590"/>
            <ac:picMk id="3" creationId="{8A37D875-AE53-D5E4-0DFF-AFC57E9EC768}"/>
          </ac:picMkLst>
        </pc:picChg>
      </pc:sldChg>
      <pc:sldChg chg="addSp delSp modSp new mod">
        <pc:chgData name="Daniel Khashabi" userId="62390808-c838-45e6-be59-d6fd0d208bc8" providerId="ADAL" clId="{F28CC5BF-8DD7-DA46-8B18-D841DD6422D0}" dt="2023-01-08T18:57:27.601" v="25" actId="962"/>
        <pc:sldMkLst>
          <pc:docMk/>
          <pc:sldMk cId="31448648" sldId="591"/>
        </pc:sldMkLst>
        <pc:spChg chg="mod">
          <ac:chgData name="Daniel Khashabi" userId="62390808-c838-45e6-be59-d6fd0d208bc8" providerId="ADAL" clId="{F28CC5BF-8DD7-DA46-8B18-D841DD6422D0}" dt="2023-01-08T18:57:27.076" v="23" actId="27636"/>
          <ac:spMkLst>
            <pc:docMk/>
            <pc:sldMk cId="31448648" sldId="591"/>
            <ac:spMk id="2" creationId="{028F6C97-0E4B-9FCD-C03C-C11E5169350D}"/>
          </ac:spMkLst>
        </pc:spChg>
        <pc:spChg chg="del">
          <ac:chgData name="Daniel Khashabi" userId="62390808-c838-45e6-be59-d6fd0d208bc8" providerId="ADAL" clId="{F28CC5BF-8DD7-DA46-8B18-D841DD6422D0}" dt="2023-01-08T18:57:26.898" v="22"/>
          <ac:spMkLst>
            <pc:docMk/>
            <pc:sldMk cId="31448648" sldId="591"/>
            <ac:spMk id="3" creationId="{C2FA5424-2682-6ACB-4530-D968C91E6EA7}"/>
          </ac:spMkLst>
        </pc:spChg>
        <pc:picChg chg="add mod">
          <ac:chgData name="Daniel Khashabi" userId="62390808-c838-45e6-be59-d6fd0d208bc8" providerId="ADAL" clId="{F28CC5BF-8DD7-DA46-8B18-D841DD6422D0}" dt="2023-01-08T18:57:27.601" v="25" actId="962"/>
          <ac:picMkLst>
            <pc:docMk/>
            <pc:sldMk cId="31448648" sldId="591"/>
            <ac:picMk id="5" creationId="{69165B85-1D20-0E75-A1FD-4285709E73F9}"/>
          </ac:picMkLst>
        </pc:picChg>
      </pc:sldChg>
      <pc:sldChg chg="addSp delSp modSp new mod">
        <pc:chgData name="Daniel Khashabi" userId="62390808-c838-45e6-be59-d6fd0d208bc8" providerId="ADAL" clId="{F28CC5BF-8DD7-DA46-8B18-D841DD6422D0}" dt="2023-01-08T18:57:49.306" v="30" actId="962"/>
        <pc:sldMkLst>
          <pc:docMk/>
          <pc:sldMk cId="1337606258" sldId="592"/>
        </pc:sldMkLst>
        <pc:spChg chg="mod">
          <ac:chgData name="Daniel Khashabi" userId="62390808-c838-45e6-be59-d6fd0d208bc8" providerId="ADAL" clId="{F28CC5BF-8DD7-DA46-8B18-D841DD6422D0}" dt="2023-01-08T18:57:48.713" v="28" actId="27636"/>
          <ac:spMkLst>
            <pc:docMk/>
            <pc:sldMk cId="1337606258" sldId="592"/>
            <ac:spMk id="2" creationId="{A4B3DDDD-B5CE-08AC-4015-E2C183F000AD}"/>
          </ac:spMkLst>
        </pc:spChg>
        <pc:spChg chg="del">
          <ac:chgData name="Daniel Khashabi" userId="62390808-c838-45e6-be59-d6fd0d208bc8" providerId="ADAL" clId="{F28CC5BF-8DD7-DA46-8B18-D841DD6422D0}" dt="2023-01-08T18:57:48.530" v="27"/>
          <ac:spMkLst>
            <pc:docMk/>
            <pc:sldMk cId="1337606258" sldId="592"/>
            <ac:spMk id="3" creationId="{2B7BFB28-981D-EAFB-652E-E6952DE484DD}"/>
          </ac:spMkLst>
        </pc:spChg>
        <pc:picChg chg="add mod">
          <ac:chgData name="Daniel Khashabi" userId="62390808-c838-45e6-be59-d6fd0d208bc8" providerId="ADAL" clId="{F28CC5BF-8DD7-DA46-8B18-D841DD6422D0}" dt="2023-01-08T18:57:49.306" v="30" actId="962"/>
          <ac:picMkLst>
            <pc:docMk/>
            <pc:sldMk cId="1337606258" sldId="592"/>
            <ac:picMk id="5" creationId="{505E7724-5370-23B0-C28A-328D80E71673}"/>
          </ac:picMkLst>
        </pc:picChg>
      </pc:sldChg>
    </pc:docChg>
  </pc:docChgLst>
  <pc:docChgLst>
    <pc:chgData name="Daniel Khashabi" userId="S::dkhasha1@jh.edu::62390808-c838-45e6-be59-d6fd0d208bc8" providerId="AD" clId="Web-{CECB7787-C68B-6F0D-00DD-11B5CBEDFDFD}"/>
    <pc:docChg chg="addSld modSld">
      <pc:chgData name="Daniel Khashabi" userId="S::dkhasha1@jh.edu::62390808-c838-45e6-be59-d6fd0d208bc8" providerId="AD" clId="Web-{CECB7787-C68B-6F0D-00DD-11B5CBEDFDFD}" dt="2023-02-10T15:42:27.488" v="15" actId="20577"/>
      <pc:docMkLst>
        <pc:docMk/>
      </pc:docMkLst>
      <pc:sldChg chg="modSp new">
        <pc:chgData name="Daniel Khashabi" userId="S::dkhasha1@jh.edu::62390808-c838-45e6-be59-d6fd0d208bc8" providerId="AD" clId="Web-{CECB7787-C68B-6F0D-00DD-11B5CBEDFDFD}" dt="2023-02-10T15:42:27.488" v="15" actId="20577"/>
        <pc:sldMkLst>
          <pc:docMk/>
          <pc:sldMk cId="774716354" sldId="1633"/>
        </pc:sldMkLst>
        <pc:spChg chg="mod">
          <ac:chgData name="Daniel Khashabi" userId="S::dkhasha1@jh.edu::62390808-c838-45e6-be59-d6fd0d208bc8" providerId="AD" clId="Web-{CECB7787-C68B-6F0D-00DD-11B5CBEDFDFD}" dt="2023-02-10T15:42:27.488" v="15" actId="20577"/>
          <ac:spMkLst>
            <pc:docMk/>
            <pc:sldMk cId="774716354" sldId="1633"/>
            <ac:spMk id="3" creationId="{D7323995-35CE-7B26-C2E2-8FD107523DFA}"/>
          </ac:spMkLst>
        </pc:spChg>
      </pc:sldChg>
    </pc:docChg>
  </pc:docChgLst>
  <pc:docChgLst>
    <pc:chgData name="Daniel Khashabi" userId="62390808-c838-45e6-be59-d6fd0d208bc8" providerId="ADAL" clId="{869B6155-D3EA-B248-88FD-3C87DF8AEA16}"/>
    <pc:docChg chg="undo redo custSel addSld delSld modSld sldOrd addSection modSection">
      <pc:chgData name="Daniel Khashabi" userId="62390808-c838-45e6-be59-d6fd0d208bc8" providerId="ADAL" clId="{869B6155-D3EA-B248-88FD-3C87DF8AEA16}" dt="2023-02-28T17:02:34.779" v="8940" actId="207"/>
      <pc:docMkLst>
        <pc:docMk/>
      </pc:docMkLst>
      <pc:sldChg chg="modSp del mod">
        <pc:chgData name="Daniel Khashabi" userId="62390808-c838-45e6-be59-d6fd0d208bc8" providerId="ADAL" clId="{869B6155-D3EA-B248-88FD-3C87DF8AEA16}" dt="2023-02-28T02:37:22.563" v="8518" actId="2696"/>
        <pc:sldMkLst>
          <pc:docMk/>
          <pc:sldMk cId="0" sldId="258"/>
        </pc:sldMkLst>
        <pc:spChg chg="mod">
          <ac:chgData name="Daniel Khashabi" userId="62390808-c838-45e6-be59-d6fd0d208bc8" providerId="ADAL" clId="{869B6155-D3EA-B248-88FD-3C87DF8AEA16}" dt="2023-02-28T02:33:46.136" v="8386" actId="15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33:12.779" v="8356" actId="1076"/>
          <ac:spMkLst>
            <pc:docMk/>
            <pc:sldMk cId="0" sldId="258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7:22.595" v="8519" actId="2696"/>
        <pc:sldMkLst>
          <pc:docMk/>
          <pc:sldMk cId="0" sldId="259"/>
        </pc:sldMkLst>
      </pc:sldChg>
      <pc:sldChg chg="modSp mod modShow">
        <pc:chgData name="Daniel Khashabi" userId="62390808-c838-45e6-be59-d6fd0d208bc8" providerId="ADAL" clId="{869B6155-D3EA-B248-88FD-3C87DF8AEA16}" dt="2023-02-28T02:44:13.854" v="8563" actId="729"/>
        <pc:sldMkLst>
          <pc:docMk/>
          <pc:sldMk cId="0" sldId="260"/>
        </pc:sldMkLst>
        <pc:spChg chg="mod">
          <ac:chgData name="Daniel Khashabi" userId="62390808-c838-45e6-be59-d6fd0d208bc8" providerId="ADAL" clId="{869B6155-D3EA-B248-88FD-3C87DF8AEA16}" dt="2023-02-28T02:42:38.336" v="8562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38:19.991" v="8556" actId="1076"/>
          <ac:spMkLst>
            <pc:docMk/>
            <pc:sldMk cId="0" sldId="260"/>
            <ac:spMk id="11" creationId="{00000000-0000-0000-0000-000000000000}"/>
          </ac:spMkLst>
        </pc:spChg>
      </pc:sldChg>
      <pc:sldChg chg="addSp delSp modSp mod modShow">
        <pc:chgData name="Daniel Khashabi" userId="62390808-c838-45e6-be59-d6fd0d208bc8" providerId="ADAL" clId="{869B6155-D3EA-B248-88FD-3C87DF8AEA16}" dt="2023-02-28T02:44:13.854" v="8563" actId="729"/>
        <pc:sldMkLst>
          <pc:docMk/>
          <pc:sldMk cId="0" sldId="262"/>
        </pc:sldMkLst>
        <pc:spChg chg="del">
          <ac:chgData name="Daniel Khashabi" userId="62390808-c838-45e6-be59-d6fd0d208bc8" providerId="ADAL" clId="{869B6155-D3EA-B248-88FD-3C87DF8AEA16}" dt="2023-02-28T02:38:27.598" v="8559" actId="478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38:28.021" v="8560"/>
          <ac:spMkLst>
            <pc:docMk/>
            <pc:sldMk cId="0" sldId="262"/>
            <ac:spMk id="16" creationId="{3D23B0C2-FF48-E6BB-CC85-DB55888208B1}"/>
          </ac:spMkLst>
        </pc:spChg>
      </pc:sldChg>
      <pc:sldChg chg="mod modShow">
        <pc:chgData name="Daniel Khashabi" userId="62390808-c838-45e6-be59-d6fd0d208bc8" providerId="ADAL" clId="{869B6155-D3EA-B248-88FD-3C87DF8AEA16}" dt="2023-02-28T02:46:14.891" v="8564" actId="729"/>
        <pc:sldMkLst>
          <pc:docMk/>
          <pc:sldMk cId="0" sldId="271"/>
        </pc:sldMkLst>
      </pc:sldChg>
      <pc:sldChg chg="addSp delSp modSp mod chgLayout">
        <pc:chgData name="Daniel Khashabi" userId="62390808-c838-45e6-be59-d6fd0d208bc8" providerId="ADAL" clId="{869B6155-D3EA-B248-88FD-3C87DF8AEA16}" dt="2023-02-28T02:47:05.570" v="8589" actId="20577"/>
        <pc:sldMkLst>
          <pc:docMk/>
          <pc:sldMk cId="0" sldId="272"/>
        </pc:sldMkLst>
        <pc:spChg chg="mod ord">
          <ac:chgData name="Daniel Khashabi" userId="62390808-c838-45e6-be59-d6fd0d208bc8" providerId="ADAL" clId="{869B6155-D3EA-B248-88FD-3C87DF8AEA16}" dt="2023-02-28T02:46:34.635" v="8568" actId="700"/>
          <ac:spMkLst>
            <pc:docMk/>
            <pc:sldMk cId="0" sldId="272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8T02:46:37.157" v="8570" actId="478"/>
          <ac:spMkLst>
            <pc:docMk/>
            <pc:sldMk cId="0" sldId="272"/>
            <ac:spMk id="3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2:47:05.570" v="8589" actId="20577"/>
          <ac:spMkLst>
            <pc:docMk/>
            <pc:sldMk cId="0" sldId="272"/>
            <ac:spMk id="6" creationId="{8AC003F3-C006-3246-2132-D8D6F6395C3C}"/>
          </ac:spMkLst>
        </pc:spChg>
      </pc:sldChg>
      <pc:sldChg chg="modSp add mod">
        <pc:chgData name="Daniel Khashabi" userId="62390808-c838-45e6-be59-d6fd0d208bc8" providerId="ADAL" clId="{869B6155-D3EA-B248-88FD-3C87DF8AEA16}" dt="2023-02-28T02:48:21.961" v="8599" actId="20577"/>
        <pc:sldMkLst>
          <pc:docMk/>
          <pc:sldMk cId="937392597" sldId="273"/>
        </pc:sldMkLst>
        <pc:spChg chg="mod">
          <ac:chgData name="Daniel Khashabi" userId="62390808-c838-45e6-be59-d6fd0d208bc8" providerId="ADAL" clId="{869B6155-D3EA-B248-88FD-3C87DF8AEA16}" dt="2023-02-28T02:48:19.531" v="8598" actId="1076"/>
          <ac:spMkLst>
            <pc:docMk/>
            <pc:sldMk cId="937392597" sldId="273"/>
            <ac:spMk id="6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48:21.961" v="8599" actId="20577"/>
          <ac:spMkLst>
            <pc:docMk/>
            <pc:sldMk cId="937392597" sldId="273"/>
            <ac:spMk id="9" creationId="{FC840F2D-3A1D-472E-14BF-9432773247DC}"/>
          </ac:spMkLst>
        </pc:spChg>
      </pc:sldChg>
      <pc:sldChg chg="addSp delSp modSp del mod chgLayout">
        <pc:chgData name="Daniel Khashabi" userId="62390808-c838-45e6-be59-d6fd0d208bc8" providerId="ADAL" clId="{869B6155-D3EA-B248-88FD-3C87DF8AEA16}" dt="2023-02-28T02:48:13.894" v="8596" actId="2696"/>
        <pc:sldMkLst>
          <pc:docMk/>
          <pc:sldMk cId="937392597" sldId="273"/>
        </pc:sldMkLst>
        <pc:spChg chg="mod ord">
          <ac:chgData name="Daniel Khashabi" userId="62390808-c838-45e6-be59-d6fd0d208bc8" providerId="ADAL" clId="{869B6155-D3EA-B248-88FD-3C87DF8AEA16}" dt="2023-02-28T02:47:44.518" v="8591" actId="700"/>
          <ac:spMkLst>
            <pc:docMk/>
            <pc:sldMk cId="937392597" sldId="273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8T02:47:46.540" v="8593" actId="478"/>
          <ac:spMkLst>
            <pc:docMk/>
            <pc:sldMk cId="937392597" sldId="273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47:58.762" v="8595" actId="1076"/>
          <ac:spMkLst>
            <pc:docMk/>
            <pc:sldMk cId="937392597" sldId="273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2:47:28.287" v="8590" actId="478"/>
          <ac:spMkLst>
            <pc:docMk/>
            <pc:sldMk cId="937392597" sldId="273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2:47:47.381" v="8594"/>
          <ac:spMkLst>
            <pc:docMk/>
            <pc:sldMk cId="937392597" sldId="273"/>
            <ac:spMk id="9" creationId="{FC840F2D-3A1D-472E-14BF-9432773247DC}"/>
          </ac:spMkLst>
        </pc:spChg>
      </pc:sldChg>
      <pc:sldChg chg="del mod modShow">
        <pc:chgData name="Daniel Khashabi" userId="62390808-c838-45e6-be59-d6fd0d208bc8" providerId="ADAL" clId="{869B6155-D3EA-B248-88FD-3C87DF8AEA16}" dt="2023-02-27T02:20:00.408" v="4156" actId="2696"/>
        <pc:sldMkLst>
          <pc:docMk/>
          <pc:sldMk cId="1255542860" sldId="280"/>
        </pc:sldMkLst>
      </pc:sldChg>
      <pc:sldChg chg="addSp delSp modSp mod chgLayout">
        <pc:chgData name="Daniel Khashabi" userId="62390808-c838-45e6-be59-d6fd0d208bc8" providerId="ADAL" clId="{869B6155-D3EA-B248-88FD-3C87DF8AEA16}" dt="2023-02-28T02:13:40.353" v="7747" actId="20577"/>
        <pc:sldMkLst>
          <pc:docMk/>
          <pc:sldMk cId="0" sldId="292"/>
        </pc:sldMkLst>
        <pc:spChg chg="del mod">
          <ac:chgData name="Daniel Khashabi" userId="62390808-c838-45e6-be59-d6fd0d208bc8" providerId="ADAL" clId="{869B6155-D3EA-B248-88FD-3C87DF8AEA16}" dt="2023-02-28T02:10:17.103" v="7562" actId="478"/>
          <ac:spMkLst>
            <pc:docMk/>
            <pc:sldMk cId="0" sldId="292"/>
            <ac:spMk id="2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3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4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8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9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13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2:12:57.277" v="7612" actId="20577"/>
          <ac:spMkLst>
            <pc:docMk/>
            <pc:sldMk cId="0" sldId="292"/>
            <ac:spMk id="22" creationId="{342508B4-BDD1-5ECF-B7EE-A81F6B1CE519}"/>
          </ac:spMkLst>
        </pc:spChg>
        <pc:spChg chg="add del mod ord">
          <ac:chgData name="Daniel Khashabi" userId="62390808-c838-45e6-be59-d6fd0d208bc8" providerId="ADAL" clId="{869B6155-D3EA-B248-88FD-3C87DF8AEA16}" dt="2023-02-28T02:10:23.343" v="7566" actId="478"/>
          <ac:spMkLst>
            <pc:docMk/>
            <pc:sldMk cId="0" sldId="292"/>
            <ac:spMk id="23" creationId="{C4D9E48A-C0E0-5A9B-7006-9C8367BDAF0E}"/>
          </ac:spMkLst>
        </pc:spChg>
        <pc:spChg chg="add mod ord">
          <ac:chgData name="Daniel Khashabi" userId="62390808-c838-45e6-be59-d6fd0d208bc8" providerId="ADAL" clId="{869B6155-D3EA-B248-88FD-3C87DF8AEA16}" dt="2023-02-28T02:13:40.353" v="7747" actId="20577"/>
          <ac:spMkLst>
            <pc:docMk/>
            <pc:sldMk cId="0" sldId="292"/>
            <ac:spMk id="24" creationId="{6F630B2D-36EE-C548-27C3-750915AB32A9}"/>
          </ac:spMkLst>
        </pc:spChg>
        <pc:grpChg chg="add del">
          <ac:chgData name="Daniel Khashabi" userId="62390808-c838-45e6-be59-d6fd0d208bc8" providerId="ADAL" clId="{869B6155-D3EA-B248-88FD-3C87DF8AEA16}" dt="2023-02-28T02:10:55.598" v="7575" actId="21"/>
          <ac:grpSpMkLst>
            <pc:docMk/>
            <pc:sldMk cId="0" sldId="292"/>
            <ac:grpSpMk id="5" creationId="{00000000-0000-0000-0000-000000000000}"/>
          </ac:grpSpMkLst>
        </pc:grpChg>
        <pc:grpChg chg="add del">
          <ac:chgData name="Daniel Khashabi" userId="62390808-c838-45e6-be59-d6fd0d208bc8" providerId="ADAL" clId="{869B6155-D3EA-B248-88FD-3C87DF8AEA16}" dt="2023-02-28T02:10:55.598" v="7575" actId="21"/>
          <ac:grpSpMkLst>
            <pc:docMk/>
            <pc:sldMk cId="0" sldId="292"/>
            <ac:grpSpMk id="10" creationId="{00000000-0000-0000-0000-000000000000}"/>
          </ac:grpSpMkLst>
        </pc:grp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5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6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7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8" creationId="{00000000-0000-0000-0000-000000000000}"/>
          </ac:graphicFrameMkLst>
        </pc:graphicFrameChg>
      </pc:sldChg>
      <pc:sldChg chg="modSp mod">
        <pc:chgData name="Daniel Khashabi" userId="62390808-c838-45e6-be59-d6fd0d208bc8" providerId="ADAL" clId="{869B6155-D3EA-B248-88FD-3C87DF8AEA16}" dt="2023-02-23T18:41:44.659" v="98" actId="1035"/>
        <pc:sldMkLst>
          <pc:docMk/>
          <pc:sldMk cId="0" sldId="301"/>
        </pc:sldMkLst>
        <pc:spChg chg="mod">
          <ac:chgData name="Daniel Khashabi" userId="62390808-c838-45e6-be59-d6fd0d208bc8" providerId="ADAL" clId="{869B6155-D3EA-B248-88FD-3C87DF8AEA16}" dt="2023-02-23T18:41:44.659" v="98" actId="1035"/>
          <ac:spMkLst>
            <pc:docMk/>
            <pc:sldMk cId="0" sldId="301"/>
            <ac:spMk id="59" creationId="{00000000-0000-0000-0000-000000000000}"/>
          </ac:spMkLst>
        </pc:spChg>
      </pc:sldChg>
      <pc:sldChg chg="modSp add mod">
        <pc:chgData name="Daniel Khashabi" userId="62390808-c838-45e6-be59-d6fd0d208bc8" providerId="ADAL" clId="{869B6155-D3EA-B248-88FD-3C87DF8AEA16}" dt="2023-02-27T00:06:13.894" v="1568" actId="1076"/>
        <pc:sldMkLst>
          <pc:docMk/>
          <pc:sldMk cId="3022393508" sldId="304"/>
        </pc:sldMkLst>
        <pc:spChg chg="mod">
          <ac:chgData name="Daniel Khashabi" userId="62390808-c838-45e6-be59-d6fd0d208bc8" providerId="ADAL" clId="{869B6155-D3EA-B248-88FD-3C87DF8AEA16}" dt="2023-02-27T00:06:13.894" v="1568" actId="1076"/>
          <ac:spMkLst>
            <pc:docMk/>
            <pc:sldMk cId="3022393508" sldId="304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7T00:05:42.713" v="1560" actId="2696"/>
        <pc:sldMkLst>
          <pc:docMk/>
          <pc:sldMk cId="3539864448" sldId="304"/>
        </pc:sldMkLst>
      </pc:sldChg>
      <pc:sldChg chg="modSp mod">
        <pc:chgData name="Daniel Khashabi" userId="62390808-c838-45e6-be59-d6fd0d208bc8" providerId="ADAL" clId="{869B6155-D3EA-B248-88FD-3C87DF8AEA16}" dt="2023-02-27T15:39:13.775" v="6537" actId="115"/>
        <pc:sldMkLst>
          <pc:docMk/>
          <pc:sldMk cId="330968175" sldId="305"/>
        </pc:sldMkLst>
        <pc:spChg chg="mod">
          <ac:chgData name="Daniel Khashabi" userId="62390808-c838-45e6-be59-d6fd0d208bc8" providerId="ADAL" clId="{869B6155-D3EA-B248-88FD-3C87DF8AEA16}" dt="2023-02-27T15:39:13.775" v="6537" actId="115"/>
          <ac:spMkLst>
            <pc:docMk/>
            <pc:sldMk cId="330968175" sldId="305"/>
            <ac:spMk id="113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16:45.521" v="7759" actId="2696"/>
        <pc:sldMkLst>
          <pc:docMk/>
          <pc:sldMk cId="0" sldId="310"/>
        </pc:sldMkLst>
      </pc:sldChg>
      <pc:sldChg chg="del">
        <pc:chgData name="Daniel Khashabi" userId="62390808-c838-45e6-be59-d6fd0d208bc8" providerId="ADAL" clId="{869B6155-D3EA-B248-88FD-3C87DF8AEA16}" dt="2023-02-23T18:40:42.705" v="3" actId="2696"/>
        <pc:sldMkLst>
          <pc:docMk/>
          <pc:sldMk cId="3260301037" sldId="312"/>
        </pc:sldMkLst>
      </pc:sldChg>
      <pc:sldChg chg="modSp mod">
        <pc:chgData name="Daniel Khashabi" userId="62390808-c838-45e6-be59-d6fd0d208bc8" providerId="ADAL" clId="{869B6155-D3EA-B248-88FD-3C87DF8AEA16}" dt="2023-02-28T02:32:20.137" v="8234" actId="1036"/>
        <pc:sldMkLst>
          <pc:docMk/>
          <pc:sldMk cId="2770273199" sldId="318"/>
        </pc:sldMkLst>
        <pc:spChg chg="mod">
          <ac:chgData name="Daniel Khashabi" userId="62390808-c838-45e6-be59-d6fd0d208bc8" providerId="ADAL" clId="{869B6155-D3EA-B248-88FD-3C87DF8AEA16}" dt="2023-02-28T02:32:00.097" v="8225" actId="20577"/>
          <ac:spMkLst>
            <pc:docMk/>
            <pc:sldMk cId="2770273199" sldId="318"/>
            <ac:spMk id="2" creationId="{00000000-0000-0000-0000-000000000000}"/>
          </ac:spMkLst>
        </pc:spChg>
        <pc:grpChg chg="mod">
          <ac:chgData name="Daniel Khashabi" userId="62390808-c838-45e6-be59-d6fd0d208bc8" providerId="ADAL" clId="{869B6155-D3EA-B248-88FD-3C87DF8AEA16}" dt="2023-02-28T02:32:20.137" v="8234" actId="1036"/>
          <ac:grpSpMkLst>
            <pc:docMk/>
            <pc:sldMk cId="2770273199" sldId="318"/>
            <ac:grpSpMk id="3" creationId="{00000000-0000-0000-0000-000000000000}"/>
          </ac:grpSpMkLst>
        </pc:grpChg>
      </pc:sldChg>
      <pc:sldChg chg="modSp mod">
        <pc:chgData name="Daniel Khashabi" userId="62390808-c838-45e6-be59-d6fd0d208bc8" providerId="ADAL" clId="{869B6155-D3EA-B248-88FD-3C87DF8AEA16}" dt="2023-02-28T02:29:03.896" v="8180" actId="20577"/>
        <pc:sldMkLst>
          <pc:docMk/>
          <pc:sldMk cId="3429003378" sldId="319"/>
        </pc:sldMkLst>
        <pc:spChg chg="mod">
          <ac:chgData name="Daniel Khashabi" userId="62390808-c838-45e6-be59-d6fd0d208bc8" providerId="ADAL" clId="{869B6155-D3EA-B248-88FD-3C87DF8AEA16}" dt="2023-02-28T02:29:03.896" v="8180" actId="20577"/>
          <ac:spMkLst>
            <pc:docMk/>
            <pc:sldMk cId="3429003378" sldId="31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869B6155-D3EA-B248-88FD-3C87DF8AEA16}" dt="2023-02-23T18:40:48.461" v="12" actId="20577"/>
        <pc:sldMkLst>
          <pc:docMk/>
          <pc:sldMk cId="617374293" sldId="320"/>
        </pc:sldMkLst>
        <pc:spChg chg="mod">
          <ac:chgData name="Daniel Khashabi" userId="62390808-c838-45e6-be59-d6fd0d208bc8" providerId="ADAL" clId="{869B6155-D3EA-B248-88FD-3C87DF8AEA16}" dt="2023-02-23T18:40:48.461" v="12" actId="20577"/>
          <ac:spMkLst>
            <pc:docMk/>
            <pc:sldMk cId="617374293" sldId="320"/>
            <ac:spMk id="2" creationId="{7963FB8C-984D-4963-B21F-E3CA415E94CA}"/>
          </ac:spMkLst>
        </pc:spChg>
      </pc:sldChg>
      <pc:sldChg chg="modSp mod">
        <pc:chgData name="Daniel Khashabi" userId="62390808-c838-45e6-be59-d6fd0d208bc8" providerId="ADAL" clId="{869B6155-D3EA-B248-88FD-3C87DF8AEA16}" dt="2023-02-28T02:28:40.101" v="8146" actId="207"/>
        <pc:sldMkLst>
          <pc:docMk/>
          <pc:sldMk cId="4174653646" sldId="321"/>
        </pc:sldMkLst>
        <pc:spChg chg="mod">
          <ac:chgData name="Daniel Khashabi" userId="62390808-c838-45e6-be59-d6fd0d208bc8" providerId="ADAL" clId="{869B6155-D3EA-B248-88FD-3C87DF8AEA16}" dt="2023-02-28T02:28:40.101" v="8146" actId="207"/>
          <ac:spMkLst>
            <pc:docMk/>
            <pc:sldMk cId="4174653646" sldId="321"/>
            <ac:spMk id="5" creationId="{C9833472-4CAC-AAB4-C6B6-E25F63A23E4C}"/>
          </ac:spMkLst>
        </pc:spChg>
      </pc:sldChg>
      <pc:sldChg chg="modSp mod">
        <pc:chgData name="Daniel Khashabi" userId="62390808-c838-45e6-be59-d6fd0d208bc8" providerId="ADAL" clId="{869B6155-D3EA-B248-88FD-3C87DF8AEA16}" dt="2023-02-28T02:26:04.456" v="8010" actId="1036"/>
        <pc:sldMkLst>
          <pc:docMk/>
          <pc:sldMk cId="4081051651" sldId="323"/>
        </pc:sldMkLst>
        <pc:spChg chg="mod">
          <ac:chgData name="Daniel Khashabi" userId="62390808-c838-45e6-be59-d6fd0d208bc8" providerId="ADAL" clId="{869B6155-D3EA-B248-88FD-3C87DF8AEA16}" dt="2023-02-28T02:26:02.450" v="8006" actId="1036"/>
          <ac:spMkLst>
            <pc:docMk/>
            <pc:sldMk cId="4081051651" sldId="323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26:04.456" v="8010" actId="1036"/>
          <ac:spMkLst>
            <pc:docMk/>
            <pc:sldMk cId="4081051651" sldId="323"/>
            <ac:spMk id="6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25:17.201" v="7997" actId="368"/>
          <ac:spMkLst>
            <pc:docMk/>
            <pc:sldMk cId="4081051651" sldId="323"/>
            <ac:spMk id="15" creationId="{00000000-0000-0000-0000-000000000000}"/>
          </ac:spMkLst>
        </pc:sp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482481836" sldId="324"/>
        </pc:sldMkLst>
      </pc:sldChg>
      <pc:sldChg chg="del">
        <pc:chgData name="Daniel Khashabi" userId="62390808-c838-45e6-be59-d6fd0d208bc8" providerId="ADAL" clId="{869B6155-D3EA-B248-88FD-3C87DF8AEA16}" dt="2023-02-26T23:40:22.894" v="973" actId="2696"/>
        <pc:sldMkLst>
          <pc:docMk/>
          <pc:sldMk cId="1882086378" sldId="324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808398057" sldId="324"/>
        </pc:sldMkLst>
      </pc:sldChg>
      <pc:sldChg chg="del">
        <pc:chgData name="Daniel Khashabi" userId="62390808-c838-45e6-be59-d6fd0d208bc8" providerId="ADAL" clId="{869B6155-D3EA-B248-88FD-3C87DF8AEA16}" dt="2023-02-27T00:40:10.779" v="2341" actId="2696"/>
        <pc:sldMkLst>
          <pc:docMk/>
          <pc:sldMk cId="1782586008" sldId="330"/>
        </pc:sldMk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814921833" sldId="333"/>
        </pc:sldMkLst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909922209" sldId="333"/>
        </pc:sldMkLst>
        <pc:spChg chg="add del mod">
          <ac:chgData name="Daniel Khashabi" userId="62390808-c838-45e6-be59-d6fd0d208bc8" providerId="ADAL" clId="{869B6155-D3EA-B248-88FD-3C87DF8AEA16}" dt="2023-02-28T01:33:03.991" v="7430" actId="20577"/>
          <ac:spMkLst>
            <pc:docMk/>
            <pc:sldMk cId="3909922209" sldId="333"/>
            <ac:spMk id="6" creationId="{1DDAEEFE-2653-DB31-8D0C-7B55F445EEB5}"/>
          </ac:spMkLst>
        </pc:spChg>
        <pc:spChg chg="add del mod">
          <ac:chgData name="Daniel Khashabi" userId="62390808-c838-45e6-be59-d6fd0d208bc8" providerId="ADAL" clId="{869B6155-D3EA-B248-88FD-3C87DF8AEA16}" dt="2023-02-28T01:31:20.401" v="7118" actId="478"/>
          <ac:spMkLst>
            <pc:docMk/>
            <pc:sldMk cId="3909922209" sldId="333"/>
            <ac:spMk id="9" creationId="{45CA8F71-9D0C-80E3-2584-119C342F9184}"/>
          </ac:spMkLst>
        </pc:spChg>
        <pc:picChg chg="del mod">
          <ac:chgData name="Daniel Khashabi" userId="62390808-c838-45e6-be59-d6fd0d208bc8" providerId="ADAL" clId="{869B6155-D3EA-B248-88FD-3C87DF8AEA16}" dt="2023-02-28T01:31:22.327" v="7123" actId="21"/>
          <ac:picMkLst>
            <pc:docMk/>
            <pc:sldMk cId="3909922209" sldId="333"/>
            <ac:picMk id="3" creationId="{00000000-0000-0000-0000-000000000000}"/>
          </ac:picMkLst>
        </pc:picChg>
        <pc:picChg chg="add del mod">
          <ac:chgData name="Daniel Khashabi" userId="62390808-c838-45e6-be59-d6fd0d208bc8" providerId="ADAL" clId="{869B6155-D3EA-B248-88FD-3C87DF8AEA16}" dt="2023-02-28T01:31:21.453" v="7122"/>
          <ac:picMkLst>
            <pc:docMk/>
            <pc:sldMk cId="3909922209" sldId="333"/>
            <ac:picMk id="7" creationId="{2D859E65-BC60-8CF8-8335-8C775E113197}"/>
          </ac:picMkLst>
        </pc:picChg>
        <pc:picChg chg="add mod">
          <ac:chgData name="Daniel Khashabi" userId="62390808-c838-45e6-be59-d6fd0d208bc8" providerId="ADAL" clId="{869B6155-D3EA-B248-88FD-3C87DF8AEA16}" dt="2023-02-28T01:31:27.239" v="7126" actId="1076"/>
          <ac:picMkLst>
            <pc:docMk/>
            <pc:sldMk cId="3909922209" sldId="333"/>
            <ac:picMk id="10" creationId="{AA9899B8-115C-CDBE-A23B-584B9B6DDDBB}"/>
          </ac:picMkLst>
        </pc:picChg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1096237941" sldId="335"/>
        </pc:sldMkLst>
        <pc:spChg chg="add del">
          <ac:chgData name="Daniel Khashabi" userId="62390808-c838-45e6-be59-d6fd0d208bc8" providerId="ADAL" clId="{869B6155-D3EA-B248-88FD-3C87DF8AEA16}" dt="2023-02-28T01:29:10.592" v="7102"/>
          <ac:spMkLst>
            <pc:docMk/>
            <pc:sldMk cId="1096237941" sldId="335"/>
            <ac:spMk id="7" creationId="{F96B6F18-3D21-297A-46E0-B5085395BB69}"/>
          </ac:spMkLst>
        </pc:spChg>
        <pc:picChg chg="mod">
          <ac:chgData name="Daniel Khashabi" userId="62390808-c838-45e6-be59-d6fd0d208bc8" providerId="ADAL" clId="{869B6155-D3EA-B248-88FD-3C87DF8AEA16}" dt="2023-02-28T01:29:10.998" v="7104" actId="1076"/>
          <ac:picMkLst>
            <pc:docMk/>
            <pc:sldMk cId="1096237941" sldId="335"/>
            <ac:picMk id="3" creationId="{00000000-0000-0000-0000-000000000000}"/>
          </ac:picMkLst>
        </pc:picChg>
        <pc:picChg chg="add del">
          <ac:chgData name="Daniel Khashabi" userId="62390808-c838-45e6-be59-d6fd0d208bc8" providerId="ADAL" clId="{869B6155-D3EA-B248-88FD-3C87DF8AEA16}" dt="2023-02-28T01:29:10.392" v="7100" actId="478"/>
          <ac:picMkLst>
            <pc:docMk/>
            <pc:sldMk cId="1096237941" sldId="335"/>
            <ac:picMk id="4" creationId="{00000000-0000-0000-0000-000000000000}"/>
          </ac:picMkLst>
        </pc:picChg>
        <pc:picChg chg="add del mod">
          <ac:chgData name="Daniel Khashabi" userId="62390808-c838-45e6-be59-d6fd0d208bc8" providerId="ADAL" clId="{869B6155-D3EA-B248-88FD-3C87DF8AEA16}" dt="2023-02-28T01:29:14.704" v="7108" actId="14100"/>
          <ac:picMkLst>
            <pc:docMk/>
            <pc:sldMk cId="1096237941" sldId="335"/>
            <ac:picMk id="8" creationId="{6468CD67-225D-735B-2669-16427DDAFE4C}"/>
          </ac:picMkLst>
        </pc:pic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3340573015" sldId="335"/>
        </pc:sldMk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121871667" sldId="337"/>
        </pc:sldMkLst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4039986460" sldId="337"/>
        </pc:sldMkLst>
        <pc:spChg chg="mod">
          <ac:chgData name="Daniel Khashabi" userId="62390808-c838-45e6-be59-d6fd0d208bc8" providerId="ADAL" clId="{869B6155-D3EA-B248-88FD-3C87DF8AEA16}" dt="2023-02-28T01:25:01.888" v="7072" actId="1076"/>
          <ac:spMkLst>
            <pc:docMk/>
            <pc:sldMk cId="4039986460" sldId="337"/>
            <ac:spMk id="7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1:24:55.289" v="7070"/>
          <ac:spMkLst>
            <pc:docMk/>
            <pc:sldMk cId="4039986460" sldId="337"/>
            <ac:spMk id="8" creationId="{955FE260-E95C-C748-7A0A-146A046032C3}"/>
          </ac:spMkLst>
        </pc:spChg>
        <pc:grpChg chg="mod">
          <ac:chgData name="Daniel Khashabi" userId="62390808-c838-45e6-be59-d6fd0d208bc8" providerId="ADAL" clId="{869B6155-D3EA-B248-88FD-3C87DF8AEA16}" dt="2023-02-28T01:25:16.277" v="7078" actId="1076"/>
          <ac:grpSpMkLst>
            <pc:docMk/>
            <pc:sldMk cId="4039986460" sldId="337"/>
            <ac:grpSpMk id="3" creationId="{00000000-0000-0000-0000-000000000000}"/>
          </ac:grpSpMkLst>
        </pc:grpChg>
        <pc:picChg chg="add mod">
          <ac:chgData name="Daniel Khashabi" userId="62390808-c838-45e6-be59-d6fd0d208bc8" providerId="ADAL" clId="{869B6155-D3EA-B248-88FD-3C87DF8AEA16}" dt="2023-02-28T01:25:09.567" v="7075" actId="1076"/>
          <ac:picMkLst>
            <pc:docMk/>
            <pc:sldMk cId="4039986460" sldId="337"/>
            <ac:picMk id="9" creationId="{C92704F9-77FC-C4E8-5921-7AB7DAD88B09}"/>
          </ac:picMkLst>
        </pc:picChg>
      </pc:sldChg>
      <pc:sldChg chg="del mod modShow">
        <pc:chgData name="Daniel Khashabi" userId="62390808-c838-45e6-be59-d6fd0d208bc8" providerId="ADAL" clId="{869B6155-D3EA-B248-88FD-3C87DF8AEA16}" dt="2023-02-28T01:34:12.257" v="7431" actId="2696"/>
        <pc:sldMkLst>
          <pc:docMk/>
          <pc:sldMk cId="2182665769" sldId="338"/>
        </pc:sldMk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3693352940" sldId="338"/>
        </pc:sldMkLst>
      </pc:sldChg>
      <pc:sldChg chg="addSp delSp modSp mod">
        <pc:chgData name="Daniel Khashabi" userId="62390808-c838-45e6-be59-d6fd0d208bc8" providerId="ADAL" clId="{869B6155-D3EA-B248-88FD-3C87DF8AEA16}" dt="2023-02-28T02:18:36.314" v="7802" actId="27636"/>
        <pc:sldMkLst>
          <pc:docMk/>
          <pc:sldMk cId="3245543822" sldId="341"/>
        </pc:sldMkLst>
        <pc:spChg chg="del mod">
          <ac:chgData name="Daniel Khashabi" userId="62390808-c838-45e6-be59-d6fd0d208bc8" providerId="ADAL" clId="{869B6155-D3EA-B248-88FD-3C87DF8AEA16}" dt="2023-02-28T02:18:36.238" v="7801" actId="478"/>
          <ac:spMkLst>
            <pc:docMk/>
            <pc:sldMk cId="3245543822" sldId="341"/>
            <ac:spMk id="2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18:36.314" v="7802" actId="27636"/>
          <ac:spMkLst>
            <pc:docMk/>
            <pc:sldMk cId="3245543822" sldId="341"/>
            <ac:spMk id="16" creationId="{48B43DC1-AAF9-5917-E2B4-F19651DABAE8}"/>
          </ac:spMkLst>
        </pc:spChg>
      </pc:sldChg>
      <pc:sldChg chg="addSp delSp modSp mod chgLayout">
        <pc:chgData name="Daniel Khashabi" userId="62390808-c838-45e6-be59-d6fd0d208bc8" providerId="ADAL" clId="{869B6155-D3EA-B248-88FD-3C87DF8AEA16}" dt="2023-02-28T00:53:06.692" v="6907" actId="20577"/>
        <pc:sldMkLst>
          <pc:docMk/>
          <pc:sldMk cId="105956048" sldId="342"/>
        </pc:sldMkLst>
        <pc:spChg chg="mod ord">
          <ac:chgData name="Daniel Khashabi" userId="62390808-c838-45e6-be59-d6fd0d208bc8" providerId="ADAL" clId="{869B6155-D3EA-B248-88FD-3C87DF8AEA16}" dt="2023-02-28T00:44:56.249" v="6729" actId="700"/>
          <ac:spMkLst>
            <pc:docMk/>
            <pc:sldMk cId="105956048" sldId="342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3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0:53:06.692" v="6907" actId="20577"/>
          <ac:spMkLst>
            <pc:docMk/>
            <pc:sldMk cId="105956048" sldId="342"/>
            <ac:spMk id="6" creationId="{1BBF074E-03F7-9D02-74CA-990E521D13CC}"/>
          </ac:spMkLst>
        </pc:spChg>
      </pc:sldChg>
      <pc:sldChg chg="modSp mod">
        <pc:chgData name="Daniel Khashabi" userId="62390808-c838-45e6-be59-d6fd0d208bc8" providerId="ADAL" clId="{869B6155-D3EA-B248-88FD-3C87DF8AEA16}" dt="2023-02-28T02:24:08.389" v="7973"/>
        <pc:sldMkLst>
          <pc:docMk/>
          <pc:sldMk cId="2154282925" sldId="351"/>
        </pc:sldMkLst>
        <pc:spChg chg="mod">
          <ac:chgData name="Daniel Khashabi" userId="62390808-c838-45e6-be59-d6fd0d208bc8" providerId="ADAL" clId="{869B6155-D3EA-B248-88FD-3C87DF8AEA16}" dt="2023-02-28T02:24:08.389" v="7973"/>
          <ac:spMkLst>
            <pc:docMk/>
            <pc:sldMk cId="2154282925" sldId="351"/>
            <ac:spMk id="2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2-28T02:24:05.569" v="7972"/>
        <pc:sldMkLst>
          <pc:docMk/>
          <pc:sldMk cId="2160004654" sldId="352"/>
        </pc:sldMkLst>
        <pc:spChg chg="mod">
          <ac:chgData name="Daniel Khashabi" userId="62390808-c838-45e6-be59-d6fd0d208bc8" providerId="ADAL" clId="{869B6155-D3EA-B248-88FD-3C87DF8AEA16}" dt="2023-02-28T02:24:05.569" v="7972"/>
          <ac:spMkLst>
            <pc:docMk/>
            <pc:sldMk cId="2160004654" sldId="352"/>
            <ac:spMk id="2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2-28T02:24:03.323" v="7971"/>
        <pc:sldMkLst>
          <pc:docMk/>
          <pc:sldMk cId="96379504" sldId="353"/>
        </pc:sldMkLst>
        <pc:spChg chg="mod">
          <ac:chgData name="Daniel Khashabi" userId="62390808-c838-45e6-be59-d6fd0d208bc8" providerId="ADAL" clId="{869B6155-D3EA-B248-88FD-3C87DF8AEA16}" dt="2023-02-28T02:24:03.323" v="7971"/>
          <ac:spMkLst>
            <pc:docMk/>
            <pc:sldMk cId="96379504" sldId="353"/>
            <ac:spMk id="2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2-28T02:23:50.487" v="7970" actId="20577"/>
        <pc:sldMkLst>
          <pc:docMk/>
          <pc:sldMk cId="4201799900" sldId="354"/>
        </pc:sldMkLst>
        <pc:spChg chg="mod">
          <ac:chgData name="Daniel Khashabi" userId="62390808-c838-45e6-be59-d6fd0d208bc8" providerId="ADAL" clId="{869B6155-D3EA-B248-88FD-3C87DF8AEA16}" dt="2023-02-28T02:23:50.487" v="7970" actId="20577"/>
          <ac:spMkLst>
            <pc:docMk/>
            <pc:sldMk cId="4201799900" sldId="354"/>
            <ac:spMk id="2" creationId="{00000000-0000-0000-0000-000000000000}"/>
          </ac:spMkLst>
        </pc:spChg>
      </pc:sldChg>
      <pc:sldChg chg="addSp modSp mod">
        <pc:chgData name="Daniel Khashabi" userId="62390808-c838-45e6-be59-d6fd0d208bc8" providerId="ADAL" clId="{869B6155-D3EA-B248-88FD-3C87DF8AEA16}" dt="2023-02-28T02:21:37.010" v="7915" actId="1076"/>
        <pc:sldMkLst>
          <pc:docMk/>
          <pc:sldMk cId="1364432378" sldId="358"/>
        </pc:sldMkLst>
        <pc:spChg chg="add mod">
          <ac:chgData name="Daniel Khashabi" userId="62390808-c838-45e6-be59-d6fd0d208bc8" providerId="ADAL" clId="{869B6155-D3EA-B248-88FD-3C87DF8AEA16}" dt="2023-02-28T02:21:20.482" v="7867" actId="1076"/>
          <ac:spMkLst>
            <pc:docMk/>
            <pc:sldMk cId="1364432378" sldId="358"/>
            <ac:spMk id="6" creationId="{19FFA8AA-9B60-47DA-42D6-6339FD221F4E}"/>
          </ac:spMkLst>
        </pc:spChg>
        <pc:spChg chg="mod">
          <ac:chgData name="Daniel Khashabi" userId="62390808-c838-45e6-be59-d6fd0d208bc8" providerId="ADAL" clId="{869B6155-D3EA-B248-88FD-3C87DF8AEA16}" dt="2023-02-28T02:21:37.010" v="7915" actId="1076"/>
          <ac:spMkLst>
            <pc:docMk/>
            <pc:sldMk cId="1364432378" sldId="358"/>
            <ac:spMk id="7" creationId="{902FB25E-6A34-8FEC-EA96-A9A939C83B8E}"/>
          </ac:spMkLst>
        </pc:spChg>
      </pc:sldChg>
      <pc:sldChg chg="modSp mod">
        <pc:chgData name="Daniel Khashabi" userId="62390808-c838-45e6-be59-d6fd0d208bc8" providerId="ADAL" clId="{869B6155-D3EA-B248-88FD-3C87DF8AEA16}" dt="2023-02-28T02:23:31.875" v="7930" actId="1035"/>
        <pc:sldMkLst>
          <pc:docMk/>
          <pc:sldMk cId="2617117690" sldId="359"/>
        </pc:sldMkLst>
        <pc:spChg chg="mod">
          <ac:chgData name="Daniel Khashabi" userId="62390808-c838-45e6-be59-d6fd0d208bc8" providerId="ADAL" clId="{869B6155-D3EA-B248-88FD-3C87DF8AEA16}" dt="2023-02-28T02:23:31.875" v="7930" actId="1035"/>
          <ac:spMkLst>
            <pc:docMk/>
            <pc:sldMk cId="2617117690" sldId="359"/>
            <ac:spMk id="11" creationId="{00000000-0000-0000-0000-000000000000}"/>
          </ac:spMkLst>
        </pc:spChg>
      </pc:sldChg>
      <pc:sldChg chg="addSp delSp modSp mod">
        <pc:chgData name="Daniel Khashabi" userId="62390808-c838-45e6-be59-d6fd0d208bc8" providerId="ADAL" clId="{869B6155-D3EA-B248-88FD-3C87DF8AEA16}" dt="2023-02-28T02:18:58.256" v="7809"/>
        <pc:sldMkLst>
          <pc:docMk/>
          <pc:sldMk cId="1748400698" sldId="361"/>
        </pc:sldMkLst>
        <pc:spChg chg="del mod">
          <ac:chgData name="Daniel Khashabi" userId="62390808-c838-45e6-be59-d6fd0d208bc8" providerId="ADAL" clId="{869B6155-D3EA-B248-88FD-3C87DF8AEA16}" dt="2023-02-28T02:18:55.480" v="7804" actId="478"/>
          <ac:spMkLst>
            <pc:docMk/>
            <pc:sldMk cId="1748400698" sldId="361"/>
            <ac:spMk id="2" creationId="{D037BE77-B556-EC38-199D-9D971F5FC786}"/>
          </ac:spMkLst>
        </pc:spChg>
        <pc:spChg chg="add del mod">
          <ac:chgData name="Daniel Khashabi" userId="62390808-c838-45e6-be59-d6fd0d208bc8" providerId="ADAL" clId="{869B6155-D3EA-B248-88FD-3C87DF8AEA16}" dt="2023-02-28T02:18:58.013" v="7808" actId="478"/>
          <ac:spMkLst>
            <pc:docMk/>
            <pc:sldMk cId="1748400698" sldId="361"/>
            <ac:spMk id="5" creationId="{CB254F88-FB8B-4AB0-776A-00C2FD9A4E95}"/>
          </ac:spMkLst>
        </pc:spChg>
        <pc:spChg chg="add del mod">
          <ac:chgData name="Daniel Khashabi" userId="62390808-c838-45e6-be59-d6fd0d208bc8" providerId="ADAL" clId="{869B6155-D3EA-B248-88FD-3C87DF8AEA16}" dt="2023-02-28T02:18:56.708" v="7807"/>
          <ac:spMkLst>
            <pc:docMk/>
            <pc:sldMk cId="1748400698" sldId="361"/>
            <ac:spMk id="6" creationId="{99272B8F-4CFA-BD14-BE0C-476EEA1C0460}"/>
          </ac:spMkLst>
        </pc:spChg>
        <pc:spChg chg="add mod">
          <ac:chgData name="Daniel Khashabi" userId="62390808-c838-45e6-be59-d6fd0d208bc8" providerId="ADAL" clId="{869B6155-D3EA-B248-88FD-3C87DF8AEA16}" dt="2023-02-28T02:18:58.256" v="7809"/>
          <ac:spMkLst>
            <pc:docMk/>
            <pc:sldMk cId="1748400698" sldId="361"/>
            <ac:spMk id="7" creationId="{1C14DC80-1F08-1B3F-AC6C-044CCB2CFC6B}"/>
          </ac:spMkLst>
        </pc:sp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092934777" sldId="362"/>
        </pc:sldMkLst>
      </pc:sldChg>
      <pc:sldChg chg="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2478595923" sldId="362"/>
        </pc:sldMkLst>
      </pc:sldChg>
      <pc:sldChg chg="delSp del mod">
        <pc:chgData name="Daniel Khashabi" userId="62390808-c838-45e6-be59-d6fd0d208bc8" providerId="ADAL" clId="{869B6155-D3EA-B248-88FD-3C87DF8AEA16}" dt="2023-02-27T00:07:21.860" v="1587" actId="2696"/>
        <pc:sldMkLst>
          <pc:docMk/>
          <pc:sldMk cId="168093930" sldId="366"/>
        </pc:sldMkLst>
        <pc:picChg chg="del">
          <ac:chgData name="Daniel Khashabi" userId="62390808-c838-45e6-be59-d6fd0d208bc8" providerId="ADAL" clId="{869B6155-D3EA-B248-88FD-3C87DF8AEA16}" dt="2023-02-27T00:06:46.426" v="1570" actId="21"/>
          <ac:picMkLst>
            <pc:docMk/>
            <pc:sldMk cId="168093930" sldId="366"/>
            <ac:picMk id="439" creationId="{00000000-0000-0000-0000-000000000000}"/>
          </ac:picMkLst>
        </pc:picChg>
      </pc:sldChg>
      <pc:sldChg chg="modSp del mod">
        <pc:chgData name="Daniel Khashabi" userId="62390808-c838-45e6-be59-d6fd0d208bc8" providerId="ADAL" clId="{869B6155-D3EA-B248-88FD-3C87DF8AEA16}" dt="2023-02-27T00:07:21.241" v="1586" actId="2696"/>
        <pc:sldMkLst>
          <pc:docMk/>
          <pc:sldMk cId="3245048435" sldId="367"/>
        </pc:sldMkLst>
        <pc:spChg chg="mod">
          <ac:chgData name="Daniel Khashabi" userId="62390808-c838-45e6-be59-d6fd0d208bc8" providerId="ADAL" clId="{869B6155-D3EA-B248-88FD-3C87DF8AEA16}" dt="2023-02-27T00:07:06.585" v="1578" actId="21"/>
          <ac:spMkLst>
            <pc:docMk/>
            <pc:sldMk cId="3245048435" sldId="367"/>
            <ac:spMk id="404" creationId="{00000000-0000-0000-0000-000000000000}"/>
          </ac:spMkLst>
        </pc:spChg>
      </pc:sldChg>
      <pc:sldChg chg="addSp modSp mod ord">
        <pc:chgData name="Daniel Khashabi" userId="62390808-c838-45e6-be59-d6fd0d208bc8" providerId="ADAL" clId="{869B6155-D3EA-B248-88FD-3C87DF8AEA16}" dt="2023-02-27T00:48:41.504" v="2903" actId="20578"/>
        <pc:sldMkLst>
          <pc:docMk/>
          <pc:sldMk cId="513380657" sldId="368"/>
        </pc:sldMkLst>
        <pc:spChg chg="add mod">
          <ac:chgData name="Daniel Khashabi" userId="62390808-c838-45e6-be59-d6fd0d208bc8" providerId="ADAL" clId="{869B6155-D3EA-B248-88FD-3C87DF8AEA16}" dt="2023-02-27T00:07:19.511" v="1585" actId="1076"/>
          <ac:spMkLst>
            <pc:docMk/>
            <pc:sldMk cId="513380657" sldId="368"/>
            <ac:spMk id="5" creationId="{367190B3-00C1-118F-FBB6-3AAD5C23DD3C}"/>
          </ac:spMkLst>
        </pc:spChg>
        <pc:picChg chg="add mod">
          <ac:chgData name="Daniel Khashabi" userId="62390808-c838-45e6-be59-d6fd0d208bc8" providerId="ADAL" clId="{869B6155-D3EA-B248-88FD-3C87DF8AEA16}" dt="2023-02-27T00:07:10.953" v="1580" actId="1076"/>
          <ac:picMkLst>
            <pc:docMk/>
            <pc:sldMk cId="513380657" sldId="368"/>
            <ac:picMk id="3" creationId="{4C83BA5D-C537-A376-9765-D6BB96CA86D5}"/>
          </ac:picMkLst>
        </pc:picChg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77"/>
        </pc:sldMkLst>
      </pc:sldChg>
      <pc:sldChg chg="add del">
        <pc:chgData name="Daniel Khashabi" userId="62390808-c838-45e6-be59-d6fd0d208bc8" providerId="ADAL" clId="{869B6155-D3EA-B248-88FD-3C87DF8AEA16}" dt="2023-02-28T02:51:31.495" v="8634" actId="2696"/>
        <pc:sldMkLst>
          <pc:docMk/>
          <pc:sldMk cId="562671787" sldId="37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80587743" sldId="37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78"/>
        </pc:sldMkLst>
      </pc:sldChg>
      <pc:sldChg chg="add del">
        <pc:chgData name="Daniel Khashabi" userId="62390808-c838-45e6-be59-d6fd0d208bc8" providerId="ADAL" clId="{869B6155-D3EA-B248-88FD-3C87DF8AEA16}" dt="2023-02-28T02:51:31.492" v="8633" actId="2696"/>
        <pc:sldMkLst>
          <pc:docMk/>
          <pc:sldMk cId="1362044086" sldId="37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656147616" sldId="37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0"/>
        </pc:sldMkLst>
      </pc:sldChg>
      <pc:sldChg chg="add del">
        <pc:chgData name="Daniel Khashabi" userId="62390808-c838-45e6-be59-d6fd0d208bc8" providerId="ADAL" clId="{869B6155-D3EA-B248-88FD-3C87DF8AEA16}" dt="2023-02-28T02:51:31.485" v="8631" actId="2696"/>
        <pc:sldMkLst>
          <pc:docMk/>
          <pc:sldMk cId="1148784718" sldId="38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042665556" sldId="380"/>
        </pc:sldMkLst>
      </pc:sldChg>
      <pc:sldChg chg="add del">
        <pc:chgData name="Daniel Khashabi" userId="62390808-c838-45e6-be59-d6fd0d208bc8" providerId="ADAL" clId="{869B6155-D3EA-B248-88FD-3C87DF8AEA16}" dt="2023-02-27T00:09:54.294" v="1647" actId="2696"/>
        <pc:sldMkLst>
          <pc:docMk/>
          <pc:sldMk cId="2400136594" sldId="381"/>
        </pc:sldMkLst>
      </pc:sldChg>
      <pc:sldChg chg="del">
        <pc:chgData name="Daniel Khashabi" userId="62390808-c838-45e6-be59-d6fd0d208bc8" providerId="ADAL" clId="{869B6155-D3EA-B248-88FD-3C87DF8AEA16}" dt="2023-02-27T00:09:50.125" v="1645" actId="2696"/>
        <pc:sldMkLst>
          <pc:docMk/>
          <pc:sldMk cId="2452002964" sldId="381"/>
        </pc:sldMkLst>
      </pc:sldChg>
      <pc:sldChg chg="modSp del mod">
        <pc:chgData name="Daniel Khashabi" userId="62390808-c838-45e6-be59-d6fd0d208bc8" providerId="ADAL" clId="{869B6155-D3EA-B248-88FD-3C87DF8AEA16}" dt="2023-02-27T00:11:19.035" v="1669" actId="2696"/>
        <pc:sldMkLst>
          <pc:docMk/>
          <pc:sldMk cId="3897567501" sldId="382"/>
        </pc:sldMkLst>
        <pc:spChg chg="mod">
          <ac:chgData name="Daniel Khashabi" userId="62390808-c838-45e6-be59-d6fd0d208bc8" providerId="ADAL" clId="{869B6155-D3EA-B248-88FD-3C87DF8AEA16}" dt="2023-02-27T00:06:33.147" v="1569" actId="14100"/>
          <ac:spMkLst>
            <pc:docMk/>
            <pc:sldMk cId="3897567501" sldId="382"/>
            <ac:spMk id="4" creationId="{00000000-0000-0000-0000-000000000000}"/>
          </ac:spMkLst>
        </pc:spChg>
      </pc:sldChg>
      <pc:sldChg chg="add">
        <pc:chgData name="Daniel Khashabi" userId="62390808-c838-45e6-be59-d6fd0d208bc8" providerId="ADAL" clId="{869B6155-D3EA-B248-88FD-3C87DF8AEA16}" dt="2023-02-27T00:05:52.663" v="1563"/>
        <pc:sldMkLst>
          <pc:docMk/>
          <pc:sldMk cId="1819666990" sldId="383"/>
        </pc:sldMkLst>
      </pc:sldChg>
      <pc:sldChg chg="del mod modShow">
        <pc:chgData name="Daniel Khashabi" userId="62390808-c838-45e6-be59-d6fd0d208bc8" providerId="ADAL" clId="{869B6155-D3EA-B248-88FD-3C87DF8AEA16}" dt="2023-02-27T00:05:51.083" v="1562" actId="2696"/>
        <pc:sldMkLst>
          <pc:docMk/>
          <pc:sldMk cId="2688652433" sldId="38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5"/>
        </pc:sldMkLst>
      </pc:sldChg>
      <pc:sldChg chg="add del">
        <pc:chgData name="Daniel Khashabi" userId="62390808-c838-45e6-be59-d6fd0d208bc8" providerId="ADAL" clId="{869B6155-D3EA-B248-88FD-3C87DF8AEA16}" dt="2023-02-28T02:51:31.468" v="8626" actId="2696"/>
        <pc:sldMkLst>
          <pc:docMk/>
          <pc:sldMk cId="664859268" sldId="38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994241549" sldId="38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565416197" sldId="386"/>
        </pc:sldMkLst>
      </pc:sldChg>
      <pc:sldChg chg="add del">
        <pc:chgData name="Daniel Khashabi" userId="62390808-c838-45e6-be59-d6fd0d208bc8" providerId="ADAL" clId="{869B6155-D3EA-B248-88FD-3C87DF8AEA16}" dt="2023-02-28T02:51:31.465" v="8625" actId="2696"/>
        <pc:sldMkLst>
          <pc:docMk/>
          <pc:sldMk cId="1785131865" sldId="38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887325858" sldId="387"/>
        </pc:sldMkLst>
      </pc:sldChg>
      <pc:sldChg chg="add del">
        <pc:chgData name="Daniel Khashabi" userId="62390808-c838-45e6-be59-d6fd0d208bc8" providerId="ADAL" clId="{869B6155-D3EA-B248-88FD-3C87DF8AEA16}" dt="2023-02-28T02:51:31.463" v="8624" actId="2696"/>
        <pc:sldMkLst>
          <pc:docMk/>
          <pc:sldMk cId="4156548590" sldId="38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8"/>
        </pc:sldMkLst>
      </pc:sldChg>
      <pc:sldChg chg="add del">
        <pc:chgData name="Daniel Khashabi" userId="62390808-c838-45e6-be59-d6fd0d208bc8" providerId="ADAL" clId="{869B6155-D3EA-B248-88FD-3C87DF8AEA16}" dt="2023-02-28T02:51:31.460" v="8623" actId="2696"/>
        <pc:sldMkLst>
          <pc:docMk/>
          <pc:sldMk cId="2322045996" sldId="38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563112638" sldId="38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9"/>
        </pc:sldMkLst>
      </pc:sldChg>
      <pc:sldChg chg="add del">
        <pc:chgData name="Daniel Khashabi" userId="62390808-c838-45e6-be59-d6fd0d208bc8" providerId="ADAL" clId="{869B6155-D3EA-B248-88FD-3C87DF8AEA16}" dt="2023-02-28T02:51:31.455" v="8622" actId="2696"/>
        <pc:sldMkLst>
          <pc:docMk/>
          <pc:sldMk cId="1929465243" sldId="38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170471384" sldId="38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763604943" sldId="390"/>
        </pc:sldMkLst>
      </pc:sldChg>
      <pc:sldChg chg="add del">
        <pc:chgData name="Daniel Khashabi" userId="62390808-c838-45e6-be59-d6fd0d208bc8" providerId="ADAL" clId="{869B6155-D3EA-B248-88FD-3C87DF8AEA16}" dt="2023-02-28T02:51:31.452" v="8621" actId="2696"/>
        <pc:sldMkLst>
          <pc:docMk/>
          <pc:sldMk cId="3677366502" sldId="39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82287908" sldId="391"/>
        </pc:sldMkLst>
      </pc:sldChg>
      <pc:sldChg chg="add del">
        <pc:chgData name="Daniel Khashabi" userId="62390808-c838-45e6-be59-d6fd0d208bc8" providerId="ADAL" clId="{869B6155-D3EA-B248-88FD-3C87DF8AEA16}" dt="2023-02-28T02:51:31.449" v="8620" actId="2696"/>
        <pc:sldMkLst>
          <pc:docMk/>
          <pc:sldMk cId="2163867075" sldId="39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2"/>
        </pc:sldMkLst>
      </pc:sldChg>
      <pc:sldChg chg="add del">
        <pc:chgData name="Daniel Khashabi" userId="62390808-c838-45e6-be59-d6fd0d208bc8" providerId="ADAL" clId="{869B6155-D3EA-B248-88FD-3C87DF8AEA16}" dt="2023-02-28T02:51:31.446" v="8619" actId="2696"/>
        <pc:sldMkLst>
          <pc:docMk/>
          <pc:sldMk cId="1686644543" sldId="39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905568187" sldId="39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404843765" sldId="393"/>
        </pc:sldMkLst>
      </pc:sldChg>
      <pc:sldChg chg="add del">
        <pc:chgData name="Daniel Khashabi" userId="62390808-c838-45e6-be59-d6fd0d208bc8" providerId="ADAL" clId="{869B6155-D3EA-B248-88FD-3C87DF8AEA16}" dt="2023-02-28T02:51:31.442" v="8618" actId="2696"/>
        <pc:sldMkLst>
          <pc:docMk/>
          <pc:sldMk cId="4028205298" sldId="39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4"/>
        </pc:sldMkLst>
      </pc:sldChg>
      <pc:sldChg chg="add del">
        <pc:chgData name="Daniel Khashabi" userId="62390808-c838-45e6-be59-d6fd0d208bc8" providerId="ADAL" clId="{869B6155-D3EA-B248-88FD-3C87DF8AEA16}" dt="2023-02-28T02:51:31.439" v="8617" actId="2696"/>
        <pc:sldMkLst>
          <pc:docMk/>
          <pc:sldMk cId="3120769271" sldId="39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67891711" sldId="39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12656810" sldId="395"/>
        </pc:sldMkLst>
      </pc:sldChg>
      <pc:sldChg chg="add del">
        <pc:chgData name="Daniel Khashabi" userId="62390808-c838-45e6-be59-d6fd0d208bc8" providerId="ADAL" clId="{869B6155-D3EA-B248-88FD-3C87DF8AEA16}" dt="2023-02-28T02:51:31.436" v="8616" actId="2696"/>
        <pc:sldMkLst>
          <pc:docMk/>
          <pc:sldMk cId="1823376631" sldId="39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287338277" sldId="396"/>
        </pc:sldMkLst>
      </pc:sldChg>
      <pc:sldChg chg="add del">
        <pc:chgData name="Daniel Khashabi" userId="62390808-c838-45e6-be59-d6fd0d208bc8" providerId="ADAL" clId="{869B6155-D3EA-B248-88FD-3C87DF8AEA16}" dt="2023-02-28T02:51:31.432" v="8615" actId="2696"/>
        <pc:sldMkLst>
          <pc:docMk/>
          <pc:sldMk cId="2590976880" sldId="39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429410" sldId="397"/>
        </pc:sldMkLst>
      </pc:sldChg>
      <pc:sldChg chg="add del">
        <pc:chgData name="Daniel Khashabi" userId="62390808-c838-45e6-be59-d6fd0d208bc8" providerId="ADAL" clId="{869B6155-D3EA-B248-88FD-3C87DF8AEA16}" dt="2023-02-28T02:51:31.427" v="8614" actId="2696"/>
        <pc:sldMkLst>
          <pc:docMk/>
          <pc:sldMk cId="3548850629" sldId="39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8"/>
        </pc:sldMkLst>
      </pc:sldChg>
      <pc:sldChg chg="add del">
        <pc:chgData name="Daniel Khashabi" userId="62390808-c838-45e6-be59-d6fd0d208bc8" providerId="ADAL" clId="{869B6155-D3EA-B248-88FD-3C87DF8AEA16}" dt="2023-02-28T02:51:31.423" v="8613" actId="2696"/>
        <pc:sldMkLst>
          <pc:docMk/>
          <pc:sldMk cId="3622109324" sldId="39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4246217007" sldId="39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9"/>
        </pc:sldMkLst>
      </pc:sldChg>
      <pc:sldChg chg="add del">
        <pc:chgData name="Daniel Khashabi" userId="62390808-c838-45e6-be59-d6fd0d208bc8" providerId="ADAL" clId="{869B6155-D3EA-B248-88FD-3C87DF8AEA16}" dt="2023-02-28T02:51:31.420" v="8612" actId="2696"/>
        <pc:sldMkLst>
          <pc:docMk/>
          <pc:sldMk cId="1849408823" sldId="39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00075679" sldId="39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740678968" sldId="400"/>
        </pc:sldMkLst>
      </pc:sldChg>
      <pc:sldChg chg="add del">
        <pc:chgData name="Daniel Khashabi" userId="62390808-c838-45e6-be59-d6fd0d208bc8" providerId="ADAL" clId="{869B6155-D3EA-B248-88FD-3C87DF8AEA16}" dt="2023-02-28T02:51:31.415" v="8611" actId="2696"/>
        <pc:sldMkLst>
          <pc:docMk/>
          <pc:sldMk cId="4172458221" sldId="40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1"/>
        </pc:sldMkLst>
      </pc:sldChg>
      <pc:sldChg chg="add del">
        <pc:chgData name="Daniel Khashabi" userId="62390808-c838-45e6-be59-d6fd0d208bc8" providerId="ADAL" clId="{869B6155-D3EA-B248-88FD-3C87DF8AEA16}" dt="2023-02-28T02:51:31.411" v="8610" actId="2696"/>
        <pc:sldMkLst>
          <pc:docMk/>
          <pc:sldMk cId="2157142981" sldId="40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94523690" sldId="40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2"/>
        </pc:sldMkLst>
      </pc:sldChg>
      <pc:sldChg chg="add del">
        <pc:chgData name="Daniel Khashabi" userId="62390808-c838-45e6-be59-d6fd0d208bc8" providerId="ADAL" clId="{869B6155-D3EA-B248-88FD-3C87DF8AEA16}" dt="2023-02-28T02:51:31.408" v="8609" actId="2696"/>
        <pc:sldMkLst>
          <pc:docMk/>
          <pc:sldMk cId="2834563790" sldId="40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15387555" sldId="40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3"/>
        </pc:sldMkLst>
      </pc:sldChg>
      <pc:sldChg chg="add del">
        <pc:chgData name="Daniel Khashabi" userId="62390808-c838-45e6-be59-d6fd0d208bc8" providerId="ADAL" clId="{869B6155-D3EA-B248-88FD-3C87DF8AEA16}" dt="2023-02-28T02:51:31.404" v="8608" actId="2696"/>
        <pc:sldMkLst>
          <pc:docMk/>
          <pc:sldMk cId="2998290638" sldId="40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562413421" sldId="40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524977837" sldId="404"/>
        </pc:sldMkLst>
      </pc:sldChg>
      <pc:sldChg chg="add del">
        <pc:chgData name="Daniel Khashabi" userId="62390808-c838-45e6-be59-d6fd0d208bc8" providerId="ADAL" clId="{869B6155-D3EA-B248-88FD-3C87DF8AEA16}" dt="2023-02-28T02:51:31.399" v="8607" actId="2696"/>
        <pc:sldMkLst>
          <pc:docMk/>
          <pc:sldMk cId="2857964003" sldId="40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31466860" sldId="408"/>
        </pc:sldMkLst>
      </pc:sldChg>
      <pc:sldChg chg="add del">
        <pc:chgData name="Daniel Khashabi" userId="62390808-c838-45e6-be59-d6fd0d208bc8" providerId="ADAL" clId="{869B6155-D3EA-B248-88FD-3C87DF8AEA16}" dt="2023-02-28T02:51:31.394" v="8606" actId="2696"/>
        <pc:sldMkLst>
          <pc:docMk/>
          <pc:sldMk cId="3056724909" sldId="408"/>
        </pc:sldMkLst>
      </pc:sldChg>
      <pc:sldChg chg="del ord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38254164" sldId="409"/>
        </pc:sldMkLst>
      </pc:sldChg>
      <pc:sldChg chg="add del">
        <pc:chgData name="Daniel Khashabi" userId="62390808-c838-45e6-be59-d6fd0d208bc8" providerId="ADAL" clId="{869B6155-D3EA-B248-88FD-3C87DF8AEA16}" dt="2023-02-28T02:51:31.388" v="8605" actId="2696"/>
        <pc:sldMkLst>
          <pc:docMk/>
          <pc:sldMk cId="4191340630" sldId="409"/>
        </pc:sldMkLst>
      </pc:sldChg>
      <pc:sldChg chg="add">
        <pc:chgData name="Daniel Khashabi" userId="62390808-c838-45e6-be59-d6fd0d208bc8" providerId="ADAL" clId="{869B6155-D3EA-B248-88FD-3C87DF8AEA16}" dt="2023-02-28T01:35:02.939" v="7434"/>
        <pc:sldMkLst>
          <pc:docMk/>
          <pc:sldMk cId="1919312046" sldId="466"/>
        </pc:sldMkLst>
      </pc:sldChg>
      <pc:sldChg chg="del">
        <pc:chgData name="Daniel Khashabi" userId="62390808-c838-45e6-be59-d6fd0d208bc8" providerId="ADAL" clId="{869B6155-D3EA-B248-88FD-3C87DF8AEA16}" dt="2023-02-28T01:34:54.224" v="7433" actId="2696"/>
        <pc:sldMkLst>
          <pc:docMk/>
          <pc:sldMk cId="3775750179" sldId="466"/>
        </pc:sldMkLst>
      </pc:sldChg>
      <pc:sldChg chg="del">
        <pc:chgData name="Daniel Khashabi" userId="62390808-c838-45e6-be59-d6fd0d208bc8" providerId="ADAL" clId="{869B6155-D3EA-B248-88FD-3C87DF8AEA16}" dt="2023-02-27T00:08:52.987" v="1642" actId="2696"/>
        <pc:sldMkLst>
          <pc:docMk/>
          <pc:sldMk cId="0" sldId="467"/>
        </pc:sldMkLst>
      </pc:sldChg>
      <pc:sldChg chg="del">
        <pc:chgData name="Daniel Khashabi" userId="62390808-c838-45e6-be59-d6fd0d208bc8" providerId="ADAL" clId="{869B6155-D3EA-B248-88FD-3C87DF8AEA16}" dt="2023-02-27T00:09:00.173" v="1643" actId="2696"/>
        <pc:sldMkLst>
          <pc:docMk/>
          <pc:sldMk cId="0" sldId="468"/>
        </pc:sldMkLst>
      </pc:sldChg>
      <pc:sldChg chg="del">
        <pc:chgData name="Daniel Khashabi" userId="62390808-c838-45e6-be59-d6fd0d208bc8" providerId="ADAL" clId="{869B6155-D3EA-B248-88FD-3C87DF8AEA16}" dt="2023-02-27T00:09:03.649" v="1644" actId="2696"/>
        <pc:sldMkLst>
          <pc:docMk/>
          <pc:sldMk cId="0" sldId="469"/>
        </pc:sldMkLst>
      </pc:sldChg>
      <pc:sldChg chg="delSp modSp del mod">
        <pc:chgData name="Daniel Khashabi" userId="62390808-c838-45e6-be59-d6fd0d208bc8" providerId="ADAL" clId="{869B6155-D3EA-B248-88FD-3C87DF8AEA16}" dt="2023-02-27T02:42:29.313" v="4406" actId="20577"/>
        <pc:sldMkLst>
          <pc:docMk/>
          <pc:sldMk cId="2958822401" sldId="470"/>
        </pc:sldMkLst>
        <pc:spChg chg="mod ord">
          <ac:chgData name="Daniel Khashabi" userId="62390808-c838-45e6-be59-d6fd0d208bc8" providerId="ADAL" clId="{869B6155-D3EA-B248-88FD-3C87DF8AEA16}" dt="2023-02-27T00:11:29.586" v="1686" actId="20577"/>
          <ac:spMkLst>
            <pc:docMk/>
            <pc:sldMk cId="2958822401" sldId="470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12:04.523" v="1698" actId="478"/>
          <ac:spMkLst>
            <pc:docMk/>
            <pc:sldMk cId="2958822401" sldId="470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39:29.695" v="2334" actId="478"/>
          <ac:spMkLst>
            <pc:docMk/>
            <pc:sldMk cId="2958822401" sldId="470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39:37.943" v="2339" actId="478"/>
          <ac:spMkLst>
            <pc:docMk/>
            <pc:sldMk cId="2958822401" sldId="470"/>
            <ac:spMk id="6" creationId="{208F9EFA-255A-F6FA-AF42-77597E6B1DC2}"/>
          </ac:spMkLst>
        </pc:spChg>
        <pc:spChg chg="mod">
          <ac:chgData name="Daniel Khashabi" userId="62390808-c838-45e6-be59-d6fd0d208bc8" providerId="ADAL" clId="{869B6155-D3EA-B248-88FD-3C87DF8AEA16}" dt="2023-02-27T02:42:29.313" v="4406" actId="20577"/>
          <ac:spMkLst>
            <pc:docMk/>
            <pc:sldMk cId="2958822401" sldId="470"/>
            <ac:spMk id="7" creationId="{090096AD-61D0-E983-D6D7-DC628BD5FF10}"/>
          </ac:spMkLst>
        </pc:spChg>
        <pc:spChg chg="add del mod">
          <ac:chgData name="Daniel Khashabi" userId="62390808-c838-45e6-be59-d6fd0d208bc8" providerId="ADAL" clId="{869B6155-D3EA-B248-88FD-3C87DF8AEA16}" dt="2023-02-27T00:11:48.284" v="1693" actId="478"/>
          <ac:spMkLst>
            <pc:docMk/>
            <pc:sldMk cId="2958822401" sldId="470"/>
            <ac:spMk id="9" creationId="{F0766C44-1667-5E56-47A9-6CFAEA301DDF}"/>
          </ac:spMkLst>
        </pc:spChg>
      </pc:sldChg>
      <pc:sldChg chg="del mod modShow">
        <pc:chgData name="Daniel Khashabi" userId="62390808-c838-45e6-be59-d6fd0d208bc8" providerId="ADAL" clId="{869B6155-D3EA-B248-88FD-3C87DF8AEA16}" dt="2023-02-27T02:19:42.560" v="4153" actId="2696"/>
        <pc:sldMkLst>
          <pc:docMk/>
          <pc:sldMk cId="232136219" sldId="471"/>
        </pc:sldMkLst>
      </pc:sldChg>
      <pc:sldChg chg="del mod modShow">
        <pc:chgData name="Daniel Khashabi" userId="62390808-c838-45e6-be59-d6fd0d208bc8" providerId="ADAL" clId="{869B6155-D3EA-B248-88FD-3C87DF8AEA16}" dt="2023-02-27T02:19:43.685" v="4154" actId="2696"/>
        <pc:sldMkLst>
          <pc:docMk/>
          <pc:sldMk cId="1009279437" sldId="472"/>
        </pc:sldMkLst>
      </pc:sldChg>
      <pc:sldChg chg="addSp delSp modSp add mod ord modClrScheme chgLayout">
        <pc:chgData name="Daniel Khashabi" userId="62390808-c838-45e6-be59-d6fd0d208bc8" providerId="ADAL" clId="{869B6155-D3EA-B248-88FD-3C87DF8AEA16}" dt="2023-02-27T01:23:27.689" v="3456" actId="1038"/>
        <pc:sldMkLst>
          <pc:docMk/>
          <pc:sldMk cId="456681400" sldId="473"/>
        </pc:sldMkLst>
        <pc:spChg chg="del mod">
          <ac:chgData name="Daniel Khashabi" userId="62390808-c838-45e6-be59-d6fd0d208bc8" providerId="ADAL" clId="{869B6155-D3EA-B248-88FD-3C87DF8AEA16}" dt="2023-02-27T01:22:46.562" v="3393" actId="478"/>
          <ac:spMkLst>
            <pc:docMk/>
            <pc:sldMk cId="456681400" sldId="473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6.036" v="3420"/>
          <ac:spMkLst>
            <pc:docMk/>
            <pc:sldMk cId="456681400" sldId="473"/>
            <ac:spMk id="8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0.781" v="3413" actId="478"/>
          <ac:spMkLst>
            <pc:docMk/>
            <pc:sldMk cId="456681400" sldId="473"/>
            <ac:spMk id="9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5.798" v="3418" actId="478"/>
          <ac:spMkLst>
            <pc:docMk/>
            <pc:sldMk cId="456681400" sldId="473"/>
            <ac:spMk id="10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7T00:48:25.551" v="2902" actId="14100"/>
          <ac:spMkLst>
            <pc:docMk/>
            <pc:sldMk cId="456681400" sldId="473"/>
            <ac:spMk id="2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01:22:48.203" v="3395" actId="20577"/>
          <ac:spMkLst>
            <pc:docMk/>
            <pc:sldMk cId="456681400" sldId="473"/>
            <ac:spMk id="27" creationId="{92A8D1B0-9DD4-A064-B153-DD29A996C380}"/>
          </ac:spMkLst>
        </pc:spChg>
        <pc:spChg chg="add mod ord">
          <ac:chgData name="Daniel Khashabi" userId="62390808-c838-45e6-be59-d6fd0d208bc8" providerId="ADAL" clId="{869B6155-D3EA-B248-88FD-3C87DF8AEA16}" dt="2023-02-27T01:23:27.689" v="3456" actId="1038"/>
          <ac:spMkLst>
            <pc:docMk/>
            <pc:sldMk cId="456681400" sldId="473"/>
            <ac:spMk id="28" creationId="{E6559CD1-8DB1-A792-DDE1-A2B837AE6F3E}"/>
          </ac:spMkLst>
        </pc:spChg>
      </pc:sldChg>
      <pc:sldChg chg="del">
        <pc:chgData name="Daniel Khashabi" userId="62390808-c838-45e6-be59-d6fd0d208bc8" providerId="ADAL" clId="{869B6155-D3EA-B248-88FD-3C87DF8AEA16}" dt="2023-02-27T00:48:12.164" v="2900" actId="2696"/>
        <pc:sldMkLst>
          <pc:docMk/>
          <pc:sldMk cId="456681400" sldId="473"/>
        </pc:sldMkLst>
      </pc:sldChg>
      <pc:sldChg chg="addSp delSp modSp add mod modClrScheme chgLayout">
        <pc:chgData name="Daniel Khashabi" userId="62390808-c838-45e6-be59-d6fd0d208bc8" providerId="ADAL" clId="{869B6155-D3EA-B248-88FD-3C87DF8AEA16}" dt="2023-02-27T00:55:00.833" v="3387" actId="207"/>
        <pc:sldMkLst>
          <pc:docMk/>
          <pc:sldMk cId="2452697234" sldId="474"/>
        </pc:sldMkLst>
        <pc:spChg chg="del mod">
          <ac:chgData name="Daniel Khashabi" userId="62390808-c838-45e6-be59-d6fd0d208bc8" providerId="ADAL" clId="{869B6155-D3EA-B248-88FD-3C87DF8AEA16}" dt="2023-02-27T00:52:16.129" v="3094" actId="478"/>
          <ac:spMkLst>
            <pc:docMk/>
            <pc:sldMk cId="2452697234" sldId="474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50:34.671" v="2916" actId="478"/>
          <ac:spMkLst>
            <pc:docMk/>
            <pc:sldMk cId="2452697234" sldId="474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53:08.165" v="3146" actId="478"/>
          <ac:spMkLst>
            <pc:docMk/>
            <pc:sldMk cId="2452697234" sldId="474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2-27T00:52:29.971" v="3101" actId="478"/>
          <ac:spMkLst>
            <pc:docMk/>
            <pc:sldMk cId="2452697234" sldId="474"/>
            <ac:spMk id="22" creationId="{00000000-0000-0000-0000-000000000000}"/>
          </ac:spMkLst>
        </pc:spChg>
        <pc:spChg chg="add del mod ord">
          <ac:chgData name="Daniel Khashabi" userId="62390808-c838-45e6-be59-d6fd0d208bc8" providerId="ADAL" clId="{869B6155-D3EA-B248-88FD-3C87DF8AEA16}" dt="2023-02-27T00:52:13.546" v="3092" actId="700"/>
          <ac:spMkLst>
            <pc:docMk/>
            <pc:sldMk cId="2452697234" sldId="474"/>
            <ac:spMk id="26" creationId="{9A4267E2-E253-FDF9-4F48-06FD35EE0392}"/>
          </ac:spMkLst>
        </pc:spChg>
        <pc:spChg chg="add del mod ord">
          <ac:chgData name="Daniel Khashabi" userId="62390808-c838-45e6-be59-d6fd0d208bc8" providerId="ADAL" clId="{869B6155-D3EA-B248-88FD-3C87DF8AEA16}" dt="2023-02-27T00:52:13.546" v="3092" actId="700"/>
          <ac:spMkLst>
            <pc:docMk/>
            <pc:sldMk cId="2452697234" sldId="474"/>
            <ac:spMk id="27" creationId="{57205490-3DEB-5740-6E6E-9217F83BB946}"/>
          </ac:spMkLst>
        </pc:spChg>
        <pc:spChg chg="add del mod ord">
          <ac:chgData name="Daniel Khashabi" userId="62390808-c838-45e6-be59-d6fd0d208bc8" providerId="ADAL" clId="{869B6155-D3EA-B248-88FD-3C87DF8AEA16}" dt="2023-02-27T00:53:20.426" v="3152"/>
          <ac:spMkLst>
            <pc:docMk/>
            <pc:sldMk cId="2452697234" sldId="474"/>
            <ac:spMk id="28" creationId="{DD3194AC-C347-287F-322D-B176A5F8DFE6}"/>
          </ac:spMkLst>
        </pc:spChg>
        <pc:spChg chg="add mod ord">
          <ac:chgData name="Daniel Khashabi" userId="62390808-c838-45e6-be59-d6fd0d208bc8" providerId="ADAL" clId="{869B6155-D3EA-B248-88FD-3C87DF8AEA16}" dt="2023-02-27T00:55:00.833" v="3387" actId="207"/>
          <ac:spMkLst>
            <pc:docMk/>
            <pc:sldMk cId="2452697234" sldId="474"/>
            <ac:spMk id="29" creationId="{23C91C34-8C75-2630-DBC2-DA1D0335937D}"/>
          </ac:spMkLst>
        </pc:spChg>
      </pc:sldChg>
      <pc:sldChg chg="del">
        <pc:chgData name="Daniel Khashabi" userId="62390808-c838-45e6-be59-d6fd0d208bc8" providerId="ADAL" clId="{869B6155-D3EA-B248-88FD-3C87DF8AEA16}" dt="2023-02-27T00:49:31.730" v="2906" actId="2696"/>
        <pc:sldMkLst>
          <pc:docMk/>
          <pc:sldMk cId="2452697234" sldId="474"/>
        </pc:sldMkLst>
      </pc:sldChg>
      <pc:sldChg chg="del">
        <pc:chgData name="Daniel Khashabi" userId="62390808-c838-45e6-be59-d6fd0d208bc8" providerId="ADAL" clId="{869B6155-D3EA-B248-88FD-3C87DF8AEA16}" dt="2023-02-27T00:49:37.269" v="2908" actId="2696"/>
        <pc:sldMkLst>
          <pc:docMk/>
          <pc:sldMk cId="0" sldId="475"/>
        </pc:sldMkLst>
      </pc:sldChg>
      <pc:sldChg chg="add del">
        <pc:chgData name="Daniel Khashabi" userId="62390808-c838-45e6-be59-d6fd0d208bc8" providerId="ADAL" clId="{869B6155-D3EA-B248-88FD-3C87DF8AEA16}" dt="2023-02-27T01:23:52.445" v="3457" actId="2696"/>
        <pc:sldMkLst>
          <pc:docMk/>
          <pc:sldMk cId="3641549977" sldId="475"/>
        </pc:sldMkLst>
      </pc:sldChg>
      <pc:sldChg chg="addSp modSp add mod chgLayout">
        <pc:chgData name="Daniel Khashabi" userId="62390808-c838-45e6-be59-d6fd0d208bc8" providerId="ADAL" clId="{869B6155-D3EA-B248-88FD-3C87DF8AEA16}" dt="2023-02-28T01:03:56.110" v="6968" actId="5793"/>
        <pc:sldMkLst>
          <pc:docMk/>
          <pc:sldMk cId="1390607952" sldId="476"/>
        </pc:sldMkLst>
        <pc:spChg chg="mod ord">
          <ac:chgData name="Daniel Khashabi" userId="62390808-c838-45e6-be59-d6fd0d208bc8" providerId="ADAL" clId="{869B6155-D3EA-B248-88FD-3C87DF8AEA16}" dt="2023-02-27T01:24:43.294" v="3470" actId="20577"/>
          <ac:spMkLst>
            <pc:docMk/>
            <pc:sldMk cId="1390607952" sldId="476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1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2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2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1:03:56.110" v="6968" actId="5793"/>
          <ac:spMkLst>
            <pc:docMk/>
            <pc:sldMk cId="1390607952" sldId="476"/>
            <ac:spMk id="30" creationId="{A50F1B4F-ECFC-124C-07D8-5B56A74857FF}"/>
          </ac:spMkLst>
        </pc:s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3" creationId="{00000000-0000-0000-0000-000000000000}"/>
          </ac:grpSpMkLst>
        </pc:gr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18" creationId="{00000000-0000-0000-0000-000000000000}"/>
          </ac:grpSpMkLst>
        </pc:gr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23" creationId="{00000000-0000-0000-0000-000000000000}"/>
          </ac:grpSpMkLst>
        </pc:gr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1390607952" sldId="476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77"/>
        </pc:sldMkLst>
      </pc:sldChg>
      <pc:sldChg chg="addSp delSp modSp add del mod chgLayout">
        <pc:chgData name="Daniel Khashabi" userId="62390808-c838-45e6-be59-d6fd0d208bc8" providerId="ADAL" clId="{869B6155-D3EA-B248-88FD-3C87DF8AEA16}" dt="2023-02-27T01:49:13.953" v="3560" actId="2696"/>
        <pc:sldMkLst>
          <pc:docMk/>
          <pc:sldMk cId="827162523" sldId="477"/>
        </pc:sldMkLst>
        <pc:spChg chg="mod ord">
          <ac:chgData name="Daniel Khashabi" userId="62390808-c838-45e6-be59-d6fd0d208bc8" providerId="ADAL" clId="{869B6155-D3EA-B248-88FD-3C87DF8AEA16}" dt="2023-02-27T01:24:54.941" v="3472"/>
          <ac:spMkLst>
            <pc:docMk/>
            <pc:sldMk cId="827162523" sldId="477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7T01:26:44.736" v="3544" actId="1076"/>
          <ac:spMkLst>
            <pc:docMk/>
            <pc:sldMk cId="827162523" sldId="477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4:58.223" v="3474" actId="478"/>
          <ac:spMkLst>
            <pc:docMk/>
            <pc:sldMk cId="827162523" sldId="477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01:26:41.589" v="3542" actId="1036"/>
          <ac:spMkLst>
            <pc:docMk/>
            <pc:sldMk cId="827162523" sldId="477"/>
            <ac:spMk id="7" creationId="{56E0409A-7F39-78FC-D96F-6D02D0F632B7}"/>
          </ac:spMkLst>
        </pc:s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78"/>
        </pc:sldMkLst>
      </pc:sldChg>
      <pc:sldChg chg="modSp add del mod">
        <pc:chgData name="Daniel Khashabi" userId="62390808-c838-45e6-be59-d6fd0d208bc8" providerId="ADAL" clId="{869B6155-D3EA-B248-88FD-3C87DF8AEA16}" dt="2023-02-27T01:53:43.082" v="3650" actId="2696"/>
        <pc:sldMkLst>
          <pc:docMk/>
          <pc:sldMk cId="2050205664" sldId="478"/>
        </pc:sldMkLst>
        <pc:spChg chg="mod">
          <ac:chgData name="Daniel Khashabi" userId="62390808-c838-45e6-be59-d6fd0d208bc8" providerId="ADAL" clId="{869B6155-D3EA-B248-88FD-3C87DF8AEA16}" dt="2023-02-27T01:53:29.955" v="3649" actId="20577"/>
          <ac:spMkLst>
            <pc:docMk/>
            <pc:sldMk cId="2050205664" sldId="478"/>
            <ac:spMk id="16" creationId="{00000000-0000-0000-0000-000000000000}"/>
          </ac:spMkLst>
        </pc:spChg>
        <pc:grpChg chg="mod">
          <ac:chgData name="Daniel Khashabi" userId="62390808-c838-45e6-be59-d6fd0d208bc8" providerId="ADAL" clId="{869B6155-D3EA-B248-88FD-3C87DF8AEA16}" dt="2023-02-27T01:49:42.075" v="3569" actId="1036"/>
          <ac:grpSpMkLst>
            <pc:docMk/>
            <pc:sldMk cId="2050205664" sldId="478"/>
            <ac:grpSpMk id="7" creationId="{00000000-0000-0000-0000-000000000000}"/>
          </ac:grpSpMkLst>
        </pc:grpChg>
      </pc:sldChg>
      <pc:sldChg chg="add mod modShow">
        <pc:chgData name="Daniel Khashabi" userId="62390808-c838-45e6-be59-d6fd0d208bc8" providerId="ADAL" clId="{869B6155-D3EA-B248-88FD-3C87DF8AEA16}" dt="2023-02-27T01:56:56.337" v="3663" actId="729"/>
        <pc:sldMkLst>
          <pc:docMk/>
          <pc:sldMk cId="1303495507" sldId="479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1303495507" sldId="479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2895565554" sldId="480"/>
        </pc:sldMkLst>
      </pc:sldChg>
      <pc:sldChg chg="add mod modShow">
        <pc:chgData name="Daniel Khashabi" userId="62390808-c838-45e6-be59-d6fd0d208bc8" providerId="ADAL" clId="{869B6155-D3EA-B248-88FD-3C87DF8AEA16}" dt="2023-02-27T01:56:56.337" v="3663" actId="729"/>
        <pc:sldMkLst>
          <pc:docMk/>
          <pc:sldMk cId="2895565554" sldId="480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1"/>
        </pc:sldMkLst>
      </pc:sldChg>
      <pc:sldChg chg="addSp delSp modSp add del mod chgLayout">
        <pc:chgData name="Daniel Khashabi" userId="62390808-c838-45e6-be59-d6fd0d208bc8" providerId="ADAL" clId="{869B6155-D3EA-B248-88FD-3C87DF8AEA16}" dt="2023-02-27T02:03:48.538" v="3844" actId="2696"/>
        <pc:sldMkLst>
          <pc:docMk/>
          <pc:sldMk cId="1330660636" sldId="481"/>
        </pc:sldMkLst>
        <pc:spChg chg="mod ord">
          <ac:chgData name="Daniel Khashabi" userId="62390808-c838-45e6-be59-d6fd0d208bc8" providerId="ADAL" clId="{869B6155-D3EA-B248-88FD-3C87DF8AEA16}" dt="2023-02-27T01:57:20.717" v="3666" actId="700"/>
          <ac:spMkLst>
            <pc:docMk/>
            <pc:sldMk cId="1330660636" sldId="48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869B6155-D3EA-B248-88FD-3C87DF8AEA16}" dt="2023-02-27T01:58:50.014" v="3667" actId="478"/>
          <ac:spMkLst>
            <pc:docMk/>
            <pc:sldMk cId="1330660636" sldId="481"/>
            <ac:spMk id="8" creationId="{146253E3-48CE-1FD5-DF25-963BE0054F15}"/>
          </ac:spMkLst>
        </pc:s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2"/>
        </pc:sldMkLst>
      </pc:sldChg>
      <pc:sldChg chg="add del">
        <pc:chgData name="Daniel Khashabi" userId="62390808-c838-45e6-be59-d6fd0d208bc8" providerId="ADAL" clId="{869B6155-D3EA-B248-88FD-3C87DF8AEA16}" dt="2023-02-27T02:09:02.461" v="3964" actId="2696"/>
        <pc:sldMkLst>
          <pc:docMk/>
          <pc:sldMk cId="1450154971" sldId="482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3"/>
        </pc:sldMkLst>
      </pc:sldChg>
      <pc:sldChg chg="add del mod modShow">
        <pc:chgData name="Daniel Khashabi" userId="62390808-c838-45e6-be59-d6fd0d208bc8" providerId="ADAL" clId="{869B6155-D3EA-B248-88FD-3C87DF8AEA16}" dt="2023-02-27T02:15:15.522" v="4014" actId="2696"/>
        <pc:sldMkLst>
          <pc:docMk/>
          <pc:sldMk cId="697162808" sldId="483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592883905" sldId="484"/>
        </pc:sldMkLst>
      </pc:sldChg>
      <pc:sldChg chg="addSp delSp modSp add mod addCm chgLayout">
        <pc:chgData name="Daniel Khashabi" userId="62390808-c838-45e6-be59-d6fd0d208bc8" providerId="ADAL" clId="{869B6155-D3EA-B248-88FD-3C87DF8AEA16}" dt="2023-02-27T02:19:36.219" v="4151"/>
        <pc:sldMkLst>
          <pc:docMk/>
          <pc:sldMk cId="592883905" sldId="484"/>
        </pc:sldMkLst>
        <pc:spChg chg="add del">
          <ac:chgData name="Daniel Khashabi" userId="62390808-c838-45e6-be59-d6fd0d208bc8" providerId="ADAL" clId="{869B6155-D3EA-B248-88FD-3C87DF8AEA16}" dt="2023-02-27T02:17:23.370" v="4118" actId="478"/>
          <ac:spMkLst>
            <pc:docMk/>
            <pc:sldMk cId="592883905" sldId="48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869B6155-D3EA-B248-88FD-3C87DF8AEA16}" dt="2023-02-27T02:17:11.074" v="4110" actId="20577"/>
          <ac:spMkLst>
            <pc:docMk/>
            <pc:sldMk cId="592883905" sldId="484"/>
            <ac:spMk id="3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0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1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21" creationId="{F2F649B5-8B18-0E45-849B-8F7BDCE80DCA}"/>
          </ac:spMkLst>
        </pc:spChg>
        <pc:spChg chg="add del mod ord">
          <ac:chgData name="Daniel Khashabi" userId="62390808-c838-45e6-be59-d6fd0d208bc8" providerId="ADAL" clId="{869B6155-D3EA-B248-88FD-3C87DF8AEA16}" dt="2023-02-27T02:17:18.835" v="4116" actId="21"/>
          <ac:spMkLst>
            <pc:docMk/>
            <pc:sldMk cId="592883905" sldId="484"/>
            <ac:spMk id="22" creationId="{E5E0CDF5-6313-2F4C-652D-FB674F53D6B6}"/>
          </ac:spMkLst>
        </pc:spChg>
        <pc:spChg chg="add del mod">
          <ac:chgData name="Daniel Khashabi" userId="62390808-c838-45e6-be59-d6fd0d208bc8" providerId="ADAL" clId="{869B6155-D3EA-B248-88FD-3C87DF8AEA16}" dt="2023-02-27T02:17:22.480" v="4117" actId="478"/>
          <ac:spMkLst>
            <pc:docMk/>
            <pc:sldMk cId="592883905" sldId="484"/>
            <ac:spMk id="24" creationId="{9531FFFF-11CB-F5A9-22C5-88A92F7D6B07}"/>
          </ac:spMkLst>
        </pc:spChg>
        <pc:spChg chg="add mod">
          <ac:chgData name="Daniel Khashabi" userId="62390808-c838-45e6-be59-d6fd0d208bc8" providerId="ADAL" clId="{869B6155-D3EA-B248-88FD-3C87DF8AEA16}" dt="2023-02-27T02:19:17.576" v="4149" actId="20577"/>
          <ac:spMkLst>
            <pc:docMk/>
            <pc:sldMk cId="592883905" sldId="484"/>
            <ac:spMk id="25" creationId="{4238A324-8258-0777-3A29-D4D98DC25548}"/>
          </ac:spMkLst>
        </pc:spChg>
        <pc:spChg chg="add mod">
          <ac:chgData name="Daniel Khashabi" userId="62390808-c838-45e6-be59-d6fd0d208bc8" providerId="ADAL" clId="{869B6155-D3EA-B248-88FD-3C87DF8AEA16}" dt="2023-02-27T02:19:36.219" v="4151"/>
          <ac:spMkLst>
            <pc:docMk/>
            <pc:sldMk cId="592883905" sldId="484"/>
            <ac:spMk id="26" creationId="{27FE0EBF-1C2C-14B6-B5DD-D76042B671D3}"/>
          </ac:spMkLst>
        </pc:spChg>
        <pc:grpChg chg="del">
          <ac:chgData name="Daniel Khashabi" userId="62390808-c838-45e6-be59-d6fd0d208bc8" providerId="ADAL" clId="{869B6155-D3EA-B248-88FD-3C87DF8AEA16}" dt="2023-02-27T02:17:45.079" v="4123" actId="478"/>
          <ac:grpSpMkLst>
            <pc:docMk/>
            <pc:sldMk cId="592883905" sldId="484"/>
            <ac:grpSpMk id="4" creationId="{00000000-0000-0000-0000-000000000000}"/>
          </ac:grpSpMkLst>
        </pc:grpChg>
        <pc:grpChg chg="del">
          <ac:chgData name="Daniel Khashabi" userId="62390808-c838-45e6-be59-d6fd0d208bc8" providerId="ADAL" clId="{869B6155-D3EA-B248-88FD-3C87DF8AEA16}" dt="2023-02-27T02:17:45.079" v="4123" actId="478"/>
          <ac:grpSpMkLst>
            <pc:docMk/>
            <pc:sldMk cId="592883905" sldId="484"/>
            <ac:grpSpMk id="13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02:19:32.897" v="4150"/>
              <pc2:cmMkLst xmlns:pc2="http://schemas.microsoft.com/office/powerpoint/2019/9/main/command">
                <pc:docMk/>
                <pc:sldMk cId="592883905" sldId="484"/>
                <pc2:cmMk id="{3031F8B1-AE4A-AA4A-8513-8D5EF58CBBF7}"/>
              </pc2:cmMkLst>
            </pc226:cmChg>
          </p:ext>
        </pc:ext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5"/>
        </pc:sldMkLst>
      </pc:sldChg>
      <pc:sldChg chg="add del">
        <pc:chgData name="Daniel Khashabi" userId="62390808-c838-45e6-be59-d6fd0d208bc8" providerId="ADAL" clId="{869B6155-D3EA-B248-88FD-3C87DF8AEA16}" dt="2023-02-27T02:19:38.938" v="4152" actId="2696"/>
        <pc:sldMkLst>
          <pc:docMk/>
          <pc:sldMk cId="891318736" sldId="485"/>
        </pc:sldMkLst>
      </pc:sldChg>
      <pc:sldChg chg="del">
        <pc:chgData name="Daniel Khashabi" userId="62390808-c838-45e6-be59-d6fd0d208bc8" providerId="ADAL" clId="{869B6155-D3EA-B248-88FD-3C87DF8AEA16}" dt="2023-02-28T02:16:20.382" v="7757" actId="2696"/>
        <pc:sldMkLst>
          <pc:docMk/>
          <pc:sldMk cId="0" sldId="513"/>
        </pc:sldMkLst>
      </pc:sldChg>
      <pc:sldChg chg="del">
        <pc:chgData name="Daniel Khashabi" userId="62390808-c838-45e6-be59-d6fd0d208bc8" providerId="ADAL" clId="{869B6155-D3EA-B248-88FD-3C87DF8AEA16}" dt="2023-02-28T02:16:21.267" v="7758" actId="2696"/>
        <pc:sldMkLst>
          <pc:docMk/>
          <pc:sldMk cId="0" sldId="514"/>
        </pc:sldMkLst>
      </pc:sldChg>
      <pc:sldChg chg="del">
        <pc:chgData name="Daniel Khashabi" userId="62390808-c838-45e6-be59-d6fd0d208bc8" providerId="ADAL" clId="{869B6155-D3EA-B248-88FD-3C87DF8AEA16}" dt="2023-02-23T18:40:58.736" v="28" actId="2696"/>
        <pc:sldMkLst>
          <pc:docMk/>
          <pc:sldMk cId="3306956304" sldId="592"/>
        </pc:sldMkLst>
      </pc:sldChg>
      <pc:sldChg chg="del">
        <pc:chgData name="Daniel Khashabi" userId="62390808-c838-45e6-be59-d6fd0d208bc8" providerId="ADAL" clId="{869B6155-D3EA-B248-88FD-3C87DF8AEA16}" dt="2023-02-23T18:40:38.512" v="1" actId="2696"/>
        <pc:sldMkLst>
          <pc:docMk/>
          <pc:sldMk cId="3241233427" sldId="596"/>
        </pc:sldMkLst>
      </pc:sldChg>
      <pc:sldChg chg="del">
        <pc:chgData name="Daniel Khashabi" userId="62390808-c838-45e6-be59-d6fd0d208bc8" providerId="ADAL" clId="{869B6155-D3EA-B248-88FD-3C87DF8AEA16}" dt="2023-02-23T18:40:57.646" v="13" actId="2696"/>
        <pc:sldMkLst>
          <pc:docMk/>
          <pc:sldMk cId="277184893" sldId="1596"/>
        </pc:sldMkLst>
      </pc:sldChg>
      <pc:sldChg chg="del">
        <pc:chgData name="Daniel Khashabi" userId="62390808-c838-45e6-be59-d6fd0d208bc8" providerId="ADAL" clId="{869B6155-D3EA-B248-88FD-3C87DF8AEA16}" dt="2023-02-23T18:40:41.903" v="2" actId="2696"/>
        <pc:sldMkLst>
          <pc:docMk/>
          <pc:sldMk cId="2829751526" sldId="1600"/>
        </pc:sldMkLst>
      </pc:sldChg>
      <pc:sldChg chg="del">
        <pc:chgData name="Daniel Khashabi" userId="62390808-c838-45e6-be59-d6fd0d208bc8" providerId="ADAL" clId="{869B6155-D3EA-B248-88FD-3C87DF8AEA16}" dt="2023-02-23T18:40:57.656" v="14" actId="2696"/>
        <pc:sldMkLst>
          <pc:docMk/>
          <pc:sldMk cId="977812050" sldId="1601"/>
        </pc:sldMkLst>
      </pc:sldChg>
      <pc:sldChg chg="del">
        <pc:chgData name="Daniel Khashabi" userId="62390808-c838-45e6-be59-d6fd0d208bc8" providerId="ADAL" clId="{869B6155-D3EA-B248-88FD-3C87DF8AEA16}" dt="2023-02-23T18:40:57.728" v="17" actId="2696"/>
        <pc:sldMkLst>
          <pc:docMk/>
          <pc:sldMk cId="3048726238" sldId="1605"/>
        </pc:sldMkLst>
      </pc:sldChg>
      <pc:sldChg chg="del">
        <pc:chgData name="Daniel Khashabi" userId="62390808-c838-45e6-be59-d6fd0d208bc8" providerId="ADAL" clId="{869B6155-D3EA-B248-88FD-3C87DF8AEA16}" dt="2023-02-23T18:40:58.709" v="27" actId="2696"/>
        <pc:sldMkLst>
          <pc:docMk/>
          <pc:sldMk cId="3352225948" sldId="1606"/>
        </pc:sldMkLst>
      </pc:sldChg>
      <pc:sldChg chg="del">
        <pc:chgData name="Daniel Khashabi" userId="62390808-c838-45e6-be59-d6fd0d208bc8" providerId="ADAL" clId="{869B6155-D3EA-B248-88FD-3C87DF8AEA16}" dt="2023-02-23T18:40:57.906" v="19" actId="2696"/>
        <pc:sldMkLst>
          <pc:docMk/>
          <pc:sldMk cId="848025613" sldId="1610"/>
        </pc:sldMkLst>
      </pc:sldChg>
      <pc:sldChg chg="del">
        <pc:chgData name="Daniel Khashabi" userId="62390808-c838-45e6-be59-d6fd0d208bc8" providerId="ADAL" clId="{869B6155-D3EA-B248-88FD-3C87DF8AEA16}" dt="2023-02-23T18:40:58.024" v="20" actId="2696"/>
        <pc:sldMkLst>
          <pc:docMk/>
          <pc:sldMk cId="590724948" sldId="1611"/>
        </pc:sldMkLst>
      </pc:sldChg>
      <pc:sldChg chg="del">
        <pc:chgData name="Daniel Khashabi" userId="62390808-c838-45e6-be59-d6fd0d208bc8" providerId="ADAL" clId="{869B6155-D3EA-B248-88FD-3C87DF8AEA16}" dt="2023-02-23T18:40:58.161" v="21" actId="2696"/>
        <pc:sldMkLst>
          <pc:docMk/>
          <pc:sldMk cId="3169511776" sldId="1612"/>
        </pc:sldMkLst>
      </pc:sldChg>
      <pc:sldChg chg="del">
        <pc:chgData name="Daniel Khashabi" userId="62390808-c838-45e6-be59-d6fd0d208bc8" providerId="ADAL" clId="{869B6155-D3EA-B248-88FD-3C87DF8AEA16}" dt="2023-02-23T18:40:58.251" v="22" actId="2696"/>
        <pc:sldMkLst>
          <pc:docMk/>
          <pc:sldMk cId="609025459" sldId="1613"/>
        </pc:sldMkLst>
      </pc:sldChg>
      <pc:sldChg chg="del">
        <pc:chgData name="Daniel Khashabi" userId="62390808-c838-45e6-be59-d6fd0d208bc8" providerId="ADAL" clId="{869B6155-D3EA-B248-88FD-3C87DF8AEA16}" dt="2023-02-23T18:41:24.030" v="68" actId="2696"/>
        <pc:sldMkLst>
          <pc:docMk/>
          <pc:sldMk cId="1576146767" sldId="1614"/>
        </pc:sldMkLst>
      </pc:sldChg>
      <pc:sldChg chg="del">
        <pc:chgData name="Daniel Khashabi" userId="62390808-c838-45e6-be59-d6fd0d208bc8" providerId="ADAL" clId="{869B6155-D3EA-B248-88FD-3C87DF8AEA16}" dt="2023-02-23T18:40:58.758" v="29" actId="2696"/>
        <pc:sldMkLst>
          <pc:docMk/>
          <pc:sldMk cId="3536256777" sldId="1619"/>
        </pc:sldMkLst>
      </pc:sldChg>
      <pc:sldChg chg="del">
        <pc:chgData name="Daniel Khashabi" userId="62390808-c838-45e6-be59-d6fd0d208bc8" providerId="ADAL" clId="{869B6155-D3EA-B248-88FD-3C87DF8AEA16}" dt="2023-02-23T18:40:58.769" v="30" actId="2696"/>
        <pc:sldMkLst>
          <pc:docMk/>
          <pc:sldMk cId="3959706283" sldId="1620"/>
        </pc:sldMkLst>
      </pc:sldChg>
      <pc:sldChg chg="del">
        <pc:chgData name="Daniel Khashabi" userId="62390808-c838-45e6-be59-d6fd0d208bc8" providerId="ADAL" clId="{869B6155-D3EA-B248-88FD-3C87DF8AEA16}" dt="2023-02-23T18:41:24.018" v="67" actId="2696"/>
        <pc:sldMkLst>
          <pc:docMk/>
          <pc:sldMk cId="1422955403" sldId="1627"/>
        </pc:sldMkLst>
      </pc:sldChg>
      <pc:sldChg chg="modAnim">
        <pc:chgData name="Daniel Khashabi" userId="62390808-c838-45e6-be59-d6fd0d208bc8" providerId="ADAL" clId="{869B6155-D3EA-B248-88FD-3C87DF8AEA16}" dt="2023-02-28T02:07:13.544" v="7483"/>
        <pc:sldMkLst>
          <pc:docMk/>
          <pc:sldMk cId="1639325383" sldId="1628"/>
        </pc:sldMkLst>
      </pc:sldChg>
      <pc:sldChg chg="del">
        <pc:chgData name="Daniel Khashabi" userId="62390808-c838-45e6-be59-d6fd0d208bc8" providerId="ADAL" clId="{869B6155-D3EA-B248-88FD-3C87DF8AEA16}" dt="2023-02-23T18:40:58.325" v="23" actId="2696"/>
        <pc:sldMkLst>
          <pc:docMk/>
          <pc:sldMk cId="601207151" sldId="1630"/>
        </pc:sldMkLst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534599414" sldId="1633"/>
        </pc:sldMkLst>
      </pc:sldChg>
      <pc:sldChg chg="modSp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1393260160" sldId="1633"/>
        </pc:sldMkLst>
        <pc:spChg chg="mod">
          <ac:chgData name="Daniel Khashabi" userId="62390808-c838-45e6-be59-d6fd0d208bc8" providerId="ADAL" clId="{869B6155-D3EA-B248-88FD-3C87DF8AEA16}" dt="2023-02-26T23:51:27.462" v="1044" actId="20577"/>
          <ac:spMkLst>
            <pc:docMk/>
            <pc:sldMk cId="1393260160" sldId="1633"/>
            <ac:spMk id="2" creationId="{A65C4E69-7300-95A8-4ECC-09D570119D66}"/>
          </ac:spMkLst>
        </pc:spChg>
        <pc:spChg chg="mod">
          <ac:chgData name="Daniel Khashabi" userId="62390808-c838-45e6-be59-d6fd0d208bc8" providerId="ADAL" clId="{869B6155-D3EA-B248-88FD-3C87DF8AEA16}" dt="2023-02-26T23:57:04.728" v="1555" actId="20577"/>
          <ac:spMkLst>
            <pc:docMk/>
            <pc:sldMk cId="1393260160" sldId="1633"/>
            <ac:spMk id="3" creationId="{D7323995-35CE-7B26-C2E2-8FD107523DFA}"/>
          </ac:spMkLst>
        </pc:spChg>
      </pc:sldChg>
      <pc:sldChg chg="modSp mod">
        <pc:chgData name="Daniel Khashabi" userId="62390808-c838-45e6-be59-d6fd0d208bc8" providerId="ADAL" clId="{869B6155-D3EA-B248-88FD-3C87DF8AEA16}" dt="2023-02-23T18:41:16.364" v="66" actId="20577"/>
        <pc:sldMkLst>
          <pc:docMk/>
          <pc:sldMk cId="295670356" sldId="1634"/>
        </pc:sldMkLst>
        <pc:spChg chg="mod">
          <ac:chgData name="Daniel Khashabi" userId="62390808-c838-45e6-be59-d6fd0d208bc8" providerId="ADAL" clId="{869B6155-D3EA-B248-88FD-3C87DF8AEA16}" dt="2023-02-23T18:41:16.364" v="66" actId="20577"/>
          <ac:spMkLst>
            <pc:docMk/>
            <pc:sldMk cId="295670356" sldId="1634"/>
            <ac:spMk id="2" creationId="{0E2E5F0B-58B1-5210-F2E8-99FAAEA698C1}"/>
          </ac:spMkLst>
        </pc:spChg>
      </pc:sldChg>
      <pc:sldChg chg="del">
        <pc:chgData name="Daniel Khashabi" userId="62390808-c838-45e6-be59-d6fd0d208bc8" providerId="ADAL" clId="{869B6155-D3EA-B248-88FD-3C87DF8AEA16}" dt="2023-02-23T18:41:11.777" v="54" actId="2696"/>
        <pc:sldMkLst>
          <pc:docMk/>
          <pc:sldMk cId="792073243" sldId="1676"/>
        </pc:sldMkLst>
      </pc:sldChg>
      <pc:sldChg chg="del">
        <pc:chgData name="Daniel Khashabi" userId="62390808-c838-45e6-be59-d6fd0d208bc8" providerId="ADAL" clId="{869B6155-D3EA-B248-88FD-3C87DF8AEA16}" dt="2023-02-23T18:41:11.795" v="55" actId="2696"/>
        <pc:sldMkLst>
          <pc:docMk/>
          <pc:sldMk cId="3902540268" sldId="1677"/>
        </pc:sldMkLst>
      </pc:sldChg>
      <pc:sldChg chg="del">
        <pc:chgData name="Daniel Khashabi" userId="62390808-c838-45e6-be59-d6fd0d208bc8" providerId="ADAL" clId="{869B6155-D3EA-B248-88FD-3C87DF8AEA16}" dt="2023-02-23T18:41:11.808" v="56" actId="2696"/>
        <pc:sldMkLst>
          <pc:docMk/>
          <pc:sldMk cId="307258681" sldId="1678"/>
        </pc:sldMkLst>
      </pc:sldChg>
      <pc:sldChg chg="addSp delSp modSp del mod chgLayout">
        <pc:chgData name="Daniel Khashabi" userId="62390808-c838-45e6-be59-d6fd0d208bc8" providerId="ADAL" clId="{869B6155-D3EA-B248-88FD-3C87DF8AEA16}" dt="2023-02-27T03:18:06.984" v="4605" actId="2696"/>
        <pc:sldMkLst>
          <pc:docMk/>
          <pc:sldMk cId="1360697734" sldId="1684"/>
        </pc:sldMkLst>
        <pc:spChg chg="add mod">
          <ac:chgData name="Daniel Khashabi" userId="62390808-c838-45e6-be59-d6fd0d208bc8" providerId="ADAL" clId="{869B6155-D3EA-B248-88FD-3C87DF8AEA16}" dt="2023-02-27T03:18:04.257" v="4604" actId="20577"/>
          <ac:spMkLst>
            <pc:docMk/>
            <pc:sldMk cId="1360697734" sldId="1684"/>
            <ac:spMk id="5" creationId="{37FB38ED-7A1C-6F62-4BA2-7C9121BAB36C}"/>
          </ac:spMkLst>
        </pc:spChg>
        <pc:spChg chg="mod ord">
          <ac:chgData name="Daniel Khashabi" userId="62390808-c838-45e6-be59-d6fd0d208bc8" providerId="ADAL" clId="{869B6155-D3EA-B248-88FD-3C87DF8AEA16}" dt="2023-02-27T03:17:11.421" v="4579"/>
          <ac:spMkLst>
            <pc:docMk/>
            <pc:sldMk cId="1360697734" sldId="1684"/>
            <ac:spMk id="21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3:16:37.991" v="4559"/>
          <ac:spMkLst>
            <pc:docMk/>
            <pc:sldMk cId="1360697734" sldId="1684"/>
            <ac:spMk id="216" creationId="{00000000-0000-0000-0000-000000000000}"/>
          </ac:spMkLst>
        </pc:spChg>
        <pc:picChg chg="add del mod ord">
          <ac:chgData name="Daniel Khashabi" userId="62390808-c838-45e6-be59-d6fd0d208bc8" providerId="ADAL" clId="{869B6155-D3EA-B248-88FD-3C87DF8AEA16}" dt="2023-02-27T03:16:50.867" v="4569" actId="21"/>
          <ac:picMkLst>
            <pc:docMk/>
            <pc:sldMk cId="1360697734" sldId="1684"/>
            <ac:picMk id="3" creationId="{CDF7D81B-0303-8A5B-7D96-670D6667112A}"/>
          </ac:picMkLst>
        </pc:picChg>
        <pc:picChg chg="add mod">
          <ac:chgData name="Daniel Khashabi" userId="62390808-c838-45e6-be59-d6fd0d208bc8" providerId="ADAL" clId="{869B6155-D3EA-B248-88FD-3C87DF8AEA16}" dt="2023-02-27T03:17:48.758" v="4597" actId="1076"/>
          <ac:picMkLst>
            <pc:docMk/>
            <pc:sldMk cId="1360697734" sldId="1684"/>
            <ac:picMk id="6" creationId="{50F2BE61-C5D5-B338-C985-AE2E65E7296A}"/>
          </ac:picMkLst>
        </pc:picChg>
        <pc:picChg chg="mod modCrop">
          <ac:chgData name="Daniel Khashabi" userId="62390808-c838-45e6-be59-d6fd0d208bc8" providerId="ADAL" clId="{869B6155-D3EA-B248-88FD-3C87DF8AEA16}" dt="2023-02-27T03:17:47.097" v="4596" actId="1076"/>
          <ac:picMkLst>
            <pc:docMk/>
            <pc:sldMk cId="1360697734" sldId="1684"/>
            <ac:picMk id="215" creationId="{00000000-0000-0000-0000-000000000000}"/>
          </ac:picMkLst>
        </pc:picChg>
      </pc:sldChg>
      <pc:sldChg chg="modSp add mod">
        <pc:chgData name="Daniel Khashabi" userId="62390808-c838-45e6-be59-d6fd0d208bc8" providerId="ADAL" clId="{869B6155-D3EA-B248-88FD-3C87DF8AEA16}" dt="2023-02-27T15:38:54.717" v="6532" actId="1440"/>
        <pc:sldMkLst>
          <pc:docMk/>
          <pc:sldMk cId="2450255140" sldId="1684"/>
        </pc:sldMkLst>
        <pc:picChg chg="mod">
          <ac:chgData name="Daniel Khashabi" userId="62390808-c838-45e6-be59-d6fd0d208bc8" providerId="ADAL" clId="{869B6155-D3EA-B248-88FD-3C87DF8AEA16}" dt="2023-02-27T15:38:54.717" v="6532" actId="1440"/>
          <ac:picMkLst>
            <pc:docMk/>
            <pc:sldMk cId="2450255140" sldId="1684"/>
            <ac:picMk id="215" creationId="{00000000-0000-0000-0000-000000000000}"/>
          </ac:picMkLst>
        </pc:picChg>
      </pc:sldChg>
      <pc:sldChg chg="delSp modSp mod">
        <pc:chgData name="Daniel Khashabi" userId="62390808-c838-45e6-be59-d6fd0d208bc8" providerId="ADAL" clId="{869B6155-D3EA-B248-88FD-3C87DF8AEA16}" dt="2023-02-28T02:08:37.998" v="7528" actId="1076"/>
        <pc:sldMkLst>
          <pc:docMk/>
          <pc:sldMk cId="2245107210" sldId="1685"/>
        </pc:sldMkLst>
        <pc:spChg chg="mod">
          <ac:chgData name="Daniel Khashabi" userId="62390808-c838-45e6-be59-d6fd0d208bc8" providerId="ADAL" clId="{869B6155-D3EA-B248-88FD-3C87DF8AEA16}" dt="2023-02-28T02:08:35.789" v="7527" actId="20577"/>
          <ac:spMkLst>
            <pc:docMk/>
            <pc:sldMk cId="2245107210" sldId="1685"/>
            <ac:spMk id="222" creationId="{00000000-0000-0000-0000-000000000000}"/>
          </ac:spMkLst>
        </pc:spChg>
        <pc:picChg chg="mod modCrop">
          <ac:chgData name="Daniel Khashabi" userId="62390808-c838-45e6-be59-d6fd0d208bc8" providerId="ADAL" clId="{869B6155-D3EA-B248-88FD-3C87DF8AEA16}" dt="2023-02-28T02:08:37.998" v="7528" actId="1076"/>
          <ac:picMkLst>
            <pc:docMk/>
            <pc:sldMk cId="2245107210" sldId="1685"/>
            <ac:picMk id="223" creationId="{00000000-0000-0000-0000-000000000000}"/>
          </ac:picMkLst>
        </pc:picChg>
        <pc:picChg chg="del">
          <ac:chgData name="Daniel Khashabi" userId="62390808-c838-45e6-be59-d6fd0d208bc8" providerId="ADAL" clId="{869B6155-D3EA-B248-88FD-3C87DF8AEA16}" dt="2023-02-27T03:19:31.006" v="4634" actId="478"/>
          <ac:picMkLst>
            <pc:docMk/>
            <pc:sldMk cId="2245107210" sldId="1685"/>
            <ac:picMk id="224" creationId="{00000000-0000-0000-0000-000000000000}"/>
          </ac:picMkLst>
        </pc:pic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004408255" sldId="1688"/>
        </pc:sldMkLst>
      </pc:sldChg>
      <pc:sldChg chg="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927706560" sldId="1688"/>
        </pc:sldMkLst>
      </pc:sldChg>
      <pc:sldChg chg="addSp delSp modSp mod ord">
        <pc:chgData name="Daniel Khashabi" userId="62390808-c838-45e6-be59-d6fd0d208bc8" providerId="ADAL" clId="{869B6155-D3EA-B248-88FD-3C87DF8AEA16}" dt="2023-02-28T01:18:17.927" v="7036" actId="1076"/>
        <pc:sldMkLst>
          <pc:docMk/>
          <pc:sldMk cId="2507996145" sldId="1689"/>
        </pc:sldMkLst>
        <pc:spChg chg="add del mod">
          <ac:chgData name="Daniel Khashabi" userId="62390808-c838-45e6-be59-d6fd0d208bc8" providerId="ADAL" clId="{869B6155-D3EA-B248-88FD-3C87DF8AEA16}" dt="2023-02-28T01:17:08.405" v="7004"/>
          <ac:spMkLst>
            <pc:docMk/>
            <pc:sldMk cId="2507996145" sldId="1689"/>
            <ac:spMk id="3" creationId="{BD8D5AA6-E55F-91B8-1F01-E30F10261171}"/>
          </ac:spMkLst>
        </pc:spChg>
        <pc:spChg chg="add del">
          <ac:chgData name="Daniel Khashabi" userId="62390808-c838-45e6-be59-d6fd0d208bc8" providerId="ADAL" clId="{869B6155-D3EA-B248-88FD-3C87DF8AEA16}" dt="2023-02-28T01:17:37.615" v="7010" actId="22"/>
          <ac:spMkLst>
            <pc:docMk/>
            <pc:sldMk cId="2507996145" sldId="1689"/>
            <ac:spMk id="7" creationId="{75BA2EA5-ECAE-9327-22F3-D7EBE2360D80}"/>
          </ac:spMkLst>
        </pc:spChg>
        <pc:spChg chg="add mod">
          <ac:chgData name="Daniel Khashabi" userId="62390808-c838-45e6-be59-d6fd0d208bc8" providerId="ADAL" clId="{869B6155-D3EA-B248-88FD-3C87DF8AEA16}" dt="2023-02-28T01:18:17.927" v="7036" actId="1076"/>
          <ac:spMkLst>
            <pc:docMk/>
            <pc:sldMk cId="2507996145" sldId="1689"/>
            <ac:spMk id="9" creationId="{9540453D-3AD6-1714-1A4D-5DA9F7C2A25F}"/>
          </ac:spMkLst>
        </pc:spChg>
        <pc:spChg chg="del mod">
          <ac:chgData name="Daniel Khashabi" userId="62390808-c838-45e6-be59-d6fd0d208bc8" providerId="ADAL" clId="{869B6155-D3EA-B248-88FD-3C87DF8AEA16}" dt="2023-02-28T01:16:21.632" v="7003" actId="478"/>
          <ac:spMkLst>
            <pc:docMk/>
            <pc:sldMk cId="2507996145" sldId="1689"/>
            <ac:spMk id="196" creationId="{00000000-0000-0000-0000-000000000000}"/>
          </ac:spMkLst>
        </pc:spChg>
        <pc:picChg chg="add mod">
          <ac:chgData name="Daniel Khashabi" userId="62390808-c838-45e6-be59-d6fd0d208bc8" providerId="ADAL" clId="{869B6155-D3EA-B248-88FD-3C87DF8AEA16}" dt="2023-02-28T01:17:15.670" v="7008" actId="1076"/>
          <ac:picMkLst>
            <pc:docMk/>
            <pc:sldMk cId="2507996145" sldId="1689"/>
            <ac:picMk id="5" creationId="{DF5B6788-1313-4909-1274-D9A0C79B81FD}"/>
          </ac:picMkLst>
        </pc:picChg>
        <pc:picChg chg="del">
          <ac:chgData name="Daniel Khashabi" userId="62390808-c838-45e6-be59-d6fd0d208bc8" providerId="ADAL" clId="{869B6155-D3EA-B248-88FD-3C87DF8AEA16}" dt="2023-02-28T01:16:21.632" v="7003" actId="478"/>
          <ac:picMkLst>
            <pc:docMk/>
            <pc:sldMk cId="2507996145" sldId="1689"/>
            <ac:picMk id="197" creationId="{00000000-0000-0000-0000-000000000000}"/>
          </ac:picMkLst>
        </pc:picChg>
      </pc:sldChg>
      <pc:sldChg chg="addSp delSp modSp mod">
        <pc:chgData name="Daniel Khashabi" userId="62390808-c838-45e6-be59-d6fd0d208bc8" providerId="ADAL" clId="{869B6155-D3EA-B248-88FD-3C87DF8AEA16}" dt="2023-02-28T16:33:14.301" v="8721"/>
        <pc:sldMkLst>
          <pc:docMk/>
          <pc:sldMk cId="524073824" sldId="1692"/>
        </pc:sldMkLst>
        <pc:picChg chg="add mod">
          <ac:chgData name="Daniel Khashabi" userId="62390808-c838-45e6-be59-d6fd0d208bc8" providerId="ADAL" clId="{869B6155-D3EA-B248-88FD-3C87DF8AEA16}" dt="2023-02-28T16:33:14.301" v="8721"/>
          <ac:picMkLst>
            <pc:docMk/>
            <pc:sldMk cId="524073824" sldId="1692"/>
            <ac:picMk id="4" creationId="{9D3A48D4-E05D-0AE1-1B6A-BC9A93430ECC}"/>
          </ac:picMkLst>
        </pc:picChg>
        <pc:picChg chg="del">
          <ac:chgData name="Daniel Khashabi" userId="62390808-c838-45e6-be59-d6fd0d208bc8" providerId="ADAL" clId="{869B6155-D3EA-B248-88FD-3C87DF8AEA16}" dt="2023-02-28T16:33:13.906" v="8720" actId="478"/>
          <ac:picMkLst>
            <pc:docMk/>
            <pc:sldMk cId="524073824" sldId="1692"/>
            <ac:picMk id="7" creationId="{69E7E51C-C7D5-5B16-7B5D-00C50E4B928C}"/>
          </ac:picMkLst>
        </pc:picChg>
      </pc:sldChg>
      <pc:sldChg chg="modAnim">
        <pc:chgData name="Daniel Khashabi" userId="62390808-c838-45e6-be59-d6fd0d208bc8" providerId="ADAL" clId="{869B6155-D3EA-B248-88FD-3C87DF8AEA16}" dt="2023-02-28T02:07:54.757" v="7484"/>
        <pc:sldMkLst>
          <pc:docMk/>
          <pc:sldMk cId="1981697071" sldId="1695"/>
        </pc:sldMkLst>
      </pc:sldChg>
      <pc:sldChg chg="modSp mod">
        <pc:chgData name="Daniel Khashabi" userId="62390808-c838-45e6-be59-d6fd0d208bc8" providerId="ADAL" clId="{869B6155-D3EA-B248-88FD-3C87DF8AEA16}" dt="2023-02-28T16:57:32.991" v="8839" actId="207"/>
        <pc:sldMkLst>
          <pc:docMk/>
          <pc:sldMk cId="339189038" sldId="1696"/>
        </pc:sldMkLst>
        <pc:spChg chg="mod">
          <ac:chgData name="Daniel Khashabi" userId="62390808-c838-45e6-be59-d6fd0d208bc8" providerId="ADAL" clId="{869B6155-D3EA-B248-88FD-3C87DF8AEA16}" dt="2023-02-28T16:57:32.991" v="8839" actId="207"/>
          <ac:spMkLst>
            <pc:docMk/>
            <pc:sldMk cId="339189038" sldId="1696"/>
            <ac:spMk id="3" creationId="{E2A117A0-4485-230A-7D11-BB43A0049A6E}"/>
          </ac:spMkLst>
        </pc:spChg>
      </pc:sldChg>
      <pc:sldChg chg="modSp mod">
        <pc:chgData name="Daniel Khashabi" userId="62390808-c838-45e6-be59-d6fd0d208bc8" providerId="ADAL" clId="{869B6155-D3EA-B248-88FD-3C87DF8AEA16}" dt="2023-02-28T16:57:57.287" v="8840" actId="14100"/>
        <pc:sldMkLst>
          <pc:docMk/>
          <pc:sldMk cId="3132722689" sldId="1697"/>
        </pc:sldMkLst>
        <pc:spChg chg="mod">
          <ac:chgData name="Daniel Khashabi" userId="62390808-c838-45e6-be59-d6fd0d208bc8" providerId="ADAL" clId="{869B6155-D3EA-B248-88FD-3C87DF8AEA16}" dt="2023-02-28T16:57:57.287" v="8840" actId="14100"/>
          <ac:spMkLst>
            <pc:docMk/>
            <pc:sldMk cId="3132722689" sldId="1697"/>
            <ac:spMk id="3" creationId="{E2A117A0-4485-230A-7D11-BB43A0049A6E}"/>
          </ac:spMkLst>
        </pc:spChg>
      </pc:sldChg>
      <pc:sldChg chg="modSp mod">
        <pc:chgData name="Daniel Khashabi" userId="62390808-c838-45e6-be59-d6fd0d208bc8" providerId="ADAL" clId="{869B6155-D3EA-B248-88FD-3C87DF8AEA16}" dt="2023-02-28T16:59:14.584" v="8857" actId="20577"/>
        <pc:sldMkLst>
          <pc:docMk/>
          <pc:sldMk cId="860883307" sldId="1698"/>
        </pc:sldMkLst>
        <pc:spChg chg="mod">
          <ac:chgData name="Daniel Khashabi" userId="62390808-c838-45e6-be59-d6fd0d208bc8" providerId="ADAL" clId="{869B6155-D3EA-B248-88FD-3C87DF8AEA16}" dt="2023-02-28T16:59:14.584" v="8857" actId="20577"/>
          <ac:spMkLst>
            <pc:docMk/>
            <pc:sldMk cId="860883307" sldId="1698"/>
            <ac:spMk id="3" creationId="{E4F6CD5C-29F6-C7FA-FC43-91F81B44EB28}"/>
          </ac:spMkLst>
        </pc:spChg>
      </pc:sldChg>
      <pc:sldChg chg="modSp mod">
        <pc:chgData name="Daniel Khashabi" userId="62390808-c838-45e6-be59-d6fd0d208bc8" providerId="ADAL" clId="{869B6155-D3EA-B248-88FD-3C87DF8AEA16}" dt="2023-02-28T16:59:45.944" v="8881" actId="1076"/>
        <pc:sldMkLst>
          <pc:docMk/>
          <pc:sldMk cId="1589982863" sldId="1699"/>
        </pc:sldMkLst>
        <pc:spChg chg="mod">
          <ac:chgData name="Daniel Khashabi" userId="62390808-c838-45e6-be59-d6fd0d208bc8" providerId="ADAL" clId="{869B6155-D3EA-B248-88FD-3C87DF8AEA16}" dt="2023-02-28T16:59:45.944" v="8881" actId="1076"/>
          <ac:spMkLst>
            <pc:docMk/>
            <pc:sldMk cId="1589982863" sldId="1699"/>
            <ac:spMk id="4" creationId="{9126D771-1F20-CFEC-333B-28C58C084EF6}"/>
          </ac:spMkLst>
        </pc:spChg>
        <pc:spChg chg="mod">
          <ac:chgData name="Daniel Khashabi" userId="62390808-c838-45e6-be59-d6fd0d208bc8" providerId="ADAL" clId="{869B6155-D3EA-B248-88FD-3C87DF8AEA16}" dt="2023-02-28T16:59:38.370" v="8879" actId="113"/>
          <ac:spMkLst>
            <pc:docMk/>
            <pc:sldMk cId="1589982863" sldId="1699"/>
            <ac:spMk id="8" creationId="{E63DE09C-A19E-F3B1-C5F0-5A7D4F90FE9B}"/>
          </ac:spMkLst>
        </pc:spChg>
      </pc:sldChg>
      <pc:sldChg chg="modSp mod">
        <pc:chgData name="Daniel Khashabi" userId="62390808-c838-45e6-be59-d6fd0d208bc8" providerId="ADAL" clId="{869B6155-D3EA-B248-88FD-3C87DF8AEA16}" dt="2023-02-28T17:00:01.784" v="8893" actId="1440"/>
        <pc:sldMkLst>
          <pc:docMk/>
          <pc:sldMk cId="4279491511" sldId="1700"/>
        </pc:sldMkLst>
        <pc:picChg chg="mod">
          <ac:chgData name="Daniel Khashabi" userId="62390808-c838-45e6-be59-d6fd0d208bc8" providerId="ADAL" clId="{869B6155-D3EA-B248-88FD-3C87DF8AEA16}" dt="2023-02-28T17:00:01.784" v="8893" actId="1440"/>
          <ac:picMkLst>
            <pc:docMk/>
            <pc:sldMk cId="4279491511" sldId="1700"/>
            <ac:picMk id="10" creationId="{870C9351-F169-3DB0-C763-744D63B6ABD4}"/>
          </ac:picMkLst>
        </pc:picChg>
      </pc:sldChg>
      <pc:sldChg chg="modSp mod">
        <pc:chgData name="Daniel Khashabi" userId="62390808-c838-45e6-be59-d6fd0d208bc8" providerId="ADAL" clId="{869B6155-D3EA-B248-88FD-3C87DF8AEA16}" dt="2023-02-28T17:00:31.160" v="8905" actId="403"/>
        <pc:sldMkLst>
          <pc:docMk/>
          <pc:sldMk cId="1168865004" sldId="1703"/>
        </pc:sldMkLst>
        <pc:spChg chg="mod">
          <ac:chgData name="Daniel Khashabi" userId="62390808-c838-45e6-be59-d6fd0d208bc8" providerId="ADAL" clId="{869B6155-D3EA-B248-88FD-3C87DF8AEA16}" dt="2023-02-28T17:00:27.280" v="8902"/>
          <ac:spMkLst>
            <pc:docMk/>
            <pc:sldMk cId="1168865004" sldId="1703"/>
            <ac:spMk id="2" creationId="{91C35241-F2B6-5E9C-5018-0FBF0C0333E6}"/>
          </ac:spMkLst>
        </pc:spChg>
        <pc:spChg chg="mod">
          <ac:chgData name="Daniel Khashabi" userId="62390808-c838-45e6-be59-d6fd0d208bc8" providerId="ADAL" clId="{869B6155-D3EA-B248-88FD-3C87DF8AEA16}" dt="2023-02-28T17:00:31.160" v="8905" actId="403"/>
          <ac:spMkLst>
            <pc:docMk/>
            <pc:sldMk cId="1168865004" sldId="1703"/>
            <ac:spMk id="3" creationId="{AFC09FF9-2B85-894A-2201-A31C9EE9E9B9}"/>
          </ac:spMkLst>
        </pc:spChg>
      </pc:sldChg>
      <pc:sldChg chg="modSp mod">
        <pc:chgData name="Daniel Khashabi" userId="62390808-c838-45e6-be59-d6fd0d208bc8" providerId="ADAL" clId="{869B6155-D3EA-B248-88FD-3C87DF8AEA16}" dt="2023-02-27T03:18:43.759" v="4625" actId="20577"/>
        <pc:sldMkLst>
          <pc:docMk/>
          <pc:sldMk cId="4165398194" sldId="1704"/>
        </pc:sldMkLst>
        <pc:spChg chg="mod">
          <ac:chgData name="Daniel Khashabi" userId="62390808-c838-45e6-be59-d6fd0d208bc8" providerId="ADAL" clId="{869B6155-D3EA-B248-88FD-3C87DF8AEA16}" dt="2023-02-27T03:18:43.759" v="4625" actId="20577"/>
          <ac:spMkLst>
            <pc:docMk/>
            <pc:sldMk cId="4165398194" sldId="1704"/>
            <ac:spMk id="2" creationId="{EAA4E5AE-1C3E-2796-63F2-9096359501A8}"/>
          </ac:spMkLst>
        </pc:spChg>
      </pc:sldChg>
      <pc:sldChg chg="addSp delSp modSp mod">
        <pc:chgData name="Daniel Khashabi" userId="62390808-c838-45e6-be59-d6fd0d208bc8" providerId="ADAL" clId="{869B6155-D3EA-B248-88FD-3C87DF8AEA16}" dt="2023-02-26T19:20:08.838" v="591" actId="1076"/>
        <pc:sldMkLst>
          <pc:docMk/>
          <pc:sldMk cId="2335958500" sldId="1707"/>
        </pc:sldMkLst>
        <pc:spChg chg="mod">
          <ac:chgData name="Daniel Khashabi" userId="62390808-c838-45e6-be59-d6fd0d208bc8" providerId="ADAL" clId="{869B6155-D3EA-B248-88FD-3C87DF8AEA16}" dt="2023-02-26T19:19:48.955" v="582" actId="27636"/>
          <ac:spMkLst>
            <pc:docMk/>
            <pc:sldMk cId="2335958500" sldId="1707"/>
            <ac:spMk id="3" creationId="{BF2F5DA4-C119-FF28-BDEF-5E700E6A2DF9}"/>
          </ac:spMkLst>
        </pc:spChg>
        <pc:picChg chg="del">
          <ac:chgData name="Daniel Khashabi" userId="62390808-c838-45e6-be59-d6fd0d208bc8" providerId="ADAL" clId="{869B6155-D3EA-B248-88FD-3C87DF8AEA16}" dt="2023-02-26T19:19:50.505" v="583" actId="478"/>
          <ac:picMkLst>
            <pc:docMk/>
            <pc:sldMk cId="2335958500" sldId="1707"/>
            <ac:picMk id="5" creationId="{810942FF-3338-66DB-EC73-D972EF6B46CA}"/>
          </ac:picMkLst>
        </pc:picChg>
        <pc:picChg chg="add mod">
          <ac:chgData name="Daniel Khashabi" userId="62390808-c838-45e6-be59-d6fd0d208bc8" providerId="ADAL" clId="{869B6155-D3EA-B248-88FD-3C87DF8AEA16}" dt="2023-02-26T19:20:08.838" v="591" actId="1076"/>
          <ac:picMkLst>
            <pc:docMk/>
            <pc:sldMk cId="2335958500" sldId="1707"/>
            <ac:picMk id="6" creationId="{66F3AF5A-8B9B-1D12-EFDE-0410408F73E7}"/>
          </ac:picMkLst>
        </pc:picChg>
      </pc:sldChg>
      <pc:sldChg chg="del ord">
        <pc:chgData name="Daniel Khashabi" userId="62390808-c838-45e6-be59-d6fd0d208bc8" providerId="ADAL" clId="{869B6155-D3EA-B248-88FD-3C87DF8AEA16}" dt="2023-02-26T23:40:22.894" v="973" actId="2696"/>
        <pc:sldMkLst>
          <pc:docMk/>
          <pc:sldMk cId="1061067491" sldId="1708"/>
        </pc:sldMk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2960693236" sldId="1708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328501042" sldId="1708"/>
        </pc:sldMkLst>
      </pc:sldChg>
      <pc:sldChg chg="del mod modShow">
        <pc:chgData name="Daniel Khashabi" userId="62390808-c838-45e6-be59-d6fd0d208bc8" providerId="ADAL" clId="{869B6155-D3EA-B248-88FD-3C87DF8AEA16}" dt="2023-02-27T02:19:47.087" v="4155" actId="2696"/>
        <pc:sldMkLst>
          <pc:docMk/>
          <pc:sldMk cId="1473584143" sldId="1709"/>
        </pc:sldMkLst>
      </pc:sldChg>
      <pc:sldChg chg="modSp mod">
        <pc:chgData name="Daniel Khashabi" userId="62390808-c838-45e6-be59-d6fd0d208bc8" providerId="ADAL" clId="{869B6155-D3EA-B248-88FD-3C87DF8AEA16}" dt="2023-02-27T00:10:42.762" v="1665" actId="20577"/>
        <pc:sldMkLst>
          <pc:docMk/>
          <pc:sldMk cId="3144402979" sldId="1716"/>
        </pc:sldMkLst>
        <pc:spChg chg="mod">
          <ac:chgData name="Daniel Khashabi" userId="62390808-c838-45e6-be59-d6fd0d208bc8" providerId="ADAL" clId="{869B6155-D3EA-B248-88FD-3C87DF8AEA16}" dt="2023-02-27T00:10:42.762" v="1665" actId="20577"/>
          <ac:spMkLst>
            <pc:docMk/>
            <pc:sldMk cId="3144402979" sldId="1716"/>
            <ac:spMk id="2" creationId="{933443C4-5A7E-2B13-BB12-8182F336F7F7}"/>
          </ac:spMkLst>
        </pc:spChg>
      </pc:sldChg>
      <pc:sldChg chg="del">
        <pc:chgData name="Daniel Khashabi" userId="62390808-c838-45e6-be59-d6fd0d208bc8" providerId="ADAL" clId="{869B6155-D3EA-B248-88FD-3C87DF8AEA16}" dt="2023-02-23T18:40:58.784" v="31" actId="2696"/>
        <pc:sldMkLst>
          <pc:docMk/>
          <pc:sldMk cId="427231988" sldId="1722"/>
        </pc:sldMkLst>
      </pc:sldChg>
      <pc:sldChg chg="del">
        <pc:chgData name="Daniel Khashabi" userId="62390808-c838-45e6-be59-d6fd0d208bc8" providerId="ADAL" clId="{869B6155-D3EA-B248-88FD-3C87DF8AEA16}" dt="2023-02-23T18:40:58.473" v="24" actId="2696"/>
        <pc:sldMkLst>
          <pc:docMk/>
          <pc:sldMk cId="2283472175" sldId="1723"/>
        </pc:sldMkLst>
      </pc:sldChg>
      <pc:sldChg chg="del">
        <pc:chgData name="Daniel Khashabi" userId="62390808-c838-45e6-be59-d6fd0d208bc8" providerId="ADAL" clId="{869B6155-D3EA-B248-88FD-3C87DF8AEA16}" dt="2023-02-23T18:40:58.595" v="25" actId="2696"/>
        <pc:sldMkLst>
          <pc:docMk/>
          <pc:sldMk cId="1307919850" sldId="1724"/>
        </pc:sldMkLst>
      </pc:sldChg>
      <pc:sldChg chg="del">
        <pc:chgData name="Daniel Khashabi" userId="62390808-c838-45e6-be59-d6fd0d208bc8" providerId="ADAL" clId="{869B6155-D3EA-B248-88FD-3C87DF8AEA16}" dt="2023-02-23T18:40:58.661" v="26" actId="2696"/>
        <pc:sldMkLst>
          <pc:docMk/>
          <pc:sldMk cId="1144263790" sldId="1726"/>
        </pc:sldMkLst>
      </pc:sldChg>
      <pc:sldChg chg="modSp mod">
        <pc:chgData name="Daniel Khashabi" userId="62390808-c838-45e6-be59-d6fd0d208bc8" providerId="ADAL" clId="{869B6155-D3EA-B248-88FD-3C87DF8AEA16}" dt="2023-02-28T01:49:15.506" v="7481" actId="20577"/>
        <pc:sldMkLst>
          <pc:docMk/>
          <pc:sldMk cId="2309835176" sldId="1727"/>
        </pc:sldMkLst>
        <pc:spChg chg="mod">
          <ac:chgData name="Daniel Khashabi" userId="62390808-c838-45e6-be59-d6fd0d208bc8" providerId="ADAL" clId="{869B6155-D3EA-B248-88FD-3C87DF8AEA16}" dt="2023-02-23T18:41:05.136" v="53" actId="20577"/>
          <ac:spMkLst>
            <pc:docMk/>
            <pc:sldMk cId="2309835176" sldId="1727"/>
            <ac:spMk id="2" creationId="{203F98F8-682C-12DA-E8CC-841FC43A8D66}"/>
          </ac:spMkLst>
        </pc:spChg>
        <pc:spChg chg="mod">
          <ac:chgData name="Daniel Khashabi" userId="62390808-c838-45e6-be59-d6fd0d208bc8" providerId="ADAL" clId="{869B6155-D3EA-B248-88FD-3C87DF8AEA16}" dt="2023-02-28T01:49:15.506" v="7481" actId="20577"/>
          <ac:spMkLst>
            <pc:docMk/>
            <pc:sldMk cId="2309835176" sldId="1727"/>
            <ac:spMk id="8" creationId="{5CCED583-FE7C-EA34-63FF-111B9BBED642}"/>
          </ac:spMkLst>
        </pc:spChg>
      </pc:sldChg>
      <pc:sldChg chg="del">
        <pc:chgData name="Daniel Khashabi" userId="62390808-c838-45e6-be59-d6fd0d208bc8" providerId="ADAL" clId="{869B6155-D3EA-B248-88FD-3C87DF8AEA16}" dt="2023-02-23T18:41:11.817" v="57" actId="2696"/>
        <pc:sldMkLst>
          <pc:docMk/>
          <pc:sldMk cId="3414470684" sldId="1729"/>
        </pc:sldMkLst>
      </pc:sldChg>
      <pc:sldChg chg="del">
        <pc:chgData name="Daniel Khashabi" userId="62390808-c838-45e6-be59-d6fd0d208bc8" providerId="ADAL" clId="{869B6155-D3EA-B248-88FD-3C87DF8AEA16}" dt="2023-02-23T18:41:11.826" v="58" actId="2696"/>
        <pc:sldMkLst>
          <pc:docMk/>
          <pc:sldMk cId="3160390091" sldId="1730"/>
        </pc:sldMkLst>
      </pc:sldChg>
      <pc:sldChg chg="del">
        <pc:chgData name="Daniel Khashabi" userId="62390808-c838-45e6-be59-d6fd0d208bc8" providerId="ADAL" clId="{869B6155-D3EA-B248-88FD-3C87DF8AEA16}" dt="2023-02-23T18:41:11.834" v="59" actId="2696"/>
        <pc:sldMkLst>
          <pc:docMk/>
          <pc:sldMk cId="3145848906" sldId="1731"/>
        </pc:sldMkLst>
      </pc:sldChg>
      <pc:sldChg chg="modSp mod">
        <pc:chgData name="Daniel Khashabi" userId="62390808-c838-45e6-be59-d6fd0d208bc8" providerId="ADAL" clId="{869B6155-D3EA-B248-88FD-3C87DF8AEA16}" dt="2023-02-28T14:49:45.031" v="8719" actId="20577"/>
        <pc:sldMkLst>
          <pc:docMk/>
          <pc:sldMk cId="1446965755" sldId="1732"/>
        </pc:sldMkLst>
        <pc:spChg chg="mod">
          <ac:chgData name="Daniel Khashabi" userId="62390808-c838-45e6-be59-d6fd0d208bc8" providerId="ADAL" clId="{869B6155-D3EA-B248-88FD-3C87DF8AEA16}" dt="2023-02-28T14:49:45.031" v="8719" actId="20577"/>
          <ac:spMkLst>
            <pc:docMk/>
            <pc:sldMk cId="1446965755" sldId="1732"/>
            <ac:spMk id="3" creationId="{7B2BFE65-F95C-7CC3-C7B1-AC8F523DFC10}"/>
          </ac:spMkLst>
        </pc:spChg>
      </pc:sldChg>
      <pc:sldChg chg="del">
        <pc:chgData name="Daniel Khashabi" userId="62390808-c838-45e6-be59-d6fd0d208bc8" providerId="ADAL" clId="{869B6155-D3EA-B248-88FD-3C87DF8AEA16}" dt="2023-02-23T18:40:57.802" v="18" actId="2696"/>
        <pc:sldMkLst>
          <pc:docMk/>
          <pc:sldMk cId="3278760500" sldId="1741"/>
        </pc:sldMkLst>
      </pc:sldChg>
      <pc:sldChg chg="modSp mod">
        <pc:chgData name="Daniel Khashabi" userId="62390808-c838-45e6-be59-d6fd0d208bc8" providerId="ADAL" clId="{869B6155-D3EA-B248-88FD-3C87DF8AEA16}" dt="2023-02-28T01:19:06.342" v="7056" actId="20577"/>
        <pc:sldMkLst>
          <pc:docMk/>
          <pc:sldMk cId="1561276032" sldId="1747"/>
        </pc:sldMkLst>
        <pc:spChg chg="mod">
          <ac:chgData name="Daniel Khashabi" userId="62390808-c838-45e6-be59-d6fd0d208bc8" providerId="ADAL" clId="{869B6155-D3EA-B248-88FD-3C87DF8AEA16}" dt="2023-02-28T01:18:39.533" v="7042" actId="20577"/>
          <ac:spMkLst>
            <pc:docMk/>
            <pc:sldMk cId="1561276032" sldId="1747"/>
            <ac:spMk id="2" creationId="{27F57767-9F38-41E5-14CD-3A56AE52B630}"/>
          </ac:spMkLst>
        </pc:spChg>
        <pc:spChg chg="mod">
          <ac:chgData name="Daniel Khashabi" userId="62390808-c838-45e6-be59-d6fd0d208bc8" providerId="ADAL" clId="{869B6155-D3EA-B248-88FD-3C87DF8AEA16}" dt="2023-02-28T01:19:06.342" v="7056" actId="20577"/>
          <ac:spMkLst>
            <pc:docMk/>
            <pc:sldMk cId="1561276032" sldId="1747"/>
            <ac:spMk id="3" creationId="{F4F59BB6-F46C-15A8-EBD1-D1347283E946}"/>
          </ac:spMkLst>
        </pc:spChg>
      </pc:sldChg>
      <pc:sldChg chg="modSp del mod">
        <pc:chgData name="Daniel Khashabi" userId="62390808-c838-45e6-be59-d6fd0d208bc8" providerId="ADAL" clId="{869B6155-D3EA-B248-88FD-3C87DF8AEA16}" dt="2023-02-28T01:18:57.129" v="7054" actId="2696"/>
        <pc:sldMkLst>
          <pc:docMk/>
          <pc:sldMk cId="1057357431" sldId="1748"/>
        </pc:sldMkLst>
        <pc:spChg chg="mod">
          <ac:chgData name="Daniel Khashabi" userId="62390808-c838-45e6-be59-d6fd0d208bc8" providerId="ADAL" clId="{869B6155-D3EA-B248-88FD-3C87DF8AEA16}" dt="2023-02-28T01:18:45.429" v="7045" actId="21"/>
          <ac:spMkLst>
            <pc:docMk/>
            <pc:sldMk cId="1057357431" sldId="1748"/>
            <ac:spMk id="3" creationId="{6D141459-A88C-A5FB-6433-54F0A929B146}"/>
          </ac:spMkLst>
        </pc:spChg>
      </pc:sldChg>
      <pc:sldChg chg="del">
        <pc:chgData name="Daniel Khashabi" userId="62390808-c838-45e6-be59-d6fd0d208bc8" providerId="ADAL" clId="{869B6155-D3EA-B248-88FD-3C87DF8AEA16}" dt="2023-02-27T03:18:30.785" v="4607" actId="2696"/>
        <pc:sldMkLst>
          <pc:docMk/>
          <pc:sldMk cId="3065630538" sldId="1750"/>
        </pc:sldMkLst>
      </pc:sldChg>
      <pc:sldChg chg="modSp mod">
        <pc:chgData name="Daniel Khashabi" userId="62390808-c838-45e6-be59-d6fd0d208bc8" providerId="ADAL" clId="{869B6155-D3EA-B248-88FD-3C87DF8AEA16}" dt="2023-02-26T21:43:13.327" v="625" actId="20577"/>
        <pc:sldMkLst>
          <pc:docMk/>
          <pc:sldMk cId="3685191956" sldId="1751"/>
        </pc:sldMkLst>
        <pc:spChg chg="mod">
          <ac:chgData name="Daniel Khashabi" userId="62390808-c838-45e6-be59-d6fd0d208bc8" providerId="ADAL" clId="{869B6155-D3EA-B248-88FD-3C87DF8AEA16}" dt="2023-02-26T21:43:13.327" v="625" actId="20577"/>
          <ac:spMkLst>
            <pc:docMk/>
            <pc:sldMk cId="3685191956" sldId="1751"/>
            <ac:spMk id="3" creationId="{BF2F5DA4-C119-FF28-BDEF-5E700E6A2DF9}"/>
          </ac:spMkLst>
        </pc:spChg>
      </pc:sldChg>
      <pc:sldChg chg="mod modShow">
        <pc:chgData name="Daniel Khashabi" userId="62390808-c838-45e6-be59-d6fd0d208bc8" providerId="ADAL" clId="{869B6155-D3EA-B248-88FD-3C87DF8AEA16}" dt="2023-02-26T23:42:00.478" v="978" actId="729"/>
        <pc:sldMkLst>
          <pc:docMk/>
          <pc:sldMk cId="750854351" sldId="1753"/>
        </pc:sldMkLst>
      </pc:sldChg>
      <pc:sldChg chg="addSp modSp mod">
        <pc:chgData name="Daniel Khashabi" userId="62390808-c838-45e6-be59-d6fd0d208bc8" providerId="ADAL" clId="{869B6155-D3EA-B248-88FD-3C87DF8AEA16}" dt="2023-02-27T03:33:15.256" v="5039" actId="20577"/>
        <pc:sldMkLst>
          <pc:docMk/>
          <pc:sldMk cId="4058999134" sldId="1754"/>
        </pc:sldMkLst>
        <pc:spChg chg="mod">
          <ac:chgData name="Daniel Khashabi" userId="62390808-c838-45e6-be59-d6fd0d208bc8" providerId="ADAL" clId="{869B6155-D3EA-B248-88FD-3C87DF8AEA16}" dt="2023-02-27T02:41:25.803" v="4343"/>
          <ac:spMkLst>
            <pc:docMk/>
            <pc:sldMk cId="4058999134" sldId="1754"/>
            <ac:spMk id="2" creationId="{521A83E5-080A-BCA3-5A79-FA2F94703974}"/>
          </ac:spMkLst>
        </pc:spChg>
        <pc:spChg chg="mod">
          <ac:chgData name="Daniel Khashabi" userId="62390808-c838-45e6-be59-d6fd0d208bc8" providerId="ADAL" clId="{869B6155-D3EA-B248-88FD-3C87DF8AEA16}" dt="2023-02-27T03:33:15.256" v="5039" actId="20577"/>
          <ac:spMkLst>
            <pc:docMk/>
            <pc:sldMk cId="4058999134" sldId="1754"/>
            <ac:spMk id="3" creationId="{49ED8F0B-7B83-5BFF-404A-C643779F2A22}"/>
          </ac:spMkLst>
        </pc:spChg>
        <pc:spChg chg="add mod">
          <ac:chgData name="Daniel Khashabi" userId="62390808-c838-45e6-be59-d6fd0d208bc8" providerId="ADAL" clId="{869B6155-D3EA-B248-88FD-3C87DF8AEA16}" dt="2023-02-27T02:41:47.609" v="4373" actId="1076"/>
          <ac:spMkLst>
            <pc:docMk/>
            <pc:sldMk cId="4058999134" sldId="1754"/>
            <ac:spMk id="5" creationId="{E46B461D-75E4-BE09-0F9F-6DF467EDABCF}"/>
          </ac:spMkLst>
        </pc:spChg>
      </pc:sldChg>
      <pc:sldChg chg="modSp del mod">
        <pc:chgData name="Daniel Khashabi" userId="62390808-c838-45e6-be59-d6fd0d208bc8" providerId="ADAL" clId="{869B6155-D3EA-B248-88FD-3C87DF8AEA16}" dt="2023-02-27T00:05:32.788" v="1558" actId="2696"/>
        <pc:sldMkLst>
          <pc:docMk/>
          <pc:sldMk cId="80289203" sldId="1758"/>
        </pc:sldMkLst>
        <pc:spChg chg="mod">
          <ac:chgData name="Daniel Khashabi" userId="62390808-c838-45e6-be59-d6fd0d208bc8" providerId="ADAL" clId="{869B6155-D3EA-B248-88FD-3C87DF8AEA16}" dt="2023-02-27T00:05:26.215" v="1557" actId="20577"/>
          <ac:spMkLst>
            <pc:docMk/>
            <pc:sldMk cId="80289203" sldId="1758"/>
            <ac:spMk id="4" creationId="{00000000-0000-0000-0000-000000000000}"/>
          </ac:spMkLst>
        </pc:spChg>
      </pc:sldChg>
      <pc:sldChg chg="addSp delSp modSp add mod addCm chgLayout">
        <pc:chgData name="Daniel Khashabi" userId="62390808-c838-45e6-be59-d6fd0d208bc8" providerId="ADAL" clId="{869B6155-D3EA-B248-88FD-3C87DF8AEA16}" dt="2023-02-27T00:32:34.364" v="2000"/>
        <pc:sldMkLst>
          <pc:docMk/>
          <pc:sldMk cId="3755822236" sldId="1758"/>
        </pc:sldMkLst>
        <pc:spChg chg="mod ord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10:16.699" v="1649" actId="478"/>
          <ac:spMkLst>
            <pc:docMk/>
            <pc:sldMk cId="3755822236" sldId="1758"/>
            <ac:spMk id="6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7" creationId="{AAA01111-4DF6-6BBB-AB7C-1DC9C8F160AF}"/>
          </ac:spMkLst>
        </pc:spChg>
        <pc:spChg chg="add mod ord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8" creationId="{DF3C741B-575D-057E-29D4-F2DCD7357528}"/>
          </ac:spMkLst>
        </pc:spChg>
        <pc:picChg chg="mod">
          <ac:chgData name="Daniel Khashabi" userId="62390808-c838-45e6-be59-d6fd0d208bc8" providerId="ADAL" clId="{869B6155-D3EA-B248-88FD-3C87DF8AEA16}" dt="2023-02-27T00:10:53.760" v="1666" actId="1076"/>
          <ac:picMkLst>
            <pc:docMk/>
            <pc:sldMk cId="3755822236" sldId="1758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00:32:34.364" v="2000"/>
              <pc2:cmMkLst xmlns:pc2="http://schemas.microsoft.com/office/powerpoint/2019/9/main/command">
                <pc:docMk/>
                <pc:sldMk cId="3755822236" sldId="1758"/>
                <pc2:cmMk id="{FCEB6BFB-18FB-0042-900C-CE157CF0D260}"/>
              </pc2:cmMkLst>
            </pc226:cmChg>
          </p:ext>
        </pc:ext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3656988731" sldId="1759"/>
        </pc:sldMkLst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824973247" sldId="1759"/>
        </pc:sldMkLst>
        <pc:spChg chg="del">
          <ac:chgData name="Daniel Khashabi" userId="62390808-c838-45e6-be59-d6fd0d208bc8" providerId="ADAL" clId="{869B6155-D3EA-B248-88FD-3C87DF8AEA16}" dt="2023-02-28T01:14:58.954" v="6996"/>
          <ac:spMkLst>
            <pc:docMk/>
            <pc:sldMk cId="3824973247" sldId="1759"/>
            <ac:spMk id="2" creationId="{892D64E4-A8AD-4BFC-02B2-F43E2CBE3958}"/>
          </ac:spMkLst>
        </pc:spChg>
        <pc:spChg chg="del">
          <ac:chgData name="Daniel Khashabi" userId="62390808-c838-45e6-be59-d6fd0d208bc8" providerId="ADAL" clId="{869B6155-D3EA-B248-88FD-3C87DF8AEA16}" dt="2023-02-28T01:15:07.813" v="7000" actId="478"/>
          <ac:spMkLst>
            <pc:docMk/>
            <pc:sldMk cId="3824973247" sldId="1759"/>
            <ac:spMk id="3" creationId="{943C0393-BED5-5741-867C-2A8883E05369}"/>
          </ac:spMkLst>
        </pc:spChg>
        <pc:picChg chg="add mod">
          <ac:chgData name="Daniel Khashabi" userId="62390808-c838-45e6-be59-d6fd0d208bc8" providerId="ADAL" clId="{869B6155-D3EA-B248-88FD-3C87DF8AEA16}" dt="2023-02-28T01:15:02.399" v="6999" actId="1076"/>
          <ac:picMkLst>
            <pc:docMk/>
            <pc:sldMk cId="3824973247" sldId="1759"/>
            <ac:picMk id="5" creationId="{D8FF2B8A-A17F-DE0E-2CEE-3CC675B406CB}"/>
          </ac:picMkLst>
        </pc:picChg>
        <pc:picChg chg="del mod modCrop">
          <ac:chgData name="Daniel Khashabi" userId="62390808-c838-45e6-be59-d6fd0d208bc8" providerId="ADAL" clId="{869B6155-D3EA-B248-88FD-3C87DF8AEA16}" dt="2023-02-28T01:14:57.577" v="6995" actId="478"/>
          <ac:picMkLst>
            <pc:docMk/>
            <pc:sldMk cId="3824973247" sldId="1759"/>
            <ac:picMk id="920" creationId="{00000000-0000-0000-0000-000000000000}"/>
          </ac:picMkLst>
        </pc:picChg>
      </pc:sldChg>
      <pc:sldChg chg="modSp mod ord modShow">
        <pc:chgData name="Daniel Khashabi" userId="62390808-c838-45e6-be59-d6fd0d208bc8" providerId="ADAL" clId="{869B6155-D3EA-B248-88FD-3C87DF8AEA16}" dt="2023-02-28T02:27:49.880" v="8083" actId="20577"/>
        <pc:sldMkLst>
          <pc:docMk/>
          <pc:sldMk cId="3236888526" sldId="1760"/>
        </pc:sldMkLst>
        <pc:spChg chg="mod">
          <ac:chgData name="Daniel Khashabi" userId="62390808-c838-45e6-be59-d6fd0d208bc8" providerId="ADAL" clId="{869B6155-D3EA-B248-88FD-3C87DF8AEA16}" dt="2023-02-28T02:27:49.880" v="8083" actId="20577"/>
          <ac:spMkLst>
            <pc:docMk/>
            <pc:sldMk cId="3236888526" sldId="1760"/>
            <ac:spMk id="2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5:22.503" v="8396" actId="2696"/>
        <pc:sldMkLst>
          <pc:docMk/>
          <pc:sldMk cId="0" sldId="1769"/>
        </pc:sldMkLst>
      </pc:sldChg>
      <pc:sldChg chg="addSp delSp modSp mod modShow">
        <pc:chgData name="Daniel Khashabi" userId="62390808-c838-45e6-be59-d6fd0d208bc8" providerId="ADAL" clId="{869B6155-D3EA-B248-88FD-3C87DF8AEA16}" dt="2023-02-28T02:44:13.854" v="8563" actId="729"/>
        <pc:sldMkLst>
          <pc:docMk/>
          <pc:sldMk cId="0" sldId="1770"/>
        </pc:sldMkLst>
        <pc:spChg chg="mod">
          <ac:chgData name="Daniel Khashabi" userId="62390808-c838-45e6-be59-d6fd0d208bc8" providerId="ADAL" clId="{869B6155-D3EA-B248-88FD-3C87DF8AEA16}" dt="2023-02-28T02:41:44.735" v="8561" actId="2711"/>
          <ac:spMkLst>
            <pc:docMk/>
            <pc:sldMk cId="0" sldId="1770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2:38:23.994" v="8557" actId="478"/>
          <ac:spMkLst>
            <pc:docMk/>
            <pc:sldMk cId="0" sldId="1770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38:24.409" v="8558"/>
          <ac:spMkLst>
            <pc:docMk/>
            <pc:sldMk cId="0" sldId="1770"/>
            <ac:spMk id="14" creationId="{CBEFBEE1-119F-59E6-1AE2-FC21BAD31DE3}"/>
          </ac:spMkLst>
        </pc:spChg>
      </pc:sldChg>
      <pc:sldChg chg="mod modShow">
        <pc:chgData name="Daniel Khashabi" userId="62390808-c838-45e6-be59-d6fd0d208bc8" providerId="ADAL" clId="{869B6155-D3EA-B248-88FD-3C87DF8AEA16}" dt="2023-02-28T02:46:14.891" v="8564" actId="729"/>
        <pc:sldMkLst>
          <pc:docMk/>
          <pc:sldMk cId="0" sldId="1773"/>
        </pc:sldMkLst>
      </pc:sldChg>
      <pc:sldChg chg="modSp mod">
        <pc:chgData name="Daniel Khashabi" userId="62390808-c838-45e6-be59-d6fd0d208bc8" providerId="ADAL" clId="{869B6155-D3EA-B248-88FD-3C87DF8AEA16}" dt="2023-02-27T02:26:18.344" v="4249" actId="1076"/>
        <pc:sldMkLst>
          <pc:docMk/>
          <pc:sldMk cId="2894810001" sldId="1784"/>
        </pc:sldMkLst>
        <pc:spChg chg="mod">
          <ac:chgData name="Daniel Khashabi" userId="62390808-c838-45e6-be59-d6fd0d208bc8" providerId="ADAL" clId="{869B6155-D3EA-B248-88FD-3C87DF8AEA16}" dt="2023-02-27T02:26:18.344" v="4249" actId="1076"/>
          <ac:spMkLst>
            <pc:docMk/>
            <pc:sldMk cId="2894810001" sldId="1784"/>
            <ac:spMk id="3" creationId="{742098B5-3716-BBD2-0AAF-42AC45169A7D}"/>
          </ac:spMkLst>
        </pc:spChg>
        <pc:spChg chg="mod">
          <ac:chgData name="Daniel Khashabi" userId="62390808-c838-45e6-be59-d6fd0d208bc8" providerId="ADAL" clId="{869B6155-D3EA-B248-88FD-3C87DF8AEA16}" dt="2023-02-26T18:56:47.787" v="433" actId="20577"/>
          <ac:spMkLst>
            <pc:docMk/>
            <pc:sldMk cId="2894810001" sldId="1784"/>
            <ac:spMk id="59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09:03.317" v="7529" actId="2696"/>
        <pc:sldMkLst>
          <pc:docMk/>
          <pc:sldMk cId="3331867881" sldId="1786"/>
        </pc:sldMkLst>
      </pc:sldChg>
      <pc:sldChg chg="addSp delSp modSp mod">
        <pc:chgData name="Daniel Khashabi" userId="62390808-c838-45e6-be59-d6fd0d208bc8" providerId="ADAL" clId="{869B6155-D3EA-B248-88FD-3C87DF8AEA16}" dt="2023-02-28T02:14:40.125" v="7756" actId="5793"/>
        <pc:sldMkLst>
          <pc:docMk/>
          <pc:sldMk cId="0" sldId="1787"/>
        </pc:sldMkLst>
        <pc:spChg chg="del">
          <ac:chgData name="Daniel Khashabi" userId="62390808-c838-45e6-be59-d6fd0d208bc8" providerId="ADAL" clId="{869B6155-D3EA-B248-88FD-3C87DF8AEA16}" dt="2023-02-28T02:10:30.018" v="7567" actId="478"/>
          <ac:spMkLst>
            <pc:docMk/>
            <pc:sldMk cId="0" sldId="1787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14:40.125" v="7756" actId="5793"/>
          <ac:spMkLst>
            <pc:docMk/>
            <pc:sldMk cId="0" sldId="1787"/>
            <ac:spMk id="21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2-28T02:10:33.195" v="7573"/>
          <ac:spMkLst>
            <pc:docMk/>
            <pc:sldMk cId="0" sldId="1787"/>
            <ac:spMk id="26" creationId="{2CE14EBA-0642-5A19-48EE-9D3D2FE8671F}"/>
          </ac:spMkLst>
        </pc:spChg>
        <pc:spChg chg="add del mod">
          <ac:chgData name="Daniel Khashabi" userId="62390808-c838-45e6-be59-d6fd0d208bc8" providerId="ADAL" clId="{869B6155-D3EA-B248-88FD-3C87DF8AEA16}" dt="2023-02-28T02:10:32.239" v="7572"/>
          <ac:spMkLst>
            <pc:docMk/>
            <pc:sldMk cId="0" sldId="1787"/>
            <ac:spMk id="27" creationId="{74703FA8-99DA-DD2A-15AC-FFD104EAD864}"/>
          </ac:spMkLst>
        </pc:spChg>
        <pc:spChg chg="add mod">
          <ac:chgData name="Daniel Khashabi" userId="62390808-c838-45e6-be59-d6fd0d208bc8" providerId="ADAL" clId="{869B6155-D3EA-B248-88FD-3C87DF8AEA16}" dt="2023-02-28T02:13:46.581" v="7748"/>
          <ac:spMkLst>
            <pc:docMk/>
            <pc:sldMk cId="0" sldId="1787"/>
            <ac:spMk id="28" creationId="{9C6A3AE1-E626-0C21-AF54-0E450FF5407C}"/>
          </ac:spMkLst>
        </pc:spChg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465980" sldId="1837"/>
        </pc:sldMkLst>
      </pc:sldChg>
      <pc:sldChg chg="add del">
        <pc:chgData name="Daniel Khashabi" userId="62390808-c838-45e6-be59-d6fd0d208bc8" providerId="ADAL" clId="{869B6155-D3EA-B248-88FD-3C87DF8AEA16}" dt="2023-02-28T02:51:31.524" v="8644" actId="2696"/>
        <pc:sldMkLst>
          <pc:docMk/>
          <pc:sldMk cId="3656011362" sldId="183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82666202" sldId="1838"/>
        </pc:sldMkLst>
      </pc:sldChg>
      <pc:sldChg chg="add del">
        <pc:chgData name="Daniel Khashabi" userId="62390808-c838-45e6-be59-d6fd0d208bc8" providerId="ADAL" clId="{869B6155-D3EA-B248-88FD-3C87DF8AEA16}" dt="2023-02-28T02:51:31.521" v="8643" actId="2696"/>
        <pc:sldMkLst>
          <pc:docMk/>
          <pc:sldMk cId="1655310243" sldId="183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56144117" sldId="1839"/>
        </pc:sldMkLst>
      </pc:sldChg>
      <pc:sldChg chg="add del">
        <pc:chgData name="Daniel Khashabi" userId="62390808-c838-45e6-be59-d6fd0d208bc8" providerId="ADAL" clId="{869B6155-D3EA-B248-88FD-3C87DF8AEA16}" dt="2023-02-28T02:51:31.518" v="8642" actId="2696"/>
        <pc:sldMkLst>
          <pc:docMk/>
          <pc:sldMk cId="1719278880" sldId="183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0"/>
        </pc:sldMkLst>
      </pc:sldChg>
      <pc:sldChg chg="add del">
        <pc:chgData name="Daniel Khashabi" userId="62390808-c838-45e6-be59-d6fd0d208bc8" providerId="ADAL" clId="{869B6155-D3EA-B248-88FD-3C87DF8AEA16}" dt="2023-02-28T02:51:31.516" v="8641" actId="2696"/>
        <pc:sldMkLst>
          <pc:docMk/>
          <pc:sldMk cId="1363765062" sldId="184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62983873" sldId="184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1"/>
        </pc:sldMkLst>
      </pc:sldChg>
      <pc:sldChg chg="add del">
        <pc:chgData name="Daniel Khashabi" userId="62390808-c838-45e6-be59-d6fd0d208bc8" providerId="ADAL" clId="{869B6155-D3EA-B248-88FD-3C87DF8AEA16}" dt="2023-02-28T02:51:31.513" v="8640" actId="2696"/>
        <pc:sldMkLst>
          <pc:docMk/>
          <pc:sldMk cId="1064663321" sldId="184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529667388" sldId="184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986426555" sldId="1842"/>
        </pc:sldMkLst>
      </pc:sldChg>
      <pc:sldChg chg="add del">
        <pc:chgData name="Daniel Khashabi" userId="62390808-c838-45e6-be59-d6fd0d208bc8" providerId="ADAL" clId="{869B6155-D3EA-B248-88FD-3C87DF8AEA16}" dt="2023-02-28T02:51:31.510" v="8639" actId="2696"/>
        <pc:sldMkLst>
          <pc:docMk/>
          <pc:sldMk cId="4080667640" sldId="184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3"/>
        </pc:sldMkLst>
      </pc:sldChg>
      <pc:sldChg chg="add del">
        <pc:chgData name="Daniel Khashabi" userId="62390808-c838-45e6-be59-d6fd0d208bc8" providerId="ADAL" clId="{869B6155-D3EA-B248-88FD-3C87DF8AEA16}" dt="2023-02-28T02:50:52.592" v="8604" actId="2696"/>
        <pc:sldMkLst>
          <pc:docMk/>
          <pc:sldMk cId="3189723764" sldId="184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708536290" sldId="184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4"/>
        </pc:sldMkLst>
      </pc:sldChg>
      <pc:sldChg chg="add del">
        <pc:chgData name="Daniel Khashabi" userId="62390808-c838-45e6-be59-d6fd0d208bc8" providerId="ADAL" clId="{869B6155-D3EA-B248-88FD-3C87DF8AEA16}" dt="2023-02-28T02:51:31.508" v="8638" actId="2696"/>
        <pc:sldMkLst>
          <pc:docMk/>
          <pc:sldMk cId="130502483" sldId="184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02114518" sldId="184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5"/>
        </pc:sldMkLst>
      </pc:sldChg>
      <pc:sldChg chg="add del">
        <pc:chgData name="Daniel Khashabi" userId="62390808-c838-45e6-be59-d6fd0d208bc8" providerId="ADAL" clId="{869B6155-D3EA-B248-88FD-3C87DF8AEA16}" dt="2023-02-28T02:51:31.504" v="8637" actId="2696"/>
        <pc:sldMkLst>
          <pc:docMk/>
          <pc:sldMk cId="29964278" sldId="184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12267687" sldId="184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6"/>
        </pc:sldMkLst>
      </pc:sldChg>
      <pc:sldChg chg="add del">
        <pc:chgData name="Daniel Khashabi" userId="62390808-c838-45e6-be59-d6fd0d208bc8" providerId="ADAL" clId="{869B6155-D3EA-B248-88FD-3C87DF8AEA16}" dt="2023-02-28T02:51:31.501" v="8636" actId="2696"/>
        <pc:sldMkLst>
          <pc:docMk/>
          <pc:sldMk cId="1264738898" sldId="184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692850823" sldId="184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788964764" sldId="1847"/>
        </pc:sldMkLst>
      </pc:sldChg>
      <pc:sldChg chg="add del">
        <pc:chgData name="Daniel Khashabi" userId="62390808-c838-45e6-be59-d6fd0d208bc8" providerId="ADAL" clId="{869B6155-D3EA-B248-88FD-3C87DF8AEA16}" dt="2023-02-28T02:51:31.498" v="8635" actId="2696"/>
        <pc:sldMkLst>
          <pc:docMk/>
          <pc:sldMk cId="4101995341" sldId="184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8"/>
        </pc:sldMkLst>
      </pc:sldChg>
      <pc:sldChg chg="add del">
        <pc:chgData name="Daniel Khashabi" userId="62390808-c838-45e6-be59-d6fd0d208bc8" providerId="ADAL" clId="{869B6155-D3EA-B248-88FD-3C87DF8AEA16}" dt="2023-02-28T02:51:31.488" v="8632" actId="2696"/>
        <pc:sldMkLst>
          <pc:docMk/>
          <pc:sldMk cId="1827002466" sldId="184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000940658" sldId="184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9"/>
        </pc:sldMkLst>
      </pc:sldChg>
      <pc:sldChg chg="add del">
        <pc:chgData name="Daniel Khashabi" userId="62390808-c838-45e6-be59-d6fd0d208bc8" providerId="ADAL" clId="{869B6155-D3EA-B248-88FD-3C87DF8AEA16}" dt="2023-02-28T02:51:31.482" v="8630" actId="2696"/>
        <pc:sldMkLst>
          <pc:docMk/>
          <pc:sldMk cId="170288444" sldId="184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75127652" sldId="184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524233844" sldId="1850"/>
        </pc:sldMkLst>
      </pc:sldChg>
      <pc:sldChg chg="add del">
        <pc:chgData name="Daniel Khashabi" userId="62390808-c838-45e6-be59-d6fd0d208bc8" providerId="ADAL" clId="{869B6155-D3EA-B248-88FD-3C87DF8AEA16}" dt="2023-02-28T02:51:31.479" v="8629" actId="2696"/>
        <pc:sldMkLst>
          <pc:docMk/>
          <pc:sldMk cId="4054456673" sldId="185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69141274" sldId="1851"/>
        </pc:sldMkLst>
      </pc:sldChg>
      <pc:sldChg chg="add del">
        <pc:chgData name="Daniel Khashabi" userId="62390808-c838-45e6-be59-d6fd0d208bc8" providerId="ADAL" clId="{869B6155-D3EA-B248-88FD-3C87DF8AEA16}" dt="2023-02-28T02:51:31.475" v="8628" actId="2696"/>
        <pc:sldMkLst>
          <pc:docMk/>
          <pc:sldMk cId="3771818045" sldId="185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881569418" sldId="1852"/>
        </pc:sldMkLst>
      </pc:sldChg>
      <pc:sldChg chg="add del">
        <pc:chgData name="Daniel Khashabi" userId="62390808-c838-45e6-be59-d6fd0d208bc8" providerId="ADAL" clId="{869B6155-D3EA-B248-88FD-3C87DF8AEA16}" dt="2023-02-28T02:51:31.472" v="8627" actId="2696"/>
        <pc:sldMkLst>
          <pc:docMk/>
          <pc:sldMk cId="3056417199" sldId="185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1232130096" sldId="185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22203577" sldId="1853"/>
        </pc:sldMkLst>
      </pc:sldChg>
      <pc:sldChg chg="add del">
        <pc:chgData name="Daniel Khashabi" userId="62390808-c838-45e6-be59-d6fd0d208bc8" providerId="ADAL" clId="{869B6155-D3EA-B248-88FD-3C87DF8AEA16}" dt="2023-02-28T02:51:31.526" v="8645" actId="2696"/>
        <pc:sldMkLst>
          <pc:docMk/>
          <pc:sldMk cId="2559652993" sldId="1853"/>
        </pc:sldMkLst>
      </pc:sldChg>
      <pc:sldChg chg="del">
        <pc:chgData name="Daniel Khashabi" userId="62390808-c838-45e6-be59-d6fd0d208bc8" providerId="ADAL" clId="{869B6155-D3EA-B248-88FD-3C87DF8AEA16}" dt="2023-02-27T00:08:48.478" v="1641" actId="2696"/>
        <pc:sldMkLst>
          <pc:docMk/>
          <pc:sldMk cId="640746392" sldId="1857"/>
        </pc:sldMkLst>
      </pc:sldChg>
      <pc:sldChg chg="modSp mod">
        <pc:chgData name="Daniel Khashabi" userId="62390808-c838-45e6-be59-d6fd0d208bc8" providerId="ADAL" clId="{869B6155-D3EA-B248-88FD-3C87DF8AEA16}" dt="2023-02-24T23:01:47.525" v="341" actId="20577"/>
        <pc:sldMkLst>
          <pc:docMk/>
          <pc:sldMk cId="1097139008" sldId="1861"/>
        </pc:sldMkLst>
        <pc:spChg chg="mod">
          <ac:chgData name="Daniel Khashabi" userId="62390808-c838-45e6-be59-d6fd0d208bc8" providerId="ADAL" clId="{869B6155-D3EA-B248-88FD-3C87DF8AEA16}" dt="2023-02-24T23:01:47.525" v="341" actId="20577"/>
          <ac:spMkLst>
            <pc:docMk/>
            <pc:sldMk cId="1097139008" sldId="1861"/>
            <ac:spMk id="2" creationId="{7D78EB87-8E66-9B1D-483A-FBB415F625E3}"/>
          </ac:spMkLst>
        </pc:spChg>
      </pc:sldChg>
      <pc:sldChg chg="add mod ord modShow">
        <pc:chgData name="Daniel Khashabi" userId="62390808-c838-45e6-be59-d6fd0d208bc8" providerId="ADAL" clId="{869B6155-D3EA-B248-88FD-3C87DF8AEA16}" dt="2023-02-28T02:22:01.309" v="7918" actId="20578"/>
        <pc:sldMkLst>
          <pc:docMk/>
          <pc:sldMk cId="1731438675" sldId="1951"/>
        </pc:sldMkLst>
      </pc:sldChg>
      <pc:sldChg chg="add del">
        <pc:chgData name="Daniel Khashabi" userId="62390808-c838-45e6-be59-d6fd0d208bc8" providerId="ADAL" clId="{869B6155-D3EA-B248-88FD-3C87DF8AEA16}" dt="2023-02-28T02:20:30.971" v="7842" actId="2696"/>
        <pc:sldMkLst>
          <pc:docMk/>
          <pc:sldMk cId="2330934471" sldId="1951"/>
        </pc:sldMkLst>
      </pc:sldChg>
      <pc:sldChg chg="add del">
        <pc:chgData name="Daniel Khashabi" userId="62390808-c838-45e6-be59-d6fd0d208bc8" providerId="ADAL" clId="{869B6155-D3EA-B248-88FD-3C87DF8AEA16}" dt="2023-02-28T00:42:32.778" v="6662" actId="2696"/>
        <pc:sldMkLst>
          <pc:docMk/>
          <pc:sldMk cId="3484034011" sldId="1951"/>
        </pc:sldMkLst>
      </pc:sldChg>
      <pc:sldChg chg="modSp mod">
        <pc:chgData name="Daniel Khashabi" userId="62390808-c838-45e6-be59-d6fd0d208bc8" providerId="ADAL" clId="{869B6155-D3EA-B248-88FD-3C87DF8AEA16}" dt="2023-02-26T18:54:16.051" v="414" actId="20577"/>
        <pc:sldMkLst>
          <pc:docMk/>
          <pc:sldMk cId="423261872" sldId="1957"/>
        </pc:sldMkLst>
        <pc:spChg chg="mod">
          <ac:chgData name="Daniel Khashabi" userId="62390808-c838-45e6-be59-d6fd0d208bc8" providerId="ADAL" clId="{869B6155-D3EA-B248-88FD-3C87DF8AEA16}" dt="2023-02-26T18:54:16.051" v="414" actId="20577"/>
          <ac:spMkLst>
            <pc:docMk/>
            <pc:sldMk cId="423261872" sldId="1957"/>
            <ac:spMk id="59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7:58.483" v="8554" actId="2696"/>
        <pc:sldMkLst>
          <pc:docMk/>
          <pc:sldMk cId="2965324948" sldId="1966"/>
        </pc:sldMkLst>
      </pc:sldChg>
      <pc:sldChg chg="add">
        <pc:chgData name="Daniel Khashabi" userId="62390808-c838-45e6-be59-d6fd0d208bc8" providerId="ADAL" clId="{869B6155-D3EA-B248-88FD-3C87DF8AEA16}" dt="2023-02-28T02:38:00.752" v="8555"/>
        <pc:sldMkLst>
          <pc:docMk/>
          <pc:sldMk cId="3605480706" sldId="1966"/>
        </pc:sldMkLst>
      </pc:sldChg>
      <pc:sldChg chg="del">
        <pc:chgData name="Daniel Khashabi" userId="62390808-c838-45e6-be59-d6fd0d208bc8" providerId="ADAL" clId="{869B6155-D3EA-B248-88FD-3C87DF8AEA16}" dt="2023-02-28T02:37:58.483" v="8554" actId="2696"/>
        <pc:sldMkLst>
          <pc:docMk/>
          <pc:sldMk cId="2360467095" sldId="1967"/>
        </pc:sldMkLst>
      </pc:sldChg>
      <pc:sldChg chg="add">
        <pc:chgData name="Daniel Khashabi" userId="62390808-c838-45e6-be59-d6fd0d208bc8" providerId="ADAL" clId="{869B6155-D3EA-B248-88FD-3C87DF8AEA16}" dt="2023-02-28T02:38:00.752" v="8555"/>
        <pc:sldMkLst>
          <pc:docMk/>
          <pc:sldMk cId="2401821691" sldId="1967"/>
        </pc:sldMkLst>
      </pc:sldChg>
      <pc:sldChg chg="del">
        <pc:chgData name="Daniel Khashabi" userId="62390808-c838-45e6-be59-d6fd0d208bc8" providerId="ADAL" clId="{869B6155-D3EA-B248-88FD-3C87DF8AEA16}" dt="2023-02-23T18:40:57.666" v="15" actId="2696"/>
        <pc:sldMkLst>
          <pc:docMk/>
          <pc:sldMk cId="4186629334" sldId="1968"/>
        </pc:sldMkLst>
      </pc:sldChg>
      <pc:sldChg chg="modSp add mod ord">
        <pc:chgData name="Daniel Khashabi" userId="62390808-c838-45e6-be59-d6fd0d208bc8" providerId="ADAL" clId="{869B6155-D3EA-B248-88FD-3C87DF8AEA16}" dt="2023-02-23T23:32:47.612" v="140" actId="20577"/>
        <pc:sldMkLst>
          <pc:docMk/>
          <pc:sldMk cId="4283832194" sldId="1968"/>
        </pc:sldMkLst>
        <pc:spChg chg="mod">
          <ac:chgData name="Daniel Khashabi" userId="62390808-c838-45e6-be59-d6fd0d208bc8" providerId="ADAL" clId="{869B6155-D3EA-B248-88FD-3C87DF8AEA16}" dt="2023-02-23T23:32:47.612" v="140" actId="20577"/>
          <ac:spMkLst>
            <pc:docMk/>
            <pc:sldMk cId="4283832194" sldId="1968"/>
            <ac:spMk id="4" creationId="{71C54779-DB5C-FF1A-BDD2-3401B75A8FC6}"/>
          </ac:spMkLst>
        </pc:spChg>
      </pc:sldChg>
      <pc:sldChg chg="del">
        <pc:chgData name="Daniel Khashabi" userId="62390808-c838-45e6-be59-d6fd0d208bc8" providerId="ADAL" clId="{869B6155-D3EA-B248-88FD-3C87DF8AEA16}" dt="2023-02-23T18:40:57.686" v="16" actId="2696"/>
        <pc:sldMkLst>
          <pc:docMk/>
          <pc:sldMk cId="895824458" sldId="1969"/>
        </pc:sldMkLst>
      </pc:sldChg>
      <pc:sldChg chg="modSp new mod ord">
        <pc:chgData name="Daniel Khashabi" userId="62390808-c838-45e6-be59-d6fd0d208bc8" providerId="ADAL" clId="{869B6155-D3EA-B248-88FD-3C87DF8AEA16}" dt="2023-02-23T23:34:09.500" v="291" actId="20577"/>
        <pc:sldMkLst>
          <pc:docMk/>
          <pc:sldMk cId="1239335412" sldId="1969"/>
        </pc:sldMkLst>
        <pc:spChg chg="mod">
          <ac:chgData name="Daniel Khashabi" userId="62390808-c838-45e6-be59-d6fd0d208bc8" providerId="ADAL" clId="{869B6155-D3EA-B248-88FD-3C87DF8AEA16}" dt="2023-02-23T23:32:59.810" v="176" actId="27636"/>
          <ac:spMkLst>
            <pc:docMk/>
            <pc:sldMk cId="1239335412" sldId="1969"/>
            <ac:spMk id="2" creationId="{62C37B3A-9527-DCB0-B5EF-519105FD53A2}"/>
          </ac:spMkLst>
        </pc:spChg>
        <pc:spChg chg="mod">
          <ac:chgData name="Daniel Khashabi" userId="62390808-c838-45e6-be59-d6fd0d208bc8" providerId="ADAL" clId="{869B6155-D3EA-B248-88FD-3C87DF8AEA16}" dt="2023-02-23T23:34:09.500" v="291" actId="20577"/>
          <ac:spMkLst>
            <pc:docMk/>
            <pc:sldMk cId="1239335412" sldId="1969"/>
            <ac:spMk id="3" creationId="{BB232C89-3F12-75D4-885E-605E1A1C6B30}"/>
          </ac:spMkLst>
        </pc:spChg>
      </pc:sldChg>
      <pc:sldChg chg="modSp new del mod">
        <pc:chgData name="Daniel Khashabi" userId="62390808-c838-45e6-be59-d6fd0d208bc8" providerId="ADAL" clId="{869B6155-D3EA-B248-88FD-3C87DF8AEA16}" dt="2023-02-26T18:53:13.917" v="363" actId="2696"/>
        <pc:sldMkLst>
          <pc:docMk/>
          <pc:sldMk cId="1281720679" sldId="1970"/>
        </pc:sldMkLst>
        <pc:spChg chg="mod">
          <ac:chgData name="Daniel Khashabi" userId="62390808-c838-45e6-be59-d6fd0d208bc8" providerId="ADAL" clId="{869B6155-D3EA-B248-88FD-3C87DF8AEA16}" dt="2023-02-24T13:41:28.507" v="310" actId="20577"/>
          <ac:spMkLst>
            <pc:docMk/>
            <pc:sldMk cId="1281720679" sldId="1970"/>
            <ac:spMk id="2" creationId="{B9028C74-4D03-6442-61C5-7DD58B73AB6C}"/>
          </ac:spMkLst>
        </pc:spChg>
      </pc:sldChg>
      <pc:sldChg chg="add">
        <pc:chgData name="Daniel Khashabi" userId="62390808-c838-45e6-be59-d6fd0d208bc8" providerId="ADAL" clId="{869B6155-D3EA-B248-88FD-3C87DF8AEA16}" dt="2023-02-26T18:53:22.825" v="364"/>
        <pc:sldMkLst>
          <pc:docMk/>
          <pc:sldMk cId="3602590369" sldId="1970"/>
        </pc:sldMkLst>
      </pc:sldChg>
      <pc:sldChg chg="add">
        <pc:chgData name="Daniel Khashabi" userId="62390808-c838-45e6-be59-d6fd0d208bc8" providerId="ADAL" clId="{869B6155-D3EA-B248-88FD-3C87DF8AEA16}" dt="2023-02-26T18:53:22.825" v="364"/>
        <pc:sldMkLst>
          <pc:docMk/>
          <pc:sldMk cId="754482116" sldId="1971"/>
        </pc:sldMkLst>
      </pc:sldChg>
      <pc:sldChg chg="addSp delSp modSp new del mod modClrScheme chgLayout">
        <pc:chgData name="Daniel Khashabi" userId="62390808-c838-45e6-be59-d6fd0d208bc8" providerId="ADAL" clId="{869B6155-D3EA-B248-88FD-3C87DF8AEA16}" dt="2023-02-26T18:53:13.917" v="363" actId="2696"/>
        <pc:sldMkLst>
          <pc:docMk/>
          <pc:sldMk cId="4020052965" sldId="1971"/>
        </pc:sldMkLst>
        <pc:spChg chg="del mod ord">
          <ac:chgData name="Daniel Khashabi" userId="62390808-c838-45e6-be59-d6fd0d208bc8" providerId="ADAL" clId="{869B6155-D3EA-B248-88FD-3C87DF8AEA16}" dt="2023-02-24T13:41:37.055" v="312" actId="700"/>
          <ac:spMkLst>
            <pc:docMk/>
            <pc:sldMk cId="4020052965" sldId="1971"/>
            <ac:spMk id="2" creationId="{2CA7A2F6-6E72-1875-9E10-10DD8EFF18AA}"/>
          </ac:spMkLst>
        </pc:spChg>
        <pc:spChg chg="add mod ord">
          <ac:chgData name="Daniel Khashabi" userId="62390808-c838-45e6-be59-d6fd0d208bc8" providerId="ADAL" clId="{869B6155-D3EA-B248-88FD-3C87DF8AEA16}" dt="2023-02-24T13:43:51.431" v="337" actId="20577"/>
          <ac:spMkLst>
            <pc:docMk/>
            <pc:sldMk cId="4020052965" sldId="1971"/>
            <ac:spMk id="3" creationId="{BE67A39E-7D83-0097-87B2-641E95F849B4}"/>
          </ac:spMkLst>
        </pc:spChg>
        <pc:spChg chg="add mod ord">
          <ac:chgData name="Daniel Khashabi" userId="62390808-c838-45e6-be59-d6fd0d208bc8" providerId="ADAL" clId="{869B6155-D3EA-B248-88FD-3C87DF8AEA16}" dt="2023-02-24T13:41:54.248" v="324" actId="20577"/>
          <ac:spMkLst>
            <pc:docMk/>
            <pc:sldMk cId="4020052965" sldId="1971"/>
            <ac:spMk id="4" creationId="{E1571F13-291F-D0DC-9DE9-3DAC2B4978F7}"/>
          </ac:spMkLst>
        </pc:spChg>
      </pc:sldChg>
      <pc:sldChg chg="modSp new mod modShow">
        <pc:chgData name="Daniel Khashabi" userId="62390808-c838-45e6-be59-d6fd0d208bc8" providerId="ADAL" clId="{869B6155-D3EA-B248-88FD-3C87DF8AEA16}" dt="2023-02-28T01:49:45.109" v="7482" actId="729"/>
        <pc:sldMkLst>
          <pc:docMk/>
          <pc:sldMk cId="2787734292" sldId="1972"/>
        </pc:sldMkLst>
        <pc:spChg chg="mod">
          <ac:chgData name="Daniel Khashabi" userId="62390808-c838-45e6-be59-d6fd0d208bc8" providerId="ADAL" clId="{869B6155-D3EA-B248-88FD-3C87DF8AEA16}" dt="2023-02-26T17:48:33.592" v="361" actId="27636"/>
          <ac:spMkLst>
            <pc:docMk/>
            <pc:sldMk cId="2787734292" sldId="1972"/>
            <ac:spMk id="2" creationId="{D3D09DED-C5B5-5082-3459-8D9DCAC89D7C}"/>
          </ac:spMkLst>
        </pc:spChg>
        <pc:spChg chg="mod">
          <ac:chgData name="Daniel Khashabi" userId="62390808-c838-45e6-be59-d6fd0d208bc8" providerId="ADAL" clId="{869B6155-D3EA-B248-88FD-3C87DF8AEA16}" dt="2023-02-26T17:48:34.805" v="362" actId="5793"/>
          <ac:spMkLst>
            <pc:docMk/>
            <pc:sldMk cId="2787734292" sldId="1972"/>
            <ac:spMk id="3" creationId="{4F7952E8-86FD-E38A-9463-11FC79BCFD32}"/>
          </ac:spMkLst>
        </pc:spChg>
      </pc:sldChg>
      <pc:sldChg chg="addSp delSp modSp new mod">
        <pc:chgData name="Daniel Khashabi" userId="62390808-c838-45e6-be59-d6fd0d208bc8" providerId="ADAL" clId="{869B6155-D3EA-B248-88FD-3C87DF8AEA16}" dt="2023-02-28T16:59:30.332" v="8878" actId="1036"/>
        <pc:sldMkLst>
          <pc:docMk/>
          <pc:sldMk cId="961066820" sldId="1973"/>
        </pc:sldMkLst>
        <pc:spChg chg="mod">
          <ac:chgData name="Daniel Khashabi" userId="62390808-c838-45e6-be59-d6fd0d208bc8" providerId="ADAL" clId="{869B6155-D3EA-B248-88FD-3C87DF8AEA16}" dt="2023-02-26T19:15:26.906" v="481" actId="20577"/>
          <ac:spMkLst>
            <pc:docMk/>
            <pc:sldMk cId="961066820" sldId="1973"/>
            <ac:spMk id="2" creationId="{71C4777C-EE79-BC70-4847-D5F9F3145FE7}"/>
          </ac:spMkLst>
        </pc:spChg>
        <pc:spChg chg="del">
          <ac:chgData name="Daniel Khashabi" userId="62390808-c838-45e6-be59-d6fd0d208bc8" providerId="ADAL" clId="{869B6155-D3EA-B248-88FD-3C87DF8AEA16}" dt="2023-02-26T19:15:20.581" v="461"/>
          <ac:spMkLst>
            <pc:docMk/>
            <pc:sldMk cId="961066820" sldId="1973"/>
            <ac:spMk id="3" creationId="{553A59A6-D6B2-C4FF-B2D4-EF39025040D0}"/>
          </ac:spMkLst>
        </pc:spChg>
        <pc:picChg chg="add mod modCrop">
          <ac:chgData name="Daniel Khashabi" userId="62390808-c838-45e6-be59-d6fd0d208bc8" providerId="ADAL" clId="{869B6155-D3EA-B248-88FD-3C87DF8AEA16}" dt="2023-02-28T16:59:30.332" v="8878" actId="1036"/>
          <ac:picMkLst>
            <pc:docMk/>
            <pc:sldMk cId="961066820" sldId="1973"/>
            <ac:picMk id="5" creationId="{22E34F58-D3D8-B575-7C67-F143F16E741C}"/>
          </ac:picMkLst>
        </pc:picChg>
      </pc:sldChg>
      <pc:sldChg chg="addSp delSp modSp new mod">
        <pc:chgData name="Daniel Khashabi" userId="62390808-c838-45e6-be59-d6fd0d208bc8" providerId="ADAL" clId="{869B6155-D3EA-B248-88FD-3C87DF8AEA16}" dt="2023-02-28T01:49:02.028" v="7473" actId="1076"/>
        <pc:sldMkLst>
          <pc:docMk/>
          <pc:sldMk cId="158036805" sldId="1974"/>
        </pc:sldMkLst>
        <pc:spChg chg="mod">
          <ac:chgData name="Daniel Khashabi" userId="62390808-c838-45e6-be59-d6fd0d208bc8" providerId="ADAL" clId="{869B6155-D3EA-B248-88FD-3C87DF8AEA16}" dt="2023-02-26T19:16:37.179" v="526" actId="20577"/>
          <ac:spMkLst>
            <pc:docMk/>
            <pc:sldMk cId="158036805" sldId="1974"/>
            <ac:spMk id="2" creationId="{8EC83DDD-8519-ED30-44DE-00FF4585086E}"/>
          </ac:spMkLst>
        </pc:spChg>
        <pc:spChg chg="del">
          <ac:chgData name="Daniel Khashabi" userId="62390808-c838-45e6-be59-d6fd0d208bc8" providerId="ADAL" clId="{869B6155-D3EA-B248-88FD-3C87DF8AEA16}" dt="2023-02-26T19:16:46.817" v="527"/>
          <ac:spMkLst>
            <pc:docMk/>
            <pc:sldMk cId="158036805" sldId="1974"/>
            <ac:spMk id="3" creationId="{ED89BE87-D4BE-805C-4C01-BB4C1278841E}"/>
          </ac:spMkLst>
        </pc:spChg>
        <pc:picChg chg="add mod">
          <ac:chgData name="Daniel Khashabi" userId="62390808-c838-45e6-be59-d6fd0d208bc8" providerId="ADAL" clId="{869B6155-D3EA-B248-88FD-3C87DF8AEA16}" dt="2023-02-28T01:49:02.028" v="7473" actId="1076"/>
          <ac:picMkLst>
            <pc:docMk/>
            <pc:sldMk cId="158036805" sldId="1974"/>
            <ac:picMk id="5" creationId="{D8EC9118-010B-808F-8CB0-7A1621E3D627}"/>
          </ac:picMkLst>
        </pc:picChg>
      </pc:sldChg>
      <pc:sldChg chg="modSp add mod">
        <pc:chgData name="Daniel Khashabi" userId="62390808-c838-45e6-be59-d6fd0d208bc8" providerId="ADAL" clId="{869B6155-D3EA-B248-88FD-3C87DF8AEA16}" dt="2023-02-26T21:42:45.875" v="618" actId="27636"/>
        <pc:sldMkLst>
          <pc:docMk/>
          <pc:sldMk cId="1853419716" sldId="1975"/>
        </pc:sldMkLst>
        <pc:spChg chg="mod">
          <ac:chgData name="Daniel Khashabi" userId="62390808-c838-45e6-be59-d6fd0d208bc8" providerId="ADAL" clId="{869B6155-D3EA-B248-88FD-3C87DF8AEA16}" dt="2023-02-26T21:42:45.875" v="618" actId="27636"/>
          <ac:spMkLst>
            <pc:docMk/>
            <pc:sldMk cId="1853419716" sldId="1975"/>
            <ac:spMk id="3" creationId="{BF2F5DA4-C119-FF28-BDEF-5E700E6A2DF9}"/>
          </ac:spMkLst>
        </pc:spChg>
        <pc:picChg chg="mod">
          <ac:chgData name="Daniel Khashabi" userId="62390808-c838-45e6-be59-d6fd0d208bc8" providerId="ADAL" clId="{869B6155-D3EA-B248-88FD-3C87DF8AEA16}" dt="2023-02-26T19:21:36.706" v="601" actId="1076"/>
          <ac:picMkLst>
            <pc:docMk/>
            <pc:sldMk cId="1853419716" sldId="1975"/>
            <ac:picMk id="5" creationId="{810942FF-3338-66DB-EC73-D972EF6B46CA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6T23:32:41.002" v="906" actId="962"/>
        <pc:sldMkLst>
          <pc:docMk/>
          <pc:sldMk cId="2369294088" sldId="1976"/>
        </pc:sldMkLst>
        <pc:spChg chg="mod">
          <ac:chgData name="Daniel Khashabi" userId="62390808-c838-45e6-be59-d6fd0d208bc8" providerId="ADAL" clId="{869B6155-D3EA-B248-88FD-3C87DF8AEA16}" dt="2023-02-26T21:44:30.676" v="685" actId="20577"/>
          <ac:spMkLst>
            <pc:docMk/>
            <pc:sldMk cId="2369294088" sldId="1976"/>
            <ac:spMk id="2" creationId="{3B4580B3-5099-1C23-8572-573B2AD7483D}"/>
          </ac:spMkLst>
        </pc:spChg>
        <pc:spChg chg="mod">
          <ac:chgData name="Daniel Khashabi" userId="62390808-c838-45e6-be59-d6fd0d208bc8" providerId="ADAL" clId="{869B6155-D3EA-B248-88FD-3C87DF8AEA16}" dt="2023-02-26T21:45:54.248" v="902" actId="20577"/>
          <ac:spMkLst>
            <pc:docMk/>
            <pc:sldMk cId="2369294088" sldId="1976"/>
            <ac:spMk id="3" creationId="{A4B454DC-CDAF-E799-D576-0DCDBE347632}"/>
          </ac:spMkLst>
        </pc:spChg>
        <pc:picChg chg="add mod">
          <ac:chgData name="Daniel Khashabi" userId="62390808-c838-45e6-be59-d6fd0d208bc8" providerId="ADAL" clId="{869B6155-D3EA-B248-88FD-3C87DF8AEA16}" dt="2023-02-26T23:32:41.002" v="906" actId="962"/>
          <ac:picMkLst>
            <pc:docMk/>
            <pc:sldMk cId="2369294088" sldId="1976"/>
            <ac:picMk id="5" creationId="{FF90C698-2E65-7E3C-12B2-5222D2EBF7E9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02:20:02.343" v="7841" actId="1036"/>
        <pc:sldMkLst>
          <pc:docMk/>
          <pc:sldMk cId="718193449" sldId="1977"/>
        </pc:sldMkLst>
        <pc:spChg chg="del">
          <ac:chgData name="Daniel Khashabi" userId="62390808-c838-45e6-be59-d6fd0d208bc8" providerId="ADAL" clId="{869B6155-D3EA-B248-88FD-3C87DF8AEA16}" dt="2023-02-28T02:19:01.495" v="7810" actId="478"/>
          <ac:spMkLst>
            <pc:docMk/>
            <pc:sldMk cId="718193449" sldId="1977"/>
            <ac:spMk id="2" creationId="{F88C372A-92FB-D67D-2F46-09A4D302F6E9}"/>
          </ac:spMkLst>
        </pc:spChg>
        <pc:spChg chg="del">
          <ac:chgData name="Daniel Khashabi" userId="62390808-c838-45e6-be59-d6fd0d208bc8" providerId="ADAL" clId="{869B6155-D3EA-B248-88FD-3C87DF8AEA16}" dt="2023-02-26T23:36:47.548" v="914"/>
          <ac:spMkLst>
            <pc:docMk/>
            <pc:sldMk cId="718193449" sldId="1977"/>
            <ac:spMk id="3" creationId="{E6001A7B-F3B9-3180-BBC1-D3F3F7BC3477}"/>
          </ac:spMkLst>
        </pc:spChg>
        <pc:spChg chg="add del mod">
          <ac:chgData name="Daniel Khashabi" userId="62390808-c838-45e6-be59-d6fd0d208bc8" providerId="ADAL" clId="{869B6155-D3EA-B248-88FD-3C87DF8AEA16}" dt="2023-02-28T02:19:03.347" v="7814" actId="478"/>
          <ac:spMkLst>
            <pc:docMk/>
            <pc:sldMk cId="718193449" sldId="1977"/>
            <ac:spMk id="4" creationId="{9DEDBB4E-52F9-F33C-18BB-78A7EF96CC85}"/>
          </ac:spMkLst>
        </pc:spChg>
        <pc:spChg chg="add del mod">
          <ac:chgData name="Daniel Khashabi" userId="62390808-c838-45e6-be59-d6fd0d208bc8" providerId="ADAL" clId="{869B6155-D3EA-B248-88FD-3C87DF8AEA16}" dt="2023-02-28T02:19:02.354" v="7813"/>
          <ac:spMkLst>
            <pc:docMk/>
            <pc:sldMk cId="718193449" sldId="1977"/>
            <ac:spMk id="6" creationId="{6BE1C8F5-6A90-3ED0-3E30-0F252339E623}"/>
          </ac:spMkLst>
        </pc:spChg>
        <pc:spChg chg="add mod">
          <ac:chgData name="Daniel Khashabi" userId="62390808-c838-45e6-be59-d6fd0d208bc8" providerId="ADAL" clId="{869B6155-D3EA-B248-88FD-3C87DF8AEA16}" dt="2023-02-28T02:20:02.343" v="7841" actId="1036"/>
          <ac:spMkLst>
            <pc:docMk/>
            <pc:sldMk cId="718193449" sldId="1977"/>
            <ac:spMk id="7" creationId="{824B719B-82FC-121F-BFD6-6EB163E33138}"/>
          </ac:spMkLst>
        </pc:spChg>
        <pc:spChg chg="add mod">
          <ac:chgData name="Daniel Khashabi" userId="62390808-c838-45e6-be59-d6fd0d208bc8" providerId="ADAL" clId="{869B6155-D3EA-B248-88FD-3C87DF8AEA16}" dt="2023-02-28T02:19:03.678" v="7815"/>
          <ac:spMkLst>
            <pc:docMk/>
            <pc:sldMk cId="718193449" sldId="1977"/>
            <ac:spMk id="8" creationId="{865F9982-81F5-D9E3-8CC1-A1A4E596CFA9}"/>
          </ac:spMkLst>
        </pc:spChg>
        <pc:picChg chg="add mod modCrop">
          <ac:chgData name="Daniel Khashabi" userId="62390808-c838-45e6-be59-d6fd0d208bc8" providerId="ADAL" clId="{869B6155-D3EA-B248-88FD-3C87DF8AEA16}" dt="2023-02-28T02:19:21.745" v="7816" actId="732"/>
          <ac:picMkLst>
            <pc:docMk/>
            <pc:sldMk cId="718193449" sldId="1977"/>
            <ac:picMk id="5" creationId="{ABE7EDEA-811F-7810-7F76-D3874701CCDB}"/>
          </ac:picMkLst>
        </pc:picChg>
        <pc:picChg chg="del">
          <ac:chgData name="Daniel Khashabi" userId="62390808-c838-45e6-be59-d6fd0d208bc8" providerId="ADAL" clId="{869B6155-D3EA-B248-88FD-3C87DF8AEA16}" dt="2023-02-26T23:36:44.997" v="913" actId="478"/>
          <ac:picMkLst>
            <pc:docMk/>
            <pc:sldMk cId="718193449" sldId="1977"/>
            <ac:picMk id="10242" creationId="{2F90DCFF-3402-AE62-A925-EEE5B96E44A0}"/>
          </ac:picMkLst>
        </pc:picChg>
      </pc:sldChg>
      <pc:sldChg chg="addSp delSp modSp add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239277226" sldId="1978"/>
        </pc:sldMkLst>
        <pc:spChg chg="add del mod">
          <ac:chgData name="Daniel Khashabi" userId="62390808-c838-45e6-be59-d6fd0d208bc8" providerId="ADAL" clId="{869B6155-D3EA-B248-88FD-3C87DF8AEA16}" dt="2023-02-26T23:38:25.114" v="927"/>
          <ac:spMkLst>
            <pc:docMk/>
            <pc:sldMk cId="3239277226" sldId="1978"/>
            <ac:spMk id="4" creationId="{60ED5D80-4688-9BB1-37DA-7F5D7102F144}"/>
          </ac:spMkLst>
        </pc:spChg>
        <pc:picChg chg="del">
          <ac:chgData name="Daniel Khashabi" userId="62390808-c838-45e6-be59-d6fd0d208bc8" providerId="ADAL" clId="{869B6155-D3EA-B248-88FD-3C87DF8AEA16}" dt="2023-02-26T23:38:23.197" v="926" actId="478"/>
          <ac:picMkLst>
            <pc:docMk/>
            <pc:sldMk cId="3239277226" sldId="1978"/>
            <ac:picMk id="5" creationId="{ABE7EDEA-811F-7810-7F76-D3874701CCDB}"/>
          </ac:picMkLst>
        </pc:picChg>
        <pc:picChg chg="add mod">
          <ac:chgData name="Daniel Khashabi" userId="62390808-c838-45e6-be59-d6fd0d208bc8" providerId="ADAL" clId="{869B6155-D3EA-B248-88FD-3C87DF8AEA16}" dt="2023-02-26T23:38:26.067" v="930" actId="962"/>
          <ac:picMkLst>
            <pc:docMk/>
            <pc:sldMk cId="3239277226" sldId="1978"/>
            <ac:picMk id="8" creationId="{9D55D88A-BCCF-5906-1B17-8E5ECA8805C1}"/>
          </ac:picMkLst>
        </pc:pic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4036649788" sldId="1978"/>
        </pc:sldMkLst>
      </pc:sldChg>
      <pc:sldChg chg="addSp modSp new del mod">
        <pc:chgData name="Daniel Khashabi" userId="62390808-c838-45e6-be59-d6fd0d208bc8" providerId="ADAL" clId="{869B6155-D3EA-B248-88FD-3C87DF8AEA16}" dt="2023-02-26T23:40:29.192" v="975" actId="2696"/>
        <pc:sldMkLst>
          <pc:docMk/>
          <pc:sldMk cId="127480206" sldId="1979"/>
        </pc:sldMkLst>
        <pc:spChg chg="mod">
          <ac:chgData name="Daniel Khashabi" userId="62390808-c838-45e6-be59-d6fd0d208bc8" providerId="ADAL" clId="{869B6155-D3EA-B248-88FD-3C87DF8AEA16}" dt="2023-02-26T23:39:32.980" v="967" actId="20577"/>
          <ac:spMkLst>
            <pc:docMk/>
            <pc:sldMk cId="127480206" sldId="1979"/>
            <ac:spMk id="2" creationId="{AB075533-9D0A-37BD-E843-D9CE480E1AF8}"/>
          </ac:spMkLst>
        </pc:spChg>
        <pc:spChg chg="add mod">
          <ac:chgData name="Daniel Khashabi" userId="62390808-c838-45e6-be59-d6fd0d208bc8" providerId="ADAL" clId="{869B6155-D3EA-B248-88FD-3C87DF8AEA16}" dt="2023-02-26T23:39:48.677" v="972" actId="20577"/>
          <ac:spMkLst>
            <pc:docMk/>
            <pc:sldMk cId="127480206" sldId="1979"/>
            <ac:spMk id="5" creationId="{E23BF7E5-01EB-9AE0-4F1D-C5323876E508}"/>
          </ac:spMkLst>
        </pc:spChg>
      </pc:sldChg>
      <pc:sldChg chg="add del">
        <pc:chgData name="Daniel Khashabi" userId="62390808-c838-45e6-be59-d6fd0d208bc8" providerId="ADAL" clId="{869B6155-D3EA-B248-88FD-3C87DF8AEA16}" dt="2023-02-28T01:23:48.732" v="7069" actId="2696"/>
        <pc:sldMkLst>
          <pc:docMk/>
          <pc:sldMk cId="2419909565" sldId="1979"/>
        </pc:sldMkLst>
      </pc:sldChg>
      <pc:sldChg chg="addSp modSp add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515819043" sldId="1980"/>
        </pc:sldMkLst>
        <pc:spChg chg="mod">
          <ac:chgData name="Daniel Khashabi" userId="62390808-c838-45e6-be59-d6fd0d208bc8" providerId="ADAL" clId="{869B6155-D3EA-B248-88FD-3C87DF8AEA16}" dt="2023-02-26T23:52:00.490" v="1166" actId="20577"/>
          <ac:spMkLst>
            <pc:docMk/>
            <pc:sldMk cId="515819043" sldId="1980"/>
            <ac:spMk id="2" creationId="{A65C4E69-7300-95A8-4ECC-09D570119D66}"/>
          </ac:spMkLst>
        </pc:spChg>
        <pc:spChg chg="mod">
          <ac:chgData name="Daniel Khashabi" userId="62390808-c838-45e6-be59-d6fd0d208bc8" providerId="ADAL" clId="{869B6155-D3EA-B248-88FD-3C87DF8AEA16}" dt="2023-02-26T23:52:43.685" v="1349" actId="20577"/>
          <ac:spMkLst>
            <pc:docMk/>
            <pc:sldMk cId="515819043" sldId="1980"/>
            <ac:spMk id="3" creationId="{D7323995-35CE-7B26-C2E2-8FD107523DFA}"/>
          </ac:spMkLst>
        </pc:spChg>
        <pc:spChg chg="add mod">
          <ac:chgData name="Daniel Khashabi" userId="62390808-c838-45e6-be59-d6fd0d208bc8" providerId="ADAL" clId="{869B6155-D3EA-B248-88FD-3C87DF8AEA16}" dt="2023-02-26T23:53:10.596" v="1354" actId="1076"/>
          <ac:spMkLst>
            <pc:docMk/>
            <pc:sldMk cId="515819043" sldId="1980"/>
            <ac:spMk id="5" creationId="{662A632E-F670-CA29-9837-447C4F9631D8}"/>
          </ac:spMkLst>
        </pc:spChg>
        <pc:spChg chg="add mod">
          <ac:chgData name="Daniel Khashabi" userId="62390808-c838-45e6-be59-d6fd0d208bc8" providerId="ADAL" clId="{869B6155-D3EA-B248-88FD-3C87DF8AEA16}" dt="2023-02-26T23:54:11.429" v="1410" actId="1037"/>
          <ac:spMkLst>
            <pc:docMk/>
            <pc:sldMk cId="515819043" sldId="1980"/>
            <ac:spMk id="7" creationId="{0C56B9B1-A390-8C6E-CB2D-4D71D759CAE8}"/>
          </ac:spMkLst>
        </pc:spChg>
        <pc:picChg chg="add mod">
          <ac:chgData name="Daniel Khashabi" userId="62390808-c838-45e6-be59-d6fd0d208bc8" providerId="ADAL" clId="{869B6155-D3EA-B248-88FD-3C87DF8AEA16}" dt="2023-02-26T23:53:12.760" v="1355" actId="1076"/>
          <ac:picMkLst>
            <pc:docMk/>
            <pc:sldMk cId="515819043" sldId="1980"/>
            <ac:picMk id="1026" creationId="{D7C90F47-8124-5D09-B671-DC91FA8020BE}"/>
          </ac:picMkLst>
        </pc:picChg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2190952757" sldId="1980"/>
        </pc:sldMkLst>
      </pc:sldChg>
      <pc:sldChg chg="addSp delSp modSp add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1703152198" sldId="1981"/>
        </pc:sldMkLst>
        <pc:spChg chg="mod">
          <ac:chgData name="Daniel Khashabi" userId="62390808-c838-45e6-be59-d6fd0d208bc8" providerId="ADAL" clId="{869B6155-D3EA-B248-88FD-3C87DF8AEA16}" dt="2023-02-26T23:54:54.115" v="1416"/>
          <ac:spMkLst>
            <pc:docMk/>
            <pc:sldMk cId="1703152198" sldId="1981"/>
            <ac:spMk id="5" creationId="{662A632E-F670-CA29-9837-447C4F9631D8}"/>
          </ac:spMkLst>
        </pc:spChg>
        <pc:spChg chg="mod">
          <ac:chgData name="Daniel Khashabi" userId="62390808-c838-45e6-be59-d6fd0d208bc8" providerId="ADAL" clId="{869B6155-D3EA-B248-88FD-3C87DF8AEA16}" dt="2023-02-26T23:56:19.028" v="1437" actId="1076"/>
          <ac:spMkLst>
            <pc:docMk/>
            <pc:sldMk cId="1703152198" sldId="1981"/>
            <ac:spMk id="7" creationId="{0C56B9B1-A390-8C6E-CB2D-4D71D759CAE8}"/>
          </ac:spMkLst>
        </pc:spChg>
        <pc:picChg chg="del">
          <ac:chgData name="Daniel Khashabi" userId="62390808-c838-45e6-be59-d6fd0d208bc8" providerId="ADAL" clId="{869B6155-D3EA-B248-88FD-3C87DF8AEA16}" dt="2023-02-26T23:55:00.133" v="1417" actId="478"/>
          <ac:picMkLst>
            <pc:docMk/>
            <pc:sldMk cId="1703152198" sldId="1981"/>
            <ac:picMk id="1026" creationId="{D7C90F47-8124-5D09-B671-DC91FA8020BE}"/>
          </ac:picMkLst>
        </pc:picChg>
        <pc:picChg chg="add mod">
          <ac:chgData name="Daniel Khashabi" userId="62390808-c838-45e6-be59-d6fd0d208bc8" providerId="ADAL" clId="{869B6155-D3EA-B248-88FD-3C87DF8AEA16}" dt="2023-02-26T23:55:12.528" v="1423" actId="1076"/>
          <ac:picMkLst>
            <pc:docMk/>
            <pc:sldMk cId="1703152198" sldId="1981"/>
            <ac:picMk id="2050" creationId="{ECDE8E7A-AC35-65DE-7EC4-EC9742D73CBC}"/>
          </ac:picMkLst>
        </pc:picChg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3831824080" sldId="1981"/>
        </pc:sldMkLst>
      </pc:sldChg>
      <pc:sldChg chg="delSp modSp new mod">
        <pc:chgData name="Daniel Khashabi" userId="62390808-c838-45e6-be59-d6fd0d208bc8" providerId="ADAL" clId="{869B6155-D3EA-B248-88FD-3C87DF8AEA16}" dt="2023-02-27T00:08:20.516" v="1640" actId="1036"/>
        <pc:sldMkLst>
          <pc:docMk/>
          <pc:sldMk cId="2175633578" sldId="1982"/>
        </pc:sldMkLst>
        <pc:spChg chg="mod">
          <ac:chgData name="Daniel Khashabi" userId="62390808-c838-45e6-be59-d6fd0d208bc8" providerId="ADAL" clId="{869B6155-D3EA-B248-88FD-3C87DF8AEA16}" dt="2023-02-27T00:08:20.516" v="1640" actId="1036"/>
          <ac:spMkLst>
            <pc:docMk/>
            <pc:sldMk cId="2175633578" sldId="1982"/>
            <ac:spMk id="2" creationId="{5CC74A6D-BD7F-A270-E325-5716B7C90FC5}"/>
          </ac:spMkLst>
        </pc:spChg>
        <pc:spChg chg="del">
          <ac:chgData name="Daniel Khashabi" userId="62390808-c838-45e6-be59-d6fd0d208bc8" providerId="ADAL" clId="{869B6155-D3EA-B248-88FD-3C87DF8AEA16}" dt="2023-02-27T00:07:50.742" v="1592" actId="478"/>
          <ac:spMkLst>
            <pc:docMk/>
            <pc:sldMk cId="2175633578" sldId="1982"/>
            <ac:spMk id="3" creationId="{B639F95D-CD65-83C4-E652-E78CD8CC4EE7}"/>
          </ac:spMkLst>
        </pc:spChg>
      </pc:sldChg>
      <pc:sldChg chg="modSp new mod">
        <pc:chgData name="Daniel Khashabi" userId="62390808-c838-45e6-be59-d6fd0d208bc8" providerId="ADAL" clId="{869B6155-D3EA-B248-88FD-3C87DF8AEA16}" dt="2023-02-27T00:47:33.880" v="2898" actId="20577"/>
        <pc:sldMkLst>
          <pc:docMk/>
          <pc:sldMk cId="2518002378" sldId="1983"/>
        </pc:sldMkLst>
        <pc:spChg chg="mod">
          <ac:chgData name="Daniel Khashabi" userId="62390808-c838-45e6-be59-d6fd0d208bc8" providerId="ADAL" clId="{869B6155-D3EA-B248-88FD-3C87DF8AEA16}" dt="2023-02-27T00:40:42.494" v="2356" actId="20577"/>
          <ac:spMkLst>
            <pc:docMk/>
            <pc:sldMk cId="2518002378" sldId="1983"/>
            <ac:spMk id="2" creationId="{0F50D78F-C78A-956F-1170-884599038960}"/>
          </ac:spMkLst>
        </pc:spChg>
        <pc:spChg chg="mod">
          <ac:chgData name="Daniel Khashabi" userId="62390808-c838-45e6-be59-d6fd0d208bc8" providerId="ADAL" clId="{869B6155-D3EA-B248-88FD-3C87DF8AEA16}" dt="2023-02-27T00:47:33.880" v="2898" actId="20577"/>
          <ac:spMkLst>
            <pc:docMk/>
            <pc:sldMk cId="2518002378" sldId="1983"/>
            <ac:spMk id="3" creationId="{F5F7AFFF-10C3-A499-5CB5-094FB103D7B3}"/>
          </ac:spMkLst>
        </pc:spChg>
      </pc:sldChg>
      <pc:sldChg chg="new del">
        <pc:chgData name="Daniel Khashabi" userId="62390808-c838-45e6-be59-d6fd0d208bc8" providerId="ADAL" clId="{869B6155-D3EA-B248-88FD-3C87DF8AEA16}" dt="2023-02-27T00:42:39.451" v="2730" actId="680"/>
        <pc:sldMkLst>
          <pc:docMk/>
          <pc:sldMk cId="805197955" sldId="1984"/>
        </pc:sldMkLst>
      </pc:sldChg>
      <pc:sldChg chg="modSp new mod">
        <pc:chgData name="Daniel Khashabi" userId="62390808-c838-45e6-be59-d6fd0d208bc8" providerId="ADAL" clId="{869B6155-D3EA-B248-88FD-3C87DF8AEA16}" dt="2023-02-27T00:42:52.647" v="2774" actId="20577"/>
        <pc:sldMkLst>
          <pc:docMk/>
          <pc:sldMk cId="1694851328" sldId="1984"/>
        </pc:sldMkLst>
        <pc:spChg chg="mod">
          <ac:chgData name="Daniel Khashabi" userId="62390808-c838-45e6-be59-d6fd0d208bc8" providerId="ADAL" clId="{869B6155-D3EA-B248-88FD-3C87DF8AEA16}" dt="2023-02-27T00:42:52.647" v="2774" actId="20577"/>
          <ac:spMkLst>
            <pc:docMk/>
            <pc:sldMk cId="1694851328" sldId="1984"/>
            <ac:spMk id="2" creationId="{2A1688F4-29FA-3550-8E54-97D8A227E9AC}"/>
          </ac:spMkLst>
        </pc:spChg>
      </pc:sldChg>
      <pc:sldChg chg="addSp modSp new mod">
        <pc:chgData name="Daniel Khashabi" userId="62390808-c838-45e6-be59-d6fd0d208bc8" providerId="ADAL" clId="{869B6155-D3EA-B248-88FD-3C87DF8AEA16}" dt="2023-02-27T01:49:12.948" v="3559"/>
        <pc:sldMkLst>
          <pc:docMk/>
          <pc:sldMk cId="3067692112" sldId="1985"/>
        </pc:sldMkLst>
        <pc:spChg chg="mod">
          <ac:chgData name="Daniel Khashabi" userId="62390808-c838-45e6-be59-d6fd0d208bc8" providerId="ADAL" clId="{869B6155-D3EA-B248-88FD-3C87DF8AEA16}" dt="2023-02-27T01:49:06.613" v="3556"/>
          <ac:spMkLst>
            <pc:docMk/>
            <pc:sldMk cId="3067692112" sldId="1985"/>
            <ac:spMk id="2" creationId="{2A123561-AB8A-1CC5-880D-57468786354E}"/>
          </ac:spMkLst>
        </pc:spChg>
        <pc:spChg chg="mod">
          <ac:chgData name="Daniel Khashabi" userId="62390808-c838-45e6-be59-d6fd0d208bc8" providerId="ADAL" clId="{869B6155-D3EA-B248-88FD-3C87DF8AEA16}" dt="2023-02-27T01:48:59.121" v="3553"/>
          <ac:spMkLst>
            <pc:docMk/>
            <pc:sldMk cId="3067692112" sldId="1985"/>
            <ac:spMk id="3" creationId="{10D943E1-355A-6454-0A9D-28C2CD46BCD7}"/>
          </ac:spMkLst>
        </pc:spChg>
        <pc:spChg chg="add mod">
          <ac:chgData name="Daniel Khashabi" userId="62390808-c838-45e6-be59-d6fd0d208bc8" providerId="ADAL" clId="{869B6155-D3EA-B248-88FD-3C87DF8AEA16}" dt="2023-02-27T01:49:02.736" v="3554"/>
          <ac:spMkLst>
            <pc:docMk/>
            <pc:sldMk cId="3067692112" sldId="1985"/>
            <ac:spMk id="4" creationId="{79F02634-7863-F23D-058A-9D256C0A8CF2}"/>
          </ac:spMkLst>
        </pc:spChg>
        <pc:spChg chg="add mod">
          <ac:chgData name="Daniel Khashabi" userId="62390808-c838-45e6-be59-d6fd0d208bc8" providerId="ADAL" clId="{869B6155-D3EA-B248-88FD-3C87DF8AEA16}" dt="2023-02-27T01:49:12.948" v="3559"/>
          <ac:spMkLst>
            <pc:docMk/>
            <pc:sldMk cId="3067692112" sldId="1985"/>
            <ac:spMk id="5" creationId="{3B511CDB-A967-41B7-60DC-52DB8C7E46EF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7T01:59:42.919" v="3704" actId="20577"/>
        <pc:sldMkLst>
          <pc:docMk/>
          <pc:sldMk cId="2495022789" sldId="1986"/>
        </pc:sldMkLst>
        <pc:spChg chg="mod">
          <ac:chgData name="Daniel Khashabi" userId="62390808-c838-45e6-be59-d6fd0d208bc8" providerId="ADAL" clId="{869B6155-D3EA-B248-88FD-3C87DF8AEA16}" dt="2023-02-27T01:59:42.919" v="3704" actId="20577"/>
          <ac:spMkLst>
            <pc:docMk/>
            <pc:sldMk cId="2495022789" sldId="1986"/>
            <ac:spMk id="3" creationId="{10D943E1-355A-6454-0A9D-28C2CD46BCD7}"/>
          </ac:spMkLst>
        </pc:spChg>
        <pc:spChg chg="del">
          <ac:chgData name="Daniel Khashabi" userId="62390808-c838-45e6-be59-d6fd0d208bc8" providerId="ADAL" clId="{869B6155-D3EA-B248-88FD-3C87DF8AEA16}" dt="2023-02-27T01:49:36.814" v="3562" actId="478"/>
          <ac:spMkLst>
            <pc:docMk/>
            <pc:sldMk cId="2495022789" sldId="1986"/>
            <ac:spMk id="4" creationId="{79F02634-7863-F23D-058A-9D256C0A8CF2}"/>
          </ac:spMkLst>
        </pc:spChg>
        <pc:spChg chg="add 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6" creationId="{0BF023D8-4CB8-481D-66EF-A1D9D9DD3D3D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8" creationId="{C2F61A12-38AD-E117-292E-36F2AC0B08A1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9" creationId="{20F07C60-E176-C01E-120B-B24DFCAA819D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10" creationId="{B2869BAE-EB62-AE18-71C8-93FD65690440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11" creationId="{62722F3D-EBC9-1FEF-4C2F-0151948A82F0}"/>
          </ac:spMkLst>
        </pc:spChg>
        <pc:grpChg chg="add mod">
          <ac:chgData name="Daniel Khashabi" userId="62390808-c838-45e6-be59-d6fd0d208bc8" providerId="ADAL" clId="{869B6155-D3EA-B248-88FD-3C87DF8AEA16}" dt="2023-02-27T01:49:44.717" v="3570"/>
          <ac:grpSpMkLst>
            <pc:docMk/>
            <pc:sldMk cId="2495022789" sldId="1986"/>
            <ac:grpSpMk id="7" creationId="{80032F7D-637F-8915-B2AD-20B2CF255814}"/>
          </ac:grpSpMkLst>
        </pc:grpChg>
        <pc:picChg chg="add mod">
          <ac:chgData name="Daniel Khashabi" userId="62390808-c838-45e6-be59-d6fd0d208bc8" providerId="ADAL" clId="{869B6155-D3EA-B248-88FD-3C87DF8AEA16}" dt="2023-02-27T01:52:15.019" v="3625" actId="14100"/>
          <ac:picMkLst>
            <pc:docMk/>
            <pc:sldMk cId="2495022789" sldId="1986"/>
            <ac:picMk id="13" creationId="{619B44F0-1420-2574-01F6-EE91E9AEE120}"/>
          </ac:picMkLst>
        </pc:picChg>
        <pc:picChg chg="add del mod">
          <ac:chgData name="Daniel Khashabi" userId="62390808-c838-45e6-be59-d6fd0d208bc8" providerId="ADAL" clId="{869B6155-D3EA-B248-88FD-3C87DF8AEA16}" dt="2023-02-27T01:52:28.217" v="3626" actId="478"/>
          <ac:picMkLst>
            <pc:docMk/>
            <pc:sldMk cId="2495022789" sldId="1986"/>
            <ac:picMk id="15" creationId="{C87F8B8E-C322-BEA0-7218-547F5FCE8332}"/>
          </ac:picMkLst>
        </pc:picChg>
      </pc:sldChg>
      <pc:sldChg chg="add del">
        <pc:chgData name="Daniel Khashabi" userId="62390808-c838-45e6-be59-d6fd0d208bc8" providerId="ADAL" clId="{869B6155-D3EA-B248-88FD-3C87DF8AEA16}" dt="2023-02-27T02:03:51.991" v="3845" actId="2696"/>
        <pc:sldMkLst>
          <pc:docMk/>
          <pc:sldMk cId="3974052918" sldId="1987"/>
        </pc:sldMkLst>
      </pc:sldChg>
      <pc:sldChg chg="addSp modSp new mod">
        <pc:chgData name="Daniel Khashabi" userId="62390808-c838-45e6-be59-d6fd0d208bc8" providerId="ADAL" clId="{869B6155-D3EA-B248-88FD-3C87DF8AEA16}" dt="2023-02-28T01:04:29.415" v="6992" actId="1076"/>
        <pc:sldMkLst>
          <pc:docMk/>
          <pc:sldMk cId="2050025572" sldId="1988"/>
        </pc:sldMkLst>
        <pc:spChg chg="mod">
          <ac:chgData name="Daniel Khashabi" userId="62390808-c838-45e6-be59-d6fd0d208bc8" providerId="ADAL" clId="{869B6155-D3EA-B248-88FD-3C87DF8AEA16}" dt="2023-02-27T02:09:17.034" v="3986" actId="20577"/>
          <ac:spMkLst>
            <pc:docMk/>
            <pc:sldMk cId="2050025572" sldId="1988"/>
            <ac:spMk id="2" creationId="{A4354CEA-19F2-5B8E-E296-974A8F532BC8}"/>
          </ac:spMkLst>
        </pc:spChg>
        <pc:spChg chg="mod">
          <ac:chgData name="Daniel Khashabi" userId="62390808-c838-45e6-be59-d6fd0d208bc8" providerId="ADAL" clId="{869B6155-D3EA-B248-88FD-3C87DF8AEA16}" dt="2023-02-27T02:03:00.959" v="3830" actId="113"/>
          <ac:spMkLst>
            <pc:docMk/>
            <pc:sldMk cId="2050025572" sldId="1988"/>
            <ac:spMk id="3" creationId="{EFD28D65-D197-6BF4-83AE-01EF3A5EC3E5}"/>
          </ac:spMkLst>
        </pc:spChg>
        <pc:spChg chg="add mod">
          <ac:chgData name="Daniel Khashabi" userId="62390808-c838-45e6-be59-d6fd0d208bc8" providerId="ADAL" clId="{869B6155-D3EA-B248-88FD-3C87DF8AEA16}" dt="2023-02-27T02:08:59.981" v="3963"/>
          <ac:spMkLst>
            <pc:docMk/>
            <pc:sldMk cId="2050025572" sldId="1988"/>
            <ac:spMk id="5" creationId="{0446A3A6-6913-97D0-AFEA-406253F8588B}"/>
          </ac:spMkLst>
        </pc:spChg>
        <pc:spChg chg="add mod">
          <ac:chgData name="Daniel Khashabi" userId="62390808-c838-45e6-be59-d6fd0d208bc8" providerId="ADAL" clId="{869B6155-D3EA-B248-88FD-3C87DF8AEA16}" dt="2023-02-28T01:04:29.415" v="6992" actId="1076"/>
          <ac:spMkLst>
            <pc:docMk/>
            <pc:sldMk cId="2050025572" sldId="1988"/>
            <ac:spMk id="7" creationId="{7A91CD56-800A-8F0C-2FC3-5AE927B160DC}"/>
          </ac:spMkLst>
        </pc:spChg>
        <pc:graphicFrameChg chg="add mod modGraphic">
          <ac:chgData name="Daniel Khashabi" userId="62390808-c838-45e6-be59-d6fd0d208bc8" providerId="ADAL" clId="{869B6155-D3EA-B248-88FD-3C87DF8AEA16}" dt="2023-02-27T02:04:30.927" v="3873" actId="122"/>
          <ac:graphicFrameMkLst>
            <pc:docMk/>
            <pc:sldMk cId="2050025572" sldId="1988"/>
            <ac:graphicFrameMk id="4" creationId="{37D93264-3664-D93B-8328-34619D2724BD}"/>
          </ac:graphicFrameMkLst>
        </pc:graphicFrameChg>
      </pc:sldChg>
      <pc:sldChg chg="addSp delSp modSp add mod">
        <pc:chgData name="Daniel Khashabi" userId="62390808-c838-45e6-be59-d6fd0d208bc8" providerId="ADAL" clId="{869B6155-D3EA-B248-88FD-3C87DF8AEA16}" dt="2023-02-28T01:04:31.447" v="6993"/>
        <pc:sldMkLst>
          <pc:docMk/>
          <pc:sldMk cId="2115029569" sldId="1989"/>
        </pc:sldMkLst>
        <pc:spChg chg="mod">
          <ac:chgData name="Daniel Khashabi" userId="62390808-c838-45e6-be59-d6fd0d208bc8" providerId="ADAL" clId="{869B6155-D3EA-B248-88FD-3C87DF8AEA16}" dt="2023-02-27T02:09:27.554" v="4001" actId="20577"/>
          <ac:spMkLst>
            <pc:docMk/>
            <pc:sldMk cId="2115029569" sldId="1989"/>
            <ac:spMk id="2" creationId="{A4354CEA-19F2-5B8E-E296-974A8F532BC8}"/>
          </ac:spMkLst>
        </pc:spChg>
        <pc:spChg chg="mod">
          <ac:chgData name="Daniel Khashabi" userId="62390808-c838-45e6-be59-d6fd0d208bc8" providerId="ADAL" clId="{869B6155-D3EA-B248-88FD-3C87DF8AEA16}" dt="2023-02-27T02:08:47.957" v="3961" actId="27636"/>
          <ac:spMkLst>
            <pc:docMk/>
            <pc:sldMk cId="2115029569" sldId="1989"/>
            <ac:spMk id="3" creationId="{EFD28D65-D197-6BF4-83AE-01EF3A5EC3E5}"/>
          </ac:spMkLst>
        </pc:spChg>
        <pc:spChg chg="add mod">
          <ac:chgData name="Daniel Khashabi" userId="62390808-c838-45e6-be59-d6fd0d208bc8" providerId="ADAL" clId="{869B6155-D3EA-B248-88FD-3C87DF8AEA16}" dt="2023-02-27T02:08:58.698" v="3962"/>
          <ac:spMkLst>
            <pc:docMk/>
            <pc:sldMk cId="2115029569" sldId="1989"/>
            <ac:spMk id="6" creationId="{9E17C72B-ACEB-59DD-93E9-A3B9E4951553}"/>
          </ac:spMkLst>
        </pc:spChg>
        <pc:spChg chg="add mod">
          <ac:chgData name="Daniel Khashabi" userId="62390808-c838-45e6-be59-d6fd0d208bc8" providerId="ADAL" clId="{869B6155-D3EA-B248-88FD-3C87DF8AEA16}" dt="2023-02-28T01:04:31.447" v="6993"/>
          <ac:spMkLst>
            <pc:docMk/>
            <pc:sldMk cId="2115029569" sldId="1989"/>
            <ac:spMk id="7" creationId="{63760DBB-B04C-71BC-AC4A-67DBC9ADDCF8}"/>
          </ac:spMkLst>
        </pc:spChg>
        <pc:graphicFrameChg chg="del modGraphic">
          <ac:chgData name="Daniel Khashabi" userId="62390808-c838-45e6-be59-d6fd0d208bc8" providerId="ADAL" clId="{869B6155-D3EA-B248-88FD-3C87DF8AEA16}" dt="2023-02-27T02:03:57.859" v="3847" actId="478"/>
          <ac:graphicFrameMkLst>
            <pc:docMk/>
            <pc:sldMk cId="2115029569" sldId="1989"/>
            <ac:graphicFrameMk id="4" creationId="{37D93264-3664-D93B-8328-34619D2724BD}"/>
          </ac:graphicFrameMkLst>
        </pc:graphicFrameChg>
        <pc:graphicFrameChg chg="add mod modGraphic">
          <ac:chgData name="Daniel Khashabi" userId="62390808-c838-45e6-be59-d6fd0d208bc8" providerId="ADAL" clId="{869B6155-D3EA-B248-88FD-3C87DF8AEA16}" dt="2023-02-27T02:04:38.526" v="3882" actId="20577"/>
          <ac:graphicFrameMkLst>
            <pc:docMk/>
            <pc:sldMk cId="2115029569" sldId="1989"/>
            <ac:graphicFrameMk id="5" creationId="{C425A3F0-C0E4-B863-4BC0-6BDFAC491AD8}"/>
          </ac:graphicFrameMkLst>
        </pc:graphicFrameChg>
      </pc:sldChg>
      <pc:sldChg chg="addSp modSp new mod">
        <pc:chgData name="Daniel Khashabi" userId="62390808-c838-45e6-be59-d6fd0d208bc8" providerId="ADAL" clId="{869B6155-D3EA-B248-88FD-3C87DF8AEA16}" dt="2023-02-27T02:16:42.457" v="4076" actId="5793"/>
        <pc:sldMkLst>
          <pc:docMk/>
          <pc:sldMk cId="2643503907" sldId="1990"/>
        </pc:sldMkLst>
        <pc:spChg chg="mod">
          <ac:chgData name="Daniel Khashabi" userId="62390808-c838-45e6-be59-d6fd0d208bc8" providerId="ADAL" clId="{869B6155-D3EA-B248-88FD-3C87DF8AEA16}" dt="2023-02-27T02:14:54.738" v="4006" actId="27636"/>
          <ac:spMkLst>
            <pc:docMk/>
            <pc:sldMk cId="2643503907" sldId="1990"/>
            <ac:spMk id="2" creationId="{B741603D-E9C2-6BCD-2509-7B04003CC3C9}"/>
          </ac:spMkLst>
        </pc:spChg>
        <pc:spChg chg="mod">
          <ac:chgData name="Daniel Khashabi" userId="62390808-c838-45e6-be59-d6fd0d208bc8" providerId="ADAL" clId="{869B6155-D3EA-B248-88FD-3C87DF8AEA16}" dt="2023-02-27T02:16:42.457" v="4076" actId="5793"/>
          <ac:spMkLst>
            <pc:docMk/>
            <pc:sldMk cId="2643503907" sldId="1990"/>
            <ac:spMk id="3" creationId="{31AFC839-4662-BC86-A764-4CD69552B20A}"/>
          </ac:spMkLst>
        </pc:spChg>
        <pc:spChg chg="add mod">
          <ac:chgData name="Daniel Khashabi" userId="62390808-c838-45e6-be59-d6fd0d208bc8" providerId="ADAL" clId="{869B6155-D3EA-B248-88FD-3C87DF8AEA16}" dt="2023-02-27T02:15:04.036" v="4011"/>
          <ac:spMkLst>
            <pc:docMk/>
            <pc:sldMk cId="2643503907" sldId="1990"/>
            <ac:spMk id="4" creationId="{BEB0E802-8D11-22F8-EB5B-8F580B4ACDC9}"/>
          </ac:spMkLst>
        </pc:spChg>
      </pc:sldChg>
      <pc:sldChg chg="addSp delSp modSp new mod addCm">
        <pc:chgData name="Daniel Khashabi" userId="62390808-c838-45e6-be59-d6fd0d208bc8" providerId="ADAL" clId="{869B6155-D3EA-B248-88FD-3C87DF8AEA16}" dt="2023-02-27T02:22:13.567" v="4206"/>
        <pc:sldMkLst>
          <pc:docMk/>
          <pc:sldMk cId="918904744" sldId="1991"/>
        </pc:sldMkLst>
        <pc:spChg chg="mod">
          <ac:chgData name="Daniel Khashabi" userId="62390808-c838-45e6-be59-d6fd0d208bc8" providerId="ADAL" clId="{869B6155-D3EA-B248-88FD-3C87DF8AEA16}" dt="2023-02-27T02:21:58.836" v="4205" actId="20577"/>
          <ac:spMkLst>
            <pc:docMk/>
            <pc:sldMk cId="918904744" sldId="1991"/>
            <ac:spMk id="2" creationId="{B54F3702-BF47-8FD2-2A73-411585681A7A}"/>
          </ac:spMkLst>
        </pc:spChg>
        <pc:spChg chg="del">
          <ac:chgData name="Daniel Khashabi" userId="62390808-c838-45e6-be59-d6fd0d208bc8" providerId="ADAL" clId="{869B6155-D3EA-B248-88FD-3C87DF8AEA16}" dt="2023-02-27T02:21:47.106" v="4160"/>
          <ac:spMkLst>
            <pc:docMk/>
            <pc:sldMk cId="918904744" sldId="1991"/>
            <ac:spMk id="3" creationId="{07888F39-EA7B-D1D2-8248-B9EC302E675E}"/>
          </ac:spMkLst>
        </pc:spChg>
        <pc:picChg chg="add mod">
          <ac:chgData name="Daniel Khashabi" userId="62390808-c838-45e6-be59-d6fd0d208bc8" providerId="ADAL" clId="{869B6155-D3EA-B248-88FD-3C87DF8AEA16}" dt="2023-02-27T02:21:49.042" v="4163" actId="27614"/>
          <ac:picMkLst>
            <pc:docMk/>
            <pc:sldMk cId="918904744" sldId="1991"/>
            <ac:picMk id="5" creationId="{ED5ABBE7-D723-617D-734C-F1C2132BEB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02:22:13.567" v="4206"/>
              <pc2:cmMkLst xmlns:pc2="http://schemas.microsoft.com/office/powerpoint/2019/9/main/command">
                <pc:docMk/>
                <pc:sldMk cId="918904744" sldId="1991"/>
                <pc2:cmMk id="{FDE3DD3C-015E-C54E-BD8A-73CD3ACF6006}"/>
              </pc2:cmMkLst>
            </pc226:cmChg>
          </p:ext>
        </pc:extLst>
      </pc:sldChg>
      <pc:sldChg chg="addSp modSp new mod">
        <pc:chgData name="Daniel Khashabi" userId="62390808-c838-45e6-be59-d6fd0d208bc8" providerId="ADAL" clId="{869B6155-D3EA-B248-88FD-3C87DF8AEA16}" dt="2023-02-27T02:23:52.643" v="4226" actId="962"/>
        <pc:sldMkLst>
          <pc:docMk/>
          <pc:sldMk cId="1709155341" sldId="1992"/>
        </pc:sldMkLst>
        <pc:spChg chg="mod">
          <ac:chgData name="Daniel Khashabi" userId="62390808-c838-45e6-be59-d6fd0d208bc8" providerId="ADAL" clId="{869B6155-D3EA-B248-88FD-3C87DF8AEA16}" dt="2023-02-27T02:23:17.456" v="4218" actId="20577"/>
          <ac:spMkLst>
            <pc:docMk/>
            <pc:sldMk cId="1709155341" sldId="1992"/>
            <ac:spMk id="2" creationId="{C4FE4A16-41EA-0E4A-4DCC-0886C63D3DDA}"/>
          </ac:spMkLst>
        </pc:spChg>
        <pc:spChg chg="mod">
          <ac:chgData name="Daniel Khashabi" userId="62390808-c838-45e6-be59-d6fd0d208bc8" providerId="ADAL" clId="{869B6155-D3EA-B248-88FD-3C87DF8AEA16}" dt="2023-02-27T02:23:35.750" v="4222" actId="20577"/>
          <ac:spMkLst>
            <pc:docMk/>
            <pc:sldMk cId="1709155341" sldId="1992"/>
            <ac:spMk id="3" creationId="{560B3BD7-CE84-5564-CDCA-C98DB03367F4}"/>
          </ac:spMkLst>
        </pc:spChg>
        <pc:spChg chg="add mod">
          <ac:chgData name="Daniel Khashabi" userId="62390808-c838-45e6-be59-d6fd0d208bc8" providerId="ADAL" clId="{869B6155-D3EA-B248-88FD-3C87DF8AEA16}" dt="2023-02-27T02:23:30.961" v="4220" actId="1076"/>
          <ac:spMkLst>
            <pc:docMk/>
            <pc:sldMk cId="1709155341" sldId="1992"/>
            <ac:spMk id="5" creationId="{C42AC1FA-9D90-1571-A712-91FC21E56FAB}"/>
          </ac:spMkLst>
        </pc:spChg>
        <pc:picChg chg="add mod">
          <ac:chgData name="Daniel Khashabi" userId="62390808-c838-45e6-be59-d6fd0d208bc8" providerId="ADAL" clId="{869B6155-D3EA-B248-88FD-3C87DF8AEA16}" dt="2023-02-27T02:23:52.643" v="4226" actId="962"/>
          <ac:picMkLst>
            <pc:docMk/>
            <pc:sldMk cId="1709155341" sldId="1992"/>
            <ac:picMk id="7" creationId="{F50020A5-58FA-84D8-B059-BFE741690483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7T02:27:09.615" v="4259" actId="1076"/>
        <pc:sldMkLst>
          <pc:docMk/>
          <pc:sldMk cId="2653590996" sldId="1993"/>
        </pc:sldMkLst>
        <pc:spChg chg="mod">
          <ac:chgData name="Daniel Khashabi" userId="62390808-c838-45e6-be59-d6fd0d208bc8" providerId="ADAL" clId="{869B6155-D3EA-B248-88FD-3C87DF8AEA16}" dt="2023-02-27T02:26:01.869" v="4236"/>
          <ac:spMkLst>
            <pc:docMk/>
            <pc:sldMk cId="2653590996" sldId="1993"/>
            <ac:spMk id="2" creationId="{2CDDB250-0FBA-3A94-0C21-B480F770999B}"/>
          </ac:spMkLst>
        </pc:spChg>
        <pc:spChg chg="mod">
          <ac:chgData name="Daniel Khashabi" userId="62390808-c838-45e6-be59-d6fd0d208bc8" providerId="ADAL" clId="{869B6155-D3EA-B248-88FD-3C87DF8AEA16}" dt="2023-02-27T02:26:53.944" v="4254" actId="20577"/>
          <ac:spMkLst>
            <pc:docMk/>
            <pc:sldMk cId="2653590996" sldId="1993"/>
            <ac:spMk id="3" creationId="{520E9FD3-3637-90D8-4DDD-37B69D81AB30}"/>
          </ac:spMkLst>
        </pc:spChg>
        <pc:spChg chg="add mod">
          <ac:chgData name="Daniel Khashabi" userId="62390808-c838-45e6-be59-d6fd0d208bc8" providerId="ADAL" clId="{869B6155-D3EA-B248-88FD-3C87DF8AEA16}" dt="2023-02-27T02:26:46.907" v="4252" actId="122"/>
          <ac:spMkLst>
            <pc:docMk/>
            <pc:sldMk cId="2653590996" sldId="1993"/>
            <ac:spMk id="5" creationId="{0E3130B3-DAA5-1AB3-7E80-016FEAACF40F}"/>
          </ac:spMkLst>
        </pc:spChg>
        <pc:picChg chg="add mod">
          <ac:chgData name="Daniel Khashabi" userId="62390808-c838-45e6-be59-d6fd0d208bc8" providerId="ADAL" clId="{869B6155-D3EA-B248-88FD-3C87DF8AEA16}" dt="2023-02-27T02:27:09.615" v="4259" actId="1076"/>
          <ac:picMkLst>
            <pc:docMk/>
            <pc:sldMk cId="2653590996" sldId="1993"/>
            <ac:picMk id="7" creationId="{DFB8C0E8-F439-DB59-6571-9A8634FEC3CD}"/>
          </ac:picMkLst>
        </pc:picChg>
      </pc:sldChg>
      <pc:sldChg chg="modSp add mod">
        <pc:chgData name="Daniel Khashabi" userId="62390808-c838-45e6-be59-d6fd0d208bc8" providerId="ADAL" clId="{869B6155-D3EA-B248-88FD-3C87DF8AEA16}" dt="2023-02-27T02:30:26.680" v="4283" actId="20577"/>
        <pc:sldMkLst>
          <pc:docMk/>
          <pc:sldMk cId="1105420554" sldId="1994"/>
        </pc:sldMkLst>
        <pc:spChg chg="mod">
          <ac:chgData name="Daniel Khashabi" userId="62390808-c838-45e6-be59-d6fd0d208bc8" providerId="ADAL" clId="{869B6155-D3EA-B248-88FD-3C87DF8AEA16}" dt="2023-02-27T02:30:26.680" v="4283" actId="20577"/>
          <ac:spMkLst>
            <pc:docMk/>
            <pc:sldMk cId="1105420554" sldId="1994"/>
            <ac:spMk id="59" creationId="{00000000-0000-0000-0000-000000000000}"/>
          </ac:spMkLst>
        </pc:spChg>
      </pc:sldChg>
      <pc:sldChg chg="add">
        <pc:chgData name="Daniel Khashabi" userId="62390808-c838-45e6-be59-d6fd0d208bc8" providerId="ADAL" clId="{869B6155-D3EA-B248-88FD-3C87DF8AEA16}" dt="2023-02-27T02:30:29.197" v="4284"/>
        <pc:sldMkLst>
          <pc:docMk/>
          <pc:sldMk cId="415636418" sldId="1995"/>
        </pc:sldMkLst>
      </pc:sldChg>
      <pc:sldChg chg="modSp new mod">
        <pc:chgData name="Daniel Khashabi" userId="62390808-c838-45e6-be59-d6fd0d208bc8" providerId="ADAL" clId="{869B6155-D3EA-B248-88FD-3C87DF8AEA16}" dt="2023-02-27T02:31:08.590" v="4294" actId="20577"/>
        <pc:sldMkLst>
          <pc:docMk/>
          <pc:sldMk cId="1001808723" sldId="1996"/>
        </pc:sldMkLst>
        <pc:spChg chg="mod">
          <ac:chgData name="Daniel Khashabi" userId="62390808-c838-45e6-be59-d6fd0d208bc8" providerId="ADAL" clId="{869B6155-D3EA-B248-88FD-3C87DF8AEA16}" dt="2023-02-27T02:30:58.549" v="4288" actId="27636"/>
          <ac:spMkLst>
            <pc:docMk/>
            <pc:sldMk cId="1001808723" sldId="1996"/>
            <ac:spMk id="2" creationId="{F5432772-9BBF-AB1D-CC41-7F2720B05511}"/>
          </ac:spMkLst>
        </pc:spChg>
        <pc:spChg chg="mod">
          <ac:chgData name="Daniel Khashabi" userId="62390808-c838-45e6-be59-d6fd0d208bc8" providerId="ADAL" clId="{869B6155-D3EA-B248-88FD-3C87DF8AEA16}" dt="2023-02-27T02:31:08.590" v="4294" actId="20577"/>
          <ac:spMkLst>
            <pc:docMk/>
            <pc:sldMk cId="1001808723" sldId="1996"/>
            <ac:spMk id="3" creationId="{AB81ADA9-648A-2AB3-1563-BB1DB2AA22E4}"/>
          </ac:spMkLst>
        </pc:spChg>
      </pc:sldChg>
      <pc:sldChg chg="addSp delSp modSp new mod">
        <pc:chgData name="Daniel Khashabi" userId="62390808-c838-45e6-be59-d6fd0d208bc8" providerId="ADAL" clId="{869B6155-D3EA-B248-88FD-3C87DF8AEA16}" dt="2023-02-27T02:32:44.138" v="4321" actId="20577"/>
        <pc:sldMkLst>
          <pc:docMk/>
          <pc:sldMk cId="360286625" sldId="1997"/>
        </pc:sldMkLst>
        <pc:spChg chg="mod">
          <ac:chgData name="Daniel Khashabi" userId="62390808-c838-45e6-be59-d6fd0d208bc8" providerId="ADAL" clId="{869B6155-D3EA-B248-88FD-3C87DF8AEA16}" dt="2023-02-27T02:32:44.138" v="4321" actId="20577"/>
          <ac:spMkLst>
            <pc:docMk/>
            <pc:sldMk cId="360286625" sldId="1997"/>
            <ac:spMk id="2" creationId="{BC15B7A8-35AB-AA99-EA9D-2BAD686B63D1}"/>
          </ac:spMkLst>
        </pc:spChg>
        <pc:spChg chg="del">
          <ac:chgData name="Daniel Khashabi" userId="62390808-c838-45e6-be59-d6fd0d208bc8" providerId="ADAL" clId="{869B6155-D3EA-B248-88FD-3C87DF8AEA16}" dt="2023-02-27T02:32:16.348" v="4301"/>
          <ac:spMkLst>
            <pc:docMk/>
            <pc:sldMk cId="360286625" sldId="1997"/>
            <ac:spMk id="3" creationId="{759FA4D8-D01E-E242-2E25-08826EB4DD0C}"/>
          </ac:spMkLst>
        </pc:spChg>
        <pc:spChg chg="add mod">
          <ac:chgData name="Daniel Khashabi" userId="62390808-c838-45e6-be59-d6fd0d208bc8" providerId="ADAL" clId="{869B6155-D3EA-B248-88FD-3C87DF8AEA16}" dt="2023-02-27T02:32:36.838" v="4318" actId="20577"/>
          <ac:spMkLst>
            <pc:docMk/>
            <pc:sldMk cId="360286625" sldId="1997"/>
            <ac:spMk id="7" creationId="{5F0CA2A3-50DA-5A73-F34A-38804F5A7D37}"/>
          </ac:spMkLst>
        </pc:spChg>
        <pc:picChg chg="add del mod">
          <ac:chgData name="Daniel Khashabi" userId="62390808-c838-45e6-be59-d6fd0d208bc8" providerId="ADAL" clId="{869B6155-D3EA-B248-88FD-3C87DF8AEA16}" dt="2023-02-27T02:32:18.155" v="4303" actId="21"/>
          <ac:picMkLst>
            <pc:docMk/>
            <pc:sldMk cId="360286625" sldId="1997"/>
            <ac:picMk id="5" creationId="{1356B8D5-821A-FA1C-CCE6-13AF555F8319}"/>
          </ac:picMkLst>
        </pc:picChg>
        <pc:picChg chg="add mod">
          <ac:chgData name="Daniel Khashabi" userId="62390808-c838-45e6-be59-d6fd0d208bc8" providerId="ADAL" clId="{869B6155-D3EA-B248-88FD-3C87DF8AEA16}" dt="2023-02-27T02:32:20.253" v="4306"/>
          <ac:picMkLst>
            <pc:docMk/>
            <pc:sldMk cId="360286625" sldId="1997"/>
            <ac:picMk id="8" creationId="{EBBB9126-DDB0-5CA9-A662-54890126533A}"/>
          </ac:picMkLst>
        </pc:picChg>
      </pc:sldChg>
      <pc:sldChg chg="modSp add del mod">
        <pc:chgData name="Daniel Khashabi" userId="62390808-c838-45e6-be59-d6fd0d208bc8" providerId="ADAL" clId="{869B6155-D3EA-B248-88FD-3C87DF8AEA16}" dt="2023-02-27T03:33:18.751" v="5040" actId="2696"/>
        <pc:sldMkLst>
          <pc:docMk/>
          <pc:sldMk cId="359647009" sldId="1998"/>
        </pc:sldMkLst>
        <pc:spChg chg="mod">
          <ac:chgData name="Daniel Khashabi" userId="62390808-c838-45e6-be59-d6fd0d208bc8" providerId="ADAL" clId="{869B6155-D3EA-B248-88FD-3C87DF8AEA16}" dt="2023-02-27T02:43:22.592" v="4431" actId="20577"/>
          <ac:spMkLst>
            <pc:docMk/>
            <pc:sldMk cId="359647009" sldId="1998"/>
            <ac:spMk id="3" creationId="{49ED8F0B-7B83-5BFF-404A-C643779F2A22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7T03:33:30.740" v="5044" actId="478"/>
        <pc:sldMkLst>
          <pc:docMk/>
          <pc:sldMk cId="3384254903" sldId="1999"/>
        </pc:sldMkLst>
        <pc:spChg chg="del mod">
          <ac:chgData name="Daniel Khashabi" userId="62390808-c838-45e6-be59-d6fd0d208bc8" providerId="ADAL" clId="{869B6155-D3EA-B248-88FD-3C87DF8AEA16}" dt="2023-02-27T02:43:54.829" v="4437"/>
          <ac:spMkLst>
            <pc:docMk/>
            <pc:sldMk cId="3384254903" sldId="1999"/>
            <ac:spMk id="3" creationId="{49ED8F0B-7B83-5BFF-404A-C643779F2A22}"/>
          </ac:spMkLst>
        </pc:spChg>
        <pc:spChg chg="del">
          <ac:chgData name="Daniel Khashabi" userId="62390808-c838-45e6-be59-d6fd0d208bc8" providerId="ADAL" clId="{869B6155-D3EA-B248-88FD-3C87DF8AEA16}" dt="2023-02-27T02:43:44.514" v="4433" actId="478"/>
          <ac:spMkLst>
            <pc:docMk/>
            <pc:sldMk cId="3384254903" sldId="1999"/>
            <ac:spMk id="5" creationId="{E46B461D-75E4-BE09-0F9F-6DF467EDABCF}"/>
          </ac:spMkLst>
        </pc:spChg>
        <pc:spChg chg="add mod">
          <ac:chgData name="Daniel Khashabi" userId="62390808-c838-45e6-be59-d6fd0d208bc8" providerId="ADAL" clId="{869B6155-D3EA-B248-88FD-3C87DF8AEA16}" dt="2023-02-27T02:43:46.968" v="4435" actId="1076"/>
          <ac:spMkLst>
            <pc:docMk/>
            <pc:sldMk cId="3384254903" sldId="1999"/>
            <ac:spMk id="6" creationId="{317B591E-E776-AC77-6A77-BACFBE6CFB2E}"/>
          </ac:spMkLst>
        </pc:spChg>
        <pc:spChg chg="add del mod">
          <ac:chgData name="Daniel Khashabi" userId="62390808-c838-45e6-be59-d6fd0d208bc8" providerId="ADAL" clId="{869B6155-D3EA-B248-88FD-3C87DF8AEA16}" dt="2023-02-27T03:33:30.740" v="5044" actId="478"/>
          <ac:spMkLst>
            <pc:docMk/>
            <pc:sldMk cId="3384254903" sldId="1999"/>
            <ac:spMk id="10" creationId="{B398FBB2-2C5E-2AB0-2FA5-DA7D8C2D4776}"/>
          </ac:spMkLst>
        </pc:spChg>
        <pc:picChg chg="add del mod">
          <ac:chgData name="Daniel Khashabi" userId="62390808-c838-45e6-be59-d6fd0d208bc8" providerId="ADAL" clId="{869B6155-D3EA-B248-88FD-3C87DF8AEA16}" dt="2023-02-27T03:33:30.740" v="5044" actId="478"/>
          <ac:picMkLst>
            <pc:docMk/>
            <pc:sldMk cId="3384254903" sldId="1999"/>
            <ac:picMk id="8" creationId="{3EEA7D5B-9C9C-593B-C785-334C595BA907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7T03:34:04.792" v="5083" actId="1038"/>
        <pc:sldMkLst>
          <pc:docMk/>
          <pc:sldMk cId="1052118452" sldId="2000"/>
        </pc:sldMkLst>
        <pc:spChg chg="add del mod">
          <ac:chgData name="Daniel Khashabi" userId="62390808-c838-45e6-be59-d6fd0d208bc8" providerId="ADAL" clId="{869B6155-D3EA-B248-88FD-3C87DF8AEA16}" dt="2023-02-27T02:44:20.196" v="4443" actId="478"/>
          <ac:spMkLst>
            <pc:docMk/>
            <pc:sldMk cId="1052118452" sldId="2000"/>
            <ac:spMk id="7" creationId="{61231534-E658-BEAA-81E3-68FF7D2ED090}"/>
          </ac:spMkLst>
        </pc:spChg>
        <pc:picChg chg="add del mod">
          <ac:chgData name="Daniel Khashabi" userId="62390808-c838-45e6-be59-d6fd0d208bc8" providerId="ADAL" clId="{869B6155-D3EA-B248-88FD-3C87DF8AEA16}" dt="2023-02-27T03:33:40.046" v="5045" actId="478"/>
          <ac:picMkLst>
            <pc:docMk/>
            <pc:sldMk cId="1052118452" sldId="2000"/>
            <ac:picMk id="4" creationId="{D4C055A4-EFB6-01BB-2239-A26D722B1C62}"/>
          </ac:picMkLst>
        </pc:picChg>
        <pc:picChg chg="del">
          <ac:chgData name="Daniel Khashabi" userId="62390808-c838-45e6-be59-d6fd0d208bc8" providerId="ADAL" clId="{869B6155-D3EA-B248-88FD-3C87DF8AEA16}" dt="2023-02-27T02:44:18.729" v="4442" actId="478"/>
          <ac:picMkLst>
            <pc:docMk/>
            <pc:sldMk cId="1052118452" sldId="2000"/>
            <ac:picMk id="8" creationId="{3EEA7D5B-9C9C-593B-C785-334C595BA907}"/>
          </ac:picMkLst>
        </pc:picChg>
        <pc:picChg chg="add mod">
          <ac:chgData name="Daniel Khashabi" userId="62390808-c838-45e6-be59-d6fd0d208bc8" providerId="ADAL" clId="{869B6155-D3EA-B248-88FD-3C87DF8AEA16}" dt="2023-02-27T03:34:04.792" v="5083" actId="1038"/>
          <ac:picMkLst>
            <pc:docMk/>
            <pc:sldMk cId="1052118452" sldId="2000"/>
            <ac:picMk id="10" creationId="{26FE99A4-B980-A02C-419D-36F6ED0BA55A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7T02:45:35.776" v="4506" actId="1076"/>
        <pc:sldMkLst>
          <pc:docMk/>
          <pc:sldMk cId="140350879" sldId="2001"/>
        </pc:sldMkLst>
        <pc:spChg chg="mod">
          <ac:chgData name="Daniel Khashabi" userId="62390808-c838-45e6-be59-d6fd0d208bc8" providerId="ADAL" clId="{869B6155-D3EA-B248-88FD-3C87DF8AEA16}" dt="2023-02-27T02:45:19.732" v="4500"/>
          <ac:spMkLst>
            <pc:docMk/>
            <pc:sldMk cId="140350879" sldId="2001"/>
            <ac:spMk id="2" creationId="{F60AC63E-D80A-4B90-B464-4C3EAF5E8A65}"/>
          </ac:spMkLst>
        </pc:spChg>
        <pc:spChg chg="mod">
          <ac:chgData name="Daniel Khashabi" userId="62390808-c838-45e6-be59-d6fd0d208bc8" providerId="ADAL" clId="{869B6155-D3EA-B248-88FD-3C87DF8AEA16}" dt="2023-02-27T02:45:27.170" v="4501"/>
          <ac:spMkLst>
            <pc:docMk/>
            <pc:sldMk cId="140350879" sldId="2001"/>
            <ac:spMk id="3" creationId="{B00E1FEA-245D-81DD-5ECF-D58A9900F66F}"/>
          </ac:spMkLst>
        </pc:spChg>
        <pc:picChg chg="add mod">
          <ac:chgData name="Daniel Khashabi" userId="62390808-c838-45e6-be59-d6fd0d208bc8" providerId="ADAL" clId="{869B6155-D3EA-B248-88FD-3C87DF8AEA16}" dt="2023-02-27T02:45:35.776" v="4506" actId="1076"/>
          <ac:picMkLst>
            <pc:docMk/>
            <pc:sldMk cId="140350879" sldId="2001"/>
            <ac:picMk id="5" creationId="{49B793E1-CA01-8923-40C2-4583A09EC257}"/>
          </ac:picMkLst>
        </pc:picChg>
      </pc:sldChg>
      <pc:sldChg chg="modSp new mod">
        <pc:chgData name="Daniel Khashabi" userId="62390808-c838-45e6-be59-d6fd0d208bc8" providerId="ADAL" clId="{869B6155-D3EA-B248-88FD-3C87DF8AEA16}" dt="2023-02-27T02:47:03.411" v="4534" actId="20577"/>
        <pc:sldMkLst>
          <pc:docMk/>
          <pc:sldMk cId="110927811" sldId="2002"/>
        </pc:sldMkLst>
        <pc:spChg chg="mod">
          <ac:chgData name="Daniel Khashabi" userId="62390808-c838-45e6-be59-d6fd0d208bc8" providerId="ADAL" clId="{869B6155-D3EA-B248-88FD-3C87DF8AEA16}" dt="2023-02-27T02:46:12.816" v="4509" actId="27636"/>
          <ac:spMkLst>
            <pc:docMk/>
            <pc:sldMk cId="110927811" sldId="2002"/>
            <ac:spMk id="2" creationId="{AB1F6121-3F48-0D6C-AA32-5747EF34D70D}"/>
          </ac:spMkLst>
        </pc:spChg>
        <pc:spChg chg="mod">
          <ac:chgData name="Daniel Khashabi" userId="62390808-c838-45e6-be59-d6fd0d208bc8" providerId="ADAL" clId="{869B6155-D3EA-B248-88FD-3C87DF8AEA16}" dt="2023-02-27T02:47:03.411" v="4534" actId="20577"/>
          <ac:spMkLst>
            <pc:docMk/>
            <pc:sldMk cId="110927811" sldId="2002"/>
            <ac:spMk id="3" creationId="{55CCBB0C-160E-1598-CF56-9EAE46DD37E8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7T03:54:09.734" v="5802" actId="20577"/>
        <pc:sldMkLst>
          <pc:docMk/>
          <pc:sldMk cId="1060711321" sldId="2003"/>
        </pc:sldMkLst>
        <pc:spChg chg="mod">
          <ac:chgData name="Daniel Khashabi" userId="62390808-c838-45e6-be59-d6fd0d208bc8" providerId="ADAL" clId="{869B6155-D3EA-B248-88FD-3C87DF8AEA16}" dt="2023-02-27T03:35:43.788" v="5086" actId="20577"/>
          <ac:spMkLst>
            <pc:docMk/>
            <pc:sldMk cId="1060711321" sldId="2003"/>
            <ac:spMk id="2" creationId="{321406D6-CE7E-D2AD-286F-F22BCA382AB3}"/>
          </ac:spMkLst>
        </pc:spChg>
        <pc:spChg chg="add mod">
          <ac:chgData name="Daniel Khashabi" userId="62390808-c838-45e6-be59-d6fd0d208bc8" providerId="ADAL" clId="{869B6155-D3EA-B248-88FD-3C87DF8AEA16}" dt="2023-02-27T03:54:09.734" v="5802" actId="20577"/>
          <ac:spMkLst>
            <pc:docMk/>
            <pc:sldMk cId="1060711321" sldId="2003"/>
            <ac:spMk id="4" creationId="{58AC3465-700C-204E-2680-8F747583BC4D}"/>
          </ac:spMkLst>
        </pc:spChg>
        <pc:picChg chg="del">
          <ac:chgData name="Daniel Khashabi" userId="62390808-c838-45e6-be59-d6fd0d208bc8" providerId="ADAL" clId="{869B6155-D3EA-B248-88FD-3C87DF8AEA16}" dt="2023-02-27T03:31:19.957" v="4939" actId="21"/>
          <ac:picMkLst>
            <pc:docMk/>
            <pc:sldMk cId="1060711321" sldId="2003"/>
            <ac:picMk id="5" creationId="{636CD4F9-DACF-41C3-96A2-AF59A86CE4FC}"/>
          </ac:picMkLst>
        </pc:picChg>
        <pc:picChg chg="add del mod">
          <ac:chgData name="Daniel Khashabi" userId="62390808-c838-45e6-be59-d6fd0d208bc8" providerId="ADAL" clId="{869B6155-D3EA-B248-88FD-3C87DF8AEA16}" dt="2023-02-27T03:37:34.877" v="5165" actId="478"/>
          <ac:picMkLst>
            <pc:docMk/>
            <pc:sldMk cId="1060711321" sldId="2003"/>
            <ac:picMk id="6" creationId="{451D2ADC-BDCF-135B-DEA7-EDEADCD25675}"/>
          </ac:picMkLst>
        </pc:picChg>
      </pc:sldChg>
      <pc:sldChg chg="addSp delSp modSp new del mod">
        <pc:chgData name="Daniel Khashabi" userId="62390808-c838-45e6-be59-d6fd0d208bc8" providerId="ADAL" clId="{869B6155-D3EA-B248-88FD-3C87DF8AEA16}" dt="2023-02-27T03:29:33.530" v="4902" actId="2696"/>
        <pc:sldMkLst>
          <pc:docMk/>
          <pc:sldMk cId="1975491020" sldId="2003"/>
        </pc:sldMkLst>
        <pc:spChg chg="mod">
          <ac:chgData name="Daniel Khashabi" userId="62390808-c838-45e6-be59-d6fd0d208bc8" providerId="ADAL" clId="{869B6155-D3EA-B248-88FD-3C87DF8AEA16}" dt="2023-02-27T02:48:20.235" v="4551" actId="20577"/>
          <ac:spMkLst>
            <pc:docMk/>
            <pc:sldMk cId="1975491020" sldId="2003"/>
            <ac:spMk id="2" creationId="{321406D6-CE7E-D2AD-286F-F22BCA382AB3}"/>
          </ac:spMkLst>
        </pc:spChg>
        <pc:spChg chg="del">
          <ac:chgData name="Daniel Khashabi" userId="62390808-c838-45e6-be59-d6fd0d208bc8" providerId="ADAL" clId="{869B6155-D3EA-B248-88FD-3C87DF8AEA16}" dt="2023-02-27T02:48:24.489" v="4552"/>
          <ac:spMkLst>
            <pc:docMk/>
            <pc:sldMk cId="1975491020" sldId="2003"/>
            <ac:spMk id="3" creationId="{DF8B1A6D-12BC-1F31-59F8-289AA6934784}"/>
          </ac:spMkLst>
        </pc:spChg>
        <pc:picChg chg="add mod">
          <ac:chgData name="Daniel Khashabi" userId="62390808-c838-45e6-be59-d6fd0d208bc8" providerId="ADAL" clId="{869B6155-D3EA-B248-88FD-3C87DF8AEA16}" dt="2023-02-27T02:48:29.628" v="4558" actId="1076"/>
          <ac:picMkLst>
            <pc:docMk/>
            <pc:sldMk cId="1975491020" sldId="2003"/>
            <ac:picMk id="5" creationId="{636CD4F9-DACF-41C3-96A2-AF59A86CE4FC}"/>
          </ac:picMkLst>
        </pc:picChg>
      </pc:sldChg>
      <pc:sldChg chg="modSp new mod">
        <pc:chgData name="Daniel Khashabi" userId="62390808-c838-45e6-be59-d6fd0d208bc8" providerId="ADAL" clId="{869B6155-D3EA-B248-88FD-3C87DF8AEA16}" dt="2023-02-27T03:27:48.569" v="4892" actId="20577"/>
        <pc:sldMkLst>
          <pc:docMk/>
          <pc:sldMk cId="224863723" sldId="2004"/>
        </pc:sldMkLst>
        <pc:spChg chg="mod">
          <ac:chgData name="Daniel Khashabi" userId="62390808-c838-45e6-be59-d6fd0d208bc8" providerId="ADAL" clId="{869B6155-D3EA-B248-88FD-3C87DF8AEA16}" dt="2023-02-27T03:25:12.802" v="4801" actId="20577"/>
          <ac:spMkLst>
            <pc:docMk/>
            <pc:sldMk cId="224863723" sldId="2004"/>
            <ac:spMk id="2" creationId="{FD045F9B-589A-9503-2B8C-2551D50C0A32}"/>
          </ac:spMkLst>
        </pc:spChg>
        <pc:spChg chg="mod">
          <ac:chgData name="Daniel Khashabi" userId="62390808-c838-45e6-be59-d6fd0d208bc8" providerId="ADAL" clId="{869B6155-D3EA-B248-88FD-3C87DF8AEA16}" dt="2023-02-27T03:27:48.569" v="4892" actId="20577"/>
          <ac:spMkLst>
            <pc:docMk/>
            <pc:sldMk cId="224863723" sldId="2004"/>
            <ac:spMk id="3" creationId="{12241314-D28D-FAC8-DFDC-2BFB29D4A3FE}"/>
          </ac:spMkLst>
        </pc:spChg>
      </pc:sldChg>
      <pc:sldChg chg="add">
        <pc:chgData name="Daniel Khashabi" userId="62390808-c838-45e6-be59-d6fd0d208bc8" providerId="ADAL" clId="{869B6155-D3EA-B248-88FD-3C87DF8AEA16}" dt="2023-02-27T04:09:07.802" v="6080"/>
        <pc:sldMkLst>
          <pc:docMk/>
          <pc:sldMk cId="3150989394" sldId="2005"/>
        </pc:sldMkLst>
      </pc:sldChg>
      <pc:sldChg chg="addSp delSp modSp new del mod">
        <pc:chgData name="Daniel Khashabi" userId="62390808-c838-45e6-be59-d6fd0d208bc8" providerId="ADAL" clId="{869B6155-D3EA-B248-88FD-3C87DF8AEA16}" dt="2023-02-27T04:09:00.799" v="6079" actId="2696"/>
        <pc:sldMkLst>
          <pc:docMk/>
          <pc:sldMk cId="3445246052" sldId="2005"/>
        </pc:sldMkLst>
        <pc:spChg chg="mod">
          <ac:chgData name="Daniel Khashabi" userId="62390808-c838-45e6-be59-d6fd0d208bc8" providerId="ADAL" clId="{869B6155-D3EA-B248-88FD-3C87DF8AEA16}" dt="2023-02-27T03:29:49.434" v="4910" actId="20577"/>
          <ac:spMkLst>
            <pc:docMk/>
            <pc:sldMk cId="3445246052" sldId="2005"/>
            <ac:spMk id="2" creationId="{12EE4A6D-4020-BE5E-00FD-0A985DFAAD41}"/>
          </ac:spMkLst>
        </pc:spChg>
        <pc:spChg chg="del">
          <ac:chgData name="Daniel Khashabi" userId="62390808-c838-45e6-be59-d6fd0d208bc8" providerId="ADAL" clId="{869B6155-D3EA-B248-88FD-3C87DF8AEA16}" dt="2023-02-27T03:26:27.665" v="4876"/>
          <ac:spMkLst>
            <pc:docMk/>
            <pc:sldMk cId="3445246052" sldId="2005"/>
            <ac:spMk id="3" creationId="{7CECC6C0-98AC-40D5-AE91-CB922DBE4A76}"/>
          </ac:spMkLst>
        </pc:spChg>
        <pc:spChg chg="add mod">
          <ac:chgData name="Daniel Khashabi" userId="62390808-c838-45e6-be59-d6fd0d208bc8" providerId="ADAL" clId="{869B6155-D3EA-B248-88FD-3C87DF8AEA16}" dt="2023-02-27T03:30:26.115" v="4914" actId="5793"/>
          <ac:spMkLst>
            <pc:docMk/>
            <pc:sldMk cId="3445246052" sldId="2005"/>
            <ac:spMk id="7" creationId="{EEDC8CBD-2662-FB92-C4AB-651E4B263740}"/>
          </ac:spMkLst>
        </pc:spChg>
        <pc:picChg chg="add del mod">
          <ac:chgData name="Daniel Khashabi" userId="62390808-c838-45e6-be59-d6fd0d208bc8" providerId="ADAL" clId="{869B6155-D3EA-B248-88FD-3C87DF8AEA16}" dt="2023-02-27T03:26:31.020" v="4881" actId="21"/>
          <ac:picMkLst>
            <pc:docMk/>
            <pc:sldMk cId="3445246052" sldId="2005"/>
            <ac:picMk id="5" creationId="{DB55950D-ECD2-3F00-395E-B693CCD9199F}"/>
          </ac:picMkLst>
        </pc:picChg>
        <pc:picChg chg="add del mod">
          <ac:chgData name="Daniel Khashabi" userId="62390808-c838-45e6-be59-d6fd0d208bc8" providerId="ADAL" clId="{869B6155-D3EA-B248-88FD-3C87DF8AEA16}" dt="2023-02-27T03:27:58.430" v="4894" actId="478"/>
          <ac:picMkLst>
            <pc:docMk/>
            <pc:sldMk cId="3445246052" sldId="2005"/>
            <ac:picMk id="8" creationId="{30861F03-B631-2B25-262E-22370CB2D504}"/>
          </ac:picMkLst>
        </pc:picChg>
        <pc:picChg chg="add mod">
          <ac:chgData name="Daniel Khashabi" userId="62390808-c838-45e6-be59-d6fd0d208bc8" providerId="ADAL" clId="{869B6155-D3EA-B248-88FD-3C87DF8AEA16}" dt="2023-02-27T03:30:23.534" v="4911" actId="1076"/>
          <ac:picMkLst>
            <pc:docMk/>
            <pc:sldMk cId="3445246052" sldId="2005"/>
            <ac:picMk id="10" creationId="{2D886FAC-DF99-304E-1785-ECB08FAEDFAB}"/>
          </ac:picMkLst>
        </pc:picChg>
      </pc:sldChg>
      <pc:sldChg chg="add mod modShow">
        <pc:chgData name="Daniel Khashabi" userId="62390808-c838-45e6-be59-d6fd0d208bc8" providerId="ADAL" clId="{869B6155-D3EA-B248-88FD-3C87DF8AEA16}" dt="2023-02-28T17:00:53.802" v="8906" actId="729"/>
        <pc:sldMkLst>
          <pc:docMk/>
          <pc:sldMk cId="833131720" sldId="2006"/>
        </pc:sldMkLst>
      </pc:sldChg>
      <pc:sldChg chg="modSp add del mod">
        <pc:chgData name="Daniel Khashabi" userId="62390808-c838-45e6-be59-d6fd0d208bc8" providerId="ADAL" clId="{869B6155-D3EA-B248-88FD-3C87DF8AEA16}" dt="2023-02-27T04:09:00.799" v="6079" actId="2696"/>
        <pc:sldMkLst>
          <pc:docMk/>
          <pc:sldMk cId="2261714272" sldId="2006"/>
        </pc:sldMkLst>
        <pc:spChg chg="mod">
          <ac:chgData name="Daniel Khashabi" userId="62390808-c838-45e6-be59-d6fd0d208bc8" providerId="ADAL" clId="{869B6155-D3EA-B248-88FD-3C87DF8AEA16}" dt="2023-02-27T03:30:58.842" v="4924" actId="113"/>
          <ac:spMkLst>
            <pc:docMk/>
            <pc:sldMk cId="2261714272" sldId="2006"/>
            <ac:spMk id="7" creationId="{EEDC8CBD-2662-FB92-C4AB-651E4B263740}"/>
          </ac:spMkLst>
        </pc:spChg>
      </pc:sldChg>
      <pc:sldChg chg="add del">
        <pc:chgData name="Daniel Khashabi" userId="62390808-c838-45e6-be59-d6fd0d208bc8" providerId="ADAL" clId="{869B6155-D3EA-B248-88FD-3C87DF8AEA16}" dt="2023-02-27T03:42:37.078" v="5439" actId="2696"/>
        <pc:sldMkLst>
          <pc:docMk/>
          <pc:sldMk cId="515787902" sldId="2007"/>
        </pc:sldMkLst>
      </pc:sldChg>
      <pc:sldChg chg="addSp modSp add mod">
        <pc:chgData name="Daniel Khashabi" userId="62390808-c838-45e6-be59-d6fd0d208bc8" providerId="ADAL" clId="{869B6155-D3EA-B248-88FD-3C87DF8AEA16}" dt="2023-02-27T15:27:27.274" v="6327" actId="1037"/>
        <pc:sldMkLst>
          <pc:docMk/>
          <pc:sldMk cId="676366699" sldId="2007"/>
        </pc:sldMkLst>
        <pc:spChg chg="mod">
          <ac:chgData name="Daniel Khashabi" userId="62390808-c838-45e6-be59-d6fd0d208bc8" providerId="ADAL" clId="{869B6155-D3EA-B248-88FD-3C87DF8AEA16}" dt="2023-02-27T15:26:47.467" v="6318" actId="20577"/>
          <ac:spMkLst>
            <pc:docMk/>
            <pc:sldMk cId="676366699" sldId="2007"/>
            <ac:spMk id="3" creationId="{9A1F5D14-2DF4-DF58-4C92-54331A1D1ED8}"/>
          </ac:spMkLst>
        </pc:spChg>
        <pc:picChg chg="add mod modCrop">
          <ac:chgData name="Daniel Khashabi" userId="62390808-c838-45e6-be59-d6fd0d208bc8" providerId="ADAL" clId="{869B6155-D3EA-B248-88FD-3C87DF8AEA16}" dt="2023-02-27T15:27:27.274" v="6327" actId="1037"/>
          <ac:picMkLst>
            <pc:docMk/>
            <pc:sldMk cId="676366699" sldId="2007"/>
            <ac:picMk id="5" creationId="{F8366807-44E3-E340-5344-84277C06606B}"/>
          </ac:picMkLst>
        </pc:picChg>
      </pc:sldChg>
      <pc:sldChg chg="new del">
        <pc:chgData name="Daniel Khashabi" userId="62390808-c838-45e6-be59-d6fd0d208bc8" providerId="ADAL" clId="{869B6155-D3EA-B248-88FD-3C87DF8AEA16}" dt="2023-02-27T03:47:56.049" v="5441" actId="2696"/>
        <pc:sldMkLst>
          <pc:docMk/>
          <pc:sldMk cId="1159644438" sldId="2007"/>
        </pc:sldMkLst>
      </pc:sldChg>
      <pc:sldChg chg="modSp new del mod">
        <pc:chgData name="Daniel Khashabi" userId="62390808-c838-45e6-be59-d6fd0d208bc8" providerId="ADAL" clId="{869B6155-D3EA-B248-88FD-3C87DF8AEA16}" dt="2023-02-27T03:50:20.028" v="5689" actId="2696"/>
        <pc:sldMkLst>
          <pc:docMk/>
          <pc:sldMk cId="3563460562" sldId="2007"/>
        </pc:sldMkLst>
        <pc:spChg chg="mod">
          <ac:chgData name="Daniel Khashabi" userId="62390808-c838-45e6-be59-d6fd0d208bc8" providerId="ADAL" clId="{869B6155-D3EA-B248-88FD-3C87DF8AEA16}" dt="2023-02-27T03:48:17.501" v="5476" actId="20577"/>
          <ac:spMkLst>
            <pc:docMk/>
            <pc:sldMk cId="3563460562" sldId="2007"/>
            <ac:spMk id="2" creationId="{5ECEDB45-EFEE-BBD0-BED9-7684D2DA2FE3}"/>
          </ac:spMkLst>
        </pc:spChg>
        <pc:spChg chg="mod">
          <ac:chgData name="Daniel Khashabi" userId="62390808-c838-45e6-be59-d6fd0d208bc8" providerId="ADAL" clId="{869B6155-D3EA-B248-88FD-3C87DF8AEA16}" dt="2023-02-27T03:49:41.148" v="5654" actId="20577"/>
          <ac:spMkLst>
            <pc:docMk/>
            <pc:sldMk cId="3563460562" sldId="2007"/>
            <ac:spMk id="3" creationId="{9A1F5D14-2DF4-DF58-4C92-54331A1D1ED8}"/>
          </ac:spMkLst>
        </pc:spChg>
      </pc:sldChg>
      <pc:sldChg chg="addSp modSp new mod">
        <pc:chgData name="Daniel Khashabi" userId="62390808-c838-45e6-be59-d6fd0d208bc8" providerId="ADAL" clId="{869B6155-D3EA-B248-88FD-3C87DF8AEA16}" dt="2023-02-27T15:35:51.600" v="6530" actId="27636"/>
        <pc:sldMkLst>
          <pc:docMk/>
          <pc:sldMk cId="3195971232" sldId="2008"/>
        </pc:sldMkLst>
        <pc:spChg chg="mod">
          <ac:chgData name="Daniel Khashabi" userId="62390808-c838-45e6-be59-d6fd0d208bc8" providerId="ADAL" clId="{869B6155-D3EA-B248-88FD-3C87DF8AEA16}" dt="2023-02-27T15:33:52.812" v="6472" actId="20577"/>
          <ac:spMkLst>
            <pc:docMk/>
            <pc:sldMk cId="3195971232" sldId="2008"/>
            <ac:spMk id="2" creationId="{5EEDE19D-86BA-76EC-B800-4D96A76E69A6}"/>
          </ac:spMkLst>
        </pc:spChg>
        <pc:spChg chg="mod">
          <ac:chgData name="Daniel Khashabi" userId="62390808-c838-45e6-be59-d6fd0d208bc8" providerId="ADAL" clId="{869B6155-D3EA-B248-88FD-3C87DF8AEA16}" dt="2023-02-27T15:35:51.600" v="6530" actId="27636"/>
          <ac:spMkLst>
            <pc:docMk/>
            <pc:sldMk cId="3195971232" sldId="2008"/>
            <ac:spMk id="3" creationId="{10435767-2843-BDAD-830D-C1DCBD7A57FA}"/>
          </ac:spMkLst>
        </pc:spChg>
        <pc:picChg chg="add mod">
          <ac:chgData name="Daniel Khashabi" userId="62390808-c838-45e6-be59-d6fd0d208bc8" providerId="ADAL" clId="{869B6155-D3EA-B248-88FD-3C87DF8AEA16}" dt="2023-02-27T15:33:56.237" v="6473"/>
          <ac:picMkLst>
            <pc:docMk/>
            <pc:sldMk cId="3195971232" sldId="2008"/>
            <ac:picMk id="4" creationId="{0DC2CB0F-57D7-0D25-A0F9-1D8B0B99BA41}"/>
          </ac:picMkLst>
        </pc:picChg>
      </pc:sldChg>
      <pc:sldChg chg="addSp delSp modSp new del mod">
        <pc:chgData name="Daniel Khashabi" userId="62390808-c838-45e6-be59-d6fd0d208bc8" providerId="ADAL" clId="{869B6155-D3EA-B248-88FD-3C87DF8AEA16}" dt="2023-02-27T15:27:48.397" v="6328" actId="2696"/>
        <pc:sldMkLst>
          <pc:docMk/>
          <pc:sldMk cId="2151119970" sldId="2009"/>
        </pc:sldMkLst>
        <pc:spChg chg="mod">
          <ac:chgData name="Daniel Khashabi" userId="62390808-c838-45e6-be59-d6fd0d208bc8" providerId="ADAL" clId="{869B6155-D3EA-B248-88FD-3C87DF8AEA16}" dt="2023-02-27T03:52:11.594" v="5795"/>
          <ac:spMkLst>
            <pc:docMk/>
            <pc:sldMk cId="2151119970" sldId="2009"/>
            <ac:spMk id="2" creationId="{99419404-D303-4EB4-6857-C72B645E91E5}"/>
          </ac:spMkLst>
        </pc:spChg>
        <pc:spChg chg="del">
          <ac:chgData name="Daniel Khashabi" userId="62390808-c838-45e6-be59-d6fd0d208bc8" providerId="ADAL" clId="{869B6155-D3EA-B248-88FD-3C87DF8AEA16}" dt="2023-02-27T03:52:01.539" v="5790"/>
          <ac:spMkLst>
            <pc:docMk/>
            <pc:sldMk cId="2151119970" sldId="2009"/>
            <ac:spMk id="3" creationId="{DCFDC0A9-43F6-4463-47BF-F797E19525A5}"/>
          </ac:spMkLst>
        </pc:spChg>
        <pc:spChg chg="add mod">
          <ac:chgData name="Daniel Khashabi" userId="62390808-c838-45e6-be59-d6fd0d208bc8" providerId="ADAL" clId="{869B6155-D3EA-B248-88FD-3C87DF8AEA16}" dt="2023-02-27T03:52:29.065" v="5797" actId="20577"/>
          <ac:spMkLst>
            <pc:docMk/>
            <pc:sldMk cId="2151119970" sldId="2009"/>
            <ac:spMk id="7" creationId="{68728C57-3D3D-3C41-0AC6-882D211C1DF9}"/>
          </ac:spMkLst>
        </pc:spChg>
        <pc:picChg chg="add del mod">
          <ac:chgData name="Daniel Khashabi" userId="62390808-c838-45e6-be59-d6fd0d208bc8" providerId="ADAL" clId="{869B6155-D3EA-B248-88FD-3C87DF8AEA16}" dt="2023-02-27T03:52:28.219" v="5796" actId="21"/>
          <ac:picMkLst>
            <pc:docMk/>
            <pc:sldMk cId="2151119970" sldId="2009"/>
            <ac:picMk id="5" creationId="{F06EE438-39E9-71E8-7F8E-1BFA991EE53B}"/>
          </ac:picMkLst>
        </pc:picChg>
        <pc:picChg chg="add mod">
          <ac:chgData name="Daniel Khashabi" userId="62390808-c838-45e6-be59-d6fd0d208bc8" providerId="ADAL" clId="{869B6155-D3EA-B248-88FD-3C87DF8AEA16}" dt="2023-02-27T03:52:29.851" v="5798"/>
          <ac:picMkLst>
            <pc:docMk/>
            <pc:sldMk cId="2151119970" sldId="2009"/>
            <ac:picMk id="8" creationId="{7342618B-85FD-88EC-4102-F91D621A0FF9}"/>
          </ac:picMkLst>
        </pc:picChg>
      </pc:sldChg>
      <pc:sldChg chg="modSp add mod">
        <pc:chgData name="Daniel Khashabi" userId="62390808-c838-45e6-be59-d6fd0d208bc8" providerId="ADAL" clId="{869B6155-D3EA-B248-88FD-3C87DF8AEA16}" dt="2023-02-27T03:56:56.191" v="5940" actId="20577"/>
        <pc:sldMkLst>
          <pc:docMk/>
          <pc:sldMk cId="2547108209" sldId="2010"/>
        </pc:sldMkLst>
        <pc:spChg chg="mod">
          <ac:chgData name="Daniel Khashabi" userId="62390808-c838-45e6-be59-d6fd0d208bc8" providerId="ADAL" clId="{869B6155-D3EA-B248-88FD-3C87DF8AEA16}" dt="2023-02-27T03:54:13.843" v="5807" actId="20577"/>
          <ac:spMkLst>
            <pc:docMk/>
            <pc:sldMk cId="2547108209" sldId="2010"/>
            <ac:spMk id="2" creationId="{321406D6-CE7E-D2AD-286F-F22BCA382AB3}"/>
          </ac:spMkLst>
        </pc:spChg>
        <pc:spChg chg="mod">
          <ac:chgData name="Daniel Khashabi" userId="62390808-c838-45e6-be59-d6fd0d208bc8" providerId="ADAL" clId="{869B6155-D3EA-B248-88FD-3C87DF8AEA16}" dt="2023-02-27T03:56:56.191" v="5940" actId="20577"/>
          <ac:spMkLst>
            <pc:docMk/>
            <pc:sldMk cId="2547108209" sldId="2010"/>
            <ac:spMk id="4" creationId="{58AC3465-700C-204E-2680-8F747583BC4D}"/>
          </ac:spMkLst>
        </pc:spChg>
      </pc:sldChg>
      <pc:sldChg chg="addSp delSp modSp new mod chgLayout">
        <pc:chgData name="Daniel Khashabi" userId="62390808-c838-45e6-be59-d6fd0d208bc8" providerId="ADAL" clId="{869B6155-D3EA-B248-88FD-3C87DF8AEA16}" dt="2023-02-28T16:51:47.489" v="8728" actId="207"/>
        <pc:sldMkLst>
          <pc:docMk/>
          <pc:sldMk cId="1897881730" sldId="2011"/>
        </pc:sldMkLst>
        <pc:spChg chg="add del mod">
          <ac:chgData name="Daniel Khashabi" userId="62390808-c838-45e6-be59-d6fd0d208bc8" providerId="ADAL" clId="{869B6155-D3EA-B248-88FD-3C87DF8AEA16}" dt="2023-02-27T04:05:41.893" v="6018" actId="20577"/>
          <ac:spMkLst>
            <pc:docMk/>
            <pc:sldMk cId="1897881730" sldId="2011"/>
            <ac:spMk id="2" creationId="{F5B03E9A-EDF1-6455-6ED0-7387F4ADB870}"/>
          </ac:spMkLst>
        </pc:spChg>
        <pc:spChg chg="del">
          <ac:chgData name="Daniel Khashabi" userId="62390808-c838-45e6-be59-d6fd0d208bc8" providerId="ADAL" clId="{869B6155-D3EA-B248-88FD-3C87DF8AEA16}" dt="2023-02-27T03:59:39.159" v="5942"/>
          <ac:spMkLst>
            <pc:docMk/>
            <pc:sldMk cId="1897881730" sldId="2011"/>
            <ac:spMk id="3" creationId="{7EC8453B-DAD1-55C4-8AC4-E11F066BC545}"/>
          </ac:spMkLst>
        </pc:spChg>
        <pc:spChg chg="add del mod ord">
          <ac:chgData name="Daniel Khashabi" userId="62390808-c838-45e6-be59-d6fd0d208bc8" providerId="ADAL" clId="{869B6155-D3EA-B248-88FD-3C87DF8AEA16}" dt="2023-02-27T04:05:08.053" v="5968" actId="700"/>
          <ac:spMkLst>
            <pc:docMk/>
            <pc:sldMk cId="1897881730" sldId="2011"/>
            <ac:spMk id="9" creationId="{F817EB9D-0FFE-80A1-6934-82ADDAB7D043}"/>
          </ac:spMkLst>
        </pc:spChg>
        <pc:spChg chg="add mod">
          <ac:chgData name="Daniel Khashabi" userId="62390808-c838-45e6-be59-d6fd0d208bc8" providerId="ADAL" clId="{869B6155-D3EA-B248-88FD-3C87DF8AEA16}" dt="2023-02-28T16:51:47.489" v="8728" actId="207"/>
          <ac:spMkLst>
            <pc:docMk/>
            <pc:sldMk cId="1897881730" sldId="2011"/>
            <ac:spMk id="11" creationId="{DE422531-E00A-8E2B-23F0-B0D4D219D4E6}"/>
          </ac:spMkLst>
        </pc:spChg>
        <pc:picChg chg="add del mod or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5" creationId="{E80C1CD8-CE5F-0355-8620-199B34F416ED}"/>
          </ac:picMkLst>
        </pc:picChg>
        <pc:picChg chg="add del mo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7" creationId="{979AA49D-D347-C412-B949-90D97DD41406}"/>
          </ac:picMkLst>
        </pc:picChg>
        <pc:picChg chg="add del mo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8" creationId="{FA9F01B6-FF50-2A1A-D45A-A495B8546A97}"/>
          </ac:picMkLst>
        </pc:picChg>
        <pc:picChg chg="add mod">
          <ac:chgData name="Daniel Khashabi" userId="62390808-c838-45e6-be59-d6fd0d208bc8" providerId="ADAL" clId="{869B6155-D3EA-B248-88FD-3C87DF8AEA16}" dt="2023-02-27T04:05:14.829" v="5971"/>
          <ac:picMkLst>
            <pc:docMk/>
            <pc:sldMk cId="1897881730" sldId="2011"/>
            <ac:picMk id="12" creationId="{23E3691B-9162-C70E-D3D1-D663EB1DC17D}"/>
          </ac:picMkLst>
        </pc:picChg>
        <pc:picChg chg="add mod">
          <ac:chgData name="Daniel Khashabi" userId="62390808-c838-45e6-be59-d6fd0d208bc8" providerId="ADAL" clId="{869B6155-D3EA-B248-88FD-3C87DF8AEA16}" dt="2023-02-27T04:05:14.829" v="5971"/>
          <ac:picMkLst>
            <pc:docMk/>
            <pc:sldMk cId="1897881730" sldId="2011"/>
            <ac:picMk id="13" creationId="{2C2F52D0-3A71-BDE2-D10B-85C2FD12800E}"/>
          </ac:picMkLst>
        </pc:picChg>
        <pc:picChg chg="add mod">
          <ac:chgData name="Daniel Khashabi" userId="62390808-c838-45e6-be59-d6fd0d208bc8" providerId="ADAL" clId="{869B6155-D3EA-B248-88FD-3C87DF8AEA16}" dt="2023-02-27T04:05:14.829" v="5971"/>
          <ac:picMkLst>
            <pc:docMk/>
            <pc:sldMk cId="1897881730" sldId="2011"/>
            <ac:picMk id="14" creationId="{A6CB082B-B524-7CB2-9EFA-563384E85AAC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16:55:09.398" v="8814" actId="207"/>
        <pc:sldMkLst>
          <pc:docMk/>
          <pc:sldMk cId="733607112" sldId="2012"/>
        </pc:sldMkLst>
        <pc:spChg chg="mod">
          <ac:chgData name="Daniel Khashabi" userId="62390808-c838-45e6-be59-d6fd0d208bc8" providerId="ADAL" clId="{869B6155-D3EA-B248-88FD-3C87DF8AEA16}" dt="2023-02-28T16:55:09.398" v="8814" actId="207"/>
          <ac:spMkLst>
            <pc:docMk/>
            <pc:sldMk cId="733607112" sldId="2012"/>
            <ac:spMk id="11" creationId="{DE422531-E00A-8E2B-23F0-B0D4D219D4E6}"/>
          </ac:spMkLst>
        </pc:spChg>
        <pc:picChg chg="add del mod">
          <ac:chgData name="Daniel Khashabi" userId="62390808-c838-45e6-be59-d6fd0d208bc8" providerId="ADAL" clId="{869B6155-D3EA-B248-88FD-3C87DF8AEA16}" dt="2023-02-27T04:06:45.055" v="6028" actId="478"/>
          <ac:picMkLst>
            <pc:docMk/>
            <pc:sldMk cId="733607112" sldId="2012"/>
            <ac:picMk id="4" creationId="{DEFD0723-672B-A452-BB55-FEEEF481ABB8}"/>
          </ac:picMkLst>
        </pc:picChg>
        <pc:picChg chg="add mod">
          <ac:chgData name="Daniel Khashabi" userId="62390808-c838-45e6-be59-d6fd0d208bc8" providerId="ADAL" clId="{869B6155-D3EA-B248-88FD-3C87DF8AEA16}" dt="2023-02-27T04:08:28.242" v="6078" actId="1035"/>
          <ac:picMkLst>
            <pc:docMk/>
            <pc:sldMk cId="733607112" sldId="2012"/>
            <ac:picMk id="6" creationId="{BCCA6229-ED65-C1E7-ACFB-9CA6E5C2E74A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2" creationId="{23E3691B-9162-C70E-D3D1-D663EB1DC17D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3" creationId="{2C2F52D0-3A71-BDE2-D10B-85C2FD12800E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4" creationId="{A6CB082B-B524-7CB2-9EFA-563384E85AAC}"/>
          </ac:picMkLst>
        </pc:picChg>
      </pc:sldChg>
      <pc:sldChg chg="addSp delSp modSp new mod">
        <pc:chgData name="Daniel Khashabi" userId="62390808-c838-45e6-be59-d6fd0d208bc8" providerId="ADAL" clId="{869B6155-D3EA-B248-88FD-3C87DF8AEA16}" dt="2023-02-27T04:12:10.800" v="6157" actId="20577"/>
        <pc:sldMkLst>
          <pc:docMk/>
          <pc:sldMk cId="2151964613" sldId="2013"/>
        </pc:sldMkLst>
        <pc:spChg chg="mod">
          <ac:chgData name="Daniel Khashabi" userId="62390808-c838-45e6-be59-d6fd0d208bc8" providerId="ADAL" clId="{869B6155-D3EA-B248-88FD-3C87DF8AEA16}" dt="2023-02-27T04:10:56.115" v="6130" actId="20577"/>
          <ac:spMkLst>
            <pc:docMk/>
            <pc:sldMk cId="2151964613" sldId="2013"/>
            <ac:spMk id="2" creationId="{31C03A56-3726-8E5F-40FF-CB7DD2612A6F}"/>
          </ac:spMkLst>
        </pc:spChg>
        <pc:spChg chg="del">
          <ac:chgData name="Daniel Khashabi" userId="62390808-c838-45e6-be59-d6fd0d208bc8" providerId="ADAL" clId="{869B6155-D3EA-B248-88FD-3C87DF8AEA16}" dt="2023-02-27T04:11:31.330" v="6131"/>
          <ac:spMkLst>
            <pc:docMk/>
            <pc:sldMk cId="2151964613" sldId="2013"/>
            <ac:spMk id="3" creationId="{9B0E002F-52EE-9802-74EB-6D9E26B5B959}"/>
          </ac:spMkLst>
        </pc:spChg>
        <pc:spChg chg="add mod">
          <ac:chgData name="Daniel Khashabi" userId="62390808-c838-45e6-be59-d6fd0d208bc8" providerId="ADAL" clId="{869B6155-D3EA-B248-88FD-3C87DF8AEA16}" dt="2023-02-27T04:12:10.800" v="6157" actId="20577"/>
          <ac:spMkLst>
            <pc:docMk/>
            <pc:sldMk cId="2151964613" sldId="2013"/>
            <ac:spMk id="7" creationId="{44E0B538-4269-8394-8DEF-B4E381909C53}"/>
          </ac:spMkLst>
        </pc:spChg>
        <pc:picChg chg="add del mod">
          <ac:chgData name="Daniel Khashabi" userId="62390808-c838-45e6-be59-d6fd0d208bc8" providerId="ADAL" clId="{869B6155-D3EA-B248-88FD-3C87DF8AEA16}" dt="2023-02-27T04:12:01.811" v="6135" actId="21"/>
          <ac:picMkLst>
            <pc:docMk/>
            <pc:sldMk cId="2151964613" sldId="2013"/>
            <ac:picMk id="5" creationId="{56C33A83-D7D2-EDAF-58DC-A7591FD399F4}"/>
          </ac:picMkLst>
        </pc:picChg>
        <pc:picChg chg="add mod">
          <ac:chgData name="Daniel Khashabi" userId="62390808-c838-45e6-be59-d6fd0d208bc8" providerId="ADAL" clId="{869B6155-D3EA-B248-88FD-3C87DF8AEA16}" dt="2023-02-27T04:12:04.870" v="6141"/>
          <ac:picMkLst>
            <pc:docMk/>
            <pc:sldMk cId="2151964613" sldId="2013"/>
            <ac:picMk id="8" creationId="{5DFF8FB8-BE69-0918-35FA-DC9F0B984A21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7T04:15:34.016" v="6288" actId="1076"/>
        <pc:sldMkLst>
          <pc:docMk/>
          <pc:sldMk cId="3777729592" sldId="2014"/>
        </pc:sldMkLst>
        <pc:spChg chg="mod">
          <ac:chgData name="Daniel Khashabi" userId="62390808-c838-45e6-be59-d6fd0d208bc8" providerId="ADAL" clId="{869B6155-D3EA-B248-88FD-3C87DF8AEA16}" dt="2023-02-27T04:15:00.302" v="6276" actId="20577"/>
          <ac:spMkLst>
            <pc:docMk/>
            <pc:sldMk cId="3777729592" sldId="2014"/>
            <ac:spMk id="7" creationId="{44E0B538-4269-8394-8DEF-B4E381909C53}"/>
          </ac:spMkLst>
        </pc:spChg>
        <pc:picChg chg="add mod">
          <ac:chgData name="Daniel Khashabi" userId="62390808-c838-45e6-be59-d6fd0d208bc8" providerId="ADAL" clId="{869B6155-D3EA-B248-88FD-3C87DF8AEA16}" dt="2023-02-27T04:15:32.201" v="6287" actId="1076"/>
          <ac:picMkLst>
            <pc:docMk/>
            <pc:sldMk cId="3777729592" sldId="2014"/>
            <ac:picMk id="4" creationId="{8F9E1B8F-6BBE-CAC0-67E8-061139850153}"/>
          </ac:picMkLst>
        </pc:picChg>
        <pc:picChg chg="add mod">
          <ac:chgData name="Daniel Khashabi" userId="62390808-c838-45e6-be59-d6fd0d208bc8" providerId="ADAL" clId="{869B6155-D3EA-B248-88FD-3C87DF8AEA16}" dt="2023-02-27T04:15:34.016" v="6288" actId="1076"/>
          <ac:picMkLst>
            <pc:docMk/>
            <pc:sldMk cId="3777729592" sldId="2014"/>
            <ac:picMk id="6" creationId="{D036F778-00CF-6CC0-84E4-12AD0A9D5FD2}"/>
          </ac:picMkLst>
        </pc:picChg>
        <pc:picChg chg="del">
          <ac:chgData name="Daniel Khashabi" userId="62390808-c838-45e6-be59-d6fd0d208bc8" providerId="ADAL" clId="{869B6155-D3EA-B248-88FD-3C87DF8AEA16}" dt="2023-02-27T04:12:37.016" v="6204" actId="478"/>
          <ac:picMkLst>
            <pc:docMk/>
            <pc:sldMk cId="3777729592" sldId="2014"/>
            <ac:picMk id="8" creationId="{5DFF8FB8-BE69-0918-35FA-DC9F0B984A21}"/>
          </ac:picMkLst>
        </pc:picChg>
      </pc:sldChg>
      <pc:sldChg chg="addSp delSp modSp add mod modClrScheme chgLayout">
        <pc:chgData name="Daniel Khashabi" userId="62390808-c838-45e6-be59-d6fd0d208bc8" providerId="ADAL" clId="{869B6155-D3EA-B248-88FD-3C87DF8AEA16}" dt="2023-02-27T15:55:28.764" v="6603" actId="478"/>
        <pc:sldMkLst>
          <pc:docMk/>
          <pc:sldMk cId="0" sldId="2015"/>
        </pc:sldMkLst>
        <pc:spChg chg="mod ord">
          <ac:chgData name="Daniel Khashabi" userId="62390808-c838-45e6-be59-d6fd0d208bc8" providerId="ADAL" clId="{869B6155-D3EA-B248-88FD-3C87DF8AEA16}" dt="2023-02-27T15:30:46.951" v="6344" actId="20577"/>
          <ac:spMkLst>
            <pc:docMk/>
            <pc:sldMk cId="0" sldId="2015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28.764" v="6603" actId="478"/>
          <ac:spMkLst>
            <pc:docMk/>
            <pc:sldMk cId="0" sldId="2015"/>
            <ac:spMk id="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5"/>
            <ac:spMk id="8" creationId="{32A55380-C314-8C65-DEE7-CDC8826CCCCB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5"/>
            <ac:spMk id="9" creationId="{FCBC1E58-7F07-4D85-D3EF-B12E62DF6242}"/>
          </ac:spMkLst>
        </pc:spChg>
        <pc:spChg chg="add mod">
          <ac:chgData name="Daniel Khashabi" userId="62390808-c838-45e6-be59-d6fd0d208bc8" providerId="ADAL" clId="{869B6155-D3EA-B248-88FD-3C87DF8AEA16}" dt="2023-02-27T15:55:22.370" v="6600" actId="14100"/>
          <ac:spMkLst>
            <pc:docMk/>
            <pc:sldMk cId="0" sldId="2015"/>
            <ac:spMk id="11" creationId="{87905A1A-5E96-93CA-8B37-557EF96AF4D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31.854" v="6605"/>
        <pc:sldMkLst>
          <pc:docMk/>
          <pc:sldMk cId="0" sldId="2016"/>
        </pc:sldMkLst>
        <pc:spChg chg="mod ord">
          <ac:chgData name="Daniel Khashabi" userId="62390808-c838-45e6-be59-d6fd0d208bc8" providerId="ADAL" clId="{869B6155-D3EA-B248-88FD-3C87DF8AEA16}" dt="2023-02-27T15:30:49.702" v="6345"/>
          <ac:spMkLst>
            <pc:docMk/>
            <pc:sldMk cId="0" sldId="2016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31.568" v="6604" actId="478"/>
          <ac:spMkLst>
            <pc:docMk/>
            <pc:sldMk cId="0" sldId="2016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6"/>
            <ac:spMk id="13" creationId="{AA62336D-A63F-7ABB-1BC2-0DC240155C2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6"/>
            <ac:spMk id="14" creationId="{0D5A9971-17ED-722E-B1DA-314EF5281D94}"/>
          </ac:spMkLst>
        </pc:spChg>
        <pc:spChg chg="add del mod">
          <ac:chgData name="Daniel Khashabi" userId="62390808-c838-45e6-be59-d6fd0d208bc8" providerId="ADAL" clId="{869B6155-D3EA-B248-88FD-3C87DF8AEA16}" dt="2023-02-27T15:55:26.054" v="6602"/>
          <ac:spMkLst>
            <pc:docMk/>
            <pc:sldMk cId="0" sldId="2016"/>
            <ac:spMk id="15" creationId="{9B0F9B29-0004-EB8E-3E73-A327DEFB830A}"/>
          </ac:spMkLst>
        </pc:spChg>
        <pc:spChg chg="add mod">
          <ac:chgData name="Daniel Khashabi" userId="62390808-c838-45e6-be59-d6fd0d208bc8" providerId="ADAL" clId="{869B6155-D3EA-B248-88FD-3C87DF8AEA16}" dt="2023-02-27T15:55:31.854" v="6605"/>
          <ac:spMkLst>
            <pc:docMk/>
            <pc:sldMk cId="0" sldId="2016"/>
            <ac:spMk id="16" creationId="{85C8243E-C8B1-4F66-EC21-9820E599CCC8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37.271" v="6607"/>
        <pc:sldMkLst>
          <pc:docMk/>
          <pc:sldMk cId="0" sldId="2017"/>
        </pc:sldMkLst>
        <pc:spChg chg="mod ord">
          <ac:chgData name="Daniel Khashabi" userId="62390808-c838-45e6-be59-d6fd0d208bc8" providerId="ADAL" clId="{869B6155-D3EA-B248-88FD-3C87DF8AEA16}" dt="2023-02-27T15:30:51.808" v="6346"/>
          <ac:spMkLst>
            <pc:docMk/>
            <pc:sldMk cId="0" sldId="2017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36.946" v="6606" actId="478"/>
          <ac:spMkLst>
            <pc:docMk/>
            <pc:sldMk cId="0" sldId="2017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7"/>
            <ac:spMk id="13" creationId="{52DB8F63-DA18-27AB-A865-4DA8AABFA3D2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7"/>
            <ac:spMk id="14" creationId="{26D1C008-EE21-499E-5177-819646290B39}"/>
          </ac:spMkLst>
        </pc:spChg>
        <pc:spChg chg="add mod">
          <ac:chgData name="Daniel Khashabi" userId="62390808-c838-45e6-be59-d6fd0d208bc8" providerId="ADAL" clId="{869B6155-D3EA-B248-88FD-3C87DF8AEA16}" dt="2023-02-27T15:55:37.271" v="6607"/>
          <ac:spMkLst>
            <pc:docMk/>
            <pc:sldMk cId="0" sldId="2017"/>
            <ac:spMk id="15" creationId="{3B093803-73FD-08C4-CF6B-970C0075DF10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43.597" v="6609"/>
        <pc:sldMkLst>
          <pc:docMk/>
          <pc:sldMk cId="0" sldId="2018"/>
        </pc:sldMkLst>
        <pc:spChg chg="mod ord">
          <ac:chgData name="Daniel Khashabi" userId="62390808-c838-45e6-be59-d6fd0d208bc8" providerId="ADAL" clId="{869B6155-D3EA-B248-88FD-3C87DF8AEA16}" dt="2023-02-27T15:30:53.958" v="6347"/>
          <ac:spMkLst>
            <pc:docMk/>
            <pc:sldMk cId="0" sldId="2018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43.314" v="6608" actId="478"/>
          <ac:spMkLst>
            <pc:docMk/>
            <pc:sldMk cId="0" sldId="2018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8"/>
            <ac:spMk id="13" creationId="{05F15025-4DCC-D802-DAFC-C165CE7D2A84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8"/>
            <ac:spMk id="14" creationId="{2213BC6F-6512-7508-F09B-47FECA73FE7F}"/>
          </ac:spMkLst>
        </pc:spChg>
        <pc:spChg chg="add mod">
          <ac:chgData name="Daniel Khashabi" userId="62390808-c838-45e6-be59-d6fd0d208bc8" providerId="ADAL" clId="{869B6155-D3EA-B248-88FD-3C87DF8AEA16}" dt="2023-02-27T15:55:43.597" v="6609"/>
          <ac:spMkLst>
            <pc:docMk/>
            <pc:sldMk cId="0" sldId="2018"/>
            <ac:spMk id="15" creationId="{F447319E-AFC2-D96D-43A1-E6DE57EA8C05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49.619" v="6611"/>
        <pc:sldMkLst>
          <pc:docMk/>
          <pc:sldMk cId="0" sldId="2019"/>
        </pc:sldMkLst>
        <pc:spChg chg="mod ord">
          <ac:chgData name="Daniel Khashabi" userId="62390808-c838-45e6-be59-d6fd0d208bc8" providerId="ADAL" clId="{869B6155-D3EA-B248-88FD-3C87DF8AEA16}" dt="2023-02-27T15:30:56.388" v="6348"/>
          <ac:spMkLst>
            <pc:docMk/>
            <pc:sldMk cId="0" sldId="2019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49.186" v="6610" actId="478"/>
          <ac:spMkLst>
            <pc:docMk/>
            <pc:sldMk cId="0" sldId="2019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9"/>
            <ac:spMk id="15" creationId="{05D463AC-B2E9-4C73-E958-0976A8679D31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9"/>
            <ac:spMk id="16" creationId="{615F4795-F337-99CE-AA15-DFF09993E806}"/>
          </ac:spMkLst>
        </pc:spChg>
        <pc:spChg chg="add mod">
          <ac:chgData name="Daniel Khashabi" userId="62390808-c838-45e6-be59-d6fd0d208bc8" providerId="ADAL" clId="{869B6155-D3EA-B248-88FD-3C87DF8AEA16}" dt="2023-02-27T15:55:49.619" v="6611"/>
          <ac:spMkLst>
            <pc:docMk/>
            <pc:sldMk cId="0" sldId="2019"/>
            <ac:spMk id="17" creationId="{161B4770-22CC-3501-391E-0B37EF048520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53.050" v="6613"/>
        <pc:sldMkLst>
          <pc:docMk/>
          <pc:sldMk cId="0" sldId="2020"/>
        </pc:sldMkLst>
        <pc:spChg chg="mod ord">
          <ac:chgData name="Daniel Khashabi" userId="62390808-c838-45e6-be59-d6fd0d208bc8" providerId="ADAL" clId="{869B6155-D3EA-B248-88FD-3C87DF8AEA16}" dt="2023-02-27T15:30:58.743" v="6349"/>
          <ac:spMkLst>
            <pc:docMk/>
            <pc:sldMk cId="0" sldId="2020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2.726" v="6612" actId="478"/>
          <ac:spMkLst>
            <pc:docMk/>
            <pc:sldMk cId="0" sldId="2020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0"/>
            <ac:spMk id="15" creationId="{A369C207-3ED9-8546-1A05-531CB8612D1E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0"/>
            <ac:spMk id="16" creationId="{DBB119B9-A74E-7CBF-2BA8-55B53A9DF279}"/>
          </ac:spMkLst>
        </pc:spChg>
        <pc:spChg chg="add mod">
          <ac:chgData name="Daniel Khashabi" userId="62390808-c838-45e6-be59-d6fd0d208bc8" providerId="ADAL" clId="{869B6155-D3EA-B248-88FD-3C87DF8AEA16}" dt="2023-02-27T15:55:53.050" v="6613"/>
          <ac:spMkLst>
            <pc:docMk/>
            <pc:sldMk cId="0" sldId="2020"/>
            <ac:spMk id="17" creationId="{4390A890-33FD-66B7-C78F-6223F4AEDD39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56.709" v="6615"/>
        <pc:sldMkLst>
          <pc:docMk/>
          <pc:sldMk cId="0" sldId="2021"/>
        </pc:sldMkLst>
        <pc:spChg chg="mod ord">
          <ac:chgData name="Daniel Khashabi" userId="62390808-c838-45e6-be59-d6fd0d208bc8" providerId="ADAL" clId="{869B6155-D3EA-B248-88FD-3C87DF8AEA16}" dt="2023-02-27T15:31:01.128" v="6350"/>
          <ac:spMkLst>
            <pc:docMk/>
            <pc:sldMk cId="0" sldId="2021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6.454" v="6614" actId="478"/>
          <ac:spMkLst>
            <pc:docMk/>
            <pc:sldMk cId="0" sldId="2021"/>
            <ac:spMk id="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1"/>
            <ac:spMk id="8" creationId="{1BC0C6CF-CA42-B322-B14E-3AD430F5AD1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1"/>
            <ac:spMk id="9" creationId="{6EA688C1-38EF-616B-CD7D-62935EBAF3DB}"/>
          </ac:spMkLst>
        </pc:spChg>
        <pc:spChg chg="add mod">
          <ac:chgData name="Daniel Khashabi" userId="62390808-c838-45e6-be59-d6fd0d208bc8" providerId="ADAL" clId="{869B6155-D3EA-B248-88FD-3C87DF8AEA16}" dt="2023-02-27T15:55:56.709" v="6615"/>
          <ac:spMkLst>
            <pc:docMk/>
            <pc:sldMk cId="0" sldId="2021"/>
            <ac:spMk id="10" creationId="{A8CE6A91-0081-149E-9CE4-A66393B5B3DC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6:00.183" v="6617"/>
        <pc:sldMkLst>
          <pc:docMk/>
          <pc:sldMk cId="0" sldId="2022"/>
        </pc:sldMkLst>
        <pc:spChg chg="mod ord">
          <ac:chgData name="Daniel Khashabi" userId="62390808-c838-45e6-be59-d6fd0d208bc8" providerId="ADAL" clId="{869B6155-D3EA-B248-88FD-3C87DF8AEA16}" dt="2023-02-27T15:31:04.149" v="6351"/>
          <ac:spMkLst>
            <pc:docMk/>
            <pc:sldMk cId="0" sldId="2022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9.985" v="6616" actId="478"/>
          <ac:spMkLst>
            <pc:docMk/>
            <pc:sldMk cId="0" sldId="2022"/>
            <ac:spMk id="11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2"/>
            <ac:spMk id="12" creationId="{10371F77-31F9-F7F4-AE63-326D1158AE14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2"/>
            <ac:spMk id="13" creationId="{35A81FDF-3ACD-F0D6-AFFD-36A51ECFE84E}"/>
          </ac:spMkLst>
        </pc:spChg>
        <pc:spChg chg="add mod">
          <ac:chgData name="Daniel Khashabi" userId="62390808-c838-45e6-be59-d6fd0d208bc8" providerId="ADAL" clId="{869B6155-D3EA-B248-88FD-3C87DF8AEA16}" dt="2023-02-27T15:56:00.183" v="6617"/>
          <ac:spMkLst>
            <pc:docMk/>
            <pc:sldMk cId="0" sldId="2022"/>
            <ac:spMk id="14" creationId="{0720C6A9-EAB2-38DE-D610-4DA09E74F90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6:03.723" v="6619"/>
        <pc:sldMkLst>
          <pc:docMk/>
          <pc:sldMk cId="0" sldId="2023"/>
        </pc:sldMkLst>
        <pc:spChg chg="mod ord">
          <ac:chgData name="Daniel Khashabi" userId="62390808-c838-45e6-be59-d6fd0d208bc8" providerId="ADAL" clId="{869B6155-D3EA-B248-88FD-3C87DF8AEA16}" dt="2023-02-27T15:31:06.594" v="6352"/>
          <ac:spMkLst>
            <pc:docMk/>
            <pc:sldMk cId="0" sldId="2023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03.482" v="6618" actId="478"/>
          <ac:spMkLst>
            <pc:docMk/>
            <pc:sldMk cId="0" sldId="2023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3"/>
            <ac:spMk id="15" creationId="{A498800B-7A74-3E3D-D17B-2B84C5C2187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3"/>
            <ac:spMk id="16" creationId="{E783EED9-EF4E-A061-3609-4ADDDD8984EE}"/>
          </ac:spMkLst>
        </pc:spChg>
        <pc:spChg chg="add mod">
          <ac:chgData name="Daniel Khashabi" userId="62390808-c838-45e6-be59-d6fd0d208bc8" providerId="ADAL" clId="{869B6155-D3EA-B248-88FD-3C87DF8AEA16}" dt="2023-02-27T15:56:03.723" v="6619"/>
          <ac:spMkLst>
            <pc:docMk/>
            <pc:sldMk cId="0" sldId="2023"/>
            <ac:spMk id="17" creationId="{2E9F782A-5E76-3770-2C68-D9CB414A373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6:06.964" v="6621"/>
        <pc:sldMkLst>
          <pc:docMk/>
          <pc:sldMk cId="0" sldId="2024"/>
        </pc:sldMkLst>
        <pc:spChg chg="mod ord">
          <ac:chgData name="Daniel Khashabi" userId="62390808-c838-45e6-be59-d6fd0d208bc8" providerId="ADAL" clId="{869B6155-D3EA-B248-88FD-3C87DF8AEA16}" dt="2023-02-27T15:31:09.418" v="6353"/>
          <ac:spMkLst>
            <pc:docMk/>
            <pc:sldMk cId="0" sldId="2024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06.785" v="6620" actId="478"/>
          <ac:spMkLst>
            <pc:docMk/>
            <pc:sldMk cId="0" sldId="2024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4"/>
            <ac:spMk id="6" creationId="{74C63774-3406-19D4-98A0-17CF8AD8D6F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4"/>
            <ac:spMk id="7" creationId="{8CC950EF-B156-F797-92A6-8ED01B2ACC60}"/>
          </ac:spMkLst>
        </pc:spChg>
        <pc:spChg chg="add mod">
          <ac:chgData name="Daniel Khashabi" userId="62390808-c838-45e6-be59-d6fd0d208bc8" providerId="ADAL" clId="{869B6155-D3EA-B248-88FD-3C87DF8AEA16}" dt="2023-02-27T15:56:06.964" v="6621"/>
          <ac:spMkLst>
            <pc:docMk/>
            <pc:sldMk cId="0" sldId="2024"/>
            <ac:spMk id="8" creationId="{908ED1F6-3DE7-6AAC-3295-98E3D3241B34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8T17:02:34.779" v="8940" actId="207"/>
        <pc:sldMkLst>
          <pc:docMk/>
          <pc:sldMk cId="0" sldId="2025"/>
        </pc:sldMkLst>
        <pc:spChg chg="mod ord">
          <ac:chgData name="Daniel Khashabi" userId="62390808-c838-45e6-be59-d6fd0d208bc8" providerId="ADAL" clId="{869B6155-D3EA-B248-88FD-3C87DF8AEA16}" dt="2023-02-27T15:31:11.897" v="6354"/>
          <ac:spMkLst>
            <pc:docMk/>
            <pc:sldMk cId="0" sldId="2025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15:31:36.378" v="6356" actId="478"/>
          <ac:spMkLst>
            <pc:docMk/>
            <pc:sldMk cId="0" sldId="2025"/>
            <ac:spMk id="4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13.084" v="6622" actId="478"/>
          <ac:spMkLst>
            <pc:docMk/>
            <pc:sldMk cId="0" sldId="2025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17:02:34.779" v="8940" actId="207"/>
          <ac:spMkLst>
            <pc:docMk/>
            <pc:sldMk cId="0" sldId="2025"/>
            <ac:spMk id="6" creationId="{BB2D7D99-F015-0597-90B3-433F07CE3A2F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5"/>
            <ac:spMk id="7" creationId="{C6E0867C-A242-7A54-C148-033E108E4514}"/>
          </ac:spMkLst>
        </pc:spChg>
        <pc:spChg chg="add mod">
          <ac:chgData name="Daniel Khashabi" userId="62390808-c838-45e6-be59-d6fd0d208bc8" providerId="ADAL" clId="{869B6155-D3EA-B248-88FD-3C87DF8AEA16}" dt="2023-02-27T15:56:13.321" v="6623"/>
          <ac:spMkLst>
            <pc:docMk/>
            <pc:sldMk cId="0" sldId="2025"/>
            <ac:spMk id="8" creationId="{DEE963EF-6D89-E5CC-C45C-0605AF52315D}"/>
          </ac:spMkLst>
        </pc:spChg>
      </pc:sldChg>
      <pc:sldChg chg="modSp add mod addCm">
        <pc:chgData name="Daniel Khashabi" userId="62390808-c838-45e6-be59-d6fd0d208bc8" providerId="ADAL" clId="{869B6155-D3EA-B248-88FD-3C87DF8AEA16}" dt="2023-02-27T15:39:20.988" v="6538"/>
        <pc:sldMkLst>
          <pc:docMk/>
          <pc:sldMk cId="1492686192" sldId="2026"/>
        </pc:sldMkLst>
        <pc:spChg chg="mod">
          <ac:chgData name="Daniel Khashabi" userId="62390808-c838-45e6-be59-d6fd0d208bc8" providerId="ADAL" clId="{869B6155-D3EA-B248-88FD-3C87DF8AEA16}" dt="2023-02-27T15:39:09.498" v="6536" actId="115"/>
          <ac:spMkLst>
            <pc:docMk/>
            <pc:sldMk cId="1492686192" sldId="2026"/>
            <ac:spMk id="1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15:39:20.988" v="6538"/>
              <pc2:cmMkLst xmlns:pc2="http://schemas.microsoft.com/office/powerpoint/2019/9/main/command">
                <pc:docMk/>
                <pc:sldMk cId="1492686192" sldId="2026"/>
                <pc2:cmMk id="{37F5914D-AAFF-E140-9785-BEA3E7A33878}"/>
              </pc2:cmMkLst>
            </pc226:cmChg>
          </p:ext>
        </pc:extLst>
      </pc:sldChg>
      <pc:sldChg chg="addSp delSp modSp new mod">
        <pc:chgData name="Daniel Khashabi" userId="62390808-c838-45e6-be59-d6fd0d208bc8" providerId="ADAL" clId="{869B6155-D3EA-B248-88FD-3C87DF8AEA16}" dt="2023-02-27T15:42:43.373" v="6573" actId="962"/>
        <pc:sldMkLst>
          <pc:docMk/>
          <pc:sldMk cId="3721417663" sldId="2027"/>
        </pc:sldMkLst>
        <pc:spChg chg="mod">
          <ac:chgData name="Daniel Khashabi" userId="62390808-c838-45e6-be59-d6fd0d208bc8" providerId="ADAL" clId="{869B6155-D3EA-B248-88FD-3C87DF8AEA16}" dt="2023-02-27T15:42:29.539" v="6570" actId="20577"/>
          <ac:spMkLst>
            <pc:docMk/>
            <pc:sldMk cId="3721417663" sldId="2027"/>
            <ac:spMk id="2" creationId="{1519C29B-62E8-AC32-EE57-67D592AD9B02}"/>
          </ac:spMkLst>
        </pc:spChg>
        <pc:spChg chg="del">
          <ac:chgData name="Daniel Khashabi" userId="62390808-c838-45e6-be59-d6fd0d208bc8" providerId="ADAL" clId="{869B6155-D3EA-B248-88FD-3C87DF8AEA16}" dt="2023-02-27T15:42:41.394" v="6571"/>
          <ac:spMkLst>
            <pc:docMk/>
            <pc:sldMk cId="3721417663" sldId="2027"/>
            <ac:spMk id="3" creationId="{E7B986F5-B076-FFE7-8045-B875875DC0C4}"/>
          </ac:spMkLst>
        </pc:spChg>
        <pc:picChg chg="add mod">
          <ac:chgData name="Daniel Khashabi" userId="62390808-c838-45e6-be59-d6fd0d208bc8" providerId="ADAL" clId="{869B6155-D3EA-B248-88FD-3C87DF8AEA16}" dt="2023-02-27T15:42:43.373" v="6573" actId="962"/>
          <ac:picMkLst>
            <pc:docMk/>
            <pc:sldMk cId="3721417663" sldId="2027"/>
            <ac:picMk id="5" creationId="{FDB1E3ED-007C-6EC3-00AE-F0085E879092}"/>
          </ac:picMkLst>
        </pc:picChg>
      </pc:sldChg>
      <pc:sldChg chg="addSp delSp modSp new mod ord">
        <pc:chgData name="Daniel Khashabi" userId="62390808-c838-45e6-be59-d6fd0d208bc8" providerId="ADAL" clId="{869B6155-D3EA-B248-88FD-3C87DF8AEA16}" dt="2023-02-28T00:41:47.758" v="6659" actId="20577"/>
        <pc:sldMkLst>
          <pc:docMk/>
          <pc:sldMk cId="1677020065" sldId="2028"/>
        </pc:sldMkLst>
        <pc:spChg chg="mod">
          <ac:chgData name="Daniel Khashabi" userId="62390808-c838-45e6-be59-d6fd0d208bc8" providerId="ADAL" clId="{869B6155-D3EA-B248-88FD-3C87DF8AEA16}" dt="2023-02-28T00:41:47.758" v="6659" actId="20577"/>
          <ac:spMkLst>
            <pc:docMk/>
            <pc:sldMk cId="1677020065" sldId="2028"/>
            <ac:spMk id="2" creationId="{3673C834-9BA6-7DD3-D841-67D0D0206889}"/>
          </ac:spMkLst>
        </pc:spChg>
        <pc:spChg chg="del">
          <ac:chgData name="Daniel Khashabi" userId="62390808-c838-45e6-be59-d6fd0d208bc8" providerId="ADAL" clId="{869B6155-D3EA-B248-88FD-3C87DF8AEA16}" dt="2023-02-28T00:41:36.584" v="6629"/>
          <ac:spMkLst>
            <pc:docMk/>
            <pc:sldMk cId="1677020065" sldId="2028"/>
            <ac:spMk id="3" creationId="{29EE743F-FA13-E75C-E86D-AD181F26FBA1}"/>
          </ac:spMkLst>
        </pc:spChg>
        <pc:picChg chg="add mod">
          <ac:chgData name="Daniel Khashabi" userId="62390808-c838-45e6-be59-d6fd0d208bc8" providerId="ADAL" clId="{869B6155-D3EA-B248-88FD-3C87DF8AEA16}" dt="2023-02-28T00:41:38.328" v="6632" actId="962"/>
          <ac:picMkLst>
            <pc:docMk/>
            <pc:sldMk cId="1677020065" sldId="2028"/>
            <ac:picMk id="5" creationId="{E4C1A02E-7EF9-4C58-0C73-80DD54331092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02:18:34.341" v="7800" actId="27636"/>
        <pc:sldMkLst>
          <pc:docMk/>
          <pc:sldMk cId="206691509" sldId="2029"/>
        </pc:sldMkLst>
        <pc:spChg chg="del">
          <ac:chgData name="Daniel Khashabi" userId="62390808-c838-45e6-be59-d6fd0d208bc8" providerId="ADAL" clId="{869B6155-D3EA-B248-88FD-3C87DF8AEA16}" dt="2023-02-28T02:18:34.328" v="7799" actId="478"/>
          <ac:spMkLst>
            <pc:docMk/>
            <pc:sldMk cId="206691509" sldId="2029"/>
            <ac:spMk id="2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18:34.341" v="7800" actId="27636"/>
          <ac:spMkLst>
            <pc:docMk/>
            <pc:sldMk cId="206691509" sldId="2029"/>
            <ac:spMk id="7" creationId="{F005CC98-D97B-3192-9AFE-1925B41E4794}"/>
          </ac:spMkLst>
        </pc:spChg>
      </pc:sldChg>
      <pc:sldChg chg="new del">
        <pc:chgData name="Daniel Khashabi" userId="62390808-c838-45e6-be59-d6fd0d208bc8" providerId="ADAL" clId="{869B6155-D3EA-B248-88FD-3C87DF8AEA16}" dt="2023-02-28T00:41:41.165" v="6634" actId="680"/>
        <pc:sldMkLst>
          <pc:docMk/>
          <pc:sldMk cId="1219159505" sldId="2029"/>
        </pc:sldMkLst>
      </pc:sldChg>
      <pc:sldChg chg="modSp add mod">
        <pc:chgData name="Daniel Khashabi" userId="62390808-c838-45e6-be59-d6fd0d208bc8" providerId="ADAL" clId="{869B6155-D3EA-B248-88FD-3C87DF8AEA16}" dt="2023-02-28T01:46:48.461" v="7472" actId="1076"/>
        <pc:sldMkLst>
          <pc:docMk/>
          <pc:sldMk cId="2970304630" sldId="2030"/>
        </pc:sldMkLst>
        <pc:spChg chg="mod">
          <ac:chgData name="Daniel Khashabi" userId="62390808-c838-45e6-be59-d6fd0d208bc8" providerId="ADAL" clId="{869B6155-D3EA-B248-88FD-3C87DF8AEA16}" dt="2023-02-28T01:46:48.461" v="7472" actId="1076"/>
          <ac:spMkLst>
            <pc:docMk/>
            <pc:sldMk cId="2970304630" sldId="2030"/>
            <ac:spMk id="5" creationId="{E23BF7E5-01EB-9AE0-4F1D-C5323876E508}"/>
          </ac:spMkLst>
        </pc:sp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506261725" sldId="2031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815987541" sldId="2031"/>
        </pc:sldMkLst>
      </pc:sldChg>
      <pc:sldChg chg="addSp delSp modSp add mod">
        <pc:chgData name="Daniel Khashabi" userId="62390808-c838-45e6-be59-d6fd0d208bc8" providerId="ADAL" clId="{869B6155-D3EA-B248-88FD-3C87DF8AEA16}" dt="2023-02-28T01:46:42.794" v="7471" actId="1076"/>
        <pc:sldMkLst>
          <pc:docMk/>
          <pc:sldMk cId="1832312971" sldId="2032"/>
        </pc:sldMkLst>
        <pc:spChg chg="del">
          <ac:chgData name="Daniel Khashabi" userId="62390808-c838-45e6-be59-d6fd0d208bc8" providerId="ADAL" clId="{869B6155-D3EA-B248-88FD-3C87DF8AEA16}" dt="2023-02-28T01:45:32.808" v="7437"/>
          <ac:spMkLst>
            <pc:docMk/>
            <pc:sldMk cId="1832312971" sldId="2032"/>
            <ac:spMk id="3" creationId="{81F51F9F-5D34-4059-73FB-50877D4D9E7A}"/>
          </ac:spMkLst>
        </pc:spChg>
        <pc:spChg chg="del">
          <ac:chgData name="Daniel Khashabi" userId="62390808-c838-45e6-be59-d6fd0d208bc8" providerId="ADAL" clId="{869B6155-D3EA-B248-88FD-3C87DF8AEA16}" dt="2023-02-28T01:45:36.483" v="7441" actId="478"/>
          <ac:spMkLst>
            <pc:docMk/>
            <pc:sldMk cId="1832312971" sldId="2032"/>
            <ac:spMk id="5" creationId="{E23BF7E5-01EB-9AE0-4F1D-C5323876E508}"/>
          </ac:spMkLst>
        </pc:spChg>
        <pc:picChg chg="add mod modCrop">
          <ac:chgData name="Daniel Khashabi" userId="62390808-c838-45e6-be59-d6fd0d208bc8" providerId="ADAL" clId="{869B6155-D3EA-B248-88FD-3C87DF8AEA16}" dt="2023-02-28T01:46:39.634" v="7470" actId="1035"/>
          <ac:picMkLst>
            <pc:docMk/>
            <pc:sldMk cId="1832312971" sldId="2032"/>
            <ac:picMk id="6" creationId="{386BB96C-C8C0-D45A-7749-360031D9BB2B}"/>
          </ac:picMkLst>
        </pc:picChg>
        <pc:picChg chg="add mod modCrop">
          <ac:chgData name="Daniel Khashabi" userId="62390808-c838-45e6-be59-d6fd0d208bc8" providerId="ADAL" clId="{869B6155-D3EA-B248-88FD-3C87DF8AEA16}" dt="2023-02-28T01:46:39.634" v="7470" actId="1035"/>
          <ac:picMkLst>
            <pc:docMk/>
            <pc:sldMk cId="1832312971" sldId="2032"/>
            <ac:picMk id="7" creationId="{3E7DC193-5DFE-5E0F-5002-B842FD429775}"/>
          </ac:picMkLst>
        </pc:picChg>
        <pc:picChg chg="add mod">
          <ac:chgData name="Daniel Khashabi" userId="62390808-c838-45e6-be59-d6fd0d208bc8" providerId="ADAL" clId="{869B6155-D3EA-B248-88FD-3C87DF8AEA16}" dt="2023-02-28T01:46:42.794" v="7471" actId="1076"/>
          <ac:picMkLst>
            <pc:docMk/>
            <pc:sldMk cId="1832312971" sldId="2032"/>
            <ac:picMk id="9" creationId="{8A4F8CF1-B69F-56B9-9CB8-5310153EBF2D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8T02:37:17.597" v="8517" actId="1076"/>
        <pc:sldMkLst>
          <pc:docMk/>
          <pc:sldMk cId="1121421178" sldId="2033"/>
        </pc:sldMkLst>
        <pc:spChg chg="mod">
          <ac:chgData name="Daniel Khashabi" userId="62390808-c838-45e6-be59-d6fd0d208bc8" providerId="ADAL" clId="{869B6155-D3EA-B248-88FD-3C87DF8AEA16}" dt="2023-02-28T02:35:03.849" v="8389" actId="27636"/>
          <ac:spMkLst>
            <pc:docMk/>
            <pc:sldMk cId="1121421178" sldId="2033"/>
            <ac:spMk id="2" creationId="{02C33B67-89D2-2559-7585-1C396A7D0D52}"/>
          </ac:spMkLst>
        </pc:spChg>
        <pc:spChg chg="mod">
          <ac:chgData name="Daniel Khashabi" userId="62390808-c838-45e6-be59-d6fd0d208bc8" providerId="ADAL" clId="{869B6155-D3EA-B248-88FD-3C87DF8AEA16}" dt="2023-02-28T02:37:07.011" v="8515"/>
          <ac:spMkLst>
            <pc:docMk/>
            <pc:sldMk cId="1121421178" sldId="2033"/>
            <ac:spMk id="3" creationId="{DF24B0DC-9339-3EEA-A017-C14E0080C0BC}"/>
          </ac:spMkLst>
        </pc:spChg>
        <pc:spChg chg="add mod">
          <ac:chgData name="Daniel Khashabi" userId="62390808-c838-45e6-be59-d6fd0d208bc8" providerId="ADAL" clId="{869B6155-D3EA-B248-88FD-3C87DF8AEA16}" dt="2023-02-28T02:35:36.487" v="8402" actId="1076"/>
          <ac:spMkLst>
            <pc:docMk/>
            <pc:sldMk cId="1121421178" sldId="2033"/>
            <ac:spMk id="4" creationId="{CBA0D2C5-41D1-378C-64BE-C56F4C2B8A0D}"/>
          </ac:spMkLst>
        </pc:spChg>
        <pc:spChg chg="add mod">
          <ac:chgData name="Daniel Khashabi" userId="62390808-c838-45e6-be59-d6fd0d208bc8" providerId="ADAL" clId="{869B6155-D3EA-B248-88FD-3C87DF8AEA16}" dt="2023-02-28T02:37:17.597" v="8517" actId="1076"/>
          <ac:spMkLst>
            <pc:docMk/>
            <pc:sldMk cId="1121421178" sldId="2033"/>
            <ac:spMk id="5" creationId="{6B174122-59ED-07FC-2EB4-2D6265F38203}"/>
          </ac:spMkLst>
        </pc:spChg>
        <pc:spChg chg="add mod">
          <ac:chgData name="Daniel Khashabi" userId="62390808-c838-45e6-be59-d6fd0d208bc8" providerId="ADAL" clId="{869B6155-D3EA-B248-88FD-3C87DF8AEA16}" dt="2023-02-28T02:37:13.104" v="8516"/>
          <ac:spMkLst>
            <pc:docMk/>
            <pc:sldMk cId="1121421178" sldId="2033"/>
            <ac:spMk id="6" creationId="{B241820E-2ED3-BF13-FA05-7CD32A347D56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8T02:37:51.307" v="8553" actId="20577"/>
        <pc:sldMkLst>
          <pc:docMk/>
          <pc:sldMk cId="3960782592" sldId="2034"/>
        </pc:sldMkLst>
        <pc:spChg chg="mod">
          <ac:chgData name="Daniel Khashabi" userId="62390808-c838-45e6-be59-d6fd0d208bc8" providerId="ADAL" clId="{869B6155-D3EA-B248-88FD-3C87DF8AEA16}" dt="2023-02-28T02:37:51.307" v="8553" actId="20577"/>
          <ac:spMkLst>
            <pc:docMk/>
            <pc:sldMk cId="3960782592" sldId="2034"/>
            <ac:spMk id="3" creationId="{DF24B0DC-9339-3EEA-A017-C14E0080C0BC}"/>
          </ac:spMkLst>
        </pc:spChg>
        <pc:spChg chg="add del">
          <ac:chgData name="Daniel Khashabi" userId="62390808-c838-45e6-be59-d6fd0d208bc8" providerId="ADAL" clId="{869B6155-D3EA-B248-88FD-3C87DF8AEA16}" dt="2023-02-28T02:37:44.298" v="8525" actId="478"/>
          <ac:spMkLst>
            <pc:docMk/>
            <pc:sldMk cId="3960782592" sldId="2034"/>
            <ac:spMk id="4" creationId="{CBA0D2C5-41D1-378C-64BE-C56F4C2B8A0D}"/>
          </ac:spMkLst>
        </pc:spChg>
      </pc:sldChg>
    </pc:docChg>
  </pc:docChgLst>
  <pc:docChgLst>
    <pc:chgData name="Daniel Khashabi" userId="62390808-c838-45e6-be59-d6fd0d208bc8" providerId="ADAL" clId="{C877FE1F-5E9B-3F41-8FF3-6FA6E40EDD9A}"/>
    <pc:docChg chg="undo custSel addSld delSld modSld addSection delSection modSection">
      <pc:chgData name="Daniel Khashabi" userId="62390808-c838-45e6-be59-d6fd0d208bc8" providerId="ADAL" clId="{C877FE1F-5E9B-3F41-8FF3-6FA6E40EDD9A}" dt="2023-02-28T19:42:54.470" v="39"/>
      <pc:docMkLst>
        <pc:docMk/>
      </pc:docMkLst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5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0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6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3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6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6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69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7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7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937392597" sldId="273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7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7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7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77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78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79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81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82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83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28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8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888029008" sldId="28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28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292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77858264" sldId="297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825634091" sldId="298"/>
        </pc:sldMkLst>
      </pc:sldChg>
      <pc:sldChg chg="del">
        <pc:chgData name="Daniel Khashabi" userId="62390808-c838-45e6-be59-d6fd0d208bc8" providerId="ADAL" clId="{C877FE1F-5E9B-3F41-8FF3-6FA6E40EDD9A}" dt="2023-02-28T19:41:52.637" v="34" actId="18676"/>
        <pc:sldMkLst>
          <pc:docMk/>
          <pc:sldMk cId="614313666" sldId="29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00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02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856081352" sldId="303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3022393508" sldId="304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30968175" sldId="30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06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0" sldId="30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0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1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1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314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31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31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31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770273199" sldId="31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429003378" sldId="319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4174653646" sldId="32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990693390" sldId="32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4081051651" sldId="323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482481836" sldId="324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2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26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2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2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2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3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32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814921833" sldId="333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340573015" sldId="335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121871667" sldId="337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693352940" sldId="33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133047393" sldId="339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924744907" sldId="34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245543822" sldId="34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05956048" sldId="342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43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34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433930722" sldId="35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154282925" sldId="35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160004654" sldId="35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96379504" sldId="353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4201799900" sldId="35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659791266" sldId="355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63036182" sldId="35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84390282" sldId="35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364432378" sldId="35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617117690" sldId="35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509160471" sldId="36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748400698" sldId="361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092934777" sldId="36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656901512" sldId="363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513380657" sldId="368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608467979" sldId="369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1243037445" sldId="370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600630106" sldId="371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3015229064" sldId="372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2922847201" sldId="373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2125930800" sldId="374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282676728" sldId="37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4011532598" sldId="37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782193235" sldId="379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1819666990" sldId="383"/>
        </pc:sldMkLst>
      </pc:sldChg>
      <pc:sldChg chg="del">
        <pc:chgData name="Daniel Khashabi" userId="62390808-c838-45e6-be59-d6fd0d208bc8" providerId="ADAL" clId="{C877FE1F-5E9B-3F41-8FF3-6FA6E40EDD9A}" dt="2023-02-28T19:41:18.321" v="27" actId="18676"/>
        <pc:sldMkLst>
          <pc:docMk/>
          <pc:sldMk cId="2452838810" sldId="38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715294779" sldId="40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171294199" sldId="40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163839703" sldId="41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66461788" sldId="41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862313596" sldId="41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021523835" sldId="41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251125786" sldId="41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877808782" sldId="41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909999821" sldId="41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934992055" sldId="42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153221700" sldId="42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393237485" sldId="42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127066792" sldId="42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192268383" sldId="42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183154668" sldId="42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9585014" sldId="42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715006864" sldId="42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429493054" sldId="42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012575585" sldId="42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200902196" sldId="43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24302400" sldId="43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393196588" sldId="43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164824307" sldId="43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629697123" sldId="43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138932486" sldId="43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954806254" sldId="43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724591855" sldId="43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85827902" sldId="43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510843877" sldId="43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930605228" sldId="44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040666605" sldId="44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742849847" sldId="44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372343155" sldId="44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639544537" sldId="44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051996157" sldId="44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318274838" sldId="44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168207135" sldId="44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070663252" sldId="44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254068102" sldId="44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098495472" sldId="45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134303784" sldId="45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763033625" sldId="45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736642748" sldId="45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65923610" sldId="45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206594932" sldId="45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808977956" sldId="45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140546916" sldId="45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013478662" sldId="45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901061847" sldId="45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432932660" sldId="46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983982570" sldId="46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661305466" sldId="46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034588720" sldId="46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721581950" sldId="464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919312046" sldId="466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958822401" sldId="470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456681400" sldId="473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452697234" sldId="474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1390607952" sldId="476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1303495507" sldId="479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895565554" sldId="480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592883905" sldId="484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8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87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88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89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0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1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2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3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4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7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8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499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500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501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51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51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51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1444086369" sldId="1631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1029767625" sldId="1632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534599414" sldId="1633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727161709" sldId="1682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452930248" sldId="1683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2450255140" sldId="1684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2245107210" sldId="1685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004408255" sldId="1688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2507996145" sldId="1689"/>
        </pc:sldMkLst>
      </pc:sldChg>
      <pc:sldChg chg="addCm">
        <pc:chgData name="Daniel Khashabi" userId="62390808-c838-45e6-be59-d6fd0d208bc8" providerId="ADAL" clId="{C877FE1F-5E9B-3F41-8FF3-6FA6E40EDD9A}" dt="2023-02-28T19:42:54.470" v="39"/>
        <pc:sldMkLst>
          <pc:docMk/>
          <pc:sldMk cId="4279491511" sldId="17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C877FE1F-5E9B-3F41-8FF3-6FA6E40EDD9A}" dt="2023-02-28T19:42:54.470" v="39"/>
              <pc2:cmMkLst xmlns:pc2="http://schemas.microsoft.com/office/powerpoint/2019/9/main/command">
                <pc:docMk/>
                <pc:sldMk cId="4279491511" sldId="1700"/>
                <pc2:cmMk id="{699D8DBE-4882-6545-B4EF-B0151B5E5D9D}"/>
              </pc2:cmMkLst>
            </pc226:cmChg>
          </p:ext>
        </pc:extLst>
      </pc:sldChg>
      <pc:sldChg chg="del">
        <pc:chgData name="Daniel Khashabi" userId="62390808-c838-45e6-be59-d6fd0d208bc8" providerId="ADAL" clId="{C877FE1F-5E9B-3F41-8FF3-6FA6E40EDD9A}" dt="2023-02-28T19:41:52.637" v="34" actId="18676"/>
        <pc:sldMkLst>
          <pc:docMk/>
          <pc:sldMk cId="4165398194" sldId="1704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932640753" sldId="1705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439795745" sldId="1706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2960693236" sldId="1708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0" sldId="1711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715798551" sldId="1714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3144402979" sldId="171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1180057205" sldId="1717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3897027653" sldId="1720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863095108" sldId="1721"/>
        </pc:sldMkLst>
      </pc:sldChg>
      <pc:sldChg chg="modSp mod">
        <pc:chgData name="Daniel Khashabi" userId="62390808-c838-45e6-be59-d6fd0d208bc8" providerId="ADAL" clId="{C877FE1F-5E9B-3F41-8FF3-6FA6E40EDD9A}" dt="2023-02-28T19:37:57.225" v="15" actId="20577"/>
        <pc:sldMkLst>
          <pc:docMk/>
          <pc:sldMk cId="1446965755" sldId="1732"/>
        </pc:sldMkLst>
        <pc:spChg chg="mod">
          <ac:chgData name="Daniel Khashabi" userId="62390808-c838-45e6-be59-d6fd0d208bc8" providerId="ADAL" clId="{C877FE1F-5E9B-3F41-8FF3-6FA6E40EDD9A}" dt="2023-02-28T19:37:57.225" v="15" actId="20577"/>
          <ac:spMkLst>
            <pc:docMk/>
            <pc:sldMk cId="1446965755" sldId="1732"/>
            <ac:spMk id="3" creationId="{7B2BFE65-F95C-7CC3-C7B1-AC8F523DFC10}"/>
          </ac:spMkLst>
        </pc:spChg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0" sldId="1738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26430258" sldId="1739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994282376" sldId="1740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2062362447" sldId="1744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561276032" sldId="1747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750854351" sldId="1753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4058999134" sldId="175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964885118" sldId="1755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302907784" sldId="175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341050306" sldId="1757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3755822236" sldId="1758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3656988731" sldId="1759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236888526" sldId="176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669689574" sldId="176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6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3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4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79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8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81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8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0" sldId="1783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2894810001" sldId="1784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8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8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8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0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2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3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4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6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79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0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41869939" sldId="180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2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3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4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6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0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0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2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3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4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5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6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7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19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20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2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0" sldId="182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04491926" sldId="182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280531687" sldId="182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428968377" sldId="1826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993980021" sldId="1827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070674910" sldId="1828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271977771" sldId="1829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971986060" sldId="1830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65699095" sldId="183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3245609401" sldId="1832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398987504" sldId="1833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489090485" sldId="1834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1827045477" sldId="1835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492524874" sldId="1854"/>
        </pc:sldMkLst>
      </pc:sldChg>
      <pc:sldChg chg="del">
        <pc:chgData name="Daniel Khashabi" userId="62390808-c838-45e6-be59-d6fd0d208bc8" providerId="ADAL" clId="{C877FE1F-5E9B-3F41-8FF3-6FA6E40EDD9A}" dt="2023-02-28T19:41:52.637" v="34" actId="18676"/>
        <pc:sldMkLst>
          <pc:docMk/>
          <pc:sldMk cId="3495468394" sldId="1855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2105043816" sldId="1856"/>
        </pc:sldMkLst>
      </pc:sldChg>
      <pc:sldChg chg="del">
        <pc:chgData name="Daniel Khashabi" userId="62390808-c838-45e6-be59-d6fd0d208bc8" providerId="ADAL" clId="{C877FE1F-5E9B-3F41-8FF3-6FA6E40EDD9A}" dt="2023-02-28T19:40:56.832" v="22" actId="18676"/>
        <pc:sldMkLst>
          <pc:docMk/>
          <pc:sldMk cId="827144043" sldId="1858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745030195" sldId="1859"/>
        </pc:sldMkLst>
      </pc:sldChg>
      <pc:sldChg chg="del">
        <pc:chgData name="Daniel Khashabi" userId="62390808-c838-45e6-be59-d6fd0d208bc8" providerId="ADAL" clId="{C877FE1F-5E9B-3F41-8FF3-6FA6E40EDD9A}" dt="2023-02-28T19:41:02.793" v="23" actId="18676"/>
        <pc:sldMkLst>
          <pc:docMk/>
          <pc:sldMk cId="598954380" sldId="1860"/>
        </pc:sldMkLst>
      </pc:sldChg>
      <pc:sldChg chg="del">
        <pc:chgData name="Daniel Khashabi" userId="62390808-c838-45e6-be59-d6fd0d208bc8" providerId="ADAL" clId="{C877FE1F-5E9B-3F41-8FF3-6FA6E40EDD9A}" dt="2023-02-28T19:41:02.793" v="23" actId="18676"/>
        <pc:sldMkLst>
          <pc:docMk/>
          <pc:sldMk cId="1097139008" sldId="1861"/>
        </pc:sldMkLst>
      </pc:sldChg>
      <pc:sldChg chg="del">
        <pc:chgData name="Daniel Khashabi" userId="62390808-c838-45e6-be59-d6fd0d208bc8" providerId="ADAL" clId="{C877FE1F-5E9B-3F41-8FF3-6FA6E40EDD9A}" dt="2023-02-28T19:41:47.918" v="33" actId="18676"/>
        <pc:sldMkLst>
          <pc:docMk/>
          <pc:sldMk cId="2711129566" sldId="186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3523569274" sldId="186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3957893659" sldId="1865"/>
        </pc:sldMkLst>
      </pc:sldChg>
      <pc:sldChg chg="del">
        <pc:chgData name="Daniel Khashabi" userId="62390808-c838-45e6-be59-d6fd0d208bc8" providerId="ADAL" clId="{C877FE1F-5E9B-3F41-8FF3-6FA6E40EDD9A}" dt="2023-02-28T19:41:27.729" v="30" actId="18676"/>
        <pc:sldMkLst>
          <pc:docMk/>
          <pc:sldMk cId="2673111531" sldId="186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6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6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6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7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8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89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0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1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2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8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3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0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1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2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3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4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5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6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7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0" sldId="1948"/>
        </pc:sldMkLst>
      </pc:sldChg>
      <pc:sldChg chg="del">
        <pc:chgData name="Daniel Khashabi" userId="62390808-c838-45e6-be59-d6fd0d208bc8" providerId="ADAL" clId="{C877FE1F-5E9B-3F41-8FF3-6FA6E40EDD9A}" dt="2023-02-28T19:41:24.981" v="29" actId="18676"/>
        <pc:sldMkLst>
          <pc:docMk/>
          <pc:sldMk cId="2830243146" sldId="1949"/>
        </pc:sldMkLst>
      </pc:sldChg>
      <pc:sldChg chg="del">
        <pc:chgData name="Daniel Khashabi" userId="62390808-c838-45e6-be59-d6fd0d208bc8" providerId="ADAL" clId="{C877FE1F-5E9B-3F41-8FF3-6FA6E40EDD9A}" dt="2023-02-28T19:41:11.540" v="25" actId="18676"/>
        <pc:sldMkLst>
          <pc:docMk/>
          <pc:sldMk cId="2457414041" sldId="1950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731438675" sldId="1951"/>
        </pc:sldMkLst>
      </pc:sldChg>
      <pc:sldChg chg="del">
        <pc:chgData name="Daniel Khashabi" userId="62390808-c838-45e6-be59-d6fd0d208bc8" providerId="ADAL" clId="{C877FE1F-5E9B-3F41-8FF3-6FA6E40EDD9A}" dt="2023-02-28T19:41:24.981" v="29" actId="18676"/>
        <pc:sldMkLst>
          <pc:docMk/>
          <pc:sldMk cId="2458244337" sldId="1952"/>
        </pc:sldMkLst>
      </pc:sldChg>
      <pc:sldChg chg="del">
        <pc:chgData name="Daniel Khashabi" userId="62390808-c838-45e6-be59-d6fd0d208bc8" providerId="ADAL" clId="{C877FE1F-5E9B-3F41-8FF3-6FA6E40EDD9A}" dt="2023-02-28T19:41:24.981" v="29" actId="18676"/>
        <pc:sldMkLst>
          <pc:docMk/>
          <pc:sldMk cId="841837156" sldId="1953"/>
        </pc:sldMkLst>
      </pc:sldChg>
      <pc:sldChg chg="del">
        <pc:chgData name="Daniel Khashabi" userId="62390808-c838-45e6-be59-d6fd0d208bc8" providerId="ADAL" clId="{C877FE1F-5E9B-3F41-8FF3-6FA6E40EDD9A}" dt="2023-02-28T19:41:27.729" v="30" actId="18676"/>
        <pc:sldMkLst>
          <pc:docMk/>
          <pc:sldMk cId="3001147671" sldId="1954"/>
        </pc:sldMkLst>
      </pc:sldChg>
      <pc:sldChg chg="del">
        <pc:chgData name="Daniel Khashabi" userId="62390808-c838-45e6-be59-d6fd0d208bc8" providerId="ADAL" clId="{C877FE1F-5E9B-3F41-8FF3-6FA6E40EDD9A}" dt="2023-02-28T19:41:39.968" v="31" actId="18676"/>
        <pc:sldMkLst>
          <pc:docMk/>
          <pc:sldMk cId="1358069131" sldId="1955"/>
        </pc:sldMkLst>
      </pc:sldChg>
      <pc:sldChg chg="del">
        <pc:chgData name="Daniel Khashabi" userId="62390808-c838-45e6-be59-d6fd0d208bc8" providerId="ADAL" clId="{C877FE1F-5E9B-3F41-8FF3-6FA6E40EDD9A}" dt="2023-02-28T19:41:39.968" v="31" actId="18676"/>
        <pc:sldMkLst>
          <pc:docMk/>
          <pc:sldMk cId="4217980589" sldId="1956"/>
        </pc:sldMkLst>
      </pc:sldChg>
      <pc:sldChg chg="del">
        <pc:chgData name="Daniel Khashabi" userId="62390808-c838-45e6-be59-d6fd0d208bc8" providerId="ADAL" clId="{C877FE1F-5E9B-3F41-8FF3-6FA6E40EDD9A}" dt="2023-02-28T19:41:15.487" v="26" actId="18676"/>
        <pc:sldMkLst>
          <pc:docMk/>
          <pc:sldMk cId="423261872" sldId="1957"/>
        </pc:sldMkLst>
      </pc:sldChg>
      <pc:sldChg chg="del">
        <pc:chgData name="Daniel Khashabi" userId="62390808-c838-45e6-be59-d6fd0d208bc8" providerId="ADAL" clId="{C877FE1F-5E9B-3F41-8FF3-6FA6E40EDD9A}" dt="2023-02-28T19:41:15.487" v="26" actId="18676"/>
        <pc:sldMkLst>
          <pc:docMk/>
          <pc:sldMk cId="3136858018" sldId="1958"/>
        </pc:sldMkLst>
      </pc:sldChg>
      <pc:sldChg chg="del">
        <pc:chgData name="Daniel Khashabi" userId="62390808-c838-45e6-be59-d6fd0d208bc8" providerId="ADAL" clId="{C877FE1F-5E9B-3F41-8FF3-6FA6E40EDD9A}" dt="2023-02-28T19:41:02.793" v="23" actId="18676"/>
        <pc:sldMkLst>
          <pc:docMk/>
          <pc:sldMk cId="975306942" sldId="1959"/>
        </pc:sldMkLst>
      </pc:sldChg>
      <pc:sldChg chg="del">
        <pc:chgData name="Daniel Khashabi" userId="62390808-c838-45e6-be59-d6fd0d208bc8" providerId="ADAL" clId="{C877FE1F-5E9B-3F41-8FF3-6FA6E40EDD9A}" dt="2023-02-28T19:42:16.852" v="38" actId="18676"/>
        <pc:sldMkLst>
          <pc:docMk/>
          <pc:sldMk cId="2676100225" sldId="1960"/>
        </pc:sldMkLst>
      </pc:sldChg>
      <pc:sldChg chg="del">
        <pc:chgData name="Daniel Khashabi" userId="62390808-c838-45e6-be59-d6fd0d208bc8" providerId="ADAL" clId="{C877FE1F-5E9B-3F41-8FF3-6FA6E40EDD9A}" dt="2023-02-28T19:42:16.852" v="38" actId="18676"/>
        <pc:sldMkLst>
          <pc:docMk/>
          <pc:sldMk cId="3148173644" sldId="1961"/>
        </pc:sldMkLst>
      </pc:sldChg>
      <pc:sldChg chg="del">
        <pc:chgData name="Daniel Khashabi" userId="62390808-c838-45e6-be59-d6fd0d208bc8" providerId="ADAL" clId="{C877FE1F-5E9B-3F41-8FF3-6FA6E40EDD9A}" dt="2023-02-28T19:41:06.075" v="24" actId="18676"/>
        <pc:sldMkLst>
          <pc:docMk/>
          <pc:sldMk cId="3369097472" sldId="1962"/>
        </pc:sldMkLst>
      </pc:sldChg>
      <pc:sldChg chg="del">
        <pc:chgData name="Daniel Khashabi" userId="62390808-c838-45e6-be59-d6fd0d208bc8" providerId="ADAL" clId="{C877FE1F-5E9B-3F41-8FF3-6FA6E40EDD9A}" dt="2023-02-28T19:41:06.075" v="24" actId="18676"/>
        <pc:sldMkLst>
          <pc:docMk/>
          <pc:sldMk cId="2840551386" sldId="1963"/>
        </pc:sldMkLst>
      </pc:sldChg>
      <pc:sldChg chg="del">
        <pc:chgData name="Daniel Khashabi" userId="62390808-c838-45e6-be59-d6fd0d208bc8" providerId="ADAL" clId="{C877FE1F-5E9B-3F41-8FF3-6FA6E40EDD9A}" dt="2023-02-28T19:41:18.321" v="27" actId="18676"/>
        <pc:sldMkLst>
          <pc:docMk/>
          <pc:sldMk cId="1793496069" sldId="1964"/>
        </pc:sldMkLst>
      </pc:sldChg>
      <pc:sldChg chg="del">
        <pc:chgData name="Daniel Khashabi" userId="62390808-c838-45e6-be59-d6fd0d208bc8" providerId="ADAL" clId="{C877FE1F-5E9B-3F41-8FF3-6FA6E40EDD9A}" dt="2023-02-28T19:41:18.321" v="27" actId="18676"/>
        <pc:sldMkLst>
          <pc:docMk/>
          <pc:sldMk cId="2451461546" sldId="1965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605480706" sldId="196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401821691" sldId="1967"/>
        </pc:sldMkLst>
      </pc:sldChg>
      <pc:sldChg chg="del">
        <pc:chgData name="Daniel Khashabi" userId="62390808-c838-45e6-be59-d6fd0d208bc8" providerId="ADAL" clId="{C877FE1F-5E9B-3F41-8FF3-6FA6E40EDD9A}" dt="2023-02-28T19:42:10.290" v="37" actId="18676"/>
        <pc:sldMkLst>
          <pc:docMk/>
          <pc:sldMk cId="4283832194" sldId="1968"/>
        </pc:sldMkLst>
      </pc:sldChg>
      <pc:sldChg chg="del">
        <pc:chgData name="Daniel Khashabi" userId="62390808-c838-45e6-be59-d6fd0d208bc8" providerId="ADAL" clId="{C877FE1F-5E9B-3F41-8FF3-6FA6E40EDD9A}" dt="2023-02-28T19:42:10.290" v="37" actId="18676"/>
        <pc:sldMkLst>
          <pc:docMk/>
          <pc:sldMk cId="1239335412" sldId="1969"/>
        </pc:sldMkLst>
      </pc:sldChg>
      <pc:sldChg chg="del">
        <pc:chgData name="Daniel Khashabi" userId="62390808-c838-45e6-be59-d6fd0d208bc8" providerId="ADAL" clId="{C877FE1F-5E9B-3F41-8FF3-6FA6E40EDD9A}" dt="2023-02-28T19:41:06.075" v="24" actId="18676"/>
        <pc:sldMkLst>
          <pc:docMk/>
          <pc:sldMk cId="3602590369" sldId="1970"/>
        </pc:sldMkLst>
      </pc:sldChg>
      <pc:sldChg chg="del">
        <pc:chgData name="Daniel Khashabi" userId="62390808-c838-45e6-be59-d6fd0d208bc8" providerId="ADAL" clId="{C877FE1F-5E9B-3F41-8FF3-6FA6E40EDD9A}" dt="2023-02-28T19:41:06.075" v="24" actId="18676"/>
        <pc:sldMkLst>
          <pc:docMk/>
          <pc:sldMk cId="754482116" sldId="1971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2369294088" sldId="1976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718193449" sldId="1977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4036649788" sldId="1978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190952757" sldId="1980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3831824080" sldId="1981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175633578" sldId="1982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518002378" sldId="1983"/>
        </pc:sldMkLst>
      </pc:sldChg>
      <pc:sldChg chg="del">
        <pc:chgData name="Daniel Khashabi" userId="62390808-c838-45e6-be59-d6fd0d208bc8" providerId="ADAL" clId="{C877FE1F-5E9B-3F41-8FF3-6FA6E40EDD9A}" dt="2023-02-28T19:42:16.852" v="38" actId="18676"/>
        <pc:sldMkLst>
          <pc:docMk/>
          <pc:sldMk cId="1694851328" sldId="1984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3067692112" sldId="1985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495022789" sldId="1986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050025572" sldId="1988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115029569" sldId="1989"/>
        </pc:sldMkLst>
      </pc:sldChg>
      <pc:sldChg chg="del">
        <pc:chgData name="Daniel Khashabi" userId="62390808-c838-45e6-be59-d6fd0d208bc8" providerId="ADAL" clId="{C877FE1F-5E9B-3F41-8FF3-6FA6E40EDD9A}" dt="2023-02-28T19:41:22.033" v="28" actId="18676"/>
        <pc:sldMkLst>
          <pc:docMk/>
          <pc:sldMk cId="2643503907" sldId="1990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918904744" sldId="1991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1709155341" sldId="1992"/>
        </pc:sldMkLst>
      </pc:sldChg>
      <pc:sldChg chg="del">
        <pc:chgData name="Daniel Khashabi" userId="62390808-c838-45e6-be59-d6fd0d208bc8" providerId="ADAL" clId="{C877FE1F-5E9B-3F41-8FF3-6FA6E40EDD9A}" dt="2023-02-28T19:41:57.616" v="35" actId="18676"/>
        <pc:sldMkLst>
          <pc:docMk/>
          <pc:sldMk cId="2653590996" sldId="1993"/>
        </pc:sldMkLst>
      </pc:sldChg>
      <pc:sldChg chg="del">
        <pc:chgData name="Daniel Khashabi" userId="62390808-c838-45e6-be59-d6fd0d208bc8" providerId="ADAL" clId="{C877FE1F-5E9B-3F41-8FF3-6FA6E40EDD9A}" dt="2023-02-28T19:41:43.233" v="32" actId="18676"/>
        <pc:sldMkLst>
          <pc:docMk/>
          <pc:sldMk cId="1105420554" sldId="1994"/>
        </pc:sldMkLst>
      </pc:sldChg>
      <pc:sldChg chg="del">
        <pc:chgData name="Daniel Khashabi" userId="62390808-c838-45e6-be59-d6fd0d208bc8" providerId="ADAL" clId="{C877FE1F-5E9B-3F41-8FF3-6FA6E40EDD9A}" dt="2023-02-28T19:41:43.233" v="32" actId="18676"/>
        <pc:sldMkLst>
          <pc:docMk/>
          <pc:sldMk cId="415636418" sldId="1995"/>
        </pc:sldMkLst>
      </pc:sldChg>
      <pc:sldChg chg="del">
        <pc:chgData name="Daniel Khashabi" userId="62390808-c838-45e6-be59-d6fd0d208bc8" providerId="ADAL" clId="{C877FE1F-5E9B-3F41-8FF3-6FA6E40EDD9A}" dt="2023-02-28T19:41:43.233" v="32" actId="18676"/>
        <pc:sldMkLst>
          <pc:docMk/>
          <pc:sldMk cId="1001808723" sldId="1996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60286625" sldId="1997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384254903" sldId="1999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1052118452" sldId="2000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140350879" sldId="2001"/>
        </pc:sldMkLst>
      </pc:sldChg>
      <pc:sldChg chg="del">
        <pc:chgData name="Daniel Khashabi" userId="62390808-c838-45e6-be59-d6fd0d208bc8" providerId="ADAL" clId="{C877FE1F-5E9B-3F41-8FF3-6FA6E40EDD9A}" dt="2023-02-28T19:41:52.637" v="34" actId="18676"/>
        <pc:sldMkLst>
          <pc:docMk/>
          <pc:sldMk cId="110927811" sldId="2002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1060711321" sldId="2003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224863723" sldId="2004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150989394" sldId="2005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833131720" sldId="2006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676366699" sldId="2007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195971232" sldId="2008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2547108209" sldId="2010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1897881730" sldId="2011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733607112" sldId="2012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2151964613" sldId="2013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777729592" sldId="2014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15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16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17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18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19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0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1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2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3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4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0" sldId="2025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1492686192" sldId="2026"/>
        </pc:sldMkLst>
      </pc:sldChg>
      <pc:sldChg chg="add del">
        <pc:chgData name="Daniel Khashabi" userId="62390808-c838-45e6-be59-d6fd0d208bc8" providerId="ADAL" clId="{C877FE1F-5E9B-3F41-8FF3-6FA6E40EDD9A}" dt="2023-02-28T19:40:40.862" v="20" actId="18676"/>
        <pc:sldMkLst>
          <pc:docMk/>
          <pc:sldMk cId="3721417663" sldId="2027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677020065" sldId="2028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206691509" sldId="2029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2970304630" sldId="2030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506261725" sldId="2031"/>
        </pc:sldMkLst>
      </pc:sldChg>
      <pc:sldChg chg="del">
        <pc:chgData name="Daniel Khashabi" userId="62390808-c838-45e6-be59-d6fd0d208bc8" providerId="ADAL" clId="{C877FE1F-5E9B-3F41-8FF3-6FA6E40EDD9A}" dt="2023-02-28T19:40:48.737" v="21" actId="18676"/>
        <pc:sldMkLst>
          <pc:docMk/>
          <pc:sldMk cId="1832312971" sldId="2032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1121421178" sldId="2033"/>
        </pc:sldMkLst>
      </pc:sldChg>
      <pc:sldChg chg="del">
        <pc:chgData name="Daniel Khashabi" userId="62390808-c838-45e6-be59-d6fd0d208bc8" providerId="ADAL" clId="{C877FE1F-5E9B-3F41-8FF3-6FA6E40EDD9A}" dt="2023-02-28T19:42:04.757" v="36" actId="18676"/>
        <pc:sldMkLst>
          <pc:docMk/>
          <pc:sldMk cId="3960782592" sldId="2034"/>
        </pc:sldMkLst>
      </pc:sldChg>
      <pc:sldMasterChg chg="delSldLayout">
        <pc:chgData name="Daniel Khashabi" userId="62390808-c838-45e6-be59-d6fd0d208bc8" providerId="ADAL" clId="{C877FE1F-5E9B-3F41-8FF3-6FA6E40EDD9A}" dt="2023-02-28T19:42:16.852" v="38" actId="1867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C877FE1F-5E9B-3F41-8FF3-6FA6E40EDD9A}" dt="2023-02-28T19:41:57.616" v="35" actId="18676"/>
          <pc:sldLayoutMkLst>
            <pc:docMk/>
            <pc:sldMasterMk cId="0" sldId="2147483684"/>
            <pc:sldLayoutMk cId="0" sldId="2147483682"/>
          </pc:sldLayoutMkLst>
        </pc:sldLayoutChg>
        <pc:sldLayoutChg chg="del">
          <pc:chgData name="Daniel Khashabi" userId="62390808-c838-45e6-be59-d6fd0d208bc8" providerId="ADAL" clId="{C877FE1F-5E9B-3F41-8FF3-6FA6E40EDD9A}" dt="2023-02-28T19:40:48.737" v="21" actId="18676"/>
          <pc:sldLayoutMkLst>
            <pc:docMk/>
            <pc:sldMasterMk cId="0" sldId="2147483684"/>
            <pc:sldLayoutMk cId="678689711" sldId="2147483688"/>
          </pc:sldLayoutMkLst>
        </pc:sldLayoutChg>
        <pc:sldLayoutChg chg="del">
          <pc:chgData name="Daniel Khashabi" userId="62390808-c838-45e6-be59-d6fd0d208bc8" providerId="ADAL" clId="{C877FE1F-5E9B-3F41-8FF3-6FA6E40EDD9A}" dt="2023-02-28T19:42:04.757" v="36" actId="18676"/>
          <pc:sldLayoutMkLst>
            <pc:docMk/>
            <pc:sldMasterMk cId="0" sldId="2147483684"/>
            <pc:sldLayoutMk cId="2459604126" sldId="2147483689"/>
          </pc:sldLayoutMkLst>
        </pc:sldLayoutChg>
        <pc:sldLayoutChg chg="del">
          <pc:chgData name="Daniel Khashabi" userId="62390808-c838-45e6-be59-d6fd0d208bc8" providerId="ADAL" clId="{C877FE1F-5E9B-3F41-8FF3-6FA6E40EDD9A}" dt="2023-02-28T19:42:04.757" v="36" actId="18676"/>
          <pc:sldLayoutMkLst>
            <pc:docMk/>
            <pc:sldMasterMk cId="0" sldId="2147483684"/>
            <pc:sldLayoutMk cId="3764306259" sldId="2147483691"/>
          </pc:sldLayoutMkLst>
        </pc:sldLayoutChg>
        <pc:sldLayoutChg chg="del">
          <pc:chgData name="Daniel Khashabi" userId="62390808-c838-45e6-be59-d6fd0d208bc8" providerId="ADAL" clId="{C877FE1F-5E9B-3F41-8FF3-6FA6E40EDD9A}" dt="2023-02-28T19:42:04.757" v="36" actId="18676"/>
          <pc:sldLayoutMkLst>
            <pc:docMk/>
            <pc:sldMasterMk cId="0" sldId="2147483684"/>
            <pc:sldLayoutMk cId="2390178302" sldId="2147483694"/>
          </pc:sldLayoutMkLst>
        </pc:sldLayoutChg>
        <pc:sldLayoutChg chg="del">
          <pc:chgData name="Daniel Khashabi" userId="62390808-c838-45e6-be59-d6fd0d208bc8" providerId="ADAL" clId="{C877FE1F-5E9B-3F41-8FF3-6FA6E40EDD9A}" dt="2023-02-28T19:41:57.616" v="35" actId="18676"/>
          <pc:sldLayoutMkLst>
            <pc:docMk/>
            <pc:sldMasterMk cId="0" sldId="2147483684"/>
            <pc:sldLayoutMk cId="3742213653" sldId="2147483695"/>
          </pc:sldLayoutMkLst>
        </pc:sldLayoutChg>
        <pc:sldLayoutChg chg="del">
          <pc:chgData name="Daniel Khashabi" userId="62390808-c838-45e6-be59-d6fd0d208bc8" providerId="ADAL" clId="{C877FE1F-5E9B-3F41-8FF3-6FA6E40EDD9A}" dt="2023-02-28T19:41:22.033" v="28" actId="18676"/>
          <pc:sldLayoutMkLst>
            <pc:docMk/>
            <pc:sldMasterMk cId="0" sldId="2147483684"/>
            <pc:sldLayoutMk cId="1050889390" sldId="2147483696"/>
          </pc:sldLayoutMkLst>
        </pc:sldLayoutChg>
        <pc:sldLayoutChg chg="del">
          <pc:chgData name="Daniel Khashabi" userId="62390808-c838-45e6-be59-d6fd0d208bc8" providerId="ADAL" clId="{C877FE1F-5E9B-3F41-8FF3-6FA6E40EDD9A}" dt="2023-02-28T19:42:16.852" v="38" actId="18676"/>
          <pc:sldLayoutMkLst>
            <pc:docMk/>
            <pc:sldMasterMk cId="0" sldId="2147483684"/>
            <pc:sldLayoutMk cId="1251421853" sldId="2147483697"/>
          </pc:sldLayoutMkLst>
        </pc:sldLayoutChg>
      </pc:sldMasterChg>
    </pc:docChg>
  </pc:docChgLst>
  <pc:docChgLst>
    <pc:chgData name="Daniel Khashabi" userId="S::dkhasha1@jh.edu::62390808-c838-45e6-be59-d6fd0d208bc8" providerId="AD" clId="Web-{1A435938-4D8E-5CA2-B97D-FF8AB8201620}"/>
    <pc:docChg chg="modSld">
      <pc:chgData name="Daniel Khashabi" userId="S::dkhasha1@jh.edu::62390808-c838-45e6-be59-d6fd0d208bc8" providerId="AD" clId="Web-{1A435938-4D8E-5CA2-B97D-FF8AB8201620}" dt="2023-02-06T17:07:43.658" v="3" actId="20577"/>
      <pc:docMkLst>
        <pc:docMk/>
      </pc:docMkLst>
      <pc:sldChg chg="modSp">
        <pc:chgData name="Daniel Khashabi" userId="S::dkhasha1@jh.edu::62390808-c838-45e6-be59-d6fd0d208bc8" providerId="AD" clId="Web-{1A435938-4D8E-5CA2-B97D-FF8AB8201620}" dt="2023-02-06T17:07:43.658" v="3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1A435938-4D8E-5CA2-B97D-FF8AB8201620}" dt="2023-02-06T17:07:43.658" v="3" actId="20577"/>
          <ac:spMkLst>
            <pc:docMk/>
            <pc:sldMk cId="1627406018" sldId="1631"/>
            <ac:spMk id="3" creationId="{426C4352-FE41-DC81-B309-F435C6C62E77}"/>
          </ac:spMkLst>
        </pc:spChg>
      </pc:sldChg>
    </pc:docChg>
  </pc:docChgLst>
</pc:chgInfo>
</file>

<file path=ppt/comments/modernComment_6A4_FF13DB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9D8DBE-4882-6545-B4EF-B0151B5E5D9D}" authorId="{AC97BE05-7214-46BD-569F-A0959E827800}" created="2023-02-28T19:42:54.373">
    <pc:sldMkLst xmlns:pc="http://schemas.microsoft.com/office/powerpoint/2013/main/command">
      <pc:docMk/>
      <pc:sldMk cId="4279491511" sldId="1700"/>
    </pc:sldMkLst>
    <p188:txBody>
      <a:bodyPr/>
      <a:lstStyle/>
      <a:p>
        <a:r>
          <a:rPr lang="en-US"/>
          <a:t>TODO: add evals that show impact of model size.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/pdf/2106.04554.pdf</a:t>
            </a:r>
          </a:p>
        </p:txBody>
      </p:sp>
    </p:spTree>
    <p:extLst>
      <p:ext uri="{BB962C8B-B14F-4D97-AF65-F5344CB8AC3E}">
        <p14:creationId xmlns:p14="http://schemas.microsoft.com/office/powerpoint/2010/main" val="367685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9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bf7412a2f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bf7412a2f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44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653dde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653dde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40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653dde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653dde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14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9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2/28/23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8347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2/28/23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8575">
              <a:spcBef>
                <a:spcPts val="30"/>
              </a:spcBef>
            </a:pPr>
            <a:fld id="{81D60167-4931-47E6-BA6A-407CBD079E47}" type="slidenum">
              <a:rPr lang="en-US" smtClean="0"/>
              <a:pPr marL="28575">
                <a:spcBef>
                  <a:spcPts val="3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26449"/>
            <a:ext cx="3943350" cy="473402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481271BB-2EE1-4A4E-A529-52F1E1195EE2}" type="datetime1">
              <a:rPr lang="en-US" smtClean="0"/>
              <a:pPr/>
              <a:t>2/28/23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4766627"/>
            <a:ext cx="2057400" cy="273844"/>
          </a:xfrm>
        </p:spPr>
        <p:txBody>
          <a:bodyPr/>
          <a:lstStyle>
            <a:lvl1pPr>
              <a:defRPr b="0" i="0"/>
            </a:lvl1pPr>
          </a:lstStyle>
          <a:p>
            <a:fld id="{6BCA73C5-4051-2D45-AC51-FD5A1C1C1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966" y="23899"/>
            <a:ext cx="9086850" cy="507492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677854" y="578612"/>
            <a:ext cx="995084" cy="687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5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3" r:id="rId3"/>
    <p:sldLayoutId id="2147483677" r:id="rId4"/>
    <p:sldLayoutId id="2147483678" r:id="rId5"/>
    <p:sldLayoutId id="2147483679" r:id="rId6"/>
    <p:sldLayoutId id="2147483655" r:id="rId7"/>
    <p:sldLayoutId id="2147483656" r:id="rId8"/>
    <p:sldLayoutId id="2147483657" r:id="rId9"/>
    <p:sldLayoutId id="2147483680" r:id="rId10"/>
    <p:sldLayoutId id="2147483681" r:id="rId11"/>
    <p:sldLayoutId id="2147483672" r:id="rId12"/>
    <p:sldLayoutId id="2147483687" r:id="rId13"/>
    <p:sldLayoutId id="2147483692" r:id="rId14"/>
    <p:sldLayoutId id="214748369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810.0480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huggingface.co/bert-base-uncas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bert-base-uncas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810.04805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A4_FF13DBB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rxiv.org/abs/1810.04805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706.037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abs/1706.0376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acebookresearch/llama/blob/main/llama/model.py#L178-L195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1008992"/>
            <a:ext cx="8520600" cy="1504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Large Language Models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83C61-CDA1-61F7-C8D2-09CBFCD4CC06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Chris Tanner, Jacob Devlin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4BC2-D56C-7F73-710E-AE4E30DA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Transformers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17F1-F6EB-C2CB-2F32-BF8892E9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building block for a variety of LMs 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84D2F9B-F1C7-F0F5-EF3E-975E743EB9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372" y="2690958"/>
            <a:ext cx="1164467" cy="778667"/>
          </a:xfrm>
          <a:prstGeom prst="rect">
            <a:avLst/>
          </a:prstGeom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0153ED93-1DC9-D4EA-48D3-1C4CEB55935E}"/>
              </a:ext>
            </a:extLst>
          </p:cNvPr>
          <p:cNvGrpSpPr/>
          <p:nvPr/>
        </p:nvGrpSpPr>
        <p:grpSpPr>
          <a:xfrm>
            <a:off x="755482" y="1599791"/>
            <a:ext cx="1157764" cy="771525"/>
            <a:chOff x="1007309" y="3287101"/>
            <a:chExt cx="1543685" cy="10287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CAB8B96-1665-77EF-37E0-8F73B564872F}"/>
                </a:ext>
              </a:extLst>
            </p:cNvPr>
            <p:cNvSpPr/>
            <p:nvPr/>
          </p:nvSpPr>
          <p:spPr>
            <a:xfrm>
              <a:off x="1007300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27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85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85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27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27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85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85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27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23CD156-6A6B-E77E-2A15-39AECEAC6443}"/>
                </a:ext>
              </a:extLst>
            </p:cNvPr>
            <p:cNvSpPr/>
            <p:nvPr/>
          </p:nvSpPr>
          <p:spPr>
            <a:xfrm>
              <a:off x="1065259" y="3668101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42862" y="63499"/>
                  </a:moveTo>
                  <a:lnTo>
                    <a:pt x="33337" y="63499"/>
                  </a:lnTo>
                  <a:lnTo>
                    <a:pt x="33336" y="266698"/>
                  </a:lnTo>
                  <a:lnTo>
                    <a:pt x="42861" y="266698"/>
                  </a:lnTo>
                  <a:lnTo>
                    <a:pt x="42862" y="63499"/>
                  </a:lnTo>
                  <a:close/>
                </a:path>
                <a:path w="76200" h="266700">
                  <a:moveTo>
                    <a:pt x="38100" y="0"/>
                  </a:moveTo>
                  <a:lnTo>
                    <a:pt x="0" y="76199"/>
                  </a:lnTo>
                  <a:lnTo>
                    <a:pt x="33337" y="76199"/>
                  </a:lnTo>
                  <a:lnTo>
                    <a:pt x="33337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66700">
                  <a:moveTo>
                    <a:pt x="69850" y="63499"/>
                  </a:moveTo>
                  <a:lnTo>
                    <a:pt x="42862" y="63499"/>
                  </a:lnTo>
                  <a:lnTo>
                    <a:pt x="42862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19DDAE9-7D5E-8F70-3E11-95FA937DBF0E}"/>
                </a:ext>
              </a:extLst>
            </p:cNvPr>
            <p:cNvSpPr/>
            <p:nvPr/>
          </p:nvSpPr>
          <p:spPr>
            <a:xfrm>
              <a:off x="1351800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14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14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14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14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6AC9F09-6181-1543-1E92-960C264AD2FD}"/>
                </a:ext>
              </a:extLst>
            </p:cNvPr>
            <p:cNvSpPr/>
            <p:nvPr/>
          </p:nvSpPr>
          <p:spPr>
            <a:xfrm>
              <a:off x="1100443" y="3668101"/>
              <a:ext cx="347980" cy="270510"/>
            </a:xfrm>
            <a:custGeom>
              <a:avLst/>
              <a:gdLst/>
              <a:ahLst/>
              <a:cxnLst/>
              <a:rect l="l" t="t" r="r" b="b"/>
              <a:pathLst>
                <a:path w="347980" h="270510">
                  <a:moveTo>
                    <a:pt x="284243" y="42881"/>
                  </a:moveTo>
                  <a:lnTo>
                    <a:pt x="0" y="262933"/>
                  </a:lnTo>
                  <a:lnTo>
                    <a:pt x="5830" y="270465"/>
                  </a:lnTo>
                  <a:lnTo>
                    <a:pt x="290073" y="50412"/>
                  </a:lnTo>
                  <a:lnTo>
                    <a:pt x="284243" y="42881"/>
                  </a:lnTo>
                  <a:close/>
                </a:path>
                <a:path w="347980" h="270510">
                  <a:moveTo>
                    <a:pt x="330525" y="35106"/>
                  </a:moveTo>
                  <a:lnTo>
                    <a:pt x="294285" y="35106"/>
                  </a:lnTo>
                  <a:lnTo>
                    <a:pt x="300116" y="42637"/>
                  </a:lnTo>
                  <a:lnTo>
                    <a:pt x="290073" y="50412"/>
                  </a:lnTo>
                  <a:lnTo>
                    <a:pt x="310481" y="76774"/>
                  </a:lnTo>
                  <a:lnTo>
                    <a:pt x="330525" y="35106"/>
                  </a:lnTo>
                  <a:close/>
                </a:path>
                <a:path w="347980" h="270510">
                  <a:moveTo>
                    <a:pt x="294285" y="35106"/>
                  </a:moveTo>
                  <a:lnTo>
                    <a:pt x="284243" y="42881"/>
                  </a:lnTo>
                  <a:lnTo>
                    <a:pt x="290073" y="50412"/>
                  </a:lnTo>
                  <a:lnTo>
                    <a:pt x="300116" y="42637"/>
                  </a:lnTo>
                  <a:lnTo>
                    <a:pt x="294285" y="35106"/>
                  </a:lnTo>
                  <a:close/>
                </a:path>
                <a:path w="347980" h="270510">
                  <a:moveTo>
                    <a:pt x="347412" y="0"/>
                  </a:moveTo>
                  <a:lnTo>
                    <a:pt x="263834" y="16520"/>
                  </a:lnTo>
                  <a:lnTo>
                    <a:pt x="284243" y="42881"/>
                  </a:lnTo>
                  <a:lnTo>
                    <a:pt x="294285" y="35106"/>
                  </a:lnTo>
                  <a:lnTo>
                    <a:pt x="330525" y="35106"/>
                  </a:lnTo>
                  <a:lnTo>
                    <a:pt x="347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DFCD589-1CD6-6E24-99E5-1BBC43CFFEDA}"/>
                </a:ext>
              </a:extLst>
            </p:cNvPr>
            <p:cNvSpPr/>
            <p:nvPr/>
          </p:nvSpPr>
          <p:spPr>
            <a:xfrm>
              <a:off x="16963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72" y="667258"/>
                  </a:lnTo>
                  <a:lnTo>
                    <a:pt x="182714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45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14" y="1019327"/>
                  </a:lnTo>
                  <a:lnTo>
                    <a:pt x="189572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72" y="19558"/>
                  </a:lnTo>
                  <a:lnTo>
                    <a:pt x="182714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14" y="371627"/>
                  </a:lnTo>
                  <a:lnTo>
                    <a:pt x="189572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89D59D7-0B3B-0A25-4DF6-A5B458E358B4}"/>
                </a:ext>
              </a:extLst>
            </p:cNvPr>
            <p:cNvSpPr/>
            <p:nvPr/>
          </p:nvSpPr>
          <p:spPr>
            <a:xfrm>
              <a:off x="1101639" y="3660077"/>
              <a:ext cx="690880" cy="279400"/>
            </a:xfrm>
            <a:custGeom>
              <a:avLst/>
              <a:gdLst/>
              <a:ahLst/>
              <a:cxnLst/>
              <a:rect l="l" t="t" r="r" b="b"/>
              <a:pathLst>
                <a:path w="690880" h="279400">
                  <a:moveTo>
                    <a:pt x="617932" y="31089"/>
                  </a:moveTo>
                  <a:lnTo>
                    <a:pt x="0" y="270281"/>
                  </a:lnTo>
                  <a:lnTo>
                    <a:pt x="3438" y="279165"/>
                  </a:lnTo>
                  <a:lnTo>
                    <a:pt x="621370" y="39972"/>
                  </a:lnTo>
                  <a:lnTo>
                    <a:pt x="617932" y="31089"/>
                  </a:lnTo>
                  <a:close/>
                </a:path>
                <a:path w="690880" h="279400">
                  <a:moveTo>
                    <a:pt x="673912" y="26504"/>
                  </a:moveTo>
                  <a:lnTo>
                    <a:pt x="629775" y="26504"/>
                  </a:lnTo>
                  <a:lnTo>
                    <a:pt x="633213" y="35388"/>
                  </a:lnTo>
                  <a:lnTo>
                    <a:pt x="621370" y="39972"/>
                  </a:lnTo>
                  <a:lnTo>
                    <a:pt x="633405" y="71061"/>
                  </a:lnTo>
                  <a:lnTo>
                    <a:pt x="673912" y="26504"/>
                  </a:lnTo>
                  <a:close/>
                </a:path>
                <a:path w="690880" h="279400">
                  <a:moveTo>
                    <a:pt x="629775" y="26504"/>
                  </a:moveTo>
                  <a:lnTo>
                    <a:pt x="617932" y="31089"/>
                  </a:lnTo>
                  <a:lnTo>
                    <a:pt x="621370" y="39972"/>
                  </a:lnTo>
                  <a:lnTo>
                    <a:pt x="633213" y="35388"/>
                  </a:lnTo>
                  <a:lnTo>
                    <a:pt x="629775" y="26504"/>
                  </a:lnTo>
                  <a:close/>
                </a:path>
                <a:path w="690880" h="279400">
                  <a:moveTo>
                    <a:pt x="605898" y="0"/>
                  </a:moveTo>
                  <a:lnTo>
                    <a:pt x="617932" y="31089"/>
                  </a:lnTo>
                  <a:lnTo>
                    <a:pt x="629775" y="26504"/>
                  </a:lnTo>
                  <a:lnTo>
                    <a:pt x="673912" y="26504"/>
                  </a:lnTo>
                  <a:lnTo>
                    <a:pt x="690713" y="8023"/>
                  </a:lnTo>
                  <a:lnTo>
                    <a:pt x="605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436AC40-14E9-4BF6-4257-A0E57FB4B5F6}"/>
                </a:ext>
              </a:extLst>
            </p:cNvPr>
            <p:cNvSpPr/>
            <p:nvPr/>
          </p:nvSpPr>
          <p:spPr>
            <a:xfrm>
              <a:off x="20408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87" y="679716"/>
                  </a:moveTo>
                  <a:lnTo>
                    <a:pt x="189572" y="667258"/>
                  </a:lnTo>
                  <a:lnTo>
                    <a:pt x="182714" y="657085"/>
                  </a:lnTo>
                  <a:lnTo>
                    <a:pt x="172529" y="650214"/>
                  </a:lnTo>
                  <a:lnTo>
                    <a:pt x="160070" y="647700"/>
                  </a:lnTo>
                  <a:lnTo>
                    <a:pt x="32016" y="647700"/>
                  </a:lnTo>
                  <a:lnTo>
                    <a:pt x="19545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16" y="1028700"/>
                  </a:lnTo>
                  <a:lnTo>
                    <a:pt x="160070" y="1028700"/>
                  </a:lnTo>
                  <a:lnTo>
                    <a:pt x="172529" y="1026185"/>
                  </a:lnTo>
                  <a:lnTo>
                    <a:pt x="182714" y="1019327"/>
                  </a:lnTo>
                  <a:lnTo>
                    <a:pt x="189572" y="1009154"/>
                  </a:lnTo>
                  <a:lnTo>
                    <a:pt x="192087" y="996683"/>
                  </a:lnTo>
                  <a:lnTo>
                    <a:pt x="192087" y="679716"/>
                  </a:lnTo>
                  <a:close/>
                </a:path>
                <a:path w="192405" h="1028700">
                  <a:moveTo>
                    <a:pt x="192087" y="32016"/>
                  </a:moveTo>
                  <a:lnTo>
                    <a:pt x="189572" y="19558"/>
                  </a:lnTo>
                  <a:lnTo>
                    <a:pt x="182714" y="9385"/>
                  </a:lnTo>
                  <a:lnTo>
                    <a:pt x="172529" y="2527"/>
                  </a:lnTo>
                  <a:lnTo>
                    <a:pt x="160070" y="0"/>
                  </a:lnTo>
                  <a:lnTo>
                    <a:pt x="32016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16" y="381000"/>
                  </a:lnTo>
                  <a:lnTo>
                    <a:pt x="160070" y="381000"/>
                  </a:lnTo>
                  <a:lnTo>
                    <a:pt x="172529" y="378485"/>
                  </a:lnTo>
                  <a:lnTo>
                    <a:pt x="182714" y="371627"/>
                  </a:lnTo>
                  <a:lnTo>
                    <a:pt x="189572" y="361454"/>
                  </a:lnTo>
                  <a:lnTo>
                    <a:pt x="192087" y="348983"/>
                  </a:lnTo>
                  <a:lnTo>
                    <a:pt x="192087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6BC8099-2D74-561C-74CB-C62D68A23747}"/>
                </a:ext>
              </a:extLst>
            </p:cNvPr>
            <p:cNvSpPr/>
            <p:nvPr/>
          </p:nvSpPr>
          <p:spPr>
            <a:xfrm>
              <a:off x="1446136" y="3660077"/>
              <a:ext cx="690880" cy="279400"/>
            </a:xfrm>
            <a:custGeom>
              <a:avLst/>
              <a:gdLst/>
              <a:ahLst/>
              <a:cxnLst/>
              <a:rect l="l" t="t" r="r" b="b"/>
              <a:pathLst>
                <a:path w="690880" h="279400">
                  <a:moveTo>
                    <a:pt x="617932" y="31089"/>
                  </a:moveTo>
                  <a:lnTo>
                    <a:pt x="0" y="270281"/>
                  </a:lnTo>
                  <a:lnTo>
                    <a:pt x="3439" y="279165"/>
                  </a:lnTo>
                  <a:lnTo>
                    <a:pt x="621370" y="39972"/>
                  </a:lnTo>
                  <a:lnTo>
                    <a:pt x="617932" y="31089"/>
                  </a:lnTo>
                  <a:close/>
                </a:path>
                <a:path w="690880" h="279400">
                  <a:moveTo>
                    <a:pt x="673912" y="26504"/>
                  </a:moveTo>
                  <a:lnTo>
                    <a:pt x="629776" y="26504"/>
                  </a:lnTo>
                  <a:lnTo>
                    <a:pt x="633214" y="35388"/>
                  </a:lnTo>
                  <a:lnTo>
                    <a:pt x="621370" y="39972"/>
                  </a:lnTo>
                  <a:lnTo>
                    <a:pt x="633404" y="71061"/>
                  </a:lnTo>
                  <a:lnTo>
                    <a:pt x="673912" y="26504"/>
                  </a:lnTo>
                  <a:close/>
                </a:path>
                <a:path w="690880" h="279400">
                  <a:moveTo>
                    <a:pt x="629776" y="26504"/>
                  </a:moveTo>
                  <a:lnTo>
                    <a:pt x="617932" y="31089"/>
                  </a:lnTo>
                  <a:lnTo>
                    <a:pt x="621370" y="39972"/>
                  </a:lnTo>
                  <a:lnTo>
                    <a:pt x="633214" y="35388"/>
                  </a:lnTo>
                  <a:lnTo>
                    <a:pt x="629776" y="26504"/>
                  </a:lnTo>
                  <a:close/>
                </a:path>
                <a:path w="690880" h="279400">
                  <a:moveTo>
                    <a:pt x="605897" y="0"/>
                  </a:moveTo>
                  <a:lnTo>
                    <a:pt x="617932" y="31089"/>
                  </a:lnTo>
                  <a:lnTo>
                    <a:pt x="629776" y="26504"/>
                  </a:lnTo>
                  <a:lnTo>
                    <a:pt x="673912" y="26504"/>
                  </a:lnTo>
                  <a:lnTo>
                    <a:pt x="690713" y="8023"/>
                  </a:lnTo>
                  <a:lnTo>
                    <a:pt x="6058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99BEFF8-9014-858B-25D6-272EF4692568}"/>
                </a:ext>
              </a:extLst>
            </p:cNvPr>
            <p:cNvSpPr/>
            <p:nvPr/>
          </p:nvSpPr>
          <p:spPr>
            <a:xfrm>
              <a:off x="23583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27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85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85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27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27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85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85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27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F700494-FBC2-941F-A251-BF4D25F76303}"/>
                </a:ext>
              </a:extLst>
            </p:cNvPr>
            <p:cNvSpPr/>
            <p:nvPr/>
          </p:nvSpPr>
          <p:spPr>
            <a:xfrm>
              <a:off x="1102436" y="3645484"/>
              <a:ext cx="1390015" cy="294005"/>
            </a:xfrm>
            <a:custGeom>
              <a:avLst/>
              <a:gdLst/>
              <a:ahLst/>
              <a:cxnLst/>
              <a:rect l="l" t="t" r="r" b="b"/>
              <a:pathLst>
                <a:path w="1390014" h="294004">
                  <a:moveTo>
                    <a:pt x="1390015" y="98818"/>
                  </a:moveTo>
                  <a:lnTo>
                    <a:pt x="1383665" y="86118"/>
                  </a:lnTo>
                  <a:lnTo>
                    <a:pt x="1351915" y="22618"/>
                  </a:lnTo>
                  <a:lnTo>
                    <a:pt x="1347152" y="21310"/>
                  </a:lnTo>
                  <a:lnTo>
                    <a:pt x="1347152" y="98818"/>
                  </a:lnTo>
                  <a:lnTo>
                    <a:pt x="1347152" y="279107"/>
                  </a:lnTo>
                  <a:lnTo>
                    <a:pt x="1325956" y="261315"/>
                  </a:lnTo>
                  <a:lnTo>
                    <a:pt x="1325956" y="273735"/>
                  </a:lnTo>
                  <a:lnTo>
                    <a:pt x="1279067" y="254850"/>
                  </a:lnTo>
                  <a:lnTo>
                    <a:pt x="1279067" y="265112"/>
                  </a:lnTo>
                  <a:lnTo>
                    <a:pt x="1207135" y="246062"/>
                  </a:lnTo>
                  <a:lnTo>
                    <a:pt x="1207135" y="255892"/>
                  </a:lnTo>
                  <a:lnTo>
                    <a:pt x="1105496" y="235826"/>
                  </a:lnTo>
                  <a:lnTo>
                    <a:pt x="1111707" y="230606"/>
                  </a:lnTo>
                  <a:lnTo>
                    <a:pt x="1207135" y="255892"/>
                  </a:lnTo>
                  <a:lnTo>
                    <a:pt x="1207135" y="246062"/>
                  </a:lnTo>
                  <a:lnTo>
                    <a:pt x="1120622" y="223126"/>
                  </a:lnTo>
                  <a:lnTo>
                    <a:pt x="1138199" y="208368"/>
                  </a:lnTo>
                  <a:lnTo>
                    <a:pt x="1279067" y="265112"/>
                  </a:lnTo>
                  <a:lnTo>
                    <a:pt x="1279067" y="254850"/>
                  </a:lnTo>
                  <a:lnTo>
                    <a:pt x="1146454" y="201422"/>
                  </a:lnTo>
                  <a:lnTo>
                    <a:pt x="1193152" y="162204"/>
                  </a:lnTo>
                  <a:lnTo>
                    <a:pt x="1325956" y="273735"/>
                  </a:lnTo>
                  <a:lnTo>
                    <a:pt x="1325956" y="261315"/>
                  </a:lnTo>
                  <a:lnTo>
                    <a:pt x="1200556" y="155981"/>
                  </a:lnTo>
                  <a:lnTo>
                    <a:pt x="1292402" y="78841"/>
                  </a:lnTo>
                  <a:lnTo>
                    <a:pt x="1295476" y="86436"/>
                  </a:lnTo>
                  <a:lnTo>
                    <a:pt x="1300861" y="80340"/>
                  </a:lnTo>
                  <a:lnTo>
                    <a:pt x="1314767" y="96901"/>
                  </a:lnTo>
                  <a:lnTo>
                    <a:pt x="1313815" y="98818"/>
                  </a:lnTo>
                  <a:lnTo>
                    <a:pt x="1316393" y="98818"/>
                  </a:lnTo>
                  <a:lnTo>
                    <a:pt x="1318069" y="100812"/>
                  </a:lnTo>
                  <a:lnTo>
                    <a:pt x="1318920" y="98818"/>
                  </a:lnTo>
                  <a:lnTo>
                    <a:pt x="1347152" y="98818"/>
                  </a:lnTo>
                  <a:lnTo>
                    <a:pt x="1347152" y="21310"/>
                  </a:lnTo>
                  <a:lnTo>
                    <a:pt x="1284236" y="3987"/>
                  </a:lnTo>
                  <a:lnTo>
                    <a:pt x="1284236" y="73253"/>
                  </a:lnTo>
                  <a:lnTo>
                    <a:pt x="1193165" y="149758"/>
                  </a:lnTo>
                  <a:lnTo>
                    <a:pt x="1185748" y="143535"/>
                  </a:lnTo>
                  <a:lnTo>
                    <a:pt x="1185748" y="155981"/>
                  </a:lnTo>
                  <a:lnTo>
                    <a:pt x="1136446" y="197396"/>
                  </a:lnTo>
                  <a:lnTo>
                    <a:pt x="1128191" y="194081"/>
                  </a:lnTo>
                  <a:lnTo>
                    <a:pt x="1128191" y="204330"/>
                  </a:lnTo>
                  <a:lnTo>
                    <a:pt x="1109370" y="220141"/>
                  </a:lnTo>
                  <a:lnTo>
                    <a:pt x="1100455" y="217779"/>
                  </a:lnTo>
                  <a:lnTo>
                    <a:pt x="1100455" y="227634"/>
                  </a:lnTo>
                  <a:lnTo>
                    <a:pt x="1093508" y="233464"/>
                  </a:lnTo>
                  <a:lnTo>
                    <a:pt x="1084148" y="231622"/>
                  </a:lnTo>
                  <a:lnTo>
                    <a:pt x="1084148" y="241325"/>
                  </a:lnTo>
                  <a:lnTo>
                    <a:pt x="1039164" y="279107"/>
                  </a:lnTo>
                  <a:lnTo>
                    <a:pt x="1039164" y="232435"/>
                  </a:lnTo>
                  <a:lnTo>
                    <a:pt x="1084148" y="241325"/>
                  </a:lnTo>
                  <a:lnTo>
                    <a:pt x="1084148" y="231622"/>
                  </a:lnTo>
                  <a:lnTo>
                    <a:pt x="1039164" y="222732"/>
                  </a:lnTo>
                  <a:lnTo>
                    <a:pt x="1039164" y="211391"/>
                  </a:lnTo>
                  <a:lnTo>
                    <a:pt x="1100455" y="227634"/>
                  </a:lnTo>
                  <a:lnTo>
                    <a:pt x="1100455" y="217779"/>
                  </a:lnTo>
                  <a:lnTo>
                    <a:pt x="1039164" y="201536"/>
                  </a:lnTo>
                  <a:lnTo>
                    <a:pt x="1039164" y="168465"/>
                  </a:lnTo>
                  <a:lnTo>
                    <a:pt x="1128191" y="204330"/>
                  </a:lnTo>
                  <a:lnTo>
                    <a:pt x="1128191" y="194081"/>
                  </a:lnTo>
                  <a:lnTo>
                    <a:pt x="1039164" y="158203"/>
                  </a:lnTo>
                  <a:lnTo>
                    <a:pt x="1039164" y="153758"/>
                  </a:lnTo>
                  <a:lnTo>
                    <a:pt x="1136446" y="114579"/>
                  </a:lnTo>
                  <a:lnTo>
                    <a:pt x="1185748" y="155981"/>
                  </a:lnTo>
                  <a:lnTo>
                    <a:pt x="1185748" y="143535"/>
                  </a:lnTo>
                  <a:lnTo>
                    <a:pt x="1146467" y="110540"/>
                  </a:lnTo>
                  <a:lnTo>
                    <a:pt x="1280782" y="56426"/>
                  </a:lnTo>
                  <a:lnTo>
                    <a:pt x="1280934" y="56603"/>
                  </a:lnTo>
                  <a:lnTo>
                    <a:pt x="1284236" y="73253"/>
                  </a:lnTo>
                  <a:lnTo>
                    <a:pt x="1284236" y="3987"/>
                  </a:lnTo>
                  <a:lnTo>
                    <a:pt x="1274343" y="1257"/>
                  </a:lnTo>
                  <a:lnTo>
                    <a:pt x="1274343" y="48755"/>
                  </a:lnTo>
                  <a:lnTo>
                    <a:pt x="1138212" y="103606"/>
                  </a:lnTo>
                  <a:lnTo>
                    <a:pt x="1128191" y="95199"/>
                  </a:lnTo>
                  <a:lnTo>
                    <a:pt x="1128191" y="107632"/>
                  </a:lnTo>
                  <a:lnTo>
                    <a:pt x="1039164" y="143497"/>
                  </a:lnTo>
                  <a:lnTo>
                    <a:pt x="1039164" y="110439"/>
                  </a:lnTo>
                  <a:lnTo>
                    <a:pt x="1109383" y="91833"/>
                  </a:lnTo>
                  <a:lnTo>
                    <a:pt x="1128191" y="107632"/>
                  </a:lnTo>
                  <a:lnTo>
                    <a:pt x="1128191" y="95199"/>
                  </a:lnTo>
                  <a:lnTo>
                    <a:pt x="1120648" y="88849"/>
                  </a:lnTo>
                  <a:lnTo>
                    <a:pt x="1273911" y="48234"/>
                  </a:lnTo>
                  <a:lnTo>
                    <a:pt x="1274343" y="48755"/>
                  </a:lnTo>
                  <a:lnTo>
                    <a:pt x="1274343" y="1257"/>
                  </a:lnTo>
                  <a:lnTo>
                    <a:pt x="1269784" y="0"/>
                  </a:lnTo>
                  <a:lnTo>
                    <a:pt x="1270927" y="5816"/>
                  </a:lnTo>
                  <a:lnTo>
                    <a:pt x="1268501" y="5308"/>
                  </a:lnTo>
                  <a:lnTo>
                    <a:pt x="1271358" y="16116"/>
                  </a:lnTo>
                  <a:lnTo>
                    <a:pt x="1267002" y="15760"/>
                  </a:lnTo>
                  <a:lnTo>
                    <a:pt x="1274013" y="33172"/>
                  </a:lnTo>
                  <a:lnTo>
                    <a:pt x="1207236" y="46367"/>
                  </a:lnTo>
                  <a:lnTo>
                    <a:pt x="1207236" y="56045"/>
                  </a:lnTo>
                  <a:lnTo>
                    <a:pt x="1111732" y="81368"/>
                  </a:lnTo>
                  <a:lnTo>
                    <a:pt x="1105509" y="76136"/>
                  </a:lnTo>
                  <a:lnTo>
                    <a:pt x="1207236" y="56045"/>
                  </a:lnTo>
                  <a:lnTo>
                    <a:pt x="1207236" y="46367"/>
                  </a:lnTo>
                  <a:lnTo>
                    <a:pt x="1100467" y="67449"/>
                  </a:lnTo>
                  <a:lnTo>
                    <a:pt x="1100467" y="84353"/>
                  </a:lnTo>
                  <a:lnTo>
                    <a:pt x="1076807" y="90627"/>
                  </a:lnTo>
                  <a:lnTo>
                    <a:pt x="1085684" y="80048"/>
                  </a:lnTo>
                  <a:lnTo>
                    <a:pt x="1093508" y="78511"/>
                  </a:lnTo>
                  <a:lnTo>
                    <a:pt x="1100467" y="84353"/>
                  </a:lnTo>
                  <a:lnTo>
                    <a:pt x="1100467" y="67449"/>
                  </a:lnTo>
                  <a:lnTo>
                    <a:pt x="1096162" y="68287"/>
                  </a:lnTo>
                  <a:lnTo>
                    <a:pt x="1095819" y="67983"/>
                  </a:lnTo>
                  <a:lnTo>
                    <a:pt x="1102677" y="59817"/>
                  </a:lnTo>
                  <a:lnTo>
                    <a:pt x="1117257" y="42456"/>
                  </a:lnTo>
                  <a:lnTo>
                    <a:pt x="1045806" y="25361"/>
                  </a:lnTo>
                  <a:lnTo>
                    <a:pt x="1045806" y="98818"/>
                  </a:lnTo>
                  <a:lnTo>
                    <a:pt x="1039164" y="100584"/>
                  </a:lnTo>
                  <a:lnTo>
                    <a:pt x="1039164" y="98818"/>
                  </a:lnTo>
                  <a:lnTo>
                    <a:pt x="1045806" y="98818"/>
                  </a:lnTo>
                  <a:lnTo>
                    <a:pt x="1045806" y="25361"/>
                  </a:lnTo>
                  <a:lnTo>
                    <a:pt x="1034415" y="22631"/>
                  </a:lnTo>
                  <a:lnTo>
                    <a:pt x="1034084" y="23279"/>
                  </a:lnTo>
                  <a:lnTo>
                    <a:pt x="1034402" y="22618"/>
                  </a:lnTo>
                  <a:lnTo>
                    <a:pt x="1029639" y="22174"/>
                  </a:lnTo>
                  <a:lnTo>
                    <a:pt x="1029639" y="279615"/>
                  </a:lnTo>
                  <a:lnTo>
                    <a:pt x="1005687" y="261086"/>
                  </a:lnTo>
                  <a:lnTo>
                    <a:pt x="1005687" y="273113"/>
                  </a:lnTo>
                  <a:lnTo>
                    <a:pt x="956729" y="254165"/>
                  </a:lnTo>
                  <a:lnTo>
                    <a:pt x="956729" y="264375"/>
                  </a:lnTo>
                  <a:lnTo>
                    <a:pt x="839622" y="234149"/>
                  </a:lnTo>
                  <a:lnTo>
                    <a:pt x="858748" y="226441"/>
                  </a:lnTo>
                  <a:lnTo>
                    <a:pt x="956729" y="264375"/>
                  </a:lnTo>
                  <a:lnTo>
                    <a:pt x="956729" y="254165"/>
                  </a:lnTo>
                  <a:lnTo>
                    <a:pt x="871677" y="221234"/>
                  </a:lnTo>
                  <a:lnTo>
                    <a:pt x="908100" y="206565"/>
                  </a:lnTo>
                  <a:lnTo>
                    <a:pt x="923658" y="209638"/>
                  </a:lnTo>
                  <a:lnTo>
                    <a:pt x="1005687" y="273113"/>
                  </a:lnTo>
                  <a:lnTo>
                    <a:pt x="1005687" y="261086"/>
                  </a:lnTo>
                  <a:lnTo>
                    <a:pt x="944562" y="213766"/>
                  </a:lnTo>
                  <a:lnTo>
                    <a:pt x="1029639" y="230555"/>
                  </a:lnTo>
                  <a:lnTo>
                    <a:pt x="1029639" y="220853"/>
                  </a:lnTo>
                  <a:lnTo>
                    <a:pt x="927722" y="200736"/>
                  </a:lnTo>
                  <a:lnTo>
                    <a:pt x="925969" y="199364"/>
                  </a:lnTo>
                  <a:lnTo>
                    <a:pt x="952881" y="188531"/>
                  </a:lnTo>
                  <a:lnTo>
                    <a:pt x="1029639" y="208864"/>
                  </a:lnTo>
                  <a:lnTo>
                    <a:pt x="1029639" y="199009"/>
                  </a:lnTo>
                  <a:lnTo>
                    <a:pt x="967638" y="182575"/>
                  </a:lnTo>
                  <a:lnTo>
                    <a:pt x="1020914" y="161112"/>
                  </a:lnTo>
                  <a:lnTo>
                    <a:pt x="1029639" y="164630"/>
                  </a:lnTo>
                  <a:lnTo>
                    <a:pt x="1029639" y="147332"/>
                  </a:lnTo>
                  <a:lnTo>
                    <a:pt x="1020914" y="150850"/>
                  </a:lnTo>
                  <a:lnTo>
                    <a:pt x="1008176" y="145719"/>
                  </a:lnTo>
                  <a:lnTo>
                    <a:pt x="1008176" y="155981"/>
                  </a:lnTo>
                  <a:lnTo>
                    <a:pt x="952258" y="178511"/>
                  </a:lnTo>
                  <a:lnTo>
                    <a:pt x="937514" y="174612"/>
                  </a:lnTo>
                  <a:lnTo>
                    <a:pt x="937514" y="184454"/>
                  </a:lnTo>
                  <a:lnTo>
                    <a:pt x="917257" y="192608"/>
                  </a:lnTo>
                  <a:lnTo>
                    <a:pt x="906856" y="184569"/>
                  </a:lnTo>
                  <a:lnTo>
                    <a:pt x="906856" y="196608"/>
                  </a:lnTo>
                  <a:lnTo>
                    <a:pt x="891006" y="193484"/>
                  </a:lnTo>
                  <a:lnTo>
                    <a:pt x="891006" y="203187"/>
                  </a:lnTo>
                  <a:lnTo>
                    <a:pt x="858685" y="216204"/>
                  </a:lnTo>
                  <a:lnTo>
                    <a:pt x="845756" y="211201"/>
                  </a:lnTo>
                  <a:lnTo>
                    <a:pt x="845756" y="221411"/>
                  </a:lnTo>
                  <a:lnTo>
                    <a:pt x="824090" y="230136"/>
                  </a:lnTo>
                  <a:lnTo>
                    <a:pt x="809218" y="226301"/>
                  </a:lnTo>
                  <a:lnTo>
                    <a:pt x="809218" y="236131"/>
                  </a:lnTo>
                  <a:lnTo>
                    <a:pt x="719963" y="272084"/>
                  </a:lnTo>
                  <a:lnTo>
                    <a:pt x="777100" y="227850"/>
                  </a:lnTo>
                  <a:lnTo>
                    <a:pt x="809218" y="236131"/>
                  </a:lnTo>
                  <a:lnTo>
                    <a:pt x="809218" y="226301"/>
                  </a:lnTo>
                  <a:lnTo>
                    <a:pt x="786638" y="220472"/>
                  </a:lnTo>
                  <a:lnTo>
                    <a:pt x="805535" y="205841"/>
                  </a:lnTo>
                  <a:lnTo>
                    <a:pt x="845756" y="221411"/>
                  </a:lnTo>
                  <a:lnTo>
                    <a:pt x="845756" y="211201"/>
                  </a:lnTo>
                  <a:lnTo>
                    <a:pt x="814324" y="199034"/>
                  </a:lnTo>
                  <a:lnTo>
                    <a:pt x="825627" y="190284"/>
                  </a:lnTo>
                  <a:lnTo>
                    <a:pt x="891006" y="203187"/>
                  </a:lnTo>
                  <a:lnTo>
                    <a:pt x="891006" y="193484"/>
                  </a:lnTo>
                  <a:lnTo>
                    <a:pt x="835609" y="182549"/>
                  </a:lnTo>
                  <a:lnTo>
                    <a:pt x="859764" y="163855"/>
                  </a:lnTo>
                  <a:lnTo>
                    <a:pt x="867003" y="165773"/>
                  </a:lnTo>
                  <a:lnTo>
                    <a:pt x="906856" y="196608"/>
                  </a:lnTo>
                  <a:lnTo>
                    <a:pt x="906856" y="184569"/>
                  </a:lnTo>
                  <a:lnTo>
                    <a:pt x="890676" y="172046"/>
                  </a:lnTo>
                  <a:lnTo>
                    <a:pt x="937514" y="184454"/>
                  </a:lnTo>
                  <a:lnTo>
                    <a:pt x="937514" y="174612"/>
                  </a:lnTo>
                  <a:lnTo>
                    <a:pt x="871308" y="157060"/>
                  </a:lnTo>
                  <a:lnTo>
                    <a:pt x="869937" y="155981"/>
                  </a:lnTo>
                  <a:lnTo>
                    <a:pt x="871308" y="154914"/>
                  </a:lnTo>
                  <a:lnTo>
                    <a:pt x="952284" y="133464"/>
                  </a:lnTo>
                  <a:lnTo>
                    <a:pt x="1008176" y="155981"/>
                  </a:lnTo>
                  <a:lnTo>
                    <a:pt x="1008176" y="145719"/>
                  </a:lnTo>
                  <a:lnTo>
                    <a:pt x="967651" y="129387"/>
                  </a:lnTo>
                  <a:lnTo>
                    <a:pt x="1029639" y="112966"/>
                  </a:lnTo>
                  <a:lnTo>
                    <a:pt x="1029639" y="103111"/>
                  </a:lnTo>
                  <a:lnTo>
                    <a:pt x="952893" y="123444"/>
                  </a:lnTo>
                  <a:lnTo>
                    <a:pt x="937526" y="117259"/>
                  </a:lnTo>
                  <a:lnTo>
                    <a:pt x="937526" y="127520"/>
                  </a:lnTo>
                  <a:lnTo>
                    <a:pt x="890663" y="139928"/>
                  </a:lnTo>
                  <a:lnTo>
                    <a:pt x="917257" y="119354"/>
                  </a:lnTo>
                  <a:lnTo>
                    <a:pt x="937526" y="127520"/>
                  </a:lnTo>
                  <a:lnTo>
                    <a:pt x="937526" y="117259"/>
                  </a:lnTo>
                  <a:lnTo>
                    <a:pt x="925969" y="112598"/>
                  </a:lnTo>
                  <a:lnTo>
                    <a:pt x="927747" y="111226"/>
                  </a:lnTo>
                  <a:lnTo>
                    <a:pt x="996162" y="97713"/>
                  </a:lnTo>
                  <a:lnTo>
                    <a:pt x="996581" y="98272"/>
                  </a:lnTo>
                  <a:lnTo>
                    <a:pt x="996315" y="98818"/>
                  </a:lnTo>
                  <a:lnTo>
                    <a:pt x="997026" y="98818"/>
                  </a:lnTo>
                  <a:lnTo>
                    <a:pt x="997483" y="99402"/>
                  </a:lnTo>
                  <a:lnTo>
                    <a:pt x="997762" y="98818"/>
                  </a:lnTo>
                  <a:lnTo>
                    <a:pt x="1029639" y="98818"/>
                  </a:lnTo>
                  <a:lnTo>
                    <a:pt x="1029639" y="22174"/>
                  </a:lnTo>
                  <a:lnTo>
                    <a:pt x="989660" y="18402"/>
                  </a:lnTo>
                  <a:lnTo>
                    <a:pt x="989660" y="89306"/>
                  </a:lnTo>
                  <a:lnTo>
                    <a:pt x="944562" y="98209"/>
                  </a:lnTo>
                  <a:lnTo>
                    <a:pt x="973328" y="75946"/>
                  </a:lnTo>
                  <a:lnTo>
                    <a:pt x="977099" y="85661"/>
                  </a:lnTo>
                  <a:lnTo>
                    <a:pt x="982357" y="79883"/>
                  </a:lnTo>
                  <a:lnTo>
                    <a:pt x="989660" y="89306"/>
                  </a:lnTo>
                  <a:lnTo>
                    <a:pt x="989660" y="18402"/>
                  </a:lnTo>
                  <a:lnTo>
                    <a:pt x="969733" y="16510"/>
                  </a:lnTo>
                  <a:lnTo>
                    <a:pt x="969733" y="66662"/>
                  </a:lnTo>
                  <a:lnTo>
                    <a:pt x="923658" y="102336"/>
                  </a:lnTo>
                  <a:lnTo>
                    <a:pt x="908126" y="105410"/>
                  </a:lnTo>
                  <a:lnTo>
                    <a:pt x="906856" y="104902"/>
                  </a:lnTo>
                  <a:lnTo>
                    <a:pt x="906856" y="115354"/>
                  </a:lnTo>
                  <a:lnTo>
                    <a:pt x="867003" y="146202"/>
                  </a:lnTo>
                  <a:lnTo>
                    <a:pt x="859777" y="148120"/>
                  </a:lnTo>
                  <a:lnTo>
                    <a:pt x="847661" y="138747"/>
                  </a:lnTo>
                  <a:lnTo>
                    <a:pt x="847661" y="150787"/>
                  </a:lnTo>
                  <a:lnTo>
                    <a:pt x="847648" y="161188"/>
                  </a:lnTo>
                  <a:lnTo>
                    <a:pt x="823214" y="180111"/>
                  </a:lnTo>
                  <a:lnTo>
                    <a:pt x="813231" y="178142"/>
                  </a:lnTo>
                  <a:lnTo>
                    <a:pt x="813231" y="187833"/>
                  </a:lnTo>
                  <a:lnTo>
                    <a:pt x="803948" y="195021"/>
                  </a:lnTo>
                  <a:lnTo>
                    <a:pt x="795159" y="191630"/>
                  </a:lnTo>
                  <a:lnTo>
                    <a:pt x="795159" y="201828"/>
                  </a:lnTo>
                  <a:lnTo>
                    <a:pt x="774966" y="217462"/>
                  </a:lnTo>
                  <a:lnTo>
                    <a:pt x="765441" y="215011"/>
                  </a:lnTo>
                  <a:lnTo>
                    <a:pt x="765441" y="224840"/>
                  </a:lnTo>
                  <a:lnTo>
                    <a:pt x="694677" y="279615"/>
                  </a:lnTo>
                  <a:lnTo>
                    <a:pt x="694677" y="206578"/>
                  </a:lnTo>
                  <a:lnTo>
                    <a:pt x="765441" y="224840"/>
                  </a:lnTo>
                  <a:lnTo>
                    <a:pt x="765441" y="215011"/>
                  </a:lnTo>
                  <a:lnTo>
                    <a:pt x="704189" y="199199"/>
                  </a:lnTo>
                  <a:lnTo>
                    <a:pt x="754164" y="185966"/>
                  </a:lnTo>
                  <a:lnTo>
                    <a:pt x="795159" y="201828"/>
                  </a:lnTo>
                  <a:lnTo>
                    <a:pt x="795159" y="191630"/>
                  </a:lnTo>
                  <a:lnTo>
                    <a:pt x="769823" y="181813"/>
                  </a:lnTo>
                  <a:lnTo>
                    <a:pt x="775335" y="180352"/>
                  </a:lnTo>
                  <a:lnTo>
                    <a:pt x="813231" y="187833"/>
                  </a:lnTo>
                  <a:lnTo>
                    <a:pt x="813231" y="178142"/>
                  </a:lnTo>
                  <a:lnTo>
                    <a:pt x="796315" y="174790"/>
                  </a:lnTo>
                  <a:lnTo>
                    <a:pt x="847648" y="161188"/>
                  </a:lnTo>
                  <a:lnTo>
                    <a:pt x="847648" y="150787"/>
                  </a:lnTo>
                  <a:lnTo>
                    <a:pt x="830097" y="146138"/>
                  </a:lnTo>
                  <a:lnTo>
                    <a:pt x="830097" y="155994"/>
                  </a:lnTo>
                  <a:lnTo>
                    <a:pt x="775004" y="170586"/>
                  </a:lnTo>
                  <a:lnTo>
                    <a:pt x="739051" y="163499"/>
                  </a:lnTo>
                  <a:lnTo>
                    <a:pt x="739051" y="180111"/>
                  </a:lnTo>
                  <a:lnTo>
                    <a:pt x="694677" y="191858"/>
                  </a:lnTo>
                  <a:lnTo>
                    <a:pt x="694677" y="164439"/>
                  </a:lnTo>
                  <a:lnTo>
                    <a:pt x="702576" y="165989"/>
                  </a:lnTo>
                  <a:lnTo>
                    <a:pt x="739051" y="180111"/>
                  </a:lnTo>
                  <a:lnTo>
                    <a:pt x="739051" y="163499"/>
                  </a:lnTo>
                  <a:lnTo>
                    <a:pt x="705231" y="156819"/>
                  </a:lnTo>
                  <a:lnTo>
                    <a:pt x="703097" y="155981"/>
                  </a:lnTo>
                  <a:lnTo>
                    <a:pt x="705243" y="155143"/>
                  </a:lnTo>
                  <a:lnTo>
                    <a:pt x="774979" y="141389"/>
                  </a:lnTo>
                  <a:lnTo>
                    <a:pt x="830097" y="155994"/>
                  </a:lnTo>
                  <a:lnTo>
                    <a:pt x="830097" y="146138"/>
                  </a:lnTo>
                  <a:lnTo>
                    <a:pt x="796302" y="137185"/>
                  </a:lnTo>
                  <a:lnTo>
                    <a:pt x="823226" y="131864"/>
                  </a:lnTo>
                  <a:lnTo>
                    <a:pt x="847661" y="150787"/>
                  </a:lnTo>
                  <a:lnTo>
                    <a:pt x="847661" y="138747"/>
                  </a:lnTo>
                  <a:lnTo>
                    <a:pt x="835621" y="129413"/>
                  </a:lnTo>
                  <a:lnTo>
                    <a:pt x="906856" y="115354"/>
                  </a:lnTo>
                  <a:lnTo>
                    <a:pt x="906856" y="104902"/>
                  </a:lnTo>
                  <a:lnTo>
                    <a:pt x="891032" y="98526"/>
                  </a:lnTo>
                  <a:lnTo>
                    <a:pt x="891032" y="108788"/>
                  </a:lnTo>
                  <a:lnTo>
                    <a:pt x="825639" y="121691"/>
                  </a:lnTo>
                  <a:lnTo>
                    <a:pt x="814324" y="112928"/>
                  </a:lnTo>
                  <a:lnTo>
                    <a:pt x="858685" y="95758"/>
                  </a:lnTo>
                  <a:lnTo>
                    <a:pt x="891032" y="108788"/>
                  </a:lnTo>
                  <a:lnTo>
                    <a:pt x="891032" y="98526"/>
                  </a:lnTo>
                  <a:lnTo>
                    <a:pt x="871677" y="90728"/>
                  </a:lnTo>
                  <a:lnTo>
                    <a:pt x="963295" y="55257"/>
                  </a:lnTo>
                  <a:lnTo>
                    <a:pt x="967346" y="60502"/>
                  </a:lnTo>
                  <a:lnTo>
                    <a:pt x="969733" y="66662"/>
                  </a:lnTo>
                  <a:lnTo>
                    <a:pt x="969733" y="16510"/>
                  </a:lnTo>
                  <a:lnTo>
                    <a:pt x="949591" y="14605"/>
                  </a:lnTo>
                  <a:lnTo>
                    <a:pt x="958494" y="37630"/>
                  </a:lnTo>
                  <a:lnTo>
                    <a:pt x="950836" y="39141"/>
                  </a:lnTo>
                  <a:lnTo>
                    <a:pt x="957224" y="47409"/>
                  </a:lnTo>
                  <a:lnTo>
                    <a:pt x="858761" y="85521"/>
                  </a:lnTo>
                  <a:lnTo>
                    <a:pt x="845769" y="80289"/>
                  </a:lnTo>
                  <a:lnTo>
                    <a:pt x="845769" y="90551"/>
                  </a:lnTo>
                  <a:lnTo>
                    <a:pt x="813244" y="103149"/>
                  </a:lnTo>
                  <a:lnTo>
                    <a:pt x="813244" y="124142"/>
                  </a:lnTo>
                  <a:lnTo>
                    <a:pt x="775322" y="131622"/>
                  </a:lnTo>
                  <a:lnTo>
                    <a:pt x="769810" y="130162"/>
                  </a:lnTo>
                  <a:lnTo>
                    <a:pt x="803948" y="116941"/>
                  </a:lnTo>
                  <a:lnTo>
                    <a:pt x="813244" y="124142"/>
                  </a:lnTo>
                  <a:lnTo>
                    <a:pt x="813244" y="103149"/>
                  </a:lnTo>
                  <a:lnTo>
                    <a:pt x="805535" y="106121"/>
                  </a:lnTo>
                  <a:lnTo>
                    <a:pt x="795159" y="98094"/>
                  </a:lnTo>
                  <a:lnTo>
                    <a:pt x="795159" y="110134"/>
                  </a:lnTo>
                  <a:lnTo>
                    <a:pt x="754151" y="126009"/>
                  </a:lnTo>
                  <a:lnTo>
                    <a:pt x="739038" y="122008"/>
                  </a:lnTo>
                  <a:lnTo>
                    <a:pt x="739038" y="131864"/>
                  </a:lnTo>
                  <a:lnTo>
                    <a:pt x="702576" y="145973"/>
                  </a:lnTo>
                  <a:lnTo>
                    <a:pt x="694677" y="147535"/>
                  </a:lnTo>
                  <a:lnTo>
                    <a:pt x="694677" y="120103"/>
                  </a:lnTo>
                  <a:lnTo>
                    <a:pt x="739038" y="131864"/>
                  </a:lnTo>
                  <a:lnTo>
                    <a:pt x="739038" y="122008"/>
                  </a:lnTo>
                  <a:lnTo>
                    <a:pt x="694677" y="110248"/>
                  </a:lnTo>
                  <a:lnTo>
                    <a:pt x="694677" y="98818"/>
                  </a:lnTo>
                  <a:lnTo>
                    <a:pt x="726554" y="98818"/>
                  </a:lnTo>
                  <a:lnTo>
                    <a:pt x="726846" y="99402"/>
                  </a:lnTo>
                  <a:lnTo>
                    <a:pt x="727290" y="98818"/>
                  </a:lnTo>
                  <a:lnTo>
                    <a:pt x="728014" y="98818"/>
                  </a:lnTo>
                  <a:lnTo>
                    <a:pt x="727722" y="98259"/>
                  </a:lnTo>
                  <a:lnTo>
                    <a:pt x="741299" y="80733"/>
                  </a:lnTo>
                  <a:lnTo>
                    <a:pt x="746353" y="86436"/>
                  </a:lnTo>
                  <a:lnTo>
                    <a:pt x="750671" y="75692"/>
                  </a:lnTo>
                  <a:lnTo>
                    <a:pt x="795159" y="110134"/>
                  </a:lnTo>
                  <a:lnTo>
                    <a:pt x="795159" y="98094"/>
                  </a:lnTo>
                  <a:lnTo>
                    <a:pt x="754380" y="66522"/>
                  </a:lnTo>
                  <a:lnTo>
                    <a:pt x="756627" y="60934"/>
                  </a:lnTo>
                  <a:lnTo>
                    <a:pt x="759104" y="57734"/>
                  </a:lnTo>
                  <a:lnTo>
                    <a:pt x="760336" y="56134"/>
                  </a:lnTo>
                  <a:lnTo>
                    <a:pt x="845769" y="90551"/>
                  </a:lnTo>
                  <a:lnTo>
                    <a:pt x="845769" y="80289"/>
                  </a:lnTo>
                  <a:lnTo>
                    <a:pt x="766394" y="48310"/>
                  </a:lnTo>
                  <a:lnTo>
                    <a:pt x="773493" y="39141"/>
                  </a:lnTo>
                  <a:lnTo>
                    <a:pt x="766000" y="37668"/>
                  </a:lnTo>
                  <a:lnTo>
                    <a:pt x="774827" y="15760"/>
                  </a:lnTo>
                  <a:lnTo>
                    <a:pt x="689914" y="22618"/>
                  </a:lnTo>
                  <a:lnTo>
                    <a:pt x="685152" y="23571"/>
                  </a:lnTo>
                  <a:lnTo>
                    <a:pt x="685152" y="98818"/>
                  </a:lnTo>
                  <a:lnTo>
                    <a:pt x="685152" y="107734"/>
                  </a:lnTo>
                  <a:lnTo>
                    <a:pt x="685152" y="279628"/>
                  </a:lnTo>
                  <a:lnTo>
                    <a:pt x="661174" y="261073"/>
                  </a:lnTo>
                  <a:lnTo>
                    <a:pt x="661174" y="273113"/>
                  </a:lnTo>
                  <a:lnTo>
                    <a:pt x="565302" y="236004"/>
                  </a:lnTo>
                  <a:lnTo>
                    <a:pt x="601014" y="226542"/>
                  </a:lnTo>
                  <a:lnTo>
                    <a:pt x="661174" y="273113"/>
                  </a:lnTo>
                  <a:lnTo>
                    <a:pt x="661174" y="261073"/>
                  </a:lnTo>
                  <a:lnTo>
                    <a:pt x="612609" y="223469"/>
                  </a:lnTo>
                  <a:lnTo>
                    <a:pt x="685152" y="204241"/>
                  </a:lnTo>
                  <a:lnTo>
                    <a:pt x="685152" y="194284"/>
                  </a:lnTo>
                  <a:lnTo>
                    <a:pt x="666559" y="189496"/>
                  </a:lnTo>
                  <a:lnTo>
                    <a:pt x="666559" y="199326"/>
                  </a:lnTo>
                  <a:lnTo>
                    <a:pt x="603123" y="216128"/>
                  </a:lnTo>
                  <a:lnTo>
                    <a:pt x="591527" y="207149"/>
                  </a:lnTo>
                  <a:lnTo>
                    <a:pt x="591527" y="219202"/>
                  </a:lnTo>
                  <a:lnTo>
                    <a:pt x="550189" y="230149"/>
                  </a:lnTo>
                  <a:lnTo>
                    <a:pt x="534530" y="224091"/>
                  </a:lnTo>
                  <a:lnTo>
                    <a:pt x="534530" y="234289"/>
                  </a:lnTo>
                  <a:lnTo>
                    <a:pt x="427545" y="262636"/>
                  </a:lnTo>
                  <a:lnTo>
                    <a:pt x="517652" y="227761"/>
                  </a:lnTo>
                  <a:lnTo>
                    <a:pt x="534530" y="234289"/>
                  </a:lnTo>
                  <a:lnTo>
                    <a:pt x="534530" y="224091"/>
                  </a:lnTo>
                  <a:lnTo>
                    <a:pt x="530847" y="222656"/>
                  </a:lnTo>
                  <a:lnTo>
                    <a:pt x="574281" y="205841"/>
                  </a:lnTo>
                  <a:lnTo>
                    <a:pt x="591527" y="219202"/>
                  </a:lnTo>
                  <a:lnTo>
                    <a:pt x="591527" y="207149"/>
                  </a:lnTo>
                  <a:lnTo>
                    <a:pt x="584657" y="201828"/>
                  </a:lnTo>
                  <a:lnTo>
                    <a:pt x="621309" y="187642"/>
                  </a:lnTo>
                  <a:lnTo>
                    <a:pt x="666559" y="199326"/>
                  </a:lnTo>
                  <a:lnTo>
                    <a:pt x="666559" y="189496"/>
                  </a:lnTo>
                  <a:lnTo>
                    <a:pt x="636549" y="181749"/>
                  </a:lnTo>
                  <a:lnTo>
                    <a:pt x="685152" y="162928"/>
                  </a:lnTo>
                  <a:lnTo>
                    <a:pt x="685152" y="149034"/>
                  </a:lnTo>
                  <a:lnTo>
                    <a:pt x="651903" y="136169"/>
                  </a:lnTo>
                  <a:lnTo>
                    <a:pt x="651903" y="155994"/>
                  </a:lnTo>
                  <a:lnTo>
                    <a:pt x="651446" y="156095"/>
                  </a:lnTo>
                  <a:lnTo>
                    <a:pt x="651446" y="165773"/>
                  </a:lnTo>
                  <a:lnTo>
                    <a:pt x="620737" y="177660"/>
                  </a:lnTo>
                  <a:lnTo>
                    <a:pt x="607949" y="174358"/>
                  </a:lnTo>
                  <a:lnTo>
                    <a:pt x="651446" y="165773"/>
                  </a:lnTo>
                  <a:lnTo>
                    <a:pt x="651446" y="156095"/>
                  </a:lnTo>
                  <a:lnTo>
                    <a:pt x="605497" y="165150"/>
                  </a:lnTo>
                  <a:lnTo>
                    <a:pt x="605497" y="183565"/>
                  </a:lnTo>
                  <a:lnTo>
                    <a:pt x="575868" y="195033"/>
                  </a:lnTo>
                  <a:lnTo>
                    <a:pt x="565492" y="186994"/>
                  </a:lnTo>
                  <a:lnTo>
                    <a:pt x="565492" y="199047"/>
                  </a:lnTo>
                  <a:lnTo>
                    <a:pt x="517664" y="217551"/>
                  </a:lnTo>
                  <a:lnTo>
                    <a:pt x="504482" y="212458"/>
                  </a:lnTo>
                  <a:lnTo>
                    <a:pt x="504482" y="222656"/>
                  </a:lnTo>
                  <a:lnTo>
                    <a:pt x="374154" y="273100"/>
                  </a:lnTo>
                  <a:lnTo>
                    <a:pt x="461035" y="205841"/>
                  </a:lnTo>
                  <a:lnTo>
                    <a:pt x="504482" y="222656"/>
                  </a:lnTo>
                  <a:lnTo>
                    <a:pt x="504482" y="212458"/>
                  </a:lnTo>
                  <a:lnTo>
                    <a:pt x="474243" y="200748"/>
                  </a:lnTo>
                  <a:lnTo>
                    <a:pt x="548716" y="186055"/>
                  </a:lnTo>
                  <a:lnTo>
                    <a:pt x="565492" y="199047"/>
                  </a:lnTo>
                  <a:lnTo>
                    <a:pt x="565492" y="186994"/>
                  </a:lnTo>
                  <a:lnTo>
                    <a:pt x="561124" y="183603"/>
                  </a:lnTo>
                  <a:lnTo>
                    <a:pt x="586359" y="178625"/>
                  </a:lnTo>
                  <a:lnTo>
                    <a:pt x="605497" y="183565"/>
                  </a:lnTo>
                  <a:lnTo>
                    <a:pt x="605497" y="165150"/>
                  </a:lnTo>
                  <a:lnTo>
                    <a:pt x="586638" y="168859"/>
                  </a:lnTo>
                  <a:lnTo>
                    <a:pt x="565048" y="163296"/>
                  </a:lnTo>
                  <a:lnTo>
                    <a:pt x="565048" y="173126"/>
                  </a:lnTo>
                  <a:lnTo>
                    <a:pt x="551129" y="175869"/>
                  </a:lnTo>
                  <a:lnTo>
                    <a:pt x="538835" y="166357"/>
                  </a:lnTo>
                  <a:lnTo>
                    <a:pt x="565048" y="173126"/>
                  </a:lnTo>
                  <a:lnTo>
                    <a:pt x="565048" y="163296"/>
                  </a:lnTo>
                  <a:lnTo>
                    <a:pt x="538734" y="156502"/>
                  </a:lnTo>
                  <a:lnTo>
                    <a:pt x="538734" y="178320"/>
                  </a:lnTo>
                  <a:lnTo>
                    <a:pt x="482168" y="189484"/>
                  </a:lnTo>
                  <a:lnTo>
                    <a:pt x="517664" y="162001"/>
                  </a:lnTo>
                  <a:lnTo>
                    <a:pt x="538734" y="178320"/>
                  </a:lnTo>
                  <a:lnTo>
                    <a:pt x="538734" y="156502"/>
                  </a:lnTo>
                  <a:lnTo>
                    <a:pt x="528256" y="153797"/>
                  </a:lnTo>
                  <a:lnTo>
                    <a:pt x="551129" y="136093"/>
                  </a:lnTo>
                  <a:lnTo>
                    <a:pt x="651903" y="155994"/>
                  </a:lnTo>
                  <a:lnTo>
                    <a:pt x="651903" y="136169"/>
                  </a:lnTo>
                  <a:lnTo>
                    <a:pt x="651370" y="135966"/>
                  </a:lnTo>
                  <a:lnTo>
                    <a:pt x="651370" y="146189"/>
                  </a:lnTo>
                  <a:lnTo>
                    <a:pt x="561111" y="128371"/>
                  </a:lnTo>
                  <a:lnTo>
                    <a:pt x="575868" y="116941"/>
                  </a:lnTo>
                  <a:lnTo>
                    <a:pt x="651370" y="146189"/>
                  </a:lnTo>
                  <a:lnTo>
                    <a:pt x="651370" y="135966"/>
                  </a:lnTo>
                  <a:lnTo>
                    <a:pt x="584657" y="110134"/>
                  </a:lnTo>
                  <a:lnTo>
                    <a:pt x="603110" y="95846"/>
                  </a:lnTo>
                  <a:lnTo>
                    <a:pt x="685152" y="117576"/>
                  </a:lnTo>
                  <a:lnTo>
                    <a:pt x="685152" y="107734"/>
                  </a:lnTo>
                  <a:lnTo>
                    <a:pt x="653059" y="99225"/>
                  </a:lnTo>
                  <a:lnTo>
                    <a:pt x="653262" y="98818"/>
                  </a:lnTo>
                  <a:lnTo>
                    <a:pt x="685152" y="98818"/>
                  </a:lnTo>
                  <a:lnTo>
                    <a:pt x="685152" y="23571"/>
                  </a:lnTo>
                  <a:lnTo>
                    <a:pt x="652780" y="29972"/>
                  </a:lnTo>
                  <a:lnTo>
                    <a:pt x="652780" y="99148"/>
                  </a:lnTo>
                  <a:lnTo>
                    <a:pt x="612597" y="88506"/>
                  </a:lnTo>
                  <a:lnTo>
                    <a:pt x="632574" y="73037"/>
                  </a:lnTo>
                  <a:lnTo>
                    <a:pt x="652094" y="98259"/>
                  </a:lnTo>
                  <a:lnTo>
                    <a:pt x="651814" y="98818"/>
                  </a:lnTo>
                  <a:lnTo>
                    <a:pt x="652526" y="98818"/>
                  </a:lnTo>
                  <a:lnTo>
                    <a:pt x="652780" y="99148"/>
                  </a:lnTo>
                  <a:lnTo>
                    <a:pt x="652780" y="29972"/>
                  </a:lnTo>
                  <a:lnTo>
                    <a:pt x="606336" y="39141"/>
                  </a:lnTo>
                  <a:lnTo>
                    <a:pt x="626745" y="65506"/>
                  </a:lnTo>
                  <a:lnTo>
                    <a:pt x="601002" y="85432"/>
                  </a:lnTo>
                  <a:lnTo>
                    <a:pt x="591527" y="82931"/>
                  </a:lnTo>
                  <a:lnTo>
                    <a:pt x="591527" y="92773"/>
                  </a:lnTo>
                  <a:lnTo>
                    <a:pt x="574281" y="106121"/>
                  </a:lnTo>
                  <a:lnTo>
                    <a:pt x="565492" y="102730"/>
                  </a:lnTo>
                  <a:lnTo>
                    <a:pt x="565492" y="112928"/>
                  </a:lnTo>
                  <a:lnTo>
                    <a:pt x="548716" y="125920"/>
                  </a:lnTo>
                  <a:lnTo>
                    <a:pt x="538721" y="123952"/>
                  </a:lnTo>
                  <a:lnTo>
                    <a:pt x="538721" y="133654"/>
                  </a:lnTo>
                  <a:lnTo>
                    <a:pt x="517652" y="149961"/>
                  </a:lnTo>
                  <a:lnTo>
                    <a:pt x="507060" y="141770"/>
                  </a:lnTo>
                  <a:lnTo>
                    <a:pt x="507060" y="158165"/>
                  </a:lnTo>
                  <a:lnTo>
                    <a:pt x="461276" y="193598"/>
                  </a:lnTo>
                  <a:lnTo>
                    <a:pt x="457644" y="194322"/>
                  </a:lnTo>
                  <a:lnTo>
                    <a:pt x="444449" y="189217"/>
                  </a:lnTo>
                  <a:lnTo>
                    <a:pt x="444449" y="206629"/>
                  </a:lnTo>
                  <a:lnTo>
                    <a:pt x="350177" y="279615"/>
                  </a:lnTo>
                  <a:lnTo>
                    <a:pt x="350177" y="225234"/>
                  </a:lnTo>
                  <a:lnTo>
                    <a:pt x="444449" y="206629"/>
                  </a:lnTo>
                  <a:lnTo>
                    <a:pt x="444449" y="189217"/>
                  </a:lnTo>
                  <a:lnTo>
                    <a:pt x="440169" y="187566"/>
                  </a:lnTo>
                  <a:lnTo>
                    <a:pt x="440169" y="197764"/>
                  </a:lnTo>
                  <a:lnTo>
                    <a:pt x="350177" y="215531"/>
                  </a:lnTo>
                  <a:lnTo>
                    <a:pt x="350177" y="162928"/>
                  </a:lnTo>
                  <a:lnTo>
                    <a:pt x="440169" y="197764"/>
                  </a:lnTo>
                  <a:lnTo>
                    <a:pt x="440169" y="187566"/>
                  </a:lnTo>
                  <a:lnTo>
                    <a:pt x="350177" y="152717"/>
                  </a:lnTo>
                  <a:lnTo>
                    <a:pt x="350177" y="117678"/>
                  </a:lnTo>
                  <a:lnTo>
                    <a:pt x="507060" y="158165"/>
                  </a:lnTo>
                  <a:lnTo>
                    <a:pt x="507060" y="141770"/>
                  </a:lnTo>
                  <a:lnTo>
                    <a:pt x="496443" y="133553"/>
                  </a:lnTo>
                  <a:lnTo>
                    <a:pt x="496443" y="145592"/>
                  </a:lnTo>
                  <a:lnTo>
                    <a:pt x="350177" y="107848"/>
                  </a:lnTo>
                  <a:lnTo>
                    <a:pt x="350177" y="98818"/>
                  </a:lnTo>
                  <a:lnTo>
                    <a:pt x="362318" y="98818"/>
                  </a:lnTo>
                  <a:lnTo>
                    <a:pt x="461251" y="118351"/>
                  </a:lnTo>
                  <a:lnTo>
                    <a:pt x="496443" y="145592"/>
                  </a:lnTo>
                  <a:lnTo>
                    <a:pt x="496443" y="133553"/>
                  </a:lnTo>
                  <a:lnTo>
                    <a:pt x="482142" y="122478"/>
                  </a:lnTo>
                  <a:lnTo>
                    <a:pt x="538721" y="133654"/>
                  </a:lnTo>
                  <a:lnTo>
                    <a:pt x="538721" y="123952"/>
                  </a:lnTo>
                  <a:lnTo>
                    <a:pt x="465328" y="109461"/>
                  </a:lnTo>
                  <a:lnTo>
                    <a:pt x="444436" y="93294"/>
                  </a:lnTo>
                  <a:lnTo>
                    <a:pt x="444436" y="105333"/>
                  </a:lnTo>
                  <a:lnTo>
                    <a:pt x="386588" y="93916"/>
                  </a:lnTo>
                  <a:lnTo>
                    <a:pt x="397446" y="79883"/>
                  </a:lnTo>
                  <a:lnTo>
                    <a:pt x="402717" y="85661"/>
                  </a:lnTo>
                  <a:lnTo>
                    <a:pt x="406311" y="76339"/>
                  </a:lnTo>
                  <a:lnTo>
                    <a:pt x="409308" y="78968"/>
                  </a:lnTo>
                  <a:lnTo>
                    <a:pt x="409486" y="78282"/>
                  </a:lnTo>
                  <a:lnTo>
                    <a:pt x="444436" y="105333"/>
                  </a:lnTo>
                  <a:lnTo>
                    <a:pt x="444436" y="93294"/>
                  </a:lnTo>
                  <a:lnTo>
                    <a:pt x="412140" y="68275"/>
                  </a:lnTo>
                  <a:lnTo>
                    <a:pt x="415112" y="57073"/>
                  </a:lnTo>
                  <a:lnTo>
                    <a:pt x="416521" y="55257"/>
                  </a:lnTo>
                  <a:lnTo>
                    <a:pt x="565492" y="112928"/>
                  </a:lnTo>
                  <a:lnTo>
                    <a:pt x="565492" y="102730"/>
                  </a:lnTo>
                  <a:lnTo>
                    <a:pt x="427456" y="49301"/>
                  </a:lnTo>
                  <a:lnTo>
                    <a:pt x="591527" y="92773"/>
                  </a:lnTo>
                  <a:lnTo>
                    <a:pt x="591527" y="82931"/>
                  </a:lnTo>
                  <a:lnTo>
                    <a:pt x="428536" y="39738"/>
                  </a:lnTo>
                  <a:lnTo>
                    <a:pt x="428993" y="39141"/>
                  </a:lnTo>
                  <a:lnTo>
                    <a:pt x="421309" y="37630"/>
                  </a:lnTo>
                  <a:lnTo>
                    <a:pt x="430225" y="14605"/>
                  </a:lnTo>
                  <a:lnTo>
                    <a:pt x="426262" y="14986"/>
                  </a:lnTo>
                  <a:lnTo>
                    <a:pt x="428828" y="5308"/>
                  </a:lnTo>
                  <a:lnTo>
                    <a:pt x="345414" y="22618"/>
                  </a:lnTo>
                  <a:lnTo>
                    <a:pt x="340652" y="32143"/>
                  </a:lnTo>
                  <a:lnTo>
                    <a:pt x="340652" y="98818"/>
                  </a:lnTo>
                  <a:lnTo>
                    <a:pt x="340652" y="105384"/>
                  </a:lnTo>
                  <a:lnTo>
                    <a:pt x="340652" y="279615"/>
                  </a:lnTo>
                  <a:lnTo>
                    <a:pt x="286613" y="237782"/>
                  </a:lnTo>
                  <a:lnTo>
                    <a:pt x="340652" y="227114"/>
                  </a:lnTo>
                  <a:lnTo>
                    <a:pt x="340652" y="217411"/>
                  </a:lnTo>
                  <a:lnTo>
                    <a:pt x="276618" y="230047"/>
                  </a:lnTo>
                  <a:lnTo>
                    <a:pt x="69316" y="69596"/>
                  </a:lnTo>
                  <a:lnTo>
                    <a:pt x="72136" y="55308"/>
                  </a:lnTo>
                  <a:lnTo>
                    <a:pt x="340652" y="159245"/>
                  </a:lnTo>
                  <a:lnTo>
                    <a:pt x="340652" y="149034"/>
                  </a:lnTo>
                  <a:lnTo>
                    <a:pt x="78498" y="47574"/>
                  </a:lnTo>
                  <a:lnTo>
                    <a:pt x="340652" y="115214"/>
                  </a:lnTo>
                  <a:lnTo>
                    <a:pt x="340652" y="105384"/>
                  </a:lnTo>
                  <a:lnTo>
                    <a:pt x="315226" y="98818"/>
                  </a:lnTo>
                  <a:lnTo>
                    <a:pt x="340652" y="98818"/>
                  </a:lnTo>
                  <a:lnTo>
                    <a:pt x="340652" y="32143"/>
                  </a:lnTo>
                  <a:lnTo>
                    <a:pt x="316661" y="80111"/>
                  </a:lnTo>
                  <a:lnTo>
                    <a:pt x="312254" y="79248"/>
                  </a:lnTo>
                  <a:lnTo>
                    <a:pt x="312254" y="88938"/>
                  </a:lnTo>
                  <a:lnTo>
                    <a:pt x="308216" y="97015"/>
                  </a:lnTo>
                  <a:lnTo>
                    <a:pt x="161861" y="59258"/>
                  </a:lnTo>
                  <a:lnTo>
                    <a:pt x="312254" y="88938"/>
                  </a:lnTo>
                  <a:lnTo>
                    <a:pt x="312254" y="79248"/>
                  </a:lnTo>
                  <a:lnTo>
                    <a:pt x="78574" y="33108"/>
                  </a:lnTo>
                  <a:lnTo>
                    <a:pt x="85737" y="14605"/>
                  </a:lnTo>
                  <a:lnTo>
                    <a:pt x="81572" y="14998"/>
                  </a:lnTo>
                  <a:lnTo>
                    <a:pt x="84213" y="4775"/>
                  </a:lnTo>
                  <a:lnTo>
                    <a:pt x="82016" y="5245"/>
                  </a:lnTo>
                  <a:lnTo>
                    <a:pt x="83058" y="0"/>
                  </a:lnTo>
                  <a:lnTo>
                    <a:pt x="914" y="22618"/>
                  </a:lnTo>
                  <a:lnTo>
                    <a:pt x="37846" y="99402"/>
                  </a:lnTo>
                  <a:lnTo>
                    <a:pt x="52959" y="79883"/>
                  </a:lnTo>
                  <a:lnTo>
                    <a:pt x="58229" y="85661"/>
                  </a:lnTo>
                  <a:lnTo>
                    <a:pt x="61988" y="75933"/>
                  </a:lnTo>
                  <a:lnTo>
                    <a:pt x="63627" y="77216"/>
                  </a:lnTo>
                  <a:lnTo>
                    <a:pt x="65176" y="78549"/>
                  </a:lnTo>
                  <a:lnTo>
                    <a:pt x="264223" y="232498"/>
                  </a:lnTo>
                  <a:lnTo>
                    <a:pt x="0" y="284645"/>
                  </a:lnTo>
                  <a:lnTo>
                    <a:pt x="1841" y="293992"/>
                  </a:lnTo>
                  <a:lnTo>
                    <a:pt x="274205" y="240233"/>
                  </a:lnTo>
                  <a:lnTo>
                    <a:pt x="342493" y="293090"/>
                  </a:lnTo>
                  <a:lnTo>
                    <a:pt x="345401" y="289344"/>
                  </a:lnTo>
                  <a:lnTo>
                    <a:pt x="346633" y="293928"/>
                  </a:lnTo>
                  <a:lnTo>
                    <a:pt x="549643" y="240144"/>
                  </a:lnTo>
                  <a:lnTo>
                    <a:pt x="688187" y="293763"/>
                  </a:lnTo>
                  <a:lnTo>
                    <a:pt x="689889" y="289344"/>
                  </a:lnTo>
                  <a:lnTo>
                    <a:pt x="691692" y="293738"/>
                  </a:lnTo>
                  <a:lnTo>
                    <a:pt x="824750" y="240144"/>
                  </a:lnTo>
                  <a:lnTo>
                    <a:pt x="1033221" y="293928"/>
                  </a:lnTo>
                  <a:lnTo>
                    <a:pt x="1034389" y="289369"/>
                  </a:lnTo>
                  <a:lnTo>
                    <a:pt x="1037475" y="292963"/>
                  </a:lnTo>
                  <a:lnTo>
                    <a:pt x="1096137" y="243687"/>
                  </a:lnTo>
                  <a:lnTo>
                    <a:pt x="1351000" y="293992"/>
                  </a:lnTo>
                  <a:lnTo>
                    <a:pt x="1351889" y="289356"/>
                  </a:lnTo>
                  <a:lnTo>
                    <a:pt x="1356677" y="289318"/>
                  </a:lnTo>
                  <a:lnTo>
                    <a:pt x="1356677" y="98818"/>
                  </a:lnTo>
                  <a:lnTo>
                    <a:pt x="1390015" y="98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6714365-ED84-A8AD-DD94-851F7C46FE45}"/>
              </a:ext>
            </a:extLst>
          </p:cNvPr>
          <p:cNvSpPr txBox="1"/>
          <p:nvPr/>
        </p:nvSpPr>
        <p:spPr>
          <a:xfrm>
            <a:off x="2237312" y="2944145"/>
            <a:ext cx="871061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spc="-4" dirty="0">
                <a:latin typeface="Corbel" panose="020B0503020204020204" pitchFamily="34" charset="0"/>
                <a:cs typeface="Calibri"/>
              </a:rPr>
              <a:t>Decoders</a:t>
            </a:r>
            <a:endParaRPr sz="1725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DDD109B-B82E-FDAE-2B56-84BFEC8DE007}"/>
              </a:ext>
            </a:extLst>
          </p:cNvPr>
          <p:cNvSpPr txBox="1"/>
          <p:nvPr/>
        </p:nvSpPr>
        <p:spPr>
          <a:xfrm>
            <a:off x="2246304" y="1854805"/>
            <a:ext cx="84724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spc="-4" dirty="0">
                <a:latin typeface="Corbel" panose="020B0503020204020204" pitchFamily="34" charset="0"/>
                <a:cs typeface="Calibri"/>
              </a:rPr>
              <a:t>Encoders</a:t>
            </a:r>
            <a:endParaRPr sz="1725" dirty="0">
              <a:latin typeface="Corbel" panose="020B0503020204020204" pitchFamily="34" charset="0"/>
              <a:cs typeface="Calibri"/>
            </a:endParaRPr>
          </a:p>
        </p:txBody>
      </p:sp>
      <p:pic>
        <p:nvPicPr>
          <p:cNvPr id="18" name="object 20">
            <a:extLst>
              <a:ext uri="{FF2B5EF4-FFF2-40B4-BE49-F238E27FC236}">
                <a16:creationId xmlns:a16="http://schemas.microsoft.com/office/drawing/2014/main" id="{3D8E5641-0BE2-A83B-9DB2-5FB1A63DE74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018" y="3657204"/>
            <a:ext cx="1417881" cy="1200801"/>
          </a:xfrm>
          <a:prstGeom prst="rect">
            <a:avLst/>
          </a:prstGeom>
        </p:spPr>
      </p:pic>
      <p:sp>
        <p:nvSpPr>
          <p:cNvPr id="19" name="object 22">
            <a:extLst>
              <a:ext uri="{FF2B5EF4-FFF2-40B4-BE49-F238E27FC236}">
                <a16:creationId xmlns:a16="http://schemas.microsoft.com/office/drawing/2014/main" id="{B265745C-AFE6-948F-9BE8-DE587FB73D3B}"/>
              </a:ext>
            </a:extLst>
          </p:cNvPr>
          <p:cNvSpPr txBox="1"/>
          <p:nvPr/>
        </p:nvSpPr>
        <p:spPr>
          <a:xfrm>
            <a:off x="2227851" y="3992695"/>
            <a:ext cx="871061" cy="586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063"/>
              </a:lnSpc>
            </a:pPr>
            <a:r>
              <a:rPr sz="1725" spc="-4" dirty="0">
                <a:latin typeface="Corbel" panose="020B0503020204020204" pitchFamily="34" charset="0"/>
                <a:cs typeface="Calibri"/>
              </a:rPr>
              <a:t>Encoder-</a:t>
            </a:r>
            <a:endParaRPr sz="1725" dirty="0">
              <a:latin typeface="Corbel" panose="020B0503020204020204" pitchFamily="34" charset="0"/>
              <a:cs typeface="Calibri"/>
            </a:endParaRPr>
          </a:p>
          <a:p>
            <a:pPr marL="9525">
              <a:spcBef>
                <a:spcPts val="413"/>
              </a:spcBef>
            </a:pPr>
            <a:r>
              <a:rPr sz="1725" spc="-4" dirty="0">
                <a:latin typeface="Corbel" panose="020B0503020204020204" pitchFamily="34" charset="0"/>
                <a:cs typeface="Calibri"/>
              </a:rPr>
              <a:t>Decoders</a:t>
            </a:r>
            <a:endParaRPr sz="1725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B2EE4C14-48A0-EEDC-61B0-F35E42FF53E6}"/>
              </a:ext>
            </a:extLst>
          </p:cNvPr>
          <p:cNvSpPr txBox="1"/>
          <p:nvPr/>
        </p:nvSpPr>
        <p:spPr>
          <a:xfrm>
            <a:off x="3731091" y="2765674"/>
            <a:ext cx="6904355" cy="8547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8450" indent="-285750">
              <a:spcBef>
                <a:spcPts val="625"/>
              </a:spcBef>
              <a:buClr>
                <a:srgbClr val="8C1515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Examples: GPT-2, GPT-3, </a:t>
            </a:r>
            <a:r>
              <a:rPr lang="en-US" dirty="0" err="1">
                <a:solidFill>
                  <a:srgbClr val="6E0806"/>
                </a:solidFill>
                <a:latin typeface="Corbel" panose="020B0503020204020204" pitchFamily="34" charset="0"/>
              </a:rPr>
              <a:t>LaMDA</a:t>
            </a:r>
            <a:endParaRPr lang="en-US" dirty="0">
              <a:solidFill>
                <a:srgbClr val="6E0806"/>
              </a:solidFill>
              <a:latin typeface="Corbel" panose="020B0503020204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8C1515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Other name: causal or auto-regressive language model </a:t>
            </a: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8C1515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6E0806"/>
                </a:solidFill>
                <a:latin typeface="Corbel" panose="020B0503020204020204" pitchFamily="34" charset="0"/>
              </a:rPr>
              <a:t>Nice to generate from; can’t condition on future words</a:t>
            </a: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5B342666-698F-6B05-4FD7-C970ECD7E799}"/>
              </a:ext>
            </a:extLst>
          </p:cNvPr>
          <p:cNvSpPr txBox="1"/>
          <p:nvPr/>
        </p:nvSpPr>
        <p:spPr>
          <a:xfrm>
            <a:off x="3743252" y="1665387"/>
            <a:ext cx="6605905" cy="58798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8450" indent="-285750">
              <a:spcBef>
                <a:spcPts val="625"/>
              </a:spcBef>
              <a:buClr>
                <a:srgbClr val="8C1515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Examples: BERT, </a:t>
            </a:r>
            <a:r>
              <a:rPr lang="en-US" dirty="0" err="1">
                <a:solidFill>
                  <a:srgbClr val="6E0806"/>
                </a:solidFill>
                <a:latin typeface="Corbel" panose="020B0503020204020204" pitchFamily="34" charset="0"/>
              </a:rPr>
              <a:t>RoBERTa</a:t>
            </a: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rgbClr val="6E0806"/>
                </a:solidFill>
                <a:latin typeface="Corbel" panose="020B0503020204020204" pitchFamily="34" charset="0"/>
              </a:rPr>
              <a:t>SciBERT</a:t>
            </a: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.</a:t>
            </a: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Clr>
                <a:srgbClr val="8C1515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Captures </a:t>
            </a:r>
            <a:r>
              <a:rPr dirty="0">
                <a:solidFill>
                  <a:srgbClr val="6E0806"/>
                </a:solidFill>
                <a:latin typeface="Corbel" panose="020B0503020204020204" pitchFamily="34" charset="0"/>
              </a:rPr>
              <a:t>bidirectional context</a:t>
            </a: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. Wait, how do we pretrain them?</a:t>
            </a: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9CC86EC6-0049-C9F8-F9D8-CE20AA8688F7}"/>
              </a:ext>
            </a:extLst>
          </p:cNvPr>
          <p:cNvSpPr txBox="1"/>
          <p:nvPr/>
        </p:nvSpPr>
        <p:spPr>
          <a:xfrm>
            <a:off x="3745051" y="3933346"/>
            <a:ext cx="4982845" cy="6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ts val="2750"/>
              </a:lnSpc>
              <a:buFont typeface="Wingdings" pitchFamily="2" charset="2"/>
              <a:buChar char="v"/>
              <a:tabLst>
                <a:tab pos="354965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Examples: Transformer, T5, Meena</a:t>
            </a:r>
          </a:p>
          <a:p>
            <a:pPr marL="298450" indent="-285750">
              <a:lnSpc>
                <a:spcPct val="100000"/>
              </a:lnSpc>
              <a:spcBef>
                <a:spcPts val="550"/>
              </a:spcBef>
              <a:buFont typeface="Wingdings" pitchFamily="2" charset="2"/>
              <a:buChar char="v"/>
              <a:tabLst>
                <a:tab pos="354965" algn="l"/>
              </a:tabLst>
            </a:pPr>
            <a:r>
              <a:rPr lang="en-US" dirty="0">
                <a:solidFill>
                  <a:srgbClr val="6E0806"/>
                </a:solidFill>
                <a:latin typeface="Corbel" panose="020B0503020204020204" pitchFamily="34" charset="0"/>
              </a:rPr>
              <a:t>What’s the best way to pretrain them?</a:t>
            </a:r>
            <a:r>
              <a:rPr dirty="0">
                <a:solidFill>
                  <a:srgbClr val="6E0806"/>
                </a:solidFill>
                <a:latin typeface="Corbel" panose="020B0503020204020204" pitchFamily="34" charset="0"/>
              </a:rPr>
              <a:t>	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9B6DCC3-DA45-F203-F48E-88CFC134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5AE-1C3E-2796-63F2-90963595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15555"/>
            <a:ext cx="8520600" cy="1963500"/>
          </a:xfrm>
        </p:spPr>
        <p:txBody>
          <a:bodyPr>
            <a:noAutofit/>
          </a:bodyPr>
          <a:lstStyle/>
          <a:p>
            <a:r>
              <a:rPr lang="en-US" sz="8800" dirty="0"/>
              <a:t>BERT</a:t>
            </a:r>
          </a:p>
        </p:txBody>
      </p:sp>
      <p:pic>
        <p:nvPicPr>
          <p:cNvPr id="2050" name="Picture 2" descr="Bert (@bertsesame) / Twitter">
            <a:extLst>
              <a:ext uri="{FF2B5EF4-FFF2-40B4-BE49-F238E27FC236}">
                <a16:creationId xmlns:a16="http://schemas.microsoft.com/office/drawing/2014/main" id="{AC0F14DD-0452-5820-DD0A-056F017D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96" y="517070"/>
            <a:ext cx="2172607" cy="21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object 5">
            <a:extLst>
              <a:ext uri="{FF2B5EF4-FFF2-40B4-BE49-F238E27FC236}">
                <a16:creationId xmlns:a16="http://schemas.microsoft.com/office/drawing/2014/main" id="{EB7AC6BC-2FDE-5C48-DC38-4641A401B57C}"/>
              </a:ext>
            </a:extLst>
          </p:cNvPr>
          <p:cNvGrpSpPr/>
          <p:nvPr/>
        </p:nvGrpSpPr>
        <p:grpSpPr>
          <a:xfrm>
            <a:off x="3525896" y="4103505"/>
            <a:ext cx="1157764" cy="771525"/>
            <a:chOff x="1007309" y="3287101"/>
            <a:chExt cx="1543685" cy="102870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0B7596B2-DD01-4F48-3495-C57896648C97}"/>
                </a:ext>
              </a:extLst>
            </p:cNvPr>
            <p:cNvSpPr/>
            <p:nvPr/>
          </p:nvSpPr>
          <p:spPr>
            <a:xfrm>
              <a:off x="1007300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27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85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85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27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27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85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85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27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447EA0B0-F4B9-55F7-F2DB-B698201942DB}"/>
                </a:ext>
              </a:extLst>
            </p:cNvPr>
            <p:cNvSpPr/>
            <p:nvPr/>
          </p:nvSpPr>
          <p:spPr>
            <a:xfrm>
              <a:off x="1065259" y="3668101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42862" y="63499"/>
                  </a:moveTo>
                  <a:lnTo>
                    <a:pt x="33337" y="63499"/>
                  </a:lnTo>
                  <a:lnTo>
                    <a:pt x="33336" y="266698"/>
                  </a:lnTo>
                  <a:lnTo>
                    <a:pt x="42861" y="266698"/>
                  </a:lnTo>
                  <a:lnTo>
                    <a:pt x="42862" y="63499"/>
                  </a:lnTo>
                  <a:close/>
                </a:path>
                <a:path w="76200" h="266700">
                  <a:moveTo>
                    <a:pt x="38100" y="0"/>
                  </a:moveTo>
                  <a:lnTo>
                    <a:pt x="0" y="76199"/>
                  </a:lnTo>
                  <a:lnTo>
                    <a:pt x="33337" y="76199"/>
                  </a:lnTo>
                  <a:lnTo>
                    <a:pt x="33337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66700">
                  <a:moveTo>
                    <a:pt x="69850" y="63499"/>
                  </a:moveTo>
                  <a:lnTo>
                    <a:pt x="42862" y="63499"/>
                  </a:lnTo>
                  <a:lnTo>
                    <a:pt x="42862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EBF417BD-D245-B7CB-A96D-74353F478A9F}"/>
                </a:ext>
              </a:extLst>
            </p:cNvPr>
            <p:cNvSpPr/>
            <p:nvPr/>
          </p:nvSpPr>
          <p:spPr>
            <a:xfrm>
              <a:off x="1351800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14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14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14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14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74F650CD-D8A5-3B20-5B2E-F17200EF42F1}"/>
                </a:ext>
              </a:extLst>
            </p:cNvPr>
            <p:cNvSpPr/>
            <p:nvPr/>
          </p:nvSpPr>
          <p:spPr>
            <a:xfrm>
              <a:off x="1100443" y="3668101"/>
              <a:ext cx="347980" cy="270510"/>
            </a:xfrm>
            <a:custGeom>
              <a:avLst/>
              <a:gdLst/>
              <a:ahLst/>
              <a:cxnLst/>
              <a:rect l="l" t="t" r="r" b="b"/>
              <a:pathLst>
                <a:path w="347980" h="270510">
                  <a:moveTo>
                    <a:pt x="284243" y="42881"/>
                  </a:moveTo>
                  <a:lnTo>
                    <a:pt x="0" y="262933"/>
                  </a:lnTo>
                  <a:lnTo>
                    <a:pt x="5830" y="270465"/>
                  </a:lnTo>
                  <a:lnTo>
                    <a:pt x="290073" y="50412"/>
                  </a:lnTo>
                  <a:lnTo>
                    <a:pt x="284243" y="42881"/>
                  </a:lnTo>
                  <a:close/>
                </a:path>
                <a:path w="347980" h="270510">
                  <a:moveTo>
                    <a:pt x="330525" y="35106"/>
                  </a:moveTo>
                  <a:lnTo>
                    <a:pt x="294285" y="35106"/>
                  </a:lnTo>
                  <a:lnTo>
                    <a:pt x="300116" y="42637"/>
                  </a:lnTo>
                  <a:lnTo>
                    <a:pt x="290073" y="50412"/>
                  </a:lnTo>
                  <a:lnTo>
                    <a:pt x="310481" y="76774"/>
                  </a:lnTo>
                  <a:lnTo>
                    <a:pt x="330525" y="35106"/>
                  </a:lnTo>
                  <a:close/>
                </a:path>
                <a:path w="347980" h="270510">
                  <a:moveTo>
                    <a:pt x="294285" y="35106"/>
                  </a:moveTo>
                  <a:lnTo>
                    <a:pt x="284243" y="42881"/>
                  </a:lnTo>
                  <a:lnTo>
                    <a:pt x="290073" y="50412"/>
                  </a:lnTo>
                  <a:lnTo>
                    <a:pt x="300116" y="42637"/>
                  </a:lnTo>
                  <a:lnTo>
                    <a:pt x="294285" y="35106"/>
                  </a:lnTo>
                  <a:close/>
                </a:path>
                <a:path w="347980" h="270510">
                  <a:moveTo>
                    <a:pt x="347412" y="0"/>
                  </a:moveTo>
                  <a:lnTo>
                    <a:pt x="263834" y="16520"/>
                  </a:lnTo>
                  <a:lnTo>
                    <a:pt x="284243" y="42881"/>
                  </a:lnTo>
                  <a:lnTo>
                    <a:pt x="294285" y="35106"/>
                  </a:lnTo>
                  <a:lnTo>
                    <a:pt x="330525" y="35106"/>
                  </a:lnTo>
                  <a:lnTo>
                    <a:pt x="3474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CDFF3C1-B20B-68F1-AA7F-D75E7E20986F}"/>
                </a:ext>
              </a:extLst>
            </p:cNvPr>
            <p:cNvSpPr/>
            <p:nvPr/>
          </p:nvSpPr>
          <p:spPr>
            <a:xfrm>
              <a:off x="16963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72" y="667258"/>
                  </a:lnTo>
                  <a:lnTo>
                    <a:pt x="182714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45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14" y="1019327"/>
                  </a:lnTo>
                  <a:lnTo>
                    <a:pt x="189572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72" y="19558"/>
                  </a:lnTo>
                  <a:lnTo>
                    <a:pt x="182714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14" y="371627"/>
                  </a:lnTo>
                  <a:lnTo>
                    <a:pt x="189572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FF410A27-AEC4-4AB0-411C-8A1D7083EAE0}"/>
                </a:ext>
              </a:extLst>
            </p:cNvPr>
            <p:cNvSpPr/>
            <p:nvPr/>
          </p:nvSpPr>
          <p:spPr>
            <a:xfrm>
              <a:off x="1101639" y="3660077"/>
              <a:ext cx="690880" cy="279400"/>
            </a:xfrm>
            <a:custGeom>
              <a:avLst/>
              <a:gdLst/>
              <a:ahLst/>
              <a:cxnLst/>
              <a:rect l="l" t="t" r="r" b="b"/>
              <a:pathLst>
                <a:path w="690880" h="279400">
                  <a:moveTo>
                    <a:pt x="617932" y="31089"/>
                  </a:moveTo>
                  <a:lnTo>
                    <a:pt x="0" y="270281"/>
                  </a:lnTo>
                  <a:lnTo>
                    <a:pt x="3438" y="279165"/>
                  </a:lnTo>
                  <a:lnTo>
                    <a:pt x="621370" y="39972"/>
                  </a:lnTo>
                  <a:lnTo>
                    <a:pt x="617932" y="31089"/>
                  </a:lnTo>
                  <a:close/>
                </a:path>
                <a:path w="690880" h="279400">
                  <a:moveTo>
                    <a:pt x="673912" y="26504"/>
                  </a:moveTo>
                  <a:lnTo>
                    <a:pt x="629775" y="26504"/>
                  </a:lnTo>
                  <a:lnTo>
                    <a:pt x="633213" y="35388"/>
                  </a:lnTo>
                  <a:lnTo>
                    <a:pt x="621370" y="39972"/>
                  </a:lnTo>
                  <a:lnTo>
                    <a:pt x="633405" y="71061"/>
                  </a:lnTo>
                  <a:lnTo>
                    <a:pt x="673912" y="26504"/>
                  </a:lnTo>
                  <a:close/>
                </a:path>
                <a:path w="690880" h="279400">
                  <a:moveTo>
                    <a:pt x="629775" y="26504"/>
                  </a:moveTo>
                  <a:lnTo>
                    <a:pt x="617932" y="31089"/>
                  </a:lnTo>
                  <a:lnTo>
                    <a:pt x="621370" y="39972"/>
                  </a:lnTo>
                  <a:lnTo>
                    <a:pt x="633213" y="35388"/>
                  </a:lnTo>
                  <a:lnTo>
                    <a:pt x="629775" y="26504"/>
                  </a:lnTo>
                  <a:close/>
                </a:path>
                <a:path w="690880" h="279400">
                  <a:moveTo>
                    <a:pt x="605898" y="0"/>
                  </a:moveTo>
                  <a:lnTo>
                    <a:pt x="617932" y="31089"/>
                  </a:lnTo>
                  <a:lnTo>
                    <a:pt x="629775" y="26504"/>
                  </a:lnTo>
                  <a:lnTo>
                    <a:pt x="673912" y="26504"/>
                  </a:lnTo>
                  <a:lnTo>
                    <a:pt x="690713" y="8023"/>
                  </a:lnTo>
                  <a:lnTo>
                    <a:pt x="605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B5A57D07-0A1A-F07F-F9A1-E29E17C09A22}"/>
                </a:ext>
              </a:extLst>
            </p:cNvPr>
            <p:cNvSpPr/>
            <p:nvPr/>
          </p:nvSpPr>
          <p:spPr>
            <a:xfrm>
              <a:off x="20408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87" y="679716"/>
                  </a:moveTo>
                  <a:lnTo>
                    <a:pt x="189572" y="667258"/>
                  </a:lnTo>
                  <a:lnTo>
                    <a:pt x="182714" y="657085"/>
                  </a:lnTo>
                  <a:lnTo>
                    <a:pt x="172529" y="650214"/>
                  </a:lnTo>
                  <a:lnTo>
                    <a:pt x="160070" y="647700"/>
                  </a:lnTo>
                  <a:lnTo>
                    <a:pt x="32016" y="647700"/>
                  </a:lnTo>
                  <a:lnTo>
                    <a:pt x="19545" y="650214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16" y="1028700"/>
                  </a:lnTo>
                  <a:lnTo>
                    <a:pt x="160070" y="1028700"/>
                  </a:lnTo>
                  <a:lnTo>
                    <a:pt x="172529" y="1026185"/>
                  </a:lnTo>
                  <a:lnTo>
                    <a:pt x="182714" y="1019327"/>
                  </a:lnTo>
                  <a:lnTo>
                    <a:pt x="189572" y="1009154"/>
                  </a:lnTo>
                  <a:lnTo>
                    <a:pt x="192087" y="996683"/>
                  </a:lnTo>
                  <a:lnTo>
                    <a:pt x="192087" y="679716"/>
                  </a:lnTo>
                  <a:close/>
                </a:path>
                <a:path w="192405" h="1028700">
                  <a:moveTo>
                    <a:pt x="192087" y="32016"/>
                  </a:moveTo>
                  <a:lnTo>
                    <a:pt x="189572" y="19558"/>
                  </a:lnTo>
                  <a:lnTo>
                    <a:pt x="182714" y="9385"/>
                  </a:lnTo>
                  <a:lnTo>
                    <a:pt x="172529" y="2527"/>
                  </a:lnTo>
                  <a:lnTo>
                    <a:pt x="160070" y="0"/>
                  </a:lnTo>
                  <a:lnTo>
                    <a:pt x="32016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16" y="381000"/>
                  </a:lnTo>
                  <a:lnTo>
                    <a:pt x="160070" y="381000"/>
                  </a:lnTo>
                  <a:lnTo>
                    <a:pt x="172529" y="378485"/>
                  </a:lnTo>
                  <a:lnTo>
                    <a:pt x="182714" y="371627"/>
                  </a:lnTo>
                  <a:lnTo>
                    <a:pt x="189572" y="361454"/>
                  </a:lnTo>
                  <a:lnTo>
                    <a:pt x="192087" y="348983"/>
                  </a:lnTo>
                  <a:lnTo>
                    <a:pt x="192087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D9F9EE0F-E56F-654D-ED6C-554BBE15D853}"/>
                </a:ext>
              </a:extLst>
            </p:cNvPr>
            <p:cNvSpPr/>
            <p:nvPr/>
          </p:nvSpPr>
          <p:spPr>
            <a:xfrm>
              <a:off x="1446136" y="3660077"/>
              <a:ext cx="690880" cy="279400"/>
            </a:xfrm>
            <a:custGeom>
              <a:avLst/>
              <a:gdLst/>
              <a:ahLst/>
              <a:cxnLst/>
              <a:rect l="l" t="t" r="r" b="b"/>
              <a:pathLst>
                <a:path w="690880" h="279400">
                  <a:moveTo>
                    <a:pt x="617932" y="31089"/>
                  </a:moveTo>
                  <a:lnTo>
                    <a:pt x="0" y="270281"/>
                  </a:lnTo>
                  <a:lnTo>
                    <a:pt x="3439" y="279165"/>
                  </a:lnTo>
                  <a:lnTo>
                    <a:pt x="621370" y="39972"/>
                  </a:lnTo>
                  <a:lnTo>
                    <a:pt x="617932" y="31089"/>
                  </a:lnTo>
                  <a:close/>
                </a:path>
                <a:path w="690880" h="279400">
                  <a:moveTo>
                    <a:pt x="673912" y="26504"/>
                  </a:moveTo>
                  <a:lnTo>
                    <a:pt x="629776" y="26504"/>
                  </a:lnTo>
                  <a:lnTo>
                    <a:pt x="633214" y="35388"/>
                  </a:lnTo>
                  <a:lnTo>
                    <a:pt x="621370" y="39972"/>
                  </a:lnTo>
                  <a:lnTo>
                    <a:pt x="633404" y="71061"/>
                  </a:lnTo>
                  <a:lnTo>
                    <a:pt x="673912" y="26504"/>
                  </a:lnTo>
                  <a:close/>
                </a:path>
                <a:path w="690880" h="279400">
                  <a:moveTo>
                    <a:pt x="629776" y="26504"/>
                  </a:moveTo>
                  <a:lnTo>
                    <a:pt x="617932" y="31089"/>
                  </a:lnTo>
                  <a:lnTo>
                    <a:pt x="621370" y="39972"/>
                  </a:lnTo>
                  <a:lnTo>
                    <a:pt x="633214" y="35388"/>
                  </a:lnTo>
                  <a:lnTo>
                    <a:pt x="629776" y="26504"/>
                  </a:lnTo>
                  <a:close/>
                </a:path>
                <a:path w="690880" h="279400">
                  <a:moveTo>
                    <a:pt x="605897" y="0"/>
                  </a:moveTo>
                  <a:lnTo>
                    <a:pt x="617932" y="31089"/>
                  </a:lnTo>
                  <a:lnTo>
                    <a:pt x="629776" y="26504"/>
                  </a:lnTo>
                  <a:lnTo>
                    <a:pt x="673912" y="26504"/>
                  </a:lnTo>
                  <a:lnTo>
                    <a:pt x="690713" y="8023"/>
                  </a:lnTo>
                  <a:lnTo>
                    <a:pt x="6058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9952EE7B-FC3B-EAE5-0270-3C69A1226061}"/>
                </a:ext>
              </a:extLst>
            </p:cNvPr>
            <p:cNvSpPr/>
            <p:nvPr/>
          </p:nvSpPr>
          <p:spPr>
            <a:xfrm>
              <a:off x="2358301" y="3287102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100" y="679716"/>
                  </a:moveTo>
                  <a:lnTo>
                    <a:pt x="189585" y="667258"/>
                  </a:lnTo>
                  <a:lnTo>
                    <a:pt x="182727" y="657085"/>
                  </a:lnTo>
                  <a:lnTo>
                    <a:pt x="172542" y="650214"/>
                  </a:lnTo>
                  <a:lnTo>
                    <a:pt x="160083" y="647700"/>
                  </a:lnTo>
                  <a:lnTo>
                    <a:pt x="32016" y="647700"/>
                  </a:lnTo>
                  <a:lnTo>
                    <a:pt x="19558" y="650214"/>
                  </a:lnTo>
                  <a:lnTo>
                    <a:pt x="9385" y="657085"/>
                  </a:lnTo>
                  <a:lnTo>
                    <a:pt x="2514" y="667258"/>
                  </a:lnTo>
                  <a:lnTo>
                    <a:pt x="0" y="679716"/>
                  </a:lnTo>
                  <a:lnTo>
                    <a:pt x="0" y="996683"/>
                  </a:lnTo>
                  <a:lnTo>
                    <a:pt x="2514" y="1009154"/>
                  </a:lnTo>
                  <a:lnTo>
                    <a:pt x="9385" y="1019327"/>
                  </a:lnTo>
                  <a:lnTo>
                    <a:pt x="19558" y="1026185"/>
                  </a:lnTo>
                  <a:lnTo>
                    <a:pt x="32016" y="1028700"/>
                  </a:lnTo>
                  <a:lnTo>
                    <a:pt x="160083" y="1028700"/>
                  </a:lnTo>
                  <a:lnTo>
                    <a:pt x="172542" y="1026185"/>
                  </a:lnTo>
                  <a:lnTo>
                    <a:pt x="182727" y="1019327"/>
                  </a:lnTo>
                  <a:lnTo>
                    <a:pt x="189585" y="1009154"/>
                  </a:lnTo>
                  <a:lnTo>
                    <a:pt x="192100" y="996683"/>
                  </a:lnTo>
                  <a:lnTo>
                    <a:pt x="192100" y="679716"/>
                  </a:lnTo>
                  <a:close/>
                </a:path>
                <a:path w="192405" h="1028700">
                  <a:moveTo>
                    <a:pt x="192100" y="32016"/>
                  </a:moveTo>
                  <a:lnTo>
                    <a:pt x="189585" y="19558"/>
                  </a:lnTo>
                  <a:lnTo>
                    <a:pt x="182727" y="9385"/>
                  </a:lnTo>
                  <a:lnTo>
                    <a:pt x="172542" y="2527"/>
                  </a:lnTo>
                  <a:lnTo>
                    <a:pt x="160083" y="0"/>
                  </a:lnTo>
                  <a:lnTo>
                    <a:pt x="32016" y="0"/>
                  </a:lnTo>
                  <a:lnTo>
                    <a:pt x="19558" y="2527"/>
                  </a:lnTo>
                  <a:lnTo>
                    <a:pt x="9385" y="9385"/>
                  </a:lnTo>
                  <a:lnTo>
                    <a:pt x="2514" y="19558"/>
                  </a:lnTo>
                  <a:lnTo>
                    <a:pt x="0" y="32016"/>
                  </a:lnTo>
                  <a:lnTo>
                    <a:pt x="0" y="348983"/>
                  </a:lnTo>
                  <a:lnTo>
                    <a:pt x="2514" y="361454"/>
                  </a:lnTo>
                  <a:lnTo>
                    <a:pt x="9385" y="371627"/>
                  </a:lnTo>
                  <a:lnTo>
                    <a:pt x="19558" y="378485"/>
                  </a:lnTo>
                  <a:lnTo>
                    <a:pt x="32016" y="381000"/>
                  </a:lnTo>
                  <a:lnTo>
                    <a:pt x="160083" y="381000"/>
                  </a:lnTo>
                  <a:lnTo>
                    <a:pt x="172542" y="378485"/>
                  </a:lnTo>
                  <a:lnTo>
                    <a:pt x="182727" y="371627"/>
                  </a:lnTo>
                  <a:lnTo>
                    <a:pt x="189585" y="361454"/>
                  </a:lnTo>
                  <a:lnTo>
                    <a:pt x="192100" y="348983"/>
                  </a:lnTo>
                  <a:lnTo>
                    <a:pt x="192100" y="32016"/>
                  </a:lnTo>
                  <a:close/>
                </a:path>
              </a:pathLst>
            </a:custGeom>
            <a:solidFill>
              <a:srgbClr val="6DE9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F5428EF0-8117-3288-B4F2-B24E937C0915}"/>
                </a:ext>
              </a:extLst>
            </p:cNvPr>
            <p:cNvSpPr/>
            <p:nvPr/>
          </p:nvSpPr>
          <p:spPr>
            <a:xfrm>
              <a:off x="1102436" y="3645484"/>
              <a:ext cx="1390015" cy="294005"/>
            </a:xfrm>
            <a:custGeom>
              <a:avLst/>
              <a:gdLst/>
              <a:ahLst/>
              <a:cxnLst/>
              <a:rect l="l" t="t" r="r" b="b"/>
              <a:pathLst>
                <a:path w="1390014" h="294004">
                  <a:moveTo>
                    <a:pt x="1390015" y="98818"/>
                  </a:moveTo>
                  <a:lnTo>
                    <a:pt x="1383665" y="86118"/>
                  </a:lnTo>
                  <a:lnTo>
                    <a:pt x="1351915" y="22618"/>
                  </a:lnTo>
                  <a:lnTo>
                    <a:pt x="1347152" y="21310"/>
                  </a:lnTo>
                  <a:lnTo>
                    <a:pt x="1347152" y="98818"/>
                  </a:lnTo>
                  <a:lnTo>
                    <a:pt x="1347152" y="279107"/>
                  </a:lnTo>
                  <a:lnTo>
                    <a:pt x="1325956" y="261315"/>
                  </a:lnTo>
                  <a:lnTo>
                    <a:pt x="1325956" y="273735"/>
                  </a:lnTo>
                  <a:lnTo>
                    <a:pt x="1279067" y="254850"/>
                  </a:lnTo>
                  <a:lnTo>
                    <a:pt x="1279067" y="265112"/>
                  </a:lnTo>
                  <a:lnTo>
                    <a:pt x="1207135" y="246062"/>
                  </a:lnTo>
                  <a:lnTo>
                    <a:pt x="1207135" y="255892"/>
                  </a:lnTo>
                  <a:lnTo>
                    <a:pt x="1105496" y="235826"/>
                  </a:lnTo>
                  <a:lnTo>
                    <a:pt x="1111707" y="230606"/>
                  </a:lnTo>
                  <a:lnTo>
                    <a:pt x="1207135" y="255892"/>
                  </a:lnTo>
                  <a:lnTo>
                    <a:pt x="1207135" y="246062"/>
                  </a:lnTo>
                  <a:lnTo>
                    <a:pt x="1120622" y="223126"/>
                  </a:lnTo>
                  <a:lnTo>
                    <a:pt x="1138199" y="208368"/>
                  </a:lnTo>
                  <a:lnTo>
                    <a:pt x="1279067" y="265112"/>
                  </a:lnTo>
                  <a:lnTo>
                    <a:pt x="1279067" y="254850"/>
                  </a:lnTo>
                  <a:lnTo>
                    <a:pt x="1146454" y="201422"/>
                  </a:lnTo>
                  <a:lnTo>
                    <a:pt x="1193152" y="162204"/>
                  </a:lnTo>
                  <a:lnTo>
                    <a:pt x="1325956" y="273735"/>
                  </a:lnTo>
                  <a:lnTo>
                    <a:pt x="1325956" y="261315"/>
                  </a:lnTo>
                  <a:lnTo>
                    <a:pt x="1200556" y="155981"/>
                  </a:lnTo>
                  <a:lnTo>
                    <a:pt x="1292402" y="78841"/>
                  </a:lnTo>
                  <a:lnTo>
                    <a:pt x="1295476" y="86436"/>
                  </a:lnTo>
                  <a:lnTo>
                    <a:pt x="1300861" y="80340"/>
                  </a:lnTo>
                  <a:lnTo>
                    <a:pt x="1314767" y="96901"/>
                  </a:lnTo>
                  <a:lnTo>
                    <a:pt x="1313815" y="98818"/>
                  </a:lnTo>
                  <a:lnTo>
                    <a:pt x="1316393" y="98818"/>
                  </a:lnTo>
                  <a:lnTo>
                    <a:pt x="1318069" y="100812"/>
                  </a:lnTo>
                  <a:lnTo>
                    <a:pt x="1318920" y="98818"/>
                  </a:lnTo>
                  <a:lnTo>
                    <a:pt x="1347152" y="98818"/>
                  </a:lnTo>
                  <a:lnTo>
                    <a:pt x="1347152" y="21310"/>
                  </a:lnTo>
                  <a:lnTo>
                    <a:pt x="1284236" y="3987"/>
                  </a:lnTo>
                  <a:lnTo>
                    <a:pt x="1284236" y="73253"/>
                  </a:lnTo>
                  <a:lnTo>
                    <a:pt x="1193165" y="149758"/>
                  </a:lnTo>
                  <a:lnTo>
                    <a:pt x="1185748" y="143535"/>
                  </a:lnTo>
                  <a:lnTo>
                    <a:pt x="1185748" y="155981"/>
                  </a:lnTo>
                  <a:lnTo>
                    <a:pt x="1136446" y="197396"/>
                  </a:lnTo>
                  <a:lnTo>
                    <a:pt x="1128191" y="194081"/>
                  </a:lnTo>
                  <a:lnTo>
                    <a:pt x="1128191" y="204330"/>
                  </a:lnTo>
                  <a:lnTo>
                    <a:pt x="1109370" y="220141"/>
                  </a:lnTo>
                  <a:lnTo>
                    <a:pt x="1100455" y="217779"/>
                  </a:lnTo>
                  <a:lnTo>
                    <a:pt x="1100455" y="227634"/>
                  </a:lnTo>
                  <a:lnTo>
                    <a:pt x="1093508" y="233464"/>
                  </a:lnTo>
                  <a:lnTo>
                    <a:pt x="1084148" y="231622"/>
                  </a:lnTo>
                  <a:lnTo>
                    <a:pt x="1084148" y="241325"/>
                  </a:lnTo>
                  <a:lnTo>
                    <a:pt x="1039164" y="279107"/>
                  </a:lnTo>
                  <a:lnTo>
                    <a:pt x="1039164" y="232435"/>
                  </a:lnTo>
                  <a:lnTo>
                    <a:pt x="1084148" y="241325"/>
                  </a:lnTo>
                  <a:lnTo>
                    <a:pt x="1084148" y="231622"/>
                  </a:lnTo>
                  <a:lnTo>
                    <a:pt x="1039164" y="222732"/>
                  </a:lnTo>
                  <a:lnTo>
                    <a:pt x="1039164" y="211391"/>
                  </a:lnTo>
                  <a:lnTo>
                    <a:pt x="1100455" y="227634"/>
                  </a:lnTo>
                  <a:lnTo>
                    <a:pt x="1100455" y="217779"/>
                  </a:lnTo>
                  <a:lnTo>
                    <a:pt x="1039164" y="201536"/>
                  </a:lnTo>
                  <a:lnTo>
                    <a:pt x="1039164" y="168465"/>
                  </a:lnTo>
                  <a:lnTo>
                    <a:pt x="1128191" y="204330"/>
                  </a:lnTo>
                  <a:lnTo>
                    <a:pt x="1128191" y="194081"/>
                  </a:lnTo>
                  <a:lnTo>
                    <a:pt x="1039164" y="158203"/>
                  </a:lnTo>
                  <a:lnTo>
                    <a:pt x="1039164" y="153758"/>
                  </a:lnTo>
                  <a:lnTo>
                    <a:pt x="1136446" y="114579"/>
                  </a:lnTo>
                  <a:lnTo>
                    <a:pt x="1185748" y="155981"/>
                  </a:lnTo>
                  <a:lnTo>
                    <a:pt x="1185748" y="143535"/>
                  </a:lnTo>
                  <a:lnTo>
                    <a:pt x="1146467" y="110540"/>
                  </a:lnTo>
                  <a:lnTo>
                    <a:pt x="1280782" y="56426"/>
                  </a:lnTo>
                  <a:lnTo>
                    <a:pt x="1280934" y="56603"/>
                  </a:lnTo>
                  <a:lnTo>
                    <a:pt x="1284236" y="73253"/>
                  </a:lnTo>
                  <a:lnTo>
                    <a:pt x="1284236" y="3987"/>
                  </a:lnTo>
                  <a:lnTo>
                    <a:pt x="1274343" y="1257"/>
                  </a:lnTo>
                  <a:lnTo>
                    <a:pt x="1274343" y="48755"/>
                  </a:lnTo>
                  <a:lnTo>
                    <a:pt x="1138212" y="103606"/>
                  </a:lnTo>
                  <a:lnTo>
                    <a:pt x="1128191" y="95199"/>
                  </a:lnTo>
                  <a:lnTo>
                    <a:pt x="1128191" y="107632"/>
                  </a:lnTo>
                  <a:lnTo>
                    <a:pt x="1039164" y="143497"/>
                  </a:lnTo>
                  <a:lnTo>
                    <a:pt x="1039164" y="110439"/>
                  </a:lnTo>
                  <a:lnTo>
                    <a:pt x="1109383" y="91833"/>
                  </a:lnTo>
                  <a:lnTo>
                    <a:pt x="1128191" y="107632"/>
                  </a:lnTo>
                  <a:lnTo>
                    <a:pt x="1128191" y="95199"/>
                  </a:lnTo>
                  <a:lnTo>
                    <a:pt x="1120648" y="88849"/>
                  </a:lnTo>
                  <a:lnTo>
                    <a:pt x="1273911" y="48234"/>
                  </a:lnTo>
                  <a:lnTo>
                    <a:pt x="1274343" y="48755"/>
                  </a:lnTo>
                  <a:lnTo>
                    <a:pt x="1274343" y="1257"/>
                  </a:lnTo>
                  <a:lnTo>
                    <a:pt x="1269784" y="0"/>
                  </a:lnTo>
                  <a:lnTo>
                    <a:pt x="1270927" y="5816"/>
                  </a:lnTo>
                  <a:lnTo>
                    <a:pt x="1268501" y="5308"/>
                  </a:lnTo>
                  <a:lnTo>
                    <a:pt x="1271358" y="16116"/>
                  </a:lnTo>
                  <a:lnTo>
                    <a:pt x="1267002" y="15760"/>
                  </a:lnTo>
                  <a:lnTo>
                    <a:pt x="1274013" y="33172"/>
                  </a:lnTo>
                  <a:lnTo>
                    <a:pt x="1207236" y="46367"/>
                  </a:lnTo>
                  <a:lnTo>
                    <a:pt x="1207236" y="56045"/>
                  </a:lnTo>
                  <a:lnTo>
                    <a:pt x="1111732" y="81368"/>
                  </a:lnTo>
                  <a:lnTo>
                    <a:pt x="1105509" y="76136"/>
                  </a:lnTo>
                  <a:lnTo>
                    <a:pt x="1207236" y="56045"/>
                  </a:lnTo>
                  <a:lnTo>
                    <a:pt x="1207236" y="46367"/>
                  </a:lnTo>
                  <a:lnTo>
                    <a:pt x="1100467" y="67449"/>
                  </a:lnTo>
                  <a:lnTo>
                    <a:pt x="1100467" y="84353"/>
                  </a:lnTo>
                  <a:lnTo>
                    <a:pt x="1076807" y="90627"/>
                  </a:lnTo>
                  <a:lnTo>
                    <a:pt x="1085684" y="80048"/>
                  </a:lnTo>
                  <a:lnTo>
                    <a:pt x="1093508" y="78511"/>
                  </a:lnTo>
                  <a:lnTo>
                    <a:pt x="1100467" y="84353"/>
                  </a:lnTo>
                  <a:lnTo>
                    <a:pt x="1100467" y="67449"/>
                  </a:lnTo>
                  <a:lnTo>
                    <a:pt x="1096162" y="68287"/>
                  </a:lnTo>
                  <a:lnTo>
                    <a:pt x="1095819" y="67983"/>
                  </a:lnTo>
                  <a:lnTo>
                    <a:pt x="1102677" y="59817"/>
                  </a:lnTo>
                  <a:lnTo>
                    <a:pt x="1117257" y="42456"/>
                  </a:lnTo>
                  <a:lnTo>
                    <a:pt x="1045806" y="25361"/>
                  </a:lnTo>
                  <a:lnTo>
                    <a:pt x="1045806" y="98818"/>
                  </a:lnTo>
                  <a:lnTo>
                    <a:pt x="1039164" y="100584"/>
                  </a:lnTo>
                  <a:lnTo>
                    <a:pt x="1039164" y="98818"/>
                  </a:lnTo>
                  <a:lnTo>
                    <a:pt x="1045806" y="98818"/>
                  </a:lnTo>
                  <a:lnTo>
                    <a:pt x="1045806" y="25361"/>
                  </a:lnTo>
                  <a:lnTo>
                    <a:pt x="1034415" y="22631"/>
                  </a:lnTo>
                  <a:lnTo>
                    <a:pt x="1034084" y="23279"/>
                  </a:lnTo>
                  <a:lnTo>
                    <a:pt x="1034402" y="22618"/>
                  </a:lnTo>
                  <a:lnTo>
                    <a:pt x="1029639" y="22174"/>
                  </a:lnTo>
                  <a:lnTo>
                    <a:pt x="1029639" y="279615"/>
                  </a:lnTo>
                  <a:lnTo>
                    <a:pt x="1005687" y="261086"/>
                  </a:lnTo>
                  <a:lnTo>
                    <a:pt x="1005687" y="273113"/>
                  </a:lnTo>
                  <a:lnTo>
                    <a:pt x="956729" y="254165"/>
                  </a:lnTo>
                  <a:lnTo>
                    <a:pt x="956729" y="264375"/>
                  </a:lnTo>
                  <a:lnTo>
                    <a:pt x="839622" y="234149"/>
                  </a:lnTo>
                  <a:lnTo>
                    <a:pt x="858748" y="226441"/>
                  </a:lnTo>
                  <a:lnTo>
                    <a:pt x="956729" y="264375"/>
                  </a:lnTo>
                  <a:lnTo>
                    <a:pt x="956729" y="254165"/>
                  </a:lnTo>
                  <a:lnTo>
                    <a:pt x="871677" y="221234"/>
                  </a:lnTo>
                  <a:lnTo>
                    <a:pt x="908100" y="206565"/>
                  </a:lnTo>
                  <a:lnTo>
                    <a:pt x="923658" y="209638"/>
                  </a:lnTo>
                  <a:lnTo>
                    <a:pt x="1005687" y="273113"/>
                  </a:lnTo>
                  <a:lnTo>
                    <a:pt x="1005687" y="261086"/>
                  </a:lnTo>
                  <a:lnTo>
                    <a:pt x="944562" y="213766"/>
                  </a:lnTo>
                  <a:lnTo>
                    <a:pt x="1029639" y="230555"/>
                  </a:lnTo>
                  <a:lnTo>
                    <a:pt x="1029639" y="220853"/>
                  </a:lnTo>
                  <a:lnTo>
                    <a:pt x="927722" y="200736"/>
                  </a:lnTo>
                  <a:lnTo>
                    <a:pt x="925969" y="199364"/>
                  </a:lnTo>
                  <a:lnTo>
                    <a:pt x="952881" y="188531"/>
                  </a:lnTo>
                  <a:lnTo>
                    <a:pt x="1029639" y="208864"/>
                  </a:lnTo>
                  <a:lnTo>
                    <a:pt x="1029639" y="199009"/>
                  </a:lnTo>
                  <a:lnTo>
                    <a:pt x="967638" y="182575"/>
                  </a:lnTo>
                  <a:lnTo>
                    <a:pt x="1020914" y="161112"/>
                  </a:lnTo>
                  <a:lnTo>
                    <a:pt x="1029639" y="164630"/>
                  </a:lnTo>
                  <a:lnTo>
                    <a:pt x="1029639" y="147332"/>
                  </a:lnTo>
                  <a:lnTo>
                    <a:pt x="1020914" y="150850"/>
                  </a:lnTo>
                  <a:lnTo>
                    <a:pt x="1008176" y="145719"/>
                  </a:lnTo>
                  <a:lnTo>
                    <a:pt x="1008176" y="155981"/>
                  </a:lnTo>
                  <a:lnTo>
                    <a:pt x="952258" y="178511"/>
                  </a:lnTo>
                  <a:lnTo>
                    <a:pt x="937514" y="174612"/>
                  </a:lnTo>
                  <a:lnTo>
                    <a:pt x="937514" y="184454"/>
                  </a:lnTo>
                  <a:lnTo>
                    <a:pt x="917257" y="192608"/>
                  </a:lnTo>
                  <a:lnTo>
                    <a:pt x="906856" y="184569"/>
                  </a:lnTo>
                  <a:lnTo>
                    <a:pt x="906856" y="196608"/>
                  </a:lnTo>
                  <a:lnTo>
                    <a:pt x="891006" y="193484"/>
                  </a:lnTo>
                  <a:lnTo>
                    <a:pt x="891006" y="203187"/>
                  </a:lnTo>
                  <a:lnTo>
                    <a:pt x="858685" y="216204"/>
                  </a:lnTo>
                  <a:lnTo>
                    <a:pt x="845756" y="211201"/>
                  </a:lnTo>
                  <a:lnTo>
                    <a:pt x="845756" y="221411"/>
                  </a:lnTo>
                  <a:lnTo>
                    <a:pt x="824090" y="230136"/>
                  </a:lnTo>
                  <a:lnTo>
                    <a:pt x="809218" y="226301"/>
                  </a:lnTo>
                  <a:lnTo>
                    <a:pt x="809218" y="236131"/>
                  </a:lnTo>
                  <a:lnTo>
                    <a:pt x="719963" y="272084"/>
                  </a:lnTo>
                  <a:lnTo>
                    <a:pt x="777100" y="227850"/>
                  </a:lnTo>
                  <a:lnTo>
                    <a:pt x="809218" y="236131"/>
                  </a:lnTo>
                  <a:lnTo>
                    <a:pt x="809218" y="226301"/>
                  </a:lnTo>
                  <a:lnTo>
                    <a:pt x="786638" y="220472"/>
                  </a:lnTo>
                  <a:lnTo>
                    <a:pt x="805535" y="205841"/>
                  </a:lnTo>
                  <a:lnTo>
                    <a:pt x="845756" y="221411"/>
                  </a:lnTo>
                  <a:lnTo>
                    <a:pt x="845756" y="211201"/>
                  </a:lnTo>
                  <a:lnTo>
                    <a:pt x="814324" y="199034"/>
                  </a:lnTo>
                  <a:lnTo>
                    <a:pt x="825627" y="190284"/>
                  </a:lnTo>
                  <a:lnTo>
                    <a:pt x="891006" y="203187"/>
                  </a:lnTo>
                  <a:lnTo>
                    <a:pt x="891006" y="193484"/>
                  </a:lnTo>
                  <a:lnTo>
                    <a:pt x="835609" y="182549"/>
                  </a:lnTo>
                  <a:lnTo>
                    <a:pt x="859764" y="163855"/>
                  </a:lnTo>
                  <a:lnTo>
                    <a:pt x="867003" y="165773"/>
                  </a:lnTo>
                  <a:lnTo>
                    <a:pt x="906856" y="196608"/>
                  </a:lnTo>
                  <a:lnTo>
                    <a:pt x="906856" y="184569"/>
                  </a:lnTo>
                  <a:lnTo>
                    <a:pt x="890676" y="172046"/>
                  </a:lnTo>
                  <a:lnTo>
                    <a:pt x="937514" y="184454"/>
                  </a:lnTo>
                  <a:lnTo>
                    <a:pt x="937514" y="174612"/>
                  </a:lnTo>
                  <a:lnTo>
                    <a:pt x="871308" y="157060"/>
                  </a:lnTo>
                  <a:lnTo>
                    <a:pt x="869937" y="155981"/>
                  </a:lnTo>
                  <a:lnTo>
                    <a:pt x="871308" y="154914"/>
                  </a:lnTo>
                  <a:lnTo>
                    <a:pt x="952284" y="133464"/>
                  </a:lnTo>
                  <a:lnTo>
                    <a:pt x="1008176" y="155981"/>
                  </a:lnTo>
                  <a:lnTo>
                    <a:pt x="1008176" y="145719"/>
                  </a:lnTo>
                  <a:lnTo>
                    <a:pt x="967651" y="129387"/>
                  </a:lnTo>
                  <a:lnTo>
                    <a:pt x="1029639" y="112966"/>
                  </a:lnTo>
                  <a:lnTo>
                    <a:pt x="1029639" y="103111"/>
                  </a:lnTo>
                  <a:lnTo>
                    <a:pt x="952893" y="123444"/>
                  </a:lnTo>
                  <a:lnTo>
                    <a:pt x="937526" y="117259"/>
                  </a:lnTo>
                  <a:lnTo>
                    <a:pt x="937526" y="127520"/>
                  </a:lnTo>
                  <a:lnTo>
                    <a:pt x="890663" y="139928"/>
                  </a:lnTo>
                  <a:lnTo>
                    <a:pt x="917257" y="119354"/>
                  </a:lnTo>
                  <a:lnTo>
                    <a:pt x="937526" y="127520"/>
                  </a:lnTo>
                  <a:lnTo>
                    <a:pt x="937526" y="117259"/>
                  </a:lnTo>
                  <a:lnTo>
                    <a:pt x="925969" y="112598"/>
                  </a:lnTo>
                  <a:lnTo>
                    <a:pt x="927747" y="111226"/>
                  </a:lnTo>
                  <a:lnTo>
                    <a:pt x="996162" y="97713"/>
                  </a:lnTo>
                  <a:lnTo>
                    <a:pt x="996581" y="98272"/>
                  </a:lnTo>
                  <a:lnTo>
                    <a:pt x="996315" y="98818"/>
                  </a:lnTo>
                  <a:lnTo>
                    <a:pt x="997026" y="98818"/>
                  </a:lnTo>
                  <a:lnTo>
                    <a:pt x="997483" y="99402"/>
                  </a:lnTo>
                  <a:lnTo>
                    <a:pt x="997762" y="98818"/>
                  </a:lnTo>
                  <a:lnTo>
                    <a:pt x="1029639" y="98818"/>
                  </a:lnTo>
                  <a:lnTo>
                    <a:pt x="1029639" y="22174"/>
                  </a:lnTo>
                  <a:lnTo>
                    <a:pt x="989660" y="18402"/>
                  </a:lnTo>
                  <a:lnTo>
                    <a:pt x="989660" y="89306"/>
                  </a:lnTo>
                  <a:lnTo>
                    <a:pt x="944562" y="98209"/>
                  </a:lnTo>
                  <a:lnTo>
                    <a:pt x="973328" y="75946"/>
                  </a:lnTo>
                  <a:lnTo>
                    <a:pt x="977099" y="85661"/>
                  </a:lnTo>
                  <a:lnTo>
                    <a:pt x="982357" y="79883"/>
                  </a:lnTo>
                  <a:lnTo>
                    <a:pt x="989660" y="89306"/>
                  </a:lnTo>
                  <a:lnTo>
                    <a:pt x="989660" y="18402"/>
                  </a:lnTo>
                  <a:lnTo>
                    <a:pt x="969733" y="16510"/>
                  </a:lnTo>
                  <a:lnTo>
                    <a:pt x="969733" y="66662"/>
                  </a:lnTo>
                  <a:lnTo>
                    <a:pt x="923658" y="102336"/>
                  </a:lnTo>
                  <a:lnTo>
                    <a:pt x="908126" y="105410"/>
                  </a:lnTo>
                  <a:lnTo>
                    <a:pt x="906856" y="104902"/>
                  </a:lnTo>
                  <a:lnTo>
                    <a:pt x="906856" y="115354"/>
                  </a:lnTo>
                  <a:lnTo>
                    <a:pt x="867003" y="146202"/>
                  </a:lnTo>
                  <a:lnTo>
                    <a:pt x="859777" y="148120"/>
                  </a:lnTo>
                  <a:lnTo>
                    <a:pt x="847661" y="138747"/>
                  </a:lnTo>
                  <a:lnTo>
                    <a:pt x="847661" y="150787"/>
                  </a:lnTo>
                  <a:lnTo>
                    <a:pt x="847648" y="161188"/>
                  </a:lnTo>
                  <a:lnTo>
                    <a:pt x="823214" y="180111"/>
                  </a:lnTo>
                  <a:lnTo>
                    <a:pt x="813231" y="178142"/>
                  </a:lnTo>
                  <a:lnTo>
                    <a:pt x="813231" y="187833"/>
                  </a:lnTo>
                  <a:lnTo>
                    <a:pt x="803948" y="195021"/>
                  </a:lnTo>
                  <a:lnTo>
                    <a:pt x="795159" y="191630"/>
                  </a:lnTo>
                  <a:lnTo>
                    <a:pt x="795159" y="201828"/>
                  </a:lnTo>
                  <a:lnTo>
                    <a:pt x="774966" y="217462"/>
                  </a:lnTo>
                  <a:lnTo>
                    <a:pt x="765441" y="215011"/>
                  </a:lnTo>
                  <a:lnTo>
                    <a:pt x="765441" y="224840"/>
                  </a:lnTo>
                  <a:lnTo>
                    <a:pt x="694677" y="279615"/>
                  </a:lnTo>
                  <a:lnTo>
                    <a:pt x="694677" y="206578"/>
                  </a:lnTo>
                  <a:lnTo>
                    <a:pt x="765441" y="224840"/>
                  </a:lnTo>
                  <a:lnTo>
                    <a:pt x="765441" y="215011"/>
                  </a:lnTo>
                  <a:lnTo>
                    <a:pt x="704189" y="199199"/>
                  </a:lnTo>
                  <a:lnTo>
                    <a:pt x="754164" y="185966"/>
                  </a:lnTo>
                  <a:lnTo>
                    <a:pt x="795159" y="201828"/>
                  </a:lnTo>
                  <a:lnTo>
                    <a:pt x="795159" y="191630"/>
                  </a:lnTo>
                  <a:lnTo>
                    <a:pt x="769823" y="181813"/>
                  </a:lnTo>
                  <a:lnTo>
                    <a:pt x="775335" y="180352"/>
                  </a:lnTo>
                  <a:lnTo>
                    <a:pt x="813231" y="187833"/>
                  </a:lnTo>
                  <a:lnTo>
                    <a:pt x="813231" y="178142"/>
                  </a:lnTo>
                  <a:lnTo>
                    <a:pt x="796315" y="174790"/>
                  </a:lnTo>
                  <a:lnTo>
                    <a:pt x="847648" y="161188"/>
                  </a:lnTo>
                  <a:lnTo>
                    <a:pt x="847648" y="150787"/>
                  </a:lnTo>
                  <a:lnTo>
                    <a:pt x="830097" y="146138"/>
                  </a:lnTo>
                  <a:lnTo>
                    <a:pt x="830097" y="155994"/>
                  </a:lnTo>
                  <a:lnTo>
                    <a:pt x="775004" y="170586"/>
                  </a:lnTo>
                  <a:lnTo>
                    <a:pt x="739051" y="163499"/>
                  </a:lnTo>
                  <a:lnTo>
                    <a:pt x="739051" y="180111"/>
                  </a:lnTo>
                  <a:lnTo>
                    <a:pt x="694677" y="191858"/>
                  </a:lnTo>
                  <a:lnTo>
                    <a:pt x="694677" y="164439"/>
                  </a:lnTo>
                  <a:lnTo>
                    <a:pt x="702576" y="165989"/>
                  </a:lnTo>
                  <a:lnTo>
                    <a:pt x="739051" y="180111"/>
                  </a:lnTo>
                  <a:lnTo>
                    <a:pt x="739051" y="163499"/>
                  </a:lnTo>
                  <a:lnTo>
                    <a:pt x="705231" y="156819"/>
                  </a:lnTo>
                  <a:lnTo>
                    <a:pt x="703097" y="155981"/>
                  </a:lnTo>
                  <a:lnTo>
                    <a:pt x="705243" y="155143"/>
                  </a:lnTo>
                  <a:lnTo>
                    <a:pt x="774979" y="141389"/>
                  </a:lnTo>
                  <a:lnTo>
                    <a:pt x="830097" y="155994"/>
                  </a:lnTo>
                  <a:lnTo>
                    <a:pt x="830097" y="146138"/>
                  </a:lnTo>
                  <a:lnTo>
                    <a:pt x="796302" y="137185"/>
                  </a:lnTo>
                  <a:lnTo>
                    <a:pt x="823226" y="131864"/>
                  </a:lnTo>
                  <a:lnTo>
                    <a:pt x="847661" y="150787"/>
                  </a:lnTo>
                  <a:lnTo>
                    <a:pt x="847661" y="138747"/>
                  </a:lnTo>
                  <a:lnTo>
                    <a:pt x="835621" y="129413"/>
                  </a:lnTo>
                  <a:lnTo>
                    <a:pt x="906856" y="115354"/>
                  </a:lnTo>
                  <a:lnTo>
                    <a:pt x="906856" y="104902"/>
                  </a:lnTo>
                  <a:lnTo>
                    <a:pt x="891032" y="98526"/>
                  </a:lnTo>
                  <a:lnTo>
                    <a:pt x="891032" y="108788"/>
                  </a:lnTo>
                  <a:lnTo>
                    <a:pt x="825639" y="121691"/>
                  </a:lnTo>
                  <a:lnTo>
                    <a:pt x="814324" y="112928"/>
                  </a:lnTo>
                  <a:lnTo>
                    <a:pt x="858685" y="95758"/>
                  </a:lnTo>
                  <a:lnTo>
                    <a:pt x="891032" y="108788"/>
                  </a:lnTo>
                  <a:lnTo>
                    <a:pt x="891032" y="98526"/>
                  </a:lnTo>
                  <a:lnTo>
                    <a:pt x="871677" y="90728"/>
                  </a:lnTo>
                  <a:lnTo>
                    <a:pt x="963295" y="55257"/>
                  </a:lnTo>
                  <a:lnTo>
                    <a:pt x="967346" y="60502"/>
                  </a:lnTo>
                  <a:lnTo>
                    <a:pt x="969733" y="66662"/>
                  </a:lnTo>
                  <a:lnTo>
                    <a:pt x="969733" y="16510"/>
                  </a:lnTo>
                  <a:lnTo>
                    <a:pt x="949591" y="14605"/>
                  </a:lnTo>
                  <a:lnTo>
                    <a:pt x="958494" y="37630"/>
                  </a:lnTo>
                  <a:lnTo>
                    <a:pt x="950836" y="39141"/>
                  </a:lnTo>
                  <a:lnTo>
                    <a:pt x="957224" y="47409"/>
                  </a:lnTo>
                  <a:lnTo>
                    <a:pt x="858761" y="85521"/>
                  </a:lnTo>
                  <a:lnTo>
                    <a:pt x="845769" y="80289"/>
                  </a:lnTo>
                  <a:lnTo>
                    <a:pt x="845769" y="90551"/>
                  </a:lnTo>
                  <a:lnTo>
                    <a:pt x="813244" y="103149"/>
                  </a:lnTo>
                  <a:lnTo>
                    <a:pt x="813244" y="124142"/>
                  </a:lnTo>
                  <a:lnTo>
                    <a:pt x="775322" y="131622"/>
                  </a:lnTo>
                  <a:lnTo>
                    <a:pt x="769810" y="130162"/>
                  </a:lnTo>
                  <a:lnTo>
                    <a:pt x="803948" y="116941"/>
                  </a:lnTo>
                  <a:lnTo>
                    <a:pt x="813244" y="124142"/>
                  </a:lnTo>
                  <a:lnTo>
                    <a:pt x="813244" y="103149"/>
                  </a:lnTo>
                  <a:lnTo>
                    <a:pt x="805535" y="106121"/>
                  </a:lnTo>
                  <a:lnTo>
                    <a:pt x="795159" y="98094"/>
                  </a:lnTo>
                  <a:lnTo>
                    <a:pt x="795159" y="110134"/>
                  </a:lnTo>
                  <a:lnTo>
                    <a:pt x="754151" y="126009"/>
                  </a:lnTo>
                  <a:lnTo>
                    <a:pt x="739038" y="122008"/>
                  </a:lnTo>
                  <a:lnTo>
                    <a:pt x="739038" y="131864"/>
                  </a:lnTo>
                  <a:lnTo>
                    <a:pt x="702576" y="145973"/>
                  </a:lnTo>
                  <a:lnTo>
                    <a:pt x="694677" y="147535"/>
                  </a:lnTo>
                  <a:lnTo>
                    <a:pt x="694677" y="120103"/>
                  </a:lnTo>
                  <a:lnTo>
                    <a:pt x="739038" y="131864"/>
                  </a:lnTo>
                  <a:lnTo>
                    <a:pt x="739038" y="122008"/>
                  </a:lnTo>
                  <a:lnTo>
                    <a:pt x="694677" y="110248"/>
                  </a:lnTo>
                  <a:lnTo>
                    <a:pt x="694677" y="98818"/>
                  </a:lnTo>
                  <a:lnTo>
                    <a:pt x="726554" y="98818"/>
                  </a:lnTo>
                  <a:lnTo>
                    <a:pt x="726846" y="99402"/>
                  </a:lnTo>
                  <a:lnTo>
                    <a:pt x="727290" y="98818"/>
                  </a:lnTo>
                  <a:lnTo>
                    <a:pt x="728014" y="98818"/>
                  </a:lnTo>
                  <a:lnTo>
                    <a:pt x="727722" y="98259"/>
                  </a:lnTo>
                  <a:lnTo>
                    <a:pt x="741299" y="80733"/>
                  </a:lnTo>
                  <a:lnTo>
                    <a:pt x="746353" y="86436"/>
                  </a:lnTo>
                  <a:lnTo>
                    <a:pt x="750671" y="75692"/>
                  </a:lnTo>
                  <a:lnTo>
                    <a:pt x="795159" y="110134"/>
                  </a:lnTo>
                  <a:lnTo>
                    <a:pt x="795159" y="98094"/>
                  </a:lnTo>
                  <a:lnTo>
                    <a:pt x="754380" y="66522"/>
                  </a:lnTo>
                  <a:lnTo>
                    <a:pt x="756627" y="60934"/>
                  </a:lnTo>
                  <a:lnTo>
                    <a:pt x="759104" y="57734"/>
                  </a:lnTo>
                  <a:lnTo>
                    <a:pt x="760336" y="56134"/>
                  </a:lnTo>
                  <a:lnTo>
                    <a:pt x="845769" y="90551"/>
                  </a:lnTo>
                  <a:lnTo>
                    <a:pt x="845769" y="80289"/>
                  </a:lnTo>
                  <a:lnTo>
                    <a:pt x="766394" y="48310"/>
                  </a:lnTo>
                  <a:lnTo>
                    <a:pt x="773493" y="39141"/>
                  </a:lnTo>
                  <a:lnTo>
                    <a:pt x="766000" y="37668"/>
                  </a:lnTo>
                  <a:lnTo>
                    <a:pt x="774827" y="15760"/>
                  </a:lnTo>
                  <a:lnTo>
                    <a:pt x="689914" y="22618"/>
                  </a:lnTo>
                  <a:lnTo>
                    <a:pt x="685152" y="23571"/>
                  </a:lnTo>
                  <a:lnTo>
                    <a:pt x="685152" y="98818"/>
                  </a:lnTo>
                  <a:lnTo>
                    <a:pt x="685152" y="107734"/>
                  </a:lnTo>
                  <a:lnTo>
                    <a:pt x="685152" y="279628"/>
                  </a:lnTo>
                  <a:lnTo>
                    <a:pt x="661174" y="261073"/>
                  </a:lnTo>
                  <a:lnTo>
                    <a:pt x="661174" y="273113"/>
                  </a:lnTo>
                  <a:lnTo>
                    <a:pt x="565302" y="236004"/>
                  </a:lnTo>
                  <a:lnTo>
                    <a:pt x="601014" y="226542"/>
                  </a:lnTo>
                  <a:lnTo>
                    <a:pt x="661174" y="273113"/>
                  </a:lnTo>
                  <a:lnTo>
                    <a:pt x="661174" y="261073"/>
                  </a:lnTo>
                  <a:lnTo>
                    <a:pt x="612609" y="223469"/>
                  </a:lnTo>
                  <a:lnTo>
                    <a:pt x="685152" y="204241"/>
                  </a:lnTo>
                  <a:lnTo>
                    <a:pt x="685152" y="194284"/>
                  </a:lnTo>
                  <a:lnTo>
                    <a:pt x="666559" y="189496"/>
                  </a:lnTo>
                  <a:lnTo>
                    <a:pt x="666559" y="199326"/>
                  </a:lnTo>
                  <a:lnTo>
                    <a:pt x="603123" y="216128"/>
                  </a:lnTo>
                  <a:lnTo>
                    <a:pt x="591527" y="207149"/>
                  </a:lnTo>
                  <a:lnTo>
                    <a:pt x="591527" y="219202"/>
                  </a:lnTo>
                  <a:lnTo>
                    <a:pt x="550189" y="230149"/>
                  </a:lnTo>
                  <a:lnTo>
                    <a:pt x="534530" y="224091"/>
                  </a:lnTo>
                  <a:lnTo>
                    <a:pt x="534530" y="234289"/>
                  </a:lnTo>
                  <a:lnTo>
                    <a:pt x="427545" y="262636"/>
                  </a:lnTo>
                  <a:lnTo>
                    <a:pt x="517652" y="227761"/>
                  </a:lnTo>
                  <a:lnTo>
                    <a:pt x="534530" y="234289"/>
                  </a:lnTo>
                  <a:lnTo>
                    <a:pt x="534530" y="224091"/>
                  </a:lnTo>
                  <a:lnTo>
                    <a:pt x="530847" y="222656"/>
                  </a:lnTo>
                  <a:lnTo>
                    <a:pt x="574281" y="205841"/>
                  </a:lnTo>
                  <a:lnTo>
                    <a:pt x="591527" y="219202"/>
                  </a:lnTo>
                  <a:lnTo>
                    <a:pt x="591527" y="207149"/>
                  </a:lnTo>
                  <a:lnTo>
                    <a:pt x="584657" y="201828"/>
                  </a:lnTo>
                  <a:lnTo>
                    <a:pt x="621309" y="187642"/>
                  </a:lnTo>
                  <a:lnTo>
                    <a:pt x="666559" y="199326"/>
                  </a:lnTo>
                  <a:lnTo>
                    <a:pt x="666559" y="189496"/>
                  </a:lnTo>
                  <a:lnTo>
                    <a:pt x="636549" y="181749"/>
                  </a:lnTo>
                  <a:lnTo>
                    <a:pt x="685152" y="162928"/>
                  </a:lnTo>
                  <a:lnTo>
                    <a:pt x="685152" y="149034"/>
                  </a:lnTo>
                  <a:lnTo>
                    <a:pt x="651903" y="136169"/>
                  </a:lnTo>
                  <a:lnTo>
                    <a:pt x="651903" y="155994"/>
                  </a:lnTo>
                  <a:lnTo>
                    <a:pt x="651446" y="156095"/>
                  </a:lnTo>
                  <a:lnTo>
                    <a:pt x="651446" y="165773"/>
                  </a:lnTo>
                  <a:lnTo>
                    <a:pt x="620737" y="177660"/>
                  </a:lnTo>
                  <a:lnTo>
                    <a:pt x="607949" y="174358"/>
                  </a:lnTo>
                  <a:lnTo>
                    <a:pt x="651446" y="165773"/>
                  </a:lnTo>
                  <a:lnTo>
                    <a:pt x="651446" y="156095"/>
                  </a:lnTo>
                  <a:lnTo>
                    <a:pt x="605497" y="165150"/>
                  </a:lnTo>
                  <a:lnTo>
                    <a:pt x="605497" y="183565"/>
                  </a:lnTo>
                  <a:lnTo>
                    <a:pt x="575868" y="195033"/>
                  </a:lnTo>
                  <a:lnTo>
                    <a:pt x="565492" y="186994"/>
                  </a:lnTo>
                  <a:lnTo>
                    <a:pt x="565492" y="199047"/>
                  </a:lnTo>
                  <a:lnTo>
                    <a:pt x="517664" y="217551"/>
                  </a:lnTo>
                  <a:lnTo>
                    <a:pt x="504482" y="212458"/>
                  </a:lnTo>
                  <a:lnTo>
                    <a:pt x="504482" y="222656"/>
                  </a:lnTo>
                  <a:lnTo>
                    <a:pt x="374154" y="273100"/>
                  </a:lnTo>
                  <a:lnTo>
                    <a:pt x="461035" y="205841"/>
                  </a:lnTo>
                  <a:lnTo>
                    <a:pt x="504482" y="222656"/>
                  </a:lnTo>
                  <a:lnTo>
                    <a:pt x="504482" y="212458"/>
                  </a:lnTo>
                  <a:lnTo>
                    <a:pt x="474243" y="200748"/>
                  </a:lnTo>
                  <a:lnTo>
                    <a:pt x="548716" y="186055"/>
                  </a:lnTo>
                  <a:lnTo>
                    <a:pt x="565492" y="199047"/>
                  </a:lnTo>
                  <a:lnTo>
                    <a:pt x="565492" y="186994"/>
                  </a:lnTo>
                  <a:lnTo>
                    <a:pt x="561124" y="183603"/>
                  </a:lnTo>
                  <a:lnTo>
                    <a:pt x="586359" y="178625"/>
                  </a:lnTo>
                  <a:lnTo>
                    <a:pt x="605497" y="183565"/>
                  </a:lnTo>
                  <a:lnTo>
                    <a:pt x="605497" y="165150"/>
                  </a:lnTo>
                  <a:lnTo>
                    <a:pt x="586638" y="168859"/>
                  </a:lnTo>
                  <a:lnTo>
                    <a:pt x="565048" y="163296"/>
                  </a:lnTo>
                  <a:lnTo>
                    <a:pt x="565048" y="173126"/>
                  </a:lnTo>
                  <a:lnTo>
                    <a:pt x="551129" y="175869"/>
                  </a:lnTo>
                  <a:lnTo>
                    <a:pt x="538835" y="166357"/>
                  </a:lnTo>
                  <a:lnTo>
                    <a:pt x="565048" y="173126"/>
                  </a:lnTo>
                  <a:lnTo>
                    <a:pt x="565048" y="163296"/>
                  </a:lnTo>
                  <a:lnTo>
                    <a:pt x="538734" y="156502"/>
                  </a:lnTo>
                  <a:lnTo>
                    <a:pt x="538734" y="178320"/>
                  </a:lnTo>
                  <a:lnTo>
                    <a:pt x="482168" y="189484"/>
                  </a:lnTo>
                  <a:lnTo>
                    <a:pt x="517664" y="162001"/>
                  </a:lnTo>
                  <a:lnTo>
                    <a:pt x="538734" y="178320"/>
                  </a:lnTo>
                  <a:lnTo>
                    <a:pt x="538734" y="156502"/>
                  </a:lnTo>
                  <a:lnTo>
                    <a:pt x="528256" y="153797"/>
                  </a:lnTo>
                  <a:lnTo>
                    <a:pt x="551129" y="136093"/>
                  </a:lnTo>
                  <a:lnTo>
                    <a:pt x="651903" y="155994"/>
                  </a:lnTo>
                  <a:lnTo>
                    <a:pt x="651903" y="136169"/>
                  </a:lnTo>
                  <a:lnTo>
                    <a:pt x="651370" y="135966"/>
                  </a:lnTo>
                  <a:lnTo>
                    <a:pt x="651370" y="146189"/>
                  </a:lnTo>
                  <a:lnTo>
                    <a:pt x="561111" y="128371"/>
                  </a:lnTo>
                  <a:lnTo>
                    <a:pt x="575868" y="116941"/>
                  </a:lnTo>
                  <a:lnTo>
                    <a:pt x="651370" y="146189"/>
                  </a:lnTo>
                  <a:lnTo>
                    <a:pt x="651370" y="135966"/>
                  </a:lnTo>
                  <a:lnTo>
                    <a:pt x="584657" y="110134"/>
                  </a:lnTo>
                  <a:lnTo>
                    <a:pt x="603110" y="95846"/>
                  </a:lnTo>
                  <a:lnTo>
                    <a:pt x="685152" y="117576"/>
                  </a:lnTo>
                  <a:lnTo>
                    <a:pt x="685152" y="107734"/>
                  </a:lnTo>
                  <a:lnTo>
                    <a:pt x="653059" y="99225"/>
                  </a:lnTo>
                  <a:lnTo>
                    <a:pt x="653262" y="98818"/>
                  </a:lnTo>
                  <a:lnTo>
                    <a:pt x="685152" y="98818"/>
                  </a:lnTo>
                  <a:lnTo>
                    <a:pt x="685152" y="23571"/>
                  </a:lnTo>
                  <a:lnTo>
                    <a:pt x="652780" y="29972"/>
                  </a:lnTo>
                  <a:lnTo>
                    <a:pt x="652780" y="99148"/>
                  </a:lnTo>
                  <a:lnTo>
                    <a:pt x="612597" y="88506"/>
                  </a:lnTo>
                  <a:lnTo>
                    <a:pt x="632574" y="73037"/>
                  </a:lnTo>
                  <a:lnTo>
                    <a:pt x="652094" y="98259"/>
                  </a:lnTo>
                  <a:lnTo>
                    <a:pt x="651814" y="98818"/>
                  </a:lnTo>
                  <a:lnTo>
                    <a:pt x="652526" y="98818"/>
                  </a:lnTo>
                  <a:lnTo>
                    <a:pt x="652780" y="99148"/>
                  </a:lnTo>
                  <a:lnTo>
                    <a:pt x="652780" y="29972"/>
                  </a:lnTo>
                  <a:lnTo>
                    <a:pt x="606336" y="39141"/>
                  </a:lnTo>
                  <a:lnTo>
                    <a:pt x="626745" y="65506"/>
                  </a:lnTo>
                  <a:lnTo>
                    <a:pt x="601002" y="85432"/>
                  </a:lnTo>
                  <a:lnTo>
                    <a:pt x="591527" y="82931"/>
                  </a:lnTo>
                  <a:lnTo>
                    <a:pt x="591527" y="92773"/>
                  </a:lnTo>
                  <a:lnTo>
                    <a:pt x="574281" y="106121"/>
                  </a:lnTo>
                  <a:lnTo>
                    <a:pt x="565492" y="102730"/>
                  </a:lnTo>
                  <a:lnTo>
                    <a:pt x="565492" y="112928"/>
                  </a:lnTo>
                  <a:lnTo>
                    <a:pt x="548716" y="125920"/>
                  </a:lnTo>
                  <a:lnTo>
                    <a:pt x="538721" y="123952"/>
                  </a:lnTo>
                  <a:lnTo>
                    <a:pt x="538721" y="133654"/>
                  </a:lnTo>
                  <a:lnTo>
                    <a:pt x="517652" y="149961"/>
                  </a:lnTo>
                  <a:lnTo>
                    <a:pt x="507060" y="141770"/>
                  </a:lnTo>
                  <a:lnTo>
                    <a:pt x="507060" y="158165"/>
                  </a:lnTo>
                  <a:lnTo>
                    <a:pt x="461276" y="193598"/>
                  </a:lnTo>
                  <a:lnTo>
                    <a:pt x="457644" y="194322"/>
                  </a:lnTo>
                  <a:lnTo>
                    <a:pt x="444449" y="189217"/>
                  </a:lnTo>
                  <a:lnTo>
                    <a:pt x="444449" y="206629"/>
                  </a:lnTo>
                  <a:lnTo>
                    <a:pt x="350177" y="279615"/>
                  </a:lnTo>
                  <a:lnTo>
                    <a:pt x="350177" y="225234"/>
                  </a:lnTo>
                  <a:lnTo>
                    <a:pt x="444449" y="206629"/>
                  </a:lnTo>
                  <a:lnTo>
                    <a:pt x="444449" y="189217"/>
                  </a:lnTo>
                  <a:lnTo>
                    <a:pt x="440169" y="187566"/>
                  </a:lnTo>
                  <a:lnTo>
                    <a:pt x="440169" y="197764"/>
                  </a:lnTo>
                  <a:lnTo>
                    <a:pt x="350177" y="215531"/>
                  </a:lnTo>
                  <a:lnTo>
                    <a:pt x="350177" y="162928"/>
                  </a:lnTo>
                  <a:lnTo>
                    <a:pt x="440169" y="197764"/>
                  </a:lnTo>
                  <a:lnTo>
                    <a:pt x="440169" y="187566"/>
                  </a:lnTo>
                  <a:lnTo>
                    <a:pt x="350177" y="152717"/>
                  </a:lnTo>
                  <a:lnTo>
                    <a:pt x="350177" y="117678"/>
                  </a:lnTo>
                  <a:lnTo>
                    <a:pt x="507060" y="158165"/>
                  </a:lnTo>
                  <a:lnTo>
                    <a:pt x="507060" y="141770"/>
                  </a:lnTo>
                  <a:lnTo>
                    <a:pt x="496443" y="133553"/>
                  </a:lnTo>
                  <a:lnTo>
                    <a:pt x="496443" y="145592"/>
                  </a:lnTo>
                  <a:lnTo>
                    <a:pt x="350177" y="107848"/>
                  </a:lnTo>
                  <a:lnTo>
                    <a:pt x="350177" y="98818"/>
                  </a:lnTo>
                  <a:lnTo>
                    <a:pt x="362318" y="98818"/>
                  </a:lnTo>
                  <a:lnTo>
                    <a:pt x="461251" y="118351"/>
                  </a:lnTo>
                  <a:lnTo>
                    <a:pt x="496443" y="145592"/>
                  </a:lnTo>
                  <a:lnTo>
                    <a:pt x="496443" y="133553"/>
                  </a:lnTo>
                  <a:lnTo>
                    <a:pt x="482142" y="122478"/>
                  </a:lnTo>
                  <a:lnTo>
                    <a:pt x="538721" y="133654"/>
                  </a:lnTo>
                  <a:lnTo>
                    <a:pt x="538721" y="123952"/>
                  </a:lnTo>
                  <a:lnTo>
                    <a:pt x="465328" y="109461"/>
                  </a:lnTo>
                  <a:lnTo>
                    <a:pt x="444436" y="93294"/>
                  </a:lnTo>
                  <a:lnTo>
                    <a:pt x="444436" y="105333"/>
                  </a:lnTo>
                  <a:lnTo>
                    <a:pt x="386588" y="93916"/>
                  </a:lnTo>
                  <a:lnTo>
                    <a:pt x="397446" y="79883"/>
                  </a:lnTo>
                  <a:lnTo>
                    <a:pt x="402717" y="85661"/>
                  </a:lnTo>
                  <a:lnTo>
                    <a:pt x="406311" y="76339"/>
                  </a:lnTo>
                  <a:lnTo>
                    <a:pt x="409308" y="78968"/>
                  </a:lnTo>
                  <a:lnTo>
                    <a:pt x="409486" y="78282"/>
                  </a:lnTo>
                  <a:lnTo>
                    <a:pt x="444436" y="105333"/>
                  </a:lnTo>
                  <a:lnTo>
                    <a:pt x="444436" y="93294"/>
                  </a:lnTo>
                  <a:lnTo>
                    <a:pt x="412140" y="68275"/>
                  </a:lnTo>
                  <a:lnTo>
                    <a:pt x="415112" y="57073"/>
                  </a:lnTo>
                  <a:lnTo>
                    <a:pt x="416521" y="55257"/>
                  </a:lnTo>
                  <a:lnTo>
                    <a:pt x="565492" y="112928"/>
                  </a:lnTo>
                  <a:lnTo>
                    <a:pt x="565492" y="102730"/>
                  </a:lnTo>
                  <a:lnTo>
                    <a:pt x="427456" y="49301"/>
                  </a:lnTo>
                  <a:lnTo>
                    <a:pt x="591527" y="92773"/>
                  </a:lnTo>
                  <a:lnTo>
                    <a:pt x="591527" y="82931"/>
                  </a:lnTo>
                  <a:lnTo>
                    <a:pt x="428536" y="39738"/>
                  </a:lnTo>
                  <a:lnTo>
                    <a:pt x="428993" y="39141"/>
                  </a:lnTo>
                  <a:lnTo>
                    <a:pt x="421309" y="37630"/>
                  </a:lnTo>
                  <a:lnTo>
                    <a:pt x="430225" y="14605"/>
                  </a:lnTo>
                  <a:lnTo>
                    <a:pt x="426262" y="14986"/>
                  </a:lnTo>
                  <a:lnTo>
                    <a:pt x="428828" y="5308"/>
                  </a:lnTo>
                  <a:lnTo>
                    <a:pt x="345414" y="22618"/>
                  </a:lnTo>
                  <a:lnTo>
                    <a:pt x="340652" y="32143"/>
                  </a:lnTo>
                  <a:lnTo>
                    <a:pt x="340652" y="98818"/>
                  </a:lnTo>
                  <a:lnTo>
                    <a:pt x="340652" y="105384"/>
                  </a:lnTo>
                  <a:lnTo>
                    <a:pt x="340652" y="279615"/>
                  </a:lnTo>
                  <a:lnTo>
                    <a:pt x="286613" y="237782"/>
                  </a:lnTo>
                  <a:lnTo>
                    <a:pt x="340652" y="227114"/>
                  </a:lnTo>
                  <a:lnTo>
                    <a:pt x="340652" y="217411"/>
                  </a:lnTo>
                  <a:lnTo>
                    <a:pt x="276618" y="230047"/>
                  </a:lnTo>
                  <a:lnTo>
                    <a:pt x="69316" y="69596"/>
                  </a:lnTo>
                  <a:lnTo>
                    <a:pt x="72136" y="55308"/>
                  </a:lnTo>
                  <a:lnTo>
                    <a:pt x="340652" y="159245"/>
                  </a:lnTo>
                  <a:lnTo>
                    <a:pt x="340652" y="149034"/>
                  </a:lnTo>
                  <a:lnTo>
                    <a:pt x="78498" y="47574"/>
                  </a:lnTo>
                  <a:lnTo>
                    <a:pt x="340652" y="115214"/>
                  </a:lnTo>
                  <a:lnTo>
                    <a:pt x="340652" y="105384"/>
                  </a:lnTo>
                  <a:lnTo>
                    <a:pt x="315226" y="98818"/>
                  </a:lnTo>
                  <a:lnTo>
                    <a:pt x="340652" y="98818"/>
                  </a:lnTo>
                  <a:lnTo>
                    <a:pt x="340652" y="32143"/>
                  </a:lnTo>
                  <a:lnTo>
                    <a:pt x="316661" y="80111"/>
                  </a:lnTo>
                  <a:lnTo>
                    <a:pt x="312254" y="79248"/>
                  </a:lnTo>
                  <a:lnTo>
                    <a:pt x="312254" y="88938"/>
                  </a:lnTo>
                  <a:lnTo>
                    <a:pt x="308216" y="97015"/>
                  </a:lnTo>
                  <a:lnTo>
                    <a:pt x="161861" y="59258"/>
                  </a:lnTo>
                  <a:lnTo>
                    <a:pt x="312254" y="88938"/>
                  </a:lnTo>
                  <a:lnTo>
                    <a:pt x="312254" y="79248"/>
                  </a:lnTo>
                  <a:lnTo>
                    <a:pt x="78574" y="33108"/>
                  </a:lnTo>
                  <a:lnTo>
                    <a:pt x="85737" y="14605"/>
                  </a:lnTo>
                  <a:lnTo>
                    <a:pt x="81572" y="14998"/>
                  </a:lnTo>
                  <a:lnTo>
                    <a:pt x="84213" y="4775"/>
                  </a:lnTo>
                  <a:lnTo>
                    <a:pt x="82016" y="5245"/>
                  </a:lnTo>
                  <a:lnTo>
                    <a:pt x="83058" y="0"/>
                  </a:lnTo>
                  <a:lnTo>
                    <a:pt x="914" y="22618"/>
                  </a:lnTo>
                  <a:lnTo>
                    <a:pt x="37846" y="99402"/>
                  </a:lnTo>
                  <a:lnTo>
                    <a:pt x="52959" y="79883"/>
                  </a:lnTo>
                  <a:lnTo>
                    <a:pt x="58229" y="85661"/>
                  </a:lnTo>
                  <a:lnTo>
                    <a:pt x="61988" y="75933"/>
                  </a:lnTo>
                  <a:lnTo>
                    <a:pt x="63627" y="77216"/>
                  </a:lnTo>
                  <a:lnTo>
                    <a:pt x="65176" y="78549"/>
                  </a:lnTo>
                  <a:lnTo>
                    <a:pt x="264223" y="232498"/>
                  </a:lnTo>
                  <a:lnTo>
                    <a:pt x="0" y="284645"/>
                  </a:lnTo>
                  <a:lnTo>
                    <a:pt x="1841" y="293992"/>
                  </a:lnTo>
                  <a:lnTo>
                    <a:pt x="274205" y="240233"/>
                  </a:lnTo>
                  <a:lnTo>
                    <a:pt x="342493" y="293090"/>
                  </a:lnTo>
                  <a:lnTo>
                    <a:pt x="345401" y="289344"/>
                  </a:lnTo>
                  <a:lnTo>
                    <a:pt x="346633" y="293928"/>
                  </a:lnTo>
                  <a:lnTo>
                    <a:pt x="549643" y="240144"/>
                  </a:lnTo>
                  <a:lnTo>
                    <a:pt x="688187" y="293763"/>
                  </a:lnTo>
                  <a:lnTo>
                    <a:pt x="689889" y="289344"/>
                  </a:lnTo>
                  <a:lnTo>
                    <a:pt x="691692" y="293738"/>
                  </a:lnTo>
                  <a:lnTo>
                    <a:pt x="824750" y="240144"/>
                  </a:lnTo>
                  <a:lnTo>
                    <a:pt x="1033221" y="293928"/>
                  </a:lnTo>
                  <a:lnTo>
                    <a:pt x="1034389" y="289369"/>
                  </a:lnTo>
                  <a:lnTo>
                    <a:pt x="1037475" y="292963"/>
                  </a:lnTo>
                  <a:lnTo>
                    <a:pt x="1096137" y="243687"/>
                  </a:lnTo>
                  <a:lnTo>
                    <a:pt x="1351000" y="293992"/>
                  </a:lnTo>
                  <a:lnTo>
                    <a:pt x="1351889" y="289356"/>
                  </a:lnTo>
                  <a:lnTo>
                    <a:pt x="1356677" y="289318"/>
                  </a:lnTo>
                  <a:lnTo>
                    <a:pt x="1356677" y="98818"/>
                  </a:lnTo>
                  <a:lnTo>
                    <a:pt x="1390015" y="98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6" name="object 18">
            <a:extLst>
              <a:ext uri="{FF2B5EF4-FFF2-40B4-BE49-F238E27FC236}">
                <a16:creationId xmlns:a16="http://schemas.microsoft.com/office/drawing/2014/main" id="{F16B208D-4E73-DA3F-B357-B648DCDBA8A1}"/>
              </a:ext>
            </a:extLst>
          </p:cNvPr>
          <p:cNvSpPr txBox="1"/>
          <p:nvPr/>
        </p:nvSpPr>
        <p:spPr>
          <a:xfrm>
            <a:off x="5016718" y="4358519"/>
            <a:ext cx="84724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spc="-4" dirty="0">
                <a:latin typeface="Corbel" panose="020B0503020204020204" pitchFamily="34" charset="0"/>
                <a:cs typeface="Calibri"/>
              </a:rPr>
              <a:t>Encoders</a:t>
            </a:r>
            <a:endParaRPr sz="1725" dirty="0"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42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104" y="1059704"/>
            <a:ext cx="7744778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8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2325" spc="8" dirty="0">
                <a:latin typeface="Trebuchet MS"/>
                <a:cs typeface="Trebuchet MS"/>
              </a:rPr>
              <a:t>idirectional</a:t>
            </a:r>
            <a:r>
              <a:rPr sz="2325" spc="-71" dirty="0">
                <a:latin typeface="Trebuchet MS"/>
                <a:cs typeface="Trebuchet MS"/>
              </a:rPr>
              <a:t> </a:t>
            </a:r>
            <a:r>
              <a:rPr sz="2325" spc="79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2325" spc="79" dirty="0">
                <a:latin typeface="Trebuchet MS"/>
                <a:cs typeface="Trebuchet MS"/>
              </a:rPr>
              <a:t>ncoder</a:t>
            </a:r>
            <a:r>
              <a:rPr sz="2325" spc="-68" dirty="0">
                <a:latin typeface="Trebuchet MS"/>
                <a:cs typeface="Trebuchet MS"/>
              </a:rPr>
              <a:t> </a:t>
            </a:r>
            <a:r>
              <a:rPr sz="2325" spc="3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2325" spc="30" dirty="0">
                <a:latin typeface="Trebuchet MS"/>
                <a:cs typeface="Trebuchet MS"/>
              </a:rPr>
              <a:t>epresentations</a:t>
            </a:r>
            <a:r>
              <a:rPr sz="2325" spc="-75" dirty="0">
                <a:latin typeface="Trebuchet MS"/>
                <a:cs typeface="Trebuchet MS"/>
              </a:rPr>
              <a:t> </a:t>
            </a:r>
            <a:r>
              <a:rPr sz="2325" spc="-4" dirty="0">
                <a:latin typeface="Trebuchet MS"/>
                <a:cs typeface="Trebuchet MS"/>
              </a:rPr>
              <a:t>from</a:t>
            </a:r>
            <a:r>
              <a:rPr sz="2325" spc="-75" dirty="0">
                <a:latin typeface="Trebuchet MS"/>
                <a:cs typeface="Trebuchet MS"/>
              </a:rPr>
              <a:t> </a:t>
            </a:r>
            <a:r>
              <a:rPr sz="2325" spc="-4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2325" spc="-4" dirty="0">
                <a:latin typeface="Trebuchet MS"/>
                <a:cs typeface="Trebuchet MS"/>
              </a:rPr>
              <a:t>ransformers</a:t>
            </a:r>
            <a:endParaRPr sz="2325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293" y="2745820"/>
            <a:ext cx="1681013" cy="23310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12"/>
          </p:nvPr>
        </p:nvSpPr>
        <p:spPr>
          <a:xfrm>
            <a:off x="8472458" y="4781149"/>
            <a:ext cx="548700" cy="157735"/>
          </a:xfrm>
          <a:prstGeom prst="rect">
            <a:avLst/>
          </a:prstGeom>
        </p:spPr>
        <p:txBody>
          <a:bodyPr spcFirstLastPara="1" vert="horz" wrap="square" lIns="0" tIns="3810" rIns="0" bIns="0" rtlCol="0" anchor="ctr" anchorCtr="0">
            <a:spAutoFit/>
          </a:bodyPr>
          <a:lstStyle/>
          <a:p>
            <a:pPr marL="28575">
              <a:spcBef>
                <a:spcPts val="30"/>
              </a:spcBef>
            </a:pPr>
            <a:fld id="{81D60167-4931-47E6-BA6A-407CBD079E47}" type="slidenum">
              <a:rPr dirty="0"/>
              <a:pPr marL="28575">
                <a:spcBef>
                  <a:spcPts val="30"/>
                </a:spcBef>
              </a:pPr>
              <a:t>12</a:t>
            </a:fld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DC90E8-DBFF-AFE1-AA34-2036497E5E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BCA88D0-E8DA-718C-F175-FA37C4212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293" y="2745820"/>
            <a:ext cx="1681013" cy="23310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9630" y="1057150"/>
            <a:ext cx="1701641" cy="373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716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325" spc="199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2325" spc="30" dirty="0">
                <a:latin typeface="Trebuchet MS"/>
                <a:cs typeface="Trebuchet MS"/>
              </a:rPr>
              <a:t>i</a:t>
            </a:r>
            <a:r>
              <a:rPr sz="2325" spc="60" dirty="0">
                <a:latin typeface="Trebuchet MS"/>
                <a:cs typeface="Trebuchet MS"/>
              </a:rPr>
              <a:t>d</a:t>
            </a:r>
            <a:r>
              <a:rPr sz="2325" spc="-79" dirty="0">
                <a:latin typeface="Trebuchet MS"/>
                <a:cs typeface="Trebuchet MS"/>
              </a:rPr>
              <a:t>i</a:t>
            </a:r>
            <a:r>
              <a:rPr sz="2325" spc="-150" dirty="0">
                <a:latin typeface="Trebuchet MS"/>
                <a:cs typeface="Trebuchet MS"/>
              </a:rPr>
              <a:t>r</a:t>
            </a:r>
            <a:r>
              <a:rPr sz="2325" spc="38" dirty="0">
                <a:latin typeface="Trebuchet MS"/>
                <a:cs typeface="Trebuchet MS"/>
              </a:rPr>
              <a:t>e</a:t>
            </a:r>
            <a:r>
              <a:rPr sz="2325" spc="26" dirty="0">
                <a:latin typeface="Trebuchet MS"/>
                <a:cs typeface="Trebuchet MS"/>
              </a:rPr>
              <a:t>c</a:t>
            </a:r>
            <a:r>
              <a:rPr sz="2325" spc="-116" dirty="0">
                <a:latin typeface="Trebuchet MS"/>
                <a:cs typeface="Trebuchet MS"/>
              </a:rPr>
              <a:t>t</a:t>
            </a:r>
            <a:r>
              <a:rPr sz="2325" spc="34" dirty="0">
                <a:latin typeface="Trebuchet MS"/>
                <a:cs typeface="Trebuchet MS"/>
              </a:rPr>
              <a:t>i</a:t>
            </a:r>
            <a:r>
              <a:rPr sz="2325" spc="53" dirty="0">
                <a:latin typeface="Trebuchet MS"/>
                <a:cs typeface="Trebuchet MS"/>
              </a:rPr>
              <a:t>o</a:t>
            </a:r>
            <a:r>
              <a:rPr sz="2325" spc="45" dirty="0">
                <a:latin typeface="Trebuchet MS"/>
                <a:cs typeface="Trebuchet MS"/>
              </a:rPr>
              <a:t>n</a:t>
            </a:r>
            <a:r>
              <a:rPr sz="2325" spc="41" dirty="0">
                <a:latin typeface="Trebuchet MS"/>
                <a:cs typeface="Trebuchet MS"/>
              </a:rPr>
              <a:t>a</a:t>
            </a:r>
            <a:r>
              <a:rPr sz="2325" spc="-113" dirty="0">
                <a:latin typeface="Trebuchet MS"/>
                <a:cs typeface="Trebuchet MS"/>
              </a:rPr>
              <a:t>l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1137" y="1059704"/>
            <a:ext cx="6307931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79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2325" spc="79" dirty="0">
                <a:latin typeface="Trebuchet MS"/>
                <a:cs typeface="Trebuchet MS"/>
              </a:rPr>
              <a:t>ncoder</a:t>
            </a:r>
            <a:r>
              <a:rPr sz="2325" spc="-71" dirty="0">
                <a:latin typeface="Trebuchet MS"/>
                <a:cs typeface="Trebuchet MS"/>
              </a:rPr>
              <a:t> </a:t>
            </a:r>
            <a:r>
              <a:rPr sz="2325" spc="3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2325" spc="30" dirty="0">
                <a:latin typeface="Trebuchet MS"/>
                <a:cs typeface="Trebuchet MS"/>
              </a:rPr>
              <a:t>epresentations</a:t>
            </a:r>
            <a:r>
              <a:rPr sz="2325" spc="-75" dirty="0">
                <a:latin typeface="Trebuchet MS"/>
                <a:cs typeface="Trebuchet MS"/>
              </a:rPr>
              <a:t> </a:t>
            </a:r>
            <a:r>
              <a:rPr sz="2325" spc="-4" dirty="0">
                <a:latin typeface="Trebuchet MS"/>
                <a:cs typeface="Trebuchet MS"/>
              </a:rPr>
              <a:t>from</a:t>
            </a:r>
            <a:r>
              <a:rPr sz="2325" spc="-75" dirty="0">
                <a:latin typeface="Trebuchet MS"/>
                <a:cs typeface="Trebuchet MS"/>
              </a:rPr>
              <a:t> </a:t>
            </a:r>
            <a:r>
              <a:rPr sz="2325" spc="-4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2325" spc="-4" dirty="0">
                <a:latin typeface="Trebuchet MS"/>
                <a:cs typeface="Trebuchet MS"/>
              </a:rPr>
              <a:t>ransformers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13</a:t>
            </a:fld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C2EFC7-F6EB-773C-D257-62B9C5CDEF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764507" y="2150745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Like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</a:rPr>
              <a:t>Bidirectional</a:t>
            </a:r>
            <a:r>
              <a:rPr sz="1800" spc="-8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sz="1800" spc="-64" dirty="0">
                <a:solidFill>
                  <a:srgbClr val="C00000"/>
                </a:solidFill>
                <a:latin typeface="Corbel" panose="020B0503020204020204" pitchFamily="34" charset="0"/>
              </a:rPr>
              <a:t>LSTMs</a:t>
            </a:r>
            <a:r>
              <a:rPr lang="en-US" sz="1800" spc="-64" dirty="0">
                <a:solidFill>
                  <a:srgbClr val="C00000"/>
                </a:solidFill>
                <a:latin typeface="Corbel" panose="020B0503020204020204" pitchFamily="34" charset="0"/>
              </a:rPr>
              <a:t> (</a:t>
            </a:r>
            <a:r>
              <a:rPr lang="en-US" sz="1800" spc="-64" dirty="0" err="1">
                <a:solidFill>
                  <a:srgbClr val="C00000"/>
                </a:solidFill>
                <a:latin typeface="Corbel" panose="020B0503020204020204" pitchFamily="34" charset="0"/>
              </a:rPr>
              <a:t>ELMo</a:t>
            </a:r>
            <a:r>
              <a:rPr lang="en-US" sz="1800" spc="-64" dirty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  <a:r>
              <a:rPr sz="1800" spc="-64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,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let’s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look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8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in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spc="11" baseline="1182" dirty="0">
                <a:solidFill>
                  <a:srgbClr val="C00000"/>
                </a:solidFill>
                <a:latin typeface="Trebuchet MS"/>
                <a:cs typeface="Trebuchet MS"/>
              </a:rPr>
              <a:t>both</a:t>
            </a:r>
            <a:r>
              <a:rPr sz="2644" spc="-50" baseline="1182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8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directions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293" y="2745820"/>
            <a:ext cx="1681013" cy="23310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0104" y="1059704"/>
            <a:ext cx="1790558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199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2325" spc="30" dirty="0">
                <a:latin typeface="Trebuchet MS"/>
                <a:cs typeface="Trebuchet MS"/>
              </a:rPr>
              <a:t>i</a:t>
            </a:r>
            <a:r>
              <a:rPr sz="2325" spc="60" dirty="0">
                <a:latin typeface="Trebuchet MS"/>
                <a:cs typeface="Trebuchet MS"/>
              </a:rPr>
              <a:t>d</a:t>
            </a:r>
            <a:r>
              <a:rPr sz="2325" spc="-79" dirty="0">
                <a:latin typeface="Trebuchet MS"/>
                <a:cs typeface="Trebuchet MS"/>
              </a:rPr>
              <a:t>i</a:t>
            </a:r>
            <a:r>
              <a:rPr sz="2325" spc="-150" dirty="0">
                <a:latin typeface="Trebuchet MS"/>
                <a:cs typeface="Trebuchet MS"/>
              </a:rPr>
              <a:t>r</a:t>
            </a:r>
            <a:r>
              <a:rPr sz="2325" spc="38" dirty="0">
                <a:latin typeface="Trebuchet MS"/>
                <a:cs typeface="Trebuchet MS"/>
              </a:rPr>
              <a:t>e</a:t>
            </a:r>
            <a:r>
              <a:rPr sz="2325" spc="26" dirty="0">
                <a:latin typeface="Trebuchet MS"/>
                <a:cs typeface="Trebuchet MS"/>
              </a:rPr>
              <a:t>c</a:t>
            </a:r>
            <a:r>
              <a:rPr sz="2325" spc="-116" dirty="0">
                <a:latin typeface="Trebuchet MS"/>
                <a:cs typeface="Trebuchet MS"/>
              </a:rPr>
              <a:t>t</a:t>
            </a:r>
            <a:r>
              <a:rPr sz="2325" spc="34" dirty="0">
                <a:latin typeface="Trebuchet MS"/>
                <a:cs typeface="Trebuchet MS"/>
              </a:rPr>
              <a:t>i</a:t>
            </a:r>
            <a:r>
              <a:rPr sz="2325" spc="53" dirty="0">
                <a:latin typeface="Trebuchet MS"/>
                <a:cs typeface="Trebuchet MS"/>
              </a:rPr>
              <a:t>o</a:t>
            </a:r>
            <a:r>
              <a:rPr sz="2325" spc="45" dirty="0">
                <a:latin typeface="Trebuchet MS"/>
                <a:cs typeface="Trebuchet MS"/>
              </a:rPr>
              <a:t>n</a:t>
            </a:r>
            <a:r>
              <a:rPr sz="2325" spc="41" dirty="0">
                <a:latin typeface="Trebuchet MS"/>
                <a:cs typeface="Trebuchet MS"/>
              </a:rPr>
              <a:t>a</a:t>
            </a:r>
            <a:r>
              <a:rPr sz="2325" spc="-113" dirty="0">
                <a:latin typeface="Trebuchet MS"/>
                <a:cs typeface="Trebuchet MS"/>
              </a:rPr>
              <a:t>l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0662" y="1057150"/>
            <a:ext cx="1138238" cy="373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716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325" spc="176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2325" spc="38" dirty="0">
                <a:latin typeface="Trebuchet MS"/>
                <a:cs typeface="Trebuchet MS"/>
              </a:rPr>
              <a:t>n</a:t>
            </a:r>
            <a:r>
              <a:rPr sz="2325" spc="26" dirty="0">
                <a:latin typeface="Trebuchet MS"/>
                <a:cs typeface="Trebuchet MS"/>
              </a:rPr>
              <a:t>c</a:t>
            </a:r>
            <a:r>
              <a:rPr sz="2325" spc="172" dirty="0">
                <a:latin typeface="Trebuchet MS"/>
                <a:cs typeface="Trebuchet MS"/>
              </a:rPr>
              <a:t>o</a:t>
            </a:r>
            <a:r>
              <a:rPr sz="2325" spc="45" dirty="0">
                <a:latin typeface="Trebuchet MS"/>
                <a:cs typeface="Trebuchet MS"/>
              </a:rPr>
              <a:t>der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9146" y="1059704"/>
            <a:ext cx="2920365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3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2325" spc="30" dirty="0">
                <a:latin typeface="Trebuchet MS"/>
                <a:cs typeface="Trebuchet MS"/>
              </a:rPr>
              <a:t>epresentations</a:t>
            </a:r>
            <a:r>
              <a:rPr sz="2325" spc="-98" dirty="0">
                <a:latin typeface="Trebuchet MS"/>
                <a:cs typeface="Trebuchet MS"/>
              </a:rPr>
              <a:t> </a:t>
            </a:r>
            <a:r>
              <a:rPr sz="2325" spc="-4" dirty="0">
                <a:latin typeface="Trebuchet MS"/>
                <a:cs typeface="Trebuchet MS"/>
              </a:rPr>
              <a:t>from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0044" y="1057150"/>
            <a:ext cx="1753553" cy="373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716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325" spc="-195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2325" spc="-34" dirty="0">
                <a:latin typeface="Trebuchet MS"/>
                <a:cs typeface="Trebuchet MS"/>
              </a:rPr>
              <a:t>r</a:t>
            </a:r>
            <a:r>
              <a:rPr sz="2325" spc="-49" dirty="0">
                <a:latin typeface="Trebuchet MS"/>
                <a:cs typeface="Trebuchet MS"/>
              </a:rPr>
              <a:t>a</a:t>
            </a:r>
            <a:r>
              <a:rPr sz="2325" spc="86" dirty="0">
                <a:latin typeface="Trebuchet MS"/>
                <a:cs typeface="Trebuchet MS"/>
              </a:rPr>
              <a:t>n</a:t>
            </a:r>
            <a:r>
              <a:rPr sz="2325" spc="56" dirty="0">
                <a:latin typeface="Trebuchet MS"/>
                <a:cs typeface="Trebuchet MS"/>
              </a:rPr>
              <a:t>s</a:t>
            </a:r>
            <a:r>
              <a:rPr sz="2325" spc="-150" dirty="0">
                <a:latin typeface="Trebuchet MS"/>
                <a:cs typeface="Trebuchet MS"/>
              </a:rPr>
              <a:t>f</a:t>
            </a:r>
            <a:r>
              <a:rPr sz="2325" spc="172" dirty="0">
                <a:latin typeface="Trebuchet MS"/>
                <a:cs typeface="Trebuchet MS"/>
              </a:rPr>
              <a:t>o</a:t>
            </a:r>
            <a:r>
              <a:rPr sz="2325" spc="4" dirty="0">
                <a:latin typeface="Trebuchet MS"/>
                <a:cs typeface="Trebuchet MS"/>
              </a:rPr>
              <a:t>r</a:t>
            </a:r>
            <a:r>
              <a:rPr sz="2325" dirty="0">
                <a:latin typeface="Trebuchet MS"/>
                <a:cs typeface="Trebuchet MS"/>
              </a:rPr>
              <a:t>m</a:t>
            </a:r>
            <a:r>
              <a:rPr sz="2325" spc="15" dirty="0">
                <a:latin typeface="Trebuchet MS"/>
                <a:cs typeface="Trebuchet MS"/>
              </a:rPr>
              <a:t>ers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14</a:t>
            </a:fld>
            <a:endParaRPr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6B690F-D6E3-25BC-22B5-E86E131E18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2071425" y="2118742"/>
            <a:ext cx="510587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56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Let’s</a:t>
            </a:r>
            <a:r>
              <a:rPr sz="1800" spc="23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1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only</a:t>
            </a:r>
            <a:r>
              <a:rPr sz="1800" spc="26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use</a:t>
            </a:r>
            <a:r>
              <a:rPr sz="1800" spc="23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26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Transformer</a:t>
            </a:r>
            <a:r>
              <a:rPr sz="1800" spc="23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orbel" panose="020B0503020204020204" pitchFamily="34" charset="0"/>
              </a:rPr>
              <a:t>Encoders</a:t>
            </a:r>
            <a:r>
              <a:rPr sz="1800" spc="-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,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no</a:t>
            </a:r>
            <a:r>
              <a:rPr sz="1800" spc="23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Decoders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293" y="2745820"/>
            <a:ext cx="1681013" cy="23310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0104" y="1059704"/>
            <a:ext cx="2938463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8" dirty="0">
                <a:solidFill>
                  <a:srgbClr val="C00000"/>
                </a:solidFill>
                <a:latin typeface="Trebuchet MS"/>
                <a:cs typeface="Trebuchet MS"/>
              </a:rPr>
              <a:t>B</a:t>
            </a:r>
            <a:r>
              <a:rPr sz="2325" spc="8" dirty="0">
                <a:latin typeface="Trebuchet MS"/>
                <a:cs typeface="Trebuchet MS"/>
              </a:rPr>
              <a:t>idirectional</a:t>
            </a:r>
            <a:r>
              <a:rPr sz="2325" spc="-124" dirty="0">
                <a:latin typeface="Trebuchet MS"/>
                <a:cs typeface="Trebuchet MS"/>
              </a:rPr>
              <a:t> </a:t>
            </a:r>
            <a:r>
              <a:rPr sz="2325" spc="79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2325" spc="79" dirty="0">
                <a:latin typeface="Trebuchet MS"/>
                <a:cs typeface="Trebuchet MS"/>
              </a:rPr>
              <a:t>ncoder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8671" y="1057150"/>
            <a:ext cx="2203609" cy="373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5716" rIns="0" bIns="0" rtlCol="0">
            <a:spAutoFit/>
          </a:bodyPr>
          <a:lstStyle/>
          <a:p>
            <a:pPr>
              <a:spcBef>
                <a:spcPts val="124"/>
              </a:spcBef>
            </a:pPr>
            <a:r>
              <a:rPr sz="2325" spc="30" dirty="0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sz="2325" spc="30" dirty="0">
                <a:latin typeface="Trebuchet MS"/>
                <a:cs typeface="Trebuchet MS"/>
              </a:rPr>
              <a:t>epresentations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2812" y="1059704"/>
            <a:ext cx="2472214" cy="3707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325" spc="-4" dirty="0">
                <a:latin typeface="Trebuchet MS"/>
                <a:cs typeface="Trebuchet MS"/>
              </a:rPr>
              <a:t>from</a:t>
            </a:r>
            <a:r>
              <a:rPr sz="2325" spc="-120" dirty="0">
                <a:latin typeface="Trebuchet MS"/>
                <a:cs typeface="Trebuchet MS"/>
              </a:rPr>
              <a:t> </a:t>
            </a:r>
            <a:r>
              <a:rPr sz="2325" spc="-4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2325" spc="-4" dirty="0">
                <a:latin typeface="Trebuchet MS"/>
                <a:cs typeface="Trebuchet MS"/>
              </a:rPr>
              <a:t>ransformers</a:t>
            </a:r>
            <a:endParaRPr sz="2325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15</a:t>
            </a:fld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3FB184-CB56-01DB-F739-859DFDD61D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1984296" y="2079879"/>
            <a:ext cx="5414486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It’s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68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a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8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language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1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model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that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builds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rich</a:t>
            </a:r>
            <a:r>
              <a:rPr sz="1800" spc="1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representations</a:t>
            </a:r>
            <a:endParaRPr lang="en-US" sz="1800" spc="-4" dirty="0">
              <a:solidFill>
                <a:srgbClr val="C00000"/>
              </a:solidFill>
              <a:latin typeface="Corbel" panose="020B0503020204020204" pitchFamily="34" charset="0"/>
              <a:cs typeface="Microsoft Sans Serif"/>
            </a:endParaRPr>
          </a:p>
          <a:p>
            <a:pPr marL="9525">
              <a:spcBef>
                <a:spcPts val="75"/>
              </a:spcBef>
            </a:pPr>
            <a:r>
              <a:rPr lang="en-US" sz="1800" spc="-4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via self-supervised learning (pre-training)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BERT (2018)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idx="1"/>
          </p:nvPr>
        </p:nvSpPr>
        <p:spPr>
          <a:xfrm>
            <a:off x="157843" y="1152475"/>
            <a:ext cx="38698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Transformer based network</a:t>
            </a:r>
            <a:br>
              <a:rPr lang="en" dirty="0"/>
            </a:br>
            <a:r>
              <a:rPr lang="en" dirty="0"/>
              <a:t>to learn representations of</a:t>
            </a:r>
            <a:br>
              <a:rPr lang="en" dirty="0"/>
            </a:br>
            <a:r>
              <a:rPr lang="en" dirty="0"/>
              <a:t>language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Improvements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Bi-directional LSTM -&gt; Self-attention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Massive data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Masked-LM objective</a:t>
            </a:r>
            <a:endParaRPr dirty="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646" y="-46425"/>
            <a:ext cx="5371857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7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Stacks of Transformer encoders”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73F94-EC48-7A41-B259-1B13CE08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1" r="18697"/>
          <a:stretch/>
        </p:blipFill>
        <p:spPr>
          <a:xfrm>
            <a:off x="664027" y="1532434"/>
            <a:ext cx="5048709" cy="326401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EAD8C6-4D3A-DE11-E6CA-11E98AC4D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" t="36508" r="51054" b="-1"/>
          <a:stretch/>
        </p:blipFill>
        <p:spPr>
          <a:xfrm>
            <a:off x="6659244" y="1017725"/>
            <a:ext cx="1752600" cy="3265714"/>
          </a:xfrm>
          <a:prstGeom prst="rect">
            <a:avLst/>
          </a:prstGeom>
        </p:spPr>
      </p:pic>
      <p:sp>
        <p:nvSpPr>
          <p:cNvPr id="7" name="Google Shape;138;g1501cc781cf_0_0">
            <a:extLst>
              <a:ext uri="{FF2B5EF4-FFF2-40B4-BE49-F238E27FC236}">
                <a16:creationId xmlns:a16="http://schemas.microsoft.com/office/drawing/2014/main" id="{B69B025C-91FB-A877-637F-9FC498D97311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4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519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output dimension: 512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3E9CC-75AF-ECC1-716A-0EDA4C364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3" r="18563" b="7483"/>
          <a:stretch/>
        </p:blipFill>
        <p:spPr>
          <a:xfrm>
            <a:off x="758761" y="1779816"/>
            <a:ext cx="5137431" cy="2966356"/>
          </a:xfrm>
          <a:prstGeom prst="rect">
            <a:avLst/>
          </a:prstGeom>
        </p:spPr>
      </p:pic>
      <p:sp>
        <p:nvSpPr>
          <p:cNvPr id="8" name="Google Shape;138;g1501cc781cf_0_0">
            <a:extLst>
              <a:ext uri="{FF2B5EF4-FFF2-40B4-BE49-F238E27FC236}">
                <a16:creationId xmlns:a16="http://schemas.microsoft.com/office/drawing/2014/main" id="{4DB90963-311B-D266-3F8D-FEB911BD0A65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3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D3A48D4-E05D-0AE1-1B6A-BC9A93430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" t="36508" r="51054" b="-1"/>
          <a:stretch/>
        </p:blipFill>
        <p:spPr>
          <a:xfrm>
            <a:off x="6659244" y="1017725"/>
            <a:ext cx="175260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157" y="1575976"/>
            <a:ext cx="2743676" cy="2899409"/>
            <a:chOff x="1701542" y="2101301"/>
            <a:chExt cx="3658235" cy="3865879"/>
          </a:xfrm>
        </p:grpSpPr>
        <p:sp>
          <p:nvSpPr>
            <p:cNvPr id="3" name="object 3"/>
            <p:cNvSpPr/>
            <p:nvPr/>
          </p:nvSpPr>
          <p:spPr>
            <a:xfrm>
              <a:off x="1719004" y="2118763"/>
              <a:ext cx="3623310" cy="3680460"/>
            </a:xfrm>
            <a:custGeom>
              <a:avLst/>
              <a:gdLst/>
              <a:ahLst/>
              <a:cxnLst/>
              <a:rect l="l" t="t" r="r" b="b"/>
              <a:pathLst>
                <a:path w="3623310" h="3680460">
                  <a:moveTo>
                    <a:pt x="3623313" y="0"/>
                  </a:moveTo>
                  <a:lnTo>
                    <a:pt x="0" y="0"/>
                  </a:lnTo>
                  <a:lnTo>
                    <a:pt x="0" y="3680365"/>
                  </a:lnTo>
                  <a:lnTo>
                    <a:pt x="3623313" y="3680365"/>
                  </a:lnTo>
                  <a:lnTo>
                    <a:pt x="3623313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719004" y="2118763"/>
              <a:ext cx="3623310" cy="3680460"/>
            </a:xfrm>
            <a:custGeom>
              <a:avLst/>
              <a:gdLst/>
              <a:ahLst/>
              <a:cxnLst/>
              <a:rect l="l" t="t" r="r" b="b"/>
              <a:pathLst>
                <a:path w="3623310" h="3680460">
                  <a:moveTo>
                    <a:pt x="0" y="0"/>
                  </a:moveTo>
                  <a:lnTo>
                    <a:pt x="3623314" y="0"/>
                  </a:lnTo>
                  <a:lnTo>
                    <a:pt x="3623314" y="3680365"/>
                  </a:lnTo>
                  <a:lnTo>
                    <a:pt x="0" y="3680365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894760" y="4966945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5"/>
                  </a:lnTo>
                  <a:lnTo>
                    <a:pt x="3307377" y="546375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94760" y="4966945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3317" y="5566873"/>
              <a:ext cx="173355" cy="400685"/>
            </a:xfrm>
            <a:custGeom>
              <a:avLst/>
              <a:gdLst/>
              <a:ahLst/>
              <a:cxnLst/>
              <a:rect l="l" t="t" r="r" b="b"/>
              <a:pathLst>
                <a:path w="173355" h="400685">
                  <a:moveTo>
                    <a:pt x="86553" y="0"/>
                  </a:moveTo>
                  <a:lnTo>
                    <a:pt x="0" y="120521"/>
                  </a:lnTo>
                  <a:lnTo>
                    <a:pt x="62687" y="120521"/>
                  </a:lnTo>
                  <a:lnTo>
                    <a:pt x="62687" y="400110"/>
                  </a:lnTo>
                  <a:lnTo>
                    <a:pt x="110418" y="400110"/>
                  </a:lnTo>
                  <a:lnTo>
                    <a:pt x="110418" y="120521"/>
                  </a:lnTo>
                  <a:lnTo>
                    <a:pt x="173106" y="120521"/>
                  </a:lnTo>
                  <a:lnTo>
                    <a:pt x="8655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54538" y="4487952"/>
            <a:ext cx="587216" cy="495970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28575">
              <a:spcBef>
                <a:spcPts val="248"/>
              </a:spcBef>
            </a:pPr>
            <a:r>
              <a:rPr sz="1350" spc="120" dirty="0">
                <a:latin typeface="Trebuchet MS"/>
                <a:cs typeface="Trebuchet MS"/>
              </a:rPr>
              <a:t>&lt;CLS&gt;</a:t>
            </a:r>
            <a:endParaRPr sz="1350" dirty="0">
              <a:latin typeface="Trebuchet MS"/>
              <a:cs typeface="Trebuchet MS"/>
            </a:endParaRPr>
          </a:p>
          <a:p>
            <a:pPr marL="240030">
              <a:spcBef>
                <a:spcPts val="191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1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055" y="4465777"/>
            <a:ext cx="1191101" cy="502221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38100">
              <a:spcBef>
                <a:spcPts val="296"/>
              </a:spcBef>
              <a:tabLst>
                <a:tab pos="840581" algn="l"/>
              </a:tabLst>
            </a:pPr>
            <a:r>
              <a:rPr sz="1350" strike="sngStrike" dirty="0">
                <a:latin typeface="Trebuchet MS"/>
                <a:cs typeface="Trebuchet MS"/>
              </a:rPr>
              <a:t>brown</a:t>
            </a:r>
            <a:r>
              <a:rPr sz="1350" dirty="0">
                <a:latin typeface="Trebuchet MS"/>
                <a:cs typeface="Trebuchet MS"/>
              </a:rPr>
              <a:t>	</a:t>
            </a:r>
            <a:r>
              <a:rPr sz="2025" spc="146" baseline="1543" dirty="0">
                <a:latin typeface="Trebuchet MS"/>
                <a:cs typeface="Trebuchet MS"/>
              </a:rPr>
              <a:t>dog</a:t>
            </a:r>
            <a:endParaRPr sz="2025" baseline="1543" dirty="0">
              <a:latin typeface="Trebuchet MS"/>
              <a:cs typeface="Trebuchet MS"/>
            </a:endParaRPr>
          </a:p>
          <a:p>
            <a:pPr marL="146209">
              <a:spcBef>
                <a:spcPts val="244"/>
              </a:spcBef>
              <a:tabLst>
                <a:tab pos="957739" algn="l"/>
              </a:tabLst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3	</a:t>
            </a: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4</a:t>
            </a:r>
            <a:endParaRPr sz="1463" baseline="-17094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14711" y="2927138"/>
            <a:ext cx="2506980" cy="1537335"/>
            <a:chOff x="1886281" y="3902850"/>
            <a:chExt cx="3342640" cy="2049780"/>
          </a:xfrm>
        </p:grpSpPr>
        <p:sp>
          <p:nvSpPr>
            <p:cNvPr id="11" name="object 11"/>
            <p:cNvSpPr/>
            <p:nvPr/>
          </p:nvSpPr>
          <p:spPr>
            <a:xfrm>
              <a:off x="2790278" y="5524880"/>
              <a:ext cx="2335530" cy="427990"/>
            </a:xfrm>
            <a:custGeom>
              <a:avLst/>
              <a:gdLst/>
              <a:ahLst/>
              <a:cxnLst/>
              <a:rect l="l" t="t" r="r" b="b"/>
              <a:pathLst>
                <a:path w="2335529" h="427989">
                  <a:moveTo>
                    <a:pt x="173101" y="147891"/>
                  </a:moveTo>
                  <a:lnTo>
                    <a:pt x="86550" y="27381"/>
                  </a:lnTo>
                  <a:lnTo>
                    <a:pt x="0" y="147891"/>
                  </a:lnTo>
                  <a:lnTo>
                    <a:pt x="62687" y="147891"/>
                  </a:lnTo>
                  <a:lnTo>
                    <a:pt x="62687" y="427482"/>
                  </a:lnTo>
                  <a:lnTo>
                    <a:pt x="110413" y="427482"/>
                  </a:lnTo>
                  <a:lnTo>
                    <a:pt x="110413" y="147891"/>
                  </a:lnTo>
                  <a:lnTo>
                    <a:pt x="173101" y="147891"/>
                  </a:lnTo>
                  <a:close/>
                </a:path>
                <a:path w="2335529" h="427989">
                  <a:moveTo>
                    <a:pt x="1238834" y="120523"/>
                  </a:moveTo>
                  <a:lnTo>
                    <a:pt x="1152283" y="0"/>
                  </a:lnTo>
                  <a:lnTo>
                    <a:pt x="1065720" y="120523"/>
                  </a:lnTo>
                  <a:lnTo>
                    <a:pt x="1128407" y="120523"/>
                  </a:lnTo>
                  <a:lnTo>
                    <a:pt x="1128407" y="400113"/>
                  </a:lnTo>
                  <a:lnTo>
                    <a:pt x="1176147" y="400113"/>
                  </a:lnTo>
                  <a:lnTo>
                    <a:pt x="1176147" y="120523"/>
                  </a:lnTo>
                  <a:lnTo>
                    <a:pt x="1238834" y="120523"/>
                  </a:lnTo>
                  <a:close/>
                </a:path>
                <a:path w="2335529" h="427989">
                  <a:moveTo>
                    <a:pt x="2334971" y="140881"/>
                  </a:moveTo>
                  <a:lnTo>
                    <a:pt x="2248420" y="20358"/>
                  </a:lnTo>
                  <a:lnTo>
                    <a:pt x="2161857" y="140881"/>
                  </a:lnTo>
                  <a:lnTo>
                    <a:pt x="2224544" y="140881"/>
                  </a:lnTo>
                  <a:lnTo>
                    <a:pt x="2224544" y="420458"/>
                  </a:lnTo>
                  <a:lnTo>
                    <a:pt x="2272284" y="420458"/>
                  </a:lnTo>
                  <a:lnTo>
                    <a:pt x="2272284" y="140881"/>
                  </a:lnTo>
                  <a:lnTo>
                    <a:pt x="2334971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03743" y="3920313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6"/>
                  </a:lnTo>
                  <a:lnTo>
                    <a:pt x="3307377" y="546376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903743" y="3920313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042299" y="4478248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01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13" y="442112"/>
                  </a:lnTo>
                  <a:lnTo>
                    <a:pt x="110413" y="162521"/>
                  </a:lnTo>
                  <a:lnTo>
                    <a:pt x="173101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08" y="27381"/>
                  </a:lnTo>
                  <a:lnTo>
                    <a:pt x="756958" y="147891"/>
                  </a:lnTo>
                  <a:lnTo>
                    <a:pt x="819645" y="147891"/>
                  </a:lnTo>
                  <a:lnTo>
                    <a:pt x="819645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792" y="120523"/>
                  </a:moveTo>
                  <a:lnTo>
                    <a:pt x="1909241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05" y="400113"/>
                  </a:lnTo>
                  <a:lnTo>
                    <a:pt x="1933105" y="120523"/>
                  </a:lnTo>
                  <a:lnTo>
                    <a:pt x="1995792" y="120523"/>
                  </a:lnTo>
                  <a:close/>
                </a:path>
                <a:path w="3092450" h="442595">
                  <a:moveTo>
                    <a:pt x="3091929" y="140881"/>
                  </a:moveTo>
                  <a:lnTo>
                    <a:pt x="3005378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42" y="420458"/>
                  </a:lnTo>
                  <a:lnTo>
                    <a:pt x="3029242" y="140881"/>
                  </a:lnTo>
                  <a:lnTo>
                    <a:pt x="3091929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61828" y="3749510"/>
            <a:ext cx="1231106" cy="3058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136684">
              <a:spcBef>
                <a:spcPts val="585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#1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566" y="2964535"/>
            <a:ext cx="1231106" cy="3063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771" rIns="0" bIns="0" rtlCol="0">
            <a:spAutoFit/>
          </a:bodyPr>
          <a:lstStyle/>
          <a:p>
            <a:pPr marL="136684">
              <a:spcBef>
                <a:spcPts val="589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#2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07973" y="1686755"/>
            <a:ext cx="2506980" cy="763429"/>
            <a:chOff x="1877297" y="2249006"/>
            <a:chExt cx="3342640" cy="1017905"/>
          </a:xfrm>
        </p:grpSpPr>
        <p:sp>
          <p:nvSpPr>
            <p:cNvPr id="19" name="object 19"/>
            <p:cNvSpPr/>
            <p:nvPr/>
          </p:nvSpPr>
          <p:spPr>
            <a:xfrm>
              <a:off x="1894759" y="2266468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5"/>
                  </a:lnTo>
                  <a:lnTo>
                    <a:pt x="3307377" y="546375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94759" y="2266468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033308" y="2824403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13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26" y="442112"/>
                  </a:lnTo>
                  <a:lnTo>
                    <a:pt x="110426" y="162521"/>
                  </a:lnTo>
                  <a:lnTo>
                    <a:pt x="173113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21" y="27381"/>
                  </a:lnTo>
                  <a:lnTo>
                    <a:pt x="756970" y="147891"/>
                  </a:lnTo>
                  <a:lnTo>
                    <a:pt x="819658" y="147891"/>
                  </a:lnTo>
                  <a:lnTo>
                    <a:pt x="819658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805" y="120523"/>
                  </a:moveTo>
                  <a:lnTo>
                    <a:pt x="1909254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17" y="400113"/>
                  </a:lnTo>
                  <a:lnTo>
                    <a:pt x="1933117" y="120523"/>
                  </a:lnTo>
                  <a:lnTo>
                    <a:pt x="1995805" y="120523"/>
                  </a:lnTo>
                  <a:close/>
                </a:path>
                <a:path w="3092450" h="442595">
                  <a:moveTo>
                    <a:pt x="3091942" y="140881"/>
                  </a:moveTo>
                  <a:lnTo>
                    <a:pt x="3005391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54" y="420458"/>
                  </a:lnTo>
                  <a:lnTo>
                    <a:pt x="3029254" y="140881"/>
                  </a:lnTo>
                  <a:lnTo>
                    <a:pt x="3091942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61828" y="1724152"/>
            <a:ext cx="1231106" cy="30537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3819" rIns="0" bIns="0" rtlCol="0">
            <a:spAutoFit/>
          </a:bodyPr>
          <a:lstStyle/>
          <a:p>
            <a:pPr marL="136684">
              <a:spcBef>
                <a:spcPts val="581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</a:t>
            </a:r>
            <a:r>
              <a:rPr lang="en-US" sz="1500" spc="-11" dirty="0">
                <a:solidFill>
                  <a:srgbClr val="D9D9D9"/>
                </a:solidFill>
                <a:latin typeface="Trebuchet MS"/>
                <a:cs typeface="Trebuchet MS"/>
              </a:rPr>
              <a:t>12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46342" y="1323114"/>
            <a:ext cx="2078355" cy="1355884"/>
            <a:chOff x="2595122" y="1764152"/>
            <a:chExt cx="2771140" cy="180784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122" y="3411250"/>
              <a:ext cx="164122" cy="1602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4945" y="3399213"/>
              <a:ext cx="160256" cy="1641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3873" y="3403097"/>
              <a:ext cx="160025" cy="1638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28293" y="1775264"/>
              <a:ext cx="1226820" cy="344170"/>
            </a:xfrm>
            <a:custGeom>
              <a:avLst/>
              <a:gdLst/>
              <a:ahLst/>
              <a:cxnLst/>
              <a:rect l="l" t="t" r="r" b="b"/>
              <a:pathLst>
                <a:path w="1226820" h="344169">
                  <a:moveTo>
                    <a:pt x="0" y="0"/>
                  </a:moveTo>
                  <a:lnTo>
                    <a:pt x="1226760" y="0"/>
                  </a:lnTo>
                  <a:lnTo>
                    <a:pt x="1226760" y="343875"/>
                  </a:lnTo>
                  <a:lnTo>
                    <a:pt x="0" y="343875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26008" y="1526667"/>
            <a:ext cx="4249579" cy="2857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marR="3810">
              <a:lnSpc>
                <a:spcPct val="99200"/>
              </a:lnSpc>
              <a:spcBef>
                <a:spcPts val="90"/>
              </a:spcBef>
              <a:buSzPct val="102127"/>
              <a:tabLst>
                <a:tab pos="266224" algn="l"/>
                <a:tab pos="266700" algn="l"/>
              </a:tabLst>
            </a:pPr>
            <a:r>
              <a:rPr lang="en-US" sz="1800" spc="15" dirty="0">
                <a:latin typeface="Corbel" panose="020B0503020204020204" pitchFamily="34" charset="0"/>
                <a:cs typeface="Microsoft Sans Serif"/>
              </a:rPr>
              <a:t>BERT is trained to uncover masked tokens. 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04555" y="1339783"/>
            <a:ext cx="893921" cy="218008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 marL="206216">
              <a:lnSpc>
                <a:spcPts val="1695"/>
              </a:lnSpc>
            </a:pPr>
            <a:r>
              <a:rPr sz="1463" spc="68" dirty="0">
                <a:latin typeface="Trebuchet MS"/>
                <a:cs typeface="Trebuchet MS"/>
              </a:rPr>
              <a:t>BERT</a:t>
            </a:r>
            <a:endParaRPr sz="1463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95095" y="4442003"/>
            <a:ext cx="346710" cy="540372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28575">
              <a:spcBef>
                <a:spcPts val="394"/>
              </a:spcBef>
            </a:pPr>
            <a:r>
              <a:rPr sz="1350" spc="4" dirty="0">
                <a:latin typeface="Trebuchet MS"/>
                <a:cs typeface="Trebuchet MS"/>
              </a:rPr>
              <a:t>The</a:t>
            </a:r>
            <a:endParaRPr sz="1350" dirty="0">
              <a:latin typeface="Trebuchet MS"/>
              <a:cs typeface="Trebuchet MS"/>
            </a:endParaRPr>
          </a:p>
          <a:p>
            <a:pPr marL="80963">
              <a:spcBef>
                <a:spcPts val="353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2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14465" y="4740784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98989"/>
                </a:solidFill>
                <a:latin typeface="Calibri"/>
                <a:cs typeface="Calibri"/>
              </a:rPr>
              <a:t>38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33831" y="1300818"/>
            <a:ext cx="130016" cy="300514"/>
          </a:xfrm>
          <a:custGeom>
            <a:avLst/>
            <a:gdLst/>
            <a:ahLst/>
            <a:cxnLst/>
            <a:rect l="l" t="t" r="r" b="b"/>
            <a:pathLst>
              <a:path w="173354" h="400685">
                <a:moveTo>
                  <a:pt x="86553" y="0"/>
                </a:moveTo>
                <a:lnTo>
                  <a:pt x="0" y="120521"/>
                </a:lnTo>
                <a:lnTo>
                  <a:pt x="62687" y="120521"/>
                </a:lnTo>
                <a:lnTo>
                  <a:pt x="62687" y="400109"/>
                </a:lnTo>
                <a:lnTo>
                  <a:pt x="110418" y="400109"/>
                </a:lnTo>
                <a:lnTo>
                  <a:pt x="110418" y="120521"/>
                </a:lnTo>
                <a:lnTo>
                  <a:pt x="173106" y="120521"/>
                </a:lnTo>
                <a:lnTo>
                  <a:pt x="8655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35476" y="556238"/>
            <a:ext cx="943928" cy="64283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R="22860" algn="r">
              <a:spcBef>
                <a:spcPts val="86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brown</a:t>
            </a:r>
            <a:r>
              <a:rPr sz="1313" spc="8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0.92</a:t>
            </a:r>
            <a:endParaRPr sz="1969" baseline="-6349" dirty="0">
              <a:latin typeface="Trebuchet MS"/>
              <a:cs typeface="Trebuchet MS"/>
            </a:endParaRPr>
          </a:p>
          <a:p>
            <a:pPr marR="22860" algn="r">
              <a:spcBef>
                <a:spcPts val="79"/>
              </a:spcBef>
            </a:pP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lazy</a:t>
            </a:r>
            <a:r>
              <a:rPr sz="1313" spc="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0.05</a:t>
            </a:r>
            <a:endParaRPr sz="1969" baseline="-6349" dirty="0">
              <a:latin typeface="Trebuchet MS"/>
              <a:cs typeface="Trebuchet MS"/>
            </a:endParaRPr>
          </a:p>
          <a:p>
            <a:pPr marR="22860" algn="r">
              <a:spcBef>
                <a:spcPts val="83"/>
              </a:spcBef>
            </a:pP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playful</a:t>
            </a:r>
            <a:r>
              <a:rPr sz="1313" spc="9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0.03</a:t>
            </a:r>
            <a:endParaRPr sz="1969" baseline="-6349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4F26-3FF4-3083-EE58-39A2EEC1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FE65-F95C-7CC3-C7B1-AC8F523D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152475"/>
            <a:ext cx="8832300" cy="3416400"/>
          </a:xfrm>
        </p:spPr>
        <p:txBody>
          <a:bodyPr>
            <a:normAutofit/>
          </a:bodyPr>
          <a:lstStyle/>
          <a:p>
            <a:r>
              <a:rPr lang="en-US" sz="2000" dirty="0"/>
              <a:t>The midterm:</a:t>
            </a:r>
          </a:p>
          <a:p>
            <a:pPr lvl="1"/>
            <a:r>
              <a:rPr lang="en-US" sz="1600" dirty="0"/>
              <a:t>will be on March 7 during class time. </a:t>
            </a:r>
          </a:p>
          <a:p>
            <a:pPr lvl="1"/>
            <a:r>
              <a:rPr lang="en-US" sz="1600" dirty="0"/>
              <a:t>I will not be here; Adam (TA) will run the show. </a:t>
            </a:r>
          </a:p>
          <a:p>
            <a:pPr lvl="1"/>
            <a:r>
              <a:rPr lang="en-US" sz="1600" dirty="0"/>
              <a:t>it will be on paper </a:t>
            </a:r>
          </a:p>
          <a:p>
            <a:pPr lvl="1"/>
            <a:r>
              <a:rPr lang="en-US" sz="1600" dirty="0"/>
              <a:t>It will be based on the ideas you have seen in homework and lectures. If you understand them, you’re set! </a:t>
            </a:r>
          </a:p>
          <a:p>
            <a:pPr lvl="1"/>
            <a:r>
              <a:rPr lang="en-US" sz="1600" dirty="0"/>
              <a:t>Scope HW 1-5 and lectures until last Thursday (Feb 23)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6965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Probing BERT Masked LM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-US" dirty="0"/>
              <a:t>Making words forces BERT to use context in both directions to predict the masked word.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13DC-D601-736A-31CE-8C0C8E297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20</a:t>
            </a:fld>
            <a:endParaRPr lang="en-US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6B1E2F-F697-BFD8-C328-4C2130F9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21" y="1775916"/>
            <a:ext cx="5971357" cy="29913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CF568-8C32-9835-4140-7401FC3EDF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47EF2-D539-904D-7D23-4F5C04046F24}"/>
              </a:ext>
            </a:extLst>
          </p:cNvPr>
          <p:cNvSpPr txBox="1"/>
          <p:nvPr/>
        </p:nvSpPr>
        <p:spPr>
          <a:xfrm>
            <a:off x="2286000" y="483864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https://huggingface.co/bert-base-uncased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08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Probing BERT Masked LM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-US" dirty="0"/>
              <a:t>Making words forces BERT to use context in both directions to predict the masked word.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13DC-D601-736A-31CE-8C0C8E297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CF568-8C32-9835-4140-7401FC3EDF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47EF2-D539-904D-7D23-4F5C04046F24}"/>
              </a:ext>
            </a:extLst>
          </p:cNvPr>
          <p:cNvSpPr txBox="1"/>
          <p:nvPr/>
        </p:nvSpPr>
        <p:spPr>
          <a:xfrm>
            <a:off x="2286000" y="483864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https://huggingface.co/bert-base-uncased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6B45F6-B7D3-1D24-D43F-4737F9DB9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712" y="1752466"/>
            <a:ext cx="6246575" cy="31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Pre-training Objective (1): Masked Tokens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C91F7-6CD5-6085-AE87-1F4AD76FF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" r="6636"/>
          <a:stretch/>
        </p:blipFill>
        <p:spPr>
          <a:xfrm>
            <a:off x="3472542" y="1034096"/>
            <a:ext cx="5459183" cy="3853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3198943" cy="3416400"/>
          </a:xfrm>
        </p:spPr>
        <p:txBody>
          <a:bodyPr>
            <a:normAutofit/>
          </a:bodyPr>
          <a:lstStyle/>
          <a:p>
            <a:r>
              <a:rPr lang="en-US" dirty="0"/>
              <a:t>Randomly mask 15% </a:t>
            </a:r>
            <a:br>
              <a:rPr lang="en-US" dirty="0"/>
            </a:br>
            <a:r>
              <a:rPr lang="en-US" dirty="0"/>
              <a:t>of the tokens and train </a:t>
            </a:r>
            <a:br>
              <a:rPr lang="en-US" dirty="0"/>
            </a:br>
            <a:r>
              <a:rPr lang="en-US" dirty="0"/>
              <a:t>the model to predict them. </a:t>
            </a:r>
          </a:p>
          <a:p>
            <a:endParaRPr lang="en-US" dirty="0"/>
          </a:p>
        </p:txBody>
      </p:sp>
      <p:sp>
        <p:nvSpPr>
          <p:cNvPr id="10" name="Google Shape;138;g1501cc781cf_0_0">
            <a:extLst>
              <a:ext uri="{FF2B5EF4-FFF2-40B4-BE49-F238E27FC236}">
                <a16:creationId xmlns:a16="http://schemas.microsoft.com/office/drawing/2014/main" id="{0EBCB62F-321B-217C-2922-ED8928DCD9C6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3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0618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Pre-training Objective (1): Masked Tokens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718000" cy="3416400"/>
          </a:xfrm>
        </p:spPr>
        <p:txBody>
          <a:bodyPr/>
          <a:lstStyle/>
          <a:p>
            <a:pPr marL="114300" indent="0" algn="ctr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ctr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ctr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man went to the [MASK] to buy a [MASK] of milk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Too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little</a:t>
            </a:r>
            <a:r>
              <a:rPr lang="en-US" dirty="0"/>
              <a:t> masking: Too </a:t>
            </a:r>
            <a:r>
              <a:rPr lang="en-US" dirty="0">
                <a:solidFill>
                  <a:srgbClr val="C00000"/>
                </a:solidFill>
              </a:rPr>
              <a:t>expensive </a:t>
            </a:r>
            <a:r>
              <a:rPr lang="en-US" dirty="0"/>
              <a:t>to train </a:t>
            </a:r>
          </a:p>
          <a:p>
            <a:r>
              <a:rPr lang="en-US" dirty="0">
                <a:solidFill>
                  <a:srgbClr val="C00000"/>
                </a:solidFill>
              </a:rPr>
              <a:t>Too much</a:t>
            </a:r>
            <a:r>
              <a:rPr lang="en-US" dirty="0"/>
              <a:t> masking: </a:t>
            </a:r>
            <a:r>
              <a:rPr lang="en-US" dirty="0">
                <a:solidFill>
                  <a:srgbClr val="C00000"/>
                </a:solidFill>
              </a:rPr>
              <a:t>Underdefined</a:t>
            </a:r>
            <a:r>
              <a:rPr lang="en-US" dirty="0"/>
              <a:t> (not enough context)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05F3161-B050-3511-FC0E-DBA67BF3D422}"/>
              </a:ext>
            </a:extLst>
          </p:cNvPr>
          <p:cNvSpPr/>
          <p:nvPr/>
        </p:nvSpPr>
        <p:spPr>
          <a:xfrm>
            <a:off x="6144986" y="1404257"/>
            <a:ext cx="1187398" cy="37989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orbel" panose="020B0503020204020204" pitchFamily="34" charset="0"/>
              </a:rPr>
              <a:t>Galon</a:t>
            </a:r>
            <a:endParaRPr lang="en-US" sz="1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F5FCE93-C4B9-E60D-07DF-2F0F6FD4E6F4}"/>
              </a:ext>
            </a:extLst>
          </p:cNvPr>
          <p:cNvSpPr/>
          <p:nvPr/>
        </p:nvSpPr>
        <p:spPr>
          <a:xfrm>
            <a:off x="4125686" y="1404257"/>
            <a:ext cx="1187398" cy="37989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store</a:t>
            </a:r>
          </a:p>
        </p:txBody>
      </p:sp>
      <p:sp>
        <p:nvSpPr>
          <p:cNvPr id="8" name="Google Shape;138;g1501cc781cf_0_0">
            <a:extLst>
              <a:ext uri="{FF2B5EF4-FFF2-40B4-BE49-F238E27FC236}">
                <a16:creationId xmlns:a16="http://schemas.microsoft.com/office/drawing/2014/main" id="{CC78253D-CCEE-43A9-82D4-3D4254E5BD48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2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189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Pre-training Objective (2): Sentence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3612937" cy="3416400"/>
          </a:xfrm>
        </p:spPr>
        <p:txBody>
          <a:bodyPr/>
          <a:lstStyle/>
          <a:p>
            <a:r>
              <a:rPr lang="en-US" dirty="0"/>
              <a:t>Predict sentence ordering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50% correct ordering, and</a:t>
            </a:r>
            <a:br>
              <a:rPr lang="en-US" dirty="0"/>
            </a:br>
            <a:r>
              <a:rPr lang="en-US" dirty="0"/>
              <a:t>50% random incorrect 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01A4F-D127-88EC-7D1F-869A9C8B9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4"/>
          <a:stretch/>
        </p:blipFill>
        <p:spPr>
          <a:xfrm>
            <a:off x="3627617" y="1115783"/>
            <a:ext cx="5366764" cy="3777343"/>
          </a:xfrm>
          <a:prstGeom prst="rect">
            <a:avLst/>
          </a:prstGeom>
        </p:spPr>
      </p:pic>
      <p:sp>
        <p:nvSpPr>
          <p:cNvPr id="4" name="Google Shape;138;g1501cc781cf_0_0">
            <a:extLst>
              <a:ext uri="{FF2B5EF4-FFF2-40B4-BE49-F238E27FC236}">
                <a16:creationId xmlns:a16="http://schemas.microsoft.com/office/drawing/2014/main" id="{F311EED1-81F4-31F9-D5F6-D066D5B300F2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3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272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Pre-training Objective (2): Sentence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r>
              <a:rPr lang="en-US" dirty="0"/>
              <a:t>Learn relationships between sentences, predict whether Sentence B is actual sentence that proceeds Sentence A, or a random sentence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37387-23E8-9E44-F150-2CC331DF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2" y="2377568"/>
            <a:ext cx="7772400" cy="876026"/>
          </a:xfrm>
          <a:prstGeom prst="rect">
            <a:avLst/>
          </a:prstGeom>
        </p:spPr>
      </p:pic>
      <p:sp>
        <p:nvSpPr>
          <p:cNvPr id="8" name="Google Shape;138;g1501cc781cf_0_0">
            <a:extLst>
              <a:ext uri="{FF2B5EF4-FFF2-40B4-BE49-F238E27FC236}">
                <a16:creationId xmlns:a16="http://schemas.microsoft.com/office/drawing/2014/main" id="{E78A6454-B782-607F-34AF-32B4A9040E15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3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012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157" y="1575976"/>
            <a:ext cx="2743676" cy="2899409"/>
            <a:chOff x="1701542" y="2101301"/>
            <a:chExt cx="3658235" cy="3865879"/>
          </a:xfrm>
        </p:grpSpPr>
        <p:sp>
          <p:nvSpPr>
            <p:cNvPr id="3" name="object 3"/>
            <p:cNvSpPr/>
            <p:nvPr/>
          </p:nvSpPr>
          <p:spPr>
            <a:xfrm>
              <a:off x="1719004" y="2118763"/>
              <a:ext cx="3623310" cy="3680460"/>
            </a:xfrm>
            <a:custGeom>
              <a:avLst/>
              <a:gdLst/>
              <a:ahLst/>
              <a:cxnLst/>
              <a:rect l="l" t="t" r="r" b="b"/>
              <a:pathLst>
                <a:path w="3623310" h="3680460">
                  <a:moveTo>
                    <a:pt x="3623313" y="0"/>
                  </a:moveTo>
                  <a:lnTo>
                    <a:pt x="0" y="0"/>
                  </a:lnTo>
                  <a:lnTo>
                    <a:pt x="0" y="3680365"/>
                  </a:lnTo>
                  <a:lnTo>
                    <a:pt x="3623313" y="3680365"/>
                  </a:lnTo>
                  <a:lnTo>
                    <a:pt x="3623313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719004" y="2118763"/>
              <a:ext cx="3623310" cy="3680460"/>
            </a:xfrm>
            <a:custGeom>
              <a:avLst/>
              <a:gdLst/>
              <a:ahLst/>
              <a:cxnLst/>
              <a:rect l="l" t="t" r="r" b="b"/>
              <a:pathLst>
                <a:path w="3623310" h="3680460">
                  <a:moveTo>
                    <a:pt x="0" y="0"/>
                  </a:moveTo>
                  <a:lnTo>
                    <a:pt x="3623314" y="0"/>
                  </a:lnTo>
                  <a:lnTo>
                    <a:pt x="3623314" y="3680365"/>
                  </a:lnTo>
                  <a:lnTo>
                    <a:pt x="0" y="3680365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894760" y="4966945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5"/>
                  </a:lnTo>
                  <a:lnTo>
                    <a:pt x="3307377" y="546375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94760" y="4966945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33317" y="5566873"/>
              <a:ext cx="173355" cy="400685"/>
            </a:xfrm>
            <a:custGeom>
              <a:avLst/>
              <a:gdLst/>
              <a:ahLst/>
              <a:cxnLst/>
              <a:rect l="l" t="t" r="r" b="b"/>
              <a:pathLst>
                <a:path w="173355" h="400685">
                  <a:moveTo>
                    <a:pt x="86553" y="0"/>
                  </a:moveTo>
                  <a:lnTo>
                    <a:pt x="0" y="120521"/>
                  </a:lnTo>
                  <a:lnTo>
                    <a:pt x="62687" y="120521"/>
                  </a:lnTo>
                  <a:lnTo>
                    <a:pt x="62687" y="400110"/>
                  </a:lnTo>
                  <a:lnTo>
                    <a:pt x="110418" y="400110"/>
                  </a:lnTo>
                  <a:lnTo>
                    <a:pt x="110418" y="120521"/>
                  </a:lnTo>
                  <a:lnTo>
                    <a:pt x="173106" y="120521"/>
                  </a:lnTo>
                  <a:lnTo>
                    <a:pt x="8655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54538" y="4487952"/>
            <a:ext cx="587216" cy="495970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28575">
              <a:spcBef>
                <a:spcPts val="248"/>
              </a:spcBef>
            </a:pPr>
            <a:r>
              <a:rPr sz="1350" spc="120" dirty="0">
                <a:latin typeface="Trebuchet MS"/>
                <a:cs typeface="Trebuchet MS"/>
              </a:rPr>
              <a:t>&lt;CLS&gt;</a:t>
            </a:r>
            <a:endParaRPr sz="1350" dirty="0">
              <a:latin typeface="Trebuchet MS"/>
              <a:cs typeface="Trebuchet MS"/>
            </a:endParaRPr>
          </a:p>
          <a:p>
            <a:pPr marL="240030">
              <a:spcBef>
                <a:spcPts val="191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1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055" y="4465777"/>
            <a:ext cx="1191101" cy="502221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38100">
              <a:spcBef>
                <a:spcPts val="296"/>
              </a:spcBef>
              <a:tabLst>
                <a:tab pos="840581" algn="l"/>
              </a:tabLst>
            </a:pPr>
            <a:r>
              <a:rPr sz="1350" strike="sngStrike" dirty="0">
                <a:latin typeface="Trebuchet MS"/>
                <a:cs typeface="Trebuchet MS"/>
              </a:rPr>
              <a:t>brown</a:t>
            </a:r>
            <a:r>
              <a:rPr sz="1350" dirty="0">
                <a:latin typeface="Trebuchet MS"/>
                <a:cs typeface="Trebuchet MS"/>
              </a:rPr>
              <a:t>	</a:t>
            </a:r>
            <a:r>
              <a:rPr sz="2025" spc="146" baseline="1543" dirty="0">
                <a:latin typeface="Trebuchet MS"/>
                <a:cs typeface="Trebuchet MS"/>
              </a:rPr>
              <a:t>dog</a:t>
            </a:r>
            <a:endParaRPr sz="2025" baseline="1543" dirty="0">
              <a:latin typeface="Trebuchet MS"/>
              <a:cs typeface="Trebuchet MS"/>
            </a:endParaRPr>
          </a:p>
          <a:p>
            <a:pPr marL="146209">
              <a:spcBef>
                <a:spcPts val="244"/>
              </a:spcBef>
              <a:tabLst>
                <a:tab pos="957739" algn="l"/>
              </a:tabLst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3	</a:t>
            </a: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4</a:t>
            </a:r>
            <a:endParaRPr sz="1463" baseline="-17094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14711" y="2927138"/>
            <a:ext cx="2506980" cy="1537335"/>
            <a:chOff x="1886281" y="3902850"/>
            <a:chExt cx="3342640" cy="2049780"/>
          </a:xfrm>
        </p:grpSpPr>
        <p:sp>
          <p:nvSpPr>
            <p:cNvPr id="11" name="object 11"/>
            <p:cNvSpPr/>
            <p:nvPr/>
          </p:nvSpPr>
          <p:spPr>
            <a:xfrm>
              <a:off x="2790278" y="5524880"/>
              <a:ext cx="2335530" cy="427990"/>
            </a:xfrm>
            <a:custGeom>
              <a:avLst/>
              <a:gdLst/>
              <a:ahLst/>
              <a:cxnLst/>
              <a:rect l="l" t="t" r="r" b="b"/>
              <a:pathLst>
                <a:path w="2335529" h="427989">
                  <a:moveTo>
                    <a:pt x="173101" y="147891"/>
                  </a:moveTo>
                  <a:lnTo>
                    <a:pt x="86550" y="27381"/>
                  </a:lnTo>
                  <a:lnTo>
                    <a:pt x="0" y="147891"/>
                  </a:lnTo>
                  <a:lnTo>
                    <a:pt x="62687" y="147891"/>
                  </a:lnTo>
                  <a:lnTo>
                    <a:pt x="62687" y="427482"/>
                  </a:lnTo>
                  <a:lnTo>
                    <a:pt x="110413" y="427482"/>
                  </a:lnTo>
                  <a:lnTo>
                    <a:pt x="110413" y="147891"/>
                  </a:lnTo>
                  <a:lnTo>
                    <a:pt x="173101" y="147891"/>
                  </a:lnTo>
                  <a:close/>
                </a:path>
                <a:path w="2335529" h="427989">
                  <a:moveTo>
                    <a:pt x="1238834" y="120523"/>
                  </a:moveTo>
                  <a:lnTo>
                    <a:pt x="1152283" y="0"/>
                  </a:lnTo>
                  <a:lnTo>
                    <a:pt x="1065720" y="120523"/>
                  </a:lnTo>
                  <a:lnTo>
                    <a:pt x="1128407" y="120523"/>
                  </a:lnTo>
                  <a:lnTo>
                    <a:pt x="1128407" y="400113"/>
                  </a:lnTo>
                  <a:lnTo>
                    <a:pt x="1176147" y="400113"/>
                  </a:lnTo>
                  <a:lnTo>
                    <a:pt x="1176147" y="120523"/>
                  </a:lnTo>
                  <a:lnTo>
                    <a:pt x="1238834" y="120523"/>
                  </a:lnTo>
                  <a:close/>
                </a:path>
                <a:path w="2335529" h="427989">
                  <a:moveTo>
                    <a:pt x="2334971" y="140881"/>
                  </a:moveTo>
                  <a:lnTo>
                    <a:pt x="2248420" y="20358"/>
                  </a:lnTo>
                  <a:lnTo>
                    <a:pt x="2161857" y="140881"/>
                  </a:lnTo>
                  <a:lnTo>
                    <a:pt x="2224544" y="140881"/>
                  </a:lnTo>
                  <a:lnTo>
                    <a:pt x="2224544" y="420458"/>
                  </a:lnTo>
                  <a:lnTo>
                    <a:pt x="2272284" y="420458"/>
                  </a:lnTo>
                  <a:lnTo>
                    <a:pt x="2272284" y="140881"/>
                  </a:lnTo>
                  <a:lnTo>
                    <a:pt x="2334971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03743" y="3920313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6"/>
                  </a:lnTo>
                  <a:lnTo>
                    <a:pt x="3307377" y="546376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903743" y="3920313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042299" y="4478248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01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13" y="442112"/>
                  </a:lnTo>
                  <a:lnTo>
                    <a:pt x="110413" y="162521"/>
                  </a:lnTo>
                  <a:lnTo>
                    <a:pt x="173101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08" y="27381"/>
                  </a:lnTo>
                  <a:lnTo>
                    <a:pt x="756958" y="147891"/>
                  </a:lnTo>
                  <a:lnTo>
                    <a:pt x="819645" y="147891"/>
                  </a:lnTo>
                  <a:lnTo>
                    <a:pt x="819645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792" y="120523"/>
                  </a:moveTo>
                  <a:lnTo>
                    <a:pt x="1909241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05" y="400113"/>
                  </a:lnTo>
                  <a:lnTo>
                    <a:pt x="1933105" y="120523"/>
                  </a:lnTo>
                  <a:lnTo>
                    <a:pt x="1995792" y="120523"/>
                  </a:lnTo>
                  <a:close/>
                </a:path>
                <a:path w="3092450" h="442595">
                  <a:moveTo>
                    <a:pt x="3091929" y="140881"/>
                  </a:moveTo>
                  <a:lnTo>
                    <a:pt x="3005378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42" y="420458"/>
                  </a:lnTo>
                  <a:lnTo>
                    <a:pt x="3029242" y="140881"/>
                  </a:lnTo>
                  <a:lnTo>
                    <a:pt x="3091929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26007" y="626745"/>
            <a:ext cx="368712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68" dirty="0">
                <a:solidFill>
                  <a:srgbClr val="C00000"/>
                </a:solidFill>
                <a:latin typeface="Trebuchet MS"/>
                <a:cs typeface="Trebuchet MS"/>
              </a:rPr>
              <a:t>BERT</a:t>
            </a:r>
            <a:r>
              <a:rPr sz="2100" spc="-5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latin typeface="Trebuchet MS"/>
                <a:cs typeface="Trebuchet MS"/>
              </a:rPr>
              <a:t>has</a:t>
            </a:r>
            <a:r>
              <a:rPr sz="2100" spc="-60" dirty="0">
                <a:latin typeface="Trebuchet MS"/>
                <a:cs typeface="Trebuchet MS"/>
              </a:rPr>
              <a:t> </a:t>
            </a:r>
            <a:r>
              <a:rPr sz="2100" spc="64" dirty="0">
                <a:latin typeface="Trebuchet MS"/>
                <a:cs typeface="Trebuchet MS"/>
              </a:rPr>
              <a:t>2</a:t>
            </a:r>
            <a:r>
              <a:rPr sz="2100" spc="-53" dirty="0">
                <a:latin typeface="Trebuchet MS"/>
                <a:cs typeface="Trebuchet MS"/>
              </a:rPr>
              <a:t> </a:t>
            </a:r>
            <a:r>
              <a:rPr sz="2100" spc="-26" dirty="0">
                <a:latin typeface="Trebuchet MS"/>
                <a:cs typeface="Trebuchet MS"/>
              </a:rPr>
              <a:t>training</a:t>
            </a:r>
            <a:r>
              <a:rPr sz="2100" spc="-56" dirty="0">
                <a:latin typeface="Trebuchet MS"/>
                <a:cs typeface="Trebuchet MS"/>
              </a:rPr>
              <a:t> </a:t>
            </a:r>
            <a:r>
              <a:rPr sz="2100" spc="-41" dirty="0">
                <a:latin typeface="Trebuchet MS"/>
                <a:cs typeface="Trebuchet MS"/>
              </a:rPr>
              <a:t>objectives: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1828" y="3749510"/>
            <a:ext cx="1231106" cy="3058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136684">
              <a:spcBef>
                <a:spcPts val="585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#1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566" y="2964535"/>
            <a:ext cx="1231106" cy="30633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771" rIns="0" bIns="0" rtlCol="0">
            <a:spAutoFit/>
          </a:bodyPr>
          <a:lstStyle/>
          <a:p>
            <a:pPr marL="136684">
              <a:spcBef>
                <a:spcPts val="589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#2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07973" y="1686755"/>
            <a:ext cx="2506980" cy="763429"/>
            <a:chOff x="1877297" y="2249006"/>
            <a:chExt cx="3342640" cy="1017905"/>
          </a:xfrm>
        </p:grpSpPr>
        <p:sp>
          <p:nvSpPr>
            <p:cNvPr id="19" name="object 19"/>
            <p:cNvSpPr/>
            <p:nvPr/>
          </p:nvSpPr>
          <p:spPr>
            <a:xfrm>
              <a:off x="1894759" y="2266468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3307377" y="0"/>
                  </a:moveTo>
                  <a:lnTo>
                    <a:pt x="0" y="0"/>
                  </a:lnTo>
                  <a:lnTo>
                    <a:pt x="0" y="546375"/>
                  </a:lnTo>
                  <a:lnTo>
                    <a:pt x="3307377" y="546375"/>
                  </a:lnTo>
                  <a:lnTo>
                    <a:pt x="330737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94759" y="2266468"/>
              <a:ext cx="3307715" cy="546735"/>
            </a:xfrm>
            <a:custGeom>
              <a:avLst/>
              <a:gdLst/>
              <a:ahLst/>
              <a:cxnLst/>
              <a:rect l="l" t="t" r="r" b="b"/>
              <a:pathLst>
                <a:path w="3307715" h="546735">
                  <a:moveTo>
                    <a:pt x="0" y="0"/>
                  </a:moveTo>
                  <a:lnTo>
                    <a:pt x="3307377" y="0"/>
                  </a:lnTo>
                  <a:lnTo>
                    <a:pt x="3307377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033308" y="2824403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13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26" y="442112"/>
                  </a:lnTo>
                  <a:lnTo>
                    <a:pt x="110426" y="162521"/>
                  </a:lnTo>
                  <a:lnTo>
                    <a:pt x="173113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21" y="27381"/>
                  </a:lnTo>
                  <a:lnTo>
                    <a:pt x="756970" y="147891"/>
                  </a:lnTo>
                  <a:lnTo>
                    <a:pt x="819658" y="147891"/>
                  </a:lnTo>
                  <a:lnTo>
                    <a:pt x="819658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805" y="120523"/>
                  </a:moveTo>
                  <a:lnTo>
                    <a:pt x="1909254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17" y="400113"/>
                  </a:lnTo>
                  <a:lnTo>
                    <a:pt x="1933117" y="120523"/>
                  </a:lnTo>
                  <a:lnTo>
                    <a:pt x="1995805" y="120523"/>
                  </a:lnTo>
                  <a:close/>
                </a:path>
                <a:path w="3092450" h="442595">
                  <a:moveTo>
                    <a:pt x="3091942" y="140881"/>
                  </a:moveTo>
                  <a:lnTo>
                    <a:pt x="3005391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54" y="420458"/>
                  </a:lnTo>
                  <a:lnTo>
                    <a:pt x="3029254" y="140881"/>
                  </a:lnTo>
                  <a:lnTo>
                    <a:pt x="3091942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61828" y="1724152"/>
            <a:ext cx="1231106" cy="30537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3819" rIns="0" bIns="0" rtlCol="0">
            <a:spAutoFit/>
          </a:bodyPr>
          <a:lstStyle/>
          <a:p>
            <a:pPr marL="136684">
              <a:spcBef>
                <a:spcPts val="581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#6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46342" y="1323114"/>
            <a:ext cx="2078355" cy="1355884"/>
            <a:chOff x="2595122" y="1764152"/>
            <a:chExt cx="2771140" cy="180784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122" y="3411250"/>
              <a:ext cx="164122" cy="1602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4945" y="3399213"/>
              <a:ext cx="160256" cy="1641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3873" y="3403097"/>
              <a:ext cx="160025" cy="1638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28293" y="1775264"/>
              <a:ext cx="1226820" cy="344170"/>
            </a:xfrm>
            <a:custGeom>
              <a:avLst/>
              <a:gdLst/>
              <a:ahLst/>
              <a:cxnLst/>
              <a:rect l="l" t="t" r="r" b="b"/>
              <a:pathLst>
                <a:path w="1226820" h="344169">
                  <a:moveTo>
                    <a:pt x="0" y="0"/>
                  </a:moveTo>
                  <a:lnTo>
                    <a:pt x="1226760" y="0"/>
                  </a:lnTo>
                  <a:lnTo>
                    <a:pt x="1226760" y="343875"/>
                  </a:lnTo>
                  <a:lnTo>
                    <a:pt x="0" y="343875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35532" y="1527547"/>
            <a:ext cx="256223" cy="2818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0478" rIns="0" bIns="0" rtlCol="0">
            <a:spAutoFit/>
          </a:bodyPr>
          <a:lstStyle/>
          <a:p>
            <a:pPr>
              <a:spcBef>
                <a:spcPts val="83"/>
              </a:spcBef>
            </a:pPr>
            <a:r>
              <a:rPr sz="1763" spc="15" dirty="0">
                <a:latin typeface="Corbel" panose="020B0503020204020204" pitchFamily="34" charset="0"/>
                <a:cs typeface="Microsoft Sans Serif"/>
              </a:rPr>
              <a:t>1.</a:t>
            </a:r>
            <a:endParaRPr sz="1763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1992" y="1526667"/>
            <a:ext cx="387715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latin typeface="Corbel" panose="020B0503020204020204" pitchFamily="34" charset="0"/>
                <a:cs typeface="Microsoft Sans Serif"/>
              </a:rPr>
              <a:t>Predict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spc="23" baseline="1182" dirty="0">
                <a:latin typeface="Corbel" panose="020B0503020204020204" pitchFamily="34" charset="0"/>
                <a:cs typeface="Microsoft Sans Serif"/>
              </a:rPr>
              <a:t>Masked</a:t>
            </a:r>
            <a:r>
              <a:rPr sz="2644" spc="56" baseline="1182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spc="78" baseline="1182" dirty="0">
                <a:latin typeface="Corbel" panose="020B0503020204020204" pitchFamily="34" charset="0"/>
                <a:cs typeface="Microsoft Sans Serif"/>
              </a:rPr>
              <a:t>word</a:t>
            </a:r>
            <a:r>
              <a:rPr sz="2644" spc="39" baseline="1182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01" dirty="0">
                <a:latin typeface="Corbel" panose="020B0503020204020204" pitchFamily="34" charset="0"/>
                <a:cs typeface="Microsoft Sans Serif"/>
              </a:rPr>
              <a:t>(a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26" dirty="0">
                <a:latin typeface="Corbel" panose="020B0503020204020204" pitchFamily="34" charset="0"/>
                <a:cs typeface="Microsoft Sans Serif"/>
              </a:rPr>
              <a:t>la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0" dirty="0">
                <a:latin typeface="Corbel" panose="020B0503020204020204" pitchFamily="34" charset="0"/>
                <a:cs typeface="Microsoft Sans Serif"/>
              </a:rPr>
              <a:t>CBOW)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6007" y="2089024"/>
            <a:ext cx="460438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15%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9" dirty="0">
                <a:latin typeface="Corbel" panose="020B0503020204020204" pitchFamily="34" charset="0"/>
                <a:cs typeface="Microsoft Sans Serif"/>
              </a:rPr>
              <a:t>of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1" dirty="0">
                <a:latin typeface="Corbel" panose="020B0503020204020204" pitchFamily="34" charset="0"/>
                <a:cs typeface="Microsoft Sans Serif"/>
              </a:rPr>
              <a:t>all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1" dirty="0">
                <a:latin typeface="Corbel" panose="020B0503020204020204" pitchFamily="34" charset="0"/>
                <a:cs typeface="Microsoft Sans Serif"/>
              </a:rPr>
              <a:t>input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words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4" dirty="0">
                <a:latin typeface="Corbel" panose="020B0503020204020204" pitchFamily="34" charset="0"/>
                <a:cs typeface="Microsoft Sans Serif"/>
              </a:rPr>
              <a:t>are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randomly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5" dirty="0">
                <a:latin typeface="Corbel" panose="020B0503020204020204" pitchFamily="34" charset="0"/>
                <a:cs typeface="Microsoft Sans Serif"/>
              </a:rPr>
              <a:t>masked.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26008" y="2642234"/>
            <a:ext cx="4344829" cy="17294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80%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become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4" dirty="0">
                <a:latin typeface="Corbel" panose="020B0503020204020204" pitchFamily="34" charset="0"/>
                <a:cs typeface="Microsoft Sans Serif"/>
              </a:rPr>
              <a:t>[MASK]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  <a:p>
            <a:pPr>
              <a:spcBef>
                <a:spcPts val="15"/>
              </a:spcBef>
              <a:buFont typeface="Arial MT"/>
              <a:buChar char="•"/>
            </a:pPr>
            <a:endParaRPr sz="1988" dirty="0">
              <a:latin typeface="Corbel" panose="020B0503020204020204" pitchFamily="34" charset="0"/>
              <a:cs typeface="Microsoft Sans Serif"/>
            </a:endParaRPr>
          </a:p>
          <a:p>
            <a:pPr marL="266700" indent="-257175">
              <a:spcBef>
                <a:spcPts val="4"/>
              </a:spcBef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10%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become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revert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8" dirty="0">
                <a:latin typeface="Corbel" panose="020B0503020204020204" pitchFamily="34" charset="0"/>
                <a:cs typeface="Microsoft Sans Serif"/>
              </a:rPr>
              <a:t>back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  <a:p>
            <a:pPr>
              <a:spcBef>
                <a:spcPts val="15"/>
              </a:spcBef>
              <a:buFont typeface="Arial MT"/>
              <a:buChar char="•"/>
            </a:pPr>
            <a:endParaRPr sz="1988" dirty="0">
              <a:latin typeface="Corbel" panose="020B0503020204020204" pitchFamily="34" charset="0"/>
              <a:cs typeface="Microsoft Sans Serif"/>
            </a:endParaRPr>
          </a:p>
          <a:p>
            <a:pPr marL="266700" marR="3810" indent="-257175">
              <a:spcBef>
                <a:spcPts val="4"/>
              </a:spcBef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10%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become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4" dirty="0">
                <a:latin typeface="Corbel" panose="020B0503020204020204" pitchFamily="34" charset="0"/>
                <a:cs typeface="Microsoft Sans Serif"/>
              </a:rPr>
              <a:t>are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deliberately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4" dirty="0">
                <a:latin typeface="Corbel" panose="020B0503020204020204" pitchFamily="34" charset="0"/>
                <a:cs typeface="Microsoft Sans Serif"/>
              </a:rPr>
              <a:t>corrupted </a:t>
            </a:r>
            <a:r>
              <a:rPr sz="1800" spc="-46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01" dirty="0">
                <a:latin typeface="Corbel" panose="020B0503020204020204" pitchFamily="34" charset="0"/>
                <a:cs typeface="Microsoft Sans Serif"/>
              </a:rPr>
              <a:t>as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wrong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words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04555" y="1339783"/>
            <a:ext cx="893921" cy="218008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 marL="206216">
              <a:lnSpc>
                <a:spcPts val="1695"/>
              </a:lnSpc>
            </a:pPr>
            <a:r>
              <a:rPr sz="1463" spc="68" dirty="0">
                <a:latin typeface="Trebuchet MS"/>
                <a:cs typeface="Trebuchet MS"/>
              </a:rPr>
              <a:t>BERT</a:t>
            </a:r>
            <a:endParaRPr sz="1463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5390" y="458531"/>
            <a:ext cx="707231" cy="65723"/>
          </a:xfrm>
          <a:custGeom>
            <a:avLst/>
            <a:gdLst/>
            <a:ahLst/>
            <a:cxnLst/>
            <a:rect l="l" t="t" r="r" b="b"/>
            <a:pathLst>
              <a:path w="942975" h="87629">
                <a:moveTo>
                  <a:pt x="942813" y="0"/>
                </a:moveTo>
                <a:lnTo>
                  <a:pt x="0" y="0"/>
                </a:lnTo>
                <a:lnTo>
                  <a:pt x="0" y="87123"/>
                </a:lnTo>
                <a:lnTo>
                  <a:pt x="942813" y="87123"/>
                </a:lnTo>
                <a:lnTo>
                  <a:pt x="9428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34144" y="107823"/>
            <a:ext cx="658654" cy="34560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5095" y="4442003"/>
            <a:ext cx="346710" cy="540372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28575">
              <a:spcBef>
                <a:spcPts val="394"/>
              </a:spcBef>
            </a:pPr>
            <a:r>
              <a:rPr sz="1350" spc="4" dirty="0">
                <a:latin typeface="Trebuchet MS"/>
                <a:cs typeface="Trebuchet MS"/>
              </a:rPr>
              <a:t>The</a:t>
            </a:r>
            <a:endParaRPr sz="1350" dirty="0">
              <a:latin typeface="Trebuchet MS"/>
              <a:cs typeface="Trebuchet MS"/>
            </a:endParaRPr>
          </a:p>
          <a:p>
            <a:pPr marL="80963">
              <a:spcBef>
                <a:spcPts val="353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2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33831" y="1300818"/>
            <a:ext cx="130016" cy="300514"/>
          </a:xfrm>
          <a:custGeom>
            <a:avLst/>
            <a:gdLst/>
            <a:ahLst/>
            <a:cxnLst/>
            <a:rect l="l" t="t" r="r" b="b"/>
            <a:pathLst>
              <a:path w="173354" h="400685">
                <a:moveTo>
                  <a:pt x="86553" y="0"/>
                </a:moveTo>
                <a:lnTo>
                  <a:pt x="0" y="120521"/>
                </a:lnTo>
                <a:lnTo>
                  <a:pt x="62687" y="120521"/>
                </a:lnTo>
                <a:lnTo>
                  <a:pt x="62687" y="400109"/>
                </a:lnTo>
                <a:lnTo>
                  <a:pt x="110418" y="400109"/>
                </a:lnTo>
                <a:lnTo>
                  <a:pt x="110418" y="120521"/>
                </a:lnTo>
                <a:lnTo>
                  <a:pt x="173106" y="120521"/>
                </a:lnTo>
                <a:lnTo>
                  <a:pt x="8655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5476" y="556238"/>
            <a:ext cx="943928" cy="64283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R="22860" algn="r">
              <a:spcBef>
                <a:spcPts val="86"/>
              </a:spcBef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brown</a:t>
            </a:r>
            <a:r>
              <a:rPr sz="1313" spc="8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0.92</a:t>
            </a:r>
            <a:endParaRPr sz="1969" baseline="-6349" dirty="0">
              <a:latin typeface="Trebuchet MS"/>
              <a:cs typeface="Trebuchet MS"/>
            </a:endParaRPr>
          </a:p>
          <a:p>
            <a:pPr marR="22860" algn="r">
              <a:spcBef>
                <a:spcPts val="79"/>
              </a:spcBef>
            </a:pPr>
            <a:r>
              <a:rPr sz="1313" spc="-34" dirty="0">
                <a:solidFill>
                  <a:srgbClr val="C00000"/>
                </a:solidFill>
                <a:latin typeface="Trebuchet MS"/>
                <a:cs typeface="Trebuchet MS"/>
              </a:rPr>
              <a:t>lazy</a:t>
            </a:r>
            <a:r>
              <a:rPr sz="1313" spc="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0.05</a:t>
            </a:r>
            <a:endParaRPr sz="1969" baseline="-6349" dirty="0">
              <a:latin typeface="Trebuchet MS"/>
              <a:cs typeface="Trebuchet MS"/>
            </a:endParaRPr>
          </a:p>
          <a:p>
            <a:pPr marR="22860" algn="r">
              <a:spcBef>
                <a:spcPts val="83"/>
              </a:spcBef>
            </a:pPr>
            <a:r>
              <a:rPr sz="1313" spc="-15" dirty="0">
                <a:solidFill>
                  <a:srgbClr val="C00000"/>
                </a:solidFill>
                <a:latin typeface="Trebuchet MS"/>
                <a:cs typeface="Trebuchet MS"/>
              </a:rPr>
              <a:t>playful</a:t>
            </a:r>
            <a:r>
              <a:rPr sz="1313" spc="9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969" spc="-33" baseline="-6349" dirty="0">
                <a:latin typeface="Trebuchet MS"/>
                <a:cs typeface="Trebuchet MS"/>
              </a:rPr>
              <a:t>0.03</a:t>
            </a:r>
            <a:endParaRPr sz="1969" baseline="-6349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4465" y="4740784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98989"/>
                </a:solidFill>
                <a:latin typeface="Calibri"/>
                <a:cs typeface="Calibri"/>
              </a:rPr>
              <a:t>39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163" y="1684057"/>
            <a:ext cx="5202079" cy="2899409"/>
            <a:chOff x="485550" y="2245408"/>
            <a:chExt cx="6936105" cy="3865879"/>
          </a:xfrm>
        </p:grpSpPr>
        <p:sp>
          <p:nvSpPr>
            <p:cNvPr id="3" name="object 3"/>
            <p:cNvSpPr/>
            <p:nvPr/>
          </p:nvSpPr>
          <p:spPr>
            <a:xfrm>
              <a:off x="503012" y="2262870"/>
              <a:ext cx="6901180" cy="3680460"/>
            </a:xfrm>
            <a:custGeom>
              <a:avLst/>
              <a:gdLst/>
              <a:ahLst/>
              <a:cxnLst/>
              <a:rect l="l" t="t" r="r" b="b"/>
              <a:pathLst>
                <a:path w="6901180" h="3680460">
                  <a:moveTo>
                    <a:pt x="6901087" y="0"/>
                  </a:moveTo>
                  <a:lnTo>
                    <a:pt x="0" y="0"/>
                  </a:lnTo>
                  <a:lnTo>
                    <a:pt x="0" y="3680365"/>
                  </a:lnTo>
                  <a:lnTo>
                    <a:pt x="6901087" y="3680365"/>
                  </a:lnTo>
                  <a:lnTo>
                    <a:pt x="6901087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3012" y="2262870"/>
              <a:ext cx="6901180" cy="3680460"/>
            </a:xfrm>
            <a:custGeom>
              <a:avLst/>
              <a:gdLst/>
              <a:ahLst/>
              <a:cxnLst/>
              <a:rect l="l" t="t" r="r" b="b"/>
              <a:pathLst>
                <a:path w="6901180" h="3680460">
                  <a:moveTo>
                    <a:pt x="0" y="0"/>
                  </a:moveTo>
                  <a:lnTo>
                    <a:pt x="6901087" y="0"/>
                  </a:lnTo>
                  <a:lnTo>
                    <a:pt x="6901087" y="3680365"/>
                  </a:lnTo>
                  <a:lnTo>
                    <a:pt x="0" y="3680365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78769" y="5111052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6550740" y="0"/>
                  </a:moveTo>
                  <a:lnTo>
                    <a:pt x="0" y="0"/>
                  </a:lnTo>
                  <a:lnTo>
                    <a:pt x="0" y="546375"/>
                  </a:lnTo>
                  <a:lnTo>
                    <a:pt x="6550740" y="546375"/>
                  </a:lnTo>
                  <a:lnTo>
                    <a:pt x="65507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78769" y="5111052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0" y="0"/>
                  </a:moveTo>
                  <a:lnTo>
                    <a:pt x="6550740" y="0"/>
                  </a:lnTo>
                  <a:lnTo>
                    <a:pt x="6550740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17326" y="5710981"/>
              <a:ext cx="173355" cy="400685"/>
            </a:xfrm>
            <a:custGeom>
              <a:avLst/>
              <a:gdLst/>
              <a:ahLst/>
              <a:cxnLst/>
              <a:rect l="l" t="t" r="r" b="b"/>
              <a:pathLst>
                <a:path w="173355" h="400685">
                  <a:moveTo>
                    <a:pt x="86553" y="0"/>
                  </a:moveTo>
                  <a:lnTo>
                    <a:pt x="0" y="120521"/>
                  </a:lnTo>
                  <a:lnTo>
                    <a:pt x="62687" y="120521"/>
                  </a:lnTo>
                  <a:lnTo>
                    <a:pt x="62687" y="400109"/>
                  </a:lnTo>
                  <a:lnTo>
                    <a:pt x="110418" y="400109"/>
                  </a:lnTo>
                  <a:lnTo>
                    <a:pt x="110418" y="120521"/>
                  </a:lnTo>
                  <a:lnTo>
                    <a:pt x="173105" y="120521"/>
                  </a:lnTo>
                  <a:lnTo>
                    <a:pt x="8655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2544" y="4593335"/>
            <a:ext cx="587216" cy="497893"/>
          </a:xfrm>
          <a:prstGeom prst="rect">
            <a:avLst/>
          </a:prstGeom>
        </p:spPr>
        <p:txBody>
          <a:bodyPr vert="horz" wrap="square" lIns="0" tIns="33338" rIns="0" bIns="0" rtlCol="0">
            <a:spAutoFit/>
          </a:bodyPr>
          <a:lstStyle/>
          <a:p>
            <a:pPr marL="28575">
              <a:spcBef>
                <a:spcPts val="263"/>
              </a:spcBef>
            </a:pPr>
            <a:r>
              <a:rPr sz="1350" spc="120" dirty="0">
                <a:latin typeface="Trebuchet MS"/>
                <a:cs typeface="Trebuchet MS"/>
              </a:rPr>
              <a:t>&lt;CLS&gt;</a:t>
            </a:r>
            <a:endParaRPr sz="1350" dirty="0">
              <a:latin typeface="Trebuchet MS"/>
              <a:cs typeface="Trebuchet MS"/>
            </a:endParaRPr>
          </a:p>
          <a:p>
            <a:pPr marL="240030">
              <a:spcBef>
                <a:spcPts val="210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1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6587" y="4571162"/>
            <a:ext cx="533876" cy="516969"/>
          </a:xfrm>
          <a:prstGeom prst="rect">
            <a:avLst/>
          </a:prstGeom>
        </p:spPr>
        <p:txBody>
          <a:bodyPr vert="horz" wrap="square" lIns="0" tIns="39529" rIns="0" bIns="0" rtlCol="0">
            <a:spAutoFit/>
          </a:bodyPr>
          <a:lstStyle/>
          <a:p>
            <a:pPr marL="28575">
              <a:spcBef>
                <a:spcPts val="311"/>
              </a:spcBef>
            </a:pPr>
            <a:r>
              <a:rPr sz="1350" dirty="0">
                <a:latin typeface="Trebuchet MS"/>
                <a:cs typeface="Trebuchet MS"/>
              </a:rPr>
              <a:t>brown</a:t>
            </a:r>
          </a:p>
          <a:p>
            <a:pPr marL="136684">
              <a:spcBef>
                <a:spcPts val="263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3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9544" y="4558131"/>
            <a:ext cx="369094" cy="5232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8575">
              <a:spcBef>
                <a:spcPts val="360"/>
              </a:spcBef>
            </a:pPr>
            <a:r>
              <a:rPr sz="1350" spc="98" dirty="0">
                <a:latin typeface="Trebuchet MS"/>
                <a:cs typeface="Trebuchet MS"/>
              </a:rPr>
              <a:t>dog</a:t>
            </a:r>
            <a:endParaRPr sz="1350" dirty="0">
              <a:latin typeface="Trebuchet MS"/>
              <a:cs typeface="Trebuchet MS"/>
            </a:endParaRPr>
          </a:p>
          <a:p>
            <a:pPr marL="145256">
              <a:spcBef>
                <a:spcPts val="319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4</a:t>
            </a:r>
            <a:endParaRPr sz="1463" baseline="-17094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2718" y="3035219"/>
            <a:ext cx="4939665" cy="1537335"/>
            <a:chOff x="670290" y="4046958"/>
            <a:chExt cx="6586220" cy="2049780"/>
          </a:xfrm>
        </p:grpSpPr>
        <p:sp>
          <p:nvSpPr>
            <p:cNvPr id="12" name="object 12"/>
            <p:cNvSpPr/>
            <p:nvPr/>
          </p:nvSpPr>
          <p:spPr>
            <a:xfrm>
              <a:off x="1574279" y="5668987"/>
              <a:ext cx="2335530" cy="427990"/>
            </a:xfrm>
            <a:custGeom>
              <a:avLst/>
              <a:gdLst/>
              <a:ahLst/>
              <a:cxnLst/>
              <a:rect l="l" t="t" r="r" b="b"/>
              <a:pathLst>
                <a:path w="2335529" h="427989">
                  <a:moveTo>
                    <a:pt x="173113" y="147891"/>
                  </a:moveTo>
                  <a:lnTo>
                    <a:pt x="86563" y="27381"/>
                  </a:lnTo>
                  <a:lnTo>
                    <a:pt x="0" y="147891"/>
                  </a:lnTo>
                  <a:lnTo>
                    <a:pt x="62687" y="147891"/>
                  </a:lnTo>
                  <a:lnTo>
                    <a:pt x="62687" y="427482"/>
                  </a:lnTo>
                  <a:lnTo>
                    <a:pt x="110426" y="427482"/>
                  </a:lnTo>
                  <a:lnTo>
                    <a:pt x="110426" y="147891"/>
                  </a:lnTo>
                  <a:lnTo>
                    <a:pt x="173113" y="147891"/>
                  </a:lnTo>
                  <a:close/>
                </a:path>
                <a:path w="2335529" h="427989">
                  <a:moveTo>
                    <a:pt x="1238834" y="120523"/>
                  </a:moveTo>
                  <a:lnTo>
                    <a:pt x="1152283" y="0"/>
                  </a:lnTo>
                  <a:lnTo>
                    <a:pt x="1065733" y="120523"/>
                  </a:lnTo>
                  <a:lnTo>
                    <a:pt x="1128420" y="120523"/>
                  </a:lnTo>
                  <a:lnTo>
                    <a:pt x="1128420" y="400113"/>
                  </a:lnTo>
                  <a:lnTo>
                    <a:pt x="1176147" y="400113"/>
                  </a:lnTo>
                  <a:lnTo>
                    <a:pt x="1176147" y="120523"/>
                  </a:lnTo>
                  <a:lnTo>
                    <a:pt x="1238834" y="120523"/>
                  </a:lnTo>
                  <a:close/>
                </a:path>
                <a:path w="2335529" h="427989">
                  <a:moveTo>
                    <a:pt x="2334971" y="140881"/>
                  </a:moveTo>
                  <a:lnTo>
                    <a:pt x="2248420" y="20358"/>
                  </a:lnTo>
                  <a:lnTo>
                    <a:pt x="2161870" y="140881"/>
                  </a:lnTo>
                  <a:lnTo>
                    <a:pt x="2224557" y="140881"/>
                  </a:lnTo>
                  <a:lnTo>
                    <a:pt x="2224557" y="420458"/>
                  </a:lnTo>
                  <a:lnTo>
                    <a:pt x="2272284" y="420458"/>
                  </a:lnTo>
                  <a:lnTo>
                    <a:pt x="2272284" y="140881"/>
                  </a:lnTo>
                  <a:lnTo>
                    <a:pt x="2334971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87753" y="4064420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6550740" y="0"/>
                  </a:moveTo>
                  <a:lnTo>
                    <a:pt x="0" y="0"/>
                  </a:lnTo>
                  <a:lnTo>
                    <a:pt x="0" y="546376"/>
                  </a:lnTo>
                  <a:lnTo>
                    <a:pt x="6550740" y="546376"/>
                  </a:lnTo>
                  <a:lnTo>
                    <a:pt x="65507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87753" y="4064420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0" y="0"/>
                  </a:moveTo>
                  <a:lnTo>
                    <a:pt x="6550740" y="0"/>
                  </a:lnTo>
                  <a:lnTo>
                    <a:pt x="6550740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26300" y="4622355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13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26" y="442112"/>
                  </a:lnTo>
                  <a:lnTo>
                    <a:pt x="110426" y="162521"/>
                  </a:lnTo>
                  <a:lnTo>
                    <a:pt x="173113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21" y="27381"/>
                  </a:lnTo>
                  <a:lnTo>
                    <a:pt x="756970" y="147891"/>
                  </a:lnTo>
                  <a:lnTo>
                    <a:pt x="819658" y="147891"/>
                  </a:lnTo>
                  <a:lnTo>
                    <a:pt x="819658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805" y="120523"/>
                  </a:moveTo>
                  <a:lnTo>
                    <a:pt x="1909254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17" y="400113"/>
                  </a:lnTo>
                  <a:lnTo>
                    <a:pt x="1933117" y="120523"/>
                  </a:lnTo>
                  <a:lnTo>
                    <a:pt x="1995805" y="120523"/>
                  </a:lnTo>
                  <a:close/>
                </a:path>
                <a:path w="3092450" h="442595">
                  <a:moveTo>
                    <a:pt x="3091942" y="140881"/>
                  </a:moveTo>
                  <a:lnTo>
                    <a:pt x="3005391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54" y="420458"/>
                  </a:lnTo>
                  <a:lnTo>
                    <a:pt x="3029254" y="140881"/>
                  </a:lnTo>
                  <a:lnTo>
                    <a:pt x="3091942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26007" y="626745"/>
            <a:ext cx="368712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68" dirty="0">
                <a:solidFill>
                  <a:srgbClr val="C00000"/>
                </a:solidFill>
                <a:latin typeface="Trebuchet MS"/>
                <a:cs typeface="Trebuchet MS"/>
              </a:rPr>
              <a:t>BERT</a:t>
            </a:r>
            <a:r>
              <a:rPr sz="2100" spc="-53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latin typeface="Trebuchet MS"/>
                <a:cs typeface="Trebuchet MS"/>
              </a:rPr>
              <a:t>has</a:t>
            </a:r>
            <a:r>
              <a:rPr sz="2100" spc="-60" dirty="0">
                <a:latin typeface="Trebuchet MS"/>
                <a:cs typeface="Trebuchet MS"/>
              </a:rPr>
              <a:t> </a:t>
            </a:r>
            <a:r>
              <a:rPr sz="2100" spc="64" dirty="0">
                <a:latin typeface="Trebuchet MS"/>
                <a:cs typeface="Trebuchet MS"/>
              </a:rPr>
              <a:t>2</a:t>
            </a:r>
            <a:r>
              <a:rPr sz="2100" spc="-53" dirty="0">
                <a:latin typeface="Trebuchet MS"/>
                <a:cs typeface="Trebuchet MS"/>
              </a:rPr>
              <a:t> </a:t>
            </a:r>
            <a:r>
              <a:rPr sz="2100" spc="-26" dirty="0">
                <a:latin typeface="Trebuchet MS"/>
                <a:cs typeface="Trebuchet MS"/>
              </a:rPr>
              <a:t>training</a:t>
            </a:r>
            <a:r>
              <a:rPr sz="2100" spc="-56" dirty="0">
                <a:latin typeface="Trebuchet MS"/>
                <a:cs typeface="Trebuchet MS"/>
              </a:rPr>
              <a:t> </a:t>
            </a:r>
            <a:r>
              <a:rPr sz="2100" spc="-41" dirty="0">
                <a:latin typeface="Trebuchet MS"/>
                <a:cs typeface="Trebuchet MS"/>
              </a:rPr>
              <a:t>objectives: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9835" y="3857590"/>
            <a:ext cx="3903345" cy="30729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5724" rIns="0" bIns="0" rtlCol="0">
            <a:spAutoFit/>
          </a:bodyPr>
          <a:lstStyle/>
          <a:p>
            <a:pPr algn="ctr">
              <a:spcBef>
                <a:spcPts val="596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#1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6573" y="3072615"/>
            <a:ext cx="3896678" cy="3058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R="70009" algn="ctr">
              <a:spcBef>
                <a:spcPts val="585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#2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5980" y="1794835"/>
            <a:ext cx="4939665" cy="763429"/>
            <a:chOff x="661306" y="2393113"/>
            <a:chExt cx="6586220" cy="1017905"/>
          </a:xfrm>
        </p:grpSpPr>
        <p:sp>
          <p:nvSpPr>
            <p:cNvPr id="20" name="object 20"/>
            <p:cNvSpPr/>
            <p:nvPr/>
          </p:nvSpPr>
          <p:spPr>
            <a:xfrm>
              <a:off x="678769" y="2410575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6550740" y="0"/>
                  </a:moveTo>
                  <a:lnTo>
                    <a:pt x="0" y="0"/>
                  </a:lnTo>
                  <a:lnTo>
                    <a:pt x="0" y="546376"/>
                  </a:lnTo>
                  <a:lnTo>
                    <a:pt x="6550740" y="546376"/>
                  </a:lnTo>
                  <a:lnTo>
                    <a:pt x="65507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78769" y="2410575"/>
              <a:ext cx="6551295" cy="546735"/>
            </a:xfrm>
            <a:custGeom>
              <a:avLst/>
              <a:gdLst/>
              <a:ahLst/>
              <a:cxnLst/>
              <a:rect l="l" t="t" r="r" b="b"/>
              <a:pathLst>
                <a:path w="6551295" h="546735">
                  <a:moveTo>
                    <a:pt x="0" y="0"/>
                  </a:moveTo>
                  <a:lnTo>
                    <a:pt x="6550740" y="0"/>
                  </a:lnTo>
                  <a:lnTo>
                    <a:pt x="6550740" y="546376"/>
                  </a:lnTo>
                  <a:lnTo>
                    <a:pt x="0" y="546376"/>
                  </a:lnTo>
                  <a:lnTo>
                    <a:pt x="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7321" y="2968510"/>
              <a:ext cx="3092450" cy="442595"/>
            </a:xfrm>
            <a:custGeom>
              <a:avLst/>
              <a:gdLst/>
              <a:ahLst/>
              <a:cxnLst/>
              <a:rect l="l" t="t" r="r" b="b"/>
              <a:pathLst>
                <a:path w="3092450" h="442595">
                  <a:moveTo>
                    <a:pt x="173101" y="162521"/>
                  </a:moveTo>
                  <a:lnTo>
                    <a:pt x="86550" y="41998"/>
                  </a:lnTo>
                  <a:lnTo>
                    <a:pt x="0" y="162521"/>
                  </a:lnTo>
                  <a:lnTo>
                    <a:pt x="62687" y="162521"/>
                  </a:lnTo>
                  <a:lnTo>
                    <a:pt x="62687" y="442112"/>
                  </a:lnTo>
                  <a:lnTo>
                    <a:pt x="110413" y="442112"/>
                  </a:lnTo>
                  <a:lnTo>
                    <a:pt x="110413" y="162521"/>
                  </a:lnTo>
                  <a:lnTo>
                    <a:pt x="173101" y="162521"/>
                  </a:lnTo>
                  <a:close/>
                </a:path>
                <a:path w="3092450" h="442595">
                  <a:moveTo>
                    <a:pt x="930071" y="147891"/>
                  </a:moveTo>
                  <a:lnTo>
                    <a:pt x="843521" y="27381"/>
                  </a:lnTo>
                  <a:lnTo>
                    <a:pt x="756958" y="147891"/>
                  </a:lnTo>
                  <a:lnTo>
                    <a:pt x="819645" y="147891"/>
                  </a:lnTo>
                  <a:lnTo>
                    <a:pt x="819645" y="427482"/>
                  </a:lnTo>
                  <a:lnTo>
                    <a:pt x="867384" y="427482"/>
                  </a:lnTo>
                  <a:lnTo>
                    <a:pt x="867384" y="147891"/>
                  </a:lnTo>
                  <a:lnTo>
                    <a:pt x="930071" y="147891"/>
                  </a:lnTo>
                  <a:close/>
                </a:path>
                <a:path w="3092450" h="442595">
                  <a:moveTo>
                    <a:pt x="1995792" y="120523"/>
                  </a:moveTo>
                  <a:lnTo>
                    <a:pt x="1909241" y="0"/>
                  </a:lnTo>
                  <a:lnTo>
                    <a:pt x="1822691" y="120523"/>
                  </a:lnTo>
                  <a:lnTo>
                    <a:pt x="1885378" y="120523"/>
                  </a:lnTo>
                  <a:lnTo>
                    <a:pt x="1885378" y="400113"/>
                  </a:lnTo>
                  <a:lnTo>
                    <a:pt x="1933105" y="400113"/>
                  </a:lnTo>
                  <a:lnTo>
                    <a:pt x="1933105" y="120523"/>
                  </a:lnTo>
                  <a:lnTo>
                    <a:pt x="1995792" y="120523"/>
                  </a:lnTo>
                  <a:close/>
                </a:path>
                <a:path w="3092450" h="442595">
                  <a:moveTo>
                    <a:pt x="3091929" y="140881"/>
                  </a:moveTo>
                  <a:lnTo>
                    <a:pt x="3005378" y="20358"/>
                  </a:lnTo>
                  <a:lnTo>
                    <a:pt x="2918828" y="140881"/>
                  </a:lnTo>
                  <a:lnTo>
                    <a:pt x="2981515" y="140881"/>
                  </a:lnTo>
                  <a:lnTo>
                    <a:pt x="2981515" y="420458"/>
                  </a:lnTo>
                  <a:lnTo>
                    <a:pt x="3029242" y="420458"/>
                  </a:lnTo>
                  <a:lnTo>
                    <a:pt x="3029242" y="140881"/>
                  </a:lnTo>
                  <a:lnTo>
                    <a:pt x="3091929" y="1408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9835" y="1832232"/>
            <a:ext cx="3903345" cy="30729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5724" rIns="0" bIns="0" rtlCol="0">
            <a:spAutoFit/>
          </a:bodyPr>
          <a:lstStyle/>
          <a:p>
            <a:pPr algn="ctr">
              <a:spcBef>
                <a:spcPts val="596"/>
              </a:spcBef>
            </a:pPr>
            <a:r>
              <a:rPr sz="1500" spc="23" dirty="0">
                <a:solidFill>
                  <a:srgbClr val="D9D9D9"/>
                </a:solidFill>
                <a:latin typeface="Trebuchet MS"/>
                <a:cs typeface="Trebuchet MS"/>
              </a:rPr>
              <a:t>Encoder</a:t>
            </a:r>
            <a:r>
              <a:rPr sz="1500" spc="-9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D9D9D9"/>
                </a:solidFill>
                <a:latin typeface="Trebuchet MS"/>
                <a:cs typeface="Trebuchet MS"/>
              </a:rPr>
              <a:t>#6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34349" y="1430912"/>
            <a:ext cx="4403884" cy="1355884"/>
            <a:chOff x="1379132" y="1907882"/>
            <a:chExt cx="5871845" cy="180784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9132" y="3555357"/>
              <a:ext cx="164122" cy="1602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954" y="3543320"/>
              <a:ext cx="160254" cy="1641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882" y="3547204"/>
              <a:ext cx="160025" cy="16388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12802" y="1918995"/>
              <a:ext cx="1226820" cy="344170"/>
            </a:xfrm>
            <a:custGeom>
              <a:avLst/>
              <a:gdLst/>
              <a:ahLst/>
              <a:cxnLst/>
              <a:rect l="l" t="t" r="r" b="b"/>
              <a:pathLst>
                <a:path w="1226820" h="344169">
                  <a:moveTo>
                    <a:pt x="0" y="0"/>
                  </a:moveTo>
                  <a:lnTo>
                    <a:pt x="1226760" y="0"/>
                  </a:lnTo>
                  <a:lnTo>
                    <a:pt x="1226760" y="343875"/>
                  </a:lnTo>
                  <a:lnTo>
                    <a:pt x="0" y="343875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21754" y="1312330"/>
            <a:ext cx="256223" cy="28235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0954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763" spc="15" dirty="0">
                <a:latin typeface="Corbel" panose="020B0503020204020204" pitchFamily="34" charset="0"/>
                <a:cs typeface="Microsoft Sans Serif"/>
              </a:rPr>
              <a:t>2.</a:t>
            </a:r>
            <a:endParaRPr sz="1763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68214" y="1311784"/>
            <a:ext cx="253222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71" dirty="0">
                <a:latin typeface="Corbel" panose="020B0503020204020204" pitchFamily="34" charset="0"/>
                <a:cs typeface="Microsoft Sans Serif"/>
              </a:rPr>
              <a:t>Two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23" dirty="0">
                <a:latin typeface="Corbel" panose="020B0503020204020204" pitchFamily="34" charset="0"/>
                <a:cs typeface="Microsoft Sans Serif"/>
              </a:rPr>
              <a:t>sentences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4" dirty="0">
                <a:latin typeface="Corbel" panose="020B0503020204020204" pitchFamily="34" charset="0"/>
                <a:cs typeface="Microsoft Sans Serif"/>
              </a:rPr>
              <a:t>are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1" dirty="0">
                <a:latin typeface="Corbel" panose="020B0503020204020204" pitchFamily="34" charset="0"/>
                <a:cs typeface="Microsoft Sans Serif"/>
              </a:rPr>
              <a:t>fed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in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2229" y="1588390"/>
            <a:ext cx="27236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15" dirty="0">
                <a:latin typeface="Corbel" panose="020B0503020204020204" pitchFamily="34" charset="0"/>
                <a:cs typeface="Microsoft Sans Serif"/>
              </a:rPr>
              <a:t>at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68" dirty="0">
                <a:latin typeface="Corbel" panose="020B0503020204020204" pitchFamily="34" charset="0"/>
                <a:cs typeface="Microsoft Sans Serif"/>
              </a:rPr>
              <a:t>a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time.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Predict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if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12229" y="1855850"/>
            <a:ext cx="2596991" cy="839172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9525" marR="3810">
              <a:lnSpc>
                <a:spcPct val="100400"/>
              </a:lnSpc>
              <a:spcBef>
                <a:spcPts val="64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second </a:t>
            </a:r>
            <a:r>
              <a:rPr sz="1800" u="sng" spc="-11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sentence</a:t>
            </a:r>
            <a:r>
              <a:rPr sz="1800" spc="-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9" dirty="0">
                <a:latin typeface="Corbel" panose="020B0503020204020204" pitchFamily="34" charset="0"/>
                <a:cs typeface="Microsoft Sans Serif"/>
              </a:rPr>
              <a:t>of </a:t>
            </a:r>
            <a:r>
              <a:rPr sz="1800" spc="41" dirty="0">
                <a:latin typeface="Corbel" panose="020B0503020204020204" pitchFamily="34" charset="0"/>
                <a:cs typeface="Microsoft Sans Serif"/>
              </a:rPr>
              <a:t>input </a:t>
            </a:r>
            <a:r>
              <a:rPr sz="1800" spc="-46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truly 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follows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first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one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or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8" dirty="0">
                <a:latin typeface="Corbel" panose="020B0503020204020204" pitchFamily="34" charset="0"/>
                <a:cs typeface="Microsoft Sans Serif"/>
              </a:rPr>
              <a:t>not.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7936" y="1447580"/>
            <a:ext cx="903446" cy="205184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 marL="206216">
              <a:lnSpc>
                <a:spcPts val="1620"/>
              </a:lnSpc>
            </a:pPr>
            <a:r>
              <a:rPr sz="1463" spc="68" dirty="0">
                <a:latin typeface="Trebuchet MS"/>
                <a:cs typeface="Trebuchet MS"/>
              </a:rPr>
              <a:t>BERT</a:t>
            </a:r>
            <a:endParaRPr sz="1463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5390" y="458531"/>
            <a:ext cx="707231" cy="65723"/>
          </a:xfrm>
          <a:custGeom>
            <a:avLst/>
            <a:gdLst/>
            <a:ahLst/>
            <a:cxnLst/>
            <a:rect l="l" t="t" r="r" b="b"/>
            <a:pathLst>
              <a:path w="942975" h="87629">
                <a:moveTo>
                  <a:pt x="942813" y="0"/>
                </a:moveTo>
                <a:lnTo>
                  <a:pt x="0" y="0"/>
                </a:lnTo>
                <a:lnTo>
                  <a:pt x="0" y="87123"/>
                </a:lnTo>
                <a:lnTo>
                  <a:pt x="942813" y="87123"/>
                </a:lnTo>
                <a:lnTo>
                  <a:pt x="9428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4144" y="107823"/>
            <a:ext cx="658654" cy="34560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3103" y="4549445"/>
            <a:ext cx="346710" cy="540372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28575">
              <a:spcBef>
                <a:spcPts val="394"/>
              </a:spcBef>
            </a:pPr>
            <a:r>
              <a:rPr sz="1350" spc="4" dirty="0">
                <a:latin typeface="Trebuchet MS"/>
                <a:cs typeface="Trebuchet MS"/>
              </a:rPr>
              <a:t>The</a:t>
            </a:r>
            <a:endParaRPr sz="1350" dirty="0">
              <a:latin typeface="Trebuchet MS"/>
              <a:cs typeface="Trebuchet MS"/>
            </a:endParaRPr>
          </a:p>
          <a:p>
            <a:pPr marL="80963">
              <a:spcBef>
                <a:spcPts val="353"/>
              </a:spcBef>
            </a:pPr>
            <a:r>
              <a:rPr sz="1500" spc="26" dirty="0">
                <a:solidFill>
                  <a:srgbClr val="0070C0"/>
                </a:solidFill>
                <a:latin typeface="Trebuchet MS"/>
                <a:cs typeface="Trebuchet MS"/>
              </a:rPr>
              <a:t>x</a:t>
            </a:r>
            <a:r>
              <a:rPr sz="1463" spc="39" baseline="-17094" dirty="0">
                <a:solidFill>
                  <a:srgbClr val="0070C0"/>
                </a:solidFill>
                <a:latin typeface="Trebuchet MS"/>
                <a:cs typeface="Trebuchet MS"/>
              </a:rPr>
              <a:t>2</a:t>
            </a:r>
            <a:endParaRPr sz="1463" baseline="-17094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4116" y="1401093"/>
            <a:ext cx="130016" cy="300514"/>
          </a:xfrm>
          <a:custGeom>
            <a:avLst/>
            <a:gdLst/>
            <a:ahLst/>
            <a:cxnLst/>
            <a:rect l="l" t="t" r="r" b="b"/>
            <a:pathLst>
              <a:path w="173355" h="400685">
                <a:moveTo>
                  <a:pt x="86553" y="0"/>
                </a:moveTo>
                <a:lnTo>
                  <a:pt x="0" y="120521"/>
                </a:lnTo>
                <a:lnTo>
                  <a:pt x="62687" y="120521"/>
                </a:lnTo>
                <a:lnTo>
                  <a:pt x="62687" y="400110"/>
                </a:lnTo>
                <a:lnTo>
                  <a:pt x="110418" y="400110"/>
                </a:lnTo>
                <a:lnTo>
                  <a:pt x="110418" y="120521"/>
                </a:lnTo>
                <a:lnTo>
                  <a:pt x="173105" y="120521"/>
                </a:lnTo>
                <a:lnTo>
                  <a:pt x="8655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5540" y="823701"/>
            <a:ext cx="1089184" cy="42797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R="22860" algn="r">
              <a:spcBef>
                <a:spcPts val="86"/>
              </a:spcBef>
              <a:tabLst>
                <a:tab pos="577691" algn="l"/>
              </a:tabLst>
            </a:pPr>
            <a:r>
              <a:rPr sz="1313" spc="23" dirty="0">
                <a:solidFill>
                  <a:srgbClr val="C00000"/>
                </a:solidFill>
                <a:latin typeface="Trebuchet MS"/>
                <a:cs typeface="Trebuchet MS"/>
              </a:rPr>
              <a:t>isNext	</a:t>
            </a:r>
            <a:r>
              <a:rPr sz="1969" spc="-33" baseline="-15873" dirty="0">
                <a:latin typeface="Trebuchet MS"/>
                <a:cs typeface="Trebuchet MS"/>
              </a:rPr>
              <a:t>0.98</a:t>
            </a:r>
            <a:endParaRPr sz="1969" baseline="-15873" dirty="0">
              <a:latin typeface="Trebuchet MS"/>
              <a:cs typeface="Trebuchet MS"/>
            </a:endParaRPr>
          </a:p>
          <a:p>
            <a:pPr marR="22860" algn="r">
              <a:spcBef>
                <a:spcPts val="79"/>
              </a:spcBef>
              <a:tabLst>
                <a:tab pos="718185" algn="l"/>
              </a:tabLst>
            </a:pPr>
            <a:r>
              <a:rPr sz="1313" spc="30" dirty="0">
                <a:solidFill>
                  <a:srgbClr val="C00000"/>
                </a:solidFill>
                <a:latin typeface="Trebuchet MS"/>
                <a:cs typeface="Trebuchet MS"/>
              </a:rPr>
              <a:t>notNext	</a:t>
            </a:r>
            <a:r>
              <a:rPr sz="1969" spc="-33" baseline="-15873" dirty="0">
                <a:latin typeface="Trebuchet MS"/>
                <a:cs typeface="Trebuchet MS"/>
              </a:rPr>
              <a:t>0.02</a:t>
            </a:r>
            <a:endParaRPr sz="1969" baseline="-15873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14465" y="4740784"/>
            <a:ext cx="1357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98989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0533" y="4585335"/>
            <a:ext cx="28808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30568" algn="l"/>
              </a:tabLst>
            </a:pPr>
            <a:r>
              <a:rPr sz="1350" spc="-26" dirty="0">
                <a:latin typeface="Trebuchet MS"/>
                <a:cs typeface="Trebuchet MS"/>
              </a:rPr>
              <a:t>ran</a:t>
            </a:r>
            <a:r>
              <a:rPr sz="1350" spc="289" dirty="0">
                <a:latin typeface="Trebuchet MS"/>
                <a:cs typeface="Trebuchet MS"/>
              </a:rPr>
              <a:t> </a:t>
            </a:r>
            <a:r>
              <a:rPr sz="1350" spc="19" dirty="0">
                <a:latin typeface="Trebuchet MS"/>
                <a:cs typeface="Trebuchet MS"/>
              </a:rPr>
              <a:t>[…]	</a:t>
            </a:r>
            <a:r>
              <a:rPr sz="1350" spc="-23" dirty="0">
                <a:latin typeface="Trebuchet MS"/>
                <a:cs typeface="Trebuchet MS"/>
              </a:rPr>
              <a:t>[SEP]</a:t>
            </a:r>
            <a:r>
              <a:rPr sz="1350" spc="-75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Fido</a:t>
            </a:r>
            <a:r>
              <a:rPr sz="1350" spc="-60" dirty="0">
                <a:latin typeface="Trebuchet MS"/>
                <a:cs typeface="Trebuchet MS"/>
              </a:rPr>
              <a:t> </a:t>
            </a:r>
            <a:r>
              <a:rPr sz="1350" dirty="0">
                <a:latin typeface="Trebuchet MS"/>
                <a:cs typeface="Trebuchet MS"/>
              </a:rPr>
              <a:t>came</a:t>
            </a:r>
            <a:r>
              <a:rPr sz="1350" spc="-68" dirty="0">
                <a:latin typeface="Trebuchet MS"/>
                <a:cs typeface="Trebuchet MS"/>
              </a:rPr>
              <a:t> </a:t>
            </a:r>
            <a:r>
              <a:rPr sz="1350" spc="30" dirty="0">
                <a:latin typeface="Trebuchet MS"/>
                <a:cs typeface="Trebuchet MS"/>
              </a:rPr>
              <a:t>home</a:t>
            </a:r>
            <a:r>
              <a:rPr sz="1350" spc="-68" dirty="0">
                <a:latin typeface="Trebuchet MS"/>
                <a:cs typeface="Trebuchet MS"/>
              </a:rPr>
              <a:t> </a:t>
            </a:r>
            <a:r>
              <a:rPr sz="1350" spc="-23" dirty="0">
                <a:latin typeface="Trebuchet MS"/>
                <a:cs typeface="Trebuchet MS"/>
              </a:rPr>
              <a:t>[SEP]</a:t>
            </a:r>
            <a:endParaRPr sz="13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45" y="107823"/>
            <a:ext cx="2536031" cy="34560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0" u="heavy" spc="68" dirty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BERT</a:t>
            </a:r>
            <a:r>
              <a:rPr sz="2100" b="0" u="heavy" spc="-79" dirty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00" b="0" u="heavy" spc="-68" dirty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(alternate</a:t>
            </a:r>
            <a:r>
              <a:rPr sz="2100" b="0" u="heavy" spc="-71" dirty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00" b="0" u="heavy" spc="-75" dirty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view)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494" y="550770"/>
            <a:ext cx="6029591" cy="44617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11859" y="173355"/>
            <a:ext cx="202739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https://jalammar.github.io/illustrated-bert/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354344" y="3573840"/>
            <a:ext cx="411525" cy="142347"/>
          </a:xfrm>
          <a:prstGeom prst="rect">
            <a:avLst/>
          </a:prstGeom>
        </p:spPr>
        <p:txBody>
          <a:bodyPr spcFirstLastPara="1" vert="horz" wrap="square" lIns="0" tIns="3810" rIns="0" bIns="0" rtlCol="0" anchor="ctr" anchorCtr="0">
            <a:spAutoFit/>
          </a:bodyPr>
          <a:lstStyle/>
          <a:p>
            <a:pPr marL="28575">
              <a:spcBef>
                <a:spcPts val="30"/>
              </a:spcBef>
            </a:pPr>
            <a:fld id="{81D60167-4931-47E6-BA6A-407CBD079E47}" type="slidenum">
              <a:rPr dirty="0"/>
              <a:pPr marL="28575">
                <a:spcBef>
                  <a:spcPts val="30"/>
                </a:spcBef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90" y="458531"/>
            <a:ext cx="707231" cy="65723"/>
          </a:xfrm>
          <a:custGeom>
            <a:avLst/>
            <a:gdLst/>
            <a:ahLst/>
            <a:cxnLst/>
            <a:rect l="l" t="t" r="r" b="b"/>
            <a:pathLst>
              <a:path w="942975" h="87629">
                <a:moveTo>
                  <a:pt x="942813" y="0"/>
                </a:moveTo>
                <a:lnTo>
                  <a:pt x="0" y="0"/>
                </a:lnTo>
                <a:lnTo>
                  <a:pt x="0" y="87123"/>
                </a:lnTo>
                <a:lnTo>
                  <a:pt x="942813" y="87123"/>
                </a:lnTo>
                <a:lnTo>
                  <a:pt x="9428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144" y="107823"/>
            <a:ext cx="658654" cy="34560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533" y="200824"/>
            <a:ext cx="8769191" cy="4457224"/>
            <a:chOff x="431377" y="267765"/>
            <a:chExt cx="11692255" cy="5942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377" y="1236813"/>
              <a:ext cx="11483607" cy="4663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74613" y="267765"/>
              <a:ext cx="6949440" cy="5942965"/>
            </a:xfrm>
            <a:custGeom>
              <a:avLst/>
              <a:gdLst/>
              <a:ahLst/>
              <a:cxnLst/>
              <a:rect l="l" t="t" r="r" b="b"/>
              <a:pathLst>
                <a:path w="6949440" h="5942965">
                  <a:moveTo>
                    <a:pt x="6948965" y="0"/>
                  </a:moveTo>
                  <a:lnTo>
                    <a:pt x="0" y="0"/>
                  </a:lnTo>
                  <a:lnTo>
                    <a:pt x="0" y="5942534"/>
                  </a:lnTo>
                  <a:lnTo>
                    <a:pt x="6948965" y="5942534"/>
                  </a:lnTo>
                  <a:lnTo>
                    <a:pt x="694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12031" y="932308"/>
            <a:ext cx="3886676" cy="2477314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8575" marR="163830" algn="just">
              <a:lnSpc>
                <a:spcPct val="100800"/>
              </a:lnSpc>
              <a:spcBef>
                <a:spcPts val="56"/>
              </a:spcBef>
            </a:pPr>
            <a:r>
              <a:rPr sz="1800" spc="-26" dirty="0">
                <a:latin typeface="Corbel" panose="020B0503020204020204" pitchFamily="34" charset="0"/>
                <a:cs typeface="Microsoft Sans Serif"/>
              </a:rPr>
              <a:t>The </a:t>
            </a:r>
            <a:r>
              <a:rPr sz="1800" spc="53" dirty="0">
                <a:latin typeface="Corbel" panose="020B0503020204020204" pitchFamily="34" charset="0"/>
                <a:cs typeface="Microsoft Sans Serif"/>
              </a:rPr>
              <a:t>two </a:t>
            </a:r>
            <a:r>
              <a:rPr sz="1800" spc="-23" dirty="0">
                <a:latin typeface="Corbel" panose="020B0503020204020204" pitchFamily="34" charset="0"/>
                <a:cs typeface="Microsoft Sans Serif"/>
              </a:rPr>
              <a:t>sentences </a:t>
            </a:r>
            <a:r>
              <a:rPr sz="1800" spc="-34" dirty="0">
                <a:latin typeface="Corbel" panose="020B0503020204020204" pitchFamily="34" charset="0"/>
                <a:cs typeface="Microsoft Sans Serif"/>
              </a:rPr>
              <a:t>are </a:t>
            </a:r>
            <a:r>
              <a:rPr sz="1800" dirty="0">
                <a:latin typeface="Corbel" panose="020B0503020204020204" pitchFamily="34" charset="0"/>
                <a:cs typeface="Microsoft Sans Serif"/>
              </a:rPr>
              <a:t>separated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by </a:t>
            </a:r>
            <a:r>
              <a:rPr sz="1800" spc="-46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68" dirty="0">
                <a:latin typeface="Corbel" panose="020B0503020204020204" pitchFamily="34" charset="0"/>
                <a:cs typeface="Microsoft Sans Serif"/>
              </a:rPr>
              <a:t>a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spc="-28" baseline="1182" dirty="0">
                <a:solidFill>
                  <a:srgbClr val="7030A0"/>
                </a:solidFill>
                <a:latin typeface="Corbel" panose="020B0503020204020204" pitchFamily="34" charset="0"/>
                <a:cs typeface="Microsoft Sans Serif"/>
              </a:rPr>
              <a:t>&lt;SEP&gt;</a:t>
            </a:r>
            <a:r>
              <a:rPr sz="2644" spc="50" baseline="1182" dirty="0">
                <a:solidFill>
                  <a:srgbClr val="7030A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token.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  <a:p>
            <a:pPr marL="28575" marR="22860" algn="just">
              <a:lnSpc>
                <a:spcPct val="100400"/>
              </a:lnSpc>
              <a:spcBef>
                <a:spcPts val="2115"/>
              </a:spcBef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50% </a:t>
            </a:r>
            <a:r>
              <a:rPr sz="1800" spc="49" dirty="0">
                <a:latin typeface="Corbel" panose="020B0503020204020204" pitchFamily="34" charset="0"/>
                <a:cs typeface="Microsoft Sans Serif"/>
              </a:rPr>
              <a:t>of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 time, the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2</a:t>
            </a:r>
            <a:r>
              <a:rPr sz="1800" spc="33" baseline="24305" dirty="0">
                <a:latin typeface="Trebuchet MS"/>
                <a:cs typeface="Trebuchet MS"/>
              </a:rPr>
              <a:t>nd </a:t>
            </a:r>
            <a:r>
              <a:rPr sz="1800" spc="-11" dirty="0">
                <a:latin typeface="Corbel" panose="020B0503020204020204" pitchFamily="34" charset="0"/>
                <a:cs typeface="Microsoft Sans Serif"/>
              </a:rPr>
              <a:t>sentence </a:t>
            </a:r>
            <a:r>
              <a:rPr sz="1800" spc="-60" dirty="0">
                <a:latin typeface="Corbel" panose="020B0503020204020204" pitchFamily="34" charset="0"/>
                <a:cs typeface="Microsoft Sans Serif"/>
              </a:rPr>
              <a:t>is </a:t>
            </a:r>
            <a:r>
              <a:rPr sz="1800" spc="-68" dirty="0">
                <a:latin typeface="Corbel" panose="020B0503020204020204" pitchFamily="34" charset="0"/>
                <a:cs typeface="Microsoft Sans Serif"/>
              </a:rPr>
              <a:t>a </a:t>
            </a:r>
            <a:r>
              <a:rPr sz="1800" spc="-46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1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randomly </a:t>
            </a:r>
            <a:r>
              <a:rPr sz="1800" spc="4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selected </a:t>
            </a:r>
            <a:r>
              <a:rPr sz="1800" spc="-11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sentence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from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 </a:t>
            </a:r>
            <a:r>
              <a:rPr sz="1800" spc="-46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corpus.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  <a:p>
            <a:pPr marL="28575" marR="294323">
              <a:lnSpc>
                <a:spcPct val="100800"/>
              </a:lnSpc>
              <a:spcBef>
                <a:spcPts val="2108"/>
              </a:spcBef>
            </a:pPr>
            <a:r>
              <a:rPr sz="1800" spc="-38" dirty="0">
                <a:latin typeface="Corbel" panose="020B0503020204020204" pitchFamily="34" charset="0"/>
                <a:cs typeface="Microsoft Sans Serif"/>
              </a:rPr>
              <a:t>50% </a:t>
            </a:r>
            <a:r>
              <a:rPr sz="1800" spc="49" dirty="0">
                <a:latin typeface="Corbel" panose="020B0503020204020204" pitchFamily="34" charset="0"/>
                <a:cs typeface="Microsoft Sans Serif"/>
              </a:rPr>
              <a:t>of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 time, </a:t>
            </a:r>
            <a:r>
              <a:rPr sz="1800" spc="56" dirty="0">
                <a:latin typeface="Corbel" panose="020B0503020204020204" pitchFamily="34" charset="0"/>
                <a:cs typeface="Microsoft Sans Serif"/>
              </a:rPr>
              <a:t>it 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truly </a:t>
            </a:r>
            <a:r>
              <a:rPr sz="1800" spc="8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follows </a:t>
            </a:r>
            <a:r>
              <a:rPr sz="1800" spc="3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the </a:t>
            </a:r>
            <a:r>
              <a:rPr sz="1800" spc="-469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first</a:t>
            </a:r>
            <a:r>
              <a:rPr sz="1800" spc="15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1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sentence</a:t>
            </a:r>
            <a:r>
              <a:rPr sz="1800" spc="23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in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corpus.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593886" y="6328336"/>
            <a:ext cx="2317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29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9055" y="4904613"/>
            <a:ext cx="39371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spc="-15" dirty="0">
                <a:solidFill>
                  <a:srgbClr val="FF0000"/>
                </a:solidFill>
                <a:latin typeface="Trebuchet MS"/>
                <a:cs typeface="Trebuchet MS"/>
              </a:rPr>
              <a:t>Source</a:t>
            </a:r>
            <a:r>
              <a:rPr sz="1050" spc="-15" dirty="0">
                <a:latin typeface="Trebuchet MS"/>
                <a:cs typeface="Trebuchet MS"/>
              </a:rPr>
              <a:t>: </a:t>
            </a:r>
            <a:r>
              <a:rPr sz="1050" spc="-11" dirty="0">
                <a:latin typeface="Trebuchet MS"/>
                <a:cs typeface="Trebuchet MS"/>
              </a:rPr>
              <a:t>original </a:t>
            </a:r>
            <a:r>
              <a:rPr sz="1050" spc="30" dirty="0">
                <a:latin typeface="Trebuchet MS"/>
                <a:cs typeface="Trebuchet MS"/>
              </a:rPr>
              <a:t>BERT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11" dirty="0">
                <a:latin typeface="Trebuchet MS"/>
                <a:cs typeface="Trebuchet MS"/>
              </a:rPr>
              <a:t>paper: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https://arxiv.org/pdf/1810.04805.pdf</a:t>
            </a:r>
            <a:endParaRPr sz="1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3FB8C-984D-4963-B21F-E3CA415E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Recap: Self-Attention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E9250DF-67B9-43FE-BC69-D7093EC1DF49}"/>
              </a:ext>
            </a:extLst>
          </p:cNvPr>
          <p:cNvSpPr/>
          <p:nvPr/>
        </p:nvSpPr>
        <p:spPr>
          <a:xfrm>
            <a:off x="1282417" y="2352642"/>
            <a:ext cx="3010301" cy="111619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61AA40-0C40-4145-B10C-584381E759A6}"/>
              </a:ext>
            </a:extLst>
          </p:cNvPr>
          <p:cNvSpPr/>
          <p:nvPr/>
        </p:nvSpPr>
        <p:spPr>
          <a:xfrm>
            <a:off x="1546607" y="2652850"/>
            <a:ext cx="346250" cy="454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627B6D-685E-4479-BB18-DD62B8954325}"/>
              </a:ext>
            </a:extLst>
          </p:cNvPr>
          <p:cNvSpPr/>
          <p:nvPr/>
        </p:nvSpPr>
        <p:spPr>
          <a:xfrm>
            <a:off x="2265801" y="2652849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5EE695-B313-4655-B252-4909E63362D8}"/>
              </a:ext>
            </a:extLst>
          </p:cNvPr>
          <p:cNvCxnSpPr>
            <a:cxnSpLocks/>
          </p:cNvCxnSpPr>
          <p:nvPr/>
        </p:nvCxnSpPr>
        <p:spPr>
          <a:xfrm>
            <a:off x="1906582" y="2925821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56C811B-907C-412A-A715-55C40C69B696}"/>
              </a:ext>
            </a:extLst>
          </p:cNvPr>
          <p:cNvCxnSpPr>
            <a:cxnSpLocks/>
          </p:cNvCxnSpPr>
          <p:nvPr/>
        </p:nvCxnSpPr>
        <p:spPr>
          <a:xfrm flipV="1">
            <a:off x="1718588" y="3128594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5F51F48-A2FE-416A-8A40-32B02FA9966E}"/>
              </a:ext>
            </a:extLst>
          </p:cNvPr>
          <p:cNvSpPr/>
          <p:nvPr/>
        </p:nvSpPr>
        <p:spPr>
          <a:xfrm>
            <a:off x="2987609" y="2652849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E85643C-A117-47AA-9430-C9178A301A6B}"/>
              </a:ext>
            </a:extLst>
          </p:cNvPr>
          <p:cNvCxnSpPr>
            <a:cxnSpLocks/>
          </p:cNvCxnSpPr>
          <p:nvPr/>
        </p:nvCxnSpPr>
        <p:spPr>
          <a:xfrm>
            <a:off x="2628390" y="2925821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6277FD3-9D96-42EC-82C6-0780D0D801DE}"/>
              </a:ext>
            </a:extLst>
          </p:cNvPr>
          <p:cNvSpPr/>
          <p:nvPr/>
        </p:nvSpPr>
        <p:spPr>
          <a:xfrm>
            <a:off x="3726287" y="2652849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00A86E6-5EBF-4E99-97BD-D303D62AC394}"/>
              </a:ext>
            </a:extLst>
          </p:cNvPr>
          <p:cNvCxnSpPr>
            <a:cxnSpLocks/>
          </p:cNvCxnSpPr>
          <p:nvPr/>
        </p:nvCxnSpPr>
        <p:spPr>
          <a:xfrm>
            <a:off x="3367068" y="2925821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BAA3F77-A2E4-459D-98E0-1EC573BA3AB6}"/>
              </a:ext>
            </a:extLst>
          </p:cNvPr>
          <p:cNvCxnSpPr>
            <a:cxnSpLocks/>
          </p:cNvCxnSpPr>
          <p:nvPr/>
        </p:nvCxnSpPr>
        <p:spPr>
          <a:xfrm flipH="1">
            <a:off x="1892288" y="2837990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B9A8D87-C074-4138-B7F7-22EE40AE67A3}"/>
              </a:ext>
            </a:extLst>
          </p:cNvPr>
          <p:cNvCxnSpPr>
            <a:cxnSpLocks/>
          </p:cNvCxnSpPr>
          <p:nvPr/>
        </p:nvCxnSpPr>
        <p:spPr>
          <a:xfrm flipH="1">
            <a:off x="2614096" y="2837990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9EF0965-BCF1-48DB-A931-B370B5E98375}"/>
              </a:ext>
            </a:extLst>
          </p:cNvPr>
          <p:cNvCxnSpPr>
            <a:cxnSpLocks/>
          </p:cNvCxnSpPr>
          <p:nvPr/>
        </p:nvCxnSpPr>
        <p:spPr>
          <a:xfrm flipH="1">
            <a:off x="3352774" y="2837990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B113B38B-B195-4199-941D-EBBE178DC86B}"/>
              </a:ext>
            </a:extLst>
          </p:cNvPr>
          <p:cNvSpPr/>
          <p:nvPr/>
        </p:nvSpPr>
        <p:spPr>
          <a:xfrm>
            <a:off x="1553682" y="3716592"/>
            <a:ext cx="346250" cy="454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BC3CA3-1964-4507-B412-847DFE907D40}"/>
              </a:ext>
            </a:extLst>
          </p:cNvPr>
          <p:cNvSpPr/>
          <p:nvPr/>
        </p:nvSpPr>
        <p:spPr>
          <a:xfrm>
            <a:off x="2272875" y="3716591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5F84609-E44E-4094-B416-6B453341C8D7}"/>
              </a:ext>
            </a:extLst>
          </p:cNvPr>
          <p:cNvSpPr/>
          <p:nvPr/>
        </p:nvSpPr>
        <p:spPr>
          <a:xfrm>
            <a:off x="2994684" y="3716591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6A2A10-0D3C-4280-B698-334BD45EA664}"/>
              </a:ext>
            </a:extLst>
          </p:cNvPr>
          <p:cNvSpPr/>
          <p:nvPr/>
        </p:nvSpPr>
        <p:spPr>
          <a:xfrm>
            <a:off x="3733362" y="3716591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7798F3A-C081-4CB3-9F2E-374D976ADC92}"/>
                  </a:ext>
                </a:extLst>
              </p:cNvPr>
              <p:cNvSpPr txBox="1"/>
              <p:nvPr/>
            </p:nvSpPr>
            <p:spPr>
              <a:xfrm>
                <a:off x="3639608" y="3782213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7798F3A-C081-4CB3-9F2E-374D976A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08" y="3782213"/>
                <a:ext cx="53637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E3CD3E3-901D-49C1-A459-29AF2B3F5FB2}"/>
                  </a:ext>
                </a:extLst>
              </p:cNvPr>
              <p:cNvSpPr txBox="1"/>
              <p:nvPr/>
            </p:nvSpPr>
            <p:spPr>
              <a:xfrm>
                <a:off x="2907459" y="3787772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E3CD3E3-901D-49C1-A459-29AF2B3F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459" y="3787772"/>
                <a:ext cx="53637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165CE37-B6AC-4A14-BC12-7C2EEC81801B}"/>
                  </a:ext>
                </a:extLst>
              </p:cNvPr>
              <p:cNvSpPr txBox="1"/>
              <p:nvPr/>
            </p:nvSpPr>
            <p:spPr>
              <a:xfrm>
                <a:off x="2185650" y="3802273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165CE37-B6AC-4A14-BC12-7C2EEC81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50" y="3802273"/>
                <a:ext cx="5363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29F31CE-5C54-408B-A93A-6174B055F120}"/>
                  </a:ext>
                </a:extLst>
              </p:cNvPr>
              <p:cNvSpPr txBox="1"/>
              <p:nvPr/>
            </p:nvSpPr>
            <p:spPr>
              <a:xfrm>
                <a:off x="1480551" y="3768536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29F31CE-5C54-408B-A93A-6174B055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51" y="3768536"/>
                <a:ext cx="5363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A553CA31-ADC6-425C-9409-9C672582BA47}"/>
              </a:ext>
            </a:extLst>
          </p:cNvPr>
          <p:cNvSpPr/>
          <p:nvPr/>
        </p:nvSpPr>
        <p:spPr>
          <a:xfrm>
            <a:off x="1552972" y="1644950"/>
            <a:ext cx="346250" cy="454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A2E584-D8E6-450E-8D69-AA2E9C347FEB}"/>
              </a:ext>
            </a:extLst>
          </p:cNvPr>
          <p:cNvSpPr/>
          <p:nvPr/>
        </p:nvSpPr>
        <p:spPr>
          <a:xfrm>
            <a:off x="2272165" y="1644949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C2A8DD-F3DD-4392-9611-2BC349BF92DC}"/>
              </a:ext>
            </a:extLst>
          </p:cNvPr>
          <p:cNvSpPr/>
          <p:nvPr/>
        </p:nvSpPr>
        <p:spPr>
          <a:xfrm>
            <a:off x="2993973" y="1644949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53F3093-E03A-4604-85A7-4447BB6DAEDF}"/>
              </a:ext>
            </a:extLst>
          </p:cNvPr>
          <p:cNvSpPr/>
          <p:nvPr/>
        </p:nvSpPr>
        <p:spPr>
          <a:xfrm>
            <a:off x="3732651" y="1644949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9DA9D49-8AF4-42E6-ACAA-7BBA36A6D27D}"/>
                  </a:ext>
                </a:extLst>
              </p:cNvPr>
              <p:cNvSpPr txBox="1"/>
              <p:nvPr/>
            </p:nvSpPr>
            <p:spPr>
              <a:xfrm>
                <a:off x="3638898" y="1710570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9DA9D49-8AF4-42E6-ACAA-7BBA36A6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898" y="1710570"/>
                <a:ext cx="5363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C2F8E26-D94E-4BC5-9453-1FAA7854E1F2}"/>
                  </a:ext>
                </a:extLst>
              </p:cNvPr>
              <p:cNvSpPr txBox="1"/>
              <p:nvPr/>
            </p:nvSpPr>
            <p:spPr>
              <a:xfrm>
                <a:off x="2906748" y="1716129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C2F8E26-D94E-4BC5-9453-1FAA7854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748" y="1716129"/>
                <a:ext cx="5363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A5BC32B7-7EE3-497C-8A3D-54EB5749023D}"/>
                  </a:ext>
                </a:extLst>
              </p:cNvPr>
              <p:cNvSpPr txBox="1"/>
              <p:nvPr/>
            </p:nvSpPr>
            <p:spPr>
              <a:xfrm>
                <a:off x="2184940" y="1730630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A5BC32B7-7EE3-497C-8A3D-54EB5749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40" y="1730630"/>
                <a:ext cx="5363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3BF01C0-B9A9-4CCA-896C-5631C46341DC}"/>
                  </a:ext>
                </a:extLst>
              </p:cNvPr>
              <p:cNvSpPr txBox="1"/>
              <p:nvPr/>
            </p:nvSpPr>
            <p:spPr>
              <a:xfrm>
                <a:off x="1479840" y="1696894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3BF01C0-B9A9-4CCA-896C-5631C4634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40" y="1696894"/>
                <a:ext cx="5363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C7AC7D7-89F2-46CA-B4F9-AB4D3EA49C89}"/>
              </a:ext>
            </a:extLst>
          </p:cNvPr>
          <p:cNvCxnSpPr>
            <a:cxnSpLocks/>
          </p:cNvCxnSpPr>
          <p:nvPr/>
        </p:nvCxnSpPr>
        <p:spPr>
          <a:xfrm flipV="1">
            <a:off x="2439280" y="3128594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04B5307-2234-4C15-A98C-BA456928E789}"/>
              </a:ext>
            </a:extLst>
          </p:cNvPr>
          <p:cNvCxnSpPr>
            <a:cxnSpLocks/>
          </p:cNvCxnSpPr>
          <p:nvPr/>
        </p:nvCxnSpPr>
        <p:spPr>
          <a:xfrm flipV="1">
            <a:off x="3167191" y="3114429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074E429-1F99-49D8-B023-78E1187546DA}"/>
              </a:ext>
            </a:extLst>
          </p:cNvPr>
          <p:cNvCxnSpPr>
            <a:cxnSpLocks/>
          </p:cNvCxnSpPr>
          <p:nvPr/>
        </p:nvCxnSpPr>
        <p:spPr>
          <a:xfrm flipV="1">
            <a:off x="3909539" y="3114429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11657EA-C480-4EAF-AF72-0A1DE9FFCCF0}"/>
              </a:ext>
            </a:extLst>
          </p:cNvPr>
          <p:cNvCxnSpPr>
            <a:cxnSpLocks/>
          </p:cNvCxnSpPr>
          <p:nvPr/>
        </p:nvCxnSpPr>
        <p:spPr>
          <a:xfrm flipV="1">
            <a:off x="1718013" y="2079017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6AF62B0E-02BD-4444-8AD8-CAC8B31F46B9}"/>
              </a:ext>
            </a:extLst>
          </p:cNvPr>
          <p:cNvCxnSpPr>
            <a:cxnSpLocks/>
          </p:cNvCxnSpPr>
          <p:nvPr/>
        </p:nvCxnSpPr>
        <p:spPr>
          <a:xfrm flipV="1">
            <a:off x="2438705" y="2079017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114DFAC-A5F9-4615-8396-BC2652A2DC71}"/>
              </a:ext>
            </a:extLst>
          </p:cNvPr>
          <p:cNvCxnSpPr>
            <a:cxnSpLocks/>
          </p:cNvCxnSpPr>
          <p:nvPr/>
        </p:nvCxnSpPr>
        <p:spPr>
          <a:xfrm flipV="1">
            <a:off x="3166616" y="2064852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DA5EA57-D293-4081-B3A2-F983068D78A7}"/>
              </a:ext>
            </a:extLst>
          </p:cNvPr>
          <p:cNvCxnSpPr>
            <a:cxnSpLocks/>
          </p:cNvCxnSpPr>
          <p:nvPr/>
        </p:nvCxnSpPr>
        <p:spPr>
          <a:xfrm flipV="1">
            <a:off x="3908964" y="2064852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9F736651-E9B1-46BC-959C-5A32390C4DEB}"/>
              </a:ext>
            </a:extLst>
          </p:cNvPr>
          <p:cNvSpPr/>
          <p:nvPr/>
        </p:nvSpPr>
        <p:spPr>
          <a:xfrm>
            <a:off x="4823864" y="2367725"/>
            <a:ext cx="3010301" cy="111619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F59FF4D-7EFB-49B6-95A3-22097B276BA5}"/>
              </a:ext>
            </a:extLst>
          </p:cNvPr>
          <p:cNvSpPr/>
          <p:nvPr/>
        </p:nvSpPr>
        <p:spPr>
          <a:xfrm>
            <a:off x="5088054" y="2667933"/>
            <a:ext cx="346250" cy="454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370781D-FA38-4728-8730-26EBB4EE7238}"/>
              </a:ext>
            </a:extLst>
          </p:cNvPr>
          <p:cNvSpPr/>
          <p:nvPr/>
        </p:nvSpPr>
        <p:spPr>
          <a:xfrm>
            <a:off x="5807247" y="2667932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1C629A7-8CD5-4F6A-AFD1-61D5AD391DAB}"/>
              </a:ext>
            </a:extLst>
          </p:cNvPr>
          <p:cNvCxnSpPr>
            <a:cxnSpLocks/>
          </p:cNvCxnSpPr>
          <p:nvPr/>
        </p:nvCxnSpPr>
        <p:spPr>
          <a:xfrm>
            <a:off x="5448028" y="294090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E841926-C92A-4C84-80BF-B311832136F0}"/>
              </a:ext>
            </a:extLst>
          </p:cNvPr>
          <p:cNvCxnSpPr>
            <a:cxnSpLocks/>
          </p:cNvCxnSpPr>
          <p:nvPr/>
        </p:nvCxnSpPr>
        <p:spPr>
          <a:xfrm flipV="1">
            <a:off x="5260035" y="3143677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7BEF9086-365D-48CD-AA2F-B92804C00DF3}"/>
              </a:ext>
            </a:extLst>
          </p:cNvPr>
          <p:cNvSpPr/>
          <p:nvPr/>
        </p:nvSpPr>
        <p:spPr>
          <a:xfrm>
            <a:off x="6529056" y="2667932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656C46DD-2D5B-4CF0-B5B2-82812F6F7C8E}"/>
              </a:ext>
            </a:extLst>
          </p:cNvPr>
          <p:cNvCxnSpPr>
            <a:cxnSpLocks/>
          </p:cNvCxnSpPr>
          <p:nvPr/>
        </p:nvCxnSpPr>
        <p:spPr>
          <a:xfrm>
            <a:off x="6169837" y="294090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11CD8A1F-3813-4578-9760-6B2224F856B7}"/>
              </a:ext>
            </a:extLst>
          </p:cNvPr>
          <p:cNvSpPr/>
          <p:nvPr/>
        </p:nvSpPr>
        <p:spPr>
          <a:xfrm>
            <a:off x="7267734" y="2667932"/>
            <a:ext cx="348865" cy="454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2569C65-C3BF-4CC6-BF4D-27E338F3DCAF}"/>
              </a:ext>
            </a:extLst>
          </p:cNvPr>
          <p:cNvCxnSpPr>
            <a:cxnSpLocks/>
          </p:cNvCxnSpPr>
          <p:nvPr/>
        </p:nvCxnSpPr>
        <p:spPr>
          <a:xfrm>
            <a:off x="6908515" y="294090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E00812C-CDD4-4CB1-86BF-C653B3A3F1E3}"/>
              </a:ext>
            </a:extLst>
          </p:cNvPr>
          <p:cNvCxnSpPr>
            <a:cxnSpLocks/>
          </p:cNvCxnSpPr>
          <p:nvPr/>
        </p:nvCxnSpPr>
        <p:spPr>
          <a:xfrm flipH="1">
            <a:off x="5433735" y="285307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5F5DDCF2-C614-4947-AB47-8C88004A779D}"/>
              </a:ext>
            </a:extLst>
          </p:cNvPr>
          <p:cNvCxnSpPr>
            <a:cxnSpLocks/>
          </p:cNvCxnSpPr>
          <p:nvPr/>
        </p:nvCxnSpPr>
        <p:spPr>
          <a:xfrm flipH="1">
            <a:off x="6155543" y="285307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C22E9F0-72C1-4195-8FD5-CEC081C2A3ED}"/>
              </a:ext>
            </a:extLst>
          </p:cNvPr>
          <p:cNvCxnSpPr>
            <a:cxnSpLocks/>
          </p:cNvCxnSpPr>
          <p:nvPr/>
        </p:nvCxnSpPr>
        <p:spPr>
          <a:xfrm flipH="1">
            <a:off x="6894221" y="2853074"/>
            <a:ext cx="359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64D44098-CF99-4C60-8499-6E50940965A1}"/>
              </a:ext>
            </a:extLst>
          </p:cNvPr>
          <p:cNvSpPr/>
          <p:nvPr/>
        </p:nvSpPr>
        <p:spPr>
          <a:xfrm>
            <a:off x="5095129" y="3731676"/>
            <a:ext cx="346250" cy="454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AF9D9A3-5923-49DC-ADB2-8756E0D897D5}"/>
              </a:ext>
            </a:extLst>
          </p:cNvPr>
          <p:cNvSpPr/>
          <p:nvPr/>
        </p:nvSpPr>
        <p:spPr>
          <a:xfrm>
            <a:off x="5814322" y="3731674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AFBE680-298A-451E-AD54-5AA855F5B059}"/>
              </a:ext>
            </a:extLst>
          </p:cNvPr>
          <p:cNvSpPr/>
          <p:nvPr/>
        </p:nvSpPr>
        <p:spPr>
          <a:xfrm>
            <a:off x="6536130" y="3731674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BACEB32-5866-4F46-97ED-E08C6EBF36F5}"/>
              </a:ext>
            </a:extLst>
          </p:cNvPr>
          <p:cNvSpPr/>
          <p:nvPr/>
        </p:nvSpPr>
        <p:spPr>
          <a:xfrm>
            <a:off x="7274808" y="3731674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D9E2BFE-B4FB-4ED7-94C4-7F4494BC37AC}"/>
                  </a:ext>
                </a:extLst>
              </p:cNvPr>
              <p:cNvSpPr txBox="1"/>
              <p:nvPr/>
            </p:nvSpPr>
            <p:spPr>
              <a:xfrm>
                <a:off x="7181055" y="3797296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D9E2BFE-B4FB-4ED7-94C4-7F4494BC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55" y="3797296"/>
                <a:ext cx="5363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F41038C-4284-4C04-B945-7C05FD2960C0}"/>
                  </a:ext>
                </a:extLst>
              </p:cNvPr>
              <p:cNvSpPr txBox="1"/>
              <p:nvPr/>
            </p:nvSpPr>
            <p:spPr>
              <a:xfrm>
                <a:off x="6448905" y="3802855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F41038C-4284-4C04-B945-7C05FD296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05" y="3802855"/>
                <a:ext cx="5363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BC5E86D-6A8B-426D-AEB4-F5E0DEAE6BF1}"/>
                  </a:ext>
                </a:extLst>
              </p:cNvPr>
              <p:cNvSpPr txBox="1"/>
              <p:nvPr/>
            </p:nvSpPr>
            <p:spPr>
              <a:xfrm>
                <a:off x="5727097" y="3817356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BC5E86D-6A8B-426D-AEB4-F5E0DEAE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97" y="3817356"/>
                <a:ext cx="53637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6BA34E-2E98-4F04-BE2C-14D785D33E6A}"/>
                  </a:ext>
                </a:extLst>
              </p:cNvPr>
              <p:cNvSpPr txBox="1"/>
              <p:nvPr/>
            </p:nvSpPr>
            <p:spPr>
              <a:xfrm>
                <a:off x="5021997" y="3783620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6BA34E-2E98-4F04-BE2C-14D785D33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97" y="3783620"/>
                <a:ext cx="5363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>
            <a:extLst>
              <a:ext uri="{FF2B5EF4-FFF2-40B4-BE49-F238E27FC236}">
                <a16:creationId xmlns:a16="http://schemas.microsoft.com/office/drawing/2014/main" id="{CBFA2BB8-E48F-41EF-A588-EB14716FDD13}"/>
              </a:ext>
            </a:extLst>
          </p:cNvPr>
          <p:cNvSpPr/>
          <p:nvPr/>
        </p:nvSpPr>
        <p:spPr>
          <a:xfrm>
            <a:off x="5094418" y="1660033"/>
            <a:ext cx="346250" cy="454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A9B84DB-7FE1-4655-8711-0B410306FAF1}"/>
              </a:ext>
            </a:extLst>
          </p:cNvPr>
          <p:cNvSpPr/>
          <p:nvPr/>
        </p:nvSpPr>
        <p:spPr>
          <a:xfrm>
            <a:off x="5813612" y="1660032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F2E0EDD-28ED-4601-B5C7-154D5C401327}"/>
              </a:ext>
            </a:extLst>
          </p:cNvPr>
          <p:cNvSpPr/>
          <p:nvPr/>
        </p:nvSpPr>
        <p:spPr>
          <a:xfrm>
            <a:off x="6535420" y="1660032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D761F2E-82F7-4581-859D-DF26CA5A541B}"/>
              </a:ext>
            </a:extLst>
          </p:cNvPr>
          <p:cNvSpPr/>
          <p:nvPr/>
        </p:nvSpPr>
        <p:spPr>
          <a:xfrm>
            <a:off x="7274098" y="1660032"/>
            <a:ext cx="348865" cy="4543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E7CD02C-CDB6-481F-A5D5-0FA8494C6E0B}"/>
                  </a:ext>
                </a:extLst>
              </p:cNvPr>
              <p:cNvSpPr txBox="1"/>
              <p:nvPr/>
            </p:nvSpPr>
            <p:spPr>
              <a:xfrm>
                <a:off x="7180344" y="1725653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E7CD02C-CDB6-481F-A5D5-0FA8494C6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344" y="1725653"/>
                <a:ext cx="53637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4365F7DC-5645-4450-872E-1C76A344D063}"/>
                  </a:ext>
                </a:extLst>
              </p:cNvPr>
              <p:cNvSpPr txBox="1"/>
              <p:nvPr/>
            </p:nvSpPr>
            <p:spPr>
              <a:xfrm>
                <a:off x="6448195" y="1731212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4365F7DC-5645-4450-872E-1C76A344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95" y="1731212"/>
                <a:ext cx="53637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1606BE7-3AB2-4DEE-9455-4CB2EAD4024D}"/>
                  </a:ext>
                </a:extLst>
              </p:cNvPr>
              <p:cNvSpPr txBox="1"/>
              <p:nvPr/>
            </p:nvSpPr>
            <p:spPr>
              <a:xfrm>
                <a:off x="5726387" y="1745714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1606BE7-3AB2-4DEE-9455-4CB2EAD4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87" y="1745714"/>
                <a:ext cx="53637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7F4D547-6819-4E5B-972F-81C75F2D3DF9}"/>
                  </a:ext>
                </a:extLst>
              </p:cNvPr>
              <p:cNvSpPr txBox="1"/>
              <p:nvPr/>
            </p:nvSpPr>
            <p:spPr>
              <a:xfrm>
                <a:off x="5021287" y="1711977"/>
                <a:ext cx="53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7F4D547-6819-4E5B-972F-81C75F2D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287" y="1711977"/>
                <a:ext cx="53637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C347FA4-4C72-4398-95DC-602912FEBD80}"/>
              </a:ext>
            </a:extLst>
          </p:cNvPr>
          <p:cNvCxnSpPr>
            <a:cxnSpLocks/>
          </p:cNvCxnSpPr>
          <p:nvPr/>
        </p:nvCxnSpPr>
        <p:spPr>
          <a:xfrm flipV="1">
            <a:off x="5980727" y="3143677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8F29A437-AE3F-47E3-A5FD-13ADC902C51B}"/>
              </a:ext>
            </a:extLst>
          </p:cNvPr>
          <p:cNvCxnSpPr>
            <a:cxnSpLocks/>
          </p:cNvCxnSpPr>
          <p:nvPr/>
        </p:nvCxnSpPr>
        <p:spPr>
          <a:xfrm flipV="1">
            <a:off x="6708638" y="3129512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184F9FD-CA91-4677-8AD9-C719F1F5BF79}"/>
              </a:ext>
            </a:extLst>
          </p:cNvPr>
          <p:cNvCxnSpPr>
            <a:cxnSpLocks/>
          </p:cNvCxnSpPr>
          <p:nvPr/>
        </p:nvCxnSpPr>
        <p:spPr>
          <a:xfrm flipV="1">
            <a:off x="7450986" y="3129512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44038E91-D3D0-4CA3-8CAF-15DBD71F469B}"/>
              </a:ext>
            </a:extLst>
          </p:cNvPr>
          <p:cNvCxnSpPr>
            <a:cxnSpLocks/>
          </p:cNvCxnSpPr>
          <p:nvPr/>
        </p:nvCxnSpPr>
        <p:spPr>
          <a:xfrm flipV="1">
            <a:off x="5259460" y="2094100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58913494-B3A7-4E4C-B84B-B41B0CFA17A6}"/>
              </a:ext>
            </a:extLst>
          </p:cNvPr>
          <p:cNvCxnSpPr>
            <a:cxnSpLocks/>
          </p:cNvCxnSpPr>
          <p:nvPr/>
        </p:nvCxnSpPr>
        <p:spPr>
          <a:xfrm flipV="1">
            <a:off x="5980151" y="2094100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FBE1E5BA-7757-4C81-9B0C-2B987CDE3D7C}"/>
              </a:ext>
            </a:extLst>
          </p:cNvPr>
          <p:cNvCxnSpPr>
            <a:cxnSpLocks/>
          </p:cNvCxnSpPr>
          <p:nvPr/>
        </p:nvCxnSpPr>
        <p:spPr>
          <a:xfrm flipV="1">
            <a:off x="6708062" y="2079935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B5327B07-DCD3-4A31-9960-6986B0037D06}"/>
              </a:ext>
            </a:extLst>
          </p:cNvPr>
          <p:cNvCxnSpPr>
            <a:cxnSpLocks/>
          </p:cNvCxnSpPr>
          <p:nvPr/>
        </p:nvCxnSpPr>
        <p:spPr>
          <a:xfrm flipV="1">
            <a:off x="7450411" y="2079935"/>
            <a:ext cx="0" cy="58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2054C5E2-45B4-4A42-9764-46C1A6E291AF}"/>
              </a:ext>
            </a:extLst>
          </p:cNvPr>
          <p:cNvSpPr/>
          <p:nvPr/>
        </p:nvSpPr>
        <p:spPr>
          <a:xfrm>
            <a:off x="4817499" y="2356035"/>
            <a:ext cx="3016666" cy="1127881"/>
          </a:xfrm>
          <a:prstGeom prst="roundRect">
            <a:avLst/>
          </a:prstGeom>
          <a:blipFill>
            <a:blip r:embed="rId18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100" dirty="0">
                <a:latin typeface="Corbel" panose="020B0503020204020204" pitchFamily="34" charset="0"/>
              </a:rPr>
              <a:t>Self-Attention Layer</a:t>
            </a:r>
            <a:endParaRPr lang="zh-TW" altLang="en-US" sz="21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E723CDE1-DEC2-4ADA-ABFE-0C537CDF3821}"/>
                  </a:ext>
                </a:extLst>
              </p:cNvPr>
              <p:cNvSpPr txBox="1"/>
              <p:nvPr/>
            </p:nvSpPr>
            <p:spPr>
              <a:xfrm>
                <a:off x="4553210" y="190697"/>
                <a:ext cx="3726053" cy="1031418"/>
              </a:xfrm>
              <a:prstGeom prst="wedgeRoundRectCallout">
                <a:avLst>
                  <a:gd name="adj1" fmla="val -18379"/>
                  <a:gd name="adj2" fmla="val 73139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is obtained based on the whole input sequence.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>
                    <a:latin typeface="Corbel" panose="020B0503020204020204" pitchFamily="34" charset="0"/>
                  </a:rPr>
                  <a:t>can be parallelly computed. </a:t>
                </a:r>
                <a:endParaRPr lang="zh-TW" altLang="en-US" sz="18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E723CDE1-DEC2-4ADA-ABFE-0C537CDF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210" y="190697"/>
                <a:ext cx="3726053" cy="1031418"/>
              </a:xfrm>
              <a:prstGeom prst="wedgeRoundRectCallout">
                <a:avLst>
                  <a:gd name="adj1" fmla="val -18379"/>
                  <a:gd name="adj2" fmla="val 73139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A30B8CAB-BDDD-4F57-A14B-BAD8F836ECE4}"/>
              </a:ext>
            </a:extLst>
          </p:cNvPr>
          <p:cNvSpPr/>
          <p:nvPr/>
        </p:nvSpPr>
        <p:spPr>
          <a:xfrm>
            <a:off x="4380345" y="2702572"/>
            <a:ext cx="372943" cy="476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 dirty="0">
              <a:latin typeface="Corbel" panose="020B0503020204020204" pitchFamily="34" charset="0"/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5AF0002F-C2F5-4895-9EC4-FAAF2FD34829}"/>
              </a:ext>
            </a:extLst>
          </p:cNvPr>
          <p:cNvSpPr txBox="1"/>
          <p:nvPr/>
        </p:nvSpPr>
        <p:spPr>
          <a:xfrm>
            <a:off x="744279" y="4347053"/>
            <a:ext cx="7266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latin typeface="Corbel" panose="020B0503020204020204" pitchFamily="34" charset="0"/>
              </a:rPr>
              <a:t>Idea: replace any thing done by RNN with </a:t>
            </a:r>
            <a:r>
              <a:rPr lang="en-US" altLang="zh-TW" sz="2100" dirty="0">
                <a:solidFill>
                  <a:srgbClr val="C00000"/>
                </a:solidFill>
                <a:latin typeface="Corbel" panose="020B0503020204020204" pitchFamily="34" charset="0"/>
              </a:rPr>
              <a:t>self-attention</a:t>
            </a:r>
            <a:r>
              <a:rPr lang="en-US" altLang="zh-TW" sz="2100" dirty="0">
                <a:latin typeface="Corbel" panose="020B0503020204020204" pitchFamily="34" charset="0"/>
              </a:rPr>
              <a:t>. </a:t>
            </a:r>
            <a:endParaRPr lang="zh-TW" altLang="en-US" sz="2100" dirty="0">
              <a:latin typeface="Corbel" panose="020B05030202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D62EC9-E1C5-ED49-3F05-199478978765}"/>
              </a:ext>
            </a:extLst>
          </p:cNvPr>
          <p:cNvSpPr txBox="1"/>
          <p:nvPr/>
        </p:nvSpPr>
        <p:spPr>
          <a:xfrm>
            <a:off x="2210633" y="2367761"/>
            <a:ext cx="11873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>
                <a:latin typeface="Corbel" panose="020B0503020204020204" pitchFamily="34" charset="0"/>
              </a:rPr>
              <a:t>RNN</a:t>
            </a:r>
            <a:br>
              <a:rPr lang="en-US" altLang="zh-TW" sz="1400" dirty="0">
                <a:latin typeface="Corbel" panose="020B0503020204020204" pitchFamily="34" charset="0"/>
              </a:rPr>
            </a:br>
            <a:br>
              <a:rPr lang="en-US" altLang="zh-TW" sz="1400" dirty="0">
                <a:latin typeface="Corbel" panose="020B0503020204020204" pitchFamily="34" charset="0"/>
              </a:rPr>
            </a:br>
            <a:endParaRPr lang="zh-TW" altLang="en-US" sz="1400" dirty="0">
              <a:latin typeface="Corbel" panose="020B05030202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C1566E-1B6C-9700-F179-79926F402ADE}"/>
              </a:ext>
            </a:extLst>
          </p:cNvPr>
          <p:cNvSpPr txBox="1"/>
          <p:nvPr/>
        </p:nvSpPr>
        <p:spPr>
          <a:xfrm>
            <a:off x="6793992" y="4776407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</a:t>
            </a:r>
            <a:r>
              <a:rPr lang="en-US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from Hung-</a:t>
            </a:r>
            <a:r>
              <a:rPr lang="en-US" spc="-1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yi</a:t>
            </a:r>
            <a:r>
              <a:rPr lang="en-US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 Lee]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A65024-A512-EADF-8E72-23741A0B523D}"/>
              </a:ext>
            </a:extLst>
          </p:cNvPr>
          <p:cNvSpPr txBox="1"/>
          <p:nvPr/>
        </p:nvSpPr>
        <p:spPr>
          <a:xfrm>
            <a:off x="5577" y="4756948"/>
            <a:ext cx="5430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77777"/>
                </a:solidFill>
                <a:latin typeface="Corbel" panose="020B0503020204020204" pitchFamily="34" charset="0"/>
              </a:rPr>
              <a:t> “Neural machine translation by jointly learning to align and translate” </a:t>
            </a:r>
            <a:r>
              <a:rPr lang="en-US" sz="1000" dirty="0" err="1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Bahdanau</a:t>
            </a:r>
            <a:r>
              <a:rPr lang="en-US" sz="1000" dirty="0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1000" dirty="0" err="1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etl</a:t>
            </a:r>
            <a:r>
              <a:rPr lang="en-US" sz="1000" dirty="0">
                <a:solidFill>
                  <a:srgbClr val="777777"/>
                </a:solidFill>
                <a:latin typeface="Corbel" panose="020B0503020204020204" pitchFamily="34" charset="0"/>
              </a:rPr>
              <a:t>.</a:t>
            </a:r>
            <a:r>
              <a:rPr lang="en-US" sz="1000" dirty="0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 2014; </a:t>
            </a:r>
            <a:br>
              <a:rPr lang="en-US" sz="1000" dirty="0">
                <a:solidFill>
                  <a:srgbClr val="777777"/>
                </a:solidFill>
                <a:effectLst/>
                <a:latin typeface="Corbel" panose="020B0503020204020204" pitchFamily="34" charset="0"/>
              </a:rPr>
            </a:br>
            <a:r>
              <a:rPr lang="en-US" sz="1000" dirty="0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“Attention is All You Need” Vaswani</a:t>
            </a:r>
            <a:r>
              <a:rPr lang="en-US" sz="1000" dirty="0">
                <a:solidFill>
                  <a:srgbClr val="777777"/>
                </a:solidFill>
                <a:latin typeface="Corbel" panose="020B0503020204020204" pitchFamily="34" charset="0"/>
              </a:rPr>
              <a:t> et al.</a:t>
            </a:r>
            <a:r>
              <a:rPr lang="en-US" sz="1000" dirty="0">
                <a:solidFill>
                  <a:srgbClr val="777777"/>
                </a:solidFill>
                <a:effectLst/>
                <a:latin typeface="Corbel" panose="020B0503020204020204" pitchFamily="34" charset="0"/>
              </a:rPr>
              <a:t> 2017</a:t>
            </a:r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E07AD-EAFF-3752-CFC7-436A23C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90" y="458531"/>
            <a:ext cx="707231" cy="65723"/>
          </a:xfrm>
          <a:custGeom>
            <a:avLst/>
            <a:gdLst/>
            <a:ahLst/>
            <a:cxnLst/>
            <a:rect l="l" t="t" r="r" b="b"/>
            <a:pathLst>
              <a:path w="942975" h="87629">
                <a:moveTo>
                  <a:pt x="942813" y="0"/>
                </a:moveTo>
                <a:lnTo>
                  <a:pt x="0" y="0"/>
                </a:lnTo>
                <a:lnTo>
                  <a:pt x="0" y="87123"/>
                </a:lnTo>
                <a:lnTo>
                  <a:pt x="942813" y="87123"/>
                </a:lnTo>
                <a:lnTo>
                  <a:pt x="9428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144" y="107823"/>
            <a:ext cx="658654" cy="34560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spc="124" dirty="0">
                <a:solidFill>
                  <a:srgbClr val="000000"/>
                </a:solidFill>
                <a:latin typeface="Trebuchet MS"/>
                <a:cs typeface="Trebuchet MS"/>
              </a:rPr>
              <a:t>BE</a:t>
            </a:r>
            <a:r>
              <a:rPr sz="2100" spc="34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2100" spc="-1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533" y="200824"/>
            <a:ext cx="8769191" cy="4457224"/>
            <a:chOff x="431377" y="267765"/>
            <a:chExt cx="11692255" cy="5942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377" y="1236813"/>
              <a:ext cx="11483607" cy="4663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74613" y="267765"/>
              <a:ext cx="6949440" cy="5942965"/>
            </a:xfrm>
            <a:custGeom>
              <a:avLst/>
              <a:gdLst/>
              <a:ahLst/>
              <a:cxnLst/>
              <a:rect l="l" t="t" r="r" b="b"/>
              <a:pathLst>
                <a:path w="6949440" h="5942965">
                  <a:moveTo>
                    <a:pt x="6948965" y="0"/>
                  </a:moveTo>
                  <a:lnTo>
                    <a:pt x="0" y="0"/>
                  </a:lnTo>
                  <a:lnTo>
                    <a:pt x="0" y="5942534"/>
                  </a:lnTo>
                  <a:lnTo>
                    <a:pt x="6948965" y="5942534"/>
                  </a:lnTo>
                  <a:lnTo>
                    <a:pt x="6948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>
                <a:latin typeface="Corbel" panose="020B0503020204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31080" y="1028319"/>
            <a:ext cx="37709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644" spc="33" baseline="1182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NOTE:</a:t>
            </a:r>
            <a:r>
              <a:rPr sz="2644" spc="50" baseline="1182" dirty="0">
                <a:solidFill>
                  <a:srgbClr val="C0000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24" dirty="0">
                <a:latin typeface="Corbel" panose="020B0503020204020204" pitchFamily="34" charset="0"/>
                <a:cs typeface="Microsoft Sans Serif"/>
              </a:rPr>
              <a:t>BERT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30" dirty="0">
                <a:latin typeface="Corbel" panose="020B0503020204020204" pitchFamily="34" charset="0"/>
                <a:cs typeface="Microsoft Sans Serif"/>
              </a:rPr>
              <a:t>also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embeds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inputs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593886" y="6328336"/>
            <a:ext cx="2317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en-US" smtClean="0"/>
              <a:pPr marL="38100">
                <a:spcBef>
                  <a:spcPts val="40"/>
                </a:spcBef>
              </a:pPr>
              <a:t>30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9055" y="4904613"/>
            <a:ext cx="39371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13" spc="-15" dirty="0">
                <a:solidFill>
                  <a:srgbClr val="FF0000"/>
                </a:solidFill>
                <a:latin typeface="Trebuchet MS"/>
                <a:cs typeface="Trebuchet MS"/>
              </a:rPr>
              <a:t>Source</a:t>
            </a:r>
            <a:r>
              <a:rPr sz="1050" spc="-15" dirty="0">
                <a:latin typeface="Trebuchet MS"/>
                <a:cs typeface="Trebuchet MS"/>
              </a:rPr>
              <a:t>: </a:t>
            </a:r>
            <a:r>
              <a:rPr sz="1050" spc="-11" dirty="0">
                <a:latin typeface="Trebuchet MS"/>
                <a:cs typeface="Trebuchet MS"/>
              </a:rPr>
              <a:t>original </a:t>
            </a:r>
            <a:r>
              <a:rPr sz="1050" spc="30" dirty="0">
                <a:latin typeface="Trebuchet MS"/>
                <a:cs typeface="Trebuchet MS"/>
              </a:rPr>
              <a:t>BERT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11" dirty="0">
                <a:latin typeface="Trebuchet MS"/>
                <a:cs typeface="Trebuchet MS"/>
              </a:rPr>
              <a:t>paper: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https://arxiv.org/pdf/1810.04805.pdf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1080" y="1446658"/>
            <a:ext cx="79438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30" dirty="0">
                <a:latin typeface="Corbel" panose="020B0503020204020204" pitchFamily="34" charset="0"/>
                <a:cs typeface="Microsoft Sans Serif"/>
              </a:rPr>
              <a:t>by</a:t>
            </a:r>
            <a:r>
              <a:rPr sz="1800" spc="-4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their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8806" y="1447675"/>
            <a:ext cx="1120616" cy="2818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0478" rIns="0" bIns="0" rtlCol="0">
            <a:spAutoFit/>
          </a:bodyPr>
          <a:lstStyle/>
          <a:p>
            <a:pPr>
              <a:spcBef>
                <a:spcPts val="83"/>
              </a:spcBef>
            </a:pPr>
            <a:r>
              <a:rPr sz="1763" spc="8" dirty="0">
                <a:latin typeface="Corbel" panose="020B0503020204020204" pitchFamily="34" charset="0"/>
                <a:cs typeface="Microsoft Sans Serif"/>
              </a:rPr>
              <a:t>WordPiece</a:t>
            </a:r>
            <a:endParaRPr sz="1763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3379" y="1446658"/>
            <a:ext cx="137017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26" dirty="0">
                <a:latin typeface="Corbel" panose="020B0503020204020204" pitchFamily="34" charset="0"/>
                <a:cs typeface="Microsoft Sans Serif"/>
              </a:rPr>
              <a:t>embeddings.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1080" y="2132457"/>
            <a:ext cx="3853339" cy="2031711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9525" marR="3810">
              <a:lnSpc>
                <a:spcPct val="150200"/>
              </a:lnSpc>
              <a:spcBef>
                <a:spcPts val="53"/>
              </a:spcBef>
            </a:pPr>
            <a:r>
              <a:rPr sz="2644" spc="11" baseline="1182" dirty="0">
                <a:latin typeface="Corbel" panose="020B0503020204020204" pitchFamily="34" charset="0"/>
                <a:cs typeface="Microsoft Sans Serif"/>
              </a:rPr>
              <a:t>WordPiece</a:t>
            </a:r>
            <a:r>
              <a:rPr sz="2644" spc="33" baseline="1182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60" dirty="0">
                <a:latin typeface="Corbel" panose="020B0503020204020204" pitchFamily="34" charset="0"/>
                <a:cs typeface="Microsoft Sans Serif"/>
              </a:rPr>
              <a:t>is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68" dirty="0">
                <a:latin typeface="Corbel" panose="020B0503020204020204" pitchFamily="34" charset="0"/>
                <a:cs typeface="Microsoft Sans Serif"/>
              </a:rPr>
              <a:t>a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u="sng" spc="45" baseline="1182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sub-word</a:t>
            </a:r>
            <a:r>
              <a:rPr sz="2644" u="sng" spc="62" baseline="1182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 </a:t>
            </a:r>
            <a:r>
              <a:rPr sz="2644" u="sng" spc="39" baseline="1182" dirty="0">
                <a:uFill>
                  <a:solidFill>
                    <a:srgbClr val="000000"/>
                  </a:solidFill>
                </a:uFill>
                <a:latin typeface="Corbel" panose="020B0503020204020204" pitchFamily="34" charset="0"/>
                <a:cs typeface="Microsoft Sans Serif"/>
              </a:rPr>
              <a:t>tokenization </a:t>
            </a:r>
            <a:r>
              <a:rPr sz="2644" spc="-686" baseline="1182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26" dirty="0">
                <a:latin typeface="Corbel" panose="020B0503020204020204" pitchFamily="34" charset="0"/>
                <a:cs typeface="Microsoft Sans Serif"/>
              </a:rPr>
              <a:t>learns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79" dirty="0">
                <a:latin typeface="Corbel" panose="020B0503020204020204" pitchFamily="34" charset="0"/>
                <a:cs typeface="Microsoft Sans Serif"/>
              </a:rPr>
              <a:t>to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merge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8" dirty="0">
                <a:latin typeface="Corbel" panose="020B0503020204020204" pitchFamily="34" charset="0"/>
                <a:cs typeface="Microsoft Sans Serif"/>
              </a:rPr>
              <a:t>and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5" dirty="0">
                <a:latin typeface="Corbel" panose="020B0503020204020204" pitchFamily="34" charset="0"/>
                <a:cs typeface="Microsoft Sans Serif"/>
              </a:rPr>
              <a:t>use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26" dirty="0">
                <a:latin typeface="Corbel" panose="020B0503020204020204" pitchFamily="34" charset="0"/>
                <a:cs typeface="Microsoft Sans Serif"/>
              </a:rPr>
              <a:t>characters </a:t>
            </a:r>
            <a:r>
              <a:rPr sz="1800" spc="-23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based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on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4" dirty="0">
                <a:latin typeface="Corbel" panose="020B0503020204020204" pitchFamily="34" charset="0"/>
                <a:cs typeface="Microsoft Sans Serif"/>
              </a:rPr>
              <a:t>which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9" dirty="0">
                <a:latin typeface="Corbel" panose="020B0503020204020204" pitchFamily="34" charset="0"/>
                <a:cs typeface="Microsoft Sans Serif"/>
              </a:rPr>
              <a:t>pairs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-15" dirty="0">
                <a:latin typeface="Corbel" panose="020B0503020204020204" pitchFamily="34" charset="0"/>
                <a:cs typeface="Microsoft Sans Serif"/>
              </a:rPr>
              <a:t>maximize</a:t>
            </a:r>
            <a:r>
              <a:rPr sz="1800" spc="15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 </a:t>
            </a:r>
            <a:r>
              <a:rPr sz="1800" spc="34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likelihood </a:t>
            </a:r>
            <a:r>
              <a:rPr sz="1800" spc="49" dirty="0">
                <a:latin typeface="Corbel" panose="020B0503020204020204" pitchFamily="34" charset="0"/>
                <a:cs typeface="Microsoft Sans Serif"/>
              </a:rPr>
              <a:t>of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 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training 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data </a:t>
            </a:r>
            <a:r>
              <a:rPr sz="1800" spc="23" dirty="0">
                <a:latin typeface="Corbel" panose="020B0503020204020204" pitchFamily="34" charset="0"/>
                <a:cs typeface="Microsoft Sans Serif"/>
              </a:rPr>
              <a:t>if </a:t>
            </a:r>
            <a:r>
              <a:rPr sz="1800" spc="26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1" dirty="0">
                <a:latin typeface="Corbel" panose="020B0503020204020204" pitchFamily="34" charset="0"/>
                <a:cs typeface="Microsoft Sans Serif"/>
              </a:rPr>
              <a:t>added</a:t>
            </a:r>
            <a:r>
              <a:rPr sz="1800" spc="11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79" dirty="0">
                <a:latin typeface="Corbel" panose="020B0503020204020204" pitchFamily="34" charset="0"/>
                <a:cs typeface="Microsoft Sans Serif"/>
              </a:rPr>
              <a:t>to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30" dirty="0">
                <a:latin typeface="Corbel" panose="020B0503020204020204" pitchFamily="34" charset="0"/>
                <a:cs typeface="Microsoft Sans Serif"/>
              </a:rPr>
              <a:t>the</a:t>
            </a:r>
            <a:r>
              <a:rPr sz="1800" spc="19" dirty="0">
                <a:latin typeface="Corbel" panose="020B0503020204020204" pitchFamily="34" charset="0"/>
                <a:cs typeface="Microsoft Sans Serif"/>
              </a:rPr>
              <a:t> </a:t>
            </a:r>
            <a:r>
              <a:rPr sz="1800" spc="4" dirty="0">
                <a:latin typeface="Corbel" panose="020B0503020204020204" pitchFamily="34" charset="0"/>
                <a:cs typeface="Microsoft Sans Serif"/>
              </a:rPr>
              <a:t>vocab.</a:t>
            </a:r>
            <a:endParaRPr sz="1800" dirty="0">
              <a:latin typeface="Corbel" panose="020B0503020204020204" pitchFamily="34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A0BC-C360-7DD0-2CEA-C38E943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BERT: Input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17A0-4485-230A-7D11-BB43A0049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30,000 </a:t>
            </a:r>
            <a:r>
              <a:rPr lang="en-US" dirty="0" err="1"/>
              <a:t>WordPiece</a:t>
            </a:r>
            <a:r>
              <a:rPr lang="en-US" dirty="0"/>
              <a:t> vocabulary on input. </a:t>
            </a:r>
          </a:p>
          <a:p>
            <a:r>
              <a:rPr lang="en-US" dirty="0"/>
              <a:t>Each token is sum of three embeddings </a:t>
            </a:r>
          </a:p>
          <a:p>
            <a:pPr lvl="1"/>
            <a:r>
              <a:rPr lang="en-US" dirty="0"/>
              <a:t>Addition to transformer encoder: sentence embedding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32980F0-E4A6-B23F-2CB9-2FE7D45D8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" t="36508" r="51054" b="-1"/>
          <a:stretch/>
        </p:blipFill>
        <p:spPr>
          <a:xfrm>
            <a:off x="6916419" y="396039"/>
            <a:ext cx="1752600" cy="326571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80201C-1A8C-4986-D420-41A7DABF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2610263"/>
            <a:ext cx="6623957" cy="2009130"/>
          </a:xfrm>
          <a:prstGeom prst="rect">
            <a:avLst/>
          </a:prstGeom>
        </p:spPr>
      </p:pic>
      <p:sp>
        <p:nvSpPr>
          <p:cNvPr id="9" name="Google Shape;138;g1501cc781cf_0_0">
            <a:extLst>
              <a:ext uri="{FF2B5EF4-FFF2-40B4-BE49-F238E27FC236}">
                <a16:creationId xmlns:a16="http://schemas.microsoft.com/office/drawing/2014/main" id="{5B201285-1088-92F7-07BE-E82BB54A630C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4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8169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7156-ED4F-DE28-6B04-A9F04780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CD5C-29F6-C7FA-FC43-91F81B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827" y="1152475"/>
            <a:ext cx="9216828" cy="341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Trains model on unlabeled data over different pre-training tasks (self-supervised learning)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Data:</a:t>
            </a:r>
            <a:r>
              <a:rPr lang="en-US" dirty="0"/>
              <a:t> Wikipedia (2.5B words) + </a:t>
            </a:r>
            <a:r>
              <a:rPr lang="en-US" dirty="0" err="1"/>
              <a:t>BookCorpus</a:t>
            </a:r>
            <a:r>
              <a:rPr lang="en-US" dirty="0"/>
              <a:t> (800M words)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Training Time:</a:t>
            </a:r>
            <a:r>
              <a:rPr lang="en-US" dirty="0"/>
              <a:t> 1M steps (~40 epochs)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Optimizer:</a:t>
            </a:r>
            <a:r>
              <a:rPr lang="en-US" dirty="0"/>
              <a:t> </a:t>
            </a:r>
            <a:r>
              <a:rPr lang="en-US" dirty="0" err="1"/>
              <a:t>AdamW</a:t>
            </a:r>
            <a:r>
              <a:rPr lang="en-US" dirty="0"/>
              <a:t>, 1e-4 learning rate, linear decay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BERT-Base:</a:t>
            </a:r>
            <a:r>
              <a:rPr lang="en-US" dirty="0"/>
              <a:t> 12-layer, 768-hidden, 12-head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BERT-Large:</a:t>
            </a:r>
            <a:r>
              <a:rPr lang="en-US" dirty="0"/>
              <a:t> 24-layer, 1024-hidden, 16-head</a:t>
            </a:r>
          </a:p>
          <a:p>
            <a:pPr>
              <a:lnSpc>
                <a:spcPct val="150000"/>
              </a:lnSpc>
            </a:pPr>
            <a:r>
              <a:rPr lang="en-US" dirty="0"/>
              <a:t>Trained on 4x4 or 8x8 TPUs for 4 days</a:t>
            </a:r>
          </a:p>
        </p:txBody>
      </p:sp>
      <p:sp>
        <p:nvSpPr>
          <p:cNvPr id="4" name="Google Shape;138;g1501cc781cf_0_0">
            <a:extLst>
              <a:ext uri="{FF2B5EF4-FFF2-40B4-BE49-F238E27FC236}">
                <a16:creationId xmlns:a16="http://schemas.microsoft.com/office/drawing/2014/main" id="{AA3E5411-CCB1-9677-3A6A-CD49B80B7687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2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0883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77C-EE79-BC70-4847-D5F9F314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BERT in Practice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E34F58-D3D8-B575-7C67-F143F16E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29"/>
          <a:stretch/>
        </p:blipFill>
        <p:spPr>
          <a:xfrm>
            <a:off x="1046023" y="1042001"/>
            <a:ext cx="7274111" cy="3999337"/>
          </a:xfrm>
        </p:spPr>
      </p:pic>
    </p:spTree>
    <p:extLst>
      <p:ext uri="{BB962C8B-B14F-4D97-AF65-F5344CB8AC3E}">
        <p14:creationId xmlns:p14="http://schemas.microsoft.com/office/powerpoint/2010/main" val="961066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A405-D3F5-D5AE-686E-83A0E8F8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Fine-tuning BERT</a:t>
            </a:r>
          </a:p>
        </p:txBody>
      </p:sp>
      <p:sp>
        <p:nvSpPr>
          <p:cNvPr id="6" name="Google Shape;138;g1501cc781cf_0_0">
            <a:extLst>
              <a:ext uri="{FF2B5EF4-FFF2-40B4-BE49-F238E27FC236}">
                <a16:creationId xmlns:a16="http://schemas.microsoft.com/office/drawing/2014/main" id="{D87354CD-C19B-905D-4AA1-0C57EB792A31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2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3DE09C-A19E-F3B1-C5F0-5A7D4F90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7500">
              <a:lnSpc>
                <a:spcPct val="114999"/>
              </a:lnSpc>
              <a:buSzPts val="1400"/>
              <a:buChar char="-"/>
            </a:pPr>
            <a:r>
              <a:rPr lang="en-US" b="1" dirty="0"/>
              <a:t>Idea:</a:t>
            </a:r>
            <a:r>
              <a:rPr lang="en-US" dirty="0"/>
              <a:t> Make pre-trained model </a:t>
            </a:r>
            <a:r>
              <a:rPr lang="en-US" b="1" dirty="0"/>
              <a:t>usable</a:t>
            </a:r>
            <a:r>
              <a:rPr lang="en-US" dirty="0"/>
              <a:t> in </a:t>
            </a:r>
            <a:r>
              <a:rPr lang="en-US" b="1" dirty="0"/>
              <a:t>downstream tasks</a:t>
            </a:r>
          </a:p>
          <a:p>
            <a:pPr indent="-317500">
              <a:lnSpc>
                <a:spcPct val="114999"/>
              </a:lnSpc>
              <a:buSzPts val="1400"/>
              <a:buChar char="-"/>
            </a:pPr>
            <a:r>
              <a:rPr lang="en-US" dirty="0">
                <a:solidFill>
                  <a:srgbClr val="C00000"/>
                </a:solidFill>
              </a:rPr>
              <a:t>Initialized</a:t>
            </a:r>
            <a:r>
              <a:rPr lang="en-US" dirty="0"/>
              <a:t> with pre-trained model parameters</a:t>
            </a:r>
            <a:endParaRPr lang="en-US" dirty="0">
              <a:solidFill>
                <a:srgbClr val="C00000"/>
              </a:solidFill>
            </a:endParaRPr>
          </a:p>
          <a:p>
            <a:pPr indent="-317500">
              <a:lnSpc>
                <a:spcPct val="114999"/>
              </a:lnSpc>
              <a:buSzPts val="1400"/>
              <a:buChar char="-"/>
            </a:pPr>
            <a:r>
              <a:rPr lang="en-US" dirty="0">
                <a:solidFill>
                  <a:srgbClr val="C00000"/>
                </a:solidFill>
              </a:rPr>
              <a:t>Fine-tune</a:t>
            </a:r>
            <a:r>
              <a:rPr lang="en-US" dirty="0"/>
              <a:t> model parameters using labeled data from downstream tasks</a:t>
            </a:r>
          </a:p>
        </p:txBody>
      </p:sp>
      <p:pic>
        <p:nvPicPr>
          <p:cNvPr id="10" name="Content Placeholder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628CF1DA-28D9-0DC1-9EAA-7B9F804C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96" y="2286644"/>
            <a:ext cx="6331007" cy="2584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6D771-1F20-CFEC-333B-28C58C084EF6}"/>
              </a:ext>
            </a:extLst>
          </p:cNvPr>
          <p:cNvSpPr txBox="1"/>
          <p:nvPr/>
        </p:nvSpPr>
        <p:spPr>
          <a:xfrm>
            <a:off x="3830281" y="57726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rbel" panose="020B0503020204020204" pitchFamily="34" charset="0"/>
              </a:rPr>
              <a:t>“Pretrain once, finetune many times.”</a:t>
            </a:r>
          </a:p>
        </p:txBody>
      </p:sp>
    </p:spTree>
    <p:extLst>
      <p:ext uri="{BB962C8B-B14F-4D97-AF65-F5344CB8AC3E}">
        <p14:creationId xmlns:p14="http://schemas.microsoft.com/office/powerpoint/2010/main" val="1589982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0564-BCFA-580E-AA87-63E16A67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Result: SWAG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071D56-9FAC-5356-3E68-6E5EF350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09" y="1036461"/>
            <a:ext cx="4578420" cy="353241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939C0-E76E-BCE4-E6A3-D53DEC36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42" y="1152475"/>
            <a:ext cx="3645257" cy="3416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Run each Premise + Ending through BERT. </a:t>
            </a:r>
          </a:p>
          <a:p>
            <a:r>
              <a:rPr lang="en-US" dirty="0"/>
              <a:t>Produce logit for each pair on token 0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[CLS]</a:t>
            </a:r>
            <a:r>
              <a:rPr lang="en-US" dirty="0"/>
              <a:t>)</a:t>
            </a:r>
          </a:p>
        </p:txBody>
      </p:sp>
      <p:pic>
        <p:nvPicPr>
          <p:cNvPr id="10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70C9351-F169-3DB0-C763-744D63B6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20" y="85953"/>
            <a:ext cx="4388193" cy="1415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Google Shape;138;g1501cc781cf_0_0">
            <a:extLst>
              <a:ext uri="{FF2B5EF4-FFF2-40B4-BE49-F238E27FC236}">
                <a16:creationId xmlns:a16="http://schemas.microsoft.com/office/drawing/2014/main" id="{DD30F583-FB90-C891-2DFC-2A1E1AD8161E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6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9491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4209-B9B0-C4CE-6551-D064CD57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Model Size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FAC1301-6EB9-1738-E646-20788665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832300" cy="3416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models help a lot </a:t>
            </a:r>
          </a:p>
          <a:p>
            <a:r>
              <a:rPr lang="en-US" dirty="0"/>
              <a:t>Going from 110M -&gt; 340M params helps even on datasets with 3,600 labeled examples </a:t>
            </a:r>
          </a:p>
          <a:p>
            <a:r>
              <a:rPr lang="en-US" dirty="0"/>
              <a:t>Improvements have not </a:t>
            </a:r>
            <a:r>
              <a:rPr lang="en-US" i="1" dirty="0" err="1"/>
              <a:t>asymptoted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A8222EC6-259A-5F43-C0DF-B8AE7A2F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21" y="275270"/>
            <a:ext cx="5475179" cy="3295247"/>
          </a:xfrm>
          <a:prstGeom prst="rect">
            <a:avLst/>
          </a:prstGeom>
        </p:spPr>
      </p:pic>
      <p:sp>
        <p:nvSpPr>
          <p:cNvPr id="18" name="Google Shape;138;g1501cc781cf_0_0">
            <a:extLst>
              <a:ext uri="{FF2B5EF4-FFF2-40B4-BE49-F238E27FC236}">
                <a16:creationId xmlns:a16="http://schemas.microsoft.com/office/drawing/2014/main" id="{3A38176D-8909-03F9-E75A-E27B3CD0F929}"/>
              </a:ext>
            </a:extLst>
          </p:cNvPr>
          <p:cNvSpPr txBox="1"/>
          <p:nvPr/>
        </p:nvSpPr>
        <p:spPr>
          <a:xfrm>
            <a:off x="471600" y="4871236"/>
            <a:ext cx="8200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  <a:hlinkClick r:id="rId3"/>
              </a:rPr>
              <a:t>BERT: Pre-training of Deep Bidirectional Transformers for Language Understanding, Devlin et al. 2018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95276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5241-F2B6-5E9C-5018-0FBF0C03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did no one think of this before?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9FF9-2B85-894A-2201-A31C9EE9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Concretely, why wasn’t contextual pre-training popular before 2018 with </a:t>
            </a:r>
            <a:r>
              <a:rPr lang="en-US" sz="2400" dirty="0" err="1"/>
              <a:t>ELMo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Good results on pre-training is &gt;1,000x to 100,000 more expensive than supervised training.</a:t>
            </a:r>
          </a:p>
        </p:txBody>
      </p:sp>
    </p:spTree>
    <p:extLst>
      <p:ext uri="{BB962C8B-B14F-4D97-AF65-F5344CB8AC3E}">
        <p14:creationId xmlns:p14="http://schemas.microsoft.com/office/powerpoint/2010/main" val="1168865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5149-4F93-B25C-8637-38213413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 After BERT?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5DA4-C119-FF28-BDEF-5E700E6A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RoBERTa</a:t>
            </a:r>
            <a:r>
              <a:rPr lang="en-US" dirty="0"/>
              <a:t> (Liu et al., 2019) </a:t>
            </a:r>
          </a:p>
          <a:p>
            <a:pPr lvl="1"/>
            <a:r>
              <a:rPr lang="en-US" dirty="0"/>
              <a:t>Drops the next sentence prediction loss! </a:t>
            </a:r>
          </a:p>
          <a:p>
            <a:pPr lvl="1"/>
            <a:r>
              <a:rPr lang="en-US" dirty="0"/>
              <a:t>Trained on 10x data (the original BERT was actually under-trained)</a:t>
            </a:r>
          </a:p>
          <a:p>
            <a:pPr lvl="1"/>
            <a:r>
              <a:rPr lang="en-US" dirty="0"/>
              <a:t>Much stronger performance than BERT (e.g., 94.6 vs 90.9 on </a:t>
            </a:r>
            <a:r>
              <a:rPr lang="en-US" dirty="0" err="1"/>
              <a:t>SQuAD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Still one of the most popular models to date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6F3AF5A-8B9B-1D12-EFDE-0410408F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60" y="2571750"/>
            <a:ext cx="6349399" cy="23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58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5149-4F93-B25C-8637-38213413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 After BERT?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5DA4-C119-FF28-BDEF-5E700E6A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608898"/>
          </a:xfrm>
        </p:spPr>
        <p:txBody>
          <a:bodyPr>
            <a:normAutofit/>
          </a:bodyPr>
          <a:lstStyle/>
          <a:p>
            <a:r>
              <a:rPr lang="en-US" dirty="0" err="1"/>
              <a:t>RoBERTa</a:t>
            </a:r>
            <a:r>
              <a:rPr lang="en-US" dirty="0"/>
              <a:t> (Liu et al., 2019) </a:t>
            </a:r>
          </a:p>
          <a:p>
            <a:pPr lvl="1"/>
            <a:r>
              <a:rPr lang="en-US" dirty="0"/>
              <a:t>Drops the next sentence prediction loss! </a:t>
            </a:r>
          </a:p>
          <a:p>
            <a:pPr lvl="1"/>
            <a:r>
              <a:rPr lang="en-US" dirty="0"/>
              <a:t>Trained on 10x data (the original BERT was actually under-trained)</a:t>
            </a:r>
          </a:p>
          <a:p>
            <a:pPr lvl="1"/>
            <a:r>
              <a:rPr lang="en-US" dirty="0"/>
              <a:t>Much stronger performance than BERT (e.g., 94.6 vs 90.9 on </a:t>
            </a:r>
            <a:r>
              <a:rPr lang="en-US" dirty="0" err="1"/>
              <a:t>SQuAD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Still one of the most popular models to date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ALBERT (Lan et al., 2020) </a:t>
            </a:r>
          </a:p>
          <a:p>
            <a:pPr lvl="1"/>
            <a:r>
              <a:rPr lang="en-US" dirty="0"/>
              <a:t>Increasing model sizes by sharing model parameters across layers </a:t>
            </a:r>
          </a:p>
          <a:p>
            <a:pPr lvl="1"/>
            <a:r>
              <a:rPr lang="en-US" dirty="0"/>
              <a:t>Less storage, much stronger performance but runs slower..</a:t>
            </a:r>
          </a:p>
          <a:p>
            <a:pPr lvl="1"/>
            <a:endParaRPr lang="en-US" dirty="0"/>
          </a:p>
          <a:p>
            <a:r>
              <a:rPr lang="en-US" dirty="0"/>
              <a:t>ELECTRA (Clark et al., 2020) </a:t>
            </a:r>
          </a:p>
          <a:p>
            <a:pPr lvl="1"/>
            <a:r>
              <a:rPr lang="en-US" dirty="0"/>
              <a:t>Two models generator and discriminator</a:t>
            </a:r>
          </a:p>
          <a:p>
            <a:pPr lvl="1"/>
            <a:r>
              <a:rPr lang="en-US" dirty="0"/>
              <a:t>It provides a more efficient training method 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810942FF-3338-66DB-EC73-D972EF6B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17" y="3829824"/>
            <a:ext cx="3633169" cy="10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1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3DDD-8519-ED30-44DE-00FF4585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RNN vs Transformer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8EC9118-010B-808F-8CB0-7A1621E3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84" y="1509065"/>
            <a:ext cx="8521700" cy="2923351"/>
          </a:xfrm>
        </p:spPr>
      </p:pic>
    </p:spTree>
    <p:extLst>
      <p:ext uri="{BB962C8B-B14F-4D97-AF65-F5344CB8AC3E}">
        <p14:creationId xmlns:p14="http://schemas.microsoft.com/office/powerpoint/2010/main" val="158036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5149-4F93-B25C-8637-38213413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Happened After BERT?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5DA4-C119-FF28-BDEF-5E700E6A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4860593" cy="3416400"/>
          </a:xfrm>
        </p:spPr>
        <p:txBody>
          <a:bodyPr>
            <a:normAutofit fontScale="92500"/>
          </a:bodyPr>
          <a:lstStyle/>
          <a:p>
            <a:r>
              <a:rPr lang="en-US" dirty="0"/>
              <a:t>Models that handle long contexts ( 512 tokens) </a:t>
            </a:r>
          </a:p>
          <a:p>
            <a:pPr lvl="1"/>
            <a:r>
              <a:rPr lang="en-US" dirty="0" err="1"/>
              <a:t>Longformer</a:t>
            </a:r>
            <a:r>
              <a:rPr lang="en-US" dirty="0"/>
              <a:t>, Big Bird, …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Multilingual BERT </a:t>
            </a:r>
          </a:p>
          <a:p>
            <a:pPr lvl="1"/>
            <a:r>
              <a:rPr lang="en-US" dirty="0"/>
              <a:t>Trained single model on 104 languages from Wikipedia. Shared 110k </a:t>
            </a:r>
            <a:r>
              <a:rPr lang="en-US" dirty="0" err="1"/>
              <a:t>WordPiece</a:t>
            </a:r>
            <a:r>
              <a:rPr lang="en-US" dirty="0"/>
              <a:t> vocabulary</a:t>
            </a:r>
          </a:p>
          <a:p>
            <a:endParaRPr lang="en-US" dirty="0"/>
          </a:p>
          <a:p>
            <a:r>
              <a:rPr lang="en-US" dirty="0"/>
              <a:t>BERT extended to different domains </a:t>
            </a:r>
          </a:p>
          <a:p>
            <a:pPr lvl="1"/>
            <a:r>
              <a:rPr lang="en-US" dirty="0" err="1"/>
              <a:t>SciBERT</a:t>
            </a:r>
            <a:r>
              <a:rPr lang="en-US" dirty="0"/>
              <a:t>, </a:t>
            </a:r>
            <a:r>
              <a:rPr lang="en-US" dirty="0" err="1"/>
              <a:t>BioBERT</a:t>
            </a:r>
            <a:r>
              <a:rPr lang="en-US" dirty="0"/>
              <a:t>, </a:t>
            </a:r>
            <a:r>
              <a:rPr lang="en-US" dirty="0" err="1"/>
              <a:t>FinBERT</a:t>
            </a:r>
            <a:r>
              <a:rPr lang="en-US" dirty="0"/>
              <a:t>, </a:t>
            </a:r>
            <a:r>
              <a:rPr lang="en-US" dirty="0" err="1"/>
              <a:t>ClinicalBERT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Making BERT smaller to use </a:t>
            </a:r>
          </a:p>
          <a:p>
            <a:pPr lvl="1"/>
            <a:r>
              <a:rPr lang="en-US" dirty="0" err="1"/>
              <a:t>DistillBERT</a:t>
            </a:r>
            <a:r>
              <a:rPr lang="en-US" dirty="0"/>
              <a:t>, </a:t>
            </a:r>
            <a:r>
              <a:rPr lang="en-US" dirty="0" err="1"/>
              <a:t>TinyBERT</a:t>
            </a:r>
            <a:r>
              <a:rPr lang="en-US" dirty="0"/>
              <a:t>, …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6" name="Picture 4" descr="A Survey of Transformers - 上 — RMSDEV">
            <a:extLst>
              <a:ext uri="{FF2B5EF4-FFF2-40B4-BE49-F238E27FC236}">
                <a16:creationId xmlns:a16="http://schemas.microsoft.com/office/drawing/2014/main" id="{8D8E225C-F0DE-418B-C5F8-5E8E22D4E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0"/>
          <a:stretch/>
        </p:blipFill>
        <p:spPr bwMode="auto">
          <a:xfrm>
            <a:off x="5587553" y="656064"/>
            <a:ext cx="2497872" cy="19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Survey of Transformers - 上 — RMSDEV">
            <a:extLst>
              <a:ext uri="{FF2B5EF4-FFF2-40B4-BE49-F238E27FC236}">
                <a16:creationId xmlns:a16="http://schemas.microsoft.com/office/drawing/2014/main" id="{52B6B6F9-249A-2638-1394-AC08B3696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4"/>
          <a:stretch/>
        </p:blipFill>
        <p:spPr bwMode="auto">
          <a:xfrm>
            <a:off x="4979769" y="2782790"/>
            <a:ext cx="3713440" cy="19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91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5F53-ED52-592E-8E1C-97AE24A8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 generation using BERT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EC8F98-F181-AF7D-B568-777E167E2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81" y="1152525"/>
            <a:ext cx="8063437" cy="3416300"/>
          </a:xfrm>
        </p:spPr>
      </p:pic>
    </p:spTree>
    <p:extLst>
      <p:ext uri="{BB962C8B-B14F-4D97-AF65-F5344CB8AC3E}">
        <p14:creationId xmlns:p14="http://schemas.microsoft.com/office/powerpoint/2010/main" val="3857990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5670-7707-984C-09FA-C8504993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Thus Far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0202-6629-C48E-1848-46A76232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BERT and the family 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An encoder; Transformer-based networks trained on massive piles of data. 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Incredible for learning 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contextualized</a:t>
            </a:r>
            <a:r>
              <a:rPr lang="en-US" sz="2000" dirty="0">
                <a:latin typeface="Corbel" panose="020B0503020204020204" pitchFamily="34" charset="0"/>
              </a:rPr>
              <a:t> embeddings of words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spc="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It’s</a:t>
            </a:r>
            <a:r>
              <a:rPr lang="en-US" sz="2000" spc="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very</a:t>
            </a:r>
            <a:r>
              <a:rPr lang="en-US" sz="2000" spc="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useful</a:t>
            </a:r>
            <a:r>
              <a:rPr lang="en-US" sz="2000" spc="3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15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to</a:t>
            </a:r>
            <a:r>
              <a:rPr lang="en-US" sz="2000" spc="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40" dirty="0">
                <a:solidFill>
                  <a:srgbClr val="2E75B6"/>
                </a:solidFill>
                <a:latin typeface="Corbel" panose="020B0503020204020204" pitchFamily="34" charset="0"/>
                <a:cs typeface="Microsoft Sans Serif"/>
              </a:rPr>
              <a:t>pre-train</a:t>
            </a:r>
            <a:r>
              <a:rPr lang="en-US" sz="2000" spc="35" dirty="0">
                <a:solidFill>
                  <a:srgbClr val="2E75B6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-9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a</a:t>
            </a:r>
            <a:r>
              <a:rPr lang="en-US" sz="2000" spc="3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large</a:t>
            </a:r>
            <a:r>
              <a:rPr lang="en-US" sz="2000" spc="3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1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unsupervised/self-supervised</a:t>
            </a:r>
            <a:r>
              <a:rPr lang="en-US" sz="2000" spc="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4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LM </a:t>
            </a:r>
            <a:r>
              <a:rPr lang="en-US" sz="2000" spc="4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5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then </a:t>
            </a:r>
            <a:r>
              <a:rPr lang="en-US" sz="2000" spc="35" dirty="0">
                <a:solidFill>
                  <a:srgbClr val="7030A0"/>
                </a:solidFill>
                <a:latin typeface="Corbel" panose="020B0503020204020204" pitchFamily="34" charset="0"/>
                <a:cs typeface="Microsoft Sans Serif"/>
              </a:rPr>
              <a:t>fine-tune </a:t>
            </a:r>
            <a:r>
              <a:rPr lang="en-US" sz="2000" spc="4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on your </a:t>
            </a:r>
            <a:r>
              <a:rPr lang="en-US" sz="2000" spc="3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particular </a:t>
            </a:r>
            <a:r>
              <a:rPr lang="en-US" sz="2000" spc="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task </a:t>
            </a:r>
            <a:r>
              <a:rPr lang="en-US" sz="2000" spc="-1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(replace </a:t>
            </a:r>
            <a:r>
              <a:rPr lang="en-US" sz="2000" spc="7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the </a:t>
            </a:r>
            <a:r>
              <a:rPr lang="en-US" sz="2000" spc="14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top </a:t>
            </a:r>
            <a:r>
              <a:rPr lang="en-US" sz="2000" spc="-3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layer, </a:t>
            </a:r>
            <a:r>
              <a:rPr lang="en-US" sz="2000" spc="-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so </a:t>
            </a:r>
            <a:r>
              <a:rPr lang="en-US" sz="2000" spc="8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that </a:t>
            </a:r>
            <a:r>
              <a:rPr lang="en-US" sz="2000" spc="12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it </a:t>
            </a:r>
            <a:r>
              <a:rPr lang="en-US" sz="2000" spc="-62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-45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can</a:t>
            </a:r>
            <a:r>
              <a:rPr lang="en-US" sz="2000" spc="2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2000" spc="30" dirty="0">
                <a:solidFill>
                  <a:srgbClr val="404040"/>
                </a:solidFill>
                <a:latin typeface="Corbel" panose="020B0503020204020204" pitchFamily="34" charset="0"/>
                <a:cs typeface="Microsoft Sans Serif"/>
              </a:rPr>
              <a:t>work)</a:t>
            </a:r>
            <a:endParaRPr lang="en-US" sz="2000" dirty="0">
              <a:latin typeface="Corbel" panose="020B0503020204020204" pitchFamily="34" charset="0"/>
              <a:cs typeface="Microsoft Sans Serif"/>
            </a:endParaRPr>
          </a:p>
          <a:p>
            <a:pPr marL="114300" indent="0">
              <a:buNone/>
            </a:pPr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However, they were not designed to generate text. </a:t>
            </a:r>
          </a:p>
        </p:txBody>
      </p:sp>
    </p:spTree>
    <p:extLst>
      <p:ext uri="{BB962C8B-B14F-4D97-AF65-F5344CB8AC3E}">
        <p14:creationId xmlns:p14="http://schemas.microsoft.com/office/powerpoint/2010/main" val="424858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98F8-682C-12DA-E8CC-841FC43A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Attention Block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F8A71C7-EA82-5BCF-2E43-8AFE82759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2009" y="1188244"/>
            <a:ext cx="1991932" cy="34163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CED583-FE7C-EA34-63FF-111B9BBED642}"/>
                  </a:ext>
                </a:extLst>
              </p:cNvPr>
              <p:cNvSpPr txBox="1"/>
              <p:nvPr/>
            </p:nvSpPr>
            <p:spPr>
              <a:xfrm>
                <a:off x="750094" y="1401333"/>
                <a:ext cx="4572000" cy="2340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orbel" panose="020B0503020204020204" pitchFamily="34" charset="0"/>
                    <a:cs typeface="Calibri"/>
                  </a:rPr>
                  <a:t>Given input </a:t>
                </a:r>
                <a14:m>
                  <m:oMath xmlns:m="http://schemas.openxmlformats.org/officeDocument/2006/math">
                    <m:r>
                      <a:rPr lang="en-US" altLang="zh-TW" sz="200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000" dirty="0">
                    <a:latin typeface="Corbel" panose="020B0503020204020204" pitchFamily="34" charset="0"/>
                    <a:cs typeface="Calibri"/>
                  </a:rPr>
                  <a:t>:</a:t>
                </a:r>
              </a:p>
              <a:p>
                <a:pPr marL="114300" indent="0">
                  <a:buNone/>
                </a:pPr>
                <a:endParaRPr lang="en-US" sz="2000" dirty="0">
                  <a:latin typeface="Corbel" panose="020B0503020204020204" pitchFamily="34" charset="0"/>
                  <a:cs typeface="Calibri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altLang="zh-TW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TW" sz="20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altLang="zh-TW" sz="2000" dirty="0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altLang="zh-TW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0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altLang="zh-TW" sz="2000" dirty="0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altLang="zh-TW" sz="20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000" dirty="0">
                  <a:latin typeface="Corbel" panose="020B0503020204020204" pitchFamily="34" charset="0"/>
                  <a:cs typeface="Calibri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Attention</m:t>
                      </m:r>
                      <m:r>
                        <a:rPr lang="en-US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0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CED583-FE7C-EA34-63FF-111B9BBE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4" y="1401333"/>
                <a:ext cx="4572000" cy="2340834"/>
              </a:xfrm>
              <a:prstGeom prst="rect">
                <a:avLst/>
              </a:prstGeom>
              <a:blipFill>
                <a:blip r:embed="rId3"/>
                <a:stretch>
                  <a:fillRect l="-1385" t="-1622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136A542-A9CC-43A3-308F-4C6DDCB567F1}"/>
              </a:ext>
            </a:extLst>
          </p:cNvPr>
          <p:cNvSpPr txBox="1"/>
          <p:nvPr/>
        </p:nvSpPr>
        <p:spPr>
          <a:xfrm>
            <a:off x="2344371" y="4818896"/>
            <a:ext cx="4592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[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4"/>
              </a:rPr>
              <a:t>Attention Is All You Need, Vaswani et al. 2017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0983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5F0B-58B1-5210-F2E8-99FAAEA6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Transformer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[Vaswani et al. 2017]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92CD-FBA9-B26F-643E-3A0AA279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encoder-decoder</a:t>
            </a:r>
            <a:r>
              <a:rPr lang="en-US" dirty="0"/>
              <a:t> architecture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3 forms of attention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B1B48BF-FBEF-CDB9-75CD-8B6AB014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88" y="0"/>
            <a:ext cx="3630361" cy="5143500"/>
          </a:xfrm>
          <a:prstGeom prst="rect">
            <a:avLst/>
          </a:prstGeom>
        </p:spPr>
      </p:pic>
      <p:pic>
        <p:nvPicPr>
          <p:cNvPr id="9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8FD20E9E-4D76-4733-880B-80885E274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" t="66881" r="54830"/>
          <a:stretch/>
        </p:blipFill>
        <p:spPr>
          <a:xfrm>
            <a:off x="366727" y="3911831"/>
            <a:ext cx="2389920" cy="1041448"/>
          </a:xfrm>
          <a:prstGeom prst="rect">
            <a:avLst/>
          </a:prstGeom>
        </p:spPr>
      </p:pic>
      <p:pic>
        <p:nvPicPr>
          <p:cNvPr id="10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7F5C5D7D-5C40-F1E2-88C8-8518653E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35" t="63783" r="9229"/>
          <a:stretch/>
        </p:blipFill>
        <p:spPr>
          <a:xfrm>
            <a:off x="2568387" y="3729654"/>
            <a:ext cx="2547745" cy="1138868"/>
          </a:xfrm>
          <a:prstGeom prst="rect">
            <a:avLst/>
          </a:prstGeom>
        </p:spPr>
      </p:pic>
      <p:pic>
        <p:nvPicPr>
          <p:cNvPr id="11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98D4D9E8-426E-0EFA-7F61-150E4AE5A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4" t="18984" r="20638" b="38891"/>
          <a:stretch/>
        </p:blipFill>
        <p:spPr>
          <a:xfrm>
            <a:off x="1206873" y="2528418"/>
            <a:ext cx="3099547" cy="1324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C438E-8CEC-0CC2-E9D7-766BB19C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6E731-2E0D-DC67-66EE-2BFCF1DAA16B}"/>
              </a:ext>
            </a:extLst>
          </p:cNvPr>
          <p:cNvSpPr txBox="1"/>
          <p:nvPr/>
        </p:nvSpPr>
        <p:spPr>
          <a:xfrm>
            <a:off x="2344371" y="4818896"/>
            <a:ext cx="4592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[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4"/>
              </a:rPr>
              <a:t>Attention Is All You Need, Vaswani et al. 2017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67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9DED-C5B5-5082-3459-8D9DCAC8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52E8-86FD-E38A-9463-11FC79BC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Llamma</a:t>
            </a:r>
            <a:r>
              <a:rPr lang="en-US" dirty="0"/>
              <a:t> model: 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https://github.com/facebookresearch/llama/blob/main/llama/model.py#L178-L195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7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nster atomic bomb that was too big to use - BBC Future">
            <a:extLst>
              <a:ext uri="{FF2B5EF4-FFF2-40B4-BE49-F238E27FC236}">
                <a16:creationId xmlns:a16="http://schemas.microsoft.com/office/drawing/2014/main" id="{8DB48B0F-EB3D-19C5-2664-E8390588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428" y="-30616"/>
            <a:ext cx="9198428" cy="51741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CF7D408-63D6-FB7D-C947-6BB4D3AB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3" y="-119430"/>
            <a:ext cx="8520600" cy="19635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After Transformer …</a:t>
            </a:r>
          </a:p>
        </p:txBody>
      </p:sp>
    </p:spTree>
    <p:extLst>
      <p:ext uri="{BB962C8B-B14F-4D97-AF65-F5344CB8AC3E}">
        <p14:creationId xmlns:p14="http://schemas.microsoft.com/office/powerpoint/2010/main" val="381088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9809-64CA-2178-6839-151C86F4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DCB80CCD-0996-4BD8-52F0-E0D98EC1C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6509" y="0"/>
            <a:ext cx="4763648" cy="5117347"/>
          </a:xfrm>
        </p:spPr>
      </p:pic>
    </p:spTree>
    <p:extLst>
      <p:ext uri="{BB962C8B-B14F-4D97-AF65-F5344CB8AC3E}">
        <p14:creationId xmlns:p14="http://schemas.microsoft.com/office/powerpoint/2010/main" val="11425279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1703</Words>
  <Application>Microsoft Macintosh PowerPoint</Application>
  <PresentationFormat>On-screen Show (16:9)</PresentationFormat>
  <Paragraphs>299</Paragraphs>
  <Slides>42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Avenir</vt:lpstr>
      <vt:lpstr>Tahoma</vt:lpstr>
      <vt:lpstr>Consolas</vt:lpstr>
      <vt:lpstr>Corbel</vt:lpstr>
      <vt:lpstr>Trebuchet MS</vt:lpstr>
      <vt:lpstr>Arial MT</vt:lpstr>
      <vt:lpstr>Cambria Math</vt:lpstr>
      <vt:lpstr>Calibri</vt:lpstr>
      <vt:lpstr>Wingdings</vt:lpstr>
      <vt:lpstr>Simple Light</vt:lpstr>
      <vt:lpstr>Large Language Models</vt:lpstr>
      <vt:lpstr>Logistics Update</vt:lpstr>
      <vt:lpstr>Recap: Self-Attention </vt:lpstr>
      <vt:lpstr>Recap: RNN vs Transformer</vt:lpstr>
      <vt:lpstr>Recap: Attention Block</vt:lpstr>
      <vt:lpstr>Recap: Transformer [Vaswani et al. 2017]</vt:lpstr>
      <vt:lpstr>PowerPoint Presentation</vt:lpstr>
      <vt:lpstr>After Transformer …</vt:lpstr>
      <vt:lpstr>PowerPoint Presentation</vt:lpstr>
      <vt:lpstr>Impact of Transformers </vt:lpstr>
      <vt:lpstr>BERT</vt:lpstr>
      <vt:lpstr>BERT</vt:lpstr>
      <vt:lpstr>BERT</vt:lpstr>
      <vt:lpstr>BERT</vt:lpstr>
      <vt:lpstr>BERT</vt:lpstr>
      <vt:lpstr>BERT (2018)</vt:lpstr>
      <vt:lpstr>BERT: Architecture </vt:lpstr>
      <vt:lpstr>BERT: Architecture </vt:lpstr>
      <vt:lpstr>PowerPoint Presentation</vt:lpstr>
      <vt:lpstr>Probing BERT Masked LM</vt:lpstr>
      <vt:lpstr>Probing BERT Masked LM</vt:lpstr>
      <vt:lpstr>BERT: Pre-training Objective (1): Masked Tokens   </vt:lpstr>
      <vt:lpstr>BERT: Pre-training Objective (1): Masked Tokens   </vt:lpstr>
      <vt:lpstr>BERT: Pre-training Objective (2): Sentence Ordering</vt:lpstr>
      <vt:lpstr>BERT: Pre-training Objective (2): Sentence Ordering</vt:lpstr>
      <vt:lpstr>BERT</vt:lpstr>
      <vt:lpstr>BERT</vt:lpstr>
      <vt:lpstr>BERT (alternate view)</vt:lpstr>
      <vt:lpstr>BERT</vt:lpstr>
      <vt:lpstr>BERT</vt:lpstr>
      <vt:lpstr>BERT: Input Representation</vt:lpstr>
      <vt:lpstr>Training </vt:lpstr>
      <vt:lpstr>BERT in Practice</vt:lpstr>
      <vt:lpstr>Fine-tuning BERT</vt:lpstr>
      <vt:lpstr>An Example Result: SWAG</vt:lpstr>
      <vt:lpstr>Effect of Model Size</vt:lpstr>
      <vt:lpstr>Why did no one think of this before?</vt:lpstr>
      <vt:lpstr>What Happened After BERT? </vt:lpstr>
      <vt:lpstr>What Happened After BERT? </vt:lpstr>
      <vt:lpstr>What Happened After BERT? </vt:lpstr>
      <vt:lpstr>Text generation using BERT</vt:lpstr>
      <vt:lpstr>Summary Thus Far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22</cp:revision>
  <dcterms:modified xsi:type="dcterms:W3CDTF">2023-02-28T19:43:05Z</dcterms:modified>
</cp:coreProperties>
</file>